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7" r:id="rId1"/>
  </p:sldMasterIdLst>
  <p:notesMasterIdLst>
    <p:notesMasterId r:id="rId7"/>
  </p:notesMasterIdLst>
  <p:sldIdLst>
    <p:sldId id="256" r:id="rId2"/>
    <p:sldId id="257" r:id="rId3"/>
    <p:sldId id="261" r:id="rId4"/>
    <p:sldId id="262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B8DD7CBB-E5E9-4019-88C6-8D04BC2912A0}">
          <p14:sldIdLst>
            <p14:sldId id="256"/>
            <p14:sldId id="257"/>
            <p14:sldId id="261"/>
            <p14:sldId id="262"/>
            <p14:sldId id="26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44" y="174"/>
      </p:cViewPr>
      <p:guideLst/>
    </p:cSldViewPr>
  </p:slideViewPr>
  <p:notesTextViewPr>
    <p:cViewPr>
      <p:scale>
        <a:sx n="1" d="1"/>
        <a:sy n="1" d="1"/>
      </p:scale>
      <p:origin x="0" y="-72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B38E01-1887-4387-BB1A-73FC0EAA13E9}" type="datetimeFigureOut">
              <a:rPr lang="en-GB" smtClean="0"/>
              <a:t>18/04/2020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132A55-AA7D-4BB7-A1CB-22B7751C8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786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Hello, my name is Kyle Lovell and in this presentation, I will be talking about the business side of our group project, including the trading name, start-up description, logo and objectives of the game we made, </a:t>
            </a:r>
            <a:r>
              <a:rPr lang="en-GB" dirty="0" err="1"/>
              <a:t>GoGoCook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132A55-AA7D-4BB7-A1CB-22B7751C81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340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trading name for our company is “</a:t>
            </a:r>
            <a:r>
              <a:rPr lang="en-GB" dirty="0" err="1"/>
              <a:t>TsunamiSoft</a:t>
            </a:r>
            <a:r>
              <a:rPr lang="en-GB" dirty="0"/>
              <a:t>”. We chose this because we wanted our name to be linked to our place of origin, Swansea. </a:t>
            </a:r>
          </a:p>
          <a:p>
            <a:r>
              <a:rPr lang="en-GB" dirty="0"/>
              <a:t>The legal classification of our company is a Limited Liability Corporation, or an LLC, as it requires no start-up funding and would allow for fairly simple transfer of ownership of the rights to the company.</a:t>
            </a:r>
          </a:p>
          <a:p>
            <a:r>
              <a:rPr lang="en-GB" dirty="0"/>
              <a:t>Our slogan is “Making Waves”, which is a play on the name of our company.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132A55-AA7D-4BB7-A1CB-22B7751C811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515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[Read Slide]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132A55-AA7D-4BB7-A1CB-22B7751C81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579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we have the logos for our company, </a:t>
            </a:r>
            <a:r>
              <a:rPr lang="en-GB" dirty="0" err="1"/>
              <a:t>TsunamiSoft</a:t>
            </a:r>
            <a:r>
              <a:rPr lang="en-GB" dirty="0"/>
              <a:t>, and our app, </a:t>
            </a:r>
            <a:r>
              <a:rPr lang="en-GB" dirty="0" err="1"/>
              <a:t>GoGoCook</a:t>
            </a:r>
            <a:r>
              <a:rPr lang="en-GB" dirty="0"/>
              <a:t>. </a:t>
            </a:r>
          </a:p>
          <a:p>
            <a:r>
              <a:rPr lang="en-GB" dirty="0"/>
              <a:t>Our company logo, as you can see, features our company name, and also a large wave.</a:t>
            </a:r>
          </a:p>
          <a:p>
            <a:r>
              <a:rPr lang="en-GB" dirty="0"/>
              <a:t>Our app logo is a little more unique in that each of the O’s in the logo are replaced with an item of food.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132A55-AA7D-4BB7-A1CB-22B7751C811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96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[List Objectives]</a:t>
            </a:r>
          </a:p>
          <a:p>
            <a:endParaRPr lang="en-GB" dirty="0"/>
          </a:p>
          <a:p>
            <a:r>
              <a:rPr lang="en-GB" dirty="0"/>
              <a:t>Thank you </a:t>
            </a:r>
            <a:r>
              <a:rPr lang="en-GB"/>
              <a:t>for listening.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132A55-AA7D-4BB7-A1CB-22B7751C811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965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620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506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1203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973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575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778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960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672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0391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773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3908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48983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1171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101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5284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1775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474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6732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5AE5D-7222-4D8F-AFA8-1D84168F36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EIGP Assignment 3</a:t>
            </a:r>
            <a:br>
              <a:rPr lang="en-GB" dirty="0"/>
            </a:br>
            <a:r>
              <a:rPr lang="en-GB" sz="6600" dirty="0"/>
              <a:t>ACDA5003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CD5FF1-4D64-44FE-9E50-3FBC00DD1F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1424244"/>
          </a:xfrm>
        </p:spPr>
        <p:txBody>
          <a:bodyPr>
            <a:normAutofit/>
          </a:bodyPr>
          <a:lstStyle/>
          <a:p>
            <a:r>
              <a:rPr lang="en-GB" dirty="0"/>
              <a:t>Kyle Lovell (1802143)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(See Notes for script)</a:t>
            </a:r>
          </a:p>
        </p:txBody>
      </p:sp>
    </p:spTree>
    <p:extLst>
      <p:ext uri="{BB962C8B-B14F-4D97-AF65-F5344CB8AC3E}">
        <p14:creationId xmlns:p14="http://schemas.microsoft.com/office/powerpoint/2010/main" val="3493819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9ADA8-713A-43C3-8810-980516FB8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F1931-8844-4AC9-901C-9569BE335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Trading Name: </a:t>
            </a:r>
            <a:r>
              <a:rPr lang="en-GB" sz="2400" dirty="0" err="1"/>
              <a:t>TsunamiSoft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Legal Classification: Limited Liability Corporation (LLC)</a:t>
            </a:r>
          </a:p>
          <a:p>
            <a:endParaRPr lang="en-GB" sz="2400" dirty="0"/>
          </a:p>
          <a:p>
            <a:r>
              <a:rPr lang="en-GB" sz="2400" dirty="0"/>
              <a:t>Slogan: </a:t>
            </a:r>
            <a:r>
              <a:rPr lang="en-GB" sz="2400" i="1" dirty="0"/>
              <a:t>“Making Waves”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90545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FE28D-F25B-48BF-B2A6-7680E5C70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Start-Up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F6453-C1B5-4CCC-94F4-AC18AE736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name for our company is “</a:t>
            </a:r>
            <a:r>
              <a:rPr lang="en-GB" dirty="0" err="1"/>
              <a:t>TsunamiSoft</a:t>
            </a:r>
            <a:r>
              <a:rPr lang="en-GB" dirty="0"/>
              <a:t>”, which we agreed upon as a team. The logo used depicts a rising wave, our slogan is “making waves”. The company logo, slogan and name all centre around waves and ocean themes, it relies on puns for a bit of light-hearted humour. </a:t>
            </a:r>
            <a:r>
              <a:rPr lang="en-GB" dirty="0" err="1"/>
              <a:t>TsunamiSoft</a:t>
            </a:r>
            <a:r>
              <a:rPr lang="en-GB" dirty="0"/>
              <a:t> specialises in software and games tech. We are a small team of seven individuals who all study games development, we all share a great passion for coding and are proud of our work and company.</a:t>
            </a:r>
          </a:p>
        </p:txBody>
      </p:sp>
    </p:spTree>
    <p:extLst>
      <p:ext uri="{BB962C8B-B14F-4D97-AF65-F5344CB8AC3E}">
        <p14:creationId xmlns:p14="http://schemas.microsoft.com/office/powerpoint/2010/main" val="2437329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6CBC9-C45A-4C96-B5E6-4F43252A4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Logos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AEDF52-A451-4656-873B-9268E112D8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Company Logo</a:t>
            </a:r>
          </a:p>
        </p:txBody>
      </p:sp>
      <p:pic>
        <p:nvPicPr>
          <p:cNvPr id="10" name="Content Placeholder 9" descr="A close up of a logo&#10;&#10;Tsunami Soft">
            <a:extLst>
              <a:ext uri="{FF2B5EF4-FFF2-40B4-BE49-F238E27FC236}">
                <a16:creationId xmlns:a16="http://schemas.microsoft.com/office/drawing/2014/main" id="{7EE417A3-99F4-4B6B-A5CC-2A5B543553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430337" y="2514600"/>
            <a:ext cx="3741738" cy="3741738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429AF8-9230-4B34-835D-2D7D6742CB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/>
              <a:t>GoGoCook</a:t>
            </a:r>
            <a:r>
              <a:rPr lang="en-GB" dirty="0"/>
              <a:t> Logo</a:t>
            </a:r>
          </a:p>
        </p:txBody>
      </p:sp>
      <p:pic>
        <p:nvPicPr>
          <p:cNvPr id="12" name="Content Placeholder 11" descr="A close up of a logo&#10;&#10;GoGoCook">
            <a:extLst>
              <a:ext uri="{FF2B5EF4-FFF2-40B4-BE49-F238E27FC236}">
                <a16:creationId xmlns:a16="http://schemas.microsoft.com/office/drawing/2014/main" id="{50FCD73A-1D7A-48FD-8331-C2F3A263FC2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5654675" y="2831656"/>
            <a:ext cx="4395788" cy="3107626"/>
          </a:xfrm>
        </p:spPr>
      </p:pic>
    </p:spTree>
    <p:extLst>
      <p:ext uri="{BB962C8B-B14F-4D97-AF65-F5344CB8AC3E}">
        <p14:creationId xmlns:p14="http://schemas.microsoft.com/office/powerpoint/2010/main" val="2698205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C8091-4288-484E-ABF5-ADD5AD5F8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04DCE-2008-45EF-A989-195E519DB4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act of cooking can be seen by some as chore, or not very enjoyable task. This game aims to make the experience more enjoyable.</a:t>
            </a:r>
          </a:p>
          <a:p>
            <a:r>
              <a:rPr lang="en-GB" dirty="0"/>
              <a:t>It is important to maintain a  healthy lifestyle, particularly when it is being juggled with studies or a job. This game aims to encourage experimenting with a variety of dishes, ranging from complex to simple dishes.</a:t>
            </a:r>
          </a:p>
          <a:p>
            <a:r>
              <a:rPr lang="en-GB" dirty="0"/>
              <a:t>For those who can already cook, the game will aim to make the job easier by acting as a simple meal planner or cooking assistant. </a:t>
            </a:r>
          </a:p>
        </p:txBody>
      </p:sp>
    </p:spTree>
    <p:extLst>
      <p:ext uri="{BB962C8B-B14F-4D97-AF65-F5344CB8AC3E}">
        <p14:creationId xmlns:p14="http://schemas.microsoft.com/office/powerpoint/2010/main" val="6724856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130</TotalTime>
  <Words>443</Words>
  <Application>Microsoft Office PowerPoint</Application>
  <PresentationFormat>Widescreen</PresentationFormat>
  <Paragraphs>36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Century Gothic</vt:lpstr>
      <vt:lpstr>Wingdings 3</vt:lpstr>
      <vt:lpstr>Ion</vt:lpstr>
      <vt:lpstr>EIGP Assignment 3 ACDA5003</vt:lpstr>
      <vt:lpstr>Business</vt:lpstr>
      <vt:lpstr>Start-Up Description</vt:lpstr>
      <vt:lpstr>Logos</vt:lpstr>
      <vt:lpstr>Objectives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and Innovation Group Project Assignment 3 </dc:title>
  <dc:creator>Bottom</dc:creator>
  <cp:lastModifiedBy>Bottom</cp:lastModifiedBy>
  <cp:revision>27</cp:revision>
  <dcterms:created xsi:type="dcterms:W3CDTF">2020-04-14T12:31:46Z</dcterms:created>
  <dcterms:modified xsi:type="dcterms:W3CDTF">2020-04-18T12:23:49Z</dcterms:modified>
</cp:coreProperties>
</file>