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73" r:id="rId3"/>
    <p:sldId id="257" r:id="rId4"/>
    <p:sldId id="266" r:id="rId5"/>
    <p:sldId id="267" r:id="rId6"/>
    <p:sldId id="268" r:id="rId7"/>
    <p:sldId id="269" r:id="rId8"/>
    <p:sldId id="258" r:id="rId9"/>
    <p:sldId id="259" r:id="rId10"/>
    <p:sldId id="260" r:id="rId11"/>
    <p:sldId id="261" r:id="rId12"/>
    <p:sldId id="262" r:id="rId13"/>
    <p:sldId id="263" r:id="rId14"/>
    <p:sldId id="264" r:id="rId15"/>
    <p:sldId id="265" r:id="rId16"/>
    <p:sldId id="270" r:id="rId17"/>
    <p:sldId id="272"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2668" autoAdjust="0"/>
  </p:normalViewPr>
  <p:slideViewPr>
    <p:cSldViewPr snapToGrid="0">
      <p:cViewPr varScale="1">
        <p:scale>
          <a:sx n="87" d="100"/>
          <a:sy n="87" d="100"/>
        </p:scale>
        <p:origin x="528" y="5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iagrams/_rels/data11.xml.rels><?xml version="1.0" encoding="UTF-8" standalone="yes"?>
<Relationships xmlns="http://schemas.openxmlformats.org/package/2006/relationships"><Relationship Id="rId1" Type="http://schemas.openxmlformats.org/officeDocument/2006/relationships/image" Target="../media/image9.png" /></Relationships>
</file>

<file path=ppt/diagrams/_rels/drawing11.xml.rels><?xml version="1.0" encoding="UTF-8" standalone="yes"?>
<Relationships xmlns="http://schemas.openxmlformats.org/package/2006/relationships"><Relationship Id="rId1" Type="http://schemas.openxmlformats.org/officeDocument/2006/relationships/image" Target="../media/image9.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E1B0F-63EB-4378-9E97-83CBEB07C92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DD35A044-68CB-4D70-90F1-47013DF32836}">
      <dgm:prSet/>
      <dgm:spPr/>
      <dgm:t>
        <a:bodyPr/>
        <a:lstStyle/>
        <a:p>
          <a:r>
            <a:rPr lang="en-IN"/>
            <a:t>The impact of technology on workplace learning and development is tremendous:</a:t>
          </a:r>
        </a:p>
      </dgm:t>
    </dgm:pt>
    <dgm:pt modelId="{C9BBFB9E-7C31-44B5-A281-CC3B1E8F588B}" type="parTrans" cxnId="{EB74E4D4-6C4C-483A-B868-6A1D9B6F425F}">
      <dgm:prSet/>
      <dgm:spPr/>
      <dgm:t>
        <a:bodyPr/>
        <a:lstStyle/>
        <a:p>
          <a:endParaRPr lang="en-IN"/>
        </a:p>
      </dgm:t>
    </dgm:pt>
    <dgm:pt modelId="{37A20BDF-F22F-4CD0-A2FA-D56A57B5923F}" type="sibTrans" cxnId="{EB74E4D4-6C4C-483A-B868-6A1D9B6F425F}">
      <dgm:prSet/>
      <dgm:spPr/>
      <dgm:t>
        <a:bodyPr/>
        <a:lstStyle/>
        <a:p>
          <a:endParaRPr lang="en-IN"/>
        </a:p>
      </dgm:t>
    </dgm:pt>
    <dgm:pt modelId="{9554AA52-AC1D-443A-B566-27FE97D83745}">
      <dgm:prSet/>
      <dgm:spPr/>
      <dgm:t>
        <a:bodyPr/>
        <a:lstStyle/>
        <a:p>
          <a:pPr algn="ctr"/>
          <a:r>
            <a:rPr lang="en-IN" dirty="0"/>
            <a:t>The digital tools and platforms have been changing the way we train the workers.</a:t>
          </a:r>
        </a:p>
      </dgm:t>
    </dgm:pt>
    <dgm:pt modelId="{2E9590E9-B728-4D05-93C8-A1DF76368BCB}" type="parTrans" cxnId="{209DEEFD-8B7E-424B-B9FD-6FF9341D812A}">
      <dgm:prSet/>
      <dgm:spPr/>
      <dgm:t>
        <a:bodyPr/>
        <a:lstStyle/>
        <a:p>
          <a:endParaRPr lang="en-IN"/>
        </a:p>
      </dgm:t>
    </dgm:pt>
    <dgm:pt modelId="{DFC13E33-0137-4943-9F7F-05F6BD6F8054}" type="sibTrans" cxnId="{209DEEFD-8B7E-424B-B9FD-6FF9341D812A}">
      <dgm:prSet/>
      <dgm:spPr/>
      <dgm:t>
        <a:bodyPr/>
        <a:lstStyle/>
        <a:p>
          <a:endParaRPr lang="en-IN"/>
        </a:p>
      </dgm:t>
    </dgm:pt>
    <dgm:pt modelId="{8BFED23F-CEE2-42DC-AB1E-46379FFA5ADE}">
      <dgm:prSet/>
      <dgm:spPr/>
      <dgm:t>
        <a:bodyPr/>
        <a:lstStyle/>
        <a:p>
          <a:pPr algn="ctr"/>
          <a:r>
            <a:rPr lang="en-IN" dirty="0"/>
            <a:t>E-learning is being added to or supplanting traditional classroom training </a:t>
          </a:r>
          <a:r>
            <a:rPr lang="en-IN" dirty="0">
              <a:effectLst/>
              <a:latin typeface="Times New Roman" panose="02020603050405020304" pitchFamily="18" charset="0"/>
              <a:ea typeface="Calibri" panose="020F0502020204030204" pitchFamily="34" charset="0"/>
              <a:cs typeface="Times New Roman" panose="02020603050405020304" pitchFamily="18" charset="0"/>
            </a:rPr>
            <a:t>(</a:t>
          </a:r>
          <a:r>
            <a:rPr lang="en-US" dirty="0"/>
            <a:t>Roll and Wylie 2019)</a:t>
          </a:r>
          <a:r>
            <a:rPr lang="en-IN" dirty="0"/>
            <a:t>.</a:t>
          </a:r>
        </a:p>
      </dgm:t>
    </dgm:pt>
    <dgm:pt modelId="{28E02912-73B5-4495-B404-2DFBEDF7B733}" type="parTrans" cxnId="{6B3D63E8-D9BD-4FFB-8680-42A58DCC21ED}">
      <dgm:prSet/>
      <dgm:spPr/>
      <dgm:t>
        <a:bodyPr/>
        <a:lstStyle/>
        <a:p>
          <a:endParaRPr lang="en-IN"/>
        </a:p>
      </dgm:t>
    </dgm:pt>
    <dgm:pt modelId="{70213B52-0834-4EE2-9993-64AE64A1D2F2}" type="sibTrans" cxnId="{6B3D63E8-D9BD-4FFB-8680-42A58DCC21ED}">
      <dgm:prSet/>
      <dgm:spPr/>
      <dgm:t>
        <a:bodyPr/>
        <a:lstStyle/>
        <a:p>
          <a:endParaRPr lang="en-IN"/>
        </a:p>
      </dgm:t>
    </dgm:pt>
    <dgm:pt modelId="{EB3F6849-2421-484E-8BCF-B8CE6A223B83}">
      <dgm:prSet/>
      <dgm:spPr/>
      <dgm:t>
        <a:bodyPr/>
        <a:lstStyle/>
        <a:p>
          <a:r>
            <a:rPr lang="en-IN"/>
            <a:t>Enhances more productive, efficient, and interesting learning:</a:t>
          </a:r>
        </a:p>
      </dgm:t>
    </dgm:pt>
    <dgm:pt modelId="{A7FC0CA5-A11F-4A57-98C6-DD69BF83A7CE}" type="parTrans" cxnId="{79F625E2-0015-442A-A3E3-1FC172CD87CF}">
      <dgm:prSet/>
      <dgm:spPr/>
      <dgm:t>
        <a:bodyPr/>
        <a:lstStyle/>
        <a:p>
          <a:endParaRPr lang="en-IN"/>
        </a:p>
      </dgm:t>
    </dgm:pt>
    <dgm:pt modelId="{512882BA-C664-4A99-82CF-9C3976CD4061}" type="sibTrans" cxnId="{79F625E2-0015-442A-A3E3-1FC172CD87CF}">
      <dgm:prSet/>
      <dgm:spPr/>
      <dgm:t>
        <a:bodyPr/>
        <a:lstStyle/>
        <a:p>
          <a:endParaRPr lang="en-IN"/>
        </a:p>
      </dgm:t>
    </dgm:pt>
    <dgm:pt modelId="{B06D053D-CCA3-4150-9A57-A802C7AEACC6}">
      <dgm:prSet/>
      <dgm:spPr/>
      <dgm:t>
        <a:bodyPr/>
        <a:lstStyle/>
        <a:p>
          <a:pPr algn="ctr"/>
          <a:r>
            <a:rPr lang="en-IN" dirty="0"/>
            <a:t>With technology, training can be provided in a shorter time and with less cost.</a:t>
          </a:r>
        </a:p>
      </dgm:t>
    </dgm:pt>
    <dgm:pt modelId="{9EA25417-7C0D-425E-BB2A-4AB6752D992A}" type="parTrans" cxnId="{9125634E-8413-42B9-AD7F-41F8DD9C6C4A}">
      <dgm:prSet/>
      <dgm:spPr/>
      <dgm:t>
        <a:bodyPr/>
        <a:lstStyle/>
        <a:p>
          <a:endParaRPr lang="en-IN"/>
        </a:p>
      </dgm:t>
    </dgm:pt>
    <dgm:pt modelId="{EC33AE91-226B-4C0E-BB8B-EFEA2E0C0999}" type="sibTrans" cxnId="{9125634E-8413-42B9-AD7F-41F8DD9C6C4A}">
      <dgm:prSet/>
      <dgm:spPr/>
      <dgm:t>
        <a:bodyPr/>
        <a:lstStyle/>
        <a:p>
          <a:endParaRPr lang="en-IN"/>
        </a:p>
      </dgm:t>
    </dgm:pt>
    <dgm:pt modelId="{BE040FA8-6BEF-4109-A474-663D141746AF}">
      <dgm:prSet/>
      <dgm:spPr/>
      <dgm:t>
        <a:bodyPr/>
        <a:lstStyle/>
        <a:p>
          <a:pPr algn="ctr"/>
          <a:r>
            <a:rPr lang="en-IN" dirty="0"/>
            <a:t>Training is available on-demand, on any device, and from any location.</a:t>
          </a:r>
        </a:p>
      </dgm:t>
    </dgm:pt>
    <dgm:pt modelId="{A92C7701-6561-42DD-8FFE-31296310BDFC}" type="parTrans" cxnId="{C588988F-BAD4-4704-A0B6-664448ED8D21}">
      <dgm:prSet/>
      <dgm:spPr/>
      <dgm:t>
        <a:bodyPr/>
        <a:lstStyle/>
        <a:p>
          <a:endParaRPr lang="en-IN"/>
        </a:p>
      </dgm:t>
    </dgm:pt>
    <dgm:pt modelId="{1D1B89C8-5750-46F4-92E5-233D66AE908B}" type="sibTrans" cxnId="{C588988F-BAD4-4704-A0B6-664448ED8D21}">
      <dgm:prSet/>
      <dgm:spPr/>
      <dgm:t>
        <a:bodyPr/>
        <a:lstStyle/>
        <a:p>
          <a:endParaRPr lang="en-IN"/>
        </a:p>
      </dgm:t>
    </dgm:pt>
    <dgm:pt modelId="{7115B5B5-FB89-4173-83FE-1668B92C9196}">
      <dgm:prSet/>
      <dgm:spPr/>
      <dgm:t>
        <a:bodyPr/>
        <a:lstStyle/>
        <a:p>
          <a:pPr algn="ctr"/>
          <a:r>
            <a:rPr lang="en-IN" dirty="0"/>
            <a:t>Interactive multimedia and simulations make the learning experience more interesting and effective (Gupta et al., 2022).</a:t>
          </a:r>
          <a:br>
            <a:rPr lang="en-IN" dirty="0"/>
          </a:br>
          <a:endParaRPr lang="en-IN" dirty="0"/>
        </a:p>
      </dgm:t>
    </dgm:pt>
    <dgm:pt modelId="{A2B3ED30-7E3A-4760-A298-09DE8946BD75}" type="parTrans" cxnId="{7554B070-72EE-4703-A867-8CE0FE71898B}">
      <dgm:prSet/>
      <dgm:spPr/>
      <dgm:t>
        <a:bodyPr/>
        <a:lstStyle/>
        <a:p>
          <a:endParaRPr lang="en-IN"/>
        </a:p>
      </dgm:t>
    </dgm:pt>
    <dgm:pt modelId="{C3781528-E5AB-4C06-ACC2-0EE34F15E3AF}" type="sibTrans" cxnId="{7554B070-72EE-4703-A867-8CE0FE71898B}">
      <dgm:prSet/>
      <dgm:spPr/>
      <dgm:t>
        <a:bodyPr/>
        <a:lstStyle/>
        <a:p>
          <a:endParaRPr lang="en-IN"/>
        </a:p>
      </dgm:t>
    </dgm:pt>
    <dgm:pt modelId="{778250D1-A4BD-4AD1-B4DE-3F638611DCB5}" type="pres">
      <dgm:prSet presAssocID="{1E2E1B0F-63EB-4378-9E97-83CBEB07C925}" presName="Name0" presStyleCnt="0">
        <dgm:presLayoutVars>
          <dgm:dir/>
          <dgm:animLvl val="lvl"/>
          <dgm:resizeHandles val="exact"/>
        </dgm:presLayoutVars>
      </dgm:prSet>
      <dgm:spPr/>
    </dgm:pt>
    <dgm:pt modelId="{93B0016A-633F-45E8-A3F3-49FE86CDE5A5}" type="pres">
      <dgm:prSet presAssocID="{DD35A044-68CB-4D70-90F1-47013DF32836}" presName="composite" presStyleCnt="0"/>
      <dgm:spPr/>
    </dgm:pt>
    <dgm:pt modelId="{7E08BFF8-98C5-4611-B4BA-30795E06A4AF}" type="pres">
      <dgm:prSet presAssocID="{DD35A044-68CB-4D70-90F1-47013DF32836}" presName="parTx" presStyleLbl="alignNode1" presStyleIdx="0" presStyleCnt="2">
        <dgm:presLayoutVars>
          <dgm:chMax val="0"/>
          <dgm:chPref val="0"/>
          <dgm:bulletEnabled val="1"/>
        </dgm:presLayoutVars>
      </dgm:prSet>
      <dgm:spPr/>
    </dgm:pt>
    <dgm:pt modelId="{CD39BA65-20F6-4BD5-B8FB-EC74885DE33D}" type="pres">
      <dgm:prSet presAssocID="{DD35A044-68CB-4D70-90F1-47013DF32836}" presName="desTx" presStyleLbl="alignAccFollowNode1" presStyleIdx="0" presStyleCnt="2">
        <dgm:presLayoutVars>
          <dgm:bulletEnabled val="1"/>
        </dgm:presLayoutVars>
      </dgm:prSet>
      <dgm:spPr/>
    </dgm:pt>
    <dgm:pt modelId="{F40CDA5D-44EA-4DBD-A496-D41B5BBE6706}" type="pres">
      <dgm:prSet presAssocID="{37A20BDF-F22F-4CD0-A2FA-D56A57B5923F}" presName="space" presStyleCnt="0"/>
      <dgm:spPr/>
    </dgm:pt>
    <dgm:pt modelId="{92E038DA-2B0E-4AFF-A01C-3DC6CEED1FB0}" type="pres">
      <dgm:prSet presAssocID="{EB3F6849-2421-484E-8BCF-B8CE6A223B83}" presName="composite" presStyleCnt="0"/>
      <dgm:spPr/>
    </dgm:pt>
    <dgm:pt modelId="{4A6BE205-9A82-47DE-B96D-35AEA26B517A}" type="pres">
      <dgm:prSet presAssocID="{EB3F6849-2421-484E-8BCF-B8CE6A223B83}" presName="parTx" presStyleLbl="alignNode1" presStyleIdx="1" presStyleCnt="2">
        <dgm:presLayoutVars>
          <dgm:chMax val="0"/>
          <dgm:chPref val="0"/>
          <dgm:bulletEnabled val="1"/>
        </dgm:presLayoutVars>
      </dgm:prSet>
      <dgm:spPr/>
    </dgm:pt>
    <dgm:pt modelId="{69D9B4D8-19EF-4582-8B32-833BEC45D198}" type="pres">
      <dgm:prSet presAssocID="{EB3F6849-2421-484E-8BCF-B8CE6A223B83}" presName="desTx" presStyleLbl="alignAccFollowNode1" presStyleIdx="1" presStyleCnt="2">
        <dgm:presLayoutVars>
          <dgm:bulletEnabled val="1"/>
        </dgm:presLayoutVars>
      </dgm:prSet>
      <dgm:spPr/>
    </dgm:pt>
  </dgm:ptLst>
  <dgm:cxnLst>
    <dgm:cxn modelId="{1C7A3218-E532-49CF-B241-913FFCBD6F6A}" type="presOf" srcId="{DD35A044-68CB-4D70-90F1-47013DF32836}" destId="{7E08BFF8-98C5-4611-B4BA-30795E06A4AF}" srcOrd="0" destOrd="0" presId="urn:microsoft.com/office/officeart/2005/8/layout/hList1"/>
    <dgm:cxn modelId="{90CF2E5F-6726-4E78-A665-62DE90B3D5B3}" type="presOf" srcId="{B06D053D-CCA3-4150-9A57-A802C7AEACC6}" destId="{69D9B4D8-19EF-4582-8B32-833BEC45D198}" srcOrd="0" destOrd="0" presId="urn:microsoft.com/office/officeart/2005/8/layout/hList1"/>
    <dgm:cxn modelId="{28F3C764-C65F-4151-A8D0-54EAE65C6B7A}" type="presOf" srcId="{9554AA52-AC1D-443A-B566-27FE97D83745}" destId="{CD39BA65-20F6-4BD5-B8FB-EC74885DE33D}" srcOrd="0" destOrd="0" presId="urn:microsoft.com/office/officeart/2005/8/layout/hList1"/>
    <dgm:cxn modelId="{9125634E-8413-42B9-AD7F-41F8DD9C6C4A}" srcId="{EB3F6849-2421-484E-8BCF-B8CE6A223B83}" destId="{B06D053D-CCA3-4150-9A57-A802C7AEACC6}" srcOrd="0" destOrd="0" parTransId="{9EA25417-7C0D-425E-BB2A-4AB6752D992A}" sibTransId="{EC33AE91-226B-4C0E-BB8B-EFEA2E0C0999}"/>
    <dgm:cxn modelId="{7554B070-72EE-4703-A867-8CE0FE71898B}" srcId="{EB3F6849-2421-484E-8BCF-B8CE6A223B83}" destId="{7115B5B5-FB89-4173-83FE-1668B92C9196}" srcOrd="2" destOrd="0" parTransId="{A2B3ED30-7E3A-4760-A298-09DE8946BD75}" sibTransId="{C3781528-E5AB-4C06-ACC2-0EE34F15E3AF}"/>
    <dgm:cxn modelId="{36350175-2D46-459B-9734-ADCF592430F0}" type="presOf" srcId="{EB3F6849-2421-484E-8BCF-B8CE6A223B83}" destId="{4A6BE205-9A82-47DE-B96D-35AEA26B517A}" srcOrd="0" destOrd="0" presId="urn:microsoft.com/office/officeart/2005/8/layout/hList1"/>
    <dgm:cxn modelId="{C588988F-BAD4-4704-A0B6-664448ED8D21}" srcId="{EB3F6849-2421-484E-8BCF-B8CE6A223B83}" destId="{BE040FA8-6BEF-4109-A474-663D141746AF}" srcOrd="1" destOrd="0" parTransId="{A92C7701-6561-42DD-8FFE-31296310BDFC}" sibTransId="{1D1B89C8-5750-46F4-92E5-233D66AE908B}"/>
    <dgm:cxn modelId="{55F68094-FE61-4DBA-873E-CE891F910DF8}" type="presOf" srcId="{7115B5B5-FB89-4173-83FE-1668B92C9196}" destId="{69D9B4D8-19EF-4582-8B32-833BEC45D198}" srcOrd="0" destOrd="2" presId="urn:microsoft.com/office/officeart/2005/8/layout/hList1"/>
    <dgm:cxn modelId="{6A6594B2-8568-41B3-894B-5D909031E106}" type="presOf" srcId="{BE040FA8-6BEF-4109-A474-663D141746AF}" destId="{69D9B4D8-19EF-4582-8B32-833BEC45D198}" srcOrd="0" destOrd="1" presId="urn:microsoft.com/office/officeart/2005/8/layout/hList1"/>
    <dgm:cxn modelId="{8BB60CBC-2DD9-41C7-BC34-2B4FF3C8C025}" type="presOf" srcId="{1E2E1B0F-63EB-4378-9E97-83CBEB07C925}" destId="{778250D1-A4BD-4AD1-B4DE-3F638611DCB5}" srcOrd="0" destOrd="0" presId="urn:microsoft.com/office/officeart/2005/8/layout/hList1"/>
    <dgm:cxn modelId="{EB74E4D4-6C4C-483A-B868-6A1D9B6F425F}" srcId="{1E2E1B0F-63EB-4378-9E97-83CBEB07C925}" destId="{DD35A044-68CB-4D70-90F1-47013DF32836}" srcOrd="0" destOrd="0" parTransId="{C9BBFB9E-7C31-44B5-A281-CC3B1E8F588B}" sibTransId="{37A20BDF-F22F-4CD0-A2FA-D56A57B5923F}"/>
    <dgm:cxn modelId="{79F625E2-0015-442A-A3E3-1FC172CD87CF}" srcId="{1E2E1B0F-63EB-4378-9E97-83CBEB07C925}" destId="{EB3F6849-2421-484E-8BCF-B8CE6A223B83}" srcOrd="1" destOrd="0" parTransId="{A7FC0CA5-A11F-4A57-98C6-DD69BF83A7CE}" sibTransId="{512882BA-C664-4A99-82CF-9C3976CD4061}"/>
    <dgm:cxn modelId="{6B3D63E8-D9BD-4FFB-8680-42A58DCC21ED}" srcId="{DD35A044-68CB-4D70-90F1-47013DF32836}" destId="{8BFED23F-CEE2-42DC-AB1E-46379FFA5ADE}" srcOrd="1" destOrd="0" parTransId="{28E02912-73B5-4495-B404-2DFBEDF7B733}" sibTransId="{70213B52-0834-4EE2-9993-64AE64A1D2F2}"/>
    <dgm:cxn modelId="{85CF6EEF-678D-413B-9334-8B65D5975371}" type="presOf" srcId="{8BFED23F-CEE2-42DC-AB1E-46379FFA5ADE}" destId="{CD39BA65-20F6-4BD5-B8FB-EC74885DE33D}" srcOrd="0" destOrd="1" presId="urn:microsoft.com/office/officeart/2005/8/layout/hList1"/>
    <dgm:cxn modelId="{209DEEFD-8B7E-424B-B9FD-6FF9341D812A}" srcId="{DD35A044-68CB-4D70-90F1-47013DF32836}" destId="{9554AA52-AC1D-443A-B566-27FE97D83745}" srcOrd="0" destOrd="0" parTransId="{2E9590E9-B728-4D05-93C8-A1DF76368BCB}" sibTransId="{DFC13E33-0137-4943-9F7F-05F6BD6F8054}"/>
    <dgm:cxn modelId="{9096139C-EDEF-4474-BC07-7B28ABCAD828}" type="presParOf" srcId="{778250D1-A4BD-4AD1-B4DE-3F638611DCB5}" destId="{93B0016A-633F-45E8-A3F3-49FE86CDE5A5}" srcOrd="0" destOrd="0" presId="urn:microsoft.com/office/officeart/2005/8/layout/hList1"/>
    <dgm:cxn modelId="{1C16F642-A7BE-4F32-BC7B-D6D4725A0976}" type="presParOf" srcId="{93B0016A-633F-45E8-A3F3-49FE86CDE5A5}" destId="{7E08BFF8-98C5-4611-B4BA-30795E06A4AF}" srcOrd="0" destOrd="0" presId="urn:microsoft.com/office/officeart/2005/8/layout/hList1"/>
    <dgm:cxn modelId="{B1C84C77-B0AC-441E-9CB9-7A0C0610543A}" type="presParOf" srcId="{93B0016A-633F-45E8-A3F3-49FE86CDE5A5}" destId="{CD39BA65-20F6-4BD5-B8FB-EC74885DE33D}" srcOrd="1" destOrd="0" presId="urn:microsoft.com/office/officeart/2005/8/layout/hList1"/>
    <dgm:cxn modelId="{2D3832EA-C2EA-4ECF-BF4D-8FEF0070C901}" type="presParOf" srcId="{778250D1-A4BD-4AD1-B4DE-3F638611DCB5}" destId="{F40CDA5D-44EA-4DBD-A496-D41B5BBE6706}" srcOrd="1" destOrd="0" presId="urn:microsoft.com/office/officeart/2005/8/layout/hList1"/>
    <dgm:cxn modelId="{A09093F2-0251-4028-95D7-1B8FF10F74BD}" type="presParOf" srcId="{778250D1-A4BD-4AD1-B4DE-3F638611DCB5}" destId="{92E038DA-2B0E-4AFF-A01C-3DC6CEED1FB0}" srcOrd="2" destOrd="0" presId="urn:microsoft.com/office/officeart/2005/8/layout/hList1"/>
    <dgm:cxn modelId="{684FC11B-A1D4-46ED-B31D-9A64AF30F9FA}" type="presParOf" srcId="{92E038DA-2B0E-4AFF-A01C-3DC6CEED1FB0}" destId="{4A6BE205-9A82-47DE-B96D-35AEA26B517A}" srcOrd="0" destOrd="0" presId="urn:microsoft.com/office/officeart/2005/8/layout/hList1"/>
    <dgm:cxn modelId="{A39408B9-C845-4D0A-87C6-0A06097AE3DB}" type="presParOf" srcId="{92E038DA-2B0E-4AFF-A01C-3DC6CEED1FB0}" destId="{69D9B4D8-19EF-4582-8B32-833BEC45D19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D4F0D7-8619-4383-A35B-7F04D3F33520}"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IN"/>
        </a:p>
      </dgm:t>
    </dgm:pt>
    <dgm:pt modelId="{EAF90156-D123-4DFA-9FEB-5A0EBB675347}">
      <dgm:prSet/>
      <dgm:spPr/>
      <dgm:t>
        <a:bodyPr/>
        <a:lstStyle/>
        <a:p>
          <a:r>
            <a:rPr lang="en-IN"/>
            <a:t>Technology allows continuous access to training materials.</a:t>
          </a:r>
        </a:p>
      </dgm:t>
    </dgm:pt>
    <dgm:pt modelId="{F46C276B-6BAA-4C24-B83D-EAF00D82E047}" type="parTrans" cxnId="{95412C04-507D-4288-8C98-EA63FF9414E9}">
      <dgm:prSet/>
      <dgm:spPr/>
      <dgm:t>
        <a:bodyPr/>
        <a:lstStyle/>
        <a:p>
          <a:endParaRPr lang="en-IN"/>
        </a:p>
      </dgm:t>
    </dgm:pt>
    <dgm:pt modelId="{10DE3042-2512-4B09-904B-D183FAF91E10}" type="sibTrans" cxnId="{95412C04-507D-4288-8C98-EA63FF9414E9}">
      <dgm:prSet/>
      <dgm:spPr/>
      <dgm:t>
        <a:bodyPr/>
        <a:lstStyle/>
        <a:p>
          <a:endParaRPr lang="en-IN"/>
        </a:p>
      </dgm:t>
    </dgm:pt>
    <dgm:pt modelId="{9D3CA553-D5EA-4AF2-B859-FC6349216C2E}">
      <dgm:prSet/>
      <dgm:spPr/>
      <dgm:t>
        <a:bodyPr/>
        <a:lstStyle/>
        <a:p>
          <a:r>
            <a:rPr lang="en-IN"/>
            <a:t>Learners are aware to train according to their own pace, whenever they want.</a:t>
          </a:r>
        </a:p>
      </dgm:t>
    </dgm:pt>
    <dgm:pt modelId="{2C01D86B-E5DE-4581-97E3-C5449F573D90}" type="parTrans" cxnId="{2DDCBEF7-FBA8-457F-9A5F-1ED602E798BC}">
      <dgm:prSet/>
      <dgm:spPr/>
      <dgm:t>
        <a:bodyPr/>
        <a:lstStyle/>
        <a:p>
          <a:endParaRPr lang="en-IN"/>
        </a:p>
      </dgm:t>
    </dgm:pt>
    <dgm:pt modelId="{D65BE91B-4274-4522-9542-35338FE2A412}" type="sibTrans" cxnId="{2DDCBEF7-FBA8-457F-9A5F-1ED602E798BC}">
      <dgm:prSet/>
      <dgm:spPr/>
      <dgm:t>
        <a:bodyPr/>
        <a:lstStyle/>
        <a:p>
          <a:endParaRPr lang="en-IN"/>
        </a:p>
      </dgm:t>
    </dgm:pt>
    <dgm:pt modelId="{DF0456A8-823A-4967-AD5A-D3E62C4D94C1}">
      <dgm:prSet/>
      <dgm:spPr/>
      <dgm:t>
        <a:bodyPr/>
        <a:lstStyle/>
        <a:p>
          <a:r>
            <a:rPr lang="en-IN" dirty="0"/>
            <a:t>Mobile-compatible courses enable learning on-the-run (Agarwal &amp; Karahanna 2020).</a:t>
          </a:r>
        </a:p>
      </dgm:t>
    </dgm:pt>
    <dgm:pt modelId="{BBE90EEA-7E64-4481-A666-15D2986C1FC6}" type="parTrans" cxnId="{98CB90BA-4330-4F34-A6AF-EFFAB6966B3A}">
      <dgm:prSet/>
      <dgm:spPr/>
      <dgm:t>
        <a:bodyPr/>
        <a:lstStyle/>
        <a:p>
          <a:endParaRPr lang="en-IN"/>
        </a:p>
      </dgm:t>
    </dgm:pt>
    <dgm:pt modelId="{CEEE2A29-6DAA-4FA9-A638-CF45BA754A54}" type="sibTrans" cxnId="{98CB90BA-4330-4F34-A6AF-EFFAB6966B3A}">
      <dgm:prSet/>
      <dgm:spPr/>
      <dgm:t>
        <a:bodyPr/>
        <a:lstStyle/>
        <a:p>
          <a:endParaRPr lang="en-IN"/>
        </a:p>
      </dgm:t>
    </dgm:pt>
    <dgm:pt modelId="{C6925F21-BF24-442D-A0BD-2A6EEC90827A}">
      <dgm:prSet/>
      <dgm:spPr/>
      <dgm:t>
        <a:bodyPr/>
        <a:lstStyle/>
        <a:p>
          <a:r>
            <a:rPr lang="en-IN" dirty="0"/>
            <a:t>Offers training for remote and distributed workforces. </a:t>
          </a:r>
        </a:p>
      </dgm:t>
    </dgm:pt>
    <dgm:pt modelId="{38D28B72-475F-48F2-A225-6EBD123663A3}" type="parTrans" cxnId="{8E6367A3-F54D-4D83-BBB9-B34F2B4FB01F}">
      <dgm:prSet/>
      <dgm:spPr/>
      <dgm:t>
        <a:bodyPr/>
        <a:lstStyle/>
        <a:p>
          <a:endParaRPr lang="en-IN"/>
        </a:p>
      </dgm:t>
    </dgm:pt>
    <dgm:pt modelId="{7EC7B049-0164-4F67-B0F0-1D7A27545ACE}" type="sibTrans" cxnId="{8E6367A3-F54D-4D83-BBB9-B34F2B4FB01F}">
      <dgm:prSet/>
      <dgm:spPr/>
      <dgm:t>
        <a:bodyPr/>
        <a:lstStyle/>
        <a:p>
          <a:endParaRPr lang="en-IN"/>
        </a:p>
      </dgm:t>
    </dgm:pt>
    <dgm:pt modelId="{0059BA35-DA90-401E-9AB4-E44598691AD1}" type="pres">
      <dgm:prSet presAssocID="{43D4F0D7-8619-4383-A35B-7F04D3F33520}" presName="Name0" presStyleCnt="0">
        <dgm:presLayoutVars>
          <dgm:dir/>
          <dgm:resizeHandles val="exact"/>
        </dgm:presLayoutVars>
      </dgm:prSet>
      <dgm:spPr/>
    </dgm:pt>
    <dgm:pt modelId="{04C919C4-DB09-48AE-95E1-E3662D6EA4EB}" type="pres">
      <dgm:prSet presAssocID="{43D4F0D7-8619-4383-A35B-7F04D3F33520}" presName="arrow" presStyleLbl="bgShp" presStyleIdx="0" presStyleCnt="1"/>
      <dgm:spPr/>
    </dgm:pt>
    <dgm:pt modelId="{0FB5575F-6ADF-47E7-A94B-F0793669CDD4}" type="pres">
      <dgm:prSet presAssocID="{43D4F0D7-8619-4383-A35B-7F04D3F33520}" presName="points" presStyleCnt="0"/>
      <dgm:spPr/>
    </dgm:pt>
    <dgm:pt modelId="{A3A36F94-D5D3-435B-A9C1-3E088F0D625A}" type="pres">
      <dgm:prSet presAssocID="{EAF90156-D123-4DFA-9FEB-5A0EBB675347}" presName="compositeA" presStyleCnt="0"/>
      <dgm:spPr/>
    </dgm:pt>
    <dgm:pt modelId="{DF226723-9210-4232-848D-6BAC73DF666F}" type="pres">
      <dgm:prSet presAssocID="{EAF90156-D123-4DFA-9FEB-5A0EBB675347}" presName="textA" presStyleLbl="revTx" presStyleIdx="0" presStyleCnt="4">
        <dgm:presLayoutVars>
          <dgm:bulletEnabled val="1"/>
        </dgm:presLayoutVars>
      </dgm:prSet>
      <dgm:spPr/>
    </dgm:pt>
    <dgm:pt modelId="{EC20C558-E223-4DB7-95DD-6D2144D2F513}" type="pres">
      <dgm:prSet presAssocID="{EAF90156-D123-4DFA-9FEB-5A0EBB675347}" presName="circleA" presStyleLbl="node1" presStyleIdx="0" presStyleCnt="4"/>
      <dgm:spPr/>
    </dgm:pt>
    <dgm:pt modelId="{F933363B-B948-4990-A338-EF503AA80C29}" type="pres">
      <dgm:prSet presAssocID="{EAF90156-D123-4DFA-9FEB-5A0EBB675347}" presName="spaceA" presStyleCnt="0"/>
      <dgm:spPr/>
    </dgm:pt>
    <dgm:pt modelId="{551CA978-CDE4-4D90-90B1-A33A2B3B9CED}" type="pres">
      <dgm:prSet presAssocID="{10DE3042-2512-4B09-904B-D183FAF91E10}" presName="space" presStyleCnt="0"/>
      <dgm:spPr/>
    </dgm:pt>
    <dgm:pt modelId="{040D07A9-CED3-41D8-ADAC-AAD86F091217}" type="pres">
      <dgm:prSet presAssocID="{9D3CA553-D5EA-4AF2-B859-FC6349216C2E}" presName="compositeB" presStyleCnt="0"/>
      <dgm:spPr/>
    </dgm:pt>
    <dgm:pt modelId="{00CB6FD6-A76A-4E06-8300-AD8253AD0EB3}" type="pres">
      <dgm:prSet presAssocID="{9D3CA553-D5EA-4AF2-B859-FC6349216C2E}" presName="textB" presStyleLbl="revTx" presStyleIdx="1" presStyleCnt="4">
        <dgm:presLayoutVars>
          <dgm:bulletEnabled val="1"/>
        </dgm:presLayoutVars>
      </dgm:prSet>
      <dgm:spPr/>
    </dgm:pt>
    <dgm:pt modelId="{EFA2B426-521C-464A-BF8C-70703A5463CB}" type="pres">
      <dgm:prSet presAssocID="{9D3CA553-D5EA-4AF2-B859-FC6349216C2E}" presName="circleB" presStyleLbl="node1" presStyleIdx="1" presStyleCnt="4"/>
      <dgm:spPr/>
    </dgm:pt>
    <dgm:pt modelId="{4B049041-2B1B-411B-A7F9-B86C08F41B95}" type="pres">
      <dgm:prSet presAssocID="{9D3CA553-D5EA-4AF2-B859-FC6349216C2E}" presName="spaceB" presStyleCnt="0"/>
      <dgm:spPr/>
    </dgm:pt>
    <dgm:pt modelId="{6D4CABCC-ACDE-4158-A8B9-2E66A706E780}" type="pres">
      <dgm:prSet presAssocID="{D65BE91B-4274-4522-9542-35338FE2A412}" presName="space" presStyleCnt="0"/>
      <dgm:spPr/>
    </dgm:pt>
    <dgm:pt modelId="{E2756FCF-6753-4C92-8120-D8982881CE96}" type="pres">
      <dgm:prSet presAssocID="{DF0456A8-823A-4967-AD5A-D3E62C4D94C1}" presName="compositeA" presStyleCnt="0"/>
      <dgm:spPr/>
    </dgm:pt>
    <dgm:pt modelId="{EB1F6595-2B44-41A4-8FE2-FEEBCA88674E}" type="pres">
      <dgm:prSet presAssocID="{DF0456A8-823A-4967-AD5A-D3E62C4D94C1}" presName="textA" presStyleLbl="revTx" presStyleIdx="2" presStyleCnt="4">
        <dgm:presLayoutVars>
          <dgm:bulletEnabled val="1"/>
        </dgm:presLayoutVars>
      </dgm:prSet>
      <dgm:spPr/>
    </dgm:pt>
    <dgm:pt modelId="{EF080615-E56A-4A45-8FBE-9533F53DA3D4}" type="pres">
      <dgm:prSet presAssocID="{DF0456A8-823A-4967-AD5A-D3E62C4D94C1}" presName="circleA" presStyleLbl="node1" presStyleIdx="2" presStyleCnt="4"/>
      <dgm:spPr/>
    </dgm:pt>
    <dgm:pt modelId="{180553FF-52EC-4A1A-A268-A3E4EC352D6B}" type="pres">
      <dgm:prSet presAssocID="{DF0456A8-823A-4967-AD5A-D3E62C4D94C1}" presName="spaceA" presStyleCnt="0"/>
      <dgm:spPr/>
    </dgm:pt>
    <dgm:pt modelId="{D27ABA56-3D6B-42ED-871E-D881480024AE}" type="pres">
      <dgm:prSet presAssocID="{CEEE2A29-6DAA-4FA9-A638-CF45BA754A54}" presName="space" presStyleCnt="0"/>
      <dgm:spPr/>
    </dgm:pt>
    <dgm:pt modelId="{CA009A76-E154-4790-A4B5-2B4672CD4F2B}" type="pres">
      <dgm:prSet presAssocID="{C6925F21-BF24-442D-A0BD-2A6EEC90827A}" presName="compositeB" presStyleCnt="0"/>
      <dgm:spPr/>
    </dgm:pt>
    <dgm:pt modelId="{059A5E15-FBCB-4C57-895A-400D4DC204EA}" type="pres">
      <dgm:prSet presAssocID="{C6925F21-BF24-442D-A0BD-2A6EEC90827A}" presName="textB" presStyleLbl="revTx" presStyleIdx="3" presStyleCnt="4">
        <dgm:presLayoutVars>
          <dgm:bulletEnabled val="1"/>
        </dgm:presLayoutVars>
      </dgm:prSet>
      <dgm:spPr/>
    </dgm:pt>
    <dgm:pt modelId="{42108B8E-2A29-4A63-BFF2-B961246DD3ED}" type="pres">
      <dgm:prSet presAssocID="{C6925F21-BF24-442D-A0BD-2A6EEC90827A}" presName="circleB" presStyleLbl="node1" presStyleIdx="3" presStyleCnt="4"/>
      <dgm:spPr/>
    </dgm:pt>
    <dgm:pt modelId="{32F5808F-03E1-4370-A414-11F48C57147C}" type="pres">
      <dgm:prSet presAssocID="{C6925F21-BF24-442D-A0BD-2A6EEC90827A}" presName="spaceB" presStyleCnt="0"/>
      <dgm:spPr/>
    </dgm:pt>
  </dgm:ptLst>
  <dgm:cxnLst>
    <dgm:cxn modelId="{95412C04-507D-4288-8C98-EA63FF9414E9}" srcId="{43D4F0D7-8619-4383-A35B-7F04D3F33520}" destId="{EAF90156-D123-4DFA-9FEB-5A0EBB675347}" srcOrd="0" destOrd="0" parTransId="{F46C276B-6BAA-4C24-B83D-EAF00D82E047}" sibTransId="{10DE3042-2512-4B09-904B-D183FAF91E10}"/>
    <dgm:cxn modelId="{ECE8F313-8FE4-40AC-9B52-02264B6FBF1E}" type="presOf" srcId="{C6925F21-BF24-442D-A0BD-2A6EEC90827A}" destId="{059A5E15-FBCB-4C57-895A-400D4DC204EA}" srcOrd="0" destOrd="0" presId="urn:microsoft.com/office/officeart/2005/8/layout/hProcess11"/>
    <dgm:cxn modelId="{C5F3DE61-6031-4CBB-9245-27A9FC03AF0F}" type="presOf" srcId="{DF0456A8-823A-4967-AD5A-D3E62C4D94C1}" destId="{EB1F6595-2B44-41A4-8FE2-FEEBCA88674E}" srcOrd="0" destOrd="0" presId="urn:microsoft.com/office/officeart/2005/8/layout/hProcess11"/>
    <dgm:cxn modelId="{2CD61156-B232-463F-BBF3-F8008E2721EE}" type="presOf" srcId="{EAF90156-D123-4DFA-9FEB-5A0EBB675347}" destId="{DF226723-9210-4232-848D-6BAC73DF666F}" srcOrd="0" destOrd="0" presId="urn:microsoft.com/office/officeart/2005/8/layout/hProcess11"/>
    <dgm:cxn modelId="{B2C0FD84-7EA5-4F6E-97EF-4311229C37D7}" type="presOf" srcId="{43D4F0D7-8619-4383-A35B-7F04D3F33520}" destId="{0059BA35-DA90-401E-9AB4-E44598691AD1}" srcOrd="0" destOrd="0" presId="urn:microsoft.com/office/officeart/2005/8/layout/hProcess11"/>
    <dgm:cxn modelId="{8E6367A3-F54D-4D83-BBB9-B34F2B4FB01F}" srcId="{43D4F0D7-8619-4383-A35B-7F04D3F33520}" destId="{C6925F21-BF24-442D-A0BD-2A6EEC90827A}" srcOrd="3" destOrd="0" parTransId="{38D28B72-475F-48F2-A225-6EBD123663A3}" sibTransId="{7EC7B049-0164-4F67-B0F0-1D7A27545ACE}"/>
    <dgm:cxn modelId="{CB8FA1B4-A31B-4E53-8026-971D1410D126}" type="presOf" srcId="{9D3CA553-D5EA-4AF2-B859-FC6349216C2E}" destId="{00CB6FD6-A76A-4E06-8300-AD8253AD0EB3}" srcOrd="0" destOrd="0" presId="urn:microsoft.com/office/officeart/2005/8/layout/hProcess11"/>
    <dgm:cxn modelId="{98CB90BA-4330-4F34-A6AF-EFFAB6966B3A}" srcId="{43D4F0D7-8619-4383-A35B-7F04D3F33520}" destId="{DF0456A8-823A-4967-AD5A-D3E62C4D94C1}" srcOrd="2" destOrd="0" parTransId="{BBE90EEA-7E64-4481-A666-15D2986C1FC6}" sibTransId="{CEEE2A29-6DAA-4FA9-A638-CF45BA754A54}"/>
    <dgm:cxn modelId="{2DDCBEF7-FBA8-457F-9A5F-1ED602E798BC}" srcId="{43D4F0D7-8619-4383-A35B-7F04D3F33520}" destId="{9D3CA553-D5EA-4AF2-B859-FC6349216C2E}" srcOrd="1" destOrd="0" parTransId="{2C01D86B-E5DE-4581-97E3-C5449F573D90}" sibTransId="{D65BE91B-4274-4522-9542-35338FE2A412}"/>
    <dgm:cxn modelId="{864C51AF-EBE4-47D0-9DAF-A52E528C7BFE}" type="presParOf" srcId="{0059BA35-DA90-401E-9AB4-E44598691AD1}" destId="{04C919C4-DB09-48AE-95E1-E3662D6EA4EB}" srcOrd="0" destOrd="0" presId="urn:microsoft.com/office/officeart/2005/8/layout/hProcess11"/>
    <dgm:cxn modelId="{3B4ACD66-FC66-4F5D-BA70-0F3C305FE67E}" type="presParOf" srcId="{0059BA35-DA90-401E-9AB4-E44598691AD1}" destId="{0FB5575F-6ADF-47E7-A94B-F0793669CDD4}" srcOrd="1" destOrd="0" presId="urn:microsoft.com/office/officeart/2005/8/layout/hProcess11"/>
    <dgm:cxn modelId="{AB033230-8635-4414-AE03-85B9750F787D}" type="presParOf" srcId="{0FB5575F-6ADF-47E7-A94B-F0793669CDD4}" destId="{A3A36F94-D5D3-435B-A9C1-3E088F0D625A}" srcOrd="0" destOrd="0" presId="urn:microsoft.com/office/officeart/2005/8/layout/hProcess11"/>
    <dgm:cxn modelId="{BB91E822-831D-49DB-9240-5718FF47149B}" type="presParOf" srcId="{A3A36F94-D5D3-435B-A9C1-3E088F0D625A}" destId="{DF226723-9210-4232-848D-6BAC73DF666F}" srcOrd="0" destOrd="0" presId="urn:microsoft.com/office/officeart/2005/8/layout/hProcess11"/>
    <dgm:cxn modelId="{CDE482AD-0B22-42D0-A5F2-18C8E7327ACE}" type="presParOf" srcId="{A3A36F94-D5D3-435B-A9C1-3E088F0D625A}" destId="{EC20C558-E223-4DB7-95DD-6D2144D2F513}" srcOrd="1" destOrd="0" presId="urn:microsoft.com/office/officeart/2005/8/layout/hProcess11"/>
    <dgm:cxn modelId="{079816F6-B25F-46A2-9562-B8551AD59972}" type="presParOf" srcId="{A3A36F94-D5D3-435B-A9C1-3E088F0D625A}" destId="{F933363B-B948-4990-A338-EF503AA80C29}" srcOrd="2" destOrd="0" presId="urn:microsoft.com/office/officeart/2005/8/layout/hProcess11"/>
    <dgm:cxn modelId="{CEDDBFA7-833E-48B0-8D48-4F4FA7537BEE}" type="presParOf" srcId="{0FB5575F-6ADF-47E7-A94B-F0793669CDD4}" destId="{551CA978-CDE4-4D90-90B1-A33A2B3B9CED}" srcOrd="1" destOrd="0" presId="urn:microsoft.com/office/officeart/2005/8/layout/hProcess11"/>
    <dgm:cxn modelId="{B802BBBE-CC9D-4111-A4C8-03A2E9E815C4}" type="presParOf" srcId="{0FB5575F-6ADF-47E7-A94B-F0793669CDD4}" destId="{040D07A9-CED3-41D8-ADAC-AAD86F091217}" srcOrd="2" destOrd="0" presId="urn:microsoft.com/office/officeart/2005/8/layout/hProcess11"/>
    <dgm:cxn modelId="{326E2C1A-751C-4C1F-8A28-F778DAD5F0EA}" type="presParOf" srcId="{040D07A9-CED3-41D8-ADAC-AAD86F091217}" destId="{00CB6FD6-A76A-4E06-8300-AD8253AD0EB3}" srcOrd="0" destOrd="0" presId="urn:microsoft.com/office/officeart/2005/8/layout/hProcess11"/>
    <dgm:cxn modelId="{85EF7814-125E-4D3E-BF48-FAB2F5806EC3}" type="presParOf" srcId="{040D07A9-CED3-41D8-ADAC-AAD86F091217}" destId="{EFA2B426-521C-464A-BF8C-70703A5463CB}" srcOrd="1" destOrd="0" presId="urn:microsoft.com/office/officeart/2005/8/layout/hProcess11"/>
    <dgm:cxn modelId="{D1E7730F-47B0-4147-8E12-910640A335EF}" type="presParOf" srcId="{040D07A9-CED3-41D8-ADAC-AAD86F091217}" destId="{4B049041-2B1B-411B-A7F9-B86C08F41B95}" srcOrd="2" destOrd="0" presId="urn:microsoft.com/office/officeart/2005/8/layout/hProcess11"/>
    <dgm:cxn modelId="{F35D6E5F-C6A5-4AD3-A916-7B6F2CCAA64E}" type="presParOf" srcId="{0FB5575F-6ADF-47E7-A94B-F0793669CDD4}" destId="{6D4CABCC-ACDE-4158-A8B9-2E66A706E780}" srcOrd="3" destOrd="0" presId="urn:microsoft.com/office/officeart/2005/8/layout/hProcess11"/>
    <dgm:cxn modelId="{FB04C5C3-C8CC-4957-9307-9A9D1415A295}" type="presParOf" srcId="{0FB5575F-6ADF-47E7-A94B-F0793669CDD4}" destId="{E2756FCF-6753-4C92-8120-D8982881CE96}" srcOrd="4" destOrd="0" presId="urn:microsoft.com/office/officeart/2005/8/layout/hProcess11"/>
    <dgm:cxn modelId="{7D93950E-47E2-4C9E-8D78-244974177BAC}" type="presParOf" srcId="{E2756FCF-6753-4C92-8120-D8982881CE96}" destId="{EB1F6595-2B44-41A4-8FE2-FEEBCA88674E}" srcOrd="0" destOrd="0" presId="urn:microsoft.com/office/officeart/2005/8/layout/hProcess11"/>
    <dgm:cxn modelId="{4CB3EF26-5289-4ED9-9FB3-9E95B061A6F8}" type="presParOf" srcId="{E2756FCF-6753-4C92-8120-D8982881CE96}" destId="{EF080615-E56A-4A45-8FBE-9533F53DA3D4}" srcOrd="1" destOrd="0" presId="urn:microsoft.com/office/officeart/2005/8/layout/hProcess11"/>
    <dgm:cxn modelId="{0C33BDE2-A1ED-44B0-96EF-061E5768F05A}" type="presParOf" srcId="{E2756FCF-6753-4C92-8120-D8982881CE96}" destId="{180553FF-52EC-4A1A-A268-A3E4EC352D6B}" srcOrd="2" destOrd="0" presId="urn:microsoft.com/office/officeart/2005/8/layout/hProcess11"/>
    <dgm:cxn modelId="{05458468-5726-4546-B7F9-177AC60CE5DF}" type="presParOf" srcId="{0FB5575F-6ADF-47E7-A94B-F0793669CDD4}" destId="{D27ABA56-3D6B-42ED-871E-D881480024AE}" srcOrd="5" destOrd="0" presId="urn:microsoft.com/office/officeart/2005/8/layout/hProcess11"/>
    <dgm:cxn modelId="{CA8AC5C7-6691-418E-81D2-14DE7D039FFD}" type="presParOf" srcId="{0FB5575F-6ADF-47E7-A94B-F0793669CDD4}" destId="{CA009A76-E154-4790-A4B5-2B4672CD4F2B}" srcOrd="6" destOrd="0" presId="urn:microsoft.com/office/officeart/2005/8/layout/hProcess11"/>
    <dgm:cxn modelId="{A011335E-05DA-458B-B560-6EECF13E5506}" type="presParOf" srcId="{CA009A76-E154-4790-A4B5-2B4672CD4F2B}" destId="{059A5E15-FBCB-4C57-895A-400D4DC204EA}" srcOrd="0" destOrd="0" presId="urn:microsoft.com/office/officeart/2005/8/layout/hProcess11"/>
    <dgm:cxn modelId="{EFF2A452-34E4-4B2D-B659-ED42A26A7E5D}" type="presParOf" srcId="{CA009A76-E154-4790-A4B5-2B4672CD4F2B}" destId="{42108B8E-2A29-4A63-BFF2-B961246DD3ED}" srcOrd="1" destOrd="0" presId="urn:microsoft.com/office/officeart/2005/8/layout/hProcess11"/>
    <dgm:cxn modelId="{653CBCFC-F997-4B1F-9724-D401CA475145}" type="presParOf" srcId="{CA009A76-E154-4790-A4B5-2B4672CD4F2B}" destId="{32F5808F-03E1-4370-A414-11F48C57147C}"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ECA827-C46D-4CC1-BCB3-5290A1267BCA}"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3B45A429-1721-4AE6-9FDA-A97A9D9B56C8}">
      <dgm:prSet/>
      <dgm:spPr/>
      <dgm:t>
        <a:bodyPr/>
        <a:lstStyle/>
        <a:p>
          <a:r>
            <a:rPr lang="en-IN"/>
            <a:t>• Interactive multimedia content engages learner attention.</a:t>
          </a:r>
        </a:p>
      </dgm:t>
    </dgm:pt>
    <dgm:pt modelId="{44854D4B-A3C0-4383-B99F-B30CB7062DB9}" type="parTrans" cxnId="{98EECE93-5C71-416D-BB60-91B5D31D7A21}">
      <dgm:prSet/>
      <dgm:spPr/>
      <dgm:t>
        <a:bodyPr/>
        <a:lstStyle/>
        <a:p>
          <a:endParaRPr lang="en-IN"/>
        </a:p>
      </dgm:t>
    </dgm:pt>
    <dgm:pt modelId="{A4743736-E8A7-46A7-BBEF-6F4C721474ED}" type="sibTrans" cxnId="{98EECE93-5C71-416D-BB60-91B5D31D7A21}">
      <dgm:prSet/>
      <dgm:spPr/>
      <dgm:t>
        <a:bodyPr/>
        <a:lstStyle/>
        <a:p>
          <a:endParaRPr lang="en-IN"/>
        </a:p>
      </dgm:t>
    </dgm:pt>
    <dgm:pt modelId="{DF3E76E4-3D96-4CA2-8E5C-B1507F3F68A6}">
      <dgm:prSet/>
      <dgm:spPr/>
      <dgm:t>
        <a:bodyPr/>
        <a:lstStyle/>
        <a:p>
          <a:r>
            <a:rPr lang="en-IN" dirty="0"/>
            <a:t>• The motivation and engagement in gamification elements are increased by socialization mechanisms (Bhatt, 2021).</a:t>
          </a:r>
        </a:p>
      </dgm:t>
    </dgm:pt>
    <dgm:pt modelId="{DFF19362-5ABE-43FA-BDE9-6B82C0BD8EE7}" type="parTrans" cxnId="{D63E5D98-D097-4329-A591-075A9A455A09}">
      <dgm:prSet/>
      <dgm:spPr/>
      <dgm:t>
        <a:bodyPr/>
        <a:lstStyle/>
        <a:p>
          <a:endParaRPr lang="en-IN"/>
        </a:p>
      </dgm:t>
    </dgm:pt>
    <dgm:pt modelId="{9021F382-7FB3-4EA9-AA5B-FE26AE5F13C9}" type="sibTrans" cxnId="{D63E5D98-D097-4329-A591-075A9A455A09}">
      <dgm:prSet/>
      <dgm:spPr/>
      <dgm:t>
        <a:bodyPr/>
        <a:lstStyle/>
        <a:p>
          <a:endParaRPr lang="en-IN"/>
        </a:p>
      </dgm:t>
    </dgm:pt>
    <dgm:pt modelId="{D10B6601-8AEE-48C6-A413-632E0D69663D}">
      <dgm:prSet/>
      <dgm:spPr/>
      <dgm:t>
        <a:bodyPr/>
        <a:lstStyle/>
        <a:p>
          <a:r>
            <a:rPr lang="en-IN"/>
            <a:t>• Social learning characteristics promote peer interaction and help.</a:t>
          </a:r>
        </a:p>
      </dgm:t>
    </dgm:pt>
    <dgm:pt modelId="{9552872A-6501-40C6-B316-1507C44FF0D7}" type="parTrans" cxnId="{2ACE3294-4E8A-4E53-9090-9900B1DAA9A4}">
      <dgm:prSet/>
      <dgm:spPr/>
      <dgm:t>
        <a:bodyPr/>
        <a:lstStyle/>
        <a:p>
          <a:endParaRPr lang="en-IN"/>
        </a:p>
      </dgm:t>
    </dgm:pt>
    <dgm:pt modelId="{594E70F8-D1F5-42C2-91AC-A58D06A03E4C}" type="sibTrans" cxnId="{2ACE3294-4E8A-4E53-9090-9900B1DAA9A4}">
      <dgm:prSet/>
      <dgm:spPr/>
      <dgm:t>
        <a:bodyPr/>
        <a:lstStyle/>
        <a:p>
          <a:endParaRPr lang="en-IN"/>
        </a:p>
      </dgm:t>
    </dgm:pt>
    <dgm:pt modelId="{93999DF3-768A-469F-A517-B6C52EDDE1D9}">
      <dgm:prSet/>
      <dgm:spPr/>
      <dgm:t>
        <a:bodyPr/>
        <a:lstStyle/>
        <a:p>
          <a:r>
            <a:rPr lang="en-IN"/>
            <a:t>• Fits diverse learning styles and preferences.</a:t>
          </a:r>
        </a:p>
      </dgm:t>
    </dgm:pt>
    <dgm:pt modelId="{FED4EAF5-78A0-4C06-B7F2-7164684C94BC}" type="parTrans" cxnId="{FA91E724-A479-4C98-A915-7E553EF3F81E}">
      <dgm:prSet/>
      <dgm:spPr/>
      <dgm:t>
        <a:bodyPr/>
        <a:lstStyle/>
        <a:p>
          <a:endParaRPr lang="en-IN"/>
        </a:p>
      </dgm:t>
    </dgm:pt>
    <dgm:pt modelId="{38EBB409-DD16-4F7A-AE6C-18C9C9F76EFB}" type="sibTrans" cxnId="{FA91E724-A479-4C98-A915-7E553EF3F81E}">
      <dgm:prSet/>
      <dgm:spPr/>
      <dgm:t>
        <a:bodyPr/>
        <a:lstStyle/>
        <a:p>
          <a:endParaRPr lang="en-IN"/>
        </a:p>
      </dgm:t>
    </dgm:pt>
    <dgm:pt modelId="{E458AFED-03A1-4C74-8EBD-709ADBAA3049}" type="pres">
      <dgm:prSet presAssocID="{73ECA827-C46D-4CC1-BCB3-5290A1267BCA}" presName="CompostProcess" presStyleCnt="0">
        <dgm:presLayoutVars>
          <dgm:dir/>
          <dgm:resizeHandles val="exact"/>
        </dgm:presLayoutVars>
      </dgm:prSet>
      <dgm:spPr/>
    </dgm:pt>
    <dgm:pt modelId="{F03A9E03-82E4-438C-A336-C3C3B753E84A}" type="pres">
      <dgm:prSet presAssocID="{73ECA827-C46D-4CC1-BCB3-5290A1267BCA}" presName="arrow" presStyleLbl="bgShp" presStyleIdx="0" presStyleCnt="1"/>
      <dgm:spPr/>
    </dgm:pt>
    <dgm:pt modelId="{2144311D-3F25-4A22-9A5E-BE7D718FACED}" type="pres">
      <dgm:prSet presAssocID="{73ECA827-C46D-4CC1-BCB3-5290A1267BCA}" presName="linearProcess" presStyleCnt="0"/>
      <dgm:spPr/>
    </dgm:pt>
    <dgm:pt modelId="{5402C764-83CD-48D1-A2AD-997AA010FED6}" type="pres">
      <dgm:prSet presAssocID="{3B45A429-1721-4AE6-9FDA-A97A9D9B56C8}" presName="textNode" presStyleLbl="node1" presStyleIdx="0" presStyleCnt="4">
        <dgm:presLayoutVars>
          <dgm:bulletEnabled val="1"/>
        </dgm:presLayoutVars>
      </dgm:prSet>
      <dgm:spPr/>
    </dgm:pt>
    <dgm:pt modelId="{0BCBBACA-80F4-442E-9832-2C0370E55A0A}" type="pres">
      <dgm:prSet presAssocID="{A4743736-E8A7-46A7-BBEF-6F4C721474ED}" presName="sibTrans" presStyleCnt="0"/>
      <dgm:spPr/>
    </dgm:pt>
    <dgm:pt modelId="{EABF222C-F64A-44C9-8F4E-224DBDB6D91B}" type="pres">
      <dgm:prSet presAssocID="{DF3E76E4-3D96-4CA2-8E5C-B1507F3F68A6}" presName="textNode" presStyleLbl="node1" presStyleIdx="1" presStyleCnt="4">
        <dgm:presLayoutVars>
          <dgm:bulletEnabled val="1"/>
        </dgm:presLayoutVars>
      </dgm:prSet>
      <dgm:spPr/>
    </dgm:pt>
    <dgm:pt modelId="{350773F5-45B9-475E-8222-F2D239A6CA85}" type="pres">
      <dgm:prSet presAssocID="{9021F382-7FB3-4EA9-AA5B-FE26AE5F13C9}" presName="sibTrans" presStyleCnt="0"/>
      <dgm:spPr/>
    </dgm:pt>
    <dgm:pt modelId="{C78A83F6-CD9D-49A5-8833-D2623B85975B}" type="pres">
      <dgm:prSet presAssocID="{D10B6601-8AEE-48C6-A413-632E0D69663D}" presName="textNode" presStyleLbl="node1" presStyleIdx="2" presStyleCnt="4">
        <dgm:presLayoutVars>
          <dgm:bulletEnabled val="1"/>
        </dgm:presLayoutVars>
      </dgm:prSet>
      <dgm:spPr/>
    </dgm:pt>
    <dgm:pt modelId="{E5EAB55F-058E-4BC0-A4CF-9B6A7FA8C32E}" type="pres">
      <dgm:prSet presAssocID="{594E70F8-D1F5-42C2-91AC-A58D06A03E4C}" presName="sibTrans" presStyleCnt="0"/>
      <dgm:spPr/>
    </dgm:pt>
    <dgm:pt modelId="{491E2C8D-8A8E-4447-9853-98C621F55FD2}" type="pres">
      <dgm:prSet presAssocID="{93999DF3-768A-469F-A517-B6C52EDDE1D9}" presName="textNode" presStyleLbl="node1" presStyleIdx="3" presStyleCnt="4">
        <dgm:presLayoutVars>
          <dgm:bulletEnabled val="1"/>
        </dgm:presLayoutVars>
      </dgm:prSet>
      <dgm:spPr/>
    </dgm:pt>
  </dgm:ptLst>
  <dgm:cxnLst>
    <dgm:cxn modelId="{3ED3C41F-B21C-4DEC-AE2B-5564D9717432}" type="presOf" srcId="{73ECA827-C46D-4CC1-BCB3-5290A1267BCA}" destId="{E458AFED-03A1-4C74-8EBD-709ADBAA3049}" srcOrd="0" destOrd="0" presId="urn:microsoft.com/office/officeart/2005/8/layout/hProcess9"/>
    <dgm:cxn modelId="{FA91E724-A479-4C98-A915-7E553EF3F81E}" srcId="{73ECA827-C46D-4CC1-BCB3-5290A1267BCA}" destId="{93999DF3-768A-469F-A517-B6C52EDDE1D9}" srcOrd="3" destOrd="0" parTransId="{FED4EAF5-78A0-4C06-B7F2-7164684C94BC}" sibTransId="{38EBB409-DD16-4F7A-AE6C-18C9C9F76EFB}"/>
    <dgm:cxn modelId="{28C05665-B29C-45A0-B9C8-CBDA27B76231}" type="presOf" srcId="{93999DF3-768A-469F-A517-B6C52EDDE1D9}" destId="{491E2C8D-8A8E-4447-9853-98C621F55FD2}" srcOrd="0" destOrd="0" presId="urn:microsoft.com/office/officeart/2005/8/layout/hProcess9"/>
    <dgm:cxn modelId="{3791705A-175F-4CFD-A32C-CD3A8010E34A}" type="presOf" srcId="{3B45A429-1721-4AE6-9FDA-A97A9D9B56C8}" destId="{5402C764-83CD-48D1-A2AD-997AA010FED6}" srcOrd="0" destOrd="0" presId="urn:microsoft.com/office/officeart/2005/8/layout/hProcess9"/>
    <dgm:cxn modelId="{38B3F188-B9DD-40DC-9583-0E3009B23D60}" type="presOf" srcId="{D10B6601-8AEE-48C6-A413-632E0D69663D}" destId="{C78A83F6-CD9D-49A5-8833-D2623B85975B}" srcOrd="0" destOrd="0" presId="urn:microsoft.com/office/officeart/2005/8/layout/hProcess9"/>
    <dgm:cxn modelId="{98EECE93-5C71-416D-BB60-91B5D31D7A21}" srcId="{73ECA827-C46D-4CC1-BCB3-5290A1267BCA}" destId="{3B45A429-1721-4AE6-9FDA-A97A9D9B56C8}" srcOrd="0" destOrd="0" parTransId="{44854D4B-A3C0-4383-B99F-B30CB7062DB9}" sibTransId="{A4743736-E8A7-46A7-BBEF-6F4C721474ED}"/>
    <dgm:cxn modelId="{DE0BFA93-B46C-4A5B-8FE0-F441BEDF8C3C}" type="presOf" srcId="{DF3E76E4-3D96-4CA2-8E5C-B1507F3F68A6}" destId="{EABF222C-F64A-44C9-8F4E-224DBDB6D91B}" srcOrd="0" destOrd="0" presId="urn:microsoft.com/office/officeart/2005/8/layout/hProcess9"/>
    <dgm:cxn modelId="{2ACE3294-4E8A-4E53-9090-9900B1DAA9A4}" srcId="{73ECA827-C46D-4CC1-BCB3-5290A1267BCA}" destId="{D10B6601-8AEE-48C6-A413-632E0D69663D}" srcOrd="2" destOrd="0" parTransId="{9552872A-6501-40C6-B316-1507C44FF0D7}" sibTransId="{594E70F8-D1F5-42C2-91AC-A58D06A03E4C}"/>
    <dgm:cxn modelId="{D63E5D98-D097-4329-A591-075A9A455A09}" srcId="{73ECA827-C46D-4CC1-BCB3-5290A1267BCA}" destId="{DF3E76E4-3D96-4CA2-8E5C-B1507F3F68A6}" srcOrd="1" destOrd="0" parTransId="{DFF19362-5ABE-43FA-BDE9-6B82C0BD8EE7}" sibTransId="{9021F382-7FB3-4EA9-AA5B-FE26AE5F13C9}"/>
    <dgm:cxn modelId="{EC88BB3E-B687-41FC-AD6D-67051D6B6096}" type="presParOf" srcId="{E458AFED-03A1-4C74-8EBD-709ADBAA3049}" destId="{F03A9E03-82E4-438C-A336-C3C3B753E84A}" srcOrd="0" destOrd="0" presId="urn:microsoft.com/office/officeart/2005/8/layout/hProcess9"/>
    <dgm:cxn modelId="{8D4ADF95-15C6-48EC-8125-A28175369C40}" type="presParOf" srcId="{E458AFED-03A1-4C74-8EBD-709ADBAA3049}" destId="{2144311D-3F25-4A22-9A5E-BE7D718FACED}" srcOrd="1" destOrd="0" presId="urn:microsoft.com/office/officeart/2005/8/layout/hProcess9"/>
    <dgm:cxn modelId="{502EED5A-F81B-494C-A458-F281E3B78E5C}" type="presParOf" srcId="{2144311D-3F25-4A22-9A5E-BE7D718FACED}" destId="{5402C764-83CD-48D1-A2AD-997AA010FED6}" srcOrd="0" destOrd="0" presId="urn:microsoft.com/office/officeart/2005/8/layout/hProcess9"/>
    <dgm:cxn modelId="{6D7D0EC9-5509-44F8-BED2-C30E999E2535}" type="presParOf" srcId="{2144311D-3F25-4A22-9A5E-BE7D718FACED}" destId="{0BCBBACA-80F4-442E-9832-2C0370E55A0A}" srcOrd="1" destOrd="0" presId="urn:microsoft.com/office/officeart/2005/8/layout/hProcess9"/>
    <dgm:cxn modelId="{9E91DB9D-39C2-43E0-8419-7F4FA0DCD392}" type="presParOf" srcId="{2144311D-3F25-4A22-9A5E-BE7D718FACED}" destId="{EABF222C-F64A-44C9-8F4E-224DBDB6D91B}" srcOrd="2" destOrd="0" presId="urn:microsoft.com/office/officeart/2005/8/layout/hProcess9"/>
    <dgm:cxn modelId="{429C5343-C9B2-4CCA-AFE4-7E43A05E6699}" type="presParOf" srcId="{2144311D-3F25-4A22-9A5E-BE7D718FACED}" destId="{350773F5-45B9-475E-8222-F2D239A6CA85}" srcOrd="3" destOrd="0" presId="urn:microsoft.com/office/officeart/2005/8/layout/hProcess9"/>
    <dgm:cxn modelId="{564382F0-26B5-4B3C-922F-43E1FA27E213}" type="presParOf" srcId="{2144311D-3F25-4A22-9A5E-BE7D718FACED}" destId="{C78A83F6-CD9D-49A5-8833-D2623B85975B}" srcOrd="4" destOrd="0" presId="urn:microsoft.com/office/officeart/2005/8/layout/hProcess9"/>
    <dgm:cxn modelId="{4A2DF513-5C4A-42B1-A53F-822647ACB2A8}" type="presParOf" srcId="{2144311D-3F25-4A22-9A5E-BE7D718FACED}" destId="{E5EAB55F-058E-4BC0-A4CF-9B6A7FA8C32E}" srcOrd="5" destOrd="0" presId="urn:microsoft.com/office/officeart/2005/8/layout/hProcess9"/>
    <dgm:cxn modelId="{1210DB3D-CF11-463A-83E7-55F426B1131C}" type="presParOf" srcId="{2144311D-3F25-4A22-9A5E-BE7D718FACED}" destId="{491E2C8D-8A8E-4447-9853-98C621F55FD2}"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9BC865-0891-4BFC-9225-5D68744A94BD}"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IN"/>
        </a:p>
      </dgm:t>
    </dgm:pt>
    <dgm:pt modelId="{36062B45-BB3B-4B27-A00D-4766CC8A97C0}">
      <dgm:prSet/>
      <dgm:spPr/>
      <dgm:t>
        <a:bodyPr/>
        <a:lstStyle/>
        <a:p>
          <a:r>
            <a:rPr lang="en-IN"/>
            <a:t>Adapted learning paths specifically for each person.</a:t>
          </a:r>
        </a:p>
      </dgm:t>
    </dgm:pt>
    <dgm:pt modelId="{903FB3F3-E28D-4967-832E-C6CA90400FB3}" type="parTrans" cxnId="{121EF95B-B5A0-4E2A-95BC-5D200B598144}">
      <dgm:prSet/>
      <dgm:spPr/>
      <dgm:t>
        <a:bodyPr/>
        <a:lstStyle/>
        <a:p>
          <a:endParaRPr lang="en-IN"/>
        </a:p>
      </dgm:t>
    </dgm:pt>
    <dgm:pt modelId="{E113DEED-7CFB-48C8-941B-1DC5D518ABAC}" type="sibTrans" cxnId="{121EF95B-B5A0-4E2A-95BC-5D200B598144}">
      <dgm:prSet/>
      <dgm:spPr/>
      <dgm:t>
        <a:bodyPr/>
        <a:lstStyle/>
        <a:p>
          <a:endParaRPr lang="en-IN"/>
        </a:p>
      </dgm:t>
    </dgm:pt>
    <dgm:pt modelId="{5EACD5FF-78E8-45EC-BC36-AE79255FC933}">
      <dgm:prSet/>
      <dgm:spPr/>
      <dgm:t>
        <a:bodyPr/>
        <a:lstStyle/>
        <a:p>
          <a:r>
            <a:rPr lang="en-IN" dirty="0"/>
            <a:t>Real-time responses and knowledge checks help in learning (Radianti et al., 2020).</a:t>
          </a:r>
        </a:p>
      </dgm:t>
    </dgm:pt>
    <dgm:pt modelId="{88402302-C25B-4D70-B859-CAE4C050486B}" type="parTrans" cxnId="{C9A3CC2F-BD95-4754-A23A-CDCC8AD5F347}">
      <dgm:prSet/>
      <dgm:spPr/>
      <dgm:t>
        <a:bodyPr/>
        <a:lstStyle/>
        <a:p>
          <a:endParaRPr lang="en-IN"/>
        </a:p>
      </dgm:t>
    </dgm:pt>
    <dgm:pt modelId="{69652E7F-83B1-4F67-91CF-BE2C5D296DAE}" type="sibTrans" cxnId="{C9A3CC2F-BD95-4754-A23A-CDCC8AD5F347}">
      <dgm:prSet/>
      <dgm:spPr/>
      <dgm:t>
        <a:bodyPr/>
        <a:lstStyle/>
        <a:p>
          <a:endParaRPr lang="en-IN"/>
        </a:p>
      </dgm:t>
    </dgm:pt>
    <dgm:pt modelId="{43459CAD-3B06-4472-BDA0-FCAF383AF0BB}">
      <dgm:prSet/>
      <dgm:spPr/>
      <dgm:t>
        <a:bodyPr/>
        <a:lstStyle/>
        <a:p>
          <a:r>
            <a:rPr lang="en-IN"/>
            <a:t>Learners can apply their skills in practical settings through simulation and scenario exercises.</a:t>
          </a:r>
        </a:p>
      </dgm:t>
    </dgm:pt>
    <dgm:pt modelId="{CD97A6E9-8216-4DB2-B7EA-051FFE97DB87}" type="parTrans" cxnId="{5398199C-04A7-4FB9-95FE-C38687105300}">
      <dgm:prSet/>
      <dgm:spPr/>
      <dgm:t>
        <a:bodyPr/>
        <a:lstStyle/>
        <a:p>
          <a:endParaRPr lang="en-IN"/>
        </a:p>
      </dgm:t>
    </dgm:pt>
    <dgm:pt modelId="{C8385F0A-5C49-4B5D-93EE-3D31D12D130F}" type="sibTrans" cxnId="{5398199C-04A7-4FB9-95FE-C38687105300}">
      <dgm:prSet/>
      <dgm:spPr/>
      <dgm:t>
        <a:bodyPr/>
        <a:lstStyle/>
        <a:p>
          <a:endParaRPr lang="en-IN"/>
        </a:p>
      </dgm:t>
    </dgm:pt>
    <dgm:pt modelId="{A1997A68-043C-46E0-942A-4D3730D03A47}">
      <dgm:prSet/>
      <dgm:spPr/>
      <dgm:t>
        <a:bodyPr/>
        <a:lstStyle/>
        <a:p>
          <a:r>
            <a:rPr lang="en-IN"/>
            <a:t>Microlearning provides both training and performance support just in time.</a:t>
          </a:r>
        </a:p>
      </dgm:t>
    </dgm:pt>
    <dgm:pt modelId="{79284B73-89DE-4ED1-ACDA-11D97A662B35}" type="parTrans" cxnId="{0B54E9EE-386D-4A23-8182-80365DD29EF9}">
      <dgm:prSet/>
      <dgm:spPr/>
      <dgm:t>
        <a:bodyPr/>
        <a:lstStyle/>
        <a:p>
          <a:endParaRPr lang="en-IN"/>
        </a:p>
      </dgm:t>
    </dgm:pt>
    <dgm:pt modelId="{79737B2F-FB52-4F6E-A90E-EC609A95E293}" type="sibTrans" cxnId="{0B54E9EE-386D-4A23-8182-80365DD29EF9}">
      <dgm:prSet/>
      <dgm:spPr/>
      <dgm:t>
        <a:bodyPr/>
        <a:lstStyle/>
        <a:p>
          <a:endParaRPr lang="en-IN"/>
        </a:p>
      </dgm:t>
    </dgm:pt>
    <dgm:pt modelId="{7834B899-5A2B-4737-811E-B8938E43AC01}" type="pres">
      <dgm:prSet presAssocID="{209BC865-0891-4BFC-9225-5D68744A94BD}" presName="diagram" presStyleCnt="0">
        <dgm:presLayoutVars>
          <dgm:chPref val="1"/>
          <dgm:dir/>
          <dgm:animOne val="branch"/>
          <dgm:animLvl val="lvl"/>
          <dgm:resizeHandles/>
        </dgm:presLayoutVars>
      </dgm:prSet>
      <dgm:spPr/>
    </dgm:pt>
    <dgm:pt modelId="{7A7D94F0-8F6F-4D0A-AE9E-CD0CCC7A6398}" type="pres">
      <dgm:prSet presAssocID="{36062B45-BB3B-4B27-A00D-4766CC8A97C0}" presName="root" presStyleCnt="0"/>
      <dgm:spPr/>
    </dgm:pt>
    <dgm:pt modelId="{5928EDC2-0E16-4E48-8A11-CF6CA6329B4A}" type="pres">
      <dgm:prSet presAssocID="{36062B45-BB3B-4B27-A00D-4766CC8A97C0}" presName="rootComposite" presStyleCnt="0"/>
      <dgm:spPr/>
    </dgm:pt>
    <dgm:pt modelId="{81E7FADC-205F-4519-A164-4C5A99E62EB2}" type="pres">
      <dgm:prSet presAssocID="{36062B45-BB3B-4B27-A00D-4766CC8A97C0}" presName="rootText" presStyleLbl="node1" presStyleIdx="0" presStyleCnt="4"/>
      <dgm:spPr/>
    </dgm:pt>
    <dgm:pt modelId="{03493702-8F3E-4D8B-831E-8A32B576A6B1}" type="pres">
      <dgm:prSet presAssocID="{36062B45-BB3B-4B27-A00D-4766CC8A97C0}" presName="rootConnector" presStyleLbl="node1" presStyleIdx="0" presStyleCnt="4"/>
      <dgm:spPr/>
    </dgm:pt>
    <dgm:pt modelId="{068B6D03-A544-4076-B349-2C72B93D8956}" type="pres">
      <dgm:prSet presAssocID="{36062B45-BB3B-4B27-A00D-4766CC8A97C0}" presName="childShape" presStyleCnt="0"/>
      <dgm:spPr/>
    </dgm:pt>
    <dgm:pt modelId="{E16076F5-D24C-4807-B046-F7B6EF197360}" type="pres">
      <dgm:prSet presAssocID="{5EACD5FF-78E8-45EC-BC36-AE79255FC933}" presName="root" presStyleCnt="0"/>
      <dgm:spPr/>
    </dgm:pt>
    <dgm:pt modelId="{95027944-1583-4C3F-A298-358770E38A91}" type="pres">
      <dgm:prSet presAssocID="{5EACD5FF-78E8-45EC-BC36-AE79255FC933}" presName="rootComposite" presStyleCnt="0"/>
      <dgm:spPr/>
    </dgm:pt>
    <dgm:pt modelId="{04019E68-C75D-49CC-8126-DA47E7A9F433}" type="pres">
      <dgm:prSet presAssocID="{5EACD5FF-78E8-45EC-BC36-AE79255FC933}" presName="rootText" presStyleLbl="node1" presStyleIdx="1" presStyleCnt="4"/>
      <dgm:spPr/>
    </dgm:pt>
    <dgm:pt modelId="{CF4B902B-B69F-4538-B722-0B7872C7BB97}" type="pres">
      <dgm:prSet presAssocID="{5EACD5FF-78E8-45EC-BC36-AE79255FC933}" presName="rootConnector" presStyleLbl="node1" presStyleIdx="1" presStyleCnt="4"/>
      <dgm:spPr/>
    </dgm:pt>
    <dgm:pt modelId="{EAE88EEC-0280-4528-85FC-64ACAB0E5C48}" type="pres">
      <dgm:prSet presAssocID="{5EACD5FF-78E8-45EC-BC36-AE79255FC933}" presName="childShape" presStyleCnt="0"/>
      <dgm:spPr/>
    </dgm:pt>
    <dgm:pt modelId="{392904AB-9241-4F54-997A-684A924C77D7}" type="pres">
      <dgm:prSet presAssocID="{43459CAD-3B06-4472-BDA0-FCAF383AF0BB}" presName="root" presStyleCnt="0"/>
      <dgm:spPr/>
    </dgm:pt>
    <dgm:pt modelId="{F4E9AD4A-D0B0-4311-97B7-41FC4A419CF3}" type="pres">
      <dgm:prSet presAssocID="{43459CAD-3B06-4472-BDA0-FCAF383AF0BB}" presName="rootComposite" presStyleCnt="0"/>
      <dgm:spPr/>
    </dgm:pt>
    <dgm:pt modelId="{76DE580A-679A-4131-909D-8283D852E879}" type="pres">
      <dgm:prSet presAssocID="{43459CAD-3B06-4472-BDA0-FCAF383AF0BB}" presName="rootText" presStyleLbl="node1" presStyleIdx="2" presStyleCnt="4"/>
      <dgm:spPr/>
    </dgm:pt>
    <dgm:pt modelId="{B6CD64D6-FE6E-4B42-88CE-E583066D0E42}" type="pres">
      <dgm:prSet presAssocID="{43459CAD-3B06-4472-BDA0-FCAF383AF0BB}" presName="rootConnector" presStyleLbl="node1" presStyleIdx="2" presStyleCnt="4"/>
      <dgm:spPr/>
    </dgm:pt>
    <dgm:pt modelId="{AD49832F-E70A-450E-9C1E-F14584B214DB}" type="pres">
      <dgm:prSet presAssocID="{43459CAD-3B06-4472-BDA0-FCAF383AF0BB}" presName="childShape" presStyleCnt="0"/>
      <dgm:spPr/>
    </dgm:pt>
    <dgm:pt modelId="{52A7B537-00C1-4186-8612-9FAA1680903A}" type="pres">
      <dgm:prSet presAssocID="{A1997A68-043C-46E0-942A-4D3730D03A47}" presName="root" presStyleCnt="0"/>
      <dgm:spPr/>
    </dgm:pt>
    <dgm:pt modelId="{D494B598-1C7E-49BE-AEC5-67ED803852E4}" type="pres">
      <dgm:prSet presAssocID="{A1997A68-043C-46E0-942A-4D3730D03A47}" presName="rootComposite" presStyleCnt="0"/>
      <dgm:spPr/>
    </dgm:pt>
    <dgm:pt modelId="{C5165AA3-4C4E-47FD-8A90-5080D067CEAD}" type="pres">
      <dgm:prSet presAssocID="{A1997A68-043C-46E0-942A-4D3730D03A47}" presName="rootText" presStyleLbl="node1" presStyleIdx="3" presStyleCnt="4"/>
      <dgm:spPr/>
    </dgm:pt>
    <dgm:pt modelId="{9C9E1010-964A-4A94-893D-C1BDB452B5F3}" type="pres">
      <dgm:prSet presAssocID="{A1997A68-043C-46E0-942A-4D3730D03A47}" presName="rootConnector" presStyleLbl="node1" presStyleIdx="3" presStyleCnt="4"/>
      <dgm:spPr/>
    </dgm:pt>
    <dgm:pt modelId="{F207D964-9F1C-41B3-8BF2-4F00689FA669}" type="pres">
      <dgm:prSet presAssocID="{A1997A68-043C-46E0-942A-4D3730D03A47}" presName="childShape" presStyleCnt="0"/>
      <dgm:spPr/>
    </dgm:pt>
  </dgm:ptLst>
  <dgm:cxnLst>
    <dgm:cxn modelId="{D5D1AA01-69E2-4B75-BAFC-58D632087D44}" type="presOf" srcId="{209BC865-0891-4BFC-9225-5D68744A94BD}" destId="{7834B899-5A2B-4737-811E-B8938E43AC01}" srcOrd="0" destOrd="0" presId="urn:microsoft.com/office/officeart/2005/8/layout/hierarchy3"/>
    <dgm:cxn modelId="{2098511F-528A-4869-AF39-06E47D2833B7}" type="presOf" srcId="{43459CAD-3B06-4472-BDA0-FCAF383AF0BB}" destId="{B6CD64D6-FE6E-4B42-88CE-E583066D0E42}" srcOrd="1" destOrd="0" presId="urn:microsoft.com/office/officeart/2005/8/layout/hierarchy3"/>
    <dgm:cxn modelId="{C9A3CC2F-BD95-4754-A23A-CDCC8AD5F347}" srcId="{209BC865-0891-4BFC-9225-5D68744A94BD}" destId="{5EACD5FF-78E8-45EC-BC36-AE79255FC933}" srcOrd="1" destOrd="0" parTransId="{88402302-C25B-4D70-B859-CAE4C050486B}" sibTransId="{69652E7F-83B1-4F67-91CF-BE2C5D296DAE}"/>
    <dgm:cxn modelId="{121EF95B-B5A0-4E2A-95BC-5D200B598144}" srcId="{209BC865-0891-4BFC-9225-5D68744A94BD}" destId="{36062B45-BB3B-4B27-A00D-4766CC8A97C0}" srcOrd="0" destOrd="0" parTransId="{903FB3F3-E28D-4967-832E-C6CA90400FB3}" sibTransId="{E113DEED-7CFB-48C8-941B-1DC5D518ABAC}"/>
    <dgm:cxn modelId="{8CCB035A-4898-4345-9D89-DB389155C41C}" type="presOf" srcId="{A1997A68-043C-46E0-942A-4D3730D03A47}" destId="{C5165AA3-4C4E-47FD-8A90-5080D067CEAD}" srcOrd="0" destOrd="0" presId="urn:microsoft.com/office/officeart/2005/8/layout/hierarchy3"/>
    <dgm:cxn modelId="{E922138A-A21E-4978-8CDA-66AC8A363B22}" type="presOf" srcId="{36062B45-BB3B-4B27-A00D-4766CC8A97C0}" destId="{03493702-8F3E-4D8B-831E-8A32B576A6B1}" srcOrd="1" destOrd="0" presId="urn:microsoft.com/office/officeart/2005/8/layout/hierarchy3"/>
    <dgm:cxn modelId="{5398199C-04A7-4FB9-95FE-C38687105300}" srcId="{209BC865-0891-4BFC-9225-5D68744A94BD}" destId="{43459CAD-3B06-4472-BDA0-FCAF383AF0BB}" srcOrd="2" destOrd="0" parTransId="{CD97A6E9-8216-4DB2-B7EA-051FFE97DB87}" sibTransId="{C8385F0A-5C49-4B5D-93EE-3D31D12D130F}"/>
    <dgm:cxn modelId="{8760EAA9-3CBB-40D5-A088-9FCF92C63EDD}" type="presOf" srcId="{5EACD5FF-78E8-45EC-BC36-AE79255FC933}" destId="{04019E68-C75D-49CC-8126-DA47E7A9F433}" srcOrd="0" destOrd="0" presId="urn:microsoft.com/office/officeart/2005/8/layout/hierarchy3"/>
    <dgm:cxn modelId="{5E2C01B2-B308-433D-8B1D-148F2C1D64FC}" type="presOf" srcId="{36062B45-BB3B-4B27-A00D-4766CC8A97C0}" destId="{81E7FADC-205F-4519-A164-4C5A99E62EB2}" srcOrd="0" destOrd="0" presId="urn:microsoft.com/office/officeart/2005/8/layout/hierarchy3"/>
    <dgm:cxn modelId="{D7E509D6-4B81-4B21-8E35-D165C8732FEB}" type="presOf" srcId="{5EACD5FF-78E8-45EC-BC36-AE79255FC933}" destId="{CF4B902B-B69F-4538-B722-0B7872C7BB97}" srcOrd="1" destOrd="0" presId="urn:microsoft.com/office/officeart/2005/8/layout/hierarchy3"/>
    <dgm:cxn modelId="{FC385DD6-8566-4C2C-92C8-19079890DC77}" type="presOf" srcId="{43459CAD-3B06-4472-BDA0-FCAF383AF0BB}" destId="{76DE580A-679A-4131-909D-8283D852E879}" srcOrd="0" destOrd="0" presId="urn:microsoft.com/office/officeart/2005/8/layout/hierarchy3"/>
    <dgm:cxn modelId="{0B54E9EE-386D-4A23-8182-80365DD29EF9}" srcId="{209BC865-0891-4BFC-9225-5D68744A94BD}" destId="{A1997A68-043C-46E0-942A-4D3730D03A47}" srcOrd="3" destOrd="0" parTransId="{79284B73-89DE-4ED1-ACDA-11D97A662B35}" sibTransId="{79737B2F-FB52-4F6E-A90E-EC609A95E293}"/>
    <dgm:cxn modelId="{10116FF8-31B7-46CB-9ECC-BD7C3472CEBF}" type="presOf" srcId="{A1997A68-043C-46E0-942A-4D3730D03A47}" destId="{9C9E1010-964A-4A94-893D-C1BDB452B5F3}" srcOrd="1" destOrd="0" presId="urn:microsoft.com/office/officeart/2005/8/layout/hierarchy3"/>
    <dgm:cxn modelId="{4D156C83-1E24-466A-ABF9-8CA9A63339A0}" type="presParOf" srcId="{7834B899-5A2B-4737-811E-B8938E43AC01}" destId="{7A7D94F0-8F6F-4D0A-AE9E-CD0CCC7A6398}" srcOrd="0" destOrd="0" presId="urn:microsoft.com/office/officeart/2005/8/layout/hierarchy3"/>
    <dgm:cxn modelId="{C6C79558-CB8A-45A3-AA7C-4F555D6AD196}" type="presParOf" srcId="{7A7D94F0-8F6F-4D0A-AE9E-CD0CCC7A6398}" destId="{5928EDC2-0E16-4E48-8A11-CF6CA6329B4A}" srcOrd="0" destOrd="0" presId="urn:microsoft.com/office/officeart/2005/8/layout/hierarchy3"/>
    <dgm:cxn modelId="{65B9F24F-5CCE-4AA6-9A42-B2BF67FBCC68}" type="presParOf" srcId="{5928EDC2-0E16-4E48-8A11-CF6CA6329B4A}" destId="{81E7FADC-205F-4519-A164-4C5A99E62EB2}" srcOrd="0" destOrd="0" presId="urn:microsoft.com/office/officeart/2005/8/layout/hierarchy3"/>
    <dgm:cxn modelId="{F3C034A5-1920-427A-9550-11A43876C59B}" type="presParOf" srcId="{5928EDC2-0E16-4E48-8A11-CF6CA6329B4A}" destId="{03493702-8F3E-4D8B-831E-8A32B576A6B1}" srcOrd="1" destOrd="0" presId="urn:microsoft.com/office/officeart/2005/8/layout/hierarchy3"/>
    <dgm:cxn modelId="{AC3D1396-19B7-48F9-B16E-4DA04AACE599}" type="presParOf" srcId="{7A7D94F0-8F6F-4D0A-AE9E-CD0CCC7A6398}" destId="{068B6D03-A544-4076-B349-2C72B93D8956}" srcOrd="1" destOrd="0" presId="urn:microsoft.com/office/officeart/2005/8/layout/hierarchy3"/>
    <dgm:cxn modelId="{F07F6FFB-193B-4B1B-BBA7-4A05A16F581C}" type="presParOf" srcId="{7834B899-5A2B-4737-811E-B8938E43AC01}" destId="{E16076F5-D24C-4807-B046-F7B6EF197360}" srcOrd="1" destOrd="0" presId="urn:microsoft.com/office/officeart/2005/8/layout/hierarchy3"/>
    <dgm:cxn modelId="{A0BFA5AD-9E3E-41A2-A34E-7B4D9EAC34AA}" type="presParOf" srcId="{E16076F5-D24C-4807-B046-F7B6EF197360}" destId="{95027944-1583-4C3F-A298-358770E38A91}" srcOrd="0" destOrd="0" presId="urn:microsoft.com/office/officeart/2005/8/layout/hierarchy3"/>
    <dgm:cxn modelId="{5BB7CDDD-F3A8-43A9-962E-D18B5D0B9133}" type="presParOf" srcId="{95027944-1583-4C3F-A298-358770E38A91}" destId="{04019E68-C75D-49CC-8126-DA47E7A9F433}" srcOrd="0" destOrd="0" presId="urn:microsoft.com/office/officeart/2005/8/layout/hierarchy3"/>
    <dgm:cxn modelId="{D9246742-7812-4622-81F0-58ECDEBC4322}" type="presParOf" srcId="{95027944-1583-4C3F-A298-358770E38A91}" destId="{CF4B902B-B69F-4538-B722-0B7872C7BB97}" srcOrd="1" destOrd="0" presId="urn:microsoft.com/office/officeart/2005/8/layout/hierarchy3"/>
    <dgm:cxn modelId="{C12458EA-AC1D-4714-9E46-A12D0A763A0A}" type="presParOf" srcId="{E16076F5-D24C-4807-B046-F7B6EF197360}" destId="{EAE88EEC-0280-4528-85FC-64ACAB0E5C48}" srcOrd="1" destOrd="0" presId="urn:microsoft.com/office/officeart/2005/8/layout/hierarchy3"/>
    <dgm:cxn modelId="{3F8D2BA8-CEE9-4F2D-B78A-A6BE11829FED}" type="presParOf" srcId="{7834B899-5A2B-4737-811E-B8938E43AC01}" destId="{392904AB-9241-4F54-997A-684A924C77D7}" srcOrd="2" destOrd="0" presId="urn:microsoft.com/office/officeart/2005/8/layout/hierarchy3"/>
    <dgm:cxn modelId="{4299E281-A873-46E7-AC26-8083F2A3960B}" type="presParOf" srcId="{392904AB-9241-4F54-997A-684A924C77D7}" destId="{F4E9AD4A-D0B0-4311-97B7-41FC4A419CF3}" srcOrd="0" destOrd="0" presId="urn:microsoft.com/office/officeart/2005/8/layout/hierarchy3"/>
    <dgm:cxn modelId="{1EDF4925-5FCF-477C-A324-1B5B688DCBA4}" type="presParOf" srcId="{F4E9AD4A-D0B0-4311-97B7-41FC4A419CF3}" destId="{76DE580A-679A-4131-909D-8283D852E879}" srcOrd="0" destOrd="0" presId="urn:microsoft.com/office/officeart/2005/8/layout/hierarchy3"/>
    <dgm:cxn modelId="{89C9ED3E-763A-4E37-986A-EAD73619D618}" type="presParOf" srcId="{F4E9AD4A-D0B0-4311-97B7-41FC4A419CF3}" destId="{B6CD64D6-FE6E-4B42-88CE-E583066D0E42}" srcOrd="1" destOrd="0" presId="urn:microsoft.com/office/officeart/2005/8/layout/hierarchy3"/>
    <dgm:cxn modelId="{E5A7776B-7386-49E5-84C9-D7E63131C378}" type="presParOf" srcId="{392904AB-9241-4F54-997A-684A924C77D7}" destId="{AD49832F-E70A-450E-9C1E-F14584B214DB}" srcOrd="1" destOrd="0" presId="urn:microsoft.com/office/officeart/2005/8/layout/hierarchy3"/>
    <dgm:cxn modelId="{511A7177-21C3-4B72-9350-869814FEEBA6}" type="presParOf" srcId="{7834B899-5A2B-4737-811E-B8938E43AC01}" destId="{52A7B537-00C1-4186-8612-9FAA1680903A}" srcOrd="3" destOrd="0" presId="urn:microsoft.com/office/officeart/2005/8/layout/hierarchy3"/>
    <dgm:cxn modelId="{EFB4A15A-C750-46D1-B60C-81E6277ADACD}" type="presParOf" srcId="{52A7B537-00C1-4186-8612-9FAA1680903A}" destId="{D494B598-1C7E-49BE-AEC5-67ED803852E4}" srcOrd="0" destOrd="0" presId="urn:microsoft.com/office/officeart/2005/8/layout/hierarchy3"/>
    <dgm:cxn modelId="{495DE42A-FDB6-4A5F-9295-2B53661E232F}" type="presParOf" srcId="{D494B598-1C7E-49BE-AEC5-67ED803852E4}" destId="{C5165AA3-4C4E-47FD-8A90-5080D067CEAD}" srcOrd="0" destOrd="0" presId="urn:microsoft.com/office/officeart/2005/8/layout/hierarchy3"/>
    <dgm:cxn modelId="{B48EA6B0-3251-4825-8C5F-98821B69BF24}" type="presParOf" srcId="{D494B598-1C7E-49BE-AEC5-67ED803852E4}" destId="{9C9E1010-964A-4A94-893D-C1BDB452B5F3}" srcOrd="1" destOrd="0" presId="urn:microsoft.com/office/officeart/2005/8/layout/hierarchy3"/>
    <dgm:cxn modelId="{A9395747-A674-4A80-8019-295AF0550004}" type="presParOf" srcId="{52A7B537-00C1-4186-8612-9FAA1680903A}" destId="{F207D964-9F1C-41B3-8BF2-4F00689FA669}"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CFF409-8DB7-4DF9-8293-A0986461826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IN"/>
        </a:p>
      </dgm:t>
    </dgm:pt>
    <dgm:pt modelId="{34C9AD1F-2DED-4F37-9494-F3EF24B17686}">
      <dgm:prSet/>
      <dgm:spPr/>
      <dgm:t>
        <a:bodyPr/>
        <a:lstStyle/>
        <a:p>
          <a:r>
            <a:rPr lang="en-IN"/>
            <a:t>• E-learning saves travel, facility, and instructor costs.</a:t>
          </a:r>
        </a:p>
      </dgm:t>
    </dgm:pt>
    <dgm:pt modelId="{0252B6C0-8E6B-4CAF-B3C6-5B42F54A5545}" type="parTrans" cxnId="{62433D67-D7E3-4C4F-844A-1BE9E607782A}">
      <dgm:prSet/>
      <dgm:spPr/>
      <dgm:t>
        <a:bodyPr/>
        <a:lstStyle/>
        <a:p>
          <a:endParaRPr lang="en-IN"/>
        </a:p>
      </dgm:t>
    </dgm:pt>
    <dgm:pt modelId="{CEA78C34-7EE9-454E-8ADB-289F811FA044}" type="sibTrans" cxnId="{62433D67-D7E3-4C4F-844A-1BE9E607782A}">
      <dgm:prSet/>
      <dgm:spPr/>
      <dgm:t>
        <a:bodyPr/>
        <a:lstStyle/>
        <a:p>
          <a:endParaRPr lang="en-IN"/>
        </a:p>
      </dgm:t>
    </dgm:pt>
    <dgm:pt modelId="{39AD3497-B835-409D-9E52-BB9A0A092E51}">
      <dgm:prSet/>
      <dgm:spPr/>
      <dgm:t>
        <a:bodyPr/>
        <a:lstStyle/>
        <a:p>
          <a:r>
            <a:rPr lang="en-IN"/>
            <a:t>• Centralized content updating removes the need for printing and distributing materials.</a:t>
          </a:r>
        </a:p>
      </dgm:t>
    </dgm:pt>
    <dgm:pt modelId="{8E980862-7647-484E-910B-EEA6DA136C22}" type="parTrans" cxnId="{2066E76B-36E7-45B0-8445-C7C60CF80B37}">
      <dgm:prSet/>
      <dgm:spPr/>
      <dgm:t>
        <a:bodyPr/>
        <a:lstStyle/>
        <a:p>
          <a:endParaRPr lang="en-IN"/>
        </a:p>
      </dgm:t>
    </dgm:pt>
    <dgm:pt modelId="{9D8F25BA-4A4E-471B-BB1C-0D3DBE54CF56}" type="sibTrans" cxnId="{2066E76B-36E7-45B0-8445-C7C60CF80B37}">
      <dgm:prSet/>
      <dgm:spPr/>
      <dgm:t>
        <a:bodyPr/>
        <a:lstStyle/>
        <a:p>
          <a:endParaRPr lang="en-IN"/>
        </a:p>
      </dgm:t>
    </dgm:pt>
    <dgm:pt modelId="{76CF26E2-2F9D-4227-BE80-BC31B6D250B2}">
      <dgm:prSet/>
      <dgm:spPr/>
      <dgm:t>
        <a:bodyPr/>
        <a:lstStyle/>
        <a:p>
          <a:r>
            <a:rPr lang="en-IN"/>
            <a:t>• Short delivery eliminates the need for training.</a:t>
          </a:r>
        </a:p>
      </dgm:t>
    </dgm:pt>
    <dgm:pt modelId="{1782CDDF-6881-4AE5-921C-F06F7E668436}" type="parTrans" cxnId="{BB888042-9BDE-43D6-B6EE-7ED303F18348}">
      <dgm:prSet/>
      <dgm:spPr/>
      <dgm:t>
        <a:bodyPr/>
        <a:lstStyle/>
        <a:p>
          <a:endParaRPr lang="en-IN"/>
        </a:p>
      </dgm:t>
    </dgm:pt>
    <dgm:pt modelId="{AE1B4BEE-683E-40A6-B818-40E132134E3A}" type="sibTrans" cxnId="{BB888042-9BDE-43D6-B6EE-7ED303F18348}">
      <dgm:prSet/>
      <dgm:spPr/>
      <dgm:t>
        <a:bodyPr/>
        <a:lstStyle/>
        <a:p>
          <a:endParaRPr lang="en-IN"/>
        </a:p>
      </dgm:t>
    </dgm:pt>
    <dgm:pt modelId="{2FC494CE-7205-41F5-AA3C-A19302505640}">
      <dgm:prSet/>
      <dgm:spPr/>
      <dgm:t>
        <a:bodyPr/>
        <a:lstStyle/>
        <a:p>
          <a:r>
            <a:rPr lang="en-IN"/>
            <a:t>• Access when needed reduces idle time.</a:t>
          </a:r>
        </a:p>
      </dgm:t>
    </dgm:pt>
    <dgm:pt modelId="{105E124C-DADA-4DFD-A099-115D4E80EA73}" type="parTrans" cxnId="{15369F45-886C-47A2-B040-ACE2537AC8FD}">
      <dgm:prSet/>
      <dgm:spPr/>
      <dgm:t>
        <a:bodyPr/>
        <a:lstStyle/>
        <a:p>
          <a:endParaRPr lang="en-IN"/>
        </a:p>
      </dgm:t>
    </dgm:pt>
    <dgm:pt modelId="{4B0B7D4D-7511-4EFC-81AE-CB9D29ADEFDB}" type="sibTrans" cxnId="{15369F45-886C-47A2-B040-ACE2537AC8FD}">
      <dgm:prSet/>
      <dgm:spPr/>
      <dgm:t>
        <a:bodyPr/>
        <a:lstStyle/>
        <a:p>
          <a:endParaRPr lang="en-IN"/>
        </a:p>
      </dgm:t>
    </dgm:pt>
    <dgm:pt modelId="{3BD6A524-3E85-440C-BAFD-713D92C5053F}" type="pres">
      <dgm:prSet presAssocID="{FDCFF409-8DB7-4DF9-8293-A0986461826F}" presName="Name0" presStyleCnt="0">
        <dgm:presLayoutVars>
          <dgm:chMax val="7"/>
          <dgm:dir/>
          <dgm:animLvl val="lvl"/>
          <dgm:resizeHandles val="exact"/>
        </dgm:presLayoutVars>
      </dgm:prSet>
      <dgm:spPr/>
    </dgm:pt>
    <dgm:pt modelId="{3181B3BE-5186-4F66-9D02-E346FEADA18E}" type="pres">
      <dgm:prSet presAssocID="{34C9AD1F-2DED-4F37-9494-F3EF24B17686}" presName="circle1" presStyleLbl="node1" presStyleIdx="0" presStyleCnt="4"/>
      <dgm:spPr/>
    </dgm:pt>
    <dgm:pt modelId="{ABCD64FC-F4FB-4302-B13A-B2EF16ED8388}" type="pres">
      <dgm:prSet presAssocID="{34C9AD1F-2DED-4F37-9494-F3EF24B17686}" presName="space" presStyleCnt="0"/>
      <dgm:spPr/>
    </dgm:pt>
    <dgm:pt modelId="{1FDE9B71-0494-4A35-9422-9583B14B19BB}" type="pres">
      <dgm:prSet presAssocID="{34C9AD1F-2DED-4F37-9494-F3EF24B17686}" presName="rect1" presStyleLbl="alignAcc1" presStyleIdx="0" presStyleCnt="4"/>
      <dgm:spPr/>
    </dgm:pt>
    <dgm:pt modelId="{0C08E5FB-D78D-41B4-BB69-5F6D9C978CD9}" type="pres">
      <dgm:prSet presAssocID="{39AD3497-B835-409D-9E52-BB9A0A092E51}" presName="vertSpace2" presStyleLbl="node1" presStyleIdx="0" presStyleCnt="4"/>
      <dgm:spPr/>
    </dgm:pt>
    <dgm:pt modelId="{2893931F-872C-4CB1-895A-28ED291B1B84}" type="pres">
      <dgm:prSet presAssocID="{39AD3497-B835-409D-9E52-BB9A0A092E51}" presName="circle2" presStyleLbl="node1" presStyleIdx="1" presStyleCnt="4"/>
      <dgm:spPr/>
    </dgm:pt>
    <dgm:pt modelId="{69A97301-3964-442D-971E-0BBC3986D380}" type="pres">
      <dgm:prSet presAssocID="{39AD3497-B835-409D-9E52-BB9A0A092E51}" presName="rect2" presStyleLbl="alignAcc1" presStyleIdx="1" presStyleCnt="4"/>
      <dgm:spPr/>
    </dgm:pt>
    <dgm:pt modelId="{4B0995F6-89D6-41AD-80D4-0941E1DB9846}" type="pres">
      <dgm:prSet presAssocID="{76CF26E2-2F9D-4227-BE80-BC31B6D250B2}" presName="vertSpace3" presStyleLbl="node1" presStyleIdx="1" presStyleCnt="4"/>
      <dgm:spPr/>
    </dgm:pt>
    <dgm:pt modelId="{BF309445-F26C-4E13-9A32-F33CC6BAA223}" type="pres">
      <dgm:prSet presAssocID="{76CF26E2-2F9D-4227-BE80-BC31B6D250B2}" presName="circle3" presStyleLbl="node1" presStyleIdx="2" presStyleCnt="4"/>
      <dgm:spPr/>
    </dgm:pt>
    <dgm:pt modelId="{C4A0CE9F-CE2C-44A5-A0D4-5F0143BF059B}" type="pres">
      <dgm:prSet presAssocID="{76CF26E2-2F9D-4227-BE80-BC31B6D250B2}" presName="rect3" presStyleLbl="alignAcc1" presStyleIdx="2" presStyleCnt="4"/>
      <dgm:spPr/>
    </dgm:pt>
    <dgm:pt modelId="{FD204DA6-7B95-45A8-97DD-3BE05D38CCAE}" type="pres">
      <dgm:prSet presAssocID="{2FC494CE-7205-41F5-AA3C-A19302505640}" presName="vertSpace4" presStyleLbl="node1" presStyleIdx="2" presStyleCnt="4"/>
      <dgm:spPr/>
    </dgm:pt>
    <dgm:pt modelId="{218B9D1C-501B-43CE-999E-DBCE6302D54B}" type="pres">
      <dgm:prSet presAssocID="{2FC494CE-7205-41F5-AA3C-A19302505640}" presName="circle4" presStyleLbl="node1" presStyleIdx="3" presStyleCnt="4"/>
      <dgm:spPr/>
    </dgm:pt>
    <dgm:pt modelId="{082F37EF-B2CC-4480-BD2E-1E5281745113}" type="pres">
      <dgm:prSet presAssocID="{2FC494CE-7205-41F5-AA3C-A19302505640}" presName="rect4" presStyleLbl="alignAcc1" presStyleIdx="3" presStyleCnt="4"/>
      <dgm:spPr/>
    </dgm:pt>
    <dgm:pt modelId="{A84C8DD6-5363-481A-A6F5-D62DB3E14719}" type="pres">
      <dgm:prSet presAssocID="{34C9AD1F-2DED-4F37-9494-F3EF24B17686}" presName="rect1ParTxNoCh" presStyleLbl="alignAcc1" presStyleIdx="3" presStyleCnt="4">
        <dgm:presLayoutVars>
          <dgm:chMax val="1"/>
          <dgm:bulletEnabled val="1"/>
        </dgm:presLayoutVars>
      </dgm:prSet>
      <dgm:spPr/>
    </dgm:pt>
    <dgm:pt modelId="{4ED9029F-AB50-4BE2-94D7-36F04B94FC7A}" type="pres">
      <dgm:prSet presAssocID="{39AD3497-B835-409D-9E52-BB9A0A092E51}" presName="rect2ParTxNoCh" presStyleLbl="alignAcc1" presStyleIdx="3" presStyleCnt="4">
        <dgm:presLayoutVars>
          <dgm:chMax val="1"/>
          <dgm:bulletEnabled val="1"/>
        </dgm:presLayoutVars>
      </dgm:prSet>
      <dgm:spPr/>
    </dgm:pt>
    <dgm:pt modelId="{5AE5BD8E-08C8-4920-B78F-BB8DF9F73D53}" type="pres">
      <dgm:prSet presAssocID="{76CF26E2-2F9D-4227-BE80-BC31B6D250B2}" presName="rect3ParTxNoCh" presStyleLbl="alignAcc1" presStyleIdx="3" presStyleCnt="4">
        <dgm:presLayoutVars>
          <dgm:chMax val="1"/>
          <dgm:bulletEnabled val="1"/>
        </dgm:presLayoutVars>
      </dgm:prSet>
      <dgm:spPr/>
    </dgm:pt>
    <dgm:pt modelId="{D548F3F2-79F4-4EB6-B6F6-2600387EBE10}" type="pres">
      <dgm:prSet presAssocID="{2FC494CE-7205-41F5-AA3C-A19302505640}" presName="rect4ParTxNoCh" presStyleLbl="alignAcc1" presStyleIdx="3" presStyleCnt="4">
        <dgm:presLayoutVars>
          <dgm:chMax val="1"/>
          <dgm:bulletEnabled val="1"/>
        </dgm:presLayoutVars>
      </dgm:prSet>
      <dgm:spPr/>
    </dgm:pt>
  </dgm:ptLst>
  <dgm:cxnLst>
    <dgm:cxn modelId="{CBCF8C0C-4E10-4D30-8FDF-CC327FB3F2FF}" type="presOf" srcId="{39AD3497-B835-409D-9E52-BB9A0A092E51}" destId="{69A97301-3964-442D-971E-0BBC3986D380}" srcOrd="0" destOrd="0" presId="urn:microsoft.com/office/officeart/2005/8/layout/target3"/>
    <dgm:cxn modelId="{020F223B-B425-44BA-BF50-4964C4769C46}" type="presOf" srcId="{2FC494CE-7205-41F5-AA3C-A19302505640}" destId="{D548F3F2-79F4-4EB6-B6F6-2600387EBE10}" srcOrd="1" destOrd="0" presId="urn:microsoft.com/office/officeart/2005/8/layout/target3"/>
    <dgm:cxn modelId="{BF532F5E-78C9-4755-9D8C-DFEBE472859A}" type="presOf" srcId="{34C9AD1F-2DED-4F37-9494-F3EF24B17686}" destId="{1FDE9B71-0494-4A35-9422-9583B14B19BB}" srcOrd="0" destOrd="0" presId="urn:microsoft.com/office/officeart/2005/8/layout/target3"/>
    <dgm:cxn modelId="{BB888042-9BDE-43D6-B6EE-7ED303F18348}" srcId="{FDCFF409-8DB7-4DF9-8293-A0986461826F}" destId="{76CF26E2-2F9D-4227-BE80-BC31B6D250B2}" srcOrd="2" destOrd="0" parTransId="{1782CDDF-6881-4AE5-921C-F06F7E668436}" sibTransId="{AE1B4BEE-683E-40A6-B818-40E132134E3A}"/>
    <dgm:cxn modelId="{15369F45-886C-47A2-B040-ACE2537AC8FD}" srcId="{FDCFF409-8DB7-4DF9-8293-A0986461826F}" destId="{2FC494CE-7205-41F5-AA3C-A19302505640}" srcOrd="3" destOrd="0" parTransId="{105E124C-DADA-4DFD-A099-115D4E80EA73}" sibTransId="{4B0B7D4D-7511-4EFC-81AE-CB9D29ADEFDB}"/>
    <dgm:cxn modelId="{62433D67-D7E3-4C4F-844A-1BE9E607782A}" srcId="{FDCFF409-8DB7-4DF9-8293-A0986461826F}" destId="{34C9AD1F-2DED-4F37-9494-F3EF24B17686}" srcOrd="0" destOrd="0" parTransId="{0252B6C0-8E6B-4CAF-B3C6-5B42F54A5545}" sibTransId="{CEA78C34-7EE9-454E-8ADB-289F811FA044}"/>
    <dgm:cxn modelId="{2066E76B-36E7-45B0-8445-C7C60CF80B37}" srcId="{FDCFF409-8DB7-4DF9-8293-A0986461826F}" destId="{39AD3497-B835-409D-9E52-BB9A0A092E51}" srcOrd="1" destOrd="0" parTransId="{8E980862-7647-484E-910B-EEA6DA136C22}" sibTransId="{9D8F25BA-4A4E-471B-BB1C-0D3DBE54CF56}"/>
    <dgm:cxn modelId="{138C1A4E-E250-4B2B-AA5C-D6E283B3CE8A}" type="presOf" srcId="{76CF26E2-2F9D-4227-BE80-BC31B6D250B2}" destId="{C4A0CE9F-CE2C-44A5-A0D4-5F0143BF059B}" srcOrd="0" destOrd="0" presId="urn:microsoft.com/office/officeart/2005/8/layout/target3"/>
    <dgm:cxn modelId="{6E491780-867D-419E-98B2-E54CFB1740C5}" type="presOf" srcId="{2FC494CE-7205-41F5-AA3C-A19302505640}" destId="{082F37EF-B2CC-4480-BD2E-1E5281745113}" srcOrd="0" destOrd="0" presId="urn:microsoft.com/office/officeart/2005/8/layout/target3"/>
    <dgm:cxn modelId="{0ED7A1A2-5635-48A4-851B-730EEAE17221}" type="presOf" srcId="{39AD3497-B835-409D-9E52-BB9A0A092E51}" destId="{4ED9029F-AB50-4BE2-94D7-36F04B94FC7A}" srcOrd="1" destOrd="0" presId="urn:microsoft.com/office/officeart/2005/8/layout/target3"/>
    <dgm:cxn modelId="{6BA47FAD-73DE-45CF-8564-DCEA9E96F122}" type="presOf" srcId="{76CF26E2-2F9D-4227-BE80-BC31B6D250B2}" destId="{5AE5BD8E-08C8-4920-B78F-BB8DF9F73D53}" srcOrd="1" destOrd="0" presId="urn:microsoft.com/office/officeart/2005/8/layout/target3"/>
    <dgm:cxn modelId="{20F5D6D1-E306-4F7B-A383-956639245372}" type="presOf" srcId="{FDCFF409-8DB7-4DF9-8293-A0986461826F}" destId="{3BD6A524-3E85-440C-BAFD-713D92C5053F}" srcOrd="0" destOrd="0" presId="urn:microsoft.com/office/officeart/2005/8/layout/target3"/>
    <dgm:cxn modelId="{71BEE6E6-ACDA-415F-8096-6EF8CA867B46}" type="presOf" srcId="{34C9AD1F-2DED-4F37-9494-F3EF24B17686}" destId="{A84C8DD6-5363-481A-A6F5-D62DB3E14719}" srcOrd="1" destOrd="0" presId="urn:microsoft.com/office/officeart/2005/8/layout/target3"/>
    <dgm:cxn modelId="{26B38D73-3E39-44AB-B62D-586EB947C9E9}" type="presParOf" srcId="{3BD6A524-3E85-440C-BAFD-713D92C5053F}" destId="{3181B3BE-5186-4F66-9D02-E346FEADA18E}" srcOrd="0" destOrd="0" presId="urn:microsoft.com/office/officeart/2005/8/layout/target3"/>
    <dgm:cxn modelId="{01EA995B-0E43-42A7-80B6-FE3EBD8360F6}" type="presParOf" srcId="{3BD6A524-3E85-440C-BAFD-713D92C5053F}" destId="{ABCD64FC-F4FB-4302-B13A-B2EF16ED8388}" srcOrd="1" destOrd="0" presId="urn:microsoft.com/office/officeart/2005/8/layout/target3"/>
    <dgm:cxn modelId="{2DF719F5-4655-4373-A9A3-A04DE09CBABA}" type="presParOf" srcId="{3BD6A524-3E85-440C-BAFD-713D92C5053F}" destId="{1FDE9B71-0494-4A35-9422-9583B14B19BB}" srcOrd="2" destOrd="0" presId="urn:microsoft.com/office/officeart/2005/8/layout/target3"/>
    <dgm:cxn modelId="{E68192AE-BEB0-40E3-91A6-EBF8DE7CB0D9}" type="presParOf" srcId="{3BD6A524-3E85-440C-BAFD-713D92C5053F}" destId="{0C08E5FB-D78D-41B4-BB69-5F6D9C978CD9}" srcOrd="3" destOrd="0" presId="urn:microsoft.com/office/officeart/2005/8/layout/target3"/>
    <dgm:cxn modelId="{C23CC79F-AE37-4B49-A3A9-AA2E07F76349}" type="presParOf" srcId="{3BD6A524-3E85-440C-BAFD-713D92C5053F}" destId="{2893931F-872C-4CB1-895A-28ED291B1B84}" srcOrd="4" destOrd="0" presId="urn:microsoft.com/office/officeart/2005/8/layout/target3"/>
    <dgm:cxn modelId="{F7483EA6-7F87-4970-9231-A828C41775B8}" type="presParOf" srcId="{3BD6A524-3E85-440C-BAFD-713D92C5053F}" destId="{69A97301-3964-442D-971E-0BBC3986D380}" srcOrd="5" destOrd="0" presId="urn:microsoft.com/office/officeart/2005/8/layout/target3"/>
    <dgm:cxn modelId="{3737A70E-79DE-43C1-8FA7-0976168213E0}" type="presParOf" srcId="{3BD6A524-3E85-440C-BAFD-713D92C5053F}" destId="{4B0995F6-89D6-41AD-80D4-0941E1DB9846}" srcOrd="6" destOrd="0" presId="urn:microsoft.com/office/officeart/2005/8/layout/target3"/>
    <dgm:cxn modelId="{E75AC1AF-86C3-4D98-8B40-A46B98CE6C82}" type="presParOf" srcId="{3BD6A524-3E85-440C-BAFD-713D92C5053F}" destId="{BF309445-F26C-4E13-9A32-F33CC6BAA223}" srcOrd="7" destOrd="0" presId="urn:microsoft.com/office/officeart/2005/8/layout/target3"/>
    <dgm:cxn modelId="{140BBBC4-00E4-4C87-B044-1FA55481425B}" type="presParOf" srcId="{3BD6A524-3E85-440C-BAFD-713D92C5053F}" destId="{C4A0CE9F-CE2C-44A5-A0D4-5F0143BF059B}" srcOrd="8" destOrd="0" presId="urn:microsoft.com/office/officeart/2005/8/layout/target3"/>
    <dgm:cxn modelId="{52AAE4A9-B6FB-48C6-9B6E-1D28C53EA5F4}" type="presParOf" srcId="{3BD6A524-3E85-440C-BAFD-713D92C5053F}" destId="{FD204DA6-7B95-45A8-97DD-3BE05D38CCAE}" srcOrd="9" destOrd="0" presId="urn:microsoft.com/office/officeart/2005/8/layout/target3"/>
    <dgm:cxn modelId="{1568111A-4B77-4126-9DC7-2C024581CD6F}" type="presParOf" srcId="{3BD6A524-3E85-440C-BAFD-713D92C5053F}" destId="{218B9D1C-501B-43CE-999E-DBCE6302D54B}" srcOrd="10" destOrd="0" presId="urn:microsoft.com/office/officeart/2005/8/layout/target3"/>
    <dgm:cxn modelId="{0C615015-DAFC-4880-BE17-1972270C313C}" type="presParOf" srcId="{3BD6A524-3E85-440C-BAFD-713D92C5053F}" destId="{082F37EF-B2CC-4480-BD2E-1E5281745113}" srcOrd="11" destOrd="0" presId="urn:microsoft.com/office/officeart/2005/8/layout/target3"/>
    <dgm:cxn modelId="{55B3B3DB-645F-4FD6-9022-1A54E734FE9E}" type="presParOf" srcId="{3BD6A524-3E85-440C-BAFD-713D92C5053F}" destId="{A84C8DD6-5363-481A-A6F5-D62DB3E14719}" srcOrd="12" destOrd="0" presId="urn:microsoft.com/office/officeart/2005/8/layout/target3"/>
    <dgm:cxn modelId="{561500C4-0E8D-4164-A054-4DD8DAFA09AC}" type="presParOf" srcId="{3BD6A524-3E85-440C-BAFD-713D92C5053F}" destId="{4ED9029F-AB50-4BE2-94D7-36F04B94FC7A}" srcOrd="13" destOrd="0" presId="urn:microsoft.com/office/officeart/2005/8/layout/target3"/>
    <dgm:cxn modelId="{158FB2B8-2440-45D5-8F01-1B5160A550B5}" type="presParOf" srcId="{3BD6A524-3E85-440C-BAFD-713D92C5053F}" destId="{5AE5BD8E-08C8-4920-B78F-BB8DF9F73D53}" srcOrd="14" destOrd="0" presId="urn:microsoft.com/office/officeart/2005/8/layout/target3"/>
    <dgm:cxn modelId="{7AEF857D-7D74-4351-A132-84627FA5782B}" type="presParOf" srcId="{3BD6A524-3E85-440C-BAFD-713D92C5053F}" destId="{D548F3F2-79F4-4EB6-B6F6-2600387EBE10}"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72261A9-7227-478D-977D-911D02EF5BB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EB5359A2-B87F-461A-AB1A-167217F9E980}">
      <dgm:prSet/>
      <dgm:spPr/>
      <dgm:t>
        <a:bodyPr/>
        <a:lstStyle/>
        <a:p>
          <a:r>
            <a:rPr lang="en-IN" b="1"/>
            <a:t>Company: Amazon</a:t>
          </a:r>
          <a:endParaRPr lang="en-IN"/>
        </a:p>
      </dgm:t>
    </dgm:pt>
    <dgm:pt modelId="{2F5A3ECE-B7B6-4674-94A6-6A64892B8736}" type="parTrans" cxnId="{C753BBA6-95A5-4850-A727-065838555A6F}">
      <dgm:prSet/>
      <dgm:spPr/>
      <dgm:t>
        <a:bodyPr/>
        <a:lstStyle/>
        <a:p>
          <a:endParaRPr lang="en-IN"/>
        </a:p>
      </dgm:t>
    </dgm:pt>
    <dgm:pt modelId="{5C6FDC5D-A642-4939-B059-F237C62458C4}" type="sibTrans" cxnId="{C753BBA6-95A5-4850-A727-065838555A6F}">
      <dgm:prSet/>
      <dgm:spPr/>
      <dgm:t>
        <a:bodyPr/>
        <a:lstStyle/>
        <a:p>
          <a:endParaRPr lang="en-IN"/>
        </a:p>
      </dgm:t>
    </dgm:pt>
    <dgm:pt modelId="{025913DC-13A2-46CB-B407-0A2437768268}">
      <dgm:prSet/>
      <dgm:spPr/>
      <dgm:t>
        <a:bodyPr/>
        <a:lstStyle/>
        <a:p>
          <a:pPr algn="ctr"/>
          <a:r>
            <a:rPr lang="en-IN" dirty="0"/>
            <a:t>Uses virtual reality (VR) safety training.</a:t>
          </a:r>
        </a:p>
      </dgm:t>
    </dgm:pt>
    <dgm:pt modelId="{44C7EDA3-B419-4C32-9E0E-FCA40A10D186}" type="parTrans" cxnId="{98FF619B-98CD-46C5-93C1-5F9B2AB921F4}">
      <dgm:prSet/>
      <dgm:spPr/>
      <dgm:t>
        <a:bodyPr/>
        <a:lstStyle/>
        <a:p>
          <a:endParaRPr lang="en-IN"/>
        </a:p>
      </dgm:t>
    </dgm:pt>
    <dgm:pt modelId="{A9752FA8-A0D6-435D-B684-D48099566DEA}" type="sibTrans" cxnId="{98FF619B-98CD-46C5-93C1-5F9B2AB921F4}">
      <dgm:prSet/>
      <dgm:spPr/>
      <dgm:t>
        <a:bodyPr/>
        <a:lstStyle/>
        <a:p>
          <a:endParaRPr lang="en-IN"/>
        </a:p>
      </dgm:t>
    </dgm:pt>
    <dgm:pt modelId="{720B509C-07C0-4CBF-B850-B841724239AA}">
      <dgm:prSet/>
      <dgm:spPr/>
      <dgm:t>
        <a:bodyPr/>
        <a:lstStyle/>
        <a:p>
          <a:pPr algn="ctr"/>
          <a:r>
            <a:rPr lang="en-IN" dirty="0"/>
            <a:t>Practical and practical knowledge without real-life hazards.</a:t>
          </a:r>
        </a:p>
      </dgm:t>
    </dgm:pt>
    <dgm:pt modelId="{0961CBB4-33A7-4E47-A022-D9790E30C915}" type="parTrans" cxnId="{F3761005-E77A-4CC6-B862-980AE1E7AC7C}">
      <dgm:prSet/>
      <dgm:spPr/>
      <dgm:t>
        <a:bodyPr/>
        <a:lstStyle/>
        <a:p>
          <a:endParaRPr lang="en-IN"/>
        </a:p>
      </dgm:t>
    </dgm:pt>
    <dgm:pt modelId="{845CF35C-2701-4DD1-B19E-2AF8F1F4EB63}" type="sibTrans" cxnId="{F3761005-E77A-4CC6-B862-980AE1E7AC7C}">
      <dgm:prSet/>
      <dgm:spPr/>
      <dgm:t>
        <a:bodyPr/>
        <a:lstStyle/>
        <a:p>
          <a:endParaRPr lang="en-IN"/>
        </a:p>
      </dgm:t>
    </dgm:pt>
    <dgm:pt modelId="{6909A57A-BCA7-4843-9D48-38EAD1F5175E}">
      <dgm:prSet/>
      <dgm:spPr/>
      <dgm:t>
        <a:bodyPr/>
        <a:lstStyle/>
        <a:p>
          <a:pPr algn="ctr"/>
          <a:r>
            <a:rPr lang="en-IN" dirty="0"/>
            <a:t>Enhances retention and speeds up warehouse staff onboarding (Daniel, 2019).</a:t>
          </a:r>
        </a:p>
      </dgm:t>
    </dgm:pt>
    <dgm:pt modelId="{ED71E225-D460-4AAE-B91E-34D9E65DFBCC}" type="parTrans" cxnId="{37C3090E-7334-41BE-8104-9C8D0CC345B2}">
      <dgm:prSet/>
      <dgm:spPr/>
      <dgm:t>
        <a:bodyPr/>
        <a:lstStyle/>
        <a:p>
          <a:endParaRPr lang="en-IN"/>
        </a:p>
      </dgm:t>
    </dgm:pt>
    <dgm:pt modelId="{B8729BA1-144F-4D36-BAAB-79F327A8DC8F}" type="sibTrans" cxnId="{37C3090E-7334-41BE-8104-9C8D0CC345B2}">
      <dgm:prSet/>
      <dgm:spPr/>
      <dgm:t>
        <a:bodyPr/>
        <a:lstStyle/>
        <a:p>
          <a:endParaRPr lang="en-IN"/>
        </a:p>
      </dgm:t>
    </dgm:pt>
    <dgm:pt modelId="{6AEBB023-2EAC-433C-A209-93C77C70939E}" type="pres">
      <dgm:prSet presAssocID="{372261A9-7227-478D-977D-911D02EF5BB8}" presName="Name0" presStyleCnt="0">
        <dgm:presLayoutVars>
          <dgm:dir/>
          <dgm:animLvl val="lvl"/>
          <dgm:resizeHandles val="exact"/>
        </dgm:presLayoutVars>
      </dgm:prSet>
      <dgm:spPr/>
    </dgm:pt>
    <dgm:pt modelId="{72DAD2AB-2B0D-439D-8B48-0B8879D22774}" type="pres">
      <dgm:prSet presAssocID="{EB5359A2-B87F-461A-AB1A-167217F9E980}" presName="composite" presStyleCnt="0"/>
      <dgm:spPr/>
    </dgm:pt>
    <dgm:pt modelId="{46E3EB76-9AFD-4693-9457-B6287E3102C9}" type="pres">
      <dgm:prSet presAssocID="{EB5359A2-B87F-461A-AB1A-167217F9E980}" presName="parTx" presStyleLbl="alignNode1" presStyleIdx="0" presStyleCnt="1">
        <dgm:presLayoutVars>
          <dgm:chMax val="0"/>
          <dgm:chPref val="0"/>
          <dgm:bulletEnabled val="1"/>
        </dgm:presLayoutVars>
      </dgm:prSet>
      <dgm:spPr/>
    </dgm:pt>
    <dgm:pt modelId="{EA4DCA0A-E772-4AE5-8E9A-7805894B2C93}" type="pres">
      <dgm:prSet presAssocID="{EB5359A2-B87F-461A-AB1A-167217F9E980}" presName="desTx" presStyleLbl="alignAccFollowNode1" presStyleIdx="0" presStyleCnt="1" custLinFactNeighborX="4383" custLinFactNeighborY="10674">
        <dgm:presLayoutVars>
          <dgm:bulletEnabled val="1"/>
        </dgm:presLayoutVars>
      </dgm:prSet>
      <dgm:spPr/>
    </dgm:pt>
  </dgm:ptLst>
  <dgm:cxnLst>
    <dgm:cxn modelId="{F3761005-E77A-4CC6-B862-980AE1E7AC7C}" srcId="{EB5359A2-B87F-461A-AB1A-167217F9E980}" destId="{720B509C-07C0-4CBF-B850-B841724239AA}" srcOrd="1" destOrd="0" parTransId="{0961CBB4-33A7-4E47-A022-D9790E30C915}" sibTransId="{845CF35C-2701-4DD1-B19E-2AF8F1F4EB63}"/>
    <dgm:cxn modelId="{37C3090E-7334-41BE-8104-9C8D0CC345B2}" srcId="{EB5359A2-B87F-461A-AB1A-167217F9E980}" destId="{6909A57A-BCA7-4843-9D48-38EAD1F5175E}" srcOrd="2" destOrd="0" parTransId="{ED71E225-D460-4AAE-B91E-34D9E65DFBCC}" sibTransId="{B8729BA1-144F-4D36-BAAB-79F327A8DC8F}"/>
    <dgm:cxn modelId="{8B282A15-5438-4362-924A-E60213EB20AE}" type="presOf" srcId="{EB5359A2-B87F-461A-AB1A-167217F9E980}" destId="{46E3EB76-9AFD-4693-9457-B6287E3102C9}" srcOrd="0" destOrd="0" presId="urn:microsoft.com/office/officeart/2005/8/layout/hList1"/>
    <dgm:cxn modelId="{1E46A522-93C6-4109-B974-96428E5C193B}" type="presOf" srcId="{025913DC-13A2-46CB-B407-0A2437768268}" destId="{EA4DCA0A-E772-4AE5-8E9A-7805894B2C93}" srcOrd="0" destOrd="0" presId="urn:microsoft.com/office/officeart/2005/8/layout/hList1"/>
    <dgm:cxn modelId="{98FF619B-98CD-46C5-93C1-5F9B2AB921F4}" srcId="{EB5359A2-B87F-461A-AB1A-167217F9E980}" destId="{025913DC-13A2-46CB-B407-0A2437768268}" srcOrd="0" destOrd="0" parTransId="{44C7EDA3-B419-4C32-9E0E-FCA40A10D186}" sibTransId="{A9752FA8-A0D6-435D-B684-D48099566DEA}"/>
    <dgm:cxn modelId="{C753BBA6-95A5-4850-A727-065838555A6F}" srcId="{372261A9-7227-478D-977D-911D02EF5BB8}" destId="{EB5359A2-B87F-461A-AB1A-167217F9E980}" srcOrd="0" destOrd="0" parTransId="{2F5A3ECE-B7B6-4674-94A6-6A64892B8736}" sibTransId="{5C6FDC5D-A642-4939-B059-F237C62458C4}"/>
    <dgm:cxn modelId="{A05F5EB4-04BF-4253-9FE0-F32B0E6D584E}" type="presOf" srcId="{6909A57A-BCA7-4843-9D48-38EAD1F5175E}" destId="{EA4DCA0A-E772-4AE5-8E9A-7805894B2C93}" srcOrd="0" destOrd="2" presId="urn:microsoft.com/office/officeart/2005/8/layout/hList1"/>
    <dgm:cxn modelId="{1DECD7CD-AF93-45AB-952B-C339FB0435A9}" type="presOf" srcId="{372261A9-7227-478D-977D-911D02EF5BB8}" destId="{6AEBB023-2EAC-433C-A209-93C77C70939E}" srcOrd="0" destOrd="0" presId="urn:microsoft.com/office/officeart/2005/8/layout/hList1"/>
    <dgm:cxn modelId="{F9B3E1F8-E333-4264-AFDC-A6C6F84F4BD2}" type="presOf" srcId="{720B509C-07C0-4CBF-B850-B841724239AA}" destId="{EA4DCA0A-E772-4AE5-8E9A-7805894B2C93}" srcOrd="0" destOrd="1" presId="urn:microsoft.com/office/officeart/2005/8/layout/hList1"/>
    <dgm:cxn modelId="{5BADB740-812C-4FF5-B1BC-A2A72E0922AB}" type="presParOf" srcId="{6AEBB023-2EAC-433C-A209-93C77C70939E}" destId="{72DAD2AB-2B0D-439D-8B48-0B8879D22774}" srcOrd="0" destOrd="0" presId="urn:microsoft.com/office/officeart/2005/8/layout/hList1"/>
    <dgm:cxn modelId="{81A19EC2-C28E-4EF5-A147-8844128A2B50}" type="presParOf" srcId="{72DAD2AB-2B0D-439D-8B48-0B8879D22774}" destId="{46E3EB76-9AFD-4693-9457-B6287E3102C9}" srcOrd="0" destOrd="0" presId="urn:microsoft.com/office/officeart/2005/8/layout/hList1"/>
    <dgm:cxn modelId="{62752A60-598F-44CC-8C16-AB85CB53F5F1}" type="presParOf" srcId="{72DAD2AB-2B0D-439D-8B48-0B8879D22774}" destId="{EA4DCA0A-E772-4AE5-8E9A-7805894B2C9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0C9F52-8BFE-4A66-B8F1-632C82404A1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D5ED433F-163C-4F54-9FDA-9F0D8265D81F}">
      <dgm:prSet custT="1"/>
      <dgm:spPr/>
      <dgm:t>
        <a:bodyPr/>
        <a:lstStyle/>
        <a:p>
          <a:r>
            <a:rPr lang="en-IN" sz="3600" dirty="0"/>
            <a:t>Company: PwC.</a:t>
          </a:r>
        </a:p>
        <a:p>
          <a:br>
            <a:rPr lang="en-IN" sz="3600" dirty="0"/>
          </a:br>
          <a:r>
            <a:rPr lang="en-IN" sz="3100" dirty="0"/>
            <a:t>• </a:t>
          </a:r>
          <a:r>
            <a:rPr lang="en-IN" sz="2400" dirty="0"/>
            <a:t>Develop gamified digital upskilling platforms.</a:t>
          </a:r>
          <a:br>
            <a:rPr lang="en-IN" sz="2400" dirty="0"/>
          </a:br>
          <a:r>
            <a:rPr lang="en-IN" sz="2400" dirty="0"/>
            <a:t>• Offers fun and interactive learning in digital themes such as data analytics.</a:t>
          </a:r>
          <a:br>
            <a:rPr lang="en-IN" sz="2400" dirty="0"/>
          </a:br>
          <a:r>
            <a:rPr lang="en-IN" sz="2400" dirty="0"/>
            <a:t>• Enhances learner drive and competency.</a:t>
          </a:r>
          <a:br>
            <a:rPr lang="en-IN" sz="2400" dirty="0"/>
          </a:br>
          <a:endParaRPr lang="en-IN" sz="3100" dirty="0"/>
        </a:p>
      </dgm:t>
    </dgm:pt>
    <dgm:pt modelId="{96B5AC38-B429-4BDA-A9A3-B2D8298B3F0B}" type="parTrans" cxnId="{6A130140-9D9A-4532-9C39-25BF71D60C8E}">
      <dgm:prSet/>
      <dgm:spPr/>
      <dgm:t>
        <a:bodyPr/>
        <a:lstStyle/>
        <a:p>
          <a:endParaRPr lang="en-IN"/>
        </a:p>
      </dgm:t>
    </dgm:pt>
    <dgm:pt modelId="{5E249CA9-F675-4F7B-9ECB-1AB334D6F2EE}" type="sibTrans" cxnId="{6A130140-9D9A-4532-9C39-25BF71D60C8E}">
      <dgm:prSet/>
      <dgm:spPr/>
      <dgm:t>
        <a:bodyPr/>
        <a:lstStyle/>
        <a:p>
          <a:endParaRPr lang="en-IN"/>
        </a:p>
      </dgm:t>
    </dgm:pt>
    <dgm:pt modelId="{08128F74-5B92-42B4-98B2-F4BD143594DC}" type="pres">
      <dgm:prSet presAssocID="{4C0C9F52-8BFE-4A66-B8F1-632C82404A19}" presName="Name0" presStyleCnt="0">
        <dgm:presLayoutVars>
          <dgm:chMax val="7"/>
          <dgm:dir/>
          <dgm:animLvl val="lvl"/>
          <dgm:resizeHandles val="exact"/>
        </dgm:presLayoutVars>
      </dgm:prSet>
      <dgm:spPr/>
    </dgm:pt>
    <dgm:pt modelId="{F14B9449-BED0-436D-A496-80557968BB15}" type="pres">
      <dgm:prSet presAssocID="{D5ED433F-163C-4F54-9FDA-9F0D8265D81F}" presName="circle1" presStyleLbl="node1" presStyleIdx="0" presStyleCnt="1"/>
      <dgm:spPr/>
    </dgm:pt>
    <dgm:pt modelId="{27CBB86C-0009-49E7-82F4-F0AEF57DDDD2}" type="pres">
      <dgm:prSet presAssocID="{D5ED433F-163C-4F54-9FDA-9F0D8265D81F}" presName="space" presStyleCnt="0"/>
      <dgm:spPr/>
    </dgm:pt>
    <dgm:pt modelId="{9FA33EE0-482D-4C34-BAE4-7A8FFD366CB3}" type="pres">
      <dgm:prSet presAssocID="{D5ED433F-163C-4F54-9FDA-9F0D8265D81F}" presName="rect1" presStyleLbl="alignAcc1" presStyleIdx="0" presStyleCnt="1"/>
      <dgm:spPr/>
    </dgm:pt>
    <dgm:pt modelId="{BE6FF981-0A39-4A01-B140-57C247F8D23D}" type="pres">
      <dgm:prSet presAssocID="{D5ED433F-163C-4F54-9FDA-9F0D8265D81F}" presName="rect1ParTxNoCh" presStyleLbl="alignAcc1" presStyleIdx="0" presStyleCnt="1">
        <dgm:presLayoutVars>
          <dgm:chMax val="1"/>
          <dgm:bulletEnabled val="1"/>
        </dgm:presLayoutVars>
      </dgm:prSet>
      <dgm:spPr/>
    </dgm:pt>
  </dgm:ptLst>
  <dgm:cxnLst>
    <dgm:cxn modelId="{6A130140-9D9A-4532-9C39-25BF71D60C8E}" srcId="{4C0C9F52-8BFE-4A66-B8F1-632C82404A19}" destId="{D5ED433F-163C-4F54-9FDA-9F0D8265D81F}" srcOrd="0" destOrd="0" parTransId="{96B5AC38-B429-4BDA-A9A3-B2D8298B3F0B}" sibTransId="{5E249CA9-F675-4F7B-9ECB-1AB334D6F2EE}"/>
    <dgm:cxn modelId="{C32BCE66-4A87-4B66-AA46-DE0C8166D4CA}" type="presOf" srcId="{D5ED433F-163C-4F54-9FDA-9F0D8265D81F}" destId="{BE6FF981-0A39-4A01-B140-57C247F8D23D}" srcOrd="1" destOrd="0" presId="urn:microsoft.com/office/officeart/2005/8/layout/target3"/>
    <dgm:cxn modelId="{5E2C6958-C372-4EFA-B8C5-827DAB05EAD7}" type="presOf" srcId="{4C0C9F52-8BFE-4A66-B8F1-632C82404A19}" destId="{08128F74-5B92-42B4-98B2-F4BD143594DC}" srcOrd="0" destOrd="0" presId="urn:microsoft.com/office/officeart/2005/8/layout/target3"/>
    <dgm:cxn modelId="{E4565DB4-DBC1-4FB9-83E1-BBDBC61488C7}" type="presOf" srcId="{D5ED433F-163C-4F54-9FDA-9F0D8265D81F}" destId="{9FA33EE0-482D-4C34-BAE4-7A8FFD366CB3}" srcOrd="0" destOrd="0" presId="urn:microsoft.com/office/officeart/2005/8/layout/target3"/>
    <dgm:cxn modelId="{439A0BDA-3DAF-49F9-9368-20152FE79F2D}" type="presParOf" srcId="{08128F74-5B92-42B4-98B2-F4BD143594DC}" destId="{F14B9449-BED0-436D-A496-80557968BB15}" srcOrd="0" destOrd="0" presId="urn:microsoft.com/office/officeart/2005/8/layout/target3"/>
    <dgm:cxn modelId="{D729644B-C840-4271-B4D2-CD0542DD08B3}" type="presParOf" srcId="{08128F74-5B92-42B4-98B2-F4BD143594DC}" destId="{27CBB86C-0009-49E7-82F4-F0AEF57DDDD2}" srcOrd="1" destOrd="0" presId="urn:microsoft.com/office/officeart/2005/8/layout/target3"/>
    <dgm:cxn modelId="{0907D581-7277-4C68-B9FC-FB8ECBB34500}" type="presParOf" srcId="{08128F74-5B92-42B4-98B2-F4BD143594DC}" destId="{9FA33EE0-482D-4C34-BAE4-7A8FFD366CB3}" srcOrd="2" destOrd="0" presId="urn:microsoft.com/office/officeart/2005/8/layout/target3"/>
    <dgm:cxn modelId="{5B8993C0-0121-497B-AA78-8EC742643993}" type="presParOf" srcId="{08128F74-5B92-42B4-98B2-F4BD143594DC}" destId="{BE6FF981-0A39-4A01-B140-57C247F8D23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B19ADC-1581-41BC-B4D1-FA47740AC69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2F8BD7F9-550E-4B15-A0BB-DB9498D1AB27}">
      <dgm:prSet/>
      <dgm:spPr/>
      <dgm:t>
        <a:bodyPr/>
        <a:lstStyle/>
        <a:p>
          <a:r>
            <a:rPr lang="en-IN" dirty="0"/>
            <a:t>Company: Visa</a:t>
          </a:r>
        </a:p>
      </dgm:t>
    </dgm:pt>
    <dgm:pt modelId="{D2AAE07A-4083-4D4C-9877-A9F972B9F973}" type="parTrans" cxnId="{87311668-174A-44B4-9987-28972CB65299}">
      <dgm:prSet/>
      <dgm:spPr/>
      <dgm:t>
        <a:bodyPr/>
        <a:lstStyle/>
        <a:p>
          <a:endParaRPr lang="en-IN"/>
        </a:p>
      </dgm:t>
    </dgm:pt>
    <dgm:pt modelId="{3223B5F5-C95E-439A-B25B-4C4D4D116B4A}" type="sibTrans" cxnId="{87311668-174A-44B4-9987-28972CB65299}">
      <dgm:prSet/>
      <dgm:spPr/>
      <dgm:t>
        <a:bodyPr/>
        <a:lstStyle/>
        <a:p>
          <a:endParaRPr lang="en-IN"/>
        </a:p>
      </dgm:t>
    </dgm:pt>
    <dgm:pt modelId="{2A420E73-C090-436B-A777-93F3D4DE3041}">
      <dgm:prSet/>
      <dgm:spPr/>
      <dgm:t>
        <a:bodyPr/>
        <a:lstStyle/>
        <a:p>
          <a:pPr algn="ctr"/>
          <a:r>
            <a:rPr lang="en-IN" dirty="0"/>
            <a:t>Uses the mobile app for sales training.</a:t>
          </a:r>
        </a:p>
      </dgm:t>
    </dgm:pt>
    <dgm:pt modelId="{F496ED0A-A837-444A-9E73-1CC8CED0C3B6}" type="parTrans" cxnId="{B258723C-4219-4CF3-BA8D-C4BCD3329706}">
      <dgm:prSet/>
      <dgm:spPr/>
      <dgm:t>
        <a:bodyPr/>
        <a:lstStyle/>
        <a:p>
          <a:endParaRPr lang="en-IN"/>
        </a:p>
      </dgm:t>
    </dgm:pt>
    <dgm:pt modelId="{F42E4378-5B2C-4783-8FDC-32396E1EE8B8}" type="sibTrans" cxnId="{B258723C-4219-4CF3-BA8D-C4BCD3329706}">
      <dgm:prSet/>
      <dgm:spPr/>
      <dgm:t>
        <a:bodyPr/>
        <a:lstStyle/>
        <a:p>
          <a:endParaRPr lang="en-IN"/>
        </a:p>
      </dgm:t>
    </dgm:pt>
    <dgm:pt modelId="{4727F6A1-AD61-4379-90C8-25EB3ECD87F4}">
      <dgm:prSet/>
      <dgm:spPr/>
      <dgm:t>
        <a:bodyPr/>
        <a:lstStyle/>
        <a:p>
          <a:pPr algn="ctr"/>
          <a:r>
            <a:rPr lang="en-IN" dirty="0"/>
            <a:t>Provides, on-the-spot training and product information.</a:t>
          </a:r>
        </a:p>
      </dgm:t>
    </dgm:pt>
    <dgm:pt modelId="{AB8757B3-0D8E-47FE-AEDC-FDA98DD6A917}" type="parTrans" cxnId="{14BFEB7D-8D49-4309-91E8-B45484A4670D}">
      <dgm:prSet/>
      <dgm:spPr/>
      <dgm:t>
        <a:bodyPr/>
        <a:lstStyle/>
        <a:p>
          <a:endParaRPr lang="en-IN"/>
        </a:p>
      </dgm:t>
    </dgm:pt>
    <dgm:pt modelId="{4C7308A7-5396-4A1A-BED3-B47CABBB0BAA}" type="sibTrans" cxnId="{14BFEB7D-8D49-4309-91E8-B45484A4670D}">
      <dgm:prSet/>
      <dgm:spPr/>
      <dgm:t>
        <a:bodyPr/>
        <a:lstStyle/>
        <a:p>
          <a:endParaRPr lang="en-IN"/>
        </a:p>
      </dgm:t>
    </dgm:pt>
    <dgm:pt modelId="{496AC0E2-A005-431A-B558-F2497D0F11D4}">
      <dgm:prSet/>
      <dgm:spPr/>
      <dgm:t>
        <a:bodyPr/>
        <a:lstStyle/>
        <a:p>
          <a:pPr algn="ctr"/>
          <a:r>
            <a:rPr lang="en-IN" dirty="0"/>
            <a:t>Enhances sales readiness and performance.</a:t>
          </a:r>
        </a:p>
      </dgm:t>
    </dgm:pt>
    <dgm:pt modelId="{76588EA7-F314-4480-A8BD-84A2C42A693E}" type="parTrans" cxnId="{C8520CDE-1CFD-4DC5-BDBD-0750EDE61602}">
      <dgm:prSet/>
      <dgm:spPr/>
      <dgm:t>
        <a:bodyPr/>
        <a:lstStyle/>
        <a:p>
          <a:endParaRPr lang="en-IN"/>
        </a:p>
      </dgm:t>
    </dgm:pt>
    <dgm:pt modelId="{0458133C-11E3-4AA1-BB80-19CE3E61FFB0}" type="sibTrans" cxnId="{C8520CDE-1CFD-4DC5-BDBD-0750EDE61602}">
      <dgm:prSet/>
      <dgm:spPr/>
      <dgm:t>
        <a:bodyPr/>
        <a:lstStyle/>
        <a:p>
          <a:endParaRPr lang="en-IN"/>
        </a:p>
      </dgm:t>
    </dgm:pt>
    <dgm:pt modelId="{B043909F-591D-4C4D-943F-F8083BDA8AF0}" type="pres">
      <dgm:prSet presAssocID="{B6B19ADC-1581-41BC-B4D1-FA47740AC692}" presName="Name0" presStyleCnt="0">
        <dgm:presLayoutVars>
          <dgm:dir/>
          <dgm:animLvl val="lvl"/>
          <dgm:resizeHandles val="exact"/>
        </dgm:presLayoutVars>
      </dgm:prSet>
      <dgm:spPr/>
    </dgm:pt>
    <dgm:pt modelId="{322782A1-CFF5-4A8D-9185-06B88C28E18D}" type="pres">
      <dgm:prSet presAssocID="{2F8BD7F9-550E-4B15-A0BB-DB9498D1AB27}" presName="composite" presStyleCnt="0"/>
      <dgm:spPr/>
    </dgm:pt>
    <dgm:pt modelId="{8E113836-4F43-482D-92AD-CC9C0F0DC7D6}" type="pres">
      <dgm:prSet presAssocID="{2F8BD7F9-550E-4B15-A0BB-DB9498D1AB27}" presName="parTx" presStyleLbl="alignNode1" presStyleIdx="0" presStyleCnt="1">
        <dgm:presLayoutVars>
          <dgm:chMax val="0"/>
          <dgm:chPref val="0"/>
          <dgm:bulletEnabled val="1"/>
        </dgm:presLayoutVars>
      </dgm:prSet>
      <dgm:spPr/>
    </dgm:pt>
    <dgm:pt modelId="{5C1167A7-F580-4E95-8462-8D838DCB4EC9}" type="pres">
      <dgm:prSet presAssocID="{2F8BD7F9-550E-4B15-A0BB-DB9498D1AB27}" presName="desTx" presStyleLbl="alignAccFollowNode1" presStyleIdx="0" presStyleCnt="1">
        <dgm:presLayoutVars>
          <dgm:bulletEnabled val="1"/>
        </dgm:presLayoutVars>
      </dgm:prSet>
      <dgm:spPr/>
    </dgm:pt>
  </dgm:ptLst>
  <dgm:cxnLst>
    <dgm:cxn modelId="{B258723C-4219-4CF3-BA8D-C4BCD3329706}" srcId="{2F8BD7F9-550E-4B15-A0BB-DB9498D1AB27}" destId="{2A420E73-C090-436B-A777-93F3D4DE3041}" srcOrd="0" destOrd="0" parTransId="{F496ED0A-A837-444A-9E73-1CC8CED0C3B6}" sibTransId="{F42E4378-5B2C-4783-8FDC-32396E1EE8B8}"/>
    <dgm:cxn modelId="{56EBE53F-2E27-46CB-ABAA-E6BA36522B39}" type="presOf" srcId="{4727F6A1-AD61-4379-90C8-25EB3ECD87F4}" destId="{5C1167A7-F580-4E95-8462-8D838DCB4EC9}" srcOrd="0" destOrd="1" presId="urn:microsoft.com/office/officeart/2005/8/layout/hList1"/>
    <dgm:cxn modelId="{87311668-174A-44B4-9987-28972CB65299}" srcId="{B6B19ADC-1581-41BC-B4D1-FA47740AC692}" destId="{2F8BD7F9-550E-4B15-A0BB-DB9498D1AB27}" srcOrd="0" destOrd="0" parTransId="{D2AAE07A-4083-4D4C-9877-A9F972B9F973}" sibTransId="{3223B5F5-C95E-439A-B25B-4C4D4D116B4A}"/>
    <dgm:cxn modelId="{5620F279-1A3B-417F-893F-0BB984130EAB}" type="presOf" srcId="{2A420E73-C090-436B-A777-93F3D4DE3041}" destId="{5C1167A7-F580-4E95-8462-8D838DCB4EC9}" srcOrd="0" destOrd="0" presId="urn:microsoft.com/office/officeart/2005/8/layout/hList1"/>
    <dgm:cxn modelId="{14BFEB7D-8D49-4309-91E8-B45484A4670D}" srcId="{2F8BD7F9-550E-4B15-A0BB-DB9498D1AB27}" destId="{4727F6A1-AD61-4379-90C8-25EB3ECD87F4}" srcOrd="1" destOrd="0" parTransId="{AB8757B3-0D8E-47FE-AEDC-FDA98DD6A917}" sibTransId="{4C7308A7-5396-4A1A-BED3-B47CABBB0BAA}"/>
    <dgm:cxn modelId="{83CF44D1-EE24-41F7-98CA-0D3028C93DE9}" type="presOf" srcId="{496AC0E2-A005-431A-B558-F2497D0F11D4}" destId="{5C1167A7-F580-4E95-8462-8D838DCB4EC9}" srcOrd="0" destOrd="2" presId="urn:microsoft.com/office/officeart/2005/8/layout/hList1"/>
    <dgm:cxn modelId="{C8520CDE-1CFD-4DC5-BDBD-0750EDE61602}" srcId="{2F8BD7F9-550E-4B15-A0BB-DB9498D1AB27}" destId="{496AC0E2-A005-431A-B558-F2497D0F11D4}" srcOrd="2" destOrd="0" parTransId="{76588EA7-F314-4480-A8BD-84A2C42A693E}" sibTransId="{0458133C-11E3-4AA1-BB80-19CE3E61FFB0}"/>
    <dgm:cxn modelId="{3A8FEDEF-EDC7-4F5F-B374-24A7F0A437BA}" type="presOf" srcId="{B6B19ADC-1581-41BC-B4D1-FA47740AC692}" destId="{B043909F-591D-4C4D-943F-F8083BDA8AF0}" srcOrd="0" destOrd="0" presId="urn:microsoft.com/office/officeart/2005/8/layout/hList1"/>
    <dgm:cxn modelId="{35AE9FF4-1988-4FAA-9139-E03DE662499B}" type="presOf" srcId="{2F8BD7F9-550E-4B15-A0BB-DB9498D1AB27}" destId="{8E113836-4F43-482D-92AD-CC9C0F0DC7D6}" srcOrd="0" destOrd="0" presId="urn:microsoft.com/office/officeart/2005/8/layout/hList1"/>
    <dgm:cxn modelId="{E57B6E0C-E8EA-48A4-9702-7CA473EBD500}" type="presParOf" srcId="{B043909F-591D-4C4D-943F-F8083BDA8AF0}" destId="{322782A1-CFF5-4A8D-9185-06B88C28E18D}" srcOrd="0" destOrd="0" presId="urn:microsoft.com/office/officeart/2005/8/layout/hList1"/>
    <dgm:cxn modelId="{76E90298-9E7F-493C-91A0-7E2785DD48C5}" type="presParOf" srcId="{322782A1-CFF5-4A8D-9185-06B88C28E18D}" destId="{8E113836-4F43-482D-92AD-CC9C0F0DC7D6}" srcOrd="0" destOrd="0" presId="urn:microsoft.com/office/officeart/2005/8/layout/hList1"/>
    <dgm:cxn modelId="{85BCB166-8125-4A5A-B0C4-0216757B3B57}" type="presParOf" srcId="{322782A1-CFF5-4A8D-9185-06B88C28E18D}" destId="{5C1167A7-F580-4E95-8462-8D838DCB4EC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2347A2-F010-4C80-87A2-EBBA097C689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FDDB10A9-D025-440F-811C-CE96E8CA8BF1}">
      <dgm:prSet custT="1"/>
      <dgm:spPr/>
      <dgm:t>
        <a:bodyPr/>
        <a:lstStyle/>
        <a:p>
          <a:r>
            <a:rPr lang="en-IN" sz="3200" dirty="0"/>
            <a:t>Company: Walmart</a:t>
          </a:r>
        </a:p>
      </dgm:t>
    </dgm:pt>
    <dgm:pt modelId="{516CD282-EE76-4FCF-BB5E-BB2150475953}" type="parTrans" cxnId="{6582A81C-5F3A-496A-B75C-2EC366C3852C}">
      <dgm:prSet/>
      <dgm:spPr/>
      <dgm:t>
        <a:bodyPr/>
        <a:lstStyle/>
        <a:p>
          <a:endParaRPr lang="en-IN"/>
        </a:p>
      </dgm:t>
    </dgm:pt>
    <dgm:pt modelId="{383D9106-46D9-47E2-BE41-F213C05A3545}" type="sibTrans" cxnId="{6582A81C-5F3A-496A-B75C-2EC366C3852C}">
      <dgm:prSet/>
      <dgm:spPr/>
      <dgm:t>
        <a:bodyPr/>
        <a:lstStyle/>
        <a:p>
          <a:endParaRPr lang="en-IN"/>
        </a:p>
      </dgm:t>
    </dgm:pt>
    <dgm:pt modelId="{32E5C24D-FCFA-4AFB-80B3-2FFBDC76DB51}">
      <dgm:prSet custT="1"/>
      <dgm:spPr/>
      <dgm:t>
        <a:bodyPr/>
        <a:lstStyle/>
        <a:p>
          <a:pPr algn="ctr"/>
          <a:r>
            <a:rPr lang="en-IN" sz="2400" dirty="0"/>
            <a:t>Conducts online soft skills training.</a:t>
          </a:r>
        </a:p>
      </dgm:t>
    </dgm:pt>
    <dgm:pt modelId="{C2C839C6-4702-4C59-AD84-F3277863131C}" type="parTrans" cxnId="{C561B359-A814-4370-80F7-F59CB07B28F5}">
      <dgm:prSet/>
      <dgm:spPr/>
      <dgm:t>
        <a:bodyPr/>
        <a:lstStyle/>
        <a:p>
          <a:endParaRPr lang="en-IN"/>
        </a:p>
      </dgm:t>
    </dgm:pt>
    <dgm:pt modelId="{A8AF98A7-325A-48A7-A62B-E8EE601C4D3C}" type="sibTrans" cxnId="{C561B359-A814-4370-80F7-F59CB07B28F5}">
      <dgm:prSet/>
      <dgm:spPr/>
      <dgm:t>
        <a:bodyPr/>
        <a:lstStyle/>
        <a:p>
          <a:endParaRPr lang="en-IN"/>
        </a:p>
      </dgm:t>
    </dgm:pt>
    <dgm:pt modelId="{B588F452-BB76-4979-A67B-BD13BED441A4}">
      <dgm:prSet custT="1"/>
      <dgm:spPr/>
      <dgm:t>
        <a:bodyPr/>
        <a:lstStyle/>
        <a:p>
          <a:pPr algn="ctr"/>
          <a:r>
            <a:rPr lang="en-IN" sz="2400" dirty="0"/>
            <a:t>Offers interactive role-play and skill rehearsal.</a:t>
          </a:r>
        </a:p>
      </dgm:t>
    </dgm:pt>
    <dgm:pt modelId="{2FCBE7E4-E28B-4FE3-87C6-C583F4835AB0}" type="parTrans" cxnId="{AC56ABC6-AC19-4D18-9857-8F080DD1994C}">
      <dgm:prSet/>
      <dgm:spPr/>
      <dgm:t>
        <a:bodyPr/>
        <a:lstStyle/>
        <a:p>
          <a:endParaRPr lang="en-IN"/>
        </a:p>
      </dgm:t>
    </dgm:pt>
    <dgm:pt modelId="{3B3D797E-82F6-40D4-8ADB-74CDED354F17}" type="sibTrans" cxnId="{AC56ABC6-AC19-4D18-9857-8F080DD1994C}">
      <dgm:prSet/>
      <dgm:spPr/>
      <dgm:t>
        <a:bodyPr/>
        <a:lstStyle/>
        <a:p>
          <a:endParaRPr lang="en-IN"/>
        </a:p>
      </dgm:t>
    </dgm:pt>
    <dgm:pt modelId="{79B8B38F-738A-4D0B-9DC0-7669AC332E39}">
      <dgm:prSet custT="1"/>
      <dgm:spPr/>
      <dgm:t>
        <a:bodyPr/>
        <a:lstStyle/>
        <a:p>
          <a:pPr algn="ctr"/>
          <a:r>
            <a:rPr lang="en-IN" sz="2400" dirty="0"/>
            <a:t>Improves communication and leadership skills (Lin et al.,2021).</a:t>
          </a:r>
        </a:p>
      </dgm:t>
    </dgm:pt>
    <dgm:pt modelId="{F4701703-F3AB-4224-9092-8FA38BE2E373}" type="parTrans" cxnId="{7DFF06BB-B53D-4E7D-A1E4-081A2C383EC4}">
      <dgm:prSet/>
      <dgm:spPr/>
      <dgm:t>
        <a:bodyPr/>
        <a:lstStyle/>
        <a:p>
          <a:endParaRPr lang="en-IN"/>
        </a:p>
      </dgm:t>
    </dgm:pt>
    <dgm:pt modelId="{ADD81890-D729-465C-8728-DFB801D9B3C8}" type="sibTrans" cxnId="{7DFF06BB-B53D-4E7D-A1E4-081A2C383EC4}">
      <dgm:prSet/>
      <dgm:spPr/>
      <dgm:t>
        <a:bodyPr/>
        <a:lstStyle/>
        <a:p>
          <a:endParaRPr lang="en-IN"/>
        </a:p>
      </dgm:t>
    </dgm:pt>
    <dgm:pt modelId="{19A1AF78-FA0C-4054-B2B1-676BF49F8B91}" type="pres">
      <dgm:prSet presAssocID="{B12347A2-F010-4C80-87A2-EBBA097C6893}" presName="Name0" presStyleCnt="0">
        <dgm:presLayoutVars>
          <dgm:dir/>
          <dgm:animLvl val="lvl"/>
          <dgm:resizeHandles val="exact"/>
        </dgm:presLayoutVars>
      </dgm:prSet>
      <dgm:spPr/>
    </dgm:pt>
    <dgm:pt modelId="{4C79D0D0-B9C2-4F25-99C0-A4D3A6941D0B}" type="pres">
      <dgm:prSet presAssocID="{FDDB10A9-D025-440F-811C-CE96E8CA8BF1}" presName="linNode" presStyleCnt="0"/>
      <dgm:spPr/>
    </dgm:pt>
    <dgm:pt modelId="{020BDE84-00B2-4F4D-BC32-41E5FF513D41}" type="pres">
      <dgm:prSet presAssocID="{FDDB10A9-D025-440F-811C-CE96E8CA8BF1}" presName="parentText" presStyleLbl="node1" presStyleIdx="0" presStyleCnt="1">
        <dgm:presLayoutVars>
          <dgm:chMax val="1"/>
          <dgm:bulletEnabled val="1"/>
        </dgm:presLayoutVars>
      </dgm:prSet>
      <dgm:spPr/>
    </dgm:pt>
    <dgm:pt modelId="{BE4FF2A7-2573-4D64-A7BA-12CCECBA6AD4}" type="pres">
      <dgm:prSet presAssocID="{FDDB10A9-D025-440F-811C-CE96E8CA8BF1}" presName="descendantText" presStyleLbl="alignAccFollowNode1" presStyleIdx="0" presStyleCnt="1">
        <dgm:presLayoutVars>
          <dgm:bulletEnabled val="1"/>
        </dgm:presLayoutVars>
      </dgm:prSet>
      <dgm:spPr/>
    </dgm:pt>
  </dgm:ptLst>
  <dgm:cxnLst>
    <dgm:cxn modelId="{6582A81C-5F3A-496A-B75C-2EC366C3852C}" srcId="{B12347A2-F010-4C80-87A2-EBBA097C6893}" destId="{FDDB10A9-D025-440F-811C-CE96E8CA8BF1}" srcOrd="0" destOrd="0" parTransId="{516CD282-EE76-4FCF-BB5E-BB2150475953}" sibTransId="{383D9106-46D9-47E2-BE41-F213C05A3545}"/>
    <dgm:cxn modelId="{DC0F1A23-5E69-439D-B527-3EE4E9590CAF}" type="presOf" srcId="{FDDB10A9-D025-440F-811C-CE96E8CA8BF1}" destId="{020BDE84-00B2-4F4D-BC32-41E5FF513D41}" srcOrd="0" destOrd="0" presId="urn:microsoft.com/office/officeart/2005/8/layout/vList5"/>
    <dgm:cxn modelId="{C561B359-A814-4370-80F7-F59CB07B28F5}" srcId="{FDDB10A9-D025-440F-811C-CE96E8CA8BF1}" destId="{32E5C24D-FCFA-4AFB-80B3-2FFBDC76DB51}" srcOrd="0" destOrd="0" parTransId="{C2C839C6-4702-4C59-AD84-F3277863131C}" sibTransId="{A8AF98A7-325A-48A7-A62B-E8EE601C4D3C}"/>
    <dgm:cxn modelId="{077CEC9D-D58E-40F7-A28C-3D2368E096FE}" type="presOf" srcId="{32E5C24D-FCFA-4AFB-80B3-2FFBDC76DB51}" destId="{BE4FF2A7-2573-4D64-A7BA-12CCECBA6AD4}" srcOrd="0" destOrd="0" presId="urn:microsoft.com/office/officeart/2005/8/layout/vList5"/>
    <dgm:cxn modelId="{719C04A7-6656-4A76-99F2-70A8F801E560}" type="presOf" srcId="{B12347A2-F010-4C80-87A2-EBBA097C6893}" destId="{19A1AF78-FA0C-4054-B2B1-676BF49F8B91}" srcOrd="0" destOrd="0" presId="urn:microsoft.com/office/officeart/2005/8/layout/vList5"/>
    <dgm:cxn modelId="{BF943CB6-D545-418F-9A18-FD00F7196D00}" type="presOf" srcId="{B588F452-BB76-4979-A67B-BD13BED441A4}" destId="{BE4FF2A7-2573-4D64-A7BA-12CCECBA6AD4}" srcOrd="0" destOrd="1" presId="urn:microsoft.com/office/officeart/2005/8/layout/vList5"/>
    <dgm:cxn modelId="{7DFF06BB-B53D-4E7D-A1E4-081A2C383EC4}" srcId="{FDDB10A9-D025-440F-811C-CE96E8CA8BF1}" destId="{79B8B38F-738A-4D0B-9DC0-7669AC332E39}" srcOrd="2" destOrd="0" parTransId="{F4701703-F3AB-4224-9092-8FA38BE2E373}" sibTransId="{ADD81890-D729-465C-8728-DFB801D9B3C8}"/>
    <dgm:cxn modelId="{05FAB8BB-8D64-4F9A-BC0C-5F1E8150205C}" type="presOf" srcId="{79B8B38F-738A-4D0B-9DC0-7669AC332E39}" destId="{BE4FF2A7-2573-4D64-A7BA-12CCECBA6AD4}" srcOrd="0" destOrd="2" presId="urn:microsoft.com/office/officeart/2005/8/layout/vList5"/>
    <dgm:cxn modelId="{AC56ABC6-AC19-4D18-9857-8F080DD1994C}" srcId="{FDDB10A9-D025-440F-811C-CE96E8CA8BF1}" destId="{B588F452-BB76-4979-A67B-BD13BED441A4}" srcOrd="1" destOrd="0" parTransId="{2FCBE7E4-E28B-4FE3-87C6-C583F4835AB0}" sibTransId="{3B3D797E-82F6-40D4-8ADB-74CDED354F17}"/>
    <dgm:cxn modelId="{48799782-6D90-403A-9369-900675537783}" type="presParOf" srcId="{19A1AF78-FA0C-4054-B2B1-676BF49F8B91}" destId="{4C79D0D0-B9C2-4F25-99C0-A4D3A6941D0B}" srcOrd="0" destOrd="0" presId="urn:microsoft.com/office/officeart/2005/8/layout/vList5"/>
    <dgm:cxn modelId="{1971FC4C-5297-4534-9CA3-BEA4D3C46EA7}" type="presParOf" srcId="{4C79D0D0-B9C2-4F25-99C0-A4D3A6941D0B}" destId="{020BDE84-00B2-4F4D-BC32-41E5FF513D41}" srcOrd="0" destOrd="0" presId="urn:microsoft.com/office/officeart/2005/8/layout/vList5"/>
    <dgm:cxn modelId="{E51EBE87-C5D9-4177-B55E-8EBFDCFD2295}" type="presParOf" srcId="{4C79D0D0-B9C2-4F25-99C0-A4D3A6941D0B}" destId="{BE4FF2A7-2573-4D64-A7BA-12CCECBA6AD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BE1B60E-30B9-4DCA-B450-78D42F993C14}"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IN"/>
        </a:p>
      </dgm:t>
    </dgm:pt>
    <dgm:pt modelId="{40E25A6C-8857-42C0-BAA2-9E6EBF4C262E}">
      <dgm:prSet/>
      <dgm:spPr/>
      <dgm:t>
        <a:bodyPr/>
        <a:lstStyle/>
        <a:p>
          <a:r>
            <a:rPr lang="en-IN"/>
            <a:t>Company: IBM.</a:t>
          </a:r>
        </a:p>
      </dgm:t>
    </dgm:pt>
    <dgm:pt modelId="{5E22428E-EAF0-40AE-A604-4F5A1FB8ED67}" type="parTrans" cxnId="{2EC76882-3D61-4682-9002-61604463B1E7}">
      <dgm:prSet/>
      <dgm:spPr/>
      <dgm:t>
        <a:bodyPr/>
        <a:lstStyle/>
        <a:p>
          <a:endParaRPr lang="en-IN"/>
        </a:p>
      </dgm:t>
    </dgm:pt>
    <dgm:pt modelId="{AB89CA01-0AC0-4A7C-A9AD-482AA4C6E158}" type="sibTrans" cxnId="{2EC76882-3D61-4682-9002-61604463B1E7}">
      <dgm:prSet/>
      <dgm:spPr/>
      <dgm:t>
        <a:bodyPr/>
        <a:lstStyle/>
        <a:p>
          <a:endParaRPr lang="en-IN"/>
        </a:p>
      </dgm:t>
    </dgm:pt>
    <dgm:pt modelId="{F47C2D9E-DDE5-4C3D-9524-548A78C92B04}">
      <dgm:prSet/>
      <dgm:spPr/>
      <dgm:t>
        <a:bodyPr/>
        <a:lstStyle/>
        <a:p>
          <a:r>
            <a:rPr lang="en-IN"/>
            <a:t>Is a provider of AI-driven individualized learning platform.</a:t>
          </a:r>
        </a:p>
      </dgm:t>
    </dgm:pt>
    <dgm:pt modelId="{33784B33-D6A1-4DD5-ADD5-335C54C60B68}" type="parTrans" cxnId="{53370836-DB66-4800-A938-7C6307EECF07}">
      <dgm:prSet/>
      <dgm:spPr/>
      <dgm:t>
        <a:bodyPr/>
        <a:lstStyle/>
        <a:p>
          <a:endParaRPr lang="en-IN"/>
        </a:p>
      </dgm:t>
    </dgm:pt>
    <dgm:pt modelId="{DFB31860-0B17-4BFA-8578-F652B993BD1A}" type="sibTrans" cxnId="{53370836-DB66-4800-A938-7C6307EECF07}">
      <dgm:prSet/>
      <dgm:spPr/>
      <dgm:t>
        <a:bodyPr/>
        <a:lstStyle/>
        <a:p>
          <a:endParaRPr lang="en-IN"/>
        </a:p>
      </dgm:t>
    </dgm:pt>
    <dgm:pt modelId="{5C43F442-74A2-4544-908A-7B357CB70D95}">
      <dgm:prSet/>
      <dgm:spPr/>
      <dgm:t>
        <a:bodyPr/>
        <a:lstStyle/>
        <a:p>
          <a:r>
            <a:rPr lang="en-IN"/>
            <a:t>Tailors training by role, competency, and performance.</a:t>
          </a:r>
        </a:p>
      </dgm:t>
    </dgm:pt>
    <dgm:pt modelId="{0A60C2F8-E1DF-44E4-B535-94ADA86D1415}" type="parTrans" cxnId="{3674B746-BDDD-42A1-9167-D4217CB55267}">
      <dgm:prSet/>
      <dgm:spPr/>
      <dgm:t>
        <a:bodyPr/>
        <a:lstStyle/>
        <a:p>
          <a:endParaRPr lang="en-IN"/>
        </a:p>
      </dgm:t>
    </dgm:pt>
    <dgm:pt modelId="{61DC2C77-C9B8-4CE7-A0D4-7E70D12ACE7F}" type="sibTrans" cxnId="{3674B746-BDDD-42A1-9167-D4217CB55267}">
      <dgm:prSet/>
      <dgm:spPr/>
      <dgm:t>
        <a:bodyPr/>
        <a:lstStyle/>
        <a:p>
          <a:endParaRPr lang="en-IN"/>
        </a:p>
      </dgm:t>
    </dgm:pt>
    <dgm:pt modelId="{08B82AC8-174A-4D49-98B1-950E162D814E}">
      <dgm:prSet/>
      <dgm:spPr/>
      <dgm:t>
        <a:bodyPr/>
        <a:lstStyle/>
        <a:p>
          <a:r>
            <a:rPr lang="en-IN"/>
            <a:t>Obtains substantial cost savings and increases in productivity.</a:t>
          </a:r>
        </a:p>
      </dgm:t>
    </dgm:pt>
    <dgm:pt modelId="{2E21D0A3-A3DB-49EC-8537-710D76F52CD7}" type="parTrans" cxnId="{FCBF0165-5655-48E6-BB27-7A250AEEB616}">
      <dgm:prSet/>
      <dgm:spPr/>
      <dgm:t>
        <a:bodyPr/>
        <a:lstStyle/>
        <a:p>
          <a:endParaRPr lang="en-IN"/>
        </a:p>
      </dgm:t>
    </dgm:pt>
    <dgm:pt modelId="{150EF1E0-FDE4-4DE2-9139-9097956E655E}" type="sibTrans" cxnId="{FCBF0165-5655-48E6-BB27-7A250AEEB616}">
      <dgm:prSet/>
      <dgm:spPr/>
      <dgm:t>
        <a:bodyPr/>
        <a:lstStyle/>
        <a:p>
          <a:endParaRPr lang="en-IN"/>
        </a:p>
      </dgm:t>
    </dgm:pt>
    <dgm:pt modelId="{C2C1E656-4C04-4006-A2C2-DC6AC45B55F5}" type="pres">
      <dgm:prSet presAssocID="{FBE1B60E-30B9-4DCA-B450-78D42F993C14}" presName="hierChild1" presStyleCnt="0">
        <dgm:presLayoutVars>
          <dgm:orgChart val="1"/>
          <dgm:chPref val="1"/>
          <dgm:dir/>
          <dgm:animOne val="branch"/>
          <dgm:animLvl val="lvl"/>
          <dgm:resizeHandles/>
        </dgm:presLayoutVars>
      </dgm:prSet>
      <dgm:spPr/>
    </dgm:pt>
    <dgm:pt modelId="{8B112E8F-C213-4A6E-BA41-584F3DB8FD3D}" type="pres">
      <dgm:prSet presAssocID="{40E25A6C-8857-42C0-BAA2-9E6EBF4C262E}" presName="hierRoot1" presStyleCnt="0">
        <dgm:presLayoutVars>
          <dgm:hierBranch val="init"/>
        </dgm:presLayoutVars>
      </dgm:prSet>
      <dgm:spPr/>
    </dgm:pt>
    <dgm:pt modelId="{D2D31C04-9C3A-4B33-ADAF-B3FCE69441D7}" type="pres">
      <dgm:prSet presAssocID="{40E25A6C-8857-42C0-BAA2-9E6EBF4C262E}" presName="rootComposite1" presStyleCnt="0"/>
      <dgm:spPr/>
    </dgm:pt>
    <dgm:pt modelId="{C40DFB94-480E-47F0-84AB-49A7259BD7EB}" type="pres">
      <dgm:prSet presAssocID="{40E25A6C-8857-42C0-BAA2-9E6EBF4C262E}" presName="rootText1" presStyleLbl="node0" presStyleIdx="0" presStyleCnt="1">
        <dgm:presLayoutVars>
          <dgm:chPref val="3"/>
        </dgm:presLayoutVars>
      </dgm:prSet>
      <dgm:spPr/>
    </dgm:pt>
    <dgm:pt modelId="{976222DA-CF82-45D1-8E32-158C43137899}" type="pres">
      <dgm:prSet presAssocID="{40E25A6C-8857-42C0-BAA2-9E6EBF4C262E}" presName="rootConnector1" presStyleLbl="node1" presStyleIdx="0" presStyleCnt="0"/>
      <dgm:spPr/>
    </dgm:pt>
    <dgm:pt modelId="{B959191E-A298-43E3-B508-EBD784BDC688}" type="pres">
      <dgm:prSet presAssocID="{40E25A6C-8857-42C0-BAA2-9E6EBF4C262E}" presName="hierChild2" presStyleCnt="0"/>
      <dgm:spPr/>
    </dgm:pt>
    <dgm:pt modelId="{58F48FB0-C5FE-4719-9106-F3E7A60B6660}" type="pres">
      <dgm:prSet presAssocID="{33784B33-D6A1-4DD5-ADD5-335C54C60B68}" presName="Name37" presStyleLbl="parChTrans1D2" presStyleIdx="0" presStyleCnt="3"/>
      <dgm:spPr/>
    </dgm:pt>
    <dgm:pt modelId="{B41003F2-C69D-464B-8067-BE3208464FE2}" type="pres">
      <dgm:prSet presAssocID="{F47C2D9E-DDE5-4C3D-9524-548A78C92B04}" presName="hierRoot2" presStyleCnt="0">
        <dgm:presLayoutVars>
          <dgm:hierBranch val="init"/>
        </dgm:presLayoutVars>
      </dgm:prSet>
      <dgm:spPr/>
    </dgm:pt>
    <dgm:pt modelId="{BA26A661-9D03-4253-AD2B-D522C1B57280}" type="pres">
      <dgm:prSet presAssocID="{F47C2D9E-DDE5-4C3D-9524-548A78C92B04}" presName="rootComposite" presStyleCnt="0"/>
      <dgm:spPr/>
    </dgm:pt>
    <dgm:pt modelId="{330118E3-658F-4E98-8AB6-8E6733AECD5D}" type="pres">
      <dgm:prSet presAssocID="{F47C2D9E-DDE5-4C3D-9524-548A78C92B04}" presName="rootText" presStyleLbl="node2" presStyleIdx="0" presStyleCnt="3">
        <dgm:presLayoutVars>
          <dgm:chPref val="3"/>
        </dgm:presLayoutVars>
      </dgm:prSet>
      <dgm:spPr/>
    </dgm:pt>
    <dgm:pt modelId="{5E4316E2-AD5C-45A2-A548-9A81E61F12E4}" type="pres">
      <dgm:prSet presAssocID="{F47C2D9E-DDE5-4C3D-9524-548A78C92B04}" presName="rootConnector" presStyleLbl="node2" presStyleIdx="0" presStyleCnt="3"/>
      <dgm:spPr/>
    </dgm:pt>
    <dgm:pt modelId="{FDCDEB75-B201-4D9F-80F9-179F3B0B6652}" type="pres">
      <dgm:prSet presAssocID="{F47C2D9E-DDE5-4C3D-9524-548A78C92B04}" presName="hierChild4" presStyleCnt="0"/>
      <dgm:spPr/>
    </dgm:pt>
    <dgm:pt modelId="{FA45F1E2-7FFE-4C27-BA2F-87B99BF64175}" type="pres">
      <dgm:prSet presAssocID="{F47C2D9E-DDE5-4C3D-9524-548A78C92B04}" presName="hierChild5" presStyleCnt="0"/>
      <dgm:spPr/>
    </dgm:pt>
    <dgm:pt modelId="{2223541C-26D3-47B1-9F0D-36EC1D99E33A}" type="pres">
      <dgm:prSet presAssocID="{0A60C2F8-E1DF-44E4-B535-94ADA86D1415}" presName="Name37" presStyleLbl="parChTrans1D2" presStyleIdx="1" presStyleCnt="3"/>
      <dgm:spPr/>
    </dgm:pt>
    <dgm:pt modelId="{AF1ADC70-3FAF-44B1-8D25-2C5B0D1CEBCB}" type="pres">
      <dgm:prSet presAssocID="{5C43F442-74A2-4544-908A-7B357CB70D95}" presName="hierRoot2" presStyleCnt="0">
        <dgm:presLayoutVars>
          <dgm:hierBranch val="init"/>
        </dgm:presLayoutVars>
      </dgm:prSet>
      <dgm:spPr/>
    </dgm:pt>
    <dgm:pt modelId="{7D90D289-D817-434C-B0EB-CB9A0E18BA83}" type="pres">
      <dgm:prSet presAssocID="{5C43F442-74A2-4544-908A-7B357CB70D95}" presName="rootComposite" presStyleCnt="0"/>
      <dgm:spPr/>
    </dgm:pt>
    <dgm:pt modelId="{70FADE16-8C2F-4807-9FF7-9E9E30DE4FCB}" type="pres">
      <dgm:prSet presAssocID="{5C43F442-74A2-4544-908A-7B357CB70D95}" presName="rootText" presStyleLbl="node2" presStyleIdx="1" presStyleCnt="3">
        <dgm:presLayoutVars>
          <dgm:chPref val="3"/>
        </dgm:presLayoutVars>
      </dgm:prSet>
      <dgm:spPr/>
    </dgm:pt>
    <dgm:pt modelId="{D6F5983B-2261-4055-9DB9-91B27E094E3A}" type="pres">
      <dgm:prSet presAssocID="{5C43F442-74A2-4544-908A-7B357CB70D95}" presName="rootConnector" presStyleLbl="node2" presStyleIdx="1" presStyleCnt="3"/>
      <dgm:spPr/>
    </dgm:pt>
    <dgm:pt modelId="{609C293D-27F5-4281-84CB-DD4F46C4BF7E}" type="pres">
      <dgm:prSet presAssocID="{5C43F442-74A2-4544-908A-7B357CB70D95}" presName="hierChild4" presStyleCnt="0"/>
      <dgm:spPr/>
    </dgm:pt>
    <dgm:pt modelId="{787D2120-C5AE-4F92-855C-E921015F637E}" type="pres">
      <dgm:prSet presAssocID="{5C43F442-74A2-4544-908A-7B357CB70D95}" presName="hierChild5" presStyleCnt="0"/>
      <dgm:spPr/>
    </dgm:pt>
    <dgm:pt modelId="{0FCF6BCE-BD96-4DBE-B231-AA1218BF45D0}" type="pres">
      <dgm:prSet presAssocID="{2E21D0A3-A3DB-49EC-8537-710D76F52CD7}" presName="Name37" presStyleLbl="parChTrans1D2" presStyleIdx="2" presStyleCnt="3"/>
      <dgm:spPr/>
    </dgm:pt>
    <dgm:pt modelId="{BA5A307A-9F23-4320-AA4A-F109EE8FB056}" type="pres">
      <dgm:prSet presAssocID="{08B82AC8-174A-4D49-98B1-950E162D814E}" presName="hierRoot2" presStyleCnt="0">
        <dgm:presLayoutVars>
          <dgm:hierBranch val="init"/>
        </dgm:presLayoutVars>
      </dgm:prSet>
      <dgm:spPr/>
    </dgm:pt>
    <dgm:pt modelId="{8A47A5B9-E68A-40DF-B462-FF15DC0D651E}" type="pres">
      <dgm:prSet presAssocID="{08B82AC8-174A-4D49-98B1-950E162D814E}" presName="rootComposite" presStyleCnt="0"/>
      <dgm:spPr/>
    </dgm:pt>
    <dgm:pt modelId="{A2F4FC0D-B343-462C-8552-3313C7582043}" type="pres">
      <dgm:prSet presAssocID="{08B82AC8-174A-4D49-98B1-950E162D814E}" presName="rootText" presStyleLbl="node2" presStyleIdx="2" presStyleCnt="3">
        <dgm:presLayoutVars>
          <dgm:chPref val="3"/>
        </dgm:presLayoutVars>
      </dgm:prSet>
      <dgm:spPr/>
    </dgm:pt>
    <dgm:pt modelId="{7548D31C-A534-453D-AC0A-EACA218E8C9D}" type="pres">
      <dgm:prSet presAssocID="{08B82AC8-174A-4D49-98B1-950E162D814E}" presName="rootConnector" presStyleLbl="node2" presStyleIdx="2" presStyleCnt="3"/>
      <dgm:spPr/>
    </dgm:pt>
    <dgm:pt modelId="{1A14CAD2-37C7-4844-AE6C-D897CB58BF67}" type="pres">
      <dgm:prSet presAssocID="{08B82AC8-174A-4D49-98B1-950E162D814E}" presName="hierChild4" presStyleCnt="0"/>
      <dgm:spPr/>
    </dgm:pt>
    <dgm:pt modelId="{BC0CA64B-E1E8-4DC1-B4DD-A8D8EC6C4ACD}" type="pres">
      <dgm:prSet presAssocID="{08B82AC8-174A-4D49-98B1-950E162D814E}" presName="hierChild5" presStyleCnt="0"/>
      <dgm:spPr/>
    </dgm:pt>
    <dgm:pt modelId="{71F6EA86-471B-4CE6-887F-C4B3A4F8D8D9}" type="pres">
      <dgm:prSet presAssocID="{40E25A6C-8857-42C0-BAA2-9E6EBF4C262E}" presName="hierChild3" presStyleCnt="0"/>
      <dgm:spPr/>
    </dgm:pt>
  </dgm:ptLst>
  <dgm:cxnLst>
    <dgm:cxn modelId="{CB619D17-3D98-4121-BAFF-531D2487200D}" type="presOf" srcId="{0A60C2F8-E1DF-44E4-B535-94ADA86D1415}" destId="{2223541C-26D3-47B1-9F0D-36EC1D99E33A}" srcOrd="0" destOrd="0" presId="urn:microsoft.com/office/officeart/2005/8/layout/orgChart1"/>
    <dgm:cxn modelId="{53370836-DB66-4800-A938-7C6307EECF07}" srcId="{40E25A6C-8857-42C0-BAA2-9E6EBF4C262E}" destId="{F47C2D9E-DDE5-4C3D-9524-548A78C92B04}" srcOrd="0" destOrd="0" parTransId="{33784B33-D6A1-4DD5-ADD5-335C54C60B68}" sibTransId="{DFB31860-0B17-4BFA-8578-F652B993BD1A}"/>
    <dgm:cxn modelId="{FCBF0165-5655-48E6-BB27-7A250AEEB616}" srcId="{40E25A6C-8857-42C0-BAA2-9E6EBF4C262E}" destId="{08B82AC8-174A-4D49-98B1-950E162D814E}" srcOrd="2" destOrd="0" parTransId="{2E21D0A3-A3DB-49EC-8537-710D76F52CD7}" sibTransId="{150EF1E0-FDE4-4DE2-9139-9097956E655E}"/>
    <dgm:cxn modelId="{3674B746-BDDD-42A1-9167-D4217CB55267}" srcId="{40E25A6C-8857-42C0-BAA2-9E6EBF4C262E}" destId="{5C43F442-74A2-4544-908A-7B357CB70D95}" srcOrd="1" destOrd="0" parTransId="{0A60C2F8-E1DF-44E4-B535-94ADA86D1415}" sibTransId="{61DC2C77-C9B8-4CE7-A0D4-7E70D12ACE7F}"/>
    <dgm:cxn modelId="{B5462C73-FE0C-4D57-BFF2-08C283749EE2}" type="presOf" srcId="{33784B33-D6A1-4DD5-ADD5-335C54C60B68}" destId="{58F48FB0-C5FE-4719-9106-F3E7A60B6660}" srcOrd="0" destOrd="0" presId="urn:microsoft.com/office/officeart/2005/8/layout/orgChart1"/>
    <dgm:cxn modelId="{A3825859-5325-400C-8FE1-37DB30935B2E}" type="presOf" srcId="{08B82AC8-174A-4D49-98B1-950E162D814E}" destId="{A2F4FC0D-B343-462C-8552-3313C7582043}" srcOrd="0" destOrd="0" presId="urn:microsoft.com/office/officeart/2005/8/layout/orgChart1"/>
    <dgm:cxn modelId="{2EC76882-3D61-4682-9002-61604463B1E7}" srcId="{FBE1B60E-30B9-4DCA-B450-78D42F993C14}" destId="{40E25A6C-8857-42C0-BAA2-9E6EBF4C262E}" srcOrd="0" destOrd="0" parTransId="{5E22428E-EAF0-40AE-A604-4F5A1FB8ED67}" sibTransId="{AB89CA01-0AC0-4A7C-A9AD-482AA4C6E158}"/>
    <dgm:cxn modelId="{EC8B7583-4237-433E-B440-67A3EED6F2D4}" type="presOf" srcId="{40E25A6C-8857-42C0-BAA2-9E6EBF4C262E}" destId="{976222DA-CF82-45D1-8E32-158C43137899}" srcOrd="1" destOrd="0" presId="urn:microsoft.com/office/officeart/2005/8/layout/orgChart1"/>
    <dgm:cxn modelId="{3B9D4592-A64F-4E03-93D2-6BD781988921}" type="presOf" srcId="{08B82AC8-174A-4D49-98B1-950E162D814E}" destId="{7548D31C-A534-453D-AC0A-EACA218E8C9D}" srcOrd="1" destOrd="0" presId="urn:microsoft.com/office/officeart/2005/8/layout/orgChart1"/>
    <dgm:cxn modelId="{31D44A9B-7403-474C-8D37-EEA46C7CED5B}" type="presOf" srcId="{F47C2D9E-DDE5-4C3D-9524-548A78C92B04}" destId="{330118E3-658F-4E98-8AB6-8E6733AECD5D}" srcOrd="0" destOrd="0" presId="urn:microsoft.com/office/officeart/2005/8/layout/orgChart1"/>
    <dgm:cxn modelId="{5C1B7EAB-68A2-47AC-860B-C4FFB545A60A}" type="presOf" srcId="{2E21D0A3-A3DB-49EC-8537-710D76F52CD7}" destId="{0FCF6BCE-BD96-4DBE-B231-AA1218BF45D0}" srcOrd="0" destOrd="0" presId="urn:microsoft.com/office/officeart/2005/8/layout/orgChart1"/>
    <dgm:cxn modelId="{285427B2-B768-458A-8DC6-D958D9257942}" type="presOf" srcId="{40E25A6C-8857-42C0-BAA2-9E6EBF4C262E}" destId="{C40DFB94-480E-47F0-84AB-49A7259BD7EB}" srcOrd="0" destOrd="0" presId="urn:microsoft.com/office/officeart/2005/8/layout/orgChart1"/>
    <dgm:cxn modelId="{7F0191CB-43F0-48DD-B35A-51548730E079}" type="presOf" srcId="{5C43F442-74A2-4544-908A-7B357CB70D95}" destId="{70FADE16-8C2F-4807-9FF7-9E9E30DE4FCB}" srcOrd="0" destOrd="0" presId="urn:microsoft.com/office/officeart/2005/8/layout/orgChart1"/>
    <dgm:cxn modelId="{67A656D1-4E4B-4D56-A871-B030ECF3B054}" type="presOf" srcId="{FBE1B60E-30B9-4DCA-B450-78D42F993C14}" destId="{C2C1E656-4C04-4006-A2C2-DC6AC45B55F5}" srcOrd="0" destOrd="0" presId="urn:microsoft.com/office/officeart/2005/8/layout/orgChart1"/>
    <dgm:cxn modelId="{A02711FA-8A02-4582-8F15-8802E39FF34E}" type="presOf" srcId="{F47C2D9E-DDE5-4C3D-9524-548A78C92B04}" destId="{5E4316E2-AD5C-45A2-A548-9A81E61F12E4}" srcOrd="1" destOrd="0" presId="urn:microsoft.com/office/officeart/2005/8/layout/orgChart1"/>
    <dgm:cxn modelId="{0B03C8FD-95C0-4646-BF18-6CAC1BCAACD7}" type="presOf" srcId="{5C43F442-74A2-4544-908A-7B357CB70D95}" destId="{D6F5983B-2261-4055-9DB9-91B27E094E3A}" srcOrd="1" destOrd="0" presId="urn:microsoft.com/office/officeart/2005/8/layout/orgChart1"/>
    <dgm:cxn modelId="{2377720E-6AE0-4EA6-9E4A-D7968BF3701F}" type="presParOf" srcId="{C2C1E656-4C04-4006-A2C2-DC6AC45B55F5}" destId="{8B112E8F-C213-4A6E-BA41-584F3DB8FD3D}" srcOrd="0" destOrd="0" presId="urn:microsoft.com/office/officeart/2005/8/layout/orgChart1"/>
    <dgm:cxn modelId="{5AB85787-1E55-4CC1-8C25-90CBDFAC5D4B}" type="presParOf" srcId="{8B112E8F-C213-4A6E-BA41-584F3DB8FD3D}" destId="{D2D31C04-9C3A-4B33-ADAF-B3FCE69441D7}" srcOrd="0" destOrd="0" presId="urn:microsoft.com/office/officeart/2005/8/layout/orgChart1"/>
    <dgm:cxn modelId="{CA84C2A3-210B-4DFB-9D0A-EA5C4046A780}" type="presParOf" srcId="{D2D31C04-9C3A-4B33-ADAF-B3FCE69441D7}" destId="{C40DFB94-480E-47F0-84AB-49A7259BD7EB}" srcOrd="0" destOrd="0" presId="urn:microsoft.com/office/officeart/2005/8/layout/orgChart1"/>
    <dgm:cxn modelId="{61A285FA-17AA-4F5B-96B5-864DE406B587}" type="presParOf" srcId="{D2D31C04-9C3A-4B33-ADAF-B3FCE69441D7}" destId="{976222DA-CF82-45D1-8E32-158C43137899}" srcOrd="1" destOrd="0" presId="urn:microsoft.com/office/officeart/2005/8/layout/orgChart1"/>
    <dgm:cxn modelId="{C1AF25DB-086E-4B9C-B0CF-5108E1B3F8A6}" type="presParOf" srcId="{8B112E8F-C213-4A6E-BA41-584F3DB8FD3D}" destId="{B959191E-A298-43E3-B508-EBD784BDC688}" srcOrd="1" destOrd="0" presId="urn:microsoft.com/office/officeart/2005/8/layout/orgChart1"/>
    <dgm:cxn modelId="{50D689F4-7D75-45E6-A638-44C568B5E6C5}" type="presParOf" srcId="{B959191E-A298-43E3-B508-EBD784BDC688}" destId="{58F48FB0-C5FE-4719-9106-F3E7A60B6660}" srcOrd="0" destOrd="0" presId="urn:microsoft.com/office/officeart/2005/8/layout/orgChart1"/>
    <dgm:cxn modelId="{7C16ECFE-4972-4E36-B054-37A80E983B02}" type="presParOf" srcId="{B959191E-A298-43E3-B508-EBD784BDC688}" destId="{B41003F2-C69D-464B-8067-BE3208464FE2}" srcOrd="1" destOrd="0" presId="urn:microsoft.com/office/officeart/2005/8/layout/orgChart1"/>
    <dgm:cxn modelId="{330D10FA-2D3C-4D65-9449-4151996610F7}" type="presParOf" srcId="{B41003F2-C69D-464B-8067-BE3208464FE2}" destId="{BA26A661-9D03-4253-AD2B-D522C1B57280}" srcOrd="0" destOrd="0" presId="urn:microsoft.com/office/officeart/2005/8/layout/orgChart1"/>
    <dgm:cxn modelId="{F2A6AB41-709B-4F45-847E-4EACD70CFE7D}" type="presParOf" srcId="{BA26A661-9D03-4253-AD2B-D522C1B57280}" destId="{330118E3-658F-4E98-8AB6-8E6733AECD5D}" srcOrd="0" destOrd="0" presId="urn:microsoft.com/office/officeart/2005/8/layout/orgChart1"/>
    <dgm:cxn modelId="{7B7A9A41-8F79-4E50-8235-90BA9FD65F78}" type="presParOf" srcId="{BA26A661-9D03-4253-AD2B-D522C1B57280}" destId="{5E4316E2-AD5C-45A2-A548-9A81E61F12E4}" srcOrd="1" destOrd="0" presId="urn:microsoft.com/office/officeart/2005/8/layout/orgChart1"/>
    <dgm:cxn modelId="{7DF3277C-7B8D-44B2-AADD-2CA59E407E93}" type="presParOf" srcId="{B41003F2-C69D-464B-8067-BE3208464FE2}" destId="{FDCDEB75-B201-4D9F-80F9-179F3B0B6652}" srcOrd="1" destOrd="0" presId="urn:microsoft.com/office/officeart/2005/8/layout/orgChart1"/>
    <dgm:cxn modelId="{36AE9866-2BD6-4154-8951-954F1EB8DC79}" type="presParOf" srcId="{B41003F2-C69D-464B-8067-BE3208464FE2}" destId="{FA45F1E2-7FFE-4C27-BA2F-87B99BF64175}" srcOrd="2" destOrd="0" presId="urn:microsoft.com/office/officeart/2005/8/layout/orgChart1"/>
    <dgm:cxn modelId="{FFCF5E20-1A85-4EED-8993-212706829538}" type="presParOf" srcId="{B959191E-A298-43E3-B508-EBD784BDC688}" destId="{2223541C-26D3-47B1-9F0D-36EC1D99E33A}" srcOrd="2" destOrd="0" presId="urn:microsoft.com/office/officeart/2005/8/layout/orgChart1"/>
    <dgm:cxn modelId="{39FD33A1-14B0-4BDA-92A8-74CA74DF95BD}" type="presParOf" srcId="{B959191E-A298-43E3-B508-EBD784BDC688}" destId="{AF1ADC70-3FAF-44B1-8D25-2C5B0D1CEBCB}" srcOrd="3" destOrd="0" presId="urn:microsoft.com/office/officeart/2005/8/layout/orgChart1"/>
    <dgm:cxn modelId="{203E17AD-CB1D-452B-9A4B-5CDB43DD6D31}" type="presParOf" srcId="{AF1ADC70-3FAF-44B1-8D25-2C5B0D1CEBCB}" destId="{7D90D289-D817-434C-B0EB-CB9A0E18BA83}" srcOrd="0" destOrd="0" presId="urn:microsoft.com/office/officeart/2005/8/layout/orgChart1"/>
    <dgm:cxn modelId="{7949C0D8-FA4C-4B60-9933-470AE669EC22}" type="presParOf" srcId="{7D90D289-D817-434C-B0EB-CB9A0E18BA83}" destId="{70FADE16-8C2F-4807-9FF7-9E9E30DE4FCB}" srcOrd="0" destOrd="0" presId="urn:microsoft.com/office/officeart/2005/8/layout/orgChart1"/>
    <dgm:cxn modelId="{E7D9E33F-FEC5-47F1-81FE-B321F4AA2742}" type="presParOf" srcId="{7D90D289-D817-434C-B0EB-CB9A0E18BA83}" destId="{D6F5983B-2261-4055-9DB9-91B27E094E3A}" srcOrd="1" destOrd="0" presId="urn:microsoft.com/office/officeart/2005/8/layout/orgChart1"/>
    <dgm:cxn modelId="{6E418936-7D0F-4B35-A286-4DBD3DD189ED}" type="presParOf" srcId="{AF1ADC70-3FAF-44B1-8D25-2C5B0D1CEBCB}" destId="{609C293D-27F5-4281-84CB-DD4F46C4BF7E}" srcOrd="1" destOrd="0" presId="urn:microsoft.com/office/officeart/2005/8/layout/orgChart1"/>
    <dgm:cxn modelId="{E1323C53-2A08-4D6F-A748-B2EA7C373979}" type="presParOf" srcId="{AF1ADC70-3FAF-44B1-8D25-2C5B0D1CEBCB}" destId="{787D2120-C5AE-4F92-855C-E921015F637E}" srcOrd="2" destOrd="0" presId="urn:microsoft.com/office/officeart/2005/8/layout/orgChart1"/>
    <dgm:cxn modelId="{92CA1ABE-5B4C-4770-BF98-DAB0FD0484AF}" type="presParOf" srcId="{B959191E-A298-43E3-B508-EBD784BDC688}" destId="{0FCF6BCE-BD96-4DBE-B231-AA1218BF45D0}" srcOrd="4" destOrd="0" presId="urn:microsoft.com/office/officeart/2005/8/layout/orgChart1"/>
    <dgm:cxn modelId="{0DCD11BE-D91C-4F4C-83A7-A97D076DA696}" type="presParOf" srcId="{B959191E-A298-43E3-B508-EBD784BDC688}" destId="{BA5A307A-9F23-4320-AA4A-F109EE8FB056}" srcOrd="5" destOrd="0" presId="urn:microsoft.com/office/officeart/2005/8/layout/orgChart1"/>
    <dgm:cxn modelId="{6D4C770E-BB61-4176-9DAF-A0EE1971183B}" type="presParOf" srcId="{BA5A307A-9F23-4320-AA4A-F109EE8FB056}" destId="{8A47A5B9-E68A-40DF-B462-FF15DC0D651E}" srcOrd="0" destOrd="0" presId="urn:microsoft.com/office/officeart/2005/8/layout/orgChart1"/>
    <dgm:cxn modelId="{27CB6832-3FFF-4B1E-BCA7-9729A72E575C}" type="presParOf" srcId="{8A47A5B9-E68A-40DF-B462-FF15DC0D651E}" destId="{A2F4FC0D-B343-462C-8552-3313C7582043}" srcOrd="0" destOrd="0" presId="urn:microsoft.com/office/officeart/2005/8/layout/orgChart1"/>
    <dgm:cxn modelId="{D5ACB98A-9C7D-48EC-9AE4-7571FE6724D5}" type="presParOf" srcId="{8A47A5B9-E68A-40DF-B462-FF15DC0D651E}" destId="{7548D31C-A534-453D-AC0A-EACA218E8C9D}" srcOrd="1" destOrd="0" presId="urn:microsoft.com/office/officeart/2005/8/layout/orgChart1"/>
    <dgm:cxn modelId="{862A99E6-6BB4-4CB2-BE6C-A67C87EDB31A}" type="presParOf" srcId="{BA5A307A-9F23-4320-AA4A-F109EE8FB056}" destId="{1A14CAD2-37C7-4844-AE6C-D897CB58BF67}" srcOrd="1" destOrd="0" presId="urn:microsoft.com/office/officeart/2005/8/layout/orgChart1"/>
    <dgm:cxn modelId="{C62D7705-35F3-4A69-BA59-738168CF87BF}" type="presParOf" srcId="{BA5A307A-9F23-4320-AA4A-F109EE8FB056}" destId="{BC0CA64B-E1E8-4DC1-B4DD-A8D8EC6C4ACD}" srcOrd="2" destOrd="0" presId="urn:microsoft.com/office/officeart/2005/8/layout/orgChart1"/>
    <dgm:cxn modelId="{4B339330-AB83-48E3-9020-2D35757BD179}" type="presParOf" srcId="{8B112E8F-C213-4A6E-BA41-584F3DB8FD3D}" destId="{71F6EA86-471B-4CE6-887F-C4B3A4F8D8D9}"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860E297-1F49-47E6-88AF-914DE5F5EDB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IN"/>
        </a:p>
      </dgm:t>
    </dgm:pt>
    <dgm:pt modelId="{260B0460-93DA-487F-8B35-B4D5C8A47C55}">
      <dgm:prSet/>
      <dgm:spPr/>
      <dgm:t>
        <a:bodyPr/>
        <a:lstStyle/>
        <a:p>
          <a:pPr algn="ctr"/>
          <a:r>
            <a:rPr lang="en-IN" dirty="0">
              <a:solidFill>
                <a:schemeClr val="bg1"/>
              </a:solidFill>
            </a:rPr>
            <a:t>Company: Siemens</a:t>
          </a:r>
        </a:p>
      </dgm:t>
    </dgm:pt>
    <dgm:pt modelId="{E56E6184-53F3-4864-A94C-056D96A8420D}" type="parTrans" cxnId="{A0D13D85-5817-40C5-B327-11FC3F3CB3A2}">
      <dgm:prSet/>
      <dgm:spPr/>
      <dgm:t>
        <a:bodyPr/>
        <a:lstStyle/>
        <a:p>
          <a:endParaRPr lang="en-IN"/>
        </a:p>
      </dgm:t>
    </dgm:pt>
    <dgm:pt modelId="{5BEEB8F8-1F3B-4E8B-B808-E47A6D71306B}" type="sibTrans" cxnId="{A0D13D85-5817-40C5-B327-11FC3F3CB3A2}">
      <dgm:prSet/>
      <dgm:spPr/>
      <dgm:t>
        <a:bodyPr/>
        <a:lstStyle/>
        <a:p>
          <a:endParaRPr lang="en-IN"/>
        </a:p>
      </dgm:t>
    </dgm:pt>
    <dgm:pt modelId="{411526CA-62C1-4B76-9AB3-3E66BEEA4A4D}">
      <dgm:prSet/>
      <dgm:spPr/>
      <dgm:t>
        <a:bodyPr/>
        <a:lstStyle/>
        <a:p>
          <a:pPr algn="ctr"/>
          <a:r>
            <a:rPr lang="en-IN" dirty="0"/>
            <a:t>Uses augmented reality (AR) in complex manufacturing training.</a:t>
          </a:r>
        </a:p>
      </dgm:t>
    </dgm:pt>
    <dgm:pt modelId="{4F3D1CA4-4098-48B0-8BA3-7D4D6286845D}" type="parTrans" cxnId="{5E6299E8-575F-47E3-83A8-AD3B09A3E2FD}">
      <dgm:prSet/>
      <dgm:spPr/>
      <dgm:t>
        <a:bodyPr/>
        <a:lstStyle/>
        <a:p>
          <a:endParaRPr lang="en-IN"/>
        </a:p>
      </dgm:t>
    </dgm:pt>
    <dgm:pt modelId="{9605C656-A702-4F4E-A87D-B5F3FAA7E8D4}" type="sibTrans" cxnId="{5E6299E8-575F-47E3-83A8-AD3B09A3E2FD}">
      <dgm:prSet/>
      <dgm:spPr/>
      <dgm:t>
        <a:bodyPr/>
        <a:lstStyle/>
        <a:p>
          <a:endParaRPr lang="en-IN"/>
        </a:p>
      </dgm:t>
    </dgm:pt>
    <dgm:pt modelId="{12EBA2B7-E335-4D2B-8C76-F7FF63E4276C}">
      <dgm:prSet/>
      <dgm:spPr/>
      <dgm:t>
        <a:bodyPr/>
        <a:lstStyle/>
        <a:p>
          <a:pPr algn="ctr"/>
          <a:r>
            <a:rPr lang="en-IN" dirty="0"/>
            <a:t>Gives quick, safe training on costly machinery (Ifenthaler et al., 2019).</a:t>
          </a:r>
        </a:p>
      </dgm:t>
    </dgm:pt>
    <dgm:pt modelId="{08FEF593-4A3F-446B-A386-A5EFEFBEDDDD}" type="parTrans" cxnId="{EB16E3BD-9EE6-4446-8957-027D0B8A63E0}">
      <dgm:prSet/>
      <dgm:spPr/>
      <dgm:t>
        <a:bodyPr/>
        <a:lstStyle/>
        <a:p>
          <a:endParaRPr lang="en-IN"/>
        </a:p>
      </dgm:t>
    </dgm:pt>
    <dgm:pt modelId="{6088940C-941D-4096-BBEF-41C6ED0C537D}" type="sibTrans" cxnId="{EB16E3BD-9EE6-4446-8957-027D0B8A63E0}">
      <dgm:prSet/>
      <dgm:spPr/>
      <dgm:t>
        <a:bodyPr/>
        <a:lstStyle/>
        <a:p>
          <a:endParaRPr lang="en-IN"/>
        </a:p>
      </dgm:t>
    </dgm:pt>
    <dgm:pt modelId="{9F617247-ABFA-4CE8-9754-C7ED37627019}">
      <dgm:prSet/>
      <dgm:spPr/>
      <dgm:t>
        <a:bodyPr/>
        <a:lstStyle/>
        <a:p>
          <a:pPr algn="ctr"/>
          <a:r>
            <a:rPr lang="en-IN" dirty="0"/>
            <a:t>Cuts down on training costs and increases quality.</a:t>
          </a:r>
        </a:p>
      </dgm:t>
    </dgm:pt>
    <dgm:pt modelId="{B8415BBD-7F1D-4110-B5F4-495EF497A989}" type="parTrans" cxnId="{B22D6827-669F-47D0-B696-D0E8AF9875E5}">
      <dgm:prSet/>
      <dgm:spPr/>
      <dgm:t>
        <a:bodyPr/>
        <a:lstStyle/>
        <a:p>
          <a:endParaRPr lang="en-IN"/>
        </a:p>
      </dgm:t>
    </dgm:pt>
    <dgm:pt modelId="{925B881C-B586-4249-AD19-F45E7E529D88}" type="sibTrans" cxnId="{B22D6827-669F-47D0-B696-D0E8AF9875E5}">
      <dgm:prSet/>
      <dgm:spPr/>
      <dgm:t>
        <a:bodyPr/>
        <a:lstStyle/>
        <a:p>
          <a:endParaRPr lang="en-IN"/>
        </a:p>
      </dgm:t>
    </dgm:pt>
    <dgm:pt modelId="{92A4A0B3-2CD7-4850-BF54-A9C200D1EC42}" type="pres">
      <dgm:prSet presAssocID="{E860E297-1F49-47E6-88AF-914DE5F5EDB6}" presName="linearFlow" presStyleCnt="0">
        <dgm:presLayoutVars>
          <dgm:dir/>
          <dgm:resizeHandles val="exact"/>
        </dgm:presLayoutVars>
      </dgm:prSet>
      <dgm:spPr/>
    </dgm:pt>
    <dgm:pt modelId="{0AEB243C-F989-4F0C-889D-0DDD52BC845B}" type="pres">
      <dgm:prSet presAssocID="{260B0460-93DA-487F-8B35-B4D5C8A47C55}" presName="composite" presStyleCnt="0"/>
      <dgm:spPr/>
    </dgm:pt>
    <dgm:pt modelId="{0DF9CF37-6A04-49A3-A74C-AFC842BC99D4}" type="pres">
      <dgm:prSet presAssocID="{260B0460-93DA-487F-8B35-B4D5C8A47C55}" presName="imgShp" presStyleLbl="fgImgPlace1" presStyleIdx="0" presStyleCnt="1"/>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53E6C195-9777-4483-A664-71E828CB4A40}" type="pres">
      <dgm:prSet presAssocID="{260B0460-93DA-487F-8B35-B4D5C8A47C55}" presName="txShp" presStyleLbl="node1" presStyleIdx="0" presStyleCnt="1" custScaleX="99583" custScaleY="99970">
        <dgm:presLayoutVars>
          <dgm:bulletEnabled val="1"/>
        </dgm:presLayoutVars>
      </dgm:prSet>
      <dgm:spPr/>
    </dgm:pt>
  </dgm:ptLst>
  <dgm:cxnLst>
    <dgm:cxn modelId="{5C011210-C612-48E0-AE80-49F282BA70EC}" type="presOf" srcId="{12EBA2B7-E335-4D2B-8C76-F7FF63E4276C}" destId="{53E6C195-9777-4483-A664-71E828CB4A40}" srcOrd="0" destOrd="2" presId="urn:microsoft.com/office/officeart/2005/8/layout/vList3"/>
    <dgm:cxn modelId="{C214E826-25B9-4C46-B9F1-5DF2882E2464}" type="presOf" srcId="{260B0460-93DA-487F-8B35-B4D5C8A47C55}" destId="{53E6C195-9777-4483-A664-71E828CB4A40}" srcOrd="0" destOrd="0" presId="urn:microsoft.com/office/officeart/2005/8/layout/vList3"/>
    <dgm:cxn modelId="{B22D6827-669F-47D0-B696-D0E8AF9875E5}" srcId="{260B0460-93DA-487F-8B35-B4D5C8A47C55}" destId="{9F617247-ABFA-4CE8-9754-C7ED37627019}" srcOrd="2" destOrd="0" parTransId="{B8415BBD-7F1D-4110-B5F4-495EF497A989}" sibTransId="{925B881C-B586-4249-AD19-F45E7E529D88}"/>
    <dgm:cxn modelId="{CCCFFC39-99BC-4055-9F20-2087EF65B8B3}" type="presOf" srcId="{E860E297-1F49-47E6-88AF-914DE5F5EDB6}" destId="{92A4A0B3-2CD7-4850-BF54-A9C200D1EC42}" srcOrd="0" destOrd="0" presId="urn:microsoft.com/office/officeart/2005/8/layout/vList3"/>
    <dgm:cxn modelId="{451B235E-A65E-4DDD-967A-7649D7FC8B0B}" type="presOf" srcId="{9F617247-ABFA-4CE8-9754-C7ED37627019}" destId="{53E6C195-9777-4483-A664-71E828CB4A40}" srcOrd="0" destOrd="3" presId="urn:microsoft.com/office/officeart/2005/8/layout/vList3"/>
    <dgm:cxn modelId="{A0D13D85-5817-40C5-B327-11FC3F3CB3A2}" srcId="{E860E297-1F49-47E6-88AF-914DE5F5EDB6}" destId="{260B0460-93DA-487F-8B35-B4D5C8A47C55}" srcOrd="0" destOrd="0" parTransId="{E56E6184-53F3-4864-A94C-056D96A8420D}" sibTransId="{5BEEB8F8-1F3B-4E8B-B808-E47A6D71306B}"/>
    <dgm:cxn modelId="{EB16E3BD-9EE6-4446-8957-027D0B8A63E0}" srcId="{260B0460-93DA-487F-8B35-B4D5C8A47C55}" destId="{12EBA2B7-E335-4D2B-8C76-F7FF63E4276C}" srcOrd="1" destOrd="0" parTransId="{08FEF593-4A3F-446B-A386-A5EFEFBEDDDD}" sibTransId="{6088940C-941D-4096-BBEF-41C6ED0C537D}"/>
    <dgm:cxn modelId="{77FFB1C6-4503-4AD3-8BE5-BA3A3DCB5692}" type="presOf" srcId="{411526CA-62C1-4B76-9AB3-3E66BEEA4A4D}" destId="{53E6C195-9777-4483-A664-71E828CB4A40}" srcOrd="0" destOrd="1" presId="urn:microsoft.com/office/officeart/2005/8/layout/vList3"/>
    <dgm:cxn modelId="{5E6299E8-575F-47E3-83A8-AD3B09A3E2FD}" srcId="{260B0460-93DA-487F-8B35-B4D5C8A47C55}" destId="{411526CA-62C1-4B76-9AB3-3E66BEEA4A4D}" srcOrd="0" destOrd="0" parTransId="{4F3D1CA4-4098-48B0-8BA3-7D4D6286845D}" sibTransId="{9605C656-A702-4F4E-A87D-B5F3FAA7E8D4}"/>
    <dgm:cxn modelId="{FEDC5BD6-F746-4A61-962C-A7EF689EBA54}" type="presParOf" srcId="{92A4A0B3-2CD7-4850-BF54-A9C200D1EC42}" destId="{0AEB243C-F989-4F0C-889D-0DDD52BC845B}" srcOrd="0" destOrd="0" presId="urn:microsoft.com/office/officeart/2005/8/layout/vList3"/>
    <dgm:cxn modelId="{B3394111-5EBB-40B7-93AB-C95370FD76C2}" type="presParOf" srcId="{0AEB243C-F989-4F0C-889D-0DDD52BC845B}" destId="{0DF9CF37-6A04-49A3-A74C-AFC842BC99D4}" srcOrd="0" destOrd="0" presId="urn:microsoft.com/office/officeart/2005/8/layout/vList3"/>
    <dgm:cxn modelId="{49C2F708-0797-43B4-87FF-6ED217B499F5}" type="presParOf" srcId="{0AEB243C-F989-4F0C-889D-0DDD52BC845B}" destId="{53E6C195-9777-4483-A664-71E828CB4A4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5F1A7D5-26F9-4909-AD8A-9DF75668531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2F37B3C0-3B71-4A86-B4B0-7E0417BF9794}">
      <dgm:prSet/>
      <dgm:spPr/>
      <dgm:t>
        <a:bodyPr/>
        <a:lstStyle/>
        <a:p>
          <a:r>
            <a:rPr lang="en-IN" dirty="0"/>
            <a:t>Company: McDonald's</a:t>
          </a:r>
        </a:p>
      </dgm:t>
    </dgm:pt>
    <dgm:pt modelId="{19AE1209-5AAC-4A6A-A8CB-D0C5C79E03A3}" type="parTrans" cxnId="{B065D8CD-64E3-4C89-BDA3-178D4499BE1C}">
      <dgm:prSet/>
      <dgm:spPr/>
      <dgm:t>
        <a:bodyPr/>
        <a:lstStyle/>
        <a:p>
          <a:endParaRPr lang="en-IN"/>
        </a:p>
      </dgm:t>
    </dgm:pt>
    <dgm:pt modelId="{5B08FF79-E460-4EC6-A242-80D4CBCA8A06}" type="sibTrans" cxnId="{B065D8CD-64E3-4C89-BDA3-178D4499BE1C}">
      <dgm:prSet/>
      <dgm:spPr/>
      <dgm:t>
        <a:bodyPr/>
        <a:lstStyle/>
        <a:p>
          <a:endParaRPr lang="en-IN"/>
        </a:p>
      </dgm:t>
    </dgm:pt>
    <dgm:pt modelId="{5740D409-9153-495C-878A-F96C87A80B6A}">
      <dgm:prSet/>
      <dgm:spPr/>
      <dgm:t>
        <a:bodyPr/>
        <a:lstStyle/>
        <a:p>
          <a:pPr algn="ctr"/>
          <a:r>
            <a:rPr lang="en-IN" dirty="0"/>
            <a:t>Introduces gamified learning simulations for store processes.</a:t>
          </a:r>
        </a:p>
      </dgm:t>
    </dgm:pt>
    <dgm:pt modelId="{5001AFD0-4703-4BC2-94FD-C51EC744D400}" type="parTrans" cxnId="{ED5F17A5-491D-4D07-9CC5-05474520EFA0}">
      <dgm:prSet/>
      <dgm:spPr/>
      <dgm:t>
        <a:bodyPr/>
        <a:lstStyle/>
        <a:p>
          <a:endParaRPr lang="en-IN"/>
        </a:p>
      </dgm:t>
    </dgm:pt>
    <dgm:pt modelId="{8F28B355-FCA9-48BE-A09D-98B9CEF3B5BB}" type="sibTrans" cxnId="{ED5F17A5-491D-4D07-9CC5-05474520EFA0}">
      <dgm:prSet/>
      <dgm:spPr/>
      <dgm:t>
        <a:bodyPr/>
        <a:lstStyle/>
        <a:p>
          <a:endParaRPr lang="en-IN"/>
        </a:p>
      </dgm:t>
    </dgm:pt>
    <dgm:pt modelId="{CDBCAA06-4B79-44C8-9E52-36991620D25C}">
      <dgm:prSet/>
      <dgm:spPr/>
      <dgm:t>
        <a:bodyPr/>
        <a:lstStyle/>
        <a:p>
          <a:pPr algn="ctr"/>
          <a:r>
            <a:rPr lang="en-IN" dirty="0"/>
            <a:t>Provides highly engaging, global training on demand.</a:t>
          </a:r>
        </a:p>
      </dgm:t>
    </dgm:pt>
    <dgm:pt modelId="{AECEC20E-46D7-441A-AF19-B19A09144FC8}" type="parTrans" cxnId="{951CC30C-A4EA-4EB1-A1BD-320008221706}">
      <dgm:prSet/>
      <dgm:spPr/>
      <dgm:t>
        <a:bodyPr/>
        <a:lstStyle/>
        <a:p>
          <a:endParaRPr lang="en-IN"/>
        </a:p>
      </dgm:t>
    </dgm:pt>
    <dgm:pt modelId="{6A40BB6F-2B36-495D-9C88-C6EA443FD6EA}" type="sibTrans" cxnId="{951CC30C-A4EA-4EB1-A1BD-320008221706}">
      <dgm:prSet/>
      <dgm:spPr/>
      <dgm:t>
        <a:bodyPr/>
        <a:lstStyle/>
        <a:p>
          <a:endParaRPr lang="en-IN"/>
        </a:p>
      </dgm:t>
    </dgm:pt>
    <dgm:pt modelId="{85E9A6B6-A595-48A1-A34A-9B6E82DF0916}">
      <dgm:prSet/>
      <dgm:spPr/>
      <dgm:t>
        <a:bodyPr/>
        <a:lstStyle/>
        <a:p>
          <a:pPr algn="ctr"/>
          <a:r>
            <a:rPr lang="en-IN" dirty="0"/>
            <a:t>Improves operational efficiency and minimizes mistakes (Dubey et al., 2020).</a:t>
          </a:r>
        </a:p>
      </dgm:t>
    </dgm:pt>
    <dgm:pt modelId="{5BC09E53-0AFE-421E-8549-A54EA688CB76}" type="parTrans" cxnId="{BD079402-45BC-49F8-A8CF-66F77F14B8A5}">
      <dgm:prSet/>
      <dgm:spPr/>
      <dgm:t>
        <a:bodyPr/>
        <a:lstStyle/>
        <a:p>
          <a:endParaRPr lang="en-IN"/>
        </a:p>
      </dgm:t>
    </dgm:pt>
    <dgm:pt modelId="{DC39F4B5-75CB-4074-9838-5AAEF5D718C5}" type="sibTrans" cxnId="{BD079402-45BC-49F8-A8CF-66F77F14B8A5}">
      <dgm:prSet/>
      <dgm:spPr/>
      <dgm:t>
        <a:bodyPr/>
        <a:lstStyle/>
        <a:p>
          <a:endParaRPr lang="en-IN"/>
        </a:p>
      </dgm:t>
    </dgm:pt>
    <dgm:pt modelId="{77005331-5C5F-4C16-BBF9-73D33EE64DE4}" type="pres">
      <dgm:prSet presAssocID="{45F1A7D5-26F9-4909-AD8A-9DF756685313}" presName="Name0" presStyleCnt="0">
        <dgm:presLayoutVars>
          <dgm:dir/>
          <dgm:animLvl val="lvl"/>
          <dgm:resizeHandles val="exact"/>
        </dgm:presLayoutVars>
      </dgm:prSet>
      <dgm:spPr/>
    </dgm:pt>
    <dgm:pt modelId="{8362B1BF-035A-4DA4-B50A-FB6C2F522DEE}" type="pres">
      <dgm:prSet presAssocID="{2F37B3C0-3B71-4A86-B4B0-7E0417BF9794}" presName="composite" presStyleCnt="0"/>
      <dgm:spPr/>
    </dgm:pt>
    <dgm:pt modelId="{25F5D893-F17E-4EB3-8495-6FFB9EB9CF03}" type="pres">
      <dgm:prSet presAssocID="{2F37B3C0-3B71-4A86-B4B0-7E0417BF9794}" presName="parTx" presStyleLbl="alignNode1" presStyleIdx="0" presStyleCnt="1">
        <dgm:presLayoutVars>
          <dgm:chMax val="0"/>
          <dgm:chPref val="0"/>
          <dgm:bulletEnabled val="1"/>
        </dgm:presLayoutVars>
      </dgm:prSet>
      <dgm:spPr/>
    </dgm:pt>
    <dgm:pt modelId="{4E6BFBB8-8BDF-400D-99C3-55EA2151308B}" type="pres">
      <dgm:prSet presAssocID="{2F37B3C0-3B71-4A86-B4B0-7E0417BF9794}" presName="desTx" presStyleLbl="alignAccFollowNode1" presStyleIdx="0" presStyleCnt="1">
        <dgm:presLayoutVars>
          <dgm:bulletEnabled val="1"/>
        </dgm:presLayoutVars>
      </dgm:prSet>
      <dgm:spPr/>
    </dgm:pt>
  </dgm:ptLst>
  <dgm:cxnLst>
    <dgm:cxn modelId="{BD079402-45BC-49F8-A8CF-66F77F14B8A5}" srcId="{2F37B3C0-3B71-4A86-B4B0-7E0417BF9794}" destId="{85E9A6B6-A595-48A1-A34A-9B6E82DF0916}" srcOrd="2" destOrd="0" parTransId="{5BC09E53-0AFE-421E-8549-A54EA688CB76}" sibTransId="{DC39F4B5-75CB-4074-9838-5AAEF5D718C5}"/>
    <dgm:cxn modelId="{8FD55D0C-E10C-4A12-86EB-E3EE444085E1}" type="presOf" srcId="{CDBCAA06-4B79-44C8-9E52-36991620D25C}" destId="{4E6BFBB8-8BDF-400D-99C3-55EA2151308B}" srcOrd="0" destOrd="1" presId="urn:microsoft.com/office/officeart/2005/8/layout/hList1"/>
    <dgm:cxn modelId="{951CC30C-A4EA-4EB1-A1BD-320008221706}" srcId="{2F37B3C0-3B71-4A86-B4B0-7E0417BF9794}" destId="{CDBCAA06-4B79-44C8-9E52-36991620D25C}" srcOrd="1" destOrd="0" parTransId="{AECEC20E-46D7-441A-AF19-B19A09144FC8}" sibTransId="{6A40BB6F-2B36-495D-9C88-C6EA443FD6EA}"/>
    <dgm:cxn modelId="{7FF1FA0E-BD4A-4BB9-AED6-56BBC4DF7CEA}" type="presOf" srcId="{5740D409-9153-495C-878A-F96C87A80B6A}" destId="{4E6BFBB8-8BDF-400D-99C3-55EA2151308B}" srcOrd="0" destOrd="0" presId="urn:microsoft.com/office/officeart/2005/8/layout/hList1"/>
    <dgm:cxn modelId="{E4282B6D-4FA5-47A6-B32D-6F80523C479C}" type="presOf" srcId="{45F1A7D5-26F9-4909-AD8A-9DF756685313}" destId="{77005331-5C5F-4C16-BBF9-73D33EE64DE4}" srcOrd="0" destOrd="0" presId="urn:microsoft.com/office/officeart/2005/8/layout/hList1"/>
    <dgm:cxn modelId="{E629068A-82F4-4548-AE25-C4F3FB15B5BB}" type="presOf" srcId="{85E9A6B6-A595-48A1-A34A-9B6E82DF0916}" destId="{4E6BFBB8-8BDF-400D-99C3-55EA2151308B}" srcOrd="0" destOrd="2" presId="urn:microsoft.com/office/officeart/2005/8/layout/hList1"/>
    <dgm:cxn modelId="{ED5F17A5-491D-4D07-9CC5-05474520EFA0}" srcId="{2F37B3C0-3B71-4A86-B4B0-7E0417BF9794}" destId="{5740D409-9153-495C-878A-F96C87A80B6A}" srcOrd="0" destOrd="0" parTransId="{5001AFD0-4703-4BC2-94FD-C51EC744D400}" sibTransId="{8F28B355-FCA9-48BE-A09D-98B9CEF3B5BB}"/>
    <dgm:cxn modelId="{E650F7A7-F160-4C29-9E0D-3FFF326B78F6}" type="presOf" srcId="{2F37B3C0-3B71-4A86-B4B0-7E0417BF9794}" destId="{25F5D893-F17E-4EB3-8495-6FFB9EB9CF03}" srcOrd="0" destOrd="0" presId="urn:microsoft.com/office/officeart/2005/8/layout/hList1"/>
    <dgm:cxn modelId="{B065D8CD-64E3-4C89-BDA3-178D4499BE1C}" srcId="{45F1A7D5-26F9-4909-AD8A-9DF756685313}" destId="{2F37B3C0-3B71-4A86-B4B0-7E0417BF9794}" srcOrd="0" destOrd="0" parTransId="{19AE1209-5AAC-4A6A-A8CB-D0C5C79E03A3}" sibTransId="{5B08FF79-E460-4EC6-A242-80D4CBCA8A06}"/>
    <dgm:cxn modelId="{80C20D05-3357-423F-AC50-B2EDA7FD4B80}" type="presParOf" srcId="{77005331-5C5F-4C16-BBF9-73D33EE64DE4}" destId="{8362B1BF-035A-4DA4-B50A-FB6C2F522DEE}" srcOrd="0" destOrd="0" presId="urn:microsoft.com/office/officeart/2005/8/layout/hList1"/>
    <dgm:cxn modelId="{FB560F56-EC2C-46FF-96B0-3D24481A38C1}" type="presParOf" srcId="{8362B1BF-035A-4DA4-B50A-FB6C2F522DEE}" destId="{25F5D893-F17E-4EB3-8495-6FFB9EB9CF03}" srcOrd="0" destOrd="0" presId="urn:microsoft.com/office/officeart/2005/8/layout/hList1"/>
    <dgm:cxn modelId="{5024033B-0293-4AC2-9F99-3AB27152AA58}" type="presParOf" srcId="{8362B1BF-035A-4DA4-B50A-FB6C2F522DEE}" destId="{4E6BFBB8-8BDF-400D-99C3-55EA2151308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556298B-60BE-4D03-8627-782AD4C347BB}"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3AA330B4-4C17-4C93-8E2F-DCFE87FEE639}">
      <dgm:prSet custT="1"/>
      <dgm:spPr/>
      <dgm:t>
        <a:bodyPr/>
        <a:lstStyle/>
        <a:p>
          <a:r>
            <a:rPr lang="en-IN" sz="3200" dirty="0"/>
            <a:t>Company:</a:t>
          </a:r>
          <a:r>
            <a:rPr lang="en-IN" sz="5200" dirty="0"/>
            <a:t> Deloitte</a:t>
          </a:r>
        </a:p>
      </dgm:t>
    </dgm:pt>
    <dgm:pt modelId="{FFBC7A15-3DB2-4D55-BD66-CAC2B7F0ED99}" type="parTrans" cxnId="{8C7E32B2-3E54-4B03-8F26-A657631B0D3F}">
      <dgm:prSet/>
      <dgm:spPr/>
      <dgm:t>
        <a:bodyPr/>
        <a:lstStyle/>
        <a:p>
          <a:endParaRPr lang="en-IN"/>
        </a:p>
      </dgm:t>
    </dgm:pt>
    <dgm:pt modelId="{ED180AA8-9B92-4B98-A12B-D29AC09CC257}" type="sibTrans" cxnId="{8C7E32B2-3E54-4B03-8F26-A657631B0D3F}">
      <dgm:prSet/>
      <dgm:spPr/>
      <dgm:t>
        <a:bodyPr/>
        <a:lstStyle/>
        <a:p>
          <a:endParaRPr lang="en-IN"/>
        </a:p>
      </dgm:t>
    </dgm:pt>
    <dgm:pt modelId="{D19CA5A8-AE0E-4202-BD0F-24A6678ECEDF}">
      <dgm:prSet custT="1"/>
      <dgm:spPr/>
      <dgm:t>
        <a:bodyPr/>
        <a:lstStyle/>
        <a:p>
          <a:r>
            <a:rPr lang="en-IN" sz="2000" dirty="0"/>
            <a:t>Imables is an integrated learning experience platform.</a:t>
          </a:r>
        </a:p>
      </dgm:t>
    </dgm:pt>
    <dgm:pt modelId="{BFF4745F-5CF6-46F2-BA1A-677882AAB4A5}" type="parTrans" cxnId="{15EE9D9D-6A5D-43B0-A1C2-97BF2D98A072}">
      <dgm:prSet/>
      <dgm:spPr/>
      <dgm:t>
        <a:bodyPr/>
        <a:lstStyle/>
        <a:p>
          <a:endParaRPr lang="en-IN"/>
        </a:p>
      </dgm:t>
    </dgm:pt>
    <dgm:pt modelId="{7310FA1C-2B9B-485A-A1D3-5FAC6A04BE04}" type="sibTrans" cxnId="{15EE9D9D-6A5D-43B0-A1C2-97BF2D98A072}">
      <dgm:prSet/>
      <dgm:spPr/>
      <dgm:t>
        <a:bodyPr/>
        <a:lstStyle/>
        <a:p>
          <a:endParaRPr lang="en-IN"/>
        </a:p>
      </dgm:t>
    </dgm:pt>
    <dgm:pt modelId="{14C750E1-1A98-4AC7-9E6F-3650A4FB935C}">
      <dgm:prSet custT="1"/>
      <dgm:spPr/>
      <dgm:t>
        <a:bodyPr/>
        <a:lstStyle/>
        <a:p>
          <a:r>
            <a:rPr lang="en-IN" sz="2000" dirty="0"/>
            <a:t>Gives general availability of learning materials and information (Frederiksen et al., 2020).</a:t>
          </a:r>
        </a:p>
      </dgm:t>
    </dgm:pt>
    <dgm:pt modelId="{CFDDABF7-BC6E-4ED8-8C59-8D16F119EB4C}" type="parTrans" cxnId="{D396BDE3-6ED9-4C69-8C1D-D1E6A3372243}">
      <dgm:prSet/>
      <dgm:spPr/>
      <dgm:t>
        <a:bodyPr/>
        <a:lstStyle/>
        <a:p>
          <a:endParaRPr lang="en-IN"/>
        </a:p>
      </dgm:t>
    </dgm:pt>
    <dgm:pt modelId="{5F505D7F-E381-4C7F-8ADF-0D0382E7E988}" type="sibTrans" cxnId="{D396BDE3-6ED9-4C69-8C1D-D1E6A3372243}">
      <dgm:prSet/>
      <dgm:spPr/>
      <dgm:t>
        <a:bodyPr/>
        <a:lstStyle/>
        <a:p>
          <a:endParaRPr lang="en-IN"/>
        </a:p>
      </dgm:t>
    </dgm:pt>
    <dgm:pt modelId="{2D1F32AC-C083-473F-BB78-9CBC82A4CA64}">
      <dgm:prSet custT="1"/>
      <dgm:spPr/>
      <dgm:t>
        <a:bodyPr/>
        <a:lstStyle/>
        <a:p>
          <a:r>
            <a:rPr lang="en-IN" sz="2000" dirty="0"/>
            <a:t>Employee skill and talent retention improvement.</a:t>
          </a:r>
        </a:p>
      </dgm:t>
    </dgm:pt>
    <dgm:pt modelId="{175DE6C2-126B-4818-A014-84A3C4B2F218}" type="parTrans" cxnId="{60A47C5D-0C11-42E3-ACC3-F5F32F87B85C}">
      <dgm:prSet/>
      <dgm:spPr/>
      <dgm:t>
        <a:bodyPr/>
        <a:lstStyle/>
        <a:p>
          <a:endParaRPr lang="en-IN"/>
        </a:p>
      </dgm:t>
    </dgm:pt>
    <dgm:pt modelId="{9FFA492F-0854-41EE-8C88-34B3EC0678FC}" type="sibTrans" cxnId="{60A47C5D-0C11-42E3-ACC3-F5F32F87B85C}">
      <dgm:prSet/>
      <dgm:spPr/>
      <dgm:t>
        <a:bodyPr/>
        <a:lstStyle/>
        <a:p>
          <a:endParaRPr lang="en-IN"/>
        </a:p>
      </dgm:t>
    </dgm:pt>
    <dgm:pt modelId="{F7623062-B7CC-479E-9624-7CDC45980B4A}" type="pres">
      <dgm:prSet presAssocID="{2556298B-60BE-4D03-8627-782AD4C347BB}" presName="Name0" presStyleCnt="0">
        <dgm:presLayoutVars>
          <dgm:chMax val="7"/>
          <dgm:dir/>
          <dgm:animLvl val="lvl"/>
          <dgm:resizeHandles val="exact"/>
        </dgm:presLayoutVars>
      </dgm:prSet>
      <dgm:spPr/>
    </dgm:pt>
    <dgm:pt modelId="{B433EE7B-711C-4C44-A5DD-B3724ED1521D}" type="pres">
      <dgm:prSet presAssocID="{3AA330B4-4C17-4C93-8E2F-DCFE87FEE639}" presName="circle1" presStyleLbl="node1" presStyleIdx="0" presStyleCnt="1"/>
      <dgm:spPr/>
    </dgm:pt>
    <dgm:pt modelId="{E0641589-CEE0-44C0-952D-6D2BE5317D67}" type="pres">
      <dgm:prSet presAssocID="{3AA330B4-4C17-4C93-8E2F-DCFE87FEE639}" presName="space" presStyleCnt="0"/>
      <dgm:spPr/>
    </dgm:pt>
    <dgm:pt modelId="{638EEBBF-B341-4CE0-B0C7-4F632F1DDC4D}" type="pres">
      <dgm:prSet presAssocID="{3AA330B4-4C17-4C93-8E2F-DCFE87FEE639}" presName="rect1" presStyleLbl="alignAcc1" presStyleIdx="0" presStyleCnt="1"/>
      <dgm:spPr/>
    </dgm:pt>
    <dgm:pt modelId="{164377CD-AF8B-4A7A-9189-0622724CF786}" type="pres">
      <dgm:prSet presAssocID="{3AA330B4-4C17-4C93-8E2F-DCFE87FEE639}" presName="rect1ParTx" presStyleLbl="alignAcc1" presStyleIdx="0" presStyleCnt="1">
        <dgm:presLayoutVars>
          <dgm:chMax val="1"/>
          <dgm:bulletEnabled val="1"/>
        </dgm:presLayoutVars>
      </dgm:prSet>
      <dgm:spPr/>
    </dgm:pt>
    <dgm:pt modelId="{5E6B3BBD-BF0E-43C6-A73B-D0C79B57BF3B}" type="pres">
      <dgm:prSet presAssocID="{3AA330B4-4C17-4C93-8E2F-DCFE87FEE639}" presName="rect1ChTx" presStyleLbl="alignAcc1" presStyleIdx="0" presStyleCnt="1">
        <dgm:presLayoutVars>
          <dgm:bulletEnabled val="1"/>
        </dgm:presLayoutVars>
      </dgm:prSet>
      <dgm:spPr/>
    </dgm:pt>
  </dgm:ptLst>
  <dgm:cxnLst>
    <dgm:cxn modelId="{EDE9CF0C-0B89-4074-B893-D48195C35EE8}" type="presOf" srcId="{3AA330B4-4C17-4C93-8E2F-DCFE87FEE639}" destId="{638EEBBF-B341-4CE0-B0C7-4F632F1DDC4D}" srcOrd="0" destOrd="0" presId="urn:microsoft.com/office/officeart/2005/8/layout/target3"/>
    <dgm:cxn modelId="{04AE1614-7DC2-4093-898D-361D2DE5CCA5}" type="presOf" srcId="{2556298B-60BE-4D03-8627-782AD4C347BB}" destId="{F7623062-B7CC-479E-9624-7CDC45980B4A}" srcOrd="0" destOrd="0" presId="urn:microsoft.com/office/officeart/2005/8/layout/target3"/>
    <dgm:cxn modelId="{A48ABF19-CF78-48D2-847B-6E0D6BEF32DA}" type="presOf" srcId="{2D1F32AC-C083-473F-BB78-9CBC82A4CA64}" destId="{5E6B3BBD-BF0E-43C6-A73B-D0C79B57BF3B}" srcOrd="0" destOrd="2" presId="urn:microsoft.com/office/officeart/2005/8/layout/target3"/>
    <dgm:cxn modelId="{6348641E-5F9A-4FBE-9F10-CC8DC55EFACD}" type="presOf" srcId="{3AA330B4-4C17-4C93-8E2F-DCFE87FEE639}" destId="{164377CD-AF8B-4A7A-9189-0622724CF786}" srcOrd="1" destOrd="0" presId="urn:microsoft.com/office/officeart/2005/8/layout/target3"/>
    <dgm:cxn modelId="{60A47C5D-0C11-42E3-ACC3-F5F32F87B85C}" srcId="{3AA330B4-4C17-4C93-8E2F-DCFE87FEE639}" destId="{2D1F32AC-C083-473F-BB78-9CBC82A4CA64}" srcOrd="2" destOrd="0" parTransId="{175DE6C2-126B-4818-A014-84A3C4B2F218}" sibTransId="{9FFA492F-0854-41EE-8C88-34B3EC0678FC}"/>
    <dgm:cxn modelId="{15EE9D9D-6A5D-43B0-A1C2-97BF2D98A072}" srcId="{3AA330B4-4C17-4C93-8E2F-DCFE87FEE639}" destId="{D19CA5A8-AE0E-4202-BD0F-24A6678ECEDF}" srcOrd="0" destOrd="0" parTransId="{BFF4745F-5CF6-46F2-BA1A-677882AAB4A5}" sibTransId="{7310FA1C-2B9B-485A-A1D3-5FAC6A04BE04}"/>
    <dgm:cxn modelId="{8C7E32B2-3E54-4B03-8F26-A657631B0D3F}" srcId="{2556298B-60BE-4D03-8627-782AD4C347BB}" destId="{3AA330B4-4C17-4C93-8E2F-DCFE87FEE639}" srcOrd="0" destOrd="0" parTransId="{FFBC7A15-3DB2-4D55-BD66-CAC2B7F0ED99}" sibTransId="{ED180AA8-9B92-4B98-A12B-D29AC09CC257}"/>
    <dgm:cxn modelId="{811C60C3-7119-41B9-8C6F-577298BD5E8D}" type="presOf" srcId="{14C750E1-1A98-4AC7-9E6F-3650A4FB935C}" destId="{5E6B3BBD-BF0E-43C6-A73B-D0C79B57BF3B}" srcOrd="0" destOrd="1" presId="urn:microsoft.com/office/officeart/2005/8/layout/target3"/>
    <dgm:cxn modelId="{66BF4DDE-F344-4976-9CBB-9FD0E448FF6D}" type="presOf" srcId="{D19CA5A8-AE0E-4202-BD0F-24A6678ECEDF}" destId="{5E6B3BBD-BF0E-43C6-A73B-D0C79B57BF3B}" srcOrd="0" destOrd="0" presId="urn:microsoft.com/office/officeart/2005/8/layout/target3"/>
    <dgm:cxn modelId="{D396BDE3-6ED9-4C69-8C1D-D1E6A3372243}" srcId="{3AA330B4-4C17-4C93-8E2F-DCFE87FEE639}" destId="{14C750E1-1A98-4AC7-9E6F-3650A4FB935C}" srcOrd="1" destOrd="0" parTransId="{CFDDABF7-BC6E-4ED8-8C59-8D16F119EB4C}" sibTransId="{5F505D7F-E381-4C7F-8ADF-0D0382E7E988}"/>
    <dgm:cxn modelId="{090E62B2-D822-4232-8C67-81561D8B9C55}" type="presParOf" srcId="{F7623062-B7CC-479E-9624-7CDC45980B4A}" destId="{B433EE7B-711C-4C44-A5DD-B3724ED1521D}" srcOrd="0" destOrd="0" presId="urn:microsoft.com/office/officeart/2005/8/layout/target3"/>
    <dgm:cxn modelId="{A473DC7C-7150-462C-96E7-C12F4081766F}" type="presParOf" srcId="{F7623062-B7CC-479E-9624-7CDC45980B4A}" destId="{E0641589-CEE0-44C0-952D-6D2BE5317D67}" srcOrd="1" destOrd="0" presId="urn:microsoft.com/office/officeart/2005/8/layout/target3"/>
    <dgm:cxn modelId="{19B6269F-E5F6-45BA-83BB-A21D5FB82565}" type="presParOf" srcId="{F7623062-B7CC-479E-9624-7CDC45980B4A}" destId="{638EEBBF-B341-4CE0-B0C7-4F632F1DDC4D}" srcOrd="2" destOrd="0" presId="urn:microsoft.com/office/officeart/2005/8/layout/target3"/>
    <dgm:cxn modelId="{62BDEEF9-5F5B-4848-9B36-4CC397F2AEC6}" type="presParOf" srcId="{F7623062-B7CC-479E-9624-7CDC45980B4A}" destId="{164377CD-AF8B-4A7A-9189-0622724CF786}" srcOrd="3" destOrd="0" presId="urn:microsoft.com/office/officeart/2005/8/layout/target3"/>
    <dgm:cxn modelId="{4CAEB242-5E8F-4B21-9B0F-AECB20C1D7FF}" type="presParOf" srcId="{F7623062-B7CC-479E-9624-7CDC45980B4A}" destId="{5E6B3BBD-BF0E-43C6-A73B-D0C79B57BF3B}"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77A4505-EE21-47DD-B46A-100762CE4560}"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IN"/>
        </a:p>
      </dgm:t>
    </dgm:pt>
    <dgm:pt modelId="{4CBBA8F2-F569-442B-B607-23AC5ABDB2CC}">
      <dgm:prSet/>
      <dgm:spPr/>
      <dgm:t>
        <a:bodyPr/>
        <a:lstStyle/>
        <a:p>
          <a:r>
            <a:rPr lang="en-IN"/>
            <a:t>Technology is an excellent instrument for learning and development.</a:t>
          </a:r>
        </a:p>
      </dgm:t>
    </dgm:pt>
    <dgm:pt modelId="{6AFADCD6-20C0-4264-ADAD-AAA660882A7A}" type="parTrans" cxnId="{D68576C1-A549-48DD-BA29-0AC2716EA2C9}">
      <dgm:prSet/>
      <dgm:spPr/>
      <dgm:t>
        <a:bodyPr/>
        <a:lstStyle/>
        <a:p>
          <a:endParaRPr lang="en-IN"/>
        </a:p>
      </dgm:t>
    </dgm:pt>
    <dgm:pt modelId="{0D0E917E-7829-46C8-8CB0-E8C61982A08C}" type="sibTrans" cxnId="{D68576C1-A549-48DD-BA29-0AC2716EA2C9}">
      <dgm:prSet/>
      <dgm:spPr/>
      <dgm:t>
        <a:bodyPr/>
        <a:lstStyle/>
        <a:p>
          <a:endParaRPr lang="en-IN"/>
        </a:p>
      </dgm:t>
    </dgm:pt>
    <dgm:pt modelId="{7DA8D348-BAA2-4DA3-ADFB-C7322DDD7728}">
      <dgm:prSet/>
      <dgm:spPr/>
      <dgm:t>
        <a:bodyPr/>
        <a:lstStyle/>
        <a:p>
          <a:r>
            <a:rPr lang="en-IN"/>
            <a:t>• It has quite a few benefits for workers and employers.</a:t>
          </a:r>
        </a:p>
      </dgm:t>
    </dgm:pt>
    <dgm:pt modelId="{F3002CC5-1154-4AE9-ABB4-790A6153A854}" type="parTrans" cxnId="{1CC3971B-864C-4476-AB3D-5AED430F19D6}">
      <dgm:prSet/>
      <dgm:spPr/>
      <dgm:t>
        <a:bodyPr/>
        <a:lstStyle/>
        <a:p>
          <a:endParaRPr lang="en-IN"/>
        </a:p>
      </dgm:t>
    </dgm:pt>
    <dgm:pt modelId="{A623EE82-B8B6-4A94-9FFD-0E53CC181564}" type="sibTrans" cxnId="{1CC3971B-864C-4476-AB3D-5AED430F19D6}">
      <dgm:prSet/>
      <dgm:spPr/>
      <dgm:t>
        <a:bodyPr/>
        <a:lstStyle/>
        <a:p>
          <a:endParaRPr lang="en-IN"/>
        </a:p>
      </dgm:t>
    </dgm:pt>
    <dgm:pt modelId="{9C670C23-1E9C-4060-8C56-0F0980914679}">
      <dgm:prSet/>
      <dgm:spPr/>
      <dgm:t>
        <a:bodyPr/>
        <a:lstStyle/>
        <a:p>
          <a:r>
            <a:rPr lang="en-IN"/>
            <a:t>• Choosing the proper technologies is of extremely high importance.</a:t>
          </a:r>
        </a:p>
      </dgm:t>
    </dgm:pt>
    <dgm:pt modelId="{6EDA18E3-90AB-49F4-8043-AFCFBCE38B8F}" type="parTrans" cxnId="{6CF6F2B2-1A8B-4A94-B705-87C4897FF1C0}">
      <dgm:prSet/>
      <dgm:spPr/>
      <dgm:t>
        <a:bodyPr/>
        <a:lstStyle/>
        <a:p>
          <a:endParaRPr lang="en-IN"/>
        </a:p>
      </dgm:t>
    </dgm:pt>
    <dgm:pt modelId="{269E6E6B-F7CB-4716-ACE5-CFADF8391135}" type="sibTrans" cxnId="{6CF6F2B2-1A8B-4A94-B705-87C4897FF1C0}">
      <dgm:prSet/>
      <dgm:spPr/>
      <dgm:t>
        <a:bodyPr/>
        <a:lstStyle/>
        <a:p>
          <a:endParaRPr lang="en-IN"/>
        </a:p>
      </dgm:t>
    </dgm:pt>
    <dgm:pt modelId="{2A48B39C-3230-47A0-A6BC-9A1DB7DB875A}" type="pres">
      <dgm:prSet presAssocID="{677A4505-EE21-47DD-B46A-100762CE4560}" presName="Name0" presStyleCnt="0">
        <dgm:presLayoutVars>
          <dgm:dir/>
          <dgm:resizeHandles val="exact"/>
        </dgm:presLayoutVars>
      </dgm:prSet>
      <dgm:spPr/>
    </dgm:pt>
    <dgm:pt modelId="{D977440F-19ED-4A85-A238-1D38A6D44CBC}" type="pres">
      <dgm:prSet presAssocID="{4CBBA8F2-F569-442B-B607-23AC5ABDB2CC}" presName="node" presStyleLbl="node1" presStyleIdx="0" presStyleCnt="3">
        <dgm:presLayoutVars>
          <dgm:bulletEnabled val="1"/>
        </dgm:presLayoutVars>
      </dgm:prSet>
      <dgm:spPr/>
    </dgm:pt>
    <dgm:pt modelId="{F4FCC6BB-D14B-4C7A-8C88-D355F998D11D}" type="pres">
      <dgm:prSet presAssocID="{0D0E917E-7829-46C8-8CB0-E8C61982A08C}" presName="sibTrans" presStyleLbl="sibTrans2D1" presStyleIdx="0" presStyleCnt="2"/>
      <dgm:spPr/>
    </dgm:pt>
    <dgm:pt modelId="{5786096A-2122-4EFD-B75D-6F265B792D72}" type="pres">
      <dgm:prSet presAssocID="{0D0E917E-7829-46C8-8CB0-E8C61982A08C}" presName="connectorText" presStyleLbl="sibTrans2D1" presStyleIdx="0" presStyleCnt="2"/>
      <dgm:spPr/>
    </dgm:pt>
    <dgm:pt modelId="{E3879BDA-6961-4105-A0F2-D8DB65E78088}" type="pres">
      <dgm:prSet presAssocID="{7DA8D348-BAA2-4DA3-ADFB-C7322DDD7728}" presName="node" presStyleLbl="node1" presStyleIdx="1" presStyleCnt="3">
        <dgm:presLayoutVars>
          <dgm:bulletEnabled val="1"/>
        </dgm:presLayoutVars>
      </dgm:prSet>
      <dgm:spPr/>
    </dgm:pt>
    <dgm:pt modelId="{BD6D19B9-E7B3-41F1-8424-18E43C8EE118}" type="pres">
      <dgm:prSet presAssocID="{A623EE82-B8B6-4A94-9FFD-0E53CC181564}" presName="sibTrans" presStyleLbl="sibTrans2D1" presStyleIdx="1" presStyleCnt="2"/>
      <dgm:spPr/>
    </dgm:pt>
    <dgm:pt modelId="{15C8CE45-3BF9-400C-BE9C-A8C19F81F429}" type="pres">
      <dgm:prSet presAssocID="{A623EE82-B8B6-4A94-9FFD-0E53CC181564}" presName="connectorText" presStyleLbl="sibTrans2D1" presStyleIdx="1" presStyleCnt="2"/>
      <dgm:spPr/>
    </dgm:pt>
    <dgm:pt modelId="{D0B64232-D499-4387-B36D-603481D862A4}" type="pres">
      <dgm:prSet presAssocID="{9C670C23-1E9C-4060-8C56-0F0980914679}" presName="node" presStyleLbl="node1" presStyleIdx="2" presStyleCnt="3">
        <dgm:presLayoutVars>
          <dgm:bulletEnabled val="1"/>
        </dgm:presLayoutVars>
      </dgm:prSet>
      <dgm:spPr/>
    </dgm:pt>
  </dgm:ptLst>
  <dgm:cxnLst>
    <dgm:cxn modelId="{1CC3971B-864C-4476-AB3D-5AED430F19D6}" srcId="{677A4505-EE21-47DD-B46A-100762CE4560}" destId="{7DA8D348-BAA2-4DA3-ADFB-C7322DDD7728}" srcOrd="1" destOrd="0" parTransId="{F3002CC5-1154-4AE9-ABB4-790A6153A854}" sibTransId="{A623EE82-B8B6-4A94-9FFD-0E53CC181564}"/>
    <dgm:cxn modelId="{C500C22D-765D-4079-A61F-5A3A961A83FA}" type="presOf" srcId="{0D0E917E-7829-46C8-8CB0-E8C61982A08C}" destId="{5786096A-2122-4EFD-B75D-6F265B792D72}" srcOrd="1" destOrd="0" presId="urn:microsoft.com/office/officeart/2005/8/layout/process1"/>
    <dgm:cxn modelId="{CB059A67-A244-47AC-A37B-0A2BCAC15555}" type="presOf" srcId="{A623EE82-B8B6-4A94-9FFD-0E53CC181564}" destId="{BD6D19B9-E7B3-41F1-8424-18E43C8EE118}" srcOrd="0" destOrd="0" presId="urn:microsoft.com/office/officeart/2005/8/layout/process1"/>
    <dgm:cxn modelId="{4F9FAC75-BC51-4DBA-A22D-9E7C45099A18}" type="presOf" srcId="{A623EE82-B8B6-4A94-9FFD-0E53CC181564}" destId="{15C8CE45-3BF9-400C-BE9C-A8C19F81F429}" srcOrd="1" destOrd="0" presId="urn:microsoft.com/office/officeart/2005/8/layout/process1"/>
    <dgm:cxn modelId="{DED50E77-C0E7-4920-8995-AC034A70A64B}" type="presOf" srcId="{4CBBA8F2-F569-442B-B607-23AC5ABDB2CC}" destId="{D977440F-19ED-4A85-A238-1D38A6D44CBC}" srcOrd="0" destOrd="0" presId="urn:microsoft.com/office/officeart/2005/8/layout/process1"/>
    <dgm:cxn modelId="{1E295C88-A037-4C4E-AA82-0FFE1168E928}" type="presOf" srcId="{9C670C23-1E9C-4060-8C56-0F0980914679}" destId="{D0B64232-D499-4387-B36D-603481D862A4}" srcOrd="0" destOrd="0" presId="urn:microsoft.com/office/officeart/2005/8/layout/process1"/>
    <dgm:cxn modelId="{C660DD9C-CA04-4731-9436-A9373AD0514E}" type="presOf" srcId="{0D0E917E-7829-46C8-8CB0-E8C61982A08C}" destId="{F4FCC6BB-D14B-4C7A-8C88-D355F998D11D}" srcOrd="0" destOrd="0" presId="urn:microsoft.com/office/officeart/2005/8/layout/process1"/>
    <dgm:cxn modelId="{6CF6F2B2-1A8B-4A94-B705-87C4897FF1C0}" srcId="{677A4505-EE21-47DD-B46A-100762CE4560}" destId="{9C670C23-1E9C-4060-8C56-0F0980914679}" srcOrd="2" destOrd="0" parTransId="{6EDA18E3-90AB-49F4-8043-AFCFBCE38B8F}" sibTransId="{269E6E6B-F7CB-4716-ACE5-CFADF8391135}"/>
    <dgm:cxn modelId="{D68576C1-A549-48DD-BA29-0AC2716EA2C9}" srcId="{677A4505-EE21-47DD-B46A-100762CE4560}" destId="{4CBBA8F2-F569-442B-B607-23AC5ABDB2CC}" srcOrd="0" destOrd="0" parTransId="{6AFADCD6-20C0-4264-ADAD-AAA660882A7A}" sibTransId="{0D0E917E-7829-46C8-8CB0-E8C61982A08C}"/>
    <dgm:cxn modelId="{9A65A7CA-E808-48D8-8573-C22D2D88E604}" type="presOf" srcId="{7DA8D348-BAA2-4DA3-ADFB-C7322DDD7728}" destId="{E3879BDA-6961-4105-A0F2-D8DB65E78088}" srcOrd="0" destOrd="0" presId="urn:microsoft.com/office/officeart/2005/8/layout/process1"/>
    <dgm:cxn modelId="{ED4F6FDD-EA70-48B6-894C-4C0D6F8317CA}" type="presOf" srcId="{677A4505-EE21-47DD-B46A-100762CE4560}" destId="{2A48B39C-3230-47A0-A6BC-9A1DB7DB875A}" srcOrd="0" destOrd="0" presId="urn:microsoft.com/office/officeart/2005/8/layout/process1"/>
    <dgm:cxn modelId="{BD8243C7-7C87-46B3-8F3A-21D8F183A6B9}" type="presParOf" srcId="{2A48B39C-3230-47A0-A6BC-9A1DB7DB875A}" destId="{D977440F-19ED-4A85-A238-1D38A6D44CBC}" srcOrd="0" destOrd="0" presId="urn:microsoft.com/office/officeart/2005/8/layout/process1"/>
    <dgm:cxn modelId="{0C966092-53D6-402D-915A-86F7A6A79A5C}" type="presParOf" srcId="{2A48B39C-3230-47A0-A6BC-9A1DB7DB875A}" destId="{F4FCC6BB-D14B-4C7A-8C88-D355F998D11D}" srcOrd="1" destOrd="0" presId="urn:microsoft.com/office/officeart/2005/8/layout/process1"/>
    <dgm:cxn modelId="{2AF635C3-9FA5-4B68-A0A1-5FA48B2E50AD}" type="presParOf" srcId="{F4FCC6BB-D14B-4C7A-8C88-D355F998D11D}" destId="{5786096A-2122-4EFD-B75D-6F265B792D72}" srcOrd="0" destOrd="0" presId="urn:microsoft.com/office/officeart/2005/8/layout/process1"/>
    <dgm:cxn modelId="{1FBA9842-89F2-4152-945B-A2E45E6C7DD9}" type="presParOf" srcId="{2A48B39C-3230-47A0-A6BC-9A1DB7DB875A}" destId="{E3879BDA-6961-4105-A0F2-D8DB65E78088}" srcOrd="2" destOrd="0" presId="urn:microsoft.com/office/officeart/2005/8/layout/process1"/>
    <dgm:cxn modelId="{56AB544C-7546-4FD4-B367-DE5FB13A3311}" type="presParOf" srcId="{2A48B39C-3230-47A0-A6BC-9A1DB7DB875A}" destId="{BD6D19B9-E7B3-41F1-8424-18E43C8EE118}" srcOrd="3" destOrd="0" presId="urn:microsoft.com/office/officeart/2005/8/layout/process1"/>
    <dgm:cxn modelId="{7CDE13E5-0C50-4BF7-9DB7-C0078350DEA7}" type="presParOf" srcId="{BD6D19B9-E7B3-41F1-8424-18E43C8EE118}" destId="{15C8CE45-3BF9-400C-BE9C-A8C19F81F429}" srcOrd="0" destOrd="0" presId="urn:microsoft.com/office/officeart/2005/8/layout/process1"/>
    <dgm:cxn modelId="{26F3690F-027F-47E1-A147-FE78EDFA6043}" type="presParOf" srcId="{2A48B39C-3230-47A0-A6BC-9A1DB7DB875A}" destId="{D0B64232-D499-4387-B36D-603481D862A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8BFF8-98C5-4611-B4BA-30795E06A4AF}">
      <dsp:nvSpPr>
        <dsp:cNvPr id="0" name=""/>
        <dsp:cNvSpPr/>
      </dsp:nvSpPr>
      <dsp:spPr>
        <a:xfrm>
          <a:off x="46" y="314919"/>
          <a:ext cx="4492414" cy="61216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IN" sz="1700" kern="1200"/>
            <a:t>The impact of technology on workplace learning and development is tremendous:</a:t>
          </a:r>
        </a:p>
      </dsp:txBody>
      <dsp:txXfrm>
        <a:off x="46" y="314919"/>
        <a:ext cx="4492414" cy="612165"/>
      </dsp:txXfrm>
    </dsp:sp>
    <dsp:sp modelId="{CD39BA65-20F6-4BD5-B8FB-EC74885DE33D}">
      <dsp:nvSpPr>
        <dsp:cNvPr id="0" name=""/>
        <dsp:cNvSpPr/>
      </dsp:nvSpPr>
      <dsp:spPr>
        <a:xfrm>
          <a:off x="46" y="927084"/>
          <a:ext cx="4492414" cy="23573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ctr" defTabSz="755650">
            <a:lnSpc>
              <a:spcPct val="90000"/>
            </a:lnSpc>
            <a:spcBef>
              <a:spcPct val="0"/>
            </a:spcBef>
            <a:spcAft>
              <a:spcPct val="15000"/>
            </a:spcAft>
            <a:buChar char="•"/>
          </a:pPr>
          <a:r>
            <a:rPr lang="en-IN" sz="1700" kern="1200" dirty="0"/>
            <a:t>The digital tools and platforms have been changing the way we train the workers.</a:t>
          </a:r>
        </a:p>
        <a:p>
          <a:pPr marL="171450" lvl="1" indent="-171450" algn="ctr" defTabSz="755650">
            <a:lnSpc>
              <a:spcPct val="90000"/>
            </a:lnSpc>
            <a:spcBef>
              <a:spcPct val="0"/>
            </a:spcBef>
            <a:spcAft>
              <a:spcPct val="15000"/>
            </a:spcAft>
            <a:buChar char="•"/>
          </a:pPr>
          <a:r>
            <a:rPr lang="en-IN" sz="1700" kern="1200" dirty="0"/>
            <a:t>E-learning is being added to or supplanting traditional classroom training </a:t>
          </a:r>
          <a:r>
            <a:rPr lang="en-IN" sz="1700" kern="12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700" kern="1200" dirty="0"/>
            <a:t>Roll and Wylie 2019)</a:t>
          </a:r>
          <a:r>
            <a:rPr lang="en-IN" sz="1700" kern="1200" dirty="0"/>
            <a:t>.</a:t>
          </a:r>
        </a:p>
      </dsp:txBody>
      <dsp:txXfrm>
        <a:off x="46" y="927084"/>
        <a:ext cx="4492414" cy="2357311"/>
      </dsp:txXfrm>
    </dsp:sp>
    <dsp:sp modelId="{4A6BE205-9A82-47DE-B96D-35AEA26B517A}">
      <dsp:nvSpPr>
        <dsp:cNvPr id="0" name=""/>
        <dsp:cNvSpPr/>
      </dsp:nvSpPr>
      <dsp:spPr>
        <a:xfrm>
          <a:off x="5121399" y="314919"/>
          <a:ext cx="4492414" cy="61216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IN" sz="1700" kern="1200"/>
            <a:t>Enhances more productive, efficient, and interesting learning:</a:t>
          </a:r>
        </a:p>
      </dsp:txBody>
      <dsp:txXfrm>
        <a:off x="5121399" y="314919"/>
        <a:ext cx="4492414" cy="612165"/>
      </dsp:txXfrm>
    </dsp:sp>
    <dsp:sp modelId="{69D9B4D8-19EF-4582-8B32-833BEC45D198}">
      <dsp:nvSpPr>
        <dsp:cNvPr id="0" name=""/>
        <dsp:cNvSpPr/>
      </dsp:nvSpPr>
      <dsp:spPr>
        <a:xfrm>
          <a:off x="5121399" y="927084"/>
          <a:ext cx="4492414" cy="23573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ctr" defTabSz="755650">
            <a:lnSpc>
              <a:spcPct val="90000"/>
            </a:lnSpc>
            <a:spcBef>
              <a:spcPct val="0"/>
            </a:spcBef>
            <a:spcAft>
              <a:spcPct val="15000"/>
            </a:spcAft>
            <a:buChar char="•"/>
          </a:pPr>
          <a:r>
            <a:rPr lang="en-IN" sz="1700" kern="1200" dirty="0"/>
            <a:t>With technology, training can be provided in a shorter time and with less cost.</a:t>
          </a:r>
        </a:p>
        <a:p>
          <a:pPr marL="171450" lvl="1" indent="-171450" algn="ctr" defTabSz="755650">
            <a:lnSpc>
              <a:spcPct val="90000"/>
            </a:lnSpc>
            <a:spcBef>
              <a:spcPct val="0"/>
            </a:spcBef>
            <a:spcAft>
              <a:spcPct val="15000"/>
            </a:spcAft>
            <a:buChar char="•"/>
          </a:pPr>
          <a:r>
            <a:rPr lang="en-IN" sz="1700" kern="1200" dirty="0"/>
            <a:t>Training is available on-demand, on any device, and from any location.</a:t>
          </a:r>
        </a:p>
        <a:p>
          <a:pPr marL="171450" lvl="1" indent="-171450" algn="ctr" defTabSz="755650">
            <a:lnSpc>
              <a:spcPct val="90000"/>
            </a:lnSpc>
            <a:spcBef>
              <a:spcPct val="0"/>
            </a:spcBef>
            <a:spcAft>
              <a:spcPct val="15000"/>
            </a:spcAft>
            <a:buChar char="•"/>
          </a:pPr>
          <a:r>
            <a:rPr lang="en-IN" sz="1700" kern="1200" dirty="0"/>
            <a:t>Interactive multimedia and simulations make the learning experience more interesting and effective (Gupta et al., 2022).</a:t>
          </a:r>
          <a:br>
            <a:rPr lang="en-IN" sz="1700" kern="1200" dirty="0"/>
          </a:br>
          <a:endParaRPr lang="en-IN" sz="1700" kern="1200" dirty="0"/>
        </a:p>
      </dsp:txBody>
      <dsp:txXfrm>
        <a:off x="5121399" y="927084"/>
        <a:ext cx="4492414" cy="23573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919C4-DB09-48AE-95E1-E3662D6EA4EB}">
      <dsp:nvSpPr>
        <dsp:cNvPr id="0" name=""/>
        <dsp:cNvSpPr/>
      </dsp:nvSpPr>
      <dsp:spPr>
        <a:xfrm>
          <a:off x="0" y="1173458"/>
          <a:ext cx="10624173" cy="156461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26723-9210-4232-848D-6BAC73DF666F}">
      <dsp:nvSpPr>
        <dsp:cNvPr id="0" name=""/>
        <dsp:cNvSpPr/>
      </dsp:nvSpPr>
      <dsp:spPr>
        <a:xfrm>
          <a:off x="4785" y="0"/>
          <a:ext cx="2301731"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IN" sz="1800" kern="1200"/>
            <a:t>Technology allows continuous access to training materials.</a:t>
          </a:r>
        </a:p>
      </dsp:txBody>
      <dsp:txXfrm>
        <a:off x="4785" y="0"/>
        <a:ext cx="2301731" cy="1564610"/>
      </dsp:txXfrm>
    </dsp:sp>
    <dsp:sp modelId="{EC20C558-E223-4DB7-95DD-6D2144D2F513}">
      <dsp:nvSpPr>
        <dsp:cNvPr id="0" name=""/>
        <dsp:cNvSpPr/>
      </dsp:nvSpPr>
      <dsp:spPr>
        <a:xfrm>
          <a:off x="960074"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CB6FD6-A76A-4E06-8300-AD8253AD0EB3}">
      <dsp:nvSpPr>
        <dsp:cNvPr id="0" name=""/>
        <dsp:cNvSpPr/>
      </dsp:nvSpPr>
      <dsp:spPr>
        <a:xfrm>
          <a:off x="2421603" y="2346916"/>
          <a:ext cx="2301731"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IN" sz="1800" kern="1200"/>
            <a:t>Learners are aware to train according to their own pace, whenever they want.</a:t>
          </a:r>
        </a:p>
      </dsp:txBody>
      <dsp:txXfrm>
        <a:off x="2421603" y="2346916"/>
        <a:ext cx="2301731" cy="1564610"/>
      </dsp:txXfrm>
    </dsp:sp>
    <dsp:sp modelId="{EFA2B426-521C-464A-BF8C-70703A5463CB}">
      <dsp:nvSpPr>
        <dsp:cNvPr id="0" name=""/>
        <dsp:cNvSpPr/>
      </dsp:nvSpPr>
      <dsp:spPr>
        <a:xfrm>
          <a:off x="3376892"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1F6595-2B44-41A4-8FE2-FEEBCA88674E}">
      <dsp:nvSpPr>
        <dsp:cNvPr id="0" name=""/>
        <dsp:cNvSpPr/>
      </dsp:nvSpPr>
      <dsp:spPr>
        <a:xfrm>
          <a:off x="4838421" y="0"/>
          <a:ext cx="2301731"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marL="0" lvl="0" indent="0" algn="ctr" defTabSz="800100">
            <a:lnSpc>
              <a:spcPct val="90000"/>
            </a:lnSpc>
            <a:spcBef>
              <a:spcPct val="0"/>
            </a:spcBef>
            <a:spcAft>
              <a:spcPct val="35000"/>
            </a:spcAft>
            <a:buNone/>
          </a:pPr>
          <a:r>
            <a:rPr lang="en-IN" sz="1800" kern="1200" dirty="0"/>
            <a:t>Mobile-compatible courses enable learning on-the-run (Agarwal &amp; Karahanna 2020).</a:t>
          </a:r>
        </a:p>
      </dsp:txBody>
      <dsp:txXfrm>
        <a:off x="4838421" y="0"/>
        <a:ext cx="2301731" cy="1564610"/>
      </dsp:txXfrm>
    </dsp:sp>
    <dsp:sp modelId="{EF080615-E56A-4A45-8FBE-9533F53DA3D4}">
      <dsp:nvSpPr>
        <dsp:cNvPr id="0" name=""/>
        <dsp:cNvSpPr/>
      </dsp:nvSpPr>
      <dsp:spPr>
        <a:xfrm>
          <a:off x="5793710"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A5E15-FBCB-4C57-895A-400D4DC204EA}">
      <dsp:nvSpPr>
        <dsp:cNvPr id="0" name=""/>
        <dsp:cNvSpPr/>
      </dsp:nvSpPr>
      <dsp:spPr>
        <a:xfrm>
          <a:off x="7255238" y="2346916"/>
          <a:ext cx="2301731"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IN" sz="1800" kern="1200" dirty="0"/>
            <a:t>Offers training for remote and distributed workforces. </a:t>
          </a:r>
        </a:p>
      </dsp:txBody>
      <dsp:txXfrm>
        <a:off x="7255238" y="2346916"/>
        <a:ext cx="2301731" cy="1564610"/>
      </dsp:txXfrm>
    </dsp:sp>
    <dsp:sp modelId="{42108B8E-2A29-4A63-BFF2-B961246DD3ED}">
      <dsp:nvSpPr>
        <dsp:cNvPr id="0" name=""/>
        <dsp:cNvSpPr/>
      </dsp:nvSpPr>
      <dsp:spPr>
        <a:xfrm>
          <a:off x="8210528"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A9E03-82E4-438C-A336-C3C3B753E84A}">
      <dsp:nvSpPr>
        <dsp:cNvPr id="0" name=""/>
        <dsp:cNvSpPr/>
      </dsp:nvSpPr>
      <dsp:spPr>
        <a:xfrm>
          <a:off x="834389" y="0"/>
          <a:ext cx="9456420" cy="393842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2C764-83CD-48D1-A2AD-997AA010FED6}">
      <dsp:nvSpPr>
        <dsp:cNvPr id="0" name=""/>
        <dsp:cNvSpPr/>
      </dsp:nvSpPr>
      <dsp:spPr>
        <a:xfrm>
          <a:off x="5568" y="1181526"/>
          <a:ext cx="2678087" cy="1575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 Interactive multimedia content engages learner attention.</a:t>
          </a:r>
        </a:p>
      </dsp:txBody>
      <dsp:txXfrm>
        <a:off x="82471" y="1258429"/>
        <a:ext cx="2524281" cy="1421562"/>
      </dsp:txXfrm>
    </dsp:sp>
    <dsp:sp modelId="{EABF222C-F64A-44C9-8F4E-224DBDB6D91B}">
      <dsp:nvSpPr>
        <dsp:cNvPr id="0" name=""/>
        <dsp:cNvSpPr/>
      </dsp:nvSpPr>
      <dsp:spPr>
        <a:xfrm>
          <a:off x="2817560" y="1181526"/>
          <a:ext cx="2678087" cy="1575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 The motivation and engagement in gamification elements are increased by socialization mechanisms (Bhatt, 2021).</a:t>
          </a:r>
        </a:p>
      </dsp:txBody>
      <dsp:txXfrm>
        <a:off x="2894463" y="1258429"/>
        <a:ext cx="2524281" cy="1421562"/>
      </dsp:txXfrm>
    </dsp:sp>
    <dsp:sp modelId="{C78A83F6-CD9D-49A5-8833-D2623B85975B}">
      <dsp:nvSpPr>
        <dsp:cNvPr id="0" name=""/>
        <dsp:cNvSpPr/>
      </dsp:nvSpPr>
      <dsp:spPr>
        <a:xfrm>
          <a:off x="5629552" y="1181526"/>
          <a:ext cx="2678087" cy="1575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 Social learning characteristics promote peer interaction and help.</a:t>
          </a:r>
        </a:p>
      </dsp:txBody>
      <dsp:txXfrm>
        <a:off x="5706455" y="1258429"/>
        <a:ext cx="2524281" cy="1421562"/>
      </dsp:txXfrm>
    </dsp:sp>
    <dsp:sp modelId="{491E2C8D-8A8E-4447-9853-98C621F55FD2}">
      <dsp:nvSpPr>
        <dsp:cNvPr id="0" name=""/>
        <dsp:cNvSpPr/>
      </dsp:nvSpPr>
      <dsp:spPr>
        <a:xfrm>
          <a:off x="8441544" y="1181526"/>
          <a:ext cx="2678087" cy="1575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 Fits diverse learning styles and preferences.</a:t>
          </a:r>
        </a:p>
      </dsp:txBody>
      <dsp:txXfrm>
        <a:off x="8518447" y="1258429"/>
        <a:ext cx="2524281" cy="1421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7FADC-205F-4519-A164-4C5A99E62EB2}">
      <dsp:nvSpPr>
        <dsp:cNvPr id="0" name=""/>
        <dsp:cNvSpPr/>
      </dsp:nvSpPr>
      <dsp:spPr>
        <a:xfrm>
          <a:off x="2024" y="1383126"/>
          <a:ext cx="2326406" cy="11632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IN" sz="1500" kern="1200"/>
            <a:t>Adapted learning paths specifically for each person.</a:t>
          </a:r>
        </a:p>
      </dsp:txBody>
      <dsp:txXfrm>
        <a:off x="36093" y="1417195"/>
        <a:ext cx="2258268" cy="1095065"/>
      </dsp:txXfrm>
    </dsp:sp>
    <dsp:sp modelId="{04019E68-C75D-49CC-8126-DA47E7A9F433}">
      <dsp:nvSpPr>
        <dsp:cNvPr id="0" name=""/>
        <dsp:cNvSpPr/>
      </dsp:nvSpPr>
      <dsp:spPr>
        <a:xfrm>
          <a:off x="2910032" y="1383126"/>
          <a:ext cx="2326406" cy="11632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IN" sz="1500" kern="1200" dirty="0"/>
            <a:t>Real-time responses and knowledge checks help in learning (Radianti et al., 2020).</a:t>
          </a:r>
        </a:p>
      </dsp:txBody>
      <dsp:txXfrm>
        <a:off x="2944101" y="1417195"/>
        <a:ext cx="2258268" cy="1095065"/>
      </dsp:txXfrm>
    </dsp:sp>
    <dsp:sp modelId="{76DE580A-679A-4131-909D-8283D852E879}">
      <dsp:nvSpPr>
        <dsp:cNvPr id="0" name=""/>
        <dsp:cNvSpPr/>
      </dsp:nvSpPr>
      <dsp:spPr>
        <a:xfrm>
          <a:off x="5818040" y="1383126"/>
          <a:ext cx="2326406" cy="11632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IN" sz="1500" kern="1200"/>
            <a:t>Learners can apply their skills in practical settings through simulation and scenario exercises.</a:t>
          </a:r>
        </a:p>
      </dsp:txBody>
      <dsp:txXfrm>
        <a:off x="5852109" y="1417195"/>
        <a:ext cx="2258268" cy="1095065"/>
      </dsp:txXfrm>
    </dsp:sp>
    <dsp:sp modelId="{C5165AA3-4C4E-47FD-8A90-5080D067CEAD}">
      <dsp:nvSpPr>
        <dsp:cNvPr id="0" name=""/>
        <dsp:cNvSpPr/>
      </dsp:nvSpPr>
      <dsp:spPr>
        <a:xfrm>
          <a:off x="8726048" y="1383126"/>
          <a:ext cx="2326406" cy="11632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IN" sz="1500" kern="1200"/>
            <a:t>Microlearning provides both training and performance support just in time.</a:t>
          </a:r>
        </a:p>
      </dsp:txBody>
      <dsp:txXfrm>
        <a:off x="8760117" y="1417195"/>
        <a:ext cx="2258268" cy="10950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3BE-5186-4F66-9D02-E346FEADA18E}">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9B71-0494-4A35-9422-9583B14B19BB}">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E-learning saves travel, facility, and instructor costs.</a:t>
          </a:r>
        </a:p>
      </dsp:txBody>
      <dsp:txXfrm>
        <a:off x="1799658" y="0"/>
        <a:ext cx="7814203" cy="764854"/>
      </dsp:txXfrm>
    </dsp:sp>
    <dsp:sp modelId="{2893931F-872C-4CB1-895A-28ED291B1B84}">
      <dsp:nvSpPr>
        <dsp:cNvPr id="0" name=""/>
        <dsp:cNvSpPr/>
      </dsp:nvSpPr>
      <dsp:spPr>
        <a:xfrm>
          <a:off x="472410" y="764854"/>
          <a:ext cx="2654495" cy="265449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97301-3964-442D-971E-0BBC3986D380}">
      <dsp:nvSpPr>
        <dsp:cNvPr id="0" name=""/>
        <dsp:cNvSpPr/>
      </dsp:nvSpPr>
      <dsp:spPr>
        <a:xfrm>
          <a:off x="1799658" y="764854"/>
          <a:ext cx="7814203" cy="26544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Centralized content updating removes the need for printing and distributing materials.</a:t>
          </a:r>
        </a:p>
      </dsp:txBody>
      <dsp:txXfrm>
        <a:off x="1799658" y="764854"/>
        <a:ext cx="7814203" cy="764854"/>
      </dsp:txXfrm>
    </dsp:sp>
    <dsp:sp modelId="{BF309445-F26C-4E13-9A32-F33CC6BAA223}">
      <dsp:nvSpPr>
        <dsp:cNvPr id="0" name=""/>
        <dsp:cNvSpPr/>
      </dsp:nvSpPr>
      <dsp:spPr>
        <a:xfrm>
          <a:off x="944820" y="1529709"/>
          <a:ext cx="1709675" cy="170967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CE9F-CE2C-44A5-A0D4-5F0143BF059B}">
      <dsp:nvSpPr>
        <dsp:cNvPr id="0" name=""/>
        <dsp:cNvSpPr/>
      </dsp:nvSpPr>
      <dsp:spPr>
        <a:xfrm>
          <a:off x="1799658" y="1529709"/>
          <a:ext cx="7814203" cy="17096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Short delivery eliminates the need for training.</a:t>
          </a:r>
        </a:p>
      </dsp:txBody>
      <dsp:txXfrm>
        <a:off x="1799658" y="1529709"/>
        <a:ext cx="7814203" cy="764854"/>
      </dsp:txXfrm>
    </dsp:sp>
    <dsp:sp modelId="{218B9D1C-501B-43CE-999E-DBCE6302D54B}">
      <dsp:nvSpPr>
        <dsp:cNvPr id="0" name=""/>
        <dsp:cNvSpPr/>
      </dsp:nvSpPr>
      <dsp:spPr>
        <a:xfrm>
          <a:off x="1417230" y="2294563"/>
          <a:ext cx="764854" cy="76485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F37EF-B2CC-4480-BD2E-1E5281745113}">
      <dsp:nvSpPr>
        <dsp:cNvPr id="0" name=""/>
        <dsp:cNvSpPr/>
      </dsp:nvSpPr>
      <dsp:spPr>
        <a:xfrm>
          <a:off x="1799658" y="2294563"/>
          <a:ext cx="7814203" cy="7648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Access when needed reduces idle time.</a:t>
          </a:r>
        </a:p>
      </dsp:txBody>
      <dsp:txXfrm>
        <a:off x="1799658" y="2294563"/>
        <a:ext cx="7814203" cy="7648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3EB76-9AFD-4693-9457-B6287E3102C9}">
      <dsp:nvSpPr>
        <dsp:cNvPr id="0" name=""/>
        <dsp:cNvSpPr/>
      </dsp:nvSpPr>
      <dsp:spPr>
        <a:xfrm>
          <a:off x="0" y="11907"/>
          <a:ext cx="9613860" cy="1008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IN" sz="3500" b="1" kern="1200"/>
            <a:t>Company: Amazon</a:t>
          </a:r>
          <a:endParaRPr lang="en-IN" sz="3500" kern="1200"/>
        </a:p>
      </dsp:txBody>
      <dsp:txXfrm>
        <a:off x="0" y="11907"/>
        <a:ext cx="9613860" cy="1008000"/>
      </dsp:txXfrm>
    </dsp:sp>
    <dsp:sp modelId="{EA4DCA0A-E772-4AE5-8E9A-7805894B2C93}">
      <dsp:nvSpPr>
        <dsp:cNvPr id="0" name=""/>
        <dsp:cNvSpPr/>
      </dsp:nvSpPr>
      <dsp:spPr>
        <a:xfrm>
          <a:off x="0" y="1031813"/>
          <a:ext cx="9613860" cy="29783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248920" bIns="280035" numCol="1" spcCol="1270" anchor="t" anchorCtr="0">
          <a:noAutofit/>
        </a:bodyPr>
        <a:lstStyle/>
        <a:p>
          <a:pPr marL="285750" lvl="1" indent="-285750" algn="ctr" defTabSz="1555750">
            <a:lnSpc>
              <a:spcPct val="90000"/>
            </a:lnSpc>
            <a:spcBef>
              <a:spcPct val="0"/>
            </a:spcBef>
            <a:spcAft>
              <a:spcPct val="15000"/>
            </a:spcAft>
            <a:buChar char="•"/>
          </a:pPr>
          <a:r>
            <a:rPr lang="en-IN" sz="3500" kern="1200" dirty="0"/>
            <a:t>Uses virtual reality (VR) safety training.</a:t>
          </a:r>
        </a:p>
        <a:p>
          <a:pPr marL="285750" lvl="1" indent="-285750" algn="ctr" defTabSz="1555750">
            <a:lnSpc>
              <a:spcPct val="90000"/>
            </a:lnSpc>
            <a:spcBef>
              <a:spcPct val="0"/>
            </a:spcBef>
            <a:spcAft>
              <a:spcPct val="15000"/>
            </a:spcAft>
            <a:buChar char="•"/>
          </a:pPr>
          <a:r>
            <a:rPr lang="en-IN" sz="3500" kern="1200" dirty="0"/>
            <a:t>Practical and practical knowledge without real-life hazards.</a:t>
          </a:r>
        </a:p>
        <a:p>
          <a:pPr marL="285750" lvl="1" indent="-285750" algn="ctr" defTabSz="1555750">
            <a:lnSpc>
              <a:spcPct val="90000"/>
            </a:lnSpc>
            <a:spcBef>
              <a:spcPct val="0"/>
            </a:spcBef>
            <a:spcAft>
              <a:spcPct val="15000"/>
            </a:spcAft>
            <a:buChar char="•"/>
          </a:pPr>
          <a:r>
            <a:rPr lang="en-IN" sz="3500" kern="1200" dirty="0"/>
            <a:t>Enhances retention and speeds up warehouse staff onboarding (Daniel, 2019).</a:t>
          </a:r>
        </a:p>
      </dsp:txBody>
      <dsp:txXfrm>
        <a:off x="0" y="1031813"/>
        <a:ext cx="9613860" cy="29783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B9449-BED0-436D-A496-80557968BB15}">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33EE0-482D-4C34-BAE4-7A8FFD366CB3}">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IN" sz="3600" kern="1200" dirty="0"/>
            <a:t>Company: PwC.</a:t>
          </a:r>
        </a:p>
        <a:p>
          <a:pPr marL="0" lvl="0" indent="0" algn="ctr" defTabSz="1600200">
            <a:lnSpc>
              <a:spcPct val="90000"/>
            </a:lnSpc>
            <a:spcBef>
              <a:spcPct val="0"/>
            </a:spcBef>
            <a:spcAft>
              <a:spcPct val="35000"/>
            </a:spcAft>
            <a:buNone/>
          </a:pPr>
          <a:br>
            <a:rPr lang="en-IN" sz="3600" kern="1200" dirty="0"/>
          </a:br>
          <a:r>
            <a:rPr lang="en-IN" sz="3100" kern="1200" dirty="0"/>
            <a:t>• </a:t>
          </a:r>
          <a:r>
            <a:rPr lang="en-IN" sz="2400" kern="1200" dirty="0"/>
            <a:t>Develop gamified digital upskilling platforms.</a:t>
          </a:r>
          <a:br>
            <a:rPr lang="en-IN" sz="2400" kern="1200" dirty="0"/>
          </a:br>
          <a:r>
            <a:rPr lang="en-IN" sz="2400" kern="1200" dirty="0"/>
            <a:t>• Offers fun and interactive learning in digital themes such as data analytics.</a:t>
          </a:r>
          <a:br>
            <a:rPr lang="en-IN" sz="2400" kern="1200" dirty="0"/>
          </a:br>
          <a:r>
            <a:rPr lang="en-IN" sz="2400" kern="1200" dirty="0"/>
            <a:t>• Enhances learner drive and competency.</a:t>
          </a:r>
          <a:br>
            <a:rPr lang="en-IN" sz="2400" kern="1200" dirty="0"/>
          </a:br>
          <a:endParaRPr lang="en-IN" sz="3100" kern="1200" dirty="0"/>
        </a:p>
      </dsp:txBody>
      <dsp:txXfrm>
        <a:off x="1799658" y="0"/>
        <a:ext cx="7814203" cy="35993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13836-4F43-482D-92AD-CC9C0F0DC7D6}">
      <dsp:nvSpPr>
        <dsp:cNvPr id="0" name=""/>
        <dsp:cNvSpPr/>
      </dsp:nvSpPr>
      <dsp:spPr>
        <a:xfrm>
          <a:off x="0" y="46683"/>
          <a:ext cx="9613860" cy="1008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IN" sz="3500" kern="1200" dirty="0"/>
            <a:t>Company: Visa</a:t>
          </a:r>
        </a:p>
      </dsp:txBody>
      <dsp:txXfrm>
        <a:off x="0" y="46683"/>
        <a:ext cx="9613860" cy="1008000"/>
      </dsp:txXfrm>
    </dsp:sp>
    <dsp:sp modelId="{5C1167A7-F580-4E95-8462-8D838DCB4EC9}">
      <dsp:nvSpPr>
        <dsp:cNvPr id="0" name=""/>
        <dsp:cNvSpPr/>
      </dsp:nvSpPr>
      <dsp:spPr>
        <a:xfrm>
          <a:off x="0" y="1054683"/>
          <a:ext cx="9613860" cy="24979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248920" bIns="280035" numCol="1" spcCol="1270" anchor="t" anchorCtr="0">
          <a:noAutofit/>
        </a:bodyPr>
        <a:lstStyle/>
        <a:p>
          <a:pPr marL="285750" lvl="1" indent="-285750" algn="ctr" defTabSz="1555750">
            <a:lnSpc>
              <a:spcPct val="90000"/>
            </a:lnSpc>
            <a:spcBef>
              <a:spcPct val="0"/>
            </a:spcBef>
            <a:spcAft>
              <a:spcPct val="15000"/>
            </a:spcAft>
            <a:buChar char="•"/>
          </a:pPr>
          <a:r>
            <a:rPr lang="en-IN" sz="3500" kern="1200" dirty="0"/>
            <a:t>Uses the mobile app for sales training.</a:t>
          </a:r>
        </a:p>
        <a:p>
          <a:pPr marL="285750" lvl="1" indent="-285750" algn="ctr" defTabSz="1555750">
            <a:lnSpc>
              <a:spcPct val="90000"/>
            </a:lnSpc>
            <a:spcBef>
              <a:spcPct val="0"/>
            </a:spcBef>
            <a:spcAft>
              <a:spcPct val="15000"/>
            </a:spcAft>
            <a:buChar char="•"/>
          </a:pPr>
          <a:r>
            <a:rPr lang="en-IN" sz="3500" kern="1200" dirty="0"/>
            <a:t>Provides, on-the-spot training and product information.</a:t>
          </a:r>
        </a:p>
        <a:p>
          <a:pPr marL="285750" lvl="1" indent="-285750" algn="ctr" defTabSz="1555750">
            <a:lnSpc>
              <a:spcPct val="90000"/>
            </a:lnSpc>
            <a:spcBef>
              <a:spcPct val="0"/>
            </a:spcBef>
            <a:spcAft>
              <a:spcPct val="15000"/>
            </a:spcAft>
            <a:buChar char="•"/>
          </a:pPr>
          <a:r>
            <a:rPr lang="en-IN" sz="3500" kern="1200" dirty="0"/>
            <a:t>Enhances sales readiness and performance.</a:t>
          </a:r>
        </a:p>
      </dsp:txBody>
      <dsp:txXfrm>
        <a:off x="0" y="1054683"/>
        <a:ext cx="9613860" cy="24979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FF2A7-2573-4D64-A7BA-12CCECBA6AD4}">
      <dsp:nvSpPr>
        <dsp:cNvPr id="0" name=""/>
        <dsp:cNvSpPr/>
      </dsp:nvSpPr>
      <dsp:spPr>
        <a:xfrm rot="5400000">
          <a:off x="5097699" y="-1276777"/>
          <a:ext cx="2879452" cy="615287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ctr" defTabSz="1066800">
            <a:lnSpc>
              <a:spcPct val="90000"/>
            </a:lnSpc>
            <a:spcBef>
              <a:spcPct val="0"/>
            </a:spcBef>
            <a:spcAft>
              <a:spcPct val="15000"/>
            </a:spcAft>
            <a:buChar char="•"/>
          </a:pPr>
          <a:r>
            <a:rPr lang="en-IN" sz="2400" kern="1200" dirty="0"/>
            <a:t>Conducts online soft skills training.</a:t>
          </a:r>
        </a:p>
        <a:p>
          <a:pPr marL="228600" lvl="1" indent="-228600" algn="ctr" defTabSz="1066800">
            <a:lnSpc>
              <a:spcPct val="90000"/>
            </a:lnSpc>
            <a:spcBef>
              <a:spcPct val="0"/>
            </a:spcBef>
            <a:spcAft>
              <a:spcPct val="15000"/>
            </a:spcAft>
            <a:buChar char="•"/>
          </a:pPr>
          <a:r>
            <a:rPr lang="en-IN" sz="2400" kern="1200" dirty="0"/>
            <a:t>Offers interactive role-play and skill rehearsal.</a:t>
          </a:r>
        </a:p>
        <a:p>
          <a:pPr marL="228600" lvl="1" indent="-228600" algn="ctr" defTabSz="1066800">
            <a:lnSpc>
              <a:spcPct val="90000"/>
            </a:lnSpc>
            <a:spcBef>
              <a:spcPct val="0"/>
            </a:spcBef>
            <a:spcAft>
              <a:spcPct val="15000"/>
            </a:spcAft>
            <a:buChar char="•"/>
          </a:pPr>
          <a:r>
            <a:rPr lang="en-IN" sz="2400" kern="1200" dirty="0"/>
            <a:t>Improves communication and leadership skills (Lin et al.,2021).</a:t>
          </a:r>
        </a:p>
      </dsp:txBody>
      <dsp:txXfrm rot="-5400000">
        <a:off x="3460990" y="500495"/>
        <a:ext cx="6012308" cy="2598326"/>
      </dsp:txXfrm>
    </dsp:sp>
    <dsp:sp modelId="{020BDE84-00B2-4F4D-BC32-41E5FF513D41}">
      <dsp:nvSpPr>
        <dsp:cNvPr id="0" name=""/>
        <dsp:cNvSpPr/>
      </dsp:nvSpPr>
      <dsp:spPr>
        <a:xfrm>
          <a:off x="0" y="0"/>
          <a:ext cx="3460989" cy="359931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Company: Walmart</a:t>
          </a:r>
        </a:p>
      </dsp:txBody>
      <dsp:txXfrm>
        <a:off x="168952" y="168952"/>
        <a:ext cx="3123085" cy="32614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F6BCE-BD96-4DBE-B231-AA1218BF45D0}">
      <dsp:nvSpPr>
        <dsp:cNvPr id="0" name=""/>
        <dsp:cNvSpPr/>
      </dsp:nvSpPr>
      <dsp:spPr>
        <a:xfrm>
          <a:off x="4806930" y="1504535"/>
          <a:ext cx="3400938" cy="590245"/>
        </a:xfrm>
        <a:custGeom>
          <a:avLst/>
          <a:gdLst/>
          <a:ahLst/>
          <a:cxnLst/>
          <a:rect l="0" t="0" r="0" b="0"/>
          <a:pathLst>
            <a:path>
              <a:moveTo>
                <a:pt x="0" y="0"/>
              </a:moveTo>
              <a:lnTo>
                <a:pt x="0" y="295122"/>
              </a:lnTo>
              <a:lnTo>
                <a:pt x="3400938" y="295122"/>
              </a:lnTo>
              <a:lnTo>
                <a:pt x="3400938"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23541C-26D3-47B1-9F0D-36EC1D99E33A}">
      <dsp:nvSpPr>
        <dsp:cNvPr id="0" name=""/>
        <dsp:cNvSpPr/>
      </dsp:nvSpPr>
      <dsp:spPr>
        <a:xfrm>
          <a:off x="4761210" y="1504535"/>
          <a:ext cx="91440" cy="590245"/>
        </a:xfrm>
        <a:custGeom>
          <a:avLst/>
          <a:gdLst/>
          <a:ahLst/>
          <a:cxnLst/>
          <a:rect l="0" t="0" r="0" b="0"/>
          <a:pathLst>
            <a:path>
              <a:moveTo>
                <a:pt x="45720" y="0"/>
              </a:moveTo>
              <a:lnTo>
                <a:pt x="45720"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F48FB0-C5FE-4719-9106-F3E7A60B6660}">
      <dsp:nvSpPr>
        <dsp:cNvPr id="0" name=""/>
        <dsp:cNvSpPr/>
      </dsp:nvSpPr>
      <dsp:spPr>
        <a:xfrm>
          <a:off x="1405991" y="1504535"/>
          <a:ext cx="3400938" cy="590245"/>
        </a:xfrm>
        <a:custGeom>
          <a:avLst/>
          <a:gdLst/>
          <a:ahLst/>
          <a:cxnLst/>
          <a:rect l="0" t="0" r="0" b="0"/>
          <a:pathLst>
            <a:path>
              <a:moveTo>
                <a:pt x="3400938" y="0"/>
              </a:moveTo>
              <a:lnTo>
                <a:pt x="3400938" y="295122"/>
              </a:lnTo>
              <a:lnTo>
                <a:pt x="0" y="295122"/>
              </a:lnTo>
              <a:lnTo>
                <a:pt x="0"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0DFB94-480E-47F0-84AB-49A7259BD7EB}">
      <dsp:nvSpPr>
        <dsp:cNvPr id="0" name=""/>
        <dsp:cNvSpPr/>
      </dsp:nvSpPr>
      <dsp:spPr>
        <a:xfrm>
          <a:off x="3401583" y="99188"/>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IN" sz="2500" kern="1200"/>
            <a:t>Company: IBM.</a:t>
          </a:r>
        </a:p>
      </dsp:txBody>
      <dsp:txXfrm>
        <a:off x="3401583" y="99188"/>
        <a:ext cx="2810693" cy="1405346"/>
      </dsp:txXfrm>
    </dsp:sp>
    <dsp:sp modelId="{330118E3-658F-4E98-8AB6-8E6733AECD5D}">
      <dsp:nvSpPr>
        <dsp:cNvPr id="0" name=""/>
        <dsp:cNvSpPr/>
      </dsp:nvSpPr>
      <dsp:spPr>
        <a:xfrm>
          <a:off x="645"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IN" sz="2500" kern="1200"/>
            <a:t>Is a provider of AI-driven individualized learning platform.</a:t>
          </a:r>
        </a:p>
      </dsp:txBody>
      <dsp:txXfrm>
        <a:off x="645" y="2094780"/>
        <a:ext cx="2810693" cy="1405346"/>
      </dsp:txXfrm>
    </dsp:sp>
    <dsp:sp modelId="{70FADE16-8C2F-4807-9FF7-9E9E30DE4FCB}">
      <dsp:nvSpPr>
        <dsp:cNvPr id="0" name=""/>
        <dsp:cNvSpPr/>
      </dsp:nvSpPr>
      <dsp:spPr>
        <a:xfrm>
          <a:off x="3401583"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IN" sz="2500" kern="1200"/>
            <a:t>Tailors training by role, competency, and performance.</a:t>
          </a:r>
        </a:p>
      </dsp:txBody>
      <dsp:txXfrm>
        <a:off x="3401583" y="2094780"/>
        <a:ext cx="2810693" cy="1405346"/>
      </dsp:txXfrm>
    </dsp:sp>
    <dsp:sp modelId="{A2F4FC0D-B343-462C-8552-3313C7582043}">
      <dsp:nvSpPr>
        <dsp:cNvPr id="0" name=""/>
        <dsp:cNvSpPr/>
      </dsp:nvSpPr>
      <dsp:spPr>
        <a:xfrm>
          <a:off x="6802522"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IN" sz="2500" kern="1200"/>
            <a:t>Obtains substantial cost savings and increases in productivity.</a:t>
          </a:r>
        </a:p>
      </dsp:txBody>
      <dsp:txXfrm>
        <a:off x="6802522" y="2094780"/>
        <a:ext cx="2810693" cy="14053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6C195-9777-4483-A664-71E828CB4A40}">
      <dsp:nvSpPr>
        <dsp:cNvPr id="0" name=""/>
        <dsp:cNvSpPr/>
      </dsp:nvSpPr>
      <dsp:spPr>
        <a:xfrm rot="10800000">
          <a:off x="2623288" y="149968"/>
          <a:ext cx="6857513" cy="34679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9734" tIns="118110" rIns="220472" bIns="118110" numCol="1" spcCol="1270" anchor="t" anchorCtr="0">
          <a:noAutofit/>
        </a:bodyPr>
        <a:lstStyle/>
        <a:p>
          <a:pPr marL="0" lvl="0" indent="0" algn="ctr" defTabSz="1377950">
            <a:lnSpc>
              <a:spcPct val="90000"/>
            </a:lnSpc>
            <a:spcBef>
              <a:spcPct val="0"/>
            </a:spcBef>
            <a:spcAft>
              <a:spcPct val="35000"/>
            </a:spcAft>
            <a:buNone/>
          </a:pPr>
          <a:r>
            <a:rPr lang="en-IN" sz="3100" kern="1200" dirty="0">
              <a:solidFill>
                <a:schemeClr val="bg1"/>
              </a:solidFill>
            </a:rPr>
            <a:t>Company: Siemens</a:t>
          </a:r>
        </a:p>
        <a:p>
          <a:pPr marL="228600" lvl="1" indent="-228600" algn="ctr" defTabSz="1066800">
            <a:lnSpc>
              <a:spcPct val="90000"/>
            </a:lnSpc>
            <a:spcBef>
              <a:spcPct val="0"/>
            </a:spcBef>
            <a:spcAft>
              <a:spcPct val="15000"/>
            </a:spcAft>
            <a:buChar char="•"/>
          </a:pPr>
          <a:r>
            <a:rPr lang="en-IN" sz="2400" kern="1200" dirty="0"/>
            <a:t>Uses augmented reality (AR) in complex manufacturing training.</a:t>
          </a:r>
        </a:p>
        <a:p>
          <a:pPr marL="228600" lvl="1" indent="-228600" algn="ctr" defTabSz="1066800">
            <a:lnSpc>
              <a:spcPct val="90000"/>
            </a:lnSpc>
            <a:spcBef>
              <a:spcPct val="0"/>
            </a:spcBef>
            <a:spcAft>
              <a:spcPct val="15000"/>
            </a:spcAft>
            <a:buChar char="•"/>
          </a:pPr>
          <a:r>
            <a:rPr lang="en-IN" sz="2400" kern="1200" dirty="0"/>
            <a:t>Gives quick, safe training on costly machinery (Ifenthaler et al., 2019).</a:t>
          </a:r>
        </a:p>
        <a:p>
          <a:pPr marL="228600" lvl="1" indent="-228600" algn="ctr" defTabSz="1066800">
            <a:lnSpc>
              <a:spcPct val="90000"/>
            </a:lnSpc>
            <a:spcBef>
              <a:spcPct val="0"/>
            </a:spcBef>
            <a:spcAft>
              <a:spcPct val="15000"/>
            </a:spcAft>
            <a:buChar char="•"/>
          </a:pPr>
          <a:r>
            <a:rPr lang="en-IN" sz="2400" kern="1200" dirty="0"/>
            <a:t>Cuts down on training costs and increases quality.</a:t>
          </a:r>
        </a:p>
      </dsp:txBody>
      <dsp:txXfrm rot="10800000">
        <a:off x="3490278" y="149968"/>
        <a:ext cx="5990523" cy="3467962"/>
      </dsp:txXfrm>
    </dsp:sp>
    <dsp:sp modelId="{0DF9CF37-6A04-49A3-A74C-AFC842BC99D4}">
      <dsp:nvSpPr>
        <dsp:cNvPr id="0" name=""/>
        <dsp:cNvSpPr/>
      </dsp:nvSpPr>
      <dsp:spPr>
        <a:xfrm>
          <a:off x="874429" y="149448"/>
          <a:ext cx="3469002" cy="346900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5D893-F17E-4EB3-8495-6FFB9EB9CF03}">
      <dsp:nvSpPr>
        <dsp:cNvPr id="0" name=""/>
        <dsp:cNvSpPr/>
      </dsp:nvSpPr>
      <dsp:spPr>
        <a:xfrm>
          <a:off x="0" y="148180"/>
          <a:ext cx="9613860" cy="835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IN" sz="2900" kern="1200" dirty="0"/>
            <a:t>Company: McDonald's</a:t>
          </a:r>
        </a:p>
      </dsp:txBody>
      <dsp:txXfrm>
        <a:off x="0" y="148180"/>
        <a:ext cx="9613860" cy="835200"/>
      </dsp:txXfrm>
    </dsp:sp>
    <dsp:sp modelId="{4E6BFBB8-8BDF-400D-99C3-55EA2151308B}">
      <dsp:nvSpPr>
        <dsp:cNvPr id="0" name=""/>
        <dsp:cNvSpPr/>
      </dsp:nvSpPr>
      <dsp:spPr>
        <a:xfrm>
          <a:off x="0" y="983380"/>
          <a:ext cx="9613860" cy="246775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ctr" defTabSz="1289050">
            <a:lnSpc>
              <a:spcPct val="90000"/>
            </a:lnSpc>
            <a:spcBef>
              <a:spcPct val="0"/>
            </a:spcBef>
            <a:spcAft>
              <a:spcPct val="15000"/>
            </a:spcAft>
            <a:buChar char="•"/>
          </a:pPr>
          <a:r>
            <a:rPr lang="en-IN" sz="2900" kern="1200" dirty="0"/>
            <a:t>Introduces gamified learning simulations for store processes.</a:t>
          </a:r>
        </a:p>
        <a:p>
          <a:pPr marL="285750" lvl="1" indent="-285750" algn="ctr" defTabSz="1289050">
            <a:lnSpc>
              <a:spcPct val="90000"/>
            </a:lnSpc>
            <a:spcBef>
              <a:spcPct val="0"/>
            </a:spcBef>
            <a:spcAft>
              <a:spcPct val="15000"/>
            </a:spcAft>
            <a:buChar char="•"/>
          </a:pPr>
          <a:r>
            <a:rPr lang="en-IN" sz="2900" kern="1200" dirty="0"/>
            <a:t>Provides highly engaging, global training on demand.</a:t>
          </a:r>
        </a:p>
        <a:p>
          <a:pPr marL="285750" lvl="1" indent="-285750" algn="ctr" defTabSz="1289050">
            <a:lnSpc>
              <a:spcPct val="90000"/>
            </a:lnSpc>
            <a:spcBef>
              <a:spcPct val="0"/>
            </a:spcBef>
            <a:spcAft>
              <a:spcPct val="15000"/>
            </a:spcAft>
            <a:buChar char="•"/>
          </a:pPr>
          <a:r>
            <a:rPr lang="en-IN" sz="2900" kern="1200" dirty="0"/>
            <a:t>Improves operational efficiency and minimizes mistakes (Dubey et al., 2020).</a:t>
          </a:r>
        </a:p>
      </dsp:txBody>
      <dsp:txXfrm>
        <a:off x="0" y="983380"/>
        <a:ext cx="9613860" cy="24677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3EE7B-711C-4C44-A5DD-B3724ED1521D}">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8EEBBF-B341-4CE0-B0C7-4F632F1DDC4D}">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IN" sz="3200" kern="1200" dirty="0"/>
            <a:t>Company:</a:t>
          </a:r>
          <a:r>
            <a:rPr lang="en-IN" sz="5200" kern="1200" dirty="0"/>
            <a:t> Deloitte</a:t>
          </a:r>
        </a:p>
      </dsp:txBody>
      <dsp:txXfrm>
        <a:off x="1799658" y="0"/>
        <a:ext cx="3907101" cy="3599316"/>
      </dsp:txXfrm>
    </dsp:sp>
    <dsp:sp modelId="{5E6B3BBD-BF0E-43C6-A73B-D0C79B57BF3B}">
      <dsp:nvSpPr>
        <dsp:cNvPr id="0" name=""/>
        <dsp:cNvSpPr/>
      </dsp:nvSpPr>
      <dsp:spPr>
        <a:xfrm>
          <a:off x="5706759" y="0"/>
          <a:ext cx="3907101" cy="3599316"/>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IN" sz="2000" kern="1200" dirty="0"/>
            <a:t>Imables is an integrated learning experience platform.</a:t>
          </a:r>
        </a:p>
        <a:p>
          <a:pPr marL="228600" lvl="1" indent="-228600" algn="l" defTabSz="889000">
            <a:lnSpc>
              <a:spcPct val="90000"/>
            </a:lnSpc>
            <a:spcBef>
              <a:spcPct val="0"/>
            </a:spcBef>
            <a:spcAft>
              <a:spcPct val="15000"/>
            </a:spcAft>
            <a:buChar char="•"/>
          </a:pPr>
          <a:r>
            <a:rPr lang="en-IN" sz="2000" kern="1200" dirty="0"/>
            <a:t>Gives general availability of learning materials and information (Frederiksen et al., 2020).</a:t>
          </a:r>
        </a:p>
        <a:p>
          <a:pPr marL="228600" lvl="1" indent="-228600" algn="l" defTabSz="889000">
            <a:lnSpc>
              <a:spcPct val="90000"/>
            </a:lnSpc>
            <a:spcBef>
              <a:spcPct val="0"/>
            </a:spcBef>
            <a:spcAft>
              <a:spcPct val="15000"/>
            </a:spcAft>
            <a:buChar char="•"/>
          </a:pPr>
          <a:r>
            <a:rPr lang="en-IN" sz="2000" kern="1200" dirty="0"/>
            <a:t>Employee skill and talent retention improvement.</a:t>
          </a:r>
        </a:p>
      </dsp:txBody>
      <dsp:txXfrm>
        <a:off x="5706759" y="0"/>
        <a:ext cx="3907101" cy="359931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7440F-19ED-4A85-A238-1D38A6D44CBC}">
      <dsp:nvSpPr>
        <dsp:cNvPr id="0" name=""/>
        <dsp:cNvSpPr/>
      </dsp:nvSpPr>
      <dsp:spPr>
        <a:xfrm>
          <a:off x="9935" y="1118660"/>
          <a:ext cx="2969637" cy="1781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Technology is an excellent instrument for learning and development.</a:t>
          </a:r>
        </a:p>
      </dsp:txBody>
      <dsp:txXfrm>
        <a:off x="62122" y="1170847"/>
        <a:ext cx="2865263" cy="1677408"/>
      </dsp:txXfrm>
    </dsp:sp>
    <dsp:sp modelId="{F4FCC6BB-D14B-4C7A-8C88-D355F998D11D}">
      <dsp:nvSpPr>
        <dsp:cNvPr id="0" name=""/>
        <dsp:cNvSpPr/>
      </dsp:nvSpPr>
      <dsp:spPr>
        <a:xfrm>
          <a:off x="3276537" y="1641316"/>
          <a:ext cx="629563" cy="7364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IN" sz="1800" kern="1200"/>
        </a:p>
      </dsp:txBody>
      <dsp:txXfrm>
        <a:off x="3276537" y="1788610"/>
        <a:ext cx="440694" cy="441882"/>
      </dsp:txXfrm>
    </dsp:sp>
    <dsp:sp modelId="{E3879BDA-6961-4105-A0F2-D8DB65E78088}">
      <dsp:nvSpPr>
        <dsp:cNvPr id="0" name=""/>
        <dsp:cNvSpPr/>
      </dsp:nvSpPr>
      <dsp:spPr>
        <a:xfrm>
          <a:off x="4167428" y="1118660"/>
          <a:ext cx="2969637" cy="1781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It has quite a few benefits for workers and employers.</a:t>
          </a:r>
        </a:p>
      </dsp:txBody>
      <dsp:txXfrm>
        <a:off x="4219615" y="1170847"/>
        <a:ext cx="2865263" cy="1677408"/>
      </dsp:txXfrm>
    </dsp:sp>
    <dsp:sp modelId="{BD6D19B9-E7B3-41F1-8424-18E43C8EE118}">
      <dsp:nvSpPr>
        <dsp:cNvPr id="0" name=""/>
        <dsp:cNvSpPr/>
      </dsp:nvSpPr>
      <dsp:spPr>
        <a:xfrm>
          <a:off x="7434030" y="1641316"/>
          <a:ext cx="629563" cy="7364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IN" sz="1800" kern="1200"/>
        </a:p>
      </dsp:txBody>
      <dsp:txXfrm>
        <a:off x="7434030" y="1788610"/>
        <a:ext cx="440694" cy="441882"/>
      </dsp:txXfrm>
    </dsp:sp>
    <dsp:sp modelId="{D0B64232-D499-4387-B36D-603481D862A4}">
      <dsp:nvSpPr>
        <dsp:cNvPr id="0" name=""/>
        <dsp:cNvSpPr/>
      </dsp:nvSpPr>
      <dsp:spPr>
        <a:xfrm>
          <a:off x="8324921" y="1118660"/>
          <a:ext cx="2969637" cy="17817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a:t>• Choosing the proper technologies is of extremely high importance.</a:t>
          </a:r>
        </a:p>
      </dsp:txBody>
      <dsp:txXfrm>
        <a:off x="8377108" y="1170847"/>
        <a:ext cx="2865263" cy="167740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4C0D8C-011C-473A-B7CB-68C6BE886EAB}" type="datetimeFigureOut">
              <a:rPr lang="en-IN" smtClean="0"/>
              <a:t>02-04-2024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FB708-6DE5-4F7F-A72A-EDA47C82EA15}" type="slidenum">
              <a:rPr lang="en-IN" smtClean="0"/>
              <a:t>‹#›</a:t>
            </a:fld>
            <a:endParaRPr lang="en-IN"/>
          </a:p>
        </p:txBody>
      </p:sp>
    </p:spTree>
    <p:extLst>
      <p:ext uri="{BB962C8B-B14F-4D97-AF65-F5344CB8AC3E}">
        <p14:creationId xmlns:p14="http://schemas.microsoft.com/office/powerpoint/2010/main" val="1867898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a:t>
            </a:r>
          </a:p>
          <a:p>
            <a:pPr algn="just">
              <a:lnSpc>
                <a:spcPct val="150000"/>
              </a:lnSpc>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Technology is revolutionizing the approach of organizations to learning and development in the workplace. Training of the old days involves tiresome hours within the class and flipping over the voluminous binders all the time. Nowadays, digital tools and platforms are changing corporate training as they make it accessible, engaging, and efficient like never before (</a:t>
            </a:r>
            <a:r>
              <a:rPr lang="en-US" sz="2800" dirty="0"/>
              <a:t>Roll and Wylie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Efficiency is one of the main ways that technology is transforming learning and development, by making it possible to deliver training much more effectively. Through e-learning, organizations can develop training modules and materials once and then deliver them to learners in any part of the world. This is much quicker and cheaper than the practice of flying trainers to various offices to conduct classroom sessions </a:t>
            </a:r>
            <a:r>
              <a:rPr lang="en-IN" sz="2800" dirty="0"/>
              <a:t>(Gupta et al.,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Training based on technology is also a great deal more convenient for students. Instead of losing productive time coming to a training site, an employee will be able to access interactive e-courses from any computer, tab or smartphone. This enables them to finish the training on their own time, at their rate.</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Apart from being productive and easy, technology makes learning enjoyable and successful. The use of multimedia elements such as videos, animations, quizzes and simulations allows for the ability of e-learning to bring complex topics to life in a way that a live trainer at the front of the room often can’t. Learners can experience realistic scenarios while they engage in practical activities and get feedback immediately which translates to a more interactive, immersive, and effective learning process.</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brief, technology is a learning changer. It enables us to deliver training in a quicker, more intelligent, and learner-focused way than ever before. These opportunities are boundless as digital tools keep changing.</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3</a:t>
            </a:fld>
            <a:endParaRPr lang="en-IN"/>
          </a:p>
        </p:txBody>
      </p:sp>
    </p:spTree>
    <p:extLst>
      <p:ext uri="{BB962C8B-B14F-4D97-AF65-F5344CB8AC3E}">
        <p14:creationId xmlns:p14="http://schemas.microsoft.com/office/powerpoint/2010/main" val="373456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Enhanced access and flexibility of learning to the learners is one of the major advantages which technology brings to the field of training and development. E-learning provides for 24/7 accessibility of training materials online. This enables the employees to fit the training into their demanding schedules at a time that suits them, and not when classroom sessions are scheduled </a:t>
            </a:r>
            <a:r>
              <a:rPr lang="en-IN" sz="2800" dirty="0"/>
              <a:t>(Agarwal and Karahanna, 2020)</a:t>
            </a:r>
            <a:r>
              <a:rPr lang="en-IN" sz="1800" dirty="0">
                <a:effectLst/>
                <a:latin typeface="Times New Roman" panose="02020603050405020304" pitchFamily="18" charset="0"/>
                <a:ea typeface="Times New Roman" panose="02020603050405020304" pitchFamily="18" charset="0"/>
              </a:rPr>
              <a:t>.</a:t>
            </a:r>
          </a:p>
          <a:p>
            <a:pPr algn="just"/>
            <a:r>
              <a:rPr lang="en-IN" sz="1800" dirty="0">
                <a:effectLst/>
                <a:latin typeface="Times New Roman" panose="02020603050405020304" pitchFamily="18" charset="0"/>
                <a:ea typeface="Times New Roman" panose="02020603050405020304" pitchFamily="18" charset="0"/>
              </a:rPr>
              <a:t>The technology also enables learners to progress over the content at will. They can devote more time to less known or difficult moments, and race through topics they are already in control of. Such a self-directed approach results in more successful learning.</a:t>
            </a:r>
          </a:p>
          <a:p>
            <a:pPr algn="just"/>
            <a:r>
              <a:rPr lang="en-IN" sz="1800" dirty="0">
                <a:effectLst/>
                <a:latin typeface="Times New Roman" panose="02020603050405020304" pitchFamily="18" charset="0"/>
                <a:ea typeface="Times New Roman" panose="02020603050405020304" pitchFamily="18" charset="0"/>
              </a:rPr>
              <a:t>If web-based training is accessible, mobile learning takes accessibility to a whole other level, by allowing employees to complete training on their smartphone or tablet. This promotes real on-the-run learning – employees can utilize this free time productively when in public transport, and while sitting in waiting rooms.</a:t>
            </a:r>
          </a:p>
          <a:p>
            <a:pPr algn="just"/>
            <a:r>
              <a:rPr lang="en-IN" sz="1800" dirty="0">
                <a:effectLst/>
                <a:latin typeface="Times New Roman" panose="02020603050405020304" pitchFamily="18" charset="0"/>
                <a:ea typeface="Times New Roman" panose="02020603050405020304" pitchFamily="18" charset="0"/>
              </a:rPr>
              <a:t>In conclusion, technology becomes an invaluable advantage for training remote and distributed workforces. E-learning allows all the employees to have access to the training of the same high quality irrespective of their location. This is much more practical than attempting to provide the employees living in various offices or regions with face-to-face training.</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4</a:t>
            </a:fld>
            <a:endParaRPr lang="en-IN"/>
          </a:p>
        </p:txBody>
      </p:sp>
    </p:spTree>
    <p:extLst>
      <p:ext uri="{BB962C8B-B14F-4D97-AF65-F5344CB8AC3E}">
        <p14:creationId xmlns:p14="http://schemas.microsoft.com/office/powerpoint/2010/main" val="1013967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Apart from the ability to access, technology substantially improves learner’s involvement. Multimedia resource technologies that are added to the e-learning courses include a wide variety of interactive content in the form of videos, animations, clickable graphics and quizzes. This engages learner interest in the way that a front-of-a-classroom talking head often does not.</a:t>
            </a:r>
          </a:p>
          <a:p>
            <a:pPr algn="just"/>
            <a:r>
              <a:rPr lang="en-IN" sz="1800" dirty="0">
                <a:effectLst/>
                <a:latin typeface="Times New Roman" panose="02020603050405020304" pitchFamily="18" charset="0"/>
                <a:ea typeface="Times New Roman" panose="02020603050405020304" pitchFamily="18" charset="0"/>
              </a:rPr>
              <a:t>Some learning platforms also have gamification included. Learners can gain points, badges, and positions on a leaderboard as they move through courses. This appeals to our inborn demand for competition and achievement, thereby raising motivation and involvement (</a:t>
            </a:r>
            <a:r>
              <a:rPr lang="en-IN" sz="2800" dirty="0"/>
              <a:t>Bhatt</a:t>
            </a:r>
            <a:r>
              <a:rPr lang="en-IN" sz="1800" dirty="0">
                <a:effectLst/>
                <a:latin typeface="Times New Roman" panose="02020603050405020304" pitchFamily="18" charset="0"/>
              </a:rPr>
              <a:t>, 2021).</a:t>
            </a:r>
            <a:endParaRPr lang="en-IN" sz="1800" dirty="0">
              <a:effectLst/>
              <a:latin typeface="Times New Roman" panose="02020603050405020304" pitchFamily="18" charset="0"/>
              <a:ea typeface="Times New Roman" panose="02020603050405020304" pitchFamily="18" charset="0"/>
            </a:endParaRPr>
          </a:p>
          <a:p>
            <a:pPr algn="just"/>
            <a:r>
              <a:rPr lang="en-IN" sz="1800" dirty="0">
                <a:effectLst/>
                <a:latin typeface="Times New Roman" panose="02020603050405020304" pitchFamily="18" charset="0"/>
                <a:ea typeface="Times New Roman" panose="02020603050405020304" pitchFamily="18" charset="0"/>
              </a:rPr>
              <a:t>Social learning components constitute another essential engagement enhancer. Forums and chat tools are typically part of learning management systems, which enable learners to communicate with one another, ask questions, and receive assistance. This collective approach turns learning into a dynamic, participatory process.</a:t>
            </a:r>
          </a:p>
          <a:p>
            <a:pPr algn="just"/>
            <a:r>
              <a:rPr lang="en-IN" sz="1800" dirty="0">
                <a:effectLst/>
                <a:latin typeface="Times New Roman" panose="02020603050405020304" pitchFamily="18" charset="0"/>
                <a:ea typeface="Times New Roman" panose="02020603050405020304" pitchFamily="18" charset="0"/>
              </a:rPr>
              <a:t>Most importantly, e-learning can be customized to suit all kinds of learning styles and preferences. The visual learners are one group, the readers are another group and the doers are the best learners here. Technology-oriented programming allows content to be presented in different forms suitable to each individual.</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5</a:t>
            </a:fld>
            <a:endParaRPr lang="en-IN"/>
          </a:p>
        </p:txBody>
      </p:sp>
    </p:spTree>
    <p:extLst>
      <p:ext uri="{BB962C8B-B14F-4D97-AF65-F5344CB8AC3E}">
        <p14:creationId xmlns:p14="http://schemas.microsoft.com/office/powerpoint/2010/main" val="633874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Speaker Notes: Apart from engagement, technology provides for better learning outcomes. Sophisticated learning platforms can gauge what each learner already knows and can do at the start of the learning path, and then design a personalized learning path specially developed for their unique internal requirements. This focused strategy is much more efficient than an all-sizes-fit curriculum </a:t>
            </a:r>
            <a:r>
              <a:rPr lang="en-IN" sz="2800" dirty="0"/>
              <a:t>(Radianti et al., 2020).</a:t>
            </a:r>
            <a:endParaRPr lang="en-IN" sz="1800" dirty="0">
              <a:effectLst/>
              <a:latin typeface="Times New Roman" panose="02020603050405020304" pitchFamily="18" charset="0"/>
              <a:ea typeface="Times New Roman" panose="02020603050405020304" pitchFamily="18" charset="0"/>
            </a:endParaRPr>
          </a:p>
          <a:p>
            <a:pPr algn="just"/>
            <a:r>
              <a:rPr lang="en-IN" sz="1800" dirty="0">
                <a:effectLst/>
                <a:latin typeface="Times New Roman" panose="02020603050405020304" pitchFamily="18" charset="0"/>
                <a:ea typeface="Times New Roman" panose="02020603050405020304" pitchFamily="18" charset="0"/>
              </a:rPr>
              <a:t>E-learning courses can include instant feedback and knowledge checks. Learners can self-quiz as they study, and learn right away what they have mastered and where they need further study. This is a driver for better knowledge retention and skills development.</a:t>
            </a:r>
          </a:p>
          <a:p>
            <a:pPr algn="just"/>
            <a:r>
              <a:rPr lang="en-IN" sz="1800" dirty="0">
                <a:effectLst/>
                <a:latin typeface="Times New Roman" panose="02020603050405020304" pitchFamily="18" charset="0"/>
                <a:ea typeface="Times New Roman" panose="02020603050405020304" pitchFamily="18" charset="0"/>
              </a:rPr>
              <a:t>Learners can also use technology for the practice of new skills in true-to-life virtual simulations and scenarios. Think of a salesperson being allowed to practice their pitch in a simulated client meeting, or a machine operator doing maintenance activities on a virtual model. This kind of undertaking reflects better performance at work.</a:t>
            </a:r>
          </a:p>
          <a:p>
            <a:pPr algn="just"/>
            <a:r>
              <a:rPr lang="en-IN" sz="1800" dirty="0">
                <a:effectLst/>
                <a:latin typeface="Times New Roman" panose="02020603050405020304" pitchFamily="18" charset="0"/>
                <a:ea typeface="Times New Roman" panose="02020603050405020304" pitchFamily="18" charset="0"/>
              </a:rPr>
              <a:t>Lastly, technology allows microlearning, which is the delivery of the training in short, direct blasts. Such byte-size lessons are perfect for JIT learning and performance support. Learners can get the particular information they want almost instantly, to solve the problem at hand and perform tasks.</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6</a:t>
            </a:fld>
            <a:endParaRPr lang="en-IN"/>
          </a:p>
        </p:txBody>
      </p:sp>
    </p:spTree>
    <p:extLst>
      <p:ext uri="{BB962C8B-B14F-4D97-AF65-F5344CB8AC3E}">
        <p14:creationId xmlns:p14="http://schemas.microsoft.com/office/powerpoint/2010/main" val="2854158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Technology-based training in organizations comes with substantial savings on cost and time. E-learning reduces or eliminates costs associated with employee travel, training facilities, and in-person instructors. The training can be delivered virtually without these costs.</a:t>
            </a:r>
          </a:p>
          <a:p>
            <a:pPr algn="just"/>
            <a:r>
              <a:rPr lang="en-IN" sz="1800" dirty="0">
                <a:effectLst/>
                <a:latin typeface="Times New Roman" panose="02020603050405020304" pitchFamily="18" charset="0"/>
                <a:ea typeface="Times New Roman" panose="02020603050405020304" pitchFamily="18" charset="0"/>
              </a:rPr>
              <a:t>E-learning eliminates the need to print and distribute physical training materials. In the case of updating the content, this can be done centrally in the system of learning management, and in this way, the new version will be pushed to all learners instantaneously. This is a lot quicker and more cost-effective than a manual reprint.</a:t>
            </a:r>
          </a:p>
          <a:p>
            <a:pPr algn="just"/>
            <a:r>
              <a:rPr lang="en-IN" sz="1800" dirty="0">
                <a:effectLst/>
                <a:latin typeface="Times New Roman" panose="02020603050405020304" pitchFamily="18" charset="0"/>
                <a:ea typeface="Times New Roman" panose="02020603050405020304" pitchFamily="18" charset="0"/>
              </a:rPr>
              <a:t>The quick delivery facilitated by technology also reduces the time of the training. The day-long classroom session could be made into a couple of hours of e-learning, an employee time saving justified in itself. Learners also save more time not being out of their regular jobs since they can do training gradually in small portions every day.</a:t>
            </a:r>
          </a:p>
          <a:p>
            <a:pPr algn="just"/>
            <a:r>
              <a:rPr lang="en-IN" sz="1800" dirty="0">
                <a:effectLst/>
                <a:latin typeface="Times New Roman" panose="02020603050405020304" pitchFamily="18" charset="0"/>
                <a:ea typeface="Times New Roman" panose="02020603050405020304" pitchFamily="18" charset="0"/>
              </a:rPr>
              <a:t>Flexibility of study is another important time sparer. Instead of getting training at a scheduled session, an employee can get learning in real-time. This type of training support saves wasted time and keeps employees productive.</a:t>
            </a:r>
          </a:p>
          <a:p>
            <a:pPr algn="just"/>
            <a:r>
              <a:rPr lang="en-IN" sz="1800" dirty="0">
                <a:effectLst/>
                <a:latin typeface="Times New Roman" panose="02020603050405020304" pitchFamily="18" charset="0"/>
                <a:ea typeface="Times New Roman" panose="02020603050405020304" pitchFamily="18" charset="0"/>
              </a:rPr>
              <a:t>All in all, using technology in training and development provides great benefits in terms of availability, interaction, learning efficiency, and time and cost savings. With the continuing development of digital instruments, the potential of such benefits grows higher and higher for organizations.</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7</a:t>
            </a:fld>
            <a:endParaRPr lang="en-IN"/>
          </a:p>
        </p:txBody>
      </p:sp>
    </p:spTree>
    <p:extLst>
      <p:ext uri="{BB962C8B-B14F-4D97-AF65-F5344CB8AC3E}">
        <p14:creationId xmlns:p14="http://schemas.microsoft.com/office/powerpoint/2010/main" val="2135824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Amazon is using virtual reality (VR) technology to improve safety training that is provided to its warehouse employees. With the help of immersive VR simulations, the employees can feel realistic situations without real-world risk, resulting in high retention of safety protocol and faster onboarding. This creative method illustrates how technology can change conventional methods of training making them interesting and efficient (</a:t>
            </a:r>
            <a:r>
              <a:rPr lang="en-IN" sz="2800" dirty="0"/>
              <a:t>Daniel, 2019)</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8</a:t>
            </a:fld>
            <a:endParaRPr lang="en-IN"/>
          </a:p>
        </p:txBody>
      </p:sp>
    </p:spTree>
    <p:extLst>
      <p:ext uri="{BB962C8B-B14F-4D97-AF65-F5344CB8AC3E}">
        <p14:creationId xmlns:p14="http://schemas.microsoft.com/office/powerpoint/2010/main" val="1280265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PwC has implemented gamification in its digital upskilling initiatives to allow employees to access small and interactive learning modules in fields such as data analytics. Gamification of the learning process by PwC increases employee motivation and enhances their skills while making difficult topics easier and more interesting to learn. The above example represents the power of technology to turn learning into an exciting and interactive adventure.</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9</a:t>
            </a:fld>
            <a:endParaRPr lang="en-IN"/>
          </a:p>
        </p:txBody>
      </p:sp>
    </p:spTree>
    <p:extLst>
      <p:ext uri="{BB962C8B-B14F-4D97-AF65-F5344CB8AC3E}">
        <p14:creationId xmlns:p14="http://schemas.microsoft.com/office/powerpoint/2010/main" val="1617444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Visa’s use of a mobile learning app for sales training illustrates the transformation to on-the-go, just-in-time learning experiences. Visa ensures that employees can access training information and product knowledge 24/7 and becomes a well-informed sales team that meets customer needs and ensures performance. This example shows how technology supports lifelong learning and increases the readiness of staff in a dynamic business environment.</a:t>
            </a: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10</a:t>
            </a:fld>
            <a:endParaRPr lang="en-IN"/>
          </a:p>
        </p:txBody>
      </p:sp>
    </p:spTree>
    <p:extLst>
      <p:ext uri="{BB962C8B-B14F-4D97-AF65-F5344CB8AC3E}">
        <p14:creationId xmlns:p14="http://schemas.microsoft.com/office/powerpoint/2010/main" val="2119774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Walmart’s utilization of virtual classroom training for soft skills development reveals how technology can cultivate important workplace competencies. By use of interactive role-plays and skill practice-style sessions, an employee has an opportunity to improve his or her communication and leadership skills in a virtual environment. Such an approach also makes an individual’s performance better as well improving general organizational culture, which becomes more collaborative and effective (</a:t>
            </a:r>
            <a:r>
              <a:rPr lang="en-IN" sz="2800" dirty="0"/>
              <a:t>Lin et al., 2021)</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11</a:t>
            </a:fld>
            <a:endParaRPr lang="en-IN"/>
          </a:p>
        </p:txBody>
      </p:sp>
    </p:spTree>
    <p:extLst>
      <p:ext uri="{BB962C8B-B14F-4D97-AF65-F5344CB8AC3E}">
        <p14:creationId xmlns:p14="http://schemas.microsoft.com/office/powerpoint/2010/main" val="1191925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The use of an AI-supported to personalize the learning platform by IBM shows how technology has changed organizational training programs. With artificial intelligence, IBM can design training programs tailored to the needs of each employee, thereby enhancing learning outcomes and reducing costs associated with traditional one-size-fits-all methods. This case is an example of how technology helps employers obtain a higher level of efficiency and productivity in the development of talent.</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12</a:t>
            </a:fld>
            <a:endParaRPr lang="en-IN"/>
          </a:p>
        </p:txBody>
      </p:sp>
    </p:spTree>
    <p:extLst>
      <p:ext uri="{BB962C8B-B14F-4D97-AF65-F5344CB8AC3E}">
        <p14:creationId xmlns:p14="http://schemas.microsoft.com/office/powerpoint/2010/main" val="3689040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Siemens uses augmented reality (AR) technology to transform complex manufacturing training, providing employees with quicker and safer ways of learning. AR simulations provide employees with an opportunity to interact with costly equipment in a virtual environment, thereby, reducing the risks of traditional hands-on training approaches. Employing this tactic leads to minimized training expenses and focused skill development for the employees, thus, facilitating enhanced employee quality and operational effectiveness and safety (</a:t>
            </a:r>
            <a:r>
              <a:rPr lang="en-IN" sz="2800" dirty="0"/>
              <a:t>Ifenthaler et al., 2019)</a:t>
            </a:r>
            <a:r>
              <a:rPr lang="en-IN" sz="1800" dirty="0">
                <a:effectLst/>
                <a:latin typeface="Times New Roman" panose="02020603050405020304" pitchFamily="18" charset="0"/>
                <a:ea typeface="Calibri" panose="020F0502020204030204" pitchFamily="34" charset="0"/>
              </a:rPr>
              <a:t>.</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13</a:t>
            </a:fld>
            <a:endParaRPr lang="en-IN"/>
          </a:p>
        </p:txBody>
      </p:sp>
    </p:spTree>
    <p:extLst>
      <p:ext uri="{BB962C8B-B14F-4D97-AF65-F5344CB8AC3E}">
        <p14:creationId xmlns:p14="http://schemas.microsoft.com/office/powerpoint/2010/main" val="2928961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McDonald’s uses gamified training simulations to standardize and facilitate store processes through its global operations. Through the gamification of training modules, McDonald’s creates uniform and interesting learning experiences for all employees around the world, resulting in increased operational efficiency and lower on-the-job errors. This example shows how technology allows employers to scale training programs efficiently, which at the same time ensures a high level of quality and consistency (</a:t>
            </a:r>
            <a:r>
              <a:rPr lang="en-IN" sz="2800" dirty="0"/>
              <a:t>Dubey et al., 2020)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14</a:t>
            </a:fld>
            <a:endParaRPr lang="en-IN"/>
          </a:p>
        </p:txBody>
      </p:sp>
    </p:spTree>
    <p:extLst>
      <p:ext uri="{BB962C8B-B14F-4D97-AF65-F5344CB8AC3E}">
        <p14:creationId xmlns:p14="http://schemas.microsoft.com/office/powerpoint/2010/main" val="3339764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The learning experience platform of Deloitte is an integrated solution which consolidates the learning resources and insights, thus allowing the employees to practice continuous skill development. By providing the learning continuum, Deloitte develops the skills of the employees, which ensures higher staff retention, and organization success in a market that is rapidly changing. This picture highlights the strategic function of technology in establishing a culture of lifelong learning and development in organizations (</a:t>
            </a:r>
            <a:r>
              <a:rPr lang="en-IN" sz="2800" dirty="0"/>
              <a:t>Frederiksen et al.,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2020).</a:t>
            </a:r>
          </a:p>
        </p:txBody>
      </p:sp>
      <p:sp>
        <p:nvSpPr>
          <p:cNvPr id="4" name="Slide Number Placeholder 3"/>
          <p:cNvSpPr>
            <a:spLocks noGrp="1"/>
          </p:cNvSpPr>
          <p:nvPr>
            <p:ph type="sldNum" sz="quarter" idx="5"/>
          </p:nvPr>
        </p:nvSpPr>
        <p:spPr/>
        <p:txBody>
          <a:bodyPr/>
          <a:lstStyle/>
          <a:p>
            <a:fld id="{1A3FB708-6DE5-4F7F-A72A-EDA47C82EA15}" type="slidenum">
              <a:rPr lang="en-IN" smtClean="0"/>
              <a:t>15</a:t>
            </a:fld>
            <a:endParaRPr lang="en-IN"/>
          </a:p>
        </p:txBody>
      </p:sp>
    </p:spTree>
    <p:extLst>
      <p:ext uri="{BB962C8B-B14F-4D97-AF65-F5344CB8AC3E}">
        <p14:creationId xmlns:p14="http://schemas.microsoft.com/office/powerpoint/2010/main" val="24138721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In conclusion, technology triggers the creation of revolutionary learning and development programs in the modern-day workplace. Employing modern technologies, the company delivers new layers of employee development, productivity, and success. However, when selecting technologies, attention to detail is important and the technologies have to be relevant to the organization’s goals and objectives. By a wise application of technology we can create a future in which learning does not have an end and development does not remain still.</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16</a:t>
            </a:fld>
            <a:endParaRPr lang="en-IN"/>
          </a:p>
        </p:txBody>
      </p:sp>
    </p:spTree>
    <p:extLst>
      <p:ext uri="{BB962C8B-B14F-4D97-AF65-F5344CB8AC3E}">
        <p14:creationId xmlns:p14="http://schemas.microsoft.com/office/powerpoint/2010/main" val="149287007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4/2/2024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4/2/2024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4/2/2024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4/2/2024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4/2/2024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4/2/2024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4/2/2024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4/2/2024</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4/2/2024</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8" Type="http://schemas.openxmlformats.org/officeDocument/2006/relationships/image" Target="../media/image4.jpg" /><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 Id="rId9" Type="http://schemas.openxmlformats.org/officeDocument/2006/relationships/hyperlink" Target="http://www.prepaidphonenews.com/2015/11/amazon-black-friday-sale-starts-this.html" TargetMode="External" /></Relationships>
</file>

<file path=ppt/slides/_rels/slide9.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 Id="rId9" Type="http://schemas.openxmlformats.org/officeDocument/2006/relationships/hyperlink" Target="https://en.wikipedia.org/wiki/PwC" TargetMode="External" /></Relationships>
</file>

<file path=ppt/slides/_rels/slide10.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 Id="rId9" Type="http://schemas.openxmlformats.org/officeDocument/2006/relationships/hyperlink" Target="https://www.pngall.com/visa-logo-png/download/18096" TargetMode="External" /></Relationships>
</file>

<file path=ppt/slides/_rels/slide11.xml.rels><?xml version="1.0" encoding="UTF-8" standalone="yes"?>
<Relationships xmlns="http://schemas.openxmlformats.org/package/2006/relationships"><Relationship Id="rId8" Type="http://schemas.openxmlformats.org/officeDocument/2006/relationships/image" Target="../media/image7.jpg" /><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 Id="rId9" Type="http://schemas.openxmlformats.org/officeDocument/2006/relationships/hyperlink" Target="https://www.flickr.com/photos/39160147@N03/13753784185" TargetMode="External" /></Relationships>
</file>

<file path=ppt/slides/_rels/slide12.xml.rels><?xml version="1.0" encoding="UTF-8" standalone="yes"?>
<Relationships xmlns="http://schemas.openxmlformats.org/package/2006/relationships"><Relationship Id="rId8" Type="http://schemas.openxmlformats.org/officeDocument/2006/relationships/image" Target="../media/image8.jpg" /><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 Id="rId9" Type="http://schemas.openxmlformats.org/officeDocument/2006/relationships/hyperlink" Target="https://www.juku.it/opinione-libm-e-come-non-si-fa-il-social-media/ibm-logo/" TargetMode="Externa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4.xml.rels><?xml version="1.0" encoding="UTF-8" standalone="yes"?>
<Relationships xmlns="http://schemas.openxmlformats.org/package/2006/relationships"><Relationship Id="rId8" Type="http://schemas.openxmlformats.org/officeDocument/2006/relationships/image" Target="../media/image10.png" /><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12.xml" /><Relationship Id="rId11" Type="http://schemas.openxmlformats.org/officeDocument/2006/relationships/image" Target="../media/image12.png" /><Relationship Id="rId5" Type="http://schemas.openxmlformats.org/officeDocument/2006/relationships/diagramQuickStyle" Target="../diagrams/quickStyle12.xml" /><Relationship Id="rId10" Type="http://schemas.openxmlformats.org/officeDocument/2006/relationships/hyperlink" Target="https://commons.wikimedia.org/wiki/File:McDonald's_SVG_logo.svg" TargetMode="External" /><Relationship Id="rId4" Type="http://schemas.openxmlformats.org/officeDocument/2006/relationships/diagramLayout" Target="../diagrams/layout12.xml" /><Relationship Id="rId9" Type="http://schemas.openxmlformats.org/officeDocument/2006/relationships/image" Target="../media/image11.svg" /></Relationships>
</file>

<file path=ppt/slides/_rels/slide15.xml.rels><?xml version="1.0" encoding="UTF-8" standalone="yes"?>
<Relationships xmlns="http://schemas.openxmlformats.org/package/2006/relationships"><Relationship Id="rId8" Type="http://schemas.openxmlformats.org/officeDocument/2006/relationships/image" Target="../media/image13.png" /><Relationship Id="rId3" Type="http://schemas.openxmlformats.org/officeDocument/2006/relationships/diagramData" Target="../diagrams/data13.xml" /><Relationship Id="rId7" Type="http://schemas.microsoft.com/office/2007/relationships/diagramDrawing" Target="../diagrams/drawing13.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3.xml" /><Relationship Id="rId5" Type="http://schemas.openxmlformats.org/officeDocument/2006/relationships/diagramQuickStyle" Target="../diagrams/quickStyle13.xml" /><Relationship Id="rId4" Type="http://schemas.openxmlformats.org/officeDocument/2006/relationships/diagramLayout" Target="../diagrams/layout13.xml" /><Relationship Id="rId9" Type="http://schemas.openxmlformats.org/officeDocument/2006/relationships/hyperlink" Target="https://en.wikipedia.org/wiki/Deloitte" TargetMode="Externa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4.xml" /><Relationship Id="rId7" Type="http://schemas.microsoft.com/office/2007/relationships/diagramDrawing" Target="../diagrams/drawing14.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14.xml" /><Relationship Id="rId5" Type="http://schemas.openxmlformats.org/officeDocument/2006/relationships/diagramQuickStyle" Target="../diagrams/quickStyle14.xml" /><Relationship Id="rId4" Type="http://schemas.openxmlformats.org/officeDocument/2006/relationships/diagramLayout" Target="../diagrams/layout14.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95228-7A89-0FF3-0FFB-E597AB95BD3C}"/>
              </a:ext>
            </a:extLst>
          </p:cNvPr>
          <p:cNvSpPr>
            <a:spLocks noGrp="1"/>
          </p:cNvSpPr>
          <p:nvPr>
            <p:ph type="ctrTitle"/>
          </p:nvPr>
        </p:nvSpPr>
        <p:spPr>
          <a:xfrm>
            <a:off x="859426" y="-1096509"/>
            <a:ext cx="7557025" cy="4993563"/>
          </a:xfrm>
        </p:spPr>
        <p:txBody>
          <a:bodyPr/>
          <a:lstStyle/>
          <a:p>
            <a:r>
              <a:rPr lang="en-IN" sz="2400" b="1" kern="0" dirty="0">
                <a:effectLst/>
                <a:latin typeface="Times New Roman" panose="02020603050405020304" pitchFamily="18" charset="0"/>
                <a:ea typeface="Times New Roman" panose="02020603050405020304" pitchFamily="18" charset="0"/>
                <a:cs typeface="Times New Roman" panose="02020603050405020304" pitchFamily="18" charset="0"/>
              </a:rPr>
              <a:t>The Impact of Technology on Learning &amp; Development</a:t>
            </a:r>
            <a:b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2400" kern="100" dirty="0">
                <a:latin typeface="Times New Roman" panose="02020603050405020304" pitchFamily="18" charset="0"/>
                <a:ea typeface="Calibri" panose="020F0502020204030204" pitchFamily="34" charset="0"/>
                <a:cs typeface="Times New Roman" panose="02020603050405020304" pitchFamily="18" charset="0"/>
              </a:rPr>
              <a:t>Year: 2nd term 1</a:t>
            </a:r>
            <a:endParaRPr lang="en-IN" sz="6600" dirty="0"/>
          </a:p>
        </p:txBody>
      </p:sp>
      <p:sp>
        <p:nvSpPr>
          <p:cNvPr id="3" name="Subtitle 2">
            <a:extLst>
              <a:ext uri="{FF2B5EF4-FFF2-40B4-BE49-F238E27FC236}">
                <a16:creationId xmlns:a16="http://schemas.microsoft.com/office/drawing/2014/main" id="{DD8CF4D4-6DF6-8686-C0F2-3077F5A2D17D}"/>
              </a:ext>
            </a:extLst>
          </p:cNvPr>
          <p:cNvSpPr>
            <a:spLocks noGrp="1"/>
          </p:cNvSpPr>
          <p:nvPr>
            <p:ph type="subTitle" idx="1"/>
          </p:nvPr>
        </p:nvSpPr>
        <p:spPr>
          <a:xfrm>
            <a:off x="539379" y="4367049"/>
            <a:ext cx="8629938" cy="2245347"/>
          </a:xfrm>
        </p:spPr>
        <p:txBody>
          <a:bodyPr>
            <a:normAutofit/>
          </a:bodyPr>
          <a:lstStyle/>
          <a:p>
            <a:r>
              <a:rPr lang="en-IN" dirty="0"/>
              <a:t>Name: </a:t>
            </a:r>
            <a:r>
              <a:rPr lang="en-IN" dirty="0" err="1"/>
              <a:t>Davinder</a:t>
            </a:r>
            <a:r>
              <a:rPr lang="en-IN" dirty="0"/>
              <a:t> Singh</a:t>
            </a:r>
          </a:p>
          <a:p>
            <a:r>
              <a:rPr lang="en-IN" dirty="0"/>
              <a:t>Student ID: 2221905</a:t>
            </a:r>
          </a:p>
          <a:p>
            <a:r>
              <a:rPr lang="en-IN" dirty="0"/>
              <a:t>Date:</a:t>
            </a:r>
            <a:r>
              <a:rPr lang="en-GB" dirty="0"/>
              <a:t> 3 April 2024</a:t>
            </a:r>
            <a:r>
              <a:rPr lang="en-IN" dirty="0"/>
              <a:t> </a:t>
            </a:r>
          </a:p>
          <a:p>
            <a:r>
              <a:rPr lang="en-IN" dirty="0"/>
              <a:t>  </a:t>
            </a:r>
          </a:p>
        </p:txBody>
      </p:sp>
      <p:sp>
        <p:nvSpPr>
          <p:cNvPr id="4" name="Rectangle 3"/>
          <p:cNvSpPr/>
          <p:nvPr/>
        </p:nvSpPr>
        <p:spPr>
          <a:xfrm>
            <a:off x="9169317" y="2733709"/>
            <a:ext cx="2038122" cy="646331"/>
          </a:xfrm>
          <a:prstGeom prst="rect">
            <a:avLst/>
          </a:prstGeom>
        </p:spPr>
        <p:txBody>
          <a:bodyPr wrap="none">
            <a:spAutoFit/>
          </a:bodyPr>
          <a:lstStyle/>
          <a:p>
            <a:r>
              <a:rPr lang="en-US" dirty="0">
                <a:solidFill>
                  <a:schemeClr val="bg1"/>
                </a:solidFill>
              </a:rPr>
              <a:t>Module name: </a:t>
            </a:r>
          </a:p>
          <a:p>
            <a:r>
              <a:rPr lang="en-US" dirty="0">
                <a:solidFill>
                  <a:schemeClr val="bg1"/>
                </a:solidFill>
              </a:rPr>
              <a:t>Managing People  </a:t>
            </a:r>
          </a:p>
        </p:txBody>
      </p:sp>
      <p:sp>
        <p:nvSpPr>
          <p:cNvPr id="5" name="Rectangle 4"/>
          <p:cNvSpPr/>
          <p:nvPr/>
        </p:nvSpPr>
        <p:spPr>
          <a:xfrm>
            <a:off x="9169317" y="3420244"/>
            <a:ext cx="1566454" cy="646331"/>
          </a:xfrm>
          <a:prstGeom prst="rect">
            <a:avLst/>
          </a:prstGeom>
        </p:spPr>
        <p:txBody>
          <a:bodyPr wrap="none">
            <a:spAutoFit/>
          </a:bodyPr>
          <a:lstStyle/>
          <a:p>
            <a:r>
              <a:rPr lang="en-US" dirty="0">
                <a:solidFill>
                  <a:schemeClr val="bg1"/>
                </a:solidFill>
              </a:rPr>
              <a:t>Module code:</a:t>
            </a:r>
          </a:p>
          <a:p>
            <a:r>
              <a:rPr lang="en-US" dirty="0">
                <a:solidFill>
                  <a:schemeClr val="bg1"/>
                </a:solidFill>
              </a:rPr>
              <a:t>LCBB5004</a:t>
            </a:r>
          </a:p>
        </p:txBody>
      </p:sp>
    </p:spTree>
    <p:extLst>
      <p:ext uri="{BB962C8B-B14F-4D97-AF65-F5344CB8AC3E}">
        <p14:creationId xmlns:p14="http://schemas.microsoft.com/office/powerpoint/2010/main" val="3755196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92000"/>
                <a:satMod val="200000"/>
                <a:lumMod val="78000"/>
                <a:lumOff val="22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p>
        </p:txBody>
      </p:sp>
      <p:graphicFrame>
        <p:nvGraphicFramePr>
          <p:cNvPr id="4" name="Table 3"/>
          <p:cNvGraphicFramePr>
            <a:graphicFrameLocks noGrp="1"/>
          </p:cNvGraphicFramePr>
          <p:nvPr>
            <p:extLst>
              <p:ext uri="{D42A27DB-BD31-4B8C-83A1-F6EECF244321}">
                <p14:modId xmlns:p14="http://schemas.microsoft.com/office/powerpoint/2010/main" val="15969529"/>
              </p:ext>
            </p:extLst>
          </p:nvPr>
        </p:nvGraphicFramePr>
        <p:xfrm>
          <a:off x="3947071" y="76634"/>
          <a:ext cx="8017650" cy="6704731"/>
        </p:xfrm>
        <a:graphic>
          <a:graphicData uri="http://schemas.openxmlformats.org/drawingml/2006/table">
            <a:tbl>
              <a:tblPr firstRow="1" bandRow="1">
                <a:tableStyleId>{5C22544A-7EE6-4342-B048-85BDC9FD1C3A}</a:tableStyleId>
              </a:tblPr>
              <a:tblGrid>
                <a:gridCol w="1707608">
                  <a:extLst>
                    <a:ext uri="{9D8B030D-6E8A-4147-A177-3AD203B41FA5}">
                      <a16:colId xmlns:a16="http://schemas.microsoft.com/office/drawing/2014/main" val="2770660187"/>
                    </a:ext>
                  </a:extLst>
                </a:gridCol>
                <a:gridCol w="6310042">
                  <a:extLst>
                    <a:ext uri="{9D8B030D-6E8A-4147-A177-3AD203B41FA5}">
                      <a16:colId xmlns:a16="http://schemas.microsoft.com/office/drawing/2014/main" val="2569269027"/>
                    </a:ext>
                  </a:extLst>
                </a:gridCol>
              </a:tblGrid>
              <a:tr h="372485">
                <a:tc>
                  <a:txBody>
                    <a:bodyPr/>
                    <a:lstStyle/>
                    <a:p>
                      <a:r>
                        <a:rPr lang="en-US" dirty="0"/>
                        <a:t>Slide</a:t>
                      </a:r>
                      <a:r>
                        <a:rPr lang="en-US" baseline="0" dirty="0"/>
                        <a:t> No.</a:t>
                      </a:r>
                      <a:endParaRPr lang="en-US" dirty="0"/>
                    </a:p>
                  </a:txBody>
                  <a:tcPr/>
                </a:tc>
                <a:tc>
                  <a:txBody>
                    <a:bodyPr/>
                    <a:lstStyle/>
                    <a:p>
                      <a:r>
                        <a:rPr lang="en-US" dirty="0"/>
                        <a:t>Description</a:t>
                      </a:r>
                    </a:p>
                  </a:txBody>
                  <a:tcPr/>
                </a:tc>
                <a:extLst>
                  <a:ext uri="{0D108BD9-81ED-4DB2-BD59-A6C34878D82A}">
                    <a16:rowId xmlns:a16="http://schemas.microsoft.com/office/drawing/2014/main" val="1402762604"/>
                  </a:ext>
                </a:extLst>
              </a:tr>
              <a:tr h="372485">
                <a:tc>
                  <a:txBody>
                    <a:bodyPr/>
                    <a:lstStyle/>
                    <a:p>
                      <a:r>
                        <a:rPr lang="en-US" dirty="0"/>
                        <a:t>3.</a:t>
                      </a:r>
                    </a:p>
                  </a:txBody>
                  <a:tcPr/>
                </a:tc>
                <a:tc>
                  <a:txBody>
                    <a:bodyPr/>
                    <a:lstStyle/>
                    <a:p>
                      <a:r>
                        <a:rPr lang="en-IN" sz="1800"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dirty="0"/>
                    </a:p>
                  </a:txBody>
                  <a:tcPr/>
                </a:tc>
                <a:extLst>
                  <a:ext uri="{0D108BD9-81ED-4DB2-BD59-A6C34878D82A}">
                    <a16:rowId xmlns:a16="http://schemas.microsoft.com/office/drawing/2014/main" val="444256949"/>
                  </a:ext>
                </a:extLst>
              </a:tr>
              <a:tr h="651849">
                <a:tc>
                  <a:txBody>
                    <a:bodyPr/>
                    <a:lstStyle/>
                    <a:p>
                      <a:r>
                        <a:rPr lang="en-US" dirty="0"/>
                        <a:t>4.</a:t>
                      </a:r>
                    </a:p>
                  </a:txBody>
                  <a:tcPr/>
                </a:tc>
                <a:tc>
                  <a:txBody>
                    <a:bodyPr/>
                    <a:lstStyle/>
                    <a:p>
                      <a:r>
                        <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TECHNOLOGY IN TRAINING AND DEVELOPMENT</a:t>
                      </a:r>
                      <a:r>
                        <a:rPr lang="en-US" sz="1800" kern="0" baseline="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Enhanced Accessibility and Flexibility</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94273322"/>
                  </a:ext>
                </a:extLst>
              </a:tr>
              <a:tr h="651849">
                <a:tc>
                  <a:txBody>
                    <a:bodyPr/>
                    <a:lstStyle/>
                    <a:p>
                      <a:r>
                        <a:rPr lang="en-US" dirty="0"/>
                        <a:t>5.</a:t>
                      </a:r>
                    </a:p>
                  </a:txBody>
                  <a:tcPr/>
                </a:tc>
                <a:tc>
                  <a:txBody>
                    <a:bodyPr/>
                    <a:lstStyle/>
                    <a:p>
                      <a:r>
                        <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TECHNOLOGY IN TRAINING AND DEVELOPMENT</a:t>
                      </a:r>
                      <a:r>
                        <a:rPr lang="en-US" sz="1800" kern="0" baseline="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Active Learner Engagement</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23804089"/>
                  </a:ext>
                </a:extLst>
              </a:tr>
              <a:tr h="651849">
                <a:tc>
                  <a:txBody>
                    <a:bodyPr/>
                    <a:lstStyle/>
                    <a:p>
                      <a:r>
                        <a:rPr lang="en-US" dirty="0"/>
                        <a:t>6.</a:t>
                      </a:r>
                    </a:p>
                  </a:txBody>
                  <a:tcPr/>
                </a:tc>
                <a:tc>
                  <a:txBody>
                    <a:bodyPr/>
                    <a:lstStyle/>
                    <a:p>
                      <a:r>
                        <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TECHNOLOGY IN TRAINING AND DEVELOPMENT </a:t>
                      </a:r>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Better Educational Outcomes</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567902295"/>
                  </a:ext>
                </a:extLst>
              </a:tr>
              <a:tr h="651849">
                <a:tc>
                  <a:txBody>
                    <a:bodyPr/>
                    <a:lstStyle/>
                    <a:p>
                      <a:r>
                        <a:rPr lang="en-US" dirty="0"/>
                        <a:t>7.</a:t>
                      </a:r>
                    </a:p>
                  </a:txBody>
                  <a:tcPr/>
                </a:tc>
                <a:tc>
                  <a:txBody>
                    <a:bodyPr/>
                    <a:lstStyle/>
                    <a:p>
                      <a:r>
                        <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TECHNOLOGY IN TRAINING AND DEVELOPMENT </a:t>
                      </a:r>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Cost Saving and Time Saving</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469113253"/>
                  </a:ext>
                </a:extLst>
              </a:tr>
              <a:tr h="372485">
                <a:tc>
                  <a:txBody>
                    <a:bodyPr/>
                    <a:lstStyle/>
                    <a:p>
                      <a:r>
                        <a:rPr lang="en-US" dirty="0"/>
                        <a:t>8.</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Employees (Example 1 - Amazon):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036570217"/>
                  </a:ext>
                </a:extLst>
              </a:tr>
              <a:tr h="372485">
                <a:tc>
                  <a:txBody>
                    <a:bodyPr/>
                    <a:lstStyle/>
                    <a:p>
                      <a:r>
                        <a:rPr lang="en-US" dirty="0"/>
                        <a:t>9.</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Employees (Example 2 - PwC):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75760849"/>
                  </a:ext>
                </a:extLst>
              </a:tr>
              <a:tr h="372485">
                <a:tc>
                  <a:txBody>
                    <a:bodyPr/>
                    <a:lstStyle/>
                    <a:p>
                      <a:r>
                        <a:rPr lang="en-US" dirty="0"/>
                        <a:t>10.</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Employees (Example 3 - Visa):</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447483774"/>
                  </a:ext>
                </a:extLst>
              </a:tr>
              <a:tr h="372485">
                <a:tc>
                  <a:txBody>
                    <a:bodyPr/>
                    <a:lstStyle/>
                    <a:p>
                      <a:r>
                        <a:rPr lang="en-US" dirty="0"/>
                        <a:t>11.</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Employees (Example 4 - Walmart):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97828266"/>
                  </a:ext>
                </a:extLst>
              </a:tr>
              <a:tr h="372485">
                <a:tc>
                  <a:txBody>
                    <a:bodyPr/>
                    <a:lstStyle/>
                    <a:p>
                      <a:r>
                        <a:rPr lang="en-US" dirty="0"/>
                        <a:t>12.</a:t>
                      </a:r>
                    </a:p>
                  </a:txBody>
                  <a:tcPr/>
                </a:tc>
                <a:tc>
                  <a:txBody>
                    <a:bodyPr/>
                    <a:lstStyle/>
                    <a:p>
                      <a:r>
                        <a:rPr lang="en-IN" sz="1800" b="0" kern="100" dirty="0">
                          <a:effectLst/>
                          <a:latin typeface="Times New Roman" panose="02020603050405020304" pitchFamily="18" charset="0"/>
                          <a:ea typeface="Calibri" panose="020F0502020204030204" pitchFamily="34" charset="0"/>
                          <a:cs typeface="Times New Roman" panose="02020603050405020304" pitchFamily="18" charset="0"/>
                        </a:rPr>
                        <a:t>B</a:t>
                      </a:r>
                      <a:r>
                        <a:rPr lang="en-IN" sz="1800" b="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en</a:t>
                      </a:r>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efits for Employers (Example 1 - IBM):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49004084"/>
                  </a:ext>
                </a:extLst>
              </a:tr>
              <a:tr h="372485">
                <a:tc>
                  <a:txBody>
                    <a:bodyPr/>
                    <a:lstStyle/>
                    <a:p>
                      <a:r>
                        <a:rPr lang="en-US" dirty="0"/>
                        <a:t>13.</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Employers (Example 2 - Siemens):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217177461"/>
                  </a:ext>
                </a:extLst>
              </a:tr>
              <a:tr h="372485">
                <a:tc>
                  <a:txBody>
                    <a:bodyPr/>
                    <a:lstStyle/>
                    <a:p>
                      <a:r>
                        <a:rPr lang="en-US" dirty="0"/>
                        <a:t>14.</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Employers (Example 3 - McDonald's):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49396264"/>
                  </a:ext>
                </a:extLst>
              </a:tr>
              <a:tr h="372485">
                <a:tc>
                  <a:txBody>
                    <a:bodyPr/>
                    <a:lstStyle/>
                    <a:p>
                      <a:r>
                        <a:rPr lang="en-US" dirty="0"/>
                        <a:t>15.</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Benefits for Employers (Example 4 - Deloitte): </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05607430"/>
                  </a:ext>
                </a:extLst>
              </a:tr>
              <a:tr h="372485">
                <a:tc>
                  <a:txBody>
                    <a:bodyPr/>
                    <a:lstStyle/>
                    <a:p>
                      <a:r>
                        <a:rPr lang="en-US" dirty="0"/>
                        <a:t>16.</a:t>
                      </a:r>
                    </a:p>
                  </a:txBody>
                  <a:tcPr/>
                </a:tc>
                <a:tc>
                  <a:txBody>
                    <a:bodyPr/>
                    <a:lstStyle/>
                    <a:p>
                      <a:r>
                        <a:rPr lang="en-IN"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kern="0" dirty="0">
                        <a:solidFill>
                          <a:schemeClr val="dk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95562171"/>
                  </a:ext>
                </a:extLst>
              </a:tr>
            </a:tbl>
          </a:graphicData>
        </a:graphic>
      </p:graphicFrame>
    </p:spTree>
    <p:extLst>
      <p:ext uri="{BB962C8B-B14F-4D97-AF65-F5344CB8AC3E}">
        <p14:creationId xmlns:p14="http://schemas.microsoft.com/office/powerpoint/2010/main" val="1759641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2858-D2D1-2746-AB03-97D03927EC86}"/>
              </a:ext>
            </a:extLst>
          </p:cNvPr>
          <p:cNvSpPr>
            <a:spLocks noGrp="1"/>
          </p:cNvSpPr>
          <p:nvPr>
            <p:ph type="title"/>
          </p:nvPr>
        </p:nvSpPr>
        <p:spPr/>
        <p:txBody>
          <a:bodyPr>
            <a:normAutofit fontScale="90000"/>
          </a:bodyPr>
          <a:lstStyle/>
          <a:p>
            <a:pPr algn="ctr"/>
            <a:r>
              <a:rPr lang="en-IN" sz="3200"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32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graphicFrame>
        <p:nvGraphicFramePr>
          <p:cNvPr id="7" name="Content Placeholder 6">
            <a:extLst>
              <a:ext uri="{FF2B5EF4-FFF2-40B4-BE49-F238E27FC236}">
                <a16:creationId xmlns:a16="http://schemas.microsoft.com/office/drawing/2014/main" id="{BFC2D4CE-2EC5-0FF2-D576-7B44999FF3C8}"/>
              </a:ext>
            </a:extLst>
          </p:cNvPr>
          <p:cNvGraphicFramePr>
            <a:graphicFrameLocks noGrp="1"/>
          </p:cNvGraphicFramePr>
          <p:nvPr>
            <p:ph idx="1"/>
            <p:extLst>
              <p:ext uri="{D42A27DB-BD31-4B8C-83A1-F6EECF244321}">
                <p14:modId xmlns:p14="http://schemas.microsoft.com/office/powerpoint/2010/main" val="3090361920"/>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208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5555-B068-4C17-A4CF-D838D5041028}"/>
              </a:ext>
            </a:extLst>
          </p:cNvPr>
          <p:cNvSpPr>
            <a:spLocks noGrp="1"/>
          </p:cNvSpPr>
          <p:nvPr>
            <p:ph type="title"/>
          </p:nvPr>
        </p:nvSpPr>
        <p:spPr/>
        <p:txBody>
          <a:bodyPr>
            <a:normAutofit fontScale="90000"/>
          </a:bodyPr>
          <a:lstStyle/>
          <a:p>
            <a:pPr algn="ctr"/>
            <a:br>
              <a:rPr lang="en-IN" sz="1800" b="0" i="0" u="none" strike="noStrike" baseline="0" dirty="0">
                <a:solidFill>
                  <a:srgbClr val="000000"/>
                </a:solidFill>
              </a:rPr>
            </a:b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br>
              <a:rPr lang="en-US" sz="2200" b="1" i="0" u="none" strike="noStrike" baseline="0" dirty="0">
                <a:solidFill>
                  <a:srgbClr val="000000"/>
                </a:solidFill>
                <a:latin typeface="Times New Roman" panose="02020603050405020304" pitchFamily="18" charset="0"/>
                <a:cs typeface="Times New Roman" panose="02020603050405020304" pitchFamily="18" charset="0"/>
              </a:rPr>
            </a:br>
            <a:r>
              <a:rPr lang="en-IN" sz="2700" b="1" dirty="0">
                <a:effectLst/>
                <a:latin typeface="Times New Roman" panose="02020603050405020304" pitchFamily="18" charset="0"/>
                <a:ea typeface="Times New Roman" panose="02020603050405020304" pitchFamily="18" charset="0"/>
                <a:cs typeface="Times New Roman" panose="02020603050405020304" pitchFamily="18" charset="0"/>
              </a:rPr>
              <a:t>Enhanced Accessibility and Flexibility</a:t>
            </a:r>
            <a:br>
              <a:rPr lang="en-IN" sz="2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B0B8F567-F7E1-26A6-0F9B-BD7B342B1A25}"/>
              </a:ext>
            </a:extLst>
          </p:cNvPr>
          <p:cNvGraphicFramePr>
            <a:graphicFrameLocks noGrp="1"/>
          </p:cNvGraphicFramePr>
          <p:nvPr>
            <p:ph idx="1"/>
            <p:extLst>
              <p:ext uri="{D42A27DB-BD31-4B8C-83A1-F6EECF244321}">
                <p14:modId xmlns:p14="http://schemas.microsoft.com/office/powerpoint/2010/main" val="1227519895"/>
              </p:ext>
            </p:extLst>
          </p:nvPr>
        </p:nvGraphicFramePr>
        <p:xfrm>
          <a:off x="680321" y="2336872"/>
          <a:ext cx="10624173" cy="3911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4568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5B09-7662-CBC5-AD5A-79A804662A23}"/>
              </a:ext>
            </a:extLst>
          </p:cNvPr>
          <p:cNvSpPr>
            <a:spLocks noGrp="1"/>
          </p:cNvSpPr>
          <p:nvPr>
            <p:ph type="title"/>
          </p:nvPr>
        </p:nvSpPr>
        <p:spPr/>
        <p:txBody>
          <a:bodyPr>
            <a:normAutofit/>
          </a:bodyPr>
          <a:lstStyle/>
          <a:p>
            <a:pPr algn="ctr"/>
            <a:r>
              <a:rPr lang="en-US" sz="2000" b="1" i="0" u="none" strike="noStrike" baseline="0" dirty="0">
                <a:latin typeface="Times New Roman" panose="02020603050405020304" pitchFamily="18" charset="0"/>
                <a:cs typeface="Times New Roman" panose="02020603050405020304" pitchFamily="18" charset="0"/>
              </a:rPr>
              <a:t>IMPORTANCE OF TECHNOLOGY IN TRAINING AND DEVELOPMENT</a:t>
            </a:r>
            <a:br>
              <a:rPr lang="en-US" sz="2000" b="1" i="0" u="none" strike="noStrike" baseline="0" dirty="0">
                <a:latin typeface="Times New Roman" panose="02020603050405020304" pitchFamily="18" charset="0"/>
                <a:cs typeface="Times New Roman" panose="02020603050405020304" pitchFamily="18" charset="0"/>
              </a:rPr>
            </a:br>
            <a:r>
              <a:rPr lang="en-IN" sz="2400" b="1" dirty="0">
                <a:effectLst/>
                <a:latin typeface="Times New Roman" panose="02020603050405020304" pitchFamily="18" charset="0"/>
                <a:ea typeface="Times New Roman" panose="02020603050405020304" pitchFamily="18" charset="0"/>
              </a:rPr>
              <a:t>Active Learner Engagement</a:t>
            </a:r>
            <a:br>
              <a:rPr lang="en-IN" sz="2400" dirty="0">
                <a:effectLst/>
                <a:latin typeface="Times New Roman" panose="02020603050405020304" pitchFamily="18" charset="0"/>
                <a:ea typeface="Times New Roman" panose="02020603050405020304" pitchFamily="18" charset="0"/>
              </a:rPr>
            </a:br>
            <a:endParaRPr lang="en-IN" sz="2000" dirty="0"/>
          </a:p>
        </p:txBody>
      </p:sp>
      <p:graphicFrame>
        <p:nvGraphicFramePr>
          <p:cNvPr id="4" name="Content Placeholder 3">
            <a:extLst>
              <a:ext uri="{FF2B5EF4-FFF2-40B4-BE49-F238E27FC236}">
                <a16:creationId xmlns:a16="http://schemas.microsoft.com/office/drawing/2014/main" id="{98BD9D6F-1E03-6461-CF9C-4C871A589B46}"/>
              </a:ext>
            </a:extLst>
          </p:cNvPr>
          <p:cNvGraphicFramePr>
            <a:graphicFrameLocks noGrp="1"/>
          </p:cNvGraphicFramePr>
          <p:nvPr>
            <p:ph idx="1"/>
            <p:extLst>
              <p:ext uri="{D42A27DB-BD31-4B8C-83A1-F6EECF244321}">
                <p14:modId xmlns:p14="http://schemas.microsoft.com/office/powerpoint/2010/main" val="2826878631"/>
              </p:ext>
            </p:extLst>
          </p:nvPr>
        </p:nvGraphicFramePr>
        <p:xfrm>
          <a:off x="349625" y="2336872"/>
          <a:ext cx="11125200" cy="39384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709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57464-1B2E-5BB8-90E1-4E5539FF6578}"/>
              </a:ext>
            </a:extLst>
          </p:cNvPr>
          <p:cNvSpPr>
            <a:spLocks noGrp="1"/>
          </p:cNvSpPr>
          <p:nvPr>
            <p:ph type="title"/>
          </p:nvPr>
        </p:nvSpPr>
        <p:spPr/>
        <p:txBody>
          <a:bodyPr>
            <a:normAutofit fontScale="90000"/>
          </a:bodyPr>
          <a:lstStyle/>
          <a:p>
            <a:pPr algn="ct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br>
              <a:rPr lang="en-US" sz="2200" b="1" i="0" u="none" strike="noStrike" baseline="0" dirty="0">
                <a:latin typeface="Times New Roman" panose="02020603050405020304" pitchFamily="18" charset="0"/>
                <a:cs typeface="Times New Roman" panose="02020603050405020304" pitchFamily="18" charset="0"/>
              </a:rPr>
            </a:br>
            <a:r>
              <a:rPr lang="en-IN" sz="2700" b="1" dirty="0">
                <a:effectLst/>
                <a:latin typeface="Times New Roman" panose="02020603050405020304" pitchFamily="18" charset="0"/>
                <a:ea typeface="Times New Roman" panose="02020603050405020304" pitchFamily="18" charset="0"/>
              </a:rPr>
              <a:t>Better Educational Outcomes</a:t>
            </a:r>
            <a:br>
              <a:rPr lang="en-IN" sz="1800" dirty="0">
                <a:effectLst/>
                <a:latin typeface="Times New Roman" panose="02020603050405020304" pitchFamily="18" charset="0"/>
                <a:ea typeface="Times New Roman" panose="02020603050405020304" pitchFamily="18" charset="0"/>
              </a:rPr>
            </a:br>
            <a:endParaRPr lang="en-IN" dirty="0"/>
          </a:p>
        </p:txBody>
      </p:sp>
      <p:graphicFrame>
        <p:nvGraphicFramePr>
          <p:cNvPr id="6" name="Content Placeholder 5">
            <a:extLst>
              <a:ext uri="{FF2B5EF4-FFF2-40B4-BE49-F238E27FC236}">
                <a16:creationId xmlns:a16="http://schemas.microsoft.com/office/drawing/2014/main" id="{68949E24-1573-C6EB-B28B-6C4A9F0AEBC1}"/>
              </a:ext>
            </a:extLst>
          </p:cNvPr>
          <p:cNvGraphicFramePr>
            <a:graphicFrameLocks noGrp="1"/>
          </p:cNvGraphicFramePr>
          <p:nvPr>
            <p:ph idx="1"/>
            <p:extLst>
              <p:ext uri="{D42A27DB-BD31-4B8C-83A1-F6EECF244321}">
                <p14:modId xmlns:p14="http://schemas.microsoft.com/office/powerpoint/2010/main" val="2653894373"/>
              </p:ext>
            </p:extLst>
          </p:nvPr>
        </p:nvGraphicFramePr>
        <p:xfrm>
          <a:off x="680321" y="2336873"/>
          <a:ext cx="11054479" cy="3929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5975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E559-0BAA-B697-DE97-0CCD147E611B}"/>
              </a:ext>
            </a:extLst>
          </p:cNvPr>
          <p:cNvSpPr>
            <a:spLocks noGrp="1"/>
          </p:cNvSpPr>
          <p:nvPr>
            <p:ph type="title"/>
          </p:nvPr>
        </p:nvSpPr>
        <p:spPr/>
        <p:txBody>
          <a:bodyPr>
            <a:normAutofit fontScale="90000"/>
          </a:bodyPr>
          <a:lstStyle/>
          <a:p>
            <a:pPr algn="ct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br>
              <a:rPr lang="en-US" sz="2200" b="1" i="0" u="none" strike="noStrike" baseline="0" dirty="0">
                <a:latin typeface="Times New Roman" panose="02020603050405020304" pitchFamily="18" charset="0"/>
                <a:cs typeface="Times New Roman" panose="02020603050405020304" pitchFamily="18" charset="0"/>
              </a:rPr>
            </a:br>
            <a:r>
              <a:rPr lang="en-IN" sz="2700" b="1" dirty="0">
                <a:effectLst/>
                <a:latin typeface="Times New Roman" panose="02020603050405020304" pitchFamily="18" charset="0"/>
                <a:ea typeface="Times New Roman" panose="02020603050405020304" pitchFamily="18" charset="0"/>
              </a:rPr>
              <a:t>Cost Saving and Time Saving</a:t>
            </a:r>
            <a:br>
              <a:rPr lang="en-IN" sz="2000" dirty="0">
                <a:effectLst/>
                <a:latin typeface="Times New Roman" panose="02020603050405020304" pitchFamily="18" charset="0"/>
                <a:ea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93DF05FE-96B5-11AF-F5C5-6C7551852387}"/>
              </a:ext>
            </a:extLst>
          </p:cNvPr>
          <p:cNvGraphicFramePr>
            <a:graphicFrameLocks noGrp="1"/>
          </p:cNvGraphicFramePr>
          <p:nvPr>
            <p:ph idx="1"/>
            <p:extLst>
              <p:ext uri="{D42A27DB-BD31-4B8C-83A1-F6EECF244321}">
                <p14:modId xmlns:p14="http://schemas.microsoft.com/office/powerpoint/2010/main" val="3094017714"/>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7159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AAE-DBF5-B021-E188-A4965F522317}"/>
              </a:ext>
            </a:extLst>
          </p:cNvPr>
          <p:cNvSpPr>
            <a:spLocks noGrp="1"/>
          </p:cNvSpPr>
          <p:nvPr>
            <p:ph type="title"/>
          </p:nvPr>
        </p:nvSpPr>
        <p:spPr/>
        <p:txBody>
          <a:bodyPr>
            <a:normAutofit fontScale="90000"/>
          </a:bodyPr>
          <a:lstStyle/>
          <a:p>
            <a:pPr algn="ctr"/>
            <a: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1 - Amazon): </a:t>
            </a:r>
            <a:b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b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EFAB699D-35C8-411D-29A8-A1275315DBA6}"/>
              </a:ext>
            </a:extLst>
          </p:cNvPr>
          <p:cNvGraphicFramePr>
            <a:graphicFrameLocks noGrp="1"/>
          </p:cNvGraphicFramePr>
          <p:nvPr>
            <p:ph idx="1"/>
            <p:extLst>
              <p:ext uri="{D42A27DB-BD31-4B8C-83A1-F6EECF244321}">
                <p14:modId xmlns:p14="http://schemas.microsoft.com/office/powerpoint/2010/main" val="716588645"/>
              </p:ext>
            </p:extLst>
          </p:nvPr>
        </p:nvGraphicFramePr>
        <p:xfrm>
          <a:off x="994086" y="2336872"/>
          <a:ext cx="9613861" cy="4010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237CF11-CD51-C019-6448-943421E4D0D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801906" y="2111188"/>
            <a:ext cx="1317812" cy="1317812"/>
          </a:xfrm>
          <a:prstGeom prst="rect">
            <a:avLst/>
          </a:prstGeom>
        </p:spPr>
      </p:pic>
    </p:spTree>
    <p:extLst>
      <p:ext uri="{BB962C8B-B14F-4D97-AF65-F5344CB8AC3E}">
        <p14:creationId xmlns:p14="http://schemas.microsoft.com/office/powerpoint/2010/main" val="311076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7589-7D62-D11D-7487-4AFB798A416C}"/>
              </a:ext>
            </a:extLst>
          </p:cNvPr>
          <p:cNvSpPr>
            <a:spLocks noGrp="1"/>
          </p:cNvSpPr>
          <p:nvPr>
            <p:ph type="title"/>
          </p:nvPr>
        </p:nvSpPr>
        <p:spPr/>
        <p:txBody>
          <a:bodyPr>
            <a:normAutofit fontScale="90000"/>
          </a:bodyPr>
          <a:lstStyle/>
          <a:p>
            <a:pPr algn="ctr"/>
            <a: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2 - PwC): </a:t>
            </a:r>
            <a:b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graphicFrame>
        <p:nvGraphicFramePr>
          <p:cNvPr id="4" name="Content Placeholder 3">
            <a:extLst>
              <a:ext uri="{FF2B5EF4-FFF2-40B4-BE49-F238E27FC236}">
                <a16:creationId xmlns:a16="http://schemas.microsoft.com/office/drawing/2014/main" id="{D2BBD531-E160-7E4F-9899-53B59A8B6EBB}"/>
              </a:ext>
            </a:extLst>
          </p:cNvPr>
          <p:cNvGraphicFramePr>
            <a:graphicFrameLocks noGrp="1"/>
          </p:cNvGraphicFramePr>
          <p:nvPr>
            <p:ph idx="1"/>
            <p:extLst>
              <p:ext uri="{D42A27DB-BD31-4B8C-83A1-F6EECF244321}">
                <p14:modId xmlns:p14="http://schemas.microsoft.com/office/powerpoint/2010/main" val="3052919516"/>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13168CC-49FF-9D51-A912-BC571CE190A8}"/>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77152" y="2489273"/>
            <a:ext cx="2159520" cy="1643635"/>
          </a:xfrm>
          <a:prstGeom prst="rect">
            <a:avLst/>
          </a:prstGeom>
        </p:spPr>
      </p:pic>
    </p:spTree>
    <p:extLst>
      <p:ext uri="{BB962C8B-B14F-4D97-AF65-F5344CB8AC3E}">
        <p14:creationId xmlns:p14="http://schemas.microsoft.com/office/powerpoint/2010/main" val="1324143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6F65-B04C-702C-0A79-75D7E42C6C38}"/>
              </a:ext>
            </a:extLst>
          </p:cNvPr>
          <p:cNvSpPr>
            <a:spLocks noGrp="1"/>
          </p:cNvSpPr>
          <p:nvPr>
            <p:ph type="title"/>
          </p:nvPr>
        </p:nvSpPr>
        <p:spPr/>
        <p:txBody>
          <a:bodyPr>
            <a:normAutofit/>
          </a:bodyPr>
          <a:lstStyle/>
          <a:p>
            <a:pPr algn="ctr"/>
            <a:r>
              <a:rPr lang="en-IN" sz="2800" b="1" dirty="0">
                <a:effectLst/>
                <a:latin typeface="Times New Roman" panose="02020603050405020304" pitchFamily="18" charset="0"/>
                <a:ea typeface="Calibri" panose="020F0502020204030204" pitchFamily="34" charset="0"/>
              </a:rPr>
              <a:t>Benefits for Employees (Example 3 - Visa):</a:t>
            </a:r>
            <a:endParaRPr lang="en-IN" sz="4800" b="1" dirty="0"/>
          </a:p>
        </p:txBody>
      </p:sp>
      <p:graphicFrame>
        <p:nvGraphicFramePr>
          <p:cNvPr id="4" name="Content Placeholder 3">
            <a:extLst>
              <a:ext uri="{FF2B5EF4-FFF2-40B4-BE49-F238E27FC236}">
                <a16:creationId xmlns:a16="http://schemas.microsoft.com/office/drawing/2014/main" id="{2FC0DE0A-1426-DFC3-875B-3E8A10BA855B}"/>
              </a:ext>
            </a:extLst>
          </p:cNvPr>
          <p:cNvGraphicFramePr>
            <a:graphicFrameLocks noGrp="1"/>
          </p:cNvGraphicFramePr>
          <p:nvPr>
            <p:ph idx="1"/>
            <p:extLst>
              <p:ext uri="{D42A27DB-BD31-4B8C-83A1-F6EECF244321}">
                <p14:modId xmlns:p14="http://schemas.microsoft.com/office/powerpoint/2010/main" val="1079748163"/>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344C289-6244-4646-2A59-29B9944EF9EE}"/>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201184" y="1438834"/>
            <a:ext cx="2865312" cy="2865312"/>
          </a:xfrm>
          <a:prstGeom prst="rect">
            <a:avLst/>
          </a:prstGeom>
        </p:spPr>
      </p:pic>
    </p:spTree>
    <p:extLst>
      <p:ext uri="{BB962C8B-B14F-4D97-AF65-F5344CB8AC3E}">
        <p14:creationId xmlns:p14="http://schemas.microsoft.com/office/powerpoint/2010/main" val="1669510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1122-E0FE-24C1-3521-44B241E3DAF2}"/>
              </a:ext>
            </a:extLst>
          </p:cNvPr>
          <p:cNvSpPr>
            <a:spLocks noGrp="1"/>
          </p:cNvSpPr>
          <p:nvPr>
            <p:ph type="title"/>
          </p:nvPr>
        </p:nvSpPr>
        <p:spPr/>
        <p:txBody>
          <a:bodyPr>
            <a:normAutofit/>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4 - Walmart): </a:t>
            </a:r>
            <a:b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b="1" dirty="0"/>
          </a:p>
        </p:txBody>
      </p:sp>
      <p:graphicFrame>
        <p:nvGraphicFramePr>
          <p:cNvPr id="4" name="Content Placeholder 3">
            <a:extLst>
              <a:ext uri="{FF2B5EF4-FFF2-40B4-BE49-F238E27FC236}">
                <a16:creationId xmlns:a16="http://schemas.microsoft.com/office/drawing/2014/main" id="{C29AB18A-DF84-B514-4DAF-32FA7C694EC5}"/>
              </a:ext>
            </a:extLst>
          </p:cNvPr>
          <p:cNvGraphicFramePr>
            <a:graphicFrameLocks noGrp="1"/>
          </p:cNvGraphicFramePr>
          <p:nvPr>
            <p:ph idx="1"/>
            <p:extLst>
              <p:ext uri="{D42A27DB-BD31-4B8C-83A1-F6EECF244321}">
                <p14:modId xmlns:p14="http://schemas.microsoft.com/office/powerpoint/2010/main" val="962290366"/>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63CCD6B-33B2-EFC4-939F-8A8198D05EE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67464" y="4625789"/>
            <a:ext cx="2887032" cy="1147482"/>
          </a:xfrm>
          <a:prstGeom prst="rect">
            <a:avLst/>
          </a:prstGeom>
        </p:spPr>
      </p:pic>
    </p:spTree>
    <p:extLst>
      <p:ext uri="{BB962C8B-B14F-4D97-AF65-F5344CB8AC3E}">
        <p14:creationId xmlns:p14="http://schemas.microsoft.com/office/powerpoint/2010/main" val="1623043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A1D3-CF2C-4C0E-A9C1-628EA7545380}"/>
              </a:ext>
            </a:extLst>
          </p:cNvPr>
          <p:cNvSpPr>
            <a:spLocks noGrp="1"/>
          </p:cNvSpPr>
          <p:nvPr>
            <p:ph type="title"/>
          </p:nvPr>
        </p:nvSpPr>
        <p:spPr/>
        <p:txBody>
          <a:bodyPr>
            <a:normAutofit/>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1 - IBM): </a:t>
            </a:r>
            <a:b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b="1" dirty="0"/>
          </a:p>
        </p:txBody>
      </p:sp>
      <p:graphicFrame>
        <p:nvGraphicFramePr>
          <p:cNvPr id="4" name="Content Placeholder 3">
            <a:extLst>
              <a:ext uri="{FF2B5EF4-FFF2-40B4-BE49-F238E27FC236}">
                <a16:creationId xmlns:a16="http://schemas.microsoft.com/office/drawing/2014/main" id="{AE1525EB-7843-AC54-47D2-B1F9855F2953}"/>
              </a:ext>
            </a:extLst>
          </p:cNvPr>
          <p:cNvGraphicFramePr>
            <a:graphicFrameLocks noGrp="1"/>
          </p:cNvGraphicFramePr>
          <p:nvPr>
            <p:ph idx="1"/>
            <p:extLst>
              <p:ext uri="{D42A27DB-BD31-4B8C-83A1-F6EECF244321}">
                <p14:modId xmlns:p14="http://schemas.microsoft.com/office/powerpoint/2010/main" val="996033460"/>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FD972C32-1EA4-CF3B-9D3A-C28D4640A45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18616" y="2336873"/>
            <a:ext cx="3035674" cy="1699977"/>
          </a:xfrm>
          <a:prstGeom prst="rect">
            <a:avLst/>
          </a:prstGeom>
        </p:spPr>
      </p:pic>
    </p:spTree>
    <p:extLst>
      <p:ext uri="{BB962C8B-B14F-4D97-AF65-F5344CB8AC3E}">
        <p14:creationId xmlns:p14="http://schemas.microsoft.com/office/powerpoint/2010/main" val="1495313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0E02-AEAB-C7AA-CC6B-F940B25750C1}"/>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2 - Siemens):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73B0C6EC-9F18-9100-03D5-DDFBB1D57931}"/>
              </a:ext>
            </a:extLst>
          </p:cNvPr>
          <p:cNvGraphicFramePr>
            <a:graphicFrameLocks noGrp="1"/>
          </p:cNvGraphicFramePr>
          <p:nvPr>
            <p:ph idx="1"/>
            <p:extLst>
              <p:ext uri="{D42A27DB-BD31-4B8C-83A1-F6EECF244321}">
                <p14:modId xmlns:p14="http://schemas.microsoft.com/office/powerpoint/2010/main" val="693273305"/>
              </p:ext>
            </p:extLst>
          </p:nvPr>
        </p:nvGraphicFramePr>
        <p:xfrm>
          <a:off x="518956" y="2336873"/>
          <a:ext cx="10355232" cy="3767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1307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B566C-DF09-D19A-5ED4-5BB24C622177}"/>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3 - McDonald's):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013F796E-F2FF-793F-4712-3519B7BBA772}"/>
              </a:ext>
            </a:extLst>
          </p:cNvPr>
          <p:cNvGraphicFramePr>
            <a:graphicFrameLocks noGrp="1"/>
          </p:cNvGraphicFramePr>
          <p:nvPr>
            <p:ph idx="1"/>
            <p:extLst>
              <p:ext uri="{D42A27DB-BD31-4B8C-83A1-F6EECF244321}">
                <p14:modId xmlns:p14="http://schemas.microsoft.com/office/powerpoint/2010/main" val="1528107368"/>
              </p:ext>
            </p:extLst>
          </p:nvPr>
        </p:nvGraphicFramePr>
        <p:xfrm>
          <a:off x="1092697" y="2505456"/>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a:extLst>
              <a:ext uri="{FF2B5EF4-FFF2-40B4-BE49-F238E27FC236}">
                <a16:creationId xmlns:a16="http://schemas.microsoft.com/office/drawing/2014/main" id="{01429CF0-47C2-C707-6E7E-EC342B38264F}"/>
              </a:ext>
            </a:extLst>
          </p:cNvPr>
          <p:cNvPicPr>
            <a:picLocks noChangeAspect="1"/>
          </p:cNvPicPr>
          <p:nvPr/>
        </p:nvPicPr>
        <p:blipFill>
          <a:blip r:embed="rId8">
            <a:extLst>
              <a:ext uri="{96DAC541-7B7A-43D3-8B79-37D633B846F1}">
                <asvg:svgBlip xmlns:asvg="http://schemas.microsoft.com/office/drawing/2016/SVG/main" r:embed="rId9"/>
              </a:ext>
              <a:ext uri="{837473B0-CC2E-450A-ABE3-18F120FF3D39}">
                <a1611:picAttrSrcUrl xmlns:a1611="http://schemas.microsoft.com/office/drawing/2016/11/main" r:id="rId10"/>
              </a:ext>
            </a:extLst>
          </a:blip>
          <a:stretch>
            <a:fillRect/>
          </a:stretch>
        </p:blipFill>
        <p:spPr>
          <a:xfrm>
            <a:off x="8541233" y="2003612"/>
            <a:ext cx="1457949" cy="1425388"/>
          </a:xfrm>
          <a:prstGeom prst="rect">
            <a:avLst/>
          </a:prstGeom>
        </p:spPr>
      </p:pic>
      <p:pic>
        <p:nvPicPr>
          <p:cNvPr id="9" name="Picture 8">
            <a:extLst>
              <a:ext uri="{FF2B5EF4-FFF2-40B4-BE49-F238E27FC236}">
                <a16:creationId xmlns:a16="http://schemas.microsoft.com/office/drawing/2014/main" id="{B58D7119-C080-92C5-FE79-6C180156A932}"/>
              </a:ext>
            </a:extLst>
          </p:cNvPr>
          <p:cNvPicPr>
            <a:picLocks noChangeAspect="1"/>
          </p:cNvPicPr>
          <p:nvPr/>
        </p:nvPicPr>
        <p:blipFill>
          <a:blip r:embed="rId11"/>
          <a:stretch>
            <a:fillRect/>
          </a:stretch>
        </p:blipFill>
        <p:spPr>
          <a:xfrm>
            <a:off x="1485442" y="2002412"/>
            <a:ext cx="1457070" cy="1426588"/>
          </a:xfrm>
          <a:prstGeom prst="rect">
            <a:avLst/>
          </a:prstGeom>
        </p:spPr>
      </p:pic>
    </p:spTree>
    <p:extLst>
      <p:ext uri="{BB962C8B-B14F-4D97-AF65-F5344CB8AC3E}">
        <p14:creationId xmlns:p14="http://schemas.microsoft.com/office/powerpoint/2010/main" val="3480021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01AB-7970-0221-E5B4-B87CCCD8FE53}"/>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4 - Deloitte):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4FDD814B-76DD-481F-CE25-D9E1C2B7EBB8}"/>
              </a:ext>
            </a:extLst>
          </p:cNvPr>
          <p:cNvGraphicFramePr>
            <a:graphicFrameLocks noGrp="1"/>
          </p:cNvGraphicFramePr>
          <p:nvPr>
            <p:ph idx="1"/>
            <p:extLst>
              <p:ext uri="{D42A27DB-BD31-4B8C-83A1-F6EECF244321}">
                <p14:modId xmlns:p14="http://schemas.microsoft.com/office/powerpoint/2010/main" val="3071049010"/>
              </p:ext>
            </p:extLst>
          </p:nvPr>
        </p:nvGraphicFramePr>
        <p:xfrm>
          <a:off x="940298" y="2985055"/>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BECD5B7C-80A9-A968-9DA5-5F50DFC4422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511489" y="2218817"/>
            <a:ext cx="3511923" cy="766238"/>
          </a:xfrm>
          <a:prstGeom prst="rect">
            <a:avLst/>
          </a:prstGeom>
        </p:spPr>
      </p:pic>
    </p:spTree>
    <p:extLst>
      <p:ext uri="{BB962C8B-B14F-4D97-AF65-F5344CB8AC3E}">
        <p14:creationId xmlns:p14="http://schemas.microsoft.com/office/powerpoint/2010/main" val="2632830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7A28C-4261-510D-31D1-797B8B15948B}"/>
              </a:ext>
            </a:extLst>
          </p:cNvPr>
          <p:cNvSpPr>
            <a:spLocks noGrp="1"/>
          </p:cNvSpPr>
          <p:nvPr>
            <p:ph type="title"/>
          </p:nvPr>
        </p:nvSpPr>
        <p:spPr/>
        <p:txBody>
          <a:bodyPr/>
          <a:lstStyle/>
          <a:p>
            <a:pPr algn="ctr"/>
            <a:r>
              <a:rPr lang="en-IN" sz="3200" b="1" dirty="0">
                <a:effectLst/>
                <a:latin typeface="Times New Roman" panose="02020603050405020304" pitchFamily="18" charset="0"/>
                <a:ea typeface="Calibri" panose="020F0502020204030204" pitchFamily="34" charset="0"/>
              </a:rPr>
              <a:t>Conclusion:</a:t>
            </a:r>
            <a:br>
              <a:rPr lang="en-IN" sz="1800" dirty="0">
                <a:effectLst/>
                <a:latin typeface="Times New Roman" panose="02020603050405020304" pitchFamily="18" charset="0"/>
                <a:ea typeface="Calibri" panose="020F0502020204030204" pitchFamily="34" charset="0"/>
              </a:rPr>
            </a:br>
            <a:endParaRPr lang="en-IN" dirty="0"/>
          </a:p>
        </p:txBody>
      </p:sp>
      <p:graphicFrame>
        <p:nvGraphicFramePr>
          <p:cNvPr id="4" name="Content Placeholder 3">
            <a:extLst>
              <a:ext uri="{FF2B5EF4-FFF2-40B4-BE49-F238E27FC236}">
                <a16:creationId xmlns:a16="http://schemas.microsoft.com/office/drawing/2014/main" id="{064CAAB4-70C5-FAC6-91BF-62E2CF058954}"/>
              </a:ext>
            </a:extLst>
          </p:cNvPr>
          <p:cNvGraphicFramePr>
            <a:graphicFrameLocks noGrp="1"/>
          </p:cNvGraphicFramePr>
          <p:nvPr>
            <p:ph idx="1"/>
            <p:extLst>
              <p:ext uri="{D42A27DB-BD31-4B8C-83A1-F6EECF244321}">
                <p14:modId xmlns:p14="http://schemas.microsoft.com/office/powerpoint/2010/main" val="155453506"/>
              </p:ext>
            </p:extLst>
          </p:nvPr>
        </p:nvGraphicFramePr>
        <p:xfrm>
          <a:off x="322729" y="2336872"/>
          <a:ext cx="11304495" cy="4019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2778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E6DA-1C06-87BA-F4E0-07B6546CCD1E}"/>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7EBCD987-01D7-A610-C5C5-B8969217BA34}"/>
              </a:ext>
            </a:extLst>
          </p:cNvPr>
          <p:cNvSpPr>
            <a:spLocks noGrp="1"/>
          </p:cNvSpPr>
          <p:nvPr>
            <p:ph idx="1"/>
          </p:nvPr>
        </p:nvSpPr>
        <p:spPr>
          <a:xfrm>
            <a:off x="680321" y="2336873"/>
            <a:ext cx="10893114" cy="4126680"/>
          </a:xfrm>
        </p:spPr>
        <p:txBody>
          <a:bodyPr>
            <a:normAutofit fontScale="92500" lnSpcReduction="20000"/>
          </a:bodyPr>
          <a:lstStyle/>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Agarwal, R. and Karahanna, E., 2020. Time flies when you're having fun: Cognitive absorption and beliefs about information technology usage. </a:t>
            </a:r>
            <a:r>
              <a:rPr lang="en-US" sz="1500" i="1" dirty="0">
                <a:solidFill>
                  <a:schemeClr val="bg1"/>
                </a:solidFill>
                <a:latin typeface="Times New Roman" panose="02020603050405020304" pitchFamily="18" charset="0"/>
                <a:cs typeface="Times New Roman" panose="02020603050405020304" pitchFamily="18" charset="0"/>
              </a:rPr>
              <a:t>MIS Quarterly</a:t>
            </a:r>
            <a:r>
              <a:rPr lang="en-US" sz="1500" dirty="0">
                <a:solidFill>
                  <a:schemeClr val="bg1"/>
                </a:solidFill>
                <a:latin typeface="Times New Roman" panose="02020603050405020304" pitchFamily="18" charset="0"/>
                <a:cs typeface="Times New Roman" panose="02020603050405020304" pitchFamily="18" charset="0"/>
              </a:rPr>
              <a:t>, 24(4), pp.665-694.</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Bhatt, S.K., 2021. The impact of artificial intelligence on learning, teaching, and education. </a:t>
            </a:r>
            <a:r>
              <a:rPr lang="en-US" sz="1500" i="1" dirty="0">
                <a:solidFill>
                  <a:schemeClr val="bg1"/>
                </a:solidFill>
                <a:latin typeface="Times New Roman" panose="02020603050405020304" pitchFamily="18" charset="0"/>
                <a:cs typeface="Times New Roman" panose="02020603050405020304" pitchFamily="18" charset="0"/>
              </a:rPr>
              <a:t>Sensors</a:t>
            </a:r>
            <a:r>
              <a:rPr lang="en-US" sz="1500" dirty="0">
                <a:solidFill>
                  <a:schemeClr val="bg1"/>
                </a:solidFill>
                <a:latin typeface="Times New Roman" panose="02020603050405020304" pitchFamily="18" charset="0"/>
                <a:cs typeface="Times New Roman" panose="02020603050405020304" pitchFamily="18" charset="0"/>
              </a:rPr>
              <a:t>, 21(16), p.5452.</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Daniel, B.K. ed., 2019. </a:t>
            </a:r>
            <a:r>
              <a:rPr lang="en-US" sz="1500" i="1" dirty="0">
                <a:solidFill>
                  <a:schemeClr val="bg1"/>
                </a:solidFill>
                <a:latin typeface="Times New Roman" panose="02020603050405020304" pitchFamily="18" charset="0"/>
                <a:cs typeface="Times New Roman" panose="02020603050405020304" pitchFamily="18" charset="0"/>
              </a:rPr>
              <a:t>Big data and learning analytics in higher education: Current theory and practice</a:t>
            </a:r>
            <a:r>
              <a:rPr lang="en-US" sz="1500" dirty="0">
                <a:solidFill>
                  <a:schemeClr val="bg1"/>
                </a:solidFill>
                <a:latin typeface="Times New Roman" panose="02020603050405020304" pitchFamily="18" charset="0"/>
                <a:cs typeface="Times New Roman" panose="02020603050405020304" pitchFamily="18" charset="0"/>
              </a:rPr>
              <a:t>. Springer.</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Dubey, R., Gunasekaran, A., Childe, S.J., </a:t>
            </a:r>
            <a:r>
              <a:rPr lang="en-US" sz="1500" dirty="0" err="1">
                <a:solidFill>
                  <a:schemeClr val="bg1"/>
                </a:solidFill>
                <a:latin typeface="Times New Roman" panose="02020603050405020304" pitchFamily="18" charset="0"/>
                <a:cs typeface="Times New Roman" panose="02020603050405020304" pitchFamily="18" charset="0"/>
              </a:rPr>
              <a:t>Bryde</a:t>
            </a:r>
            <a:r>
              <a:rPr lang="en-US" sz="1500" dirty="0">
                <a:solidFill>
                  <a:schemeClr val="bg1"/>
                </a:solidFill>
                <a:latin typeface="Times New Roman" panose="02020603050405020304" pitchFamily="18" charset="0"/>
                <a:cs typeface="Times New Roman" panose="02020603050405020304" pitchFamily="18" charset="0"/>
              </a:rPr>
              <a:t>, D.J., </a:t>
            </a:r>
            <a:r>
              <a:rPr lang="en-US" sz="1500" dirty="0" err="1">
                <a:solidFill>
                  <a:schemeClr val="bg1"/>
                </a:solidFill>
                <a:latin typeface="Times New Roman" panose="02020603050405020304" pitchFamily="18" charset="0"/>
                <a:cs typeface="Times New Roman" panose="02020603050405020304" pitchFamily="18" charset="0"/>
              </a:rPr>
              <a:t>Giannakis</a:t>
            </a:r>
            <a:r>
              <a:rPr lang="en-US" sz="1500" dirty="0">
                <a:solidFill>
                  <a:schemeClr val="bg1"/>
                </a:solidFill>
                <a:latin typeface="Times New Roman" panose="02020603050405020304" pitchFamily="18" charset="0"/>
                <a:cs typeface="Times New Roman" panose="02020603050405020304" pitchFamily="18" charset="0"/>
              </a:rPr>
              <a:t>, M., </a:t>
            </a:r>
            <a:r>
              <a:rPr lang="en-US" sz="1500" dirty="0" err="1">
                <a:solidFill>
                  <a:schemeClr val="bg1"/>
                </a:solidFill>
                <a:latin typeface="Times New Roman" panose="02020603050405020304" pitchFamily="18" charset="0"/>
                <a:cs typeface="Times New Roman" panose="02020603050405020304" pitchFamily="18" charset="0"/>
              </a:rPr>
              <a:t>Foropon</a:t>
            </a:r>
            <a:r>
              <a:rPr lang="en-US" sz="1500" dirty="0">
                <a:solidFill>
                  <a:schemeClr val="bg1"/>
                </a:solidFill>
                <a:latin typeface="Times New Roman" panose="02020603050405020304" pitchFamily="18" charset="0"/>
                <a:cs typeface="Times New Roman" panose="02020603050405020304" pitchFamily="18" charset="0"/>
              </a:rPr>
              <a:t>, C., </a:t>
            </a:r>
            <a:r>
              <a:rPr lang="en-US" sz="1500" dirty="0" err="1">
                <a:solidFill>
                  <a:schemeClr val="bg1"/>
                </a:solidFill>
                <a:latin typeface="Times New Roman" panose="02020603050405020304" pitchFamily="18" charset="0"/>
                <a:cs typeface="Times New Roman" panose="02020603050405020304" pitchFamily="18" charset="0"/>
              </a:rPr>
              <a:t>Roubaud</a:t>
            </a:r>
            <a:r>
              <a:rPr lang="en-US" sz="1500" dirty="0">
                <a:solidFill>
                  <a:schemeClr val="bg1"/>
                </a:solidFill>
                <a:latin typeface="Times New Roman" panose="02020603050405020304" pitchFamily="18" charset="0"/>
                <a:cs typeface="Times New Roman" panose="02020603050405020304" pitchFamily="18" charset="0"/>
              </a:rPr>
              <a:t>, D. and Hazen, B.T., 2020. Big data analytics and artificial intelligence pathway to operational performance under the effects of entrepreneurial orientation and environmental dynamism: A study of manufacturing </a:t>
            </a:r>
            <a:r>
              <a:rPr lang="en-US" sz="1500" dirty="0" err="1">
                <a:solidFill>
                  <a:schemeClr val="bg1"/>
                </a:solidFill>
                <a:latin typeface="Times New Roman" panose="02020603050405020304" pitchFamily="18" charset="0"/>
                <a:cs typeface="Times New Roman" panose="02020603050405020304" pitchFamily="18" charset="0"/>
              </a:rPr>
              <a:t>organisations</a:t>
            </a:r>
            <a:r>
              <a:rPr lang="en-US" sz="1500" dirty="0">
                <a:solidFill>
                  <a:schemeClr val="bg1"/>
                </a:solidFill>
                <a:latin typeface="Times New Roman" panose="02020603050405020304" pitchFamily="18" charset="0"/>
                <a:cs typeface="Times New Roman" panose="02020603050405020304" pitchFamily="18" charset="0"/>
              </a:rPr>
              <a:t>. </a:t>
            </a:r>
            <a:r>
              <a:rPr lang="en-US" sz="1500" i="1" dirty="0">
                <a:solidFill>
                  <a:schemeClr val="bg1"/>
                </a:solidFill>
                <a:latin typeface="Times New Roman" panose="02020603050405020304" pitchFamily="18" charset="0"/>
                <a:cs typeface="Times New Roman" panose="02020603050405020304" pitchFamily="18" charset="0"/>
              </a:rPr>
              <a:t>International Journal of Production Economics</a:t>
            </a:r>
            <a:r>
              <a:rPr lang="en-US" sz="1500" dirty="0">
                <a:solidFill>
                  <a:schemeClr val="bg1"/>
                </a:solidFill>
                <a:latin typeface="Times New Roman" panose="02020603050405020304" pitchFamily="18" charset="0"/>
                <a:cs typeface="Times New Roman" panose="02020603050405020304" pitchFamily="18" charset="0"/>
              </a:rPr>
              <a:t>, 226, p.107599.</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Frederiksen, J.R., Pratt, T.C. and </a:t>
            </a:r>
            <a:r>
              <a:rPr lang="en-US" sz="1500" dirty="0" err="1">
                <a:solidFill>
                  <a:schemeClr val="bg1"/>
                </a:solidFill>
                <a:latin typeface="Times New Roman" panose="02020603050405020304" pitchFamily="18" charset="0"/>
                <a:cs typeface="Times New Roman" panose="02020603050405020304" pitchFamily="18" charset="0"/>
              </a:rPr>
              <a:t>Tafur-Berrio</a:t>
            </a:r>
            <a:r>
              <a:rPr lang="en-US" sz="1500" dirty="0">
                <a:solidFill>
                  <a:schemeClr val="bg1"/>
                </a:solidFill>
                <a:latin typeface="Times New Roman" panose="02020603050405020304" pitchFamily="18" charset="0"/>
                <a:cs typeface="Times New Roman" panose="02020603050405020304" pitchFamily="18" charset="0"/>
              </a:rPr>
              <a:t>, J., 2020. Special issue on the role of artificial intelligence in education. </a:t>
            </a:r>
            <a:r>
              <a:rPr lang="en-US" sz="1500" i="1" dirty="0">
                <a:solidFill>
                  <a:schemeClr val="bg1"/>
                </a:solidFill>
                <a:latin typeface="Times New Roman" panose="02020603050405020304" pitchFamily="18" charset="0"/>
                <a:cs typeface="Times New Roman" panose="02020603050405020304" pitchFamily="18" charset="0"/>
              </a:rPr>
              <a:t>Frontiers in Artificial Intelligence</a:t>
            </a:r>
            <a:r>
              <a:rPr lang="en-US" sz="1500" dirty="0">
                <a:solidFill>
                  <a:schemeClr val="bg1"/>
                </a:solidFill>
                <a:latin typeface="Times New Roman" panose="02020603050405020304" pitchFamily="18" charset="0"/>
                <a:cs typeface="Times New Roman" panose="02020603050405020304" pitchFamily="18" charset="0"/>
              </a:rPr>
              <a:t>, 3, p.72.</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Gupta, S., Sharma, M., Jain, M., Sehgal, R. and Goyal, L.M. eds., 2022. </a:t>
            </a:r>
            <a:r>
              <a:rPr lang="en-US" sz="1500" i="1" dirty="0">
                <a:solidFill>
                  <a:schemeClr val="bg1"/>
                </a:solidFill>
                <a:latin typeface="Times New Roman" panose="02020603050405020304" pitchFamily="18" charset="0"/>
                <a:cs typeface="Times New Roman" panose="02020603050405020304" pitchFamily="18" charset="0"/>
              </a:rPr>
              <a:t>Intelligent automation and its impact on the future of work</a:t>
            </a:r>
            <a:r>
              <a:rPr lang="en-US" sz="1500" dirty="0">
                <a:solidFill>
                  <a:schemeClr val="bg1"/>
                </a:solidFill>
                <a:latin typeface="Times New Roman" panose="02020603050405020304" pitchFamily="18" charset="0"/>
                <a:cs typeface="Times New Roman" panose="02020603050405020304" pitchFamily="18" charset="0"/>
              </a:rPr>
              <a:t>. CRC Press.</a:t>
            </a:r>
          </a:p>
          <a:p>
            <a:pPr marL="0" indent="0" algn="just">
              <a:buNone/>
            </a:pPr>
            <a:r>
              <a:rPr lang="en-US" sz="1500" dirty="0" err="1">
                <a:solidFill>
                  <a:schemeClr val="bg1"/>
                </a:solidFill>
                <a:latin typeface="Times New Roman" panose="02020603050405020304" pitchFamily="18" charset="0"/>
                <a:cs typeface="Times New Roman" panose="02020603050405020304" pitchFamily="18" charset="0"/>
              </a:rPr>
              <a:t>Ifenthaler</a:t>
            </a:r>
            <a:r>
              <a:rPr lang="en-US" sz="1500" dirty="0">
                <a:solidFill>
                  <a:schemeClr val="bg1"/>
                </a:solidFill>
                <a:latin typeface="Times New Roman" panose="02020603050405020304" pitchFamily="18" charset="0"/>
                <a:cs typeface="Times New Roman" panose="02020603050405020304" pitchFamily="18" charset="0"/>
              </a:rPr>
              <a:t>, D., Mah, D.K. and Yau, J.Y.K. eds., 2019. </a:t>
            </a:r>
            <a:r>
              <a:rPr lang="en-US" sz="1500" i="1" dirty="0">
                <a:solidFill>
                  <a:schemeClr val="bg1"/>
                </a:solidFill>
                <a:latin typeface="Times New Roman" panose="02020603050405020304" pitchFamily="18" charset="0"/>
                <a:cs typeface="Times New Roman" panose="02020603050405020304" pitchFamily="18" charset="0"/>
              </a:rPr>
              <a:t>Utilizing learning analytics to support study success</a:t>
            </a:r>
            <a:r>
              <a:rPr lang="en-US" sz="1500" dirty="0">
                <a:solidFill>
                  <a:schemeClr val="bg1"/>
                </a:solidFill>
                <a:latin typeface="Times New Roman" panose="02020603050405020304" pitchFamily="18" charset="0"/>
                <a:cs typeface="Times New Roman" panose="02020603050405020304" pitchFamily="18" charset="0"/>
              </a:rPr>
              <a:t>. Springer.</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Lin, C.Y., Huang, C.K. and Ko, C.J., 2021. The impact of perceived enjoyment on team effectiveness and individual learning in a blended learning business course: The mediating effect of knowledge sharing. </a:t>
            </a:r>
            <a:r>
              <a:rPr lang="en-US" sz="1500" i="1" dirty="0">
                <a:solidFill>
                  <a:schemeClr val="bg1"/>
                </a:solidFill>
                <a:latin typeface="Times New Roman" panose="02020603050405020304" pitchFamily="18" charset="0"/>
                <a:cs typeface="Times New Roman" panose="02020603050405020304" pitchFamily="18" charset="0"/>
              </a:rPr>
              <a:t>Australasian Journal of Educational Technology</a:t>
            </a:r>
            <a:r>
              <a:rPr lang="en-US" sz="1500" dirty="0">
                <a:solidFill>
                  <a:schemeClr val="bg1"/>
                </a:solidFill>
                <a:latin typeface="Times New Roman" panose="02020603050405020304" pitchFamily="18" charset="0"/>
                <a:cs typeface="Times New Roman" panose="02020603050405020304" pitchFamily="18" charset="0"/>
              </a:rPr>
              <a:t>, 37(1), pp.126-141.</a:t>
            </a:r>
          </a:p>
          <a:p>
            <a:pPr marL="0" indent="0" algn="just">
              <a:buNone/>
            </a:pPr>
            <a:r>
              <a:rPr lang="en-US" sz="1500" dirty="0" err="1">
                <a:solidFill>
                  <a:schemeClr val="bg1"/>
                </a:solidFill>
                <a:latin typeface="Times New Roman" panose="02020603050405020304" pitchFamily="18" charset="0"/>
                <a:cs typeface="Times New Roman" panose="02020603050405020304" pitchFamily="18" charset="0"/>
              </a:rPr>
              <a:t>Radianti</a:t>
            </a:r>
            <a:r>
              <a:rPr lang="en-US" sz="1500" dirty="0">
                <a:solidFill>
                  <a:schemeClr val="bg1"/>
                </a:solidFill>
                <a:latin typeface="Times New Roman" panose="02020603050405020304" pitchFamily="18" charset="0"/>
                <a:cs typeface="Times New Roman" panose="02020603050405020304" pitchFamily="18" charset="0"/>
              </a:rPr>
              <a:t>, J., Majchrzak, T.A., Fromm, J. and </a:t>
            </a:r>
            <a:r>
              <a:rPr lang="en-US" sz="1500" dirty="0" err="1">
                <a:solidFill>
                  <a:schemeClr val="bg1"/>
                </a:solidFill>
                <a:latin typeface="Times New Roman" panose="02020603050405020304" pitchFamily="18" charset="0"/>
                <a:cs typeface="Times New Roman" panose="02020603050405020304" pitchFamily="18" charset="0"/>
              </a:rPr>
              <a:t>Wohlgenannt</a:t>
            </a:r>
            <a:r>
              <a:rPr lang="en-US" sz="1500" dirty="0">
                <a:solidFill>
                  <a:schemeClr val="bg1"/>
                </a:solidFill>
                <a:latin typeface="Times New Roman" panose="02020603050405020304" pitchFamily="18" charset="0"/>
                <a:cs typeface="Times New Roman" panose="02020603050405020304" pitchFamily="18" charset="0"/>
              </a:rPr>
              <a:t>, I., 2020. A systematic review of immersive virtual reality applications for higher education: Design elements, lessons learned, and research agenda. </a:t>
            </a:r>
            <a:r>
              <a:rPr lang="en-US" sz="1500" i="1" dirty="0">
                <a:solidFill>
                  <a:schemeClr val="bg1"/>
                </a:solidFill>
                <a:latin typeface="Times New Roman" panose="02020603050405020304" pitchFamily="18" charset="0"/>
                <a:cs typeface="Times New Roman" panose="02020603050405020304" pitchFamily="18" charset="0"/>
              </a:rPr>
              <a:t>Computers &amp; Education</a:t>
            </a:r>
            <a:r>
              <a:rPr lang="en-US" sz="1500" dirty="0">
                <a:solidFill>
                  <a:schemeClr val="bg1"/>
                </a:solidFill>
                <a:latin typeface="Times New Roman" panose="02020603050405020304" pitchFamily="18" charset="0"/>
                <a:cs typeface="Times New Roman" panose="02020603050405020304" pitchFamily="18" charset="0"/>
              </a:rPr>
              <a:t>, 147, p.103778.</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Roll, I. and Wylie, R., 2019. Evolution and revolution in artificial intelligence in education. </a:t>
            </a:r>
            <a:r>
              <a:rPr lang="en-US" sz="1500" i="1" dirty="0">
                <a:solidFill>
                  <a:schemeClr val="bg1"/>
                </a:solidFill>
                <a:latin typeface="Times New Roman" panose="02020603050405020304" pitchFamily="18" charset="0"/>
                <a:cs typeface="Times New Roman" panose="02020603050405020304" pitchFamily="18" charset="0"/>
              </a:rPr>
              <a:t>International Journal of Artificial Intelligence in Education</a:t>
            </a:r>
            <a:r>
              <a:rPr lang="en-US" sz="1500" dirty="0">
                <a:solidFill>
                  <a:schemeClr val="bg1"/>
                </a:solidFill>
                <a:latin typeface="Times New Roman" panose="02020603050405020304" pitchFamily="18" charset="0"/>
                <a:cs typeface="Times New Roman" panose="02020603050405020304" pitchFamily="18" charset="0"/>
              </a:rPr>
              <a:t>, 26, pp.582–599.</a:t>
            </a:r>
          </a:p>
          <a:p>
            <a:pPr marL="0" indent="0" algn="just">
              <a:buNone/>
            </a:pPr>
            <a:endParaRPr lang="en-IN" dirty="0"/>
          </a:p>
        </p:txBody>
      </p:sp>
    </p:spTree>
    <p:extLst>
      <p:ext uri="{BB962C8B-B14F-4D97-AF65-F5344CB8AC3E}">
        <p14:creationId xmlns:p14="http://schemas.microsoft.com/office/powerpoint/2010/main" val="568081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59CB5D-1FFC-12A8-8B3A-081DFEAEC271}"/>
              </a:ext>
            </a:extLst>
          </p:cNvPr>
          <p:cNvSpPr/>
          <p:nvPr/>
        </p:nvSpPr>
        <p:spPr>
          <a:xfrm>
            <a:off x="1220656" y="2402556"/>
            <a:ext cx="9750687"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Any Question</a:t>
            </a:r>
            <a:r>
              <a:rPr lang="en-US" sz="5400" b="1" dirty="0">
                <a:ln w="9525">
                  <a:solidFill>
                    <a:schemeClr val="bg1"/>
                  </a:solidFill>
                  <a:prstDash val="solid"/>
                </a:ln>
                <a:effectLst>
                  <a:outerShdw blurRad="12700" dist="38100" dir="2700000" algn="tl" rotWithShape="0">
                    <a:schemeClr val="bg1">
                      <a:lumMod val="50000"/>
                    </a:schemeClr>
                  </a:outerShdw>
                </a:effectLst>
              </a:rPr>
              <a: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77667995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165</TotalTime>
  <Words>3179</Words>
  <Application>Microsoft Office PowerPoint</Application>
  <PresentationFormat>Widescreen</PresentationFormat>
  <Paragraphs>169</Paragraphs>
  <Slides>18</Slides>
  <Notes>14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Berlin</vt:lpstr>
      <vt:lpstr>The Impact of Technology on Learning &amp; Development Year: 2nd term 1</vt:lpstr>
      <vt:lpstr>Contents</vt:lpstr>
      <vt:lpstr>Introduction </vt:lpstr>
      <vt:lpstr> IMPORTANCE OF TECHNOLOGY IN TRAINING AND DEVELOPMENT  Enhanced Accessibility and Flexibility </vt:lpstr>
      <vt:lpstr>IMPORTANCE OF TECHNOLOGY IN TRAINING AND DEVELOPMENT Active Learner Engagement </vt:lpstr>
      <vt:lpstr>IMPORTANCE OF TECHNOLOGY IN TRAINING AND DEVELOPMENT  Better Educational Outcomes </vt:lpstr>
      <vt:lpstr>IMPORTANCE OF TECHNOLOGY IN TRAINING AND DEVELOPMENT  Cost Saving and Time Saving </vt:lpstr>
      <vt:lpstr>Benefits for Employees (Example 1 - Amazon):   </vt:lpstr>
      <vt:lpstr>Benefits for Employees (Example 2 - PwC):  </vt:lpstr>
      <vt:lpstr>Benefits for Employees (Example 3 - Visa):</vt:lpstr>
      <vt:lpstr>Benefits for Employees (Example 4 - Walmart):  </vt:lpstr>
      <vt:lpstr>Benefits for Employers (Example 1 - IBM):  </vt:lpstr>
      <vt:lpstr>Benefits for Employers (Example 2 - Siemens):  </vt:lpstr>
      <vt:lpstr>Benefits for Employers (Example 3 - McDonald's):  </vt:lpstr>
      <vt:lpstr>Benefits for Employers (Example 4 - Deloitte):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&amp; Development</dc:title>
  <dc:creator>HP</dc:creator>
  <cp:lastModifiedBy>Davinder Singh</cp:lastModifiedBy>
  <cp:revision>11</cp:revision>
  <dcterms:created xsi:type="dcterms:W3CDTF">2024-03-23T14:54:54Z</dcterms:created>
  <dcterms:modified xsi:type="dcterms:W3CDTF">2024-04-02T17:34:23Z</dcterms:modified>
</cp:coreProperties>
</file>