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61" r:id="rId3"/>
    <p:sldId id="262" r:id="rId4"/>
    <p:sldId id="264" r:id="rId5"/>
    <p:sldId id="263" r:id="rId6"/>
    <p:sldId id="265" r:id="rId7"/>
    <p:sldId id="267" r:id="rId8"/>
    <p:sldId id="270" r:id="rId9"/>
    <p:sldId id="268" r:id="rId10"/>
    <p:sldId id="269" r:id="rId11"/>
    <p:sldId id="271" r:id="rId12"/>
    <p:sldId id="27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D9AB259-AD55-4F4B-B15B-9084A2D22236}">
          <p14:sldIdLst>
            <p14:sldId id="256"/>
            <p14:sldId id="261"/>
            <p14:sldId id="262"/>
            <p14:sldId id="264"/>
            <p14:sldId id="263"/>
            <p14:sldId id="265"/>
            <p14:sldId id="267"/>
            <p14:sldId id="270"/>
            <p14:sldId id="268"/>
            <p14:sldId id="269"/>
            <p14:sldId id="271"/>
            <p14:sldId id="27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CC0000"/>
    <a:srgbClr val="FF0000"/>
    <a:srgbClr val="FF3300"/>
    <a:srgbClr val="FF9933"/>
    <a:srgbClr val="FF9900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7" autoAdjust="0"/>
    <p:restoredTop sz="76448" autoAdjust="0"/>
  </p:normalViewPr>
  <p:slideViewPr>
    <p:cSldViewPr snapToGrid="0">
      <p:cViewPr varScale="1">
        <p:scale>
          <a:sx n="63" d="100"/>
          <a:sy n="63" d="100"/>
        </p:scale>
        <p:origin x="61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633CA5-A73E-4DD2-8E36-3DD822CF360F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 phldr="1"/>
      <dgm:spPr/>
    </dgm:pt>
    <dgm:pt modelId="{326C48AA-6F68-4259-868A-D539DA5CDE22}">
      <dgm:prSet phldrT="[Text]"/>
      <dgm:spPr>
        <a:solidFill>
          <a:srgbClr val="FFFF66"/>
        </a:solidFill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Planning and preparation </a:t>
          </a:r>
        </a:p>
      </dgm:t>
    </dgm:pt>
    <dgm:pt modelId="{9B5F831D-8939-438A-94FC-4B1B8F954359}" type="parTrans" cxnId="{8BA03574-18FA-4EE9-83F9-86370731AB4C}">
      <dgm:prSet/>
      <dgm:spPr/>
      <dgm:t>
        <a:bodyPr/>
        <a:lstStyle/>
        <a:p>
          <a:endParaRPr lang="en-US"/>
        </a:p>
      </dgm:t>
    </dgm:pt>
    <dgm:pt modelId="{F2FBC7F0-47A2-43DC-B247-83F8233AA4A3}" type="sibTrans" cxnId="{8BA03574-18FA-4EE9-83F9-86370731AB4C}">
      <dgm:prSet/>
      <dgm:spPr>
        <a:solidFill>
          <a:srgbClr val="FF3300"/>
        </a:solidFill>
      </dgm:spPr>
      <dgm:t>
        <a:bodyPr/>
        <a:lstStyle/>
        <a:p>
          <a:endParaRPr lang="en-US"/>
        </a:p>
      </dgm:t>
    </dgm:pt>
    <dgm:pt modelId="{D30ACC66-59AB-4608-A5F9-B9C85D683A26}">
      <dgm:prSet phldrT="[Text]"/>
      <dgm:spPr>
        <a:solidFill>
          <a:srgbClr val="FFFF00"/>
        </a:solidFill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The ground rules</a:t>
          </a:r>
        </a:p>
      </dgm:t>
    </dgm:pt>
    <dgm:pt modelId="{99C67071-FC7E-402D-905E-F392FDE6CFE9}" type="parTrans" cxnId="{1296C8EE-09CB-490F-AF27-26686B415EB8}">
      <dgm:prSet/>
      <dgm:spPr/>
      <dgm:t>
        <a:bodyPr/>
        <a:lstStyle/>
        <a:p>
          <a:endParaRPr lang="en-US"/>
        </a:p>
      </dgm:t>
    </dgm:pt>
    <dgm:pt modelId="{E812D8AA-B265-4639-8111-B48BAD872A14}" type="sibTrans" cxnId="{1296C8EE-09CB-490F-AF27-26686B415EB8}">
      <dgm:prSet/>
      <dgm:spPr>
        <a:solidFill>
          <a:srgbClr val="FF0000"/>
        </a:solidFill>
      </dgm:spPr>
      <dgm:t>
        <a:bodyPr/>
        <a:lstStyle/>
        <a:p>
          <a:endParaRPr lang="en-US"/>
        </a:p>
      </dgm:t>
    </dgm:pt>
    <dgm:pt modelId="{FF8818BE-EBC2-4D88-B0A0-1E3FC8F47548}">
      <dgm:prSet phldrT="[Text]"/>
      <dgm:spPr>
        <a:solidFill>
          <a:srgbClr val="FFC000"/>
        </a:solidFill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Clarification and justification of demands</a:t>
          </a:r>
        </a:p>
      </dgm:t>
    </dgm:pt>
    <dgm:pt modelId="{2D42796B-3F68-40CD-9EF7-0BBFBBFA9649}" type="parTrans" cxnId="{C2F53AAA-BC41-477E-9856-38CD4A9E5BDF}">
      <dgm:prSet/>
      <dgm:spPr/>
      <dgm:t>
        <a:bodyPr/>
        <a:lstStyle/>
        <a:p>
          <a:endParaRPr lang="en-US"/>
        </a:p>
      </dgm:t>
    </dgm:pt>
    <dgm:pt modelId="{DA98C7F9-BEBB-4C20-96D8-AF284AEE56AB}" type="sibTrans" cxnId="{C2F53AAA-BC41-477E-9856-38CD4A9E5BDF}">
      <dgm:prSet/>
      <dgm:spPr>
        <a:solidFill>
          <a:srgbClr val="CC0000"/>
        </a:solidFill>
      </dgm:spPr>
      <dgm:t>
        <a:bodyPr/>
        <a:lstStyle/>
        <a:p>
          <a:endParaRPr lang="en-US"/>
        </a:p>
      </dgm:t>
    </dgm:pt>
    <dgm:pt modelId="{AF4D9656-1AD9-4A10-B17C-270C97B48299}">
      <dgm:prSet/>
      <dgm:spPr>
        <a:solidFill>
          <a:srgbClr val="FF9900"/>
        </a:solidFill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Bargaining and solving problems</a:t>
          </a:r>
        </a:p>
      </dgm:t>
    </dgm:pt>
    <dgm:pt modelId="{8253D0B9-35A5-426A-A5E5-9891605EF82B}" type="parTrans" cxnId="{7EC29017-78F1-4D19-A5EE-FAF0A6B3CDF1}">
      <dgm:prSet/>
      <dgm:spPr/>
      <dgm:t>
        <a:bodyPr/>
        <a:lstStyle/>
        <a:p>
          <a:endParaRPr lang="en-US"/>
        </a:p>
      </dgm:t>
    </dgm:pt>
    <dgm:pt modelId="{13ABD467-F2D6-4EAB-B41B-26BD22FE1A14}" type="sibTrans" cxnId="{7EC29017-78F1-4D19-A5EE-FAF0A6B3CDF1}">
      <dgm:prSet/>
      <dgm:spPr>
        <a:solidFill>
          <a:srgbClr val="A50021"/>
        </a:solidFill>
      </dgm:spPr>
      <dgm:t>
        <a:bodyPr/>
        <a:lstStyle/>
        <a:p>
          <a:endParaRPr lang="en-US"/>
        </a:p>
      </dgm:t>
    </dgm:pt>
    <dgm:pt modelId="{29DBB9D5-F9F5-433E-B929-AD113B5C8B4B}">
      <dgm:prSet/>
      <dgm:spPr>
        <a:solidFill>
          <a:srgbClr val="FF9933"/>
        </a:solidFill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Closure</a:t>
          </a:r>
          <a:r>
            <a:rPr lang="en-US" dirty="0"/>
            <a:t> </a:t>
          </a:r>
        </a:p>
      </dgm:t>
    </dgm:pt>
    <dgm:pt modelId="{20F3AC23-E054-48A3-B486-414E056A5DF4}" type="parTrans" cxnId="{A1FD7761-60D3-464C-A3CD-23E81B8408CA}">
      <dgm:prSet/>
      <dgm:spPr/>
      <dgm:t>
        <a:bodyPr/>
        <a:lstStyle/>
        <a:p>
          <a:endParaRPr lang="en-US"/>
        </a:p>
      </dgm:t>
    </dgm:pt>
    <dgm:pt modelId="{861477DC-4467-488C-A70E-D4C5C0CF1735}" type="sibTrans" cxnId="{A1FD7761-60D3-464C-A3CD-23E81B8408CA}">
      <dgm:prSet/>
      <dgm:spPr/>
      <dgm:t>
        <a:bodyPr/>
        <a:lstStyle/>
        <a:p>
          <a:endParaRPr lang="en-US"/>
        </a:p>
      </dgm:t>
    </dgm:pt>
    <dgm:pt modelId="{E693C501-B025-455B-B2BD-A48319BB2A68}" type="pres">
      <dgm:prSet presAssocID="{BF633CA5-A73E-4DD2-8E36-3DD822CF360F}" presName="Name0" presStyleCnt="0">
        <dgm:presLayoutVars>
          <dgm:dir/>
          <dgm:resizeHandles val="exact"/>
        </dgm:presLayoutVars>
      </dgm:prSet>
      <dgm:spPr/>
    </dgm:pt>
    <dgm:pt modelId="{FD9DEF63-2ADC-47EE-A2FB-282EB894D974}" type="pres">
      <dgm:prSet presAssocID="{326C48AA-6F68-4259-868A-D539DA5CDE22}" presName="node" presStyleLbl="node1" presStyleIdx="0" presStyleCnt="5">
        <dgm:presLayoutVars>
          <dgm:bulletEnabled val="1"/>
        </dgm:presLayoutVars>
      </dgm:prSet>
      <dgm:spPr/>
    </dgm:pt>
    <dgm:pt modelId="{C1FD7082-D91D-46DE-9A22-92217ABD01D4}" type="pres">
      <dgm:prSet presAssocID="{F2FBC7F0-47A2-43DC-B247-83F8233AA4A3}" presName="sibTrans" presStyleLbl="sibTrans2D1" presStyleIdx="0" presStyleCnt="4"/>
      <dgm:spPr/>
    </dgm:pt>
    <dgm:pt modelId="{B8579484-9DD1-4ABD-A44D-259FE71DB25C}" type="pres">
      <dgm:prSet presAssocID="{F2FBC7F0-47A2-43DC-B247-83F8233AA4A3}" presName="connectorText" presStyleLbl="sibTrans2D1" presStyleIdx="0" presStyleCnt="4"/>
      <dgm:spPr/>
    </dgm:pt>
    <dgm:pt modelId="{7A28731D-68DF-4D01-9AA5-177AD7F06629}" type="pres">
      <dgm:prSet presAssocID="{D30ACC66-59AB-4608-A5F9-B9C85D683A26}" presName="node" presStyleLbl="node1" presStyleIdx="1" presStyleCnt="5">
        <dgm:presLayoutVars>
          <dgm:bulletEnabled val="1"/>
        </dgm:presLayoutVars>
      </dgm:prSet>
      <dgm:spPr/>
    </dgm:pt>
    <dgm:pt modelId="{65520E90-DF96-48EF-A69B-559B0C01660F}" type="pres">
      <dgm:prSet presAssocID="{E812D8AA-B265-4639-8111-B48BAD872A14}" presName="sibTrans" presStyleLbl="sibTrans2D1" presStyleIdx="1" presStyleCnt="4"/>
      <dgm:spPr/>
    </dgm:pt>
    <dgm:pt modelId="{3E0F020E-CBF9-4FA9-B51F-61BD6ECA6C1D}" type="pres">
      <dgm:prSet presAssocID="{E812D8AA-B265-4639-8111-B48BAD872A14}" presName="connectorText" presStyleLbl="sibTrans2D1" presStyleIdx="1" presStyleCnt="4"/>
      <dgm:spPr/>
    </dgm:pt>
    <dgm:pt modelId="{D757F83C-5E8B-41DC-B88E-547960CA161C}" type="pres">
      <dgm:prSet presAssocID="{FF8818BE-EBC2-4D88-B0A0-1E3FC8F47548}" presName="node" presStyleLbl="node1" presStyleIdx="2" presStyleCnt="5">
        <dgm:presLayoutVars>
          <dgm:bulletEnabled val="1"/>
        </dgm:presLayoutVars>
      </dgm:prSet>
      <dgm:spPr/>
    </dgm:pt>
    <dgm:pt modelId="{71E3E07D-7034-4A52-ABF7-0430FD984593}" type="pres">
      <dgm:prSet presAssocID="{DA98C7F9-BEBB-4C20-96D8-AF284AEE56AB}" presName="sibTrans" presStyleLbl="sibTrans2D1" presStyleIdx="2" presStyleCnt="4"/>
      <dgm:spPr/>
    </dgm:pt>
    <dgm:pt modelId="{B97FF330-9070-4F1A-A7D0-EE1FBDF5347E}" type="pres">
      <dgm:prSet presAssocID="{DA98C7F9-BEBB-4C20-96D8-AF284AEE56AB}" presName="connectorText" presStyleLbl="sibTrans2D1" presStyleIdx="2" presStyleCnt="4"/>
      <dgm:spPr/>
    </dgm:pt>
    <dgm:pt modelId="{5C9C79EE-CA79-4464-96BD-9EC32B3A6FAC}" type="pres">
      <dgm:prSet presAssocID="{AF4D9656-1AD9-4A10-B17C-270C97B48299}" presName="node" presStyleLbl="node1" presStyleIdx="3" presStyleCnt="5">
        <dgm:presLayoutVars>
          <dgm:bulletEnabled val="1"/>
        </dgm:presLayoutVars>
      </dgm:prSet>
      <dgm:spPr/>
    </dgm:pt>
    <dgm:pt modelId="{1F771A57-E364-406D-BAE8-F7F0C70BE78A}" type="pres">
      <dgm:prSet presAssocID="{13ABD467-F2D6-4EAB-B41B-26BD22FE1A14}" presName="sibTrans" presStyleLbl="sibTrans2D1" presStyleIdx="3" presStyleCnt="4"/>
      <dgm:spPr/>
    </dgm:pt>
    <dgm:pt modelId="{CA25CB13-298A-4A0D-9C56-E84D692CCB31}" type="pres">
      <dgm:prSet presAssocID="{13ABD467-F2D6-4EAB-B41B-26BD22FE1A14}" presName="connectorText" presStyleLbl="sibTrans2D1" presStyleIdx="3" presStyleCnt="4"/>
      <dgm:spPr/>
    </dgm:pt>
    <dgm:pt modelId="{7BB1A01B-180C-4DB1-9136-30BF3720D0EF}" type="pres">
      <dgm:prSet presAssocID="{29DBB9D5-F9F5-433E-B929-AD113B5C8B4B}" presName="node" presStyleLbl="node1" presStyleIdx="4" presStyleCnt="5">
        <dgm:presLayoutVars>
          <dgm:bulletEnabled val="1"/>
        </dgm:presLayoutVars>
      </dgm:prSet>
      <dgm:spPr/>
    </dgm:pt>
  </dgm:ptLst>
  <dgm:cxnLst>
    <dgm:cxn modelId="{5CD3FE12-5343-475D-A9B8-B74B41A61E85}" type="presOf" srcId="{F2FBC7F0-47A2-43DC-B247-83F8233AA4A3}" destId="{C1FD7082-D91D-46DE-9A22-92217ABD01D4}" srcOrd="0" destOrd="0" presId="urn:microsoft.com/office/officeart/2005/8/layout/process1"/>
    <dgm:cxn modelId="{7EC29017-78F1-4D19-A5EE-FAF0A6B3CDF1}" srcId="{BF633CA5-A73E-4DD2-8E36-3DD822CF360F}" destId="{AF4D9656-1AD9-4A10-B17C-270C97B48299}" srcOrd="3" destOrd="0" parTransId="{8253D0B9-35A5-426A-A5E5-9891605EF82B}" sibTransId="{13ABD467-F2D6-4EAB-B41B-26BD22FE1A14}"/>
    <dgm:cxn modelId="{7CCAE41B-AB55-41F2-B67B-0CDB15EA6C26}" type="presOf" srcId="{FF8818BE-EBC2-4D88-B0A0-1E3FC8F47548}" destId="{D757F83C-5E8B-41DC-B88E-547960CA161C}" srcOrd="0" destOrd="0" presId="urn:microsoft.com/office/officeart/2005/8/layout/process1"/>
    <dgm:cxn modelId="{E8E1761D-8563-44E7-BF6A-8E3320EE6389}" type="presOf" srcId="{DA98C7F9-BEBB-4C20-96D8-AF284AEE56AB}" destId="{71E3E07D-7034-4A52-ABF7-0430FD984593}" srcOrd="0" destOrd="0" presId="urn:microsoft.com/office/officeart/2005/8/layout/process1"/>
    <dgm:cxn modelId="{A1FD7761-60D3-464C-A3CD-23E81B8408CA}" srcId="{BF633CA5-A73E-4DD2-8E36-3DD822CF360F}" destId="{29DBB9D5-F9F5-433E-B929-AD113B5C8B4B}" srcOrd="4" destOrd="0" parTransId="{20F3AC23-E054-48A3-B486-414E056A5DF4}" sibTransId="{861477DC-4467-488C-A70E-D4C5C0CF1735}"/>
    <dgm:cxn modelId="{166F5262-599B-4763-B3C5-454C9970FE05}" type="presOf" srcId="{F2FBC7F0-47A2-43DC-B247-83F8233AA4A3}" destId="{B8579484-9DD1-4ABD-A44D-259FE71DB25C}" srcOrd="1" destOrd="0" presId="urn:microsoft.com/office/officeart/2005/8/layout/process1"/>
    <dgm:cxn modelId="{22F6376A-5876-4ABC-BC7E-124FBF3CA62B}" type="presOf" srcId="{E812D8AA-B265-4639-8111-B48BAD872A14}" destId="{3E0F020E-CBF9-4FA9-B51F-61BD6ECA6C1D}" srcOrd="1" destOrd="0" presId="urn:microsoft.com/office/officeart/2005/8/layout/process1"/>
    <dgm:cxn modelId="{E86B9E6C-E7EA-4EB5-A4C2-28AA67CB0BA4}" type="presOf" srcId="{E812D8AA-B265-4639-8111-B48BAD872A14}" destId="{65520E90-DF96-48EF-A69B-559B0C01660F}" srcOrd="0" destOrd="0" presId="urn:microsoft.com/office/officeart/2005/8/layout/process1"/>
    <dgm:cxn modelId="{8BA03574-18FA-4EE9-83F9-86370731AB4C}" srcId="{BF633CA5-A73E-4DD2-8E36-3DD822CF360F}" destId="{326C48AA-6F68-4259-868A-D539DA5CDE22}" srcOrd="0" destOrd="0" parTransId="{9B5F831D-8939-438A-94FC-4B1B8F954359}" sibTransId="{F2FBC7F0-47A2-43DC-B247-83F8233AA4A3}"/>
    <dgm:cxn modelId="{03467C7F-B2F4-4336-8407-F04DDC570828}" type="presOf" srcId="{DA98C7F9-BEBB-4C20-96D8-AF284AEE56AB}" destId="{B97FF330-9070-4F1A-A7D0-EE1FBDF5347E}" srcOrd="1" destOrd="0" presId="urn:microsoft.com/office/officeart/2005/8/layout/process1"/>
    <dgm:cxn modelId="{C2F53AAA-BC41-477E-9856-38CD4A9E5BDF}" srcId="{BF633CA5-A73E-4DD2-8E36-3DD822CF360F}" destId="{FF8818BE-EBC2-4D88-B0A0-1E3FC8F47548}" srcOrd="2" destOrd="0" parTransId="{2D42796B-3F68-40CD-9EF7-0BBFBBFA9649}" sibTransId="{DA98C7F9-BEBB-4C20-96D8-AF284AEE56AB}"/>
    <dgm:cxn modelId="{1162ACAB-F526-40DE-881D-A4EF5FDEFDAA}" type="presOf" srcId="{AF4D9656-1AD9-4A10-B17C-270C97B48299}" destId="{5C9C79EE-CA79-4464-96BD-9EC32B3A6FAC}" srcOrd="0" destOrd="0" presId="urn:microsoft.com/office/officeart/2005/8/layout/process1"/>
    <dgm:cxn modelId="{85AF75B6-985F-44B6-BDF3-35E4B3C91C5F}" type="presOf" srcId="{13ABD467-F2D6-4EAB-B41B-26BD22FE1A14}" destId="{CA25CB13-298A-4A0D-9C56-E84D692CCB31}" srcOrd="1" destOrd="0" presId="urn:microsoft.com/office/officeart/2005/8/layout/process1"/>
    <dgm:cxn modelId="{638450BF-A20C-4864-8295-9690F7AE8B96}" type="presOf" srcId="{D30ACC66-59AB-4608-A5F9-B9C85D683A26}" destId="{7A28731D-68DF-4D01-9AA5-177AD7F06629}" srcOrd="0" destOrd="0" presId="urn:microsoft.com/office/officeart/2005/8/layout/process1"/>
    <dgm:cxn modelId="{9FAEA9DD-2F83-468D-A37B-D7DCCCDB8C0F}" type="presOf" srcId="{BF633CA5-A73E-4DD2-8E36-3DD822CF360F}" destId="{E693C501-B025-455B-B2BD-A48319BB2A68}" srcOrd="0" destOrd="0" presId="urn:microsoft.com/office/officeart/2005/8/layout/process1"/>
    <dgm:cxn modelId="{EEE0BADD-82A5-4E10-B899-C9A79FC162EB}" type="presOf" srcId="{326C48AA-6F68-4259-868A-D539DA5CDE22}" destId="{FD9DEF63-2ADC-47EE-A2FB-282EB894D974}" srcOrd="0" destOrd="0" presId="urn:microsoft.com/office/officeart/2005/8/layout/process1"/>
    <dgm:cxn modelId="{80A13FE9-36EE-46F1-8DDE-44A9E1CC48D9}" type="presOf" srcId="{13ABD467-F2D6-4EAB-B41B-26BD22FE1A14}" destId="{1F771A57-E364-406D-BAE8-F7F0C70BE78A}" srcOrd="0" destOrd="0" presId="urn:microsoft.com/office/officeart/2005/8/layout/process1"/>
    <dgm:cxn modelId="{1296C8EE-09CB-490F-AF27-26686B415EB8}" srcId="{BF633CA5-A73E-4DD2-8E36-3DD822CF360F}" destId="{D30ACC66-59AB-4608-A5F9-B9C85D683A26}" srcOrd="1" destOrd="0" parTransId="{99C67071-FC7E-402D-905E-F392FDE6CFE9}" sibTransId="{E812D8AA-B265-4639-8111-B48BAD872A14}"/>
    <dgm:cxn modelId="{C8D239F7-6B32-4CCC-B4B7-98F712449F06}" type="presOf" srcId="{29DBB9D5-F9F5-433E-B929-AD113B5C8B4B}" destId="{7BB1A01B-180C-4DB1-9136-30BF3720D0EF}" srcOrd="0" destOrd="0" presId="urn:microsoft.com/office/officeart/2005/8/layout/process1"/>
    <dgm:cxn modelId="{19ED6669-0F26-4D53-9653-670605D9BFB3}" type="presParOf" srcId="{E693C501-B025-455B-B2BD-A48319BB2A68}" destId="{FD9DEF63-2ADC-47EE-A2FB-282EB894D974}" srcOrd="0" destOrd="0" presId="urn:microsoft.com/office/officeart/2005/8/layout/process1"/>
    <dgm:cxn modelId="{2A54C4A2-A8CF-4A6E-BAC5-66FDDE90A599}" type="presParOf" srcId="{E693C501-B025-455B-B2BD-A48319BB2A68}" destId="{C1FD7082-D91D-46DE-9A22-92217ABD01D4}" srcOrd="1" destOrd="0" presId="urn:microsoft.com/office/officeart/2005/8/layout/process1"/>
    <dgm:cxn modelId="{9F0C9C7E-BFCD-45B6-80D2-4E868F9E982D}" type="presParOf" srcId="{C1FD7082-D91D-46DE-9A22-92217ABD01D4}" destId="{B8579484-9DD1-4ABD-A44D-259FE71DB25C}" srcOrd="0" destOrd="0" presId="urn:microsoft.com/office/officeart/2005/8/layout/process1"/>
    <dgm:cxn modelId="{936B6073-EBCD-4B2B-9CE3-19A9E6717016}" type="presParOf" srcId="{E693C501-B025-455B-B2BD-A48319BB2A68}" destId="{7A28731D-68DF-4D01-9AA5-177AD7F06629}" srcOrd="2" destOrd="0" presId="urn:microsoft.com/office/officeart/2005/8/layout/process1"/>
    <dgm:cxn modelId="{0AF06B75-087B-4131-9341-13FF9399EC0D}" type="presParOf" srcId="{E693C501-B025-455B-B2BD-A48319BB2A68}" destId="{65520E90-DF96-48EF-A69B-559B0C01660F}" srcOrd="3" destOrd="0" presId="urn:microsoft.com/office/officeart/2005/8/layout/process1"/>
    <dgm:cxn modelId="{ED2F22F7-9CCE-454D-995D-436639DA6B28}" type="presParOf" srcId="{65520E90-DF96-48EF-A69B-559B0C01660F}" destId="{3E0F020E-CBF9-4FA9-B51F-61BD6ECA6C1D}" srcOrd="0" destOrd="0" presId="urn:microsoft.com/office/officeart/2005/8/layout/process1"/>
    <dgm:cxn modelId="{509B7FEC-3CC3-4279-8005-95BBBA6928FF}" type="presParOf" srcId="{E693C501-B025-455B-B2BD-A48319BB2A68}" destId="{D757F83C-5E8B-41DC-B88E-547960CA161C}" srcOrd="4" destOrd="0" presId="urn:microsoft.com/office/officeart/2005/8/layout/process1"/>
    <dgm:cxn modelId="{6EBB9624-2B02-4364-BBD8-7ACD8AC47560}" type="presParOf" srcId="{E693C501-B025-455B-B2BD-A48319BB2A68}" destId="{71E3E07D-7034-4A52-ABF7-0430FD984593}" srcOrd="5" destOrd="0" presId="urn:microsoft.com/office/officeart/2005/8/layout/process1"/>
    <dgm:cxn modelId="{AF3BE421-D7F3-456C-93D7-FD37006A603D}" type="presParOf" srcId="{71E3E07D-7034-4A52-ABF7-0430FD984593}" destId="{B97FF330-9070-4F1A-A7D0-EE1FBDF5347E}" srcOrd="0" destOrd="0" presId="urn:microsoft.com/office/officeart/2005/8/layout/process1"/>
    <dgm:cxn modelId="{38171A45-5100-4399-9570-0AC76AB2B8D0}" type="presParOf" srcId="{E693C501-B025-455B-B2BD-A48319BB2A68}" destId="{5C9C79EE-CA79-4464-96BD-9EC32B3A6FAC}" srcOrd="6" destOrd="0" presId="urn:microsoft.com/office/officeart/2005/8/layout/process1"/>
    <dgm:cxn modelId="{8F7B04B6-6033-463E-B95C-D6227989DA72}" type="presParOf" srcId="{E693C501-B025-455B-B2BD-A48319BB2A68}" destId="{1F771A57-E364-406D-BAE8-F7F0C70BE78A}" srcOrd="7" destOrd="0" presId="urn:microsoft.com/office/officeart/2005/8/layout/process1"/>
    <dgm:cxn modelId="{3E2C65F1-A04A-4BAE-BD2B-17B012BBD9AA}" type="presParOf" srcId="{1F771A57-E364-406D-BAE8-F7F0C70BE78A}" destId="{CA25CB13-298A-4A0D-9C56-E84D692CCB31}" srcOrd="0" destOrd="0" presId="urn:microsoft.com/office/officeart/2005/8/layout/process1"/>
    <dgm:cxn modelId="{59E2C419-C0F6-406C-9137-A03BBDCA4FDD}" type="presParOf" srcId="{E693C501-B025-455B-B2BD-A48319BB2A68}" destId="{7BB1A01B-180C-4DB1-9136-30BF3720D0EF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633CA5-A73E-4DD2-8E36-3DD822CF360F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 phldr="1"/>
      <dgm:spPr/>
    </dgm:pt>
    <dgm:pt modelId="{326C48AA-6F68-4259-868A-D539DA5CDE22}">
      <dgm:prSet phldrT="[Text]"/>
      <dgm:spPr>
        <a:solidFill>
          <a:srgbClr val="FFFF66"/>
        </a:solidFill>
      </dgm:spPr>
      <dgm:t>
        <a:bodyPr/>
        <a:lstStyle/>
        <a:p>
          <a:r>
            <a:rPr lang="en-US" dirty="0" err="1">
              <a:solidFill>
                <a:schemeClr val="bg1"/>
              </a:solidFill>
            </a:rPr>
            <a:t>Accommo</a:t>
          </a:r>
          <a:r>
            <a:rPr lang="en-US" dirty="0">
              <a:solidFill>
                <a:schemeClr val="bg1"/>
              </a:solidFill>
            </a:rPr>
            <a:t>-</a:t>
          </a:r>
        </a:p>
        <a:p>
          <a:r>
            <a:rPr lang="en-US" dirty="0">
              <a:solidFill>
                <a:schemeClr val="bg1"/>
              </a:solidFill>
            </a:rPr>
            <a:t>dating</a:t>
          </a:r>
        </a:p>
      </dgm:t>
    </dgm:pt>
    <dgm:pt modelId="{9B5F831D-8939-438A-94FC-4B1B8F954359}" type="parTrans" cxnId="{8BA03574-18FA-4EE9-83F9-86370731AB4C}">
      <dgm:prSet/>
      <dgm:spPr/>
      <dgm:t>
        <a:bodyPr/>
        <a:lstStyle/>
        <a:p>
          <a:endParaRPr lang="en-US"/>
        </a:p>
      </dgm:t>
    </dgm:pt>
    <dgm:pt modelId="{F2FBC7F0-47A2-43DC-B247-83F8233AA4A3}" type="sibTrans" cxnId="{8BA03574-18FA-4EE9-83F9-86370731AB4C}">
      <dgm:prSet/>
      <dgm:spPr>
        <a:solidFill>
          <a:srgbClr val="FF3300"/>
        </a:solidFill>
      </dgm:spPr>
      <dgm:t>
        <a:bodyPr/>
        <a:lstStyle/>
        <a:p>
          <a:endParaRPr lang="en-US"/>
        </a:p>
      </dgm:t>
    </dgm:pt>
    <dgm:pt modelId="{D30ACC66-59AB-4608-A5F9-B9C85D683A26}">
      <dgm:prSet phldrT="[Text]"/>
      <dgm:spPr>
        <a:solidFill>
          <a:srgbClr val="FFFF00"/>
        </a:solidFill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Avoiding</a:t>
          </a:r>
        </a:p>
      </dgm:t>
    </dgm:pt>
    <dgm:pt modelId="{99C67071-FC7E-402D-905E-F392FDE6CFE9}" type="parTrans" cxnId="{1296C8EE-09CB-490F-AF27-26686B415EB8}">
      <dgm:prSet/>
      <dgm:spPr/>
      <dgm:t>
        <a:bodyPr/>
        <a:lstStyle/>
        <a:p>
          <a:endParaRPr lang="en-US"/>
        </a:p>
      </dgm:t>
    </dgm:pt>
    <dgm:pt modelId="{E812D8AA-B265-4639-8111-B48BAD872A14}" type="sibTrans" cxnId="{1296C8EE-09CB-490F-AF27-26686B415EB8}">
      <dgm:prSet/>
      <dgm:spPr>
        <a:solidFill>
          <a:srgbClr val="FF0000"/>
        </a:solidFill>
      </dgm:spPr>
      <dgm:t>
        <a:bodyPr/>
        <a:lstStyle/>
        <a:p>
          <a:endParaRPr lang="en-US"/>
        </a:p>
      </dgm:t>
    </dgm:pt>
    <dgm:pt modelId="{FF8818BE-EBC2-4D88-B0A0-1E3FC8F47548}">
      <dgm:prSet phldrT="[Text]"/>
      <dgm:spPr>
        <a:solidFill>
          <a:srgbClr val="FFC000"/>
        </a:solidFill>
      </dgm:spPr>
      <dgm:t>
        <a:bodyPr/>
        <a:lstStyle/>
        <a:p>
          <a:r>
            <a:rPr lang="en-US" dirty="0" err="1">
              <a:solidFill>
                <a:schemeClr val="bg1"/>
              </a:solidFill>
            </a:rPr>
            <a:t>Collabora-tive</a:t>
          </a:r>
          <a:endParaRPr lang="en-US" dirty="0">
            <a:solidFill>
              <a:schemeClr val="bg1"/>
            </a:solidFill>
          </a:endParaRPr>
        </a:p>
      </dgm:t>
    </dgm:pt>
    <dgm:pt modelId="{2D42796B-3F68-40CD-9EF7-0BBFBBFA9649}" type="parTrans" cxnId="{C2F53AAA-BC41-477E-9856-38CD4A9E5BDF}">
      <dgm:prSet/>
      <dgm:spPr/>
      <dgm:t>
        <a:bodyPr/>
        <a:lstStyle/>
        <a:p>
          <a:endParaRPr lang="en-US"/>
        </a:p>
      </dgm:t>
    </dgm:pt>
    <dgm:pt modelId="{DA98C7F9-BEBB-4C20-96D8-AF284AEE56AB}" type="sibTrans" cxnId="{C2F53AAA-BC41-477E-9856-38CD4A9E5BDF}">
      <dgm:prSet/>
      <dgm:spPr>
        <a:solidFill>
          <a:srgbClr val="CC0000"/>
        </a:solidFill>
      </dgm:spPr>
      <dgm:t>
        <a:bodyPr/>
        <a:lstStyle/>
        <a:p>
          <a:endParaRPr lang="en-US"/>
        </a:p>
      </dgm:t>
    </dgm:pt>
    <dgm:pt modelId="{AF4D9656-1AD9-4A10-B17C-270C97B48299}">
      <dgm:prSet/>
      <dgm:spPr>
        <a:solidFill>
          <a:srgbClr val="FF9900"/>
        </a:solidFill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Competing</a:t>
          </a:r>
        </a:p>
      </dgm:t>
    </dgm:pt>
    <dgm:pt modelId="{8253D0B9-35A5-426A-A5E5-9891605EF82B}" type="parTrans" cxnId="{7EC29017-78F1-4D19-A5EE-FAF0A6B3CDF1}">
      <dgm:prSet/>
      <dgm:spPr/>
      <dgm:t>
        <a:bodyPr/>
        <a:lstStyle/>
        <a:p>
          <a:endParaRPr lang="en-US"/>
        </a:p>
      </dgm:t>
    </dgm:pt>
    <dgm:pt modelId="{13ABD467-F2D6-4EAB-B41B-26BD22FE1A14}" type="sibTrans" cxnId="{7EC29017-78F1-4D19-A5EE-FAF0A6B3CDF1}">
      <dgm:prSet/>
      <dgm:spPr>
        <a:solidFill>
          <a:srgbClr val="A50021"/>
        </a:solidFill>
      </dgm:spPr>
      <dgm:t>
        <a:bodyPr/>
        <a:lstStyle/>
        <a:p>
          <a:endParaRPr lang="en-US"/>
        </a:p>
      </dgm:t>
    </dgm:pt>
    <dgm:pt modelId="{29DBB9D5-F9F5-433E-B929-AD113B5C8B4B}">
      <dgm:prSet/>
      <dgm:spPr>
        <a:solidFill>
          <a:srgbClr val="FF9933"/>
        </a:solidFill>
      </dgm:spPr>
      <dgm:t>
        <a:bodyPr/>
        <a:lstStyle/>
        <a:p>
          <a:r>
            <a:rPr lang="en-US" dirty="0" err="1">
              <a:solidFill>
                <a:schemeClr val="bg1"/>
              </a:solidFill>
            </a:rPr>
            <a:t>Comprom-ising</a:t>
          </a:r>
          <a:r>
            <a:rPr lang="en-US" dirty="0"/>
            <a:t> </a:t>
          </a:r>
        </a:p>
      </dgm:t>
    </dgm:pt>
    <dgm:pt modelId="{20F3AC23-E054-48A3-B486-414E056A5DF4}" type="parTrans" cxnId="{A1FD7761-60D3-464C-A3CD-23E81B8408CA}">
      <dgm:prSet/>
      <dgm:spPr/>
      <dgm:t>
        <a:bodyPr/>
        <a:lstStyle/>
        <a:p>
          <a:endParaRPr lang="en-US"/>
        </a:p>
      </dgm:t>
    </dgm:pt>
    <dgm:pt modelId="{861477DC-4467-488C-A70E-D4C5C0CF1735}" type="sibTrans" cxnId="{A1FD7761-60D3-464C-A3CD-23E81B8408CA}">
      <dgm:prSet/>
      <dgm:spPr/>
      <dgm:t>
        <a:bodyPr/>
        <a:lstStyle/>
        <a:p>
          <a:endParaRPr lang="en-US"/>
        </a:p>
      </dgm:t>
    </dgm:pt>
    <dgm:pt modelId="{E693C501-B025-455B-B2BD-A48319BB2A68}" type="pres">
      <dgm:prSet presAssocID="{BF633CA5-A73E-4DD2-8E36-3DD822CF360F}" presName="Name0" presStyleCnt="0">
        <dgm:presLayoutVars>
          <dgm:dir/>
          <dgm:resizeHandles val="exact"/>
        </dgm:presLayoutVars>
      </dgm:prSet>
      <dgm:spPr/>
    </dgm:pt>
    <dgm:pt modelId="{FD9DEF63-2ADC-47EE-A2FB-282EB894D974}" type="pres">
      <dgm:prSet presAssocID="{326C48AA-6F68-4259-868A-D539DA5CDE22}" presName="node" presStyleLbl="node1" presStyleIdx="0" presStyleCnt="5">
        <dgm:presLayoutVars>
          <dgm:bulletEnabled val="1"/>
        </dgm:presLayoutVars>
      </dgm:prSet>
      <dgm:spPr/>
    </dgm:pt>
    <dgm:pt modelId="{C1FD7082-D91D-46DE-9A22-92217ABD01D4}" type="pres">
      <dgm:prSet presAssocID="{F2FBC7F0-47A2-43DC-B247-83F8233AA4A3}" presName="sibTrans" presStyleLbl="sibTrans2D1" presStyleIdx="0" presStyleCnt="4"/>
      <dgm:spPr/>
    </dgm:pt>
    <dgm:pt modelId="{B8579484-9DD1-4ABD-A44D-259FE71DB25C}" type="pres">
      <dgm:prSet presAssocID="{F2FBC7F0-47A2-43DC-B247-83F8233AA4A3}" presName="connectorText" presStyleLbl="sibTrans2D1" presStyleIdx="0" presStyleCnt="4"/>
      <dgm:spPr/>
    </dgm:pt>
    <dgm:pt modelId="{7A28731D-68DF-4D01-9AA5-177AD7F06629}" type="pres">
      <dgm:prSet presAssocID="{D30ACC66-59AB-4608-A5F9-B9C85D683A26}" presName="node" presStyleLbl="node1" presStyleIdx="1" presStyleCnt="5">
        <dgm:presLayoutVars>
          <dgm:bulletEnabled val="1"/>
        </dgm:presLayoutVars>
      </dgm:prSet>
      <dgm:spPr/>
    </dgm:pt>
    <dgm:pt modelId="{65520E90-DF96-48EF-A69B-559B0C01660F}" type="pres">
      <dgm:prSet presAssocID="{E812D8AA-B265-4639-8111-B48BAD872A14}" presName="sibTrans" presStyleLbl="sibTrans2D1" presStyleIdx="1" presStyleCnt="4"/>
      <dgm:spPr/>
    </dgm:pt>
    <dgm:pt modelId="{3E0F020E-CBF9-4FA9-B51F-61BD6ECA6C1D}" type="pres">
      <dgm:prSet presAssocID="{E812D8AA-B265-4639-8111-B48BAD872A14}" presName="connectorText" presStyleLbl="sibTrans2D1" presStyleIdx="1" presStyleCnt="4"/>
      <dgm:spPr/>
    </dgm:pt>
    <dgm:pt modelId="{D757F83C-5E8B-41DC-B88E-547960CA161C}" type="pres">
      <dgm:prSet presAssocID="{FF8818BE-EBC2-4D88-B0A0-1E3FC8F47548}" presName="node" presStyleLbl="node1" presStyleIdx="2" presStyleCnt="5">
        <dgm:presLayoutVars>
          <dgm:bulletEnabled val="1"/>
        </dgm:presLayoutVars>
      </dgm:prSet>
      <dgm:spPr/>
    </dgm:pt>
    <dgm:pt modelId="{71E3E07D-7034-4A52-ABF7-0430FD984593}" type="pres">
      <dgm:prSet presAssocID="{DA98C7F9-BEBB-4C20-96D8-AF284AEE56AB}" presName="sibTrans" presStyleLbl="sibTrans2D1" presStyleIdx="2" presStyleCnt="4"/>
      <dgm:spPr/>
    </dgm:pt>
    <dgm:pt modelId="{B97FF330-9070-4F1A-A7D0-EE1FBDF5347E}" type="pres">
      <dgm:prSet presAssocID="{DA98C7F9-BEBB-4C20-96D8-AF284AEE56AB}" presName="connectorText" presStyleLbl="sibTrans2D1" presStyleIdx="2" presStyleCnt="4"/>
      <dgm:spPr/>
    </dgm:pt>
    <dgm:pt modelId="{5C9C79EE-CA79-4464-96BD-9EC32B3A6FAC}" type="pres">
      <dgm:prSet presAssocID="{AF4D9656-1AD9-4A10-B17C-270C97B48299}" presName="node" presStyleLbl="node1" presStyleIdx="3" presStyleCnt="5">
        <dgm:presLayoutVars>
          <dgm:bulletEnabled val="1"/>
        </dgm:presLayoutVars>
      </dgm:prSet>
      <dgm:spPr/>
    </dgm:pt>
    <dgm:pt modelId="{1F771A57-E364-406D-BAE8-F7F0C70BE78A}" type="pres">
      <dgm:prSet presAssocID="{13ABD467-F2D6-4EAB-B41B-26BD22FE1A14}" presName="sibTrans" presStyleLbl="sibTrans2D1" presStyleIdx="3" presStyleCnt="4"/>
      <dgm:spPr/>
    </dgm:pt>
    <dgm:pt modelId="{CA25CB13-298A-4A0D-9C56-E84D692CCB31}" type="pres">
      <dgm:prSet presAssocID="{13ABD467-F2D6-4EAB-B41B-26BD22FE1A14}" presName="connectorText" presStyleLbl="sibTrans2D1" presStyleIdx="3" presStyleCnt="4"/>
      <dgm:spPr/>
    </dgm:pt>
    <dgm:pt modelId="{7BB1A01B-180C-4DB1-9136-30BF3720D0EF}" type="pres">
      <dgm:prSet presAssocID="{29DBB9D5-F9F5-433E-B929-AD113B5C8B4B}" presName="node" presStyleLbl="node1" presStyleIdx="4" presStyleCnt="5">
        <dgm:presLayoutVars>
          <dgm:bulletEnabled val="1"/>
        </dgm:presLayoutVars>
      </dgm:prSet>
      <dgm:spPr/>
    </dgm:pt>
  </dgm:ptLst>
  <dgm:cxnLst>
    <dgm:cxn modelId="{5CD3FE12-5343-475D-A9B8-B74B41A61E85}" type="presOf" srcId="{F2FBC7F0-47A2-43DC-B247-83F8233AA4A3}" destId="{C1FD7082-D91D-46DE-9A22-92217ABD01D4}" srcOrd="0" destOrd="0" presId="urn:microsoft.com/office/officeart/2005/8/layout/process1"/>
    <dgm:cxn modelId="{7EC29017-78F1-4D19-A5EE-FAF0A6B3CDF1}" srcId="{BF633CA5-A73E-4DD2-8E36-3DD822CF360F}" destId="{AF4D9656-1AD9-4A10-B17C-270C97B48299}" srcOrd="3" destOrd="0" parTransId="{8253D0B9-35A5-426A-A5E5-9891605EF82B}" sibTransId="{13ABD467-F2D6-4EAB-B41B-26BD22FE1A14}"/>
    <dgm:cxn modelId="{7CCAE41B-AB55-41F2-B67B-0CDB15EA6C26}" type="presOf" srcId="{FF8818BE-EBC2-4D88-B0A0-1E3FC8F47548}" destId="{D757F83C-5E8B-41DC-B88E-547960CA161C}" srcOrd="0" destOrd="0" presId="urn:microsoft.com/office/officeart/2005/8/layout/process1"/>
    <dgm:cxn modelId="{E8E1761D-8563-44E7-BF6A-8E3320EE6389}" type="presOf" srcId="{DA98C7F9-BEBB-4C20-96D8-AF284AEE56AB}" destId="{71E3E07D-7034-4A52-ABF7-0430FD984593}" srcOrd="0" destOrd="0" presId="urn:microsoft.com/office/officeart/2005/8/layout/process1"/>
    <dgm:cxn modelId="{A1FD7761-60D3-464C-A3CD-23E81B8408CA}" srcId="{BF633CA5-A73E-4DD2-8E36-3DD822CF360F}" destId="{29DBB9D5-F9F5-433E-B929-AD113B5C8B4B}" srcOrd="4" destOrd="0" parTransId="{20F3AC23-E054-48A3-B486-414E056A5DF4}" sibTransId="{861477DC-4467-488C-A70E-D4C5C0CF1735}"/>
    <dgm:cxn modelId="{166F5262-599B-4763-B3C5-454C9970FE05}" type="presOf" srcId="{F2FBC7F0-47A2-43DC-B247-83F8233AA4A3}" destId="{B8579484-9DD1-4ABD-A44D-259FE71DB25C}" srcOrd="1" destOrd="0" presId="urn:microsoft.com/office/officeart/2005/8/layout/process1"/>
    <dgm:cxn modelId="{22F6376A-5876-4ABC-BC7E-124FBF3CA62B}" type="presOf" srcId="{E812D8AA-B265-4639-8111-B48BAD872A14}" destId="{3E0F020E-CBF9-4FA9-B51F-61BD6ECA6C1D}" srcOrd="1" destOrd="0" presId="urn:microsoft.com/office/officeart/2005/8/layout/process1"/>
    <dgm:cxn modelId="{E86B9E6C-E7EA-4EB5-A4C2-28AA67CB0BA4}" type="presOf" srcId="{E812D8AA-B265-4639-8111-B48BAD872A14}" destId="{65520E90-DF96-48EF-A69B-559B0C01660F}" srcOrd="0" destOrd="0" presId="urn:microsoft.com/office/officeart/2005/8/layout/process1"/>
    <dgm:cxn modelId="{8BA03574-18FA-4EE9-83F9-86370731AB4C}" srcId="{BF633CA5-A73E-4DD2-8E36-3DD822CF360F}" destId="{326C48AA-6F68-4259-868A-D539DA5CDE22}" srcOrd="0" destOrd="0" parTransId="{9B5F831D-8939-438A-94FC-4B1B8F954359}" sibTransId="{F2FBC7F0-47A2-43DC-B247-83F8233AA4A3}"/>
    <dgm:cxn modelId="{03467C7F-B2F4-4336-8407-F04DDC570828}" type="presOf" srcId="{DA98C7F9-BEBB-4C20-96D8-AF284AEE56AB}" destId="{B97FF330-9070-4F1A-A7D0-EE1FBDF5347E}" srcOrd="1" destOrd="0" presId="urn:microsoft.com/office/officeart/2005/8/layout/process1"/>
    <dgm:cxn modelId="{C2F53AAA-BC41-477E-9856-38CD4A9E5BDF}" srcId="{BF633CA5-A73E-4DD2-8E36-3DD822CF360F}" destId="{FF8818BE-EBC2-4D88-B0A0-1E3FC8F47548}" srcOrd="2" destOrd="0" parTransId="{2D42796B-3F68-40CD-9EF7-0BBFBBFA9649}" sibTransId="{DA98C7F9-BEBB-4C20-96D8-AF284AEE56AB}"/>
    <dgm:cxn modelId="{1162ACAB-F526-40DE-881D-A4EF5FDEFDAA}" type="presOf" srcId="{AF4D9656-1AD9-4A10-B17C-270C97B48299}" destId="{5C9C79EE-CA79-4464-96BD-9EC32B3A6FAC}" srcOrd="0" destOrd="0" presId="urn:microsoft.com/office/officeart/2005/8/layout/process1"/>
    <dgm:cxn modelId="{85AF75B6-985F-44B6-BDF3-35E4B3C91C5F}" type="presOf" srcId="{13ABD467-F2D6-4EAB-B41B-26BD22FE1A14}" destId="{CA25CB13-298A-4A0D-9C56-E84D692CCB31}" srcOrd="1" destOrd="0" presId="urn:microsoft.com/office/officeart/2005/8/layout/process1"/>
    <dgm:cxn modelId="{638450BF-A20C-4864-8295-9690F7AE8B96}" type="presOf" srcId="{D30ACC66-59AB-4608-A5F9-B9C85D683A26}" destId="{7A28731D-68DF-4D01-9AA5-177AD7F06629}" srcOrd="0" destOrd="0" presId="urn:microsoft.com/office/officeart/2005/8/layout/process1"/>
    <dgm:cxn modelId="{9FAEA9DD-2F83-468D-A37B-D7DCCCDB8C0F}" type="presOf" srcId="{BF633CA5-A73E-4DD2-8E36-3DD822CF360F}" destId="{E693C501-B025-455B-B2BD-A48319BB2A68}" srcOrd="0" destOrd="0" presId="urn:microsoft.com/office/officeart/2005/8/layout/process1"/>
    <dgm:cxn modelId="{EEE0BADD-82A5-4E10-B899-C9A79FC162EB}" type="presOf" srcId="{326C48AA-6F68-4259-868A-D539DA5CDE22}" destId="{FD9DEF63-2ADC-47EE-A2FB-282EB894D974}" srcOrd="0" destOrd="0" presId="urn:microsoft.com/office/officeart/2005/8/layout/process1"/>
    <dgm:cxn modelId="{80A13FE9-36EE-46F1-8DDE-44A9E1CC48D9}" type="presOf" srcId="{13ABD467-F2D6-4EAB-B41B-26BD22FE1A14}" destId="{1F771A57-E364-406D-BAE8-F7F0C70BE78A}" srcOrd="0" destOrd="0" presId="urn:microsoft.com/office/officeart/2005/8/layout/process1"/>
    <dgm:cxn modelId="{1296C8EE-09CB-490F-AF27-26686B415EB8}" srcId="{BF633CA5-A73E-4DD2-8E36-3DD822CF360F}" destId="{D30ACC66-59AB-4608-A5F9-B9C85D683A26}" srcOrd="1" destOrd="0" parTransId="{99C67071-FC7E-402D-905E-F392FDE6CFE9}" sibTransId="{E812D8AA-B265-4639-8111-B48BAD872A14}"/>
    <dgm:cxn modelId="{C8D239F7-6B32-4CCC-B4B7-98F712449F06}" type="presOf" srcId="{29DBB9D5-F9F5-433E-B929-AD113B5C8B4B}" destId="{7BB1A01B-180C-4DB1-9136-30BF3720D0EF}" srcOrd="0" destOrd="0" presId="urn:microsoft.com/office/officeart/2005/8/layout/process1"/>
    <dgm:cxn modelId="{19ED6669-0F26-4D53-9653-670605D9BFB3}" type="presParOf" srcId="{E693C501-B025-455B-B2BD-A48319BB2A68}" destId="{FD9DEF63-2ADC-47EE-A2FB-282EB894D974}" srcOrd="0" destOrd="0" presId="urn:microsoft.com/office/officeart/2005/8/layout/process1"/>
    <dgm:cxn modelId="{2A54C4A2-A8CF-4A6E-BAC5-66FDDE90A599}" type="presParOf" srcId="{E693C501-B025-455B-B2BD-A48319BB2A68}" destId="{C1FD7082-D91D-46DE-9A22-92217ABD01D4}" srcOrd="1" destOrd="0" presId="urn:microsoft.com/office/officeart/2005/8/layout/process1"/>
    <dgm:cxn modelId="{9F0C9C7E-BFCD-45B6-80D2-4E868F9E982D}" type="presParOf" srcId="{C1FD7082-D91D-46DE-9A22-92217ABD01D4}" destId="{B8579484-9DD1-4ABD-A44D-259FE71DB25C}" srcOrd="0" destOrd="0" presId="urn:microsoft.com/office/officeart/2005/8/layout/process1"/>
    <dgm:cxn modelId="{936B6073-EBCD-4B2B-9CE3-19A9E6717016}" type="presParOf" srcId="{E693C501-B025-455B-B2BD-A48319BB2A68}" destId="{7A28731D-68DF-4D01-9AA5-177AD7F06629}" srcOrd="2" destOrd="0" presId="urn:microsoft.com/office/officeart/2005/8/layout/process1"/>
    <dgm:cxn modelId="{0AF06B75-087B-4131-9341-13FF9399EC0D}" type="presParOf" srcId="{E693C501-B025-455B-B2BD-A48319BB2A68}" destId="{65520E90-DF96-48EF-A69B-559B0C01660F}" srcOrd="3" destOrd="0" presId="urn:microsoft.com/office/officeart/2005/8/layout/process1"/>
    <dgm:cxn modelId="{ED2F22F7-9CCE-454D-995D-436639DA6B28}" type="presParOf" srcId="{65520E90-DF96-48EF-A69B-559B0C01660F}" destId="{3E0F020E-CBF9-4FA9-B51F-61BD6ECA6C1D}" srcOrd="0" destOrd="0" presId="urn:microsoft.com/office/officeart/2005/8/layout/process1"/>
    <dgm:cxn modelId="{509B7FEC-3CC3-4279-8005-95BBBA6928FF}" type="presParOf" srcId="{E693C501-B025-455B-B2BD-A48319BB2A68}" destId="{D757F83C-5E8B-41DC-B88E-547960CA161C}" srcOrd="4" destOrd="0" presId="urn:microsoft.com/office/officeart/2005/8/layout/process1"/>
    <dgm:cxn modelId="{6EBB9624-2B02-4364-BBD8-7ACD8AC47560}" type="presParOf" srcId="{E693C501-B025-455B-B2BD-A48319BB2A68}" destId="{71E3E07D-7034-4A52-ABF7-0430FD984593}" srcOrd="5" destOrd="0" presId="urn:microsoft.com/office/officeart/2005/8/layout/process1"/>
    <dgm:cxn modelId="{AF3BE421-D7F3-456C-93D7-FD37006A603D}" type="presParOf" srcId="{71E3E07D-7034-4A52-ABF7-0430FD984593}" destId="{B97FF330-9070-4F1A-A7D0-EE1FBDF5347E}" srcOrd="0" destOrd="0" presId="urn:microsoft.com/office/officeart/2005/8/layout/process1"/>
    <dgm:cxn modelId="{38171A45-5100-4399-9570-0AC76AB2B8D0}" type="presParOf" srcId="{E693C501-B025-455B-B2BD-A48319BB2A68}" destId="{5C9C79EE-CA79-4464-96BD-9EC32B3A6FAC}" srcOrd="6" destOrd="0" presId="urn:microsoft.com/office/officeart/2005/8/layout/process1"/>
    <dgm:cxn modelId="{8F7B04B6-6033-463E-B95C-D6227989DA72}" type="presParOf" srcId="{E693C501-B025-455B-B2BD-A48319BB2A68}" destId="{1F771A57-E364-406D-BAE8-F7F0C70BE78A}" srcOrd="7" destOrd="0" presId="urn:microsoft.com/office/officeart/2005/8/layout/process1"/>
    <dgm:cxn modelId="{3E2C65F1-A04A-4BAE-BD2B-17B012BBD9AA}" type="presParOf" srcId="{1F771A57-E364-406D-BAE8-F7F0C70BE78A}" destId="{CA25CB13-298A-4A0D-9C56-E84D692CCB31}" srcOrd="0" destOrd="0" presId="urn:microsoft.com/office/officeart/2005/8/layout/process1"/>
    <dgm:cxn modelId="{59E2C419-C0F6-406C-9137-A03BBDCA4FDD}" type="presParOf" srcId="{E693C501-B025-455B-B2BD-A48319BB2A68}" destId="{7BB1A01B-180C-4DB1-9136-30BF3720D0EF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DEF63-2ADC-47EE-A2FB-282EB894D974}">
      <dsp:nvSpPr>
        <dsp:cNvPr id="0" name=""/>
        <dsp:cNvSpPr/>
      </dsp:nvSpPr>
      <dsp:spPr>
        <a:xfrm>
          <a:off x="4373" y="578385"/>
          <a:ext cx="1355702" cy="1156583"/>
        </a:xfrm>
        <a:prstGeom prst="roundRect">
          <a:avLst>
            <a:gd name="adj" fmla="val 10000"/>
          </a:avLst>
        </a:prstGeom>
        <a:solidFill>
          <a:srgbClr val="FFFF6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</a:rPr>
            <a:t>Planning and preparation </a:t>
          </a:r>
        </a:p>
      </dsp:txBody>
      <dsp:txXfrm>
        <a:off x="38248" y="612260"/>
        <a:ext cx="1287952" cy="1088833"/>
      </dsp:txXfrm>
    </dsp:sp>
    <dsp:sp modelId="{C1FD7082-D91D-46DE-9A22-92217ABD01D4}">
      <dsp:nvSpPr>
        <dsp:cNvPr id="0" name=""/>
        <dsp:cNvSpPr/>
      </dsp:nvSpPr>
      <dsp:spPr>
        <a:xfrm>
          <a:off x="1495645" y="988569"/>
          <a:ext cx="287408" cy="336214"/>
        </a:xfrm>
        <a:prstGeom prst="rightArrow">
          <a:avLst>
            <a:gd name="adj1" fmla="val 60000"/>
            <a:gd name="adj2" fmla="val 50000"/>
          </a:avLst>
        </a:prstGeom>
        <a:solidFill>
          <a:srgbClr val="FF33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495645" y="1055812"/>
        <a:ext cx="201186" cy="201728"/>
      </dsp:txXfrm>
    </dsp:sp>
    <dsp:sp modelId="{7A28731D-68DF-4D01-9AA5-177AD7F06629}">
      <dsp:nvSpPr>
        <dsp:cNvPr id="0" name=""/>
        <dsp:cNvSpPr/>
      </dsp:nvSpPr>
      <dsp:spPr>
        <a:xfrm>
          <a:off x="1902356" y="578385"/>
          <a:ext cx="1355702" cy="1156583"/>
        </a:xfrm>
        <a:prstGeom prst="roundRect">
          <a:avLst>
            <a:gd name="adj" fmla="val 10000"/>
          </a:avLst>
        </a:prstGeom>
        <a:solidFill>
          <a:srgbClr val="FFFF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</a:rPr>
            <a:t>The ground rules</a:t>
          </a:r>
        </a:p>
      </dsp:txBody>
      <dsp:txXfrm>
        <a:off x="1936231" y="612260"/>
        <a:ext cx="1287952" cy="1088833"/>
      </dsp:txXfrm>
    </dsp:sp>
    <dsp:sp modelId="{65520E90-DF96-48EF-A69B-559B0C01660F}">
      <dsp:nvSpPr>
        <dsp:cNvPr id="0" name=""/>
        <dsp:cNvSpPr/>
      </dsp:nvSpPr>
      <dsp:spPr>
        <a:xfrm>
          <a:off x="3393628" y="988569"/>
          <a:ext cx="287408" cy="336214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393628" y="1055812"/>
        <a:ext cx="201186" cy="201728"/>
      </dsp:txXfrm>
    </dsp:sp>
    <dsp:sp modelId="{D757F83C-5E8B-41DC-B88E-547960CA161C}">
      <dsp:nvSpPr>
        <dsp:cNvPr id="0" name=""/>
        <dsp:cNvSpPr/>
      </dsp:nvSpPr>
      <dsp:spPr>
        <a:xfrm>
          <a:off x="3800339" y="578385"/>
          <a:ext cx="1355702" cy="1156583"/>
        </a:xfrm>
        <a:prstGeom prst="roundRect">
          <a:avLst>
            <a:gd name="adj" fmla="val 10000"/>
          </a:avLst>
        </a:prstGeom>
        <a:solidFill>
          <a:srgbClr val="FFC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</a:rPr>
            <a:t>Clarification and justification of demands</a:t>
          </a:r>
        </a:p>
      </dsp:txBody>
      <dsp:txXfrm>
        <a:off x="3834214" y="612260"/>
        <a:ext cx="1287952" cy="1088833"/>
      </dsp:txXfrm>
    </dsp:sp>
    <dsp:sp modelId="{71E3E07D-7034-4A52-ABF7-0430FD984593}">
      <dsp:nvSpPr>
        <dsp:cNvPr id="0" name=""/>
        <dsp:cNvSpPr/>
      </dsp:nvSpPr>
      <dsp:spPr>
        <a:xfrm>
          <a:off x="5291611" y="988569"/>
          <a:ext cx="287408" cy="336214"/>
        </a:xfrm>
        <a:prstGeom prst="rightArrow">
          <a:avLst>
            <a:gd name="adj1" fmla="val 60000"/>
            <a:gd name="adj2" fmla="val 50000"/>
          </a:avLst>
        </a:prstGeom>
        <a:solidFill>
          <a:srgbClr val="CC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291611" y="1055812"/>
        <a:ext cx="201186" cy="201728"/>
      </dsp:txXfrm>
    </dsp:sp>
    <dsp:sp modelId="{5C9C79EE-CA79-4464-96BD-9EC32B3A6FAC}">
      <dsp:nvSpPr>
        <dsp:cNvPr id="0" name=""/>
        <dsp:cNvSpPr/>
      </dsp:nvSpPr>
      <dsp:spPr>
        <a:xfrm>
          <a:off x="5698322" y="578385"/>
          <a:ext cx="1355702" cy="1156583"/>
        </a:xfrm>
        <a:prstGeom prst="roundRect">
          <a:avLst>
            <a:gd name="adj" fmla="val 10000"/>
          </a:avLst>
        </a:prstGeom>
        <a:solidFill>
          <a:srgbClr val="FF99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</a:rPr>
            <a:t>Bargaining and solving problems</a:t>
          </a:r>
        </a:p>
      </dsp:txBody>
      <dsp:txXfrm>
        <a:off x="5732197" y="612260"/>
        <a:ext cx="1287952" cy="1088833"/>
      </dsp:txXfrm>
    </dsp:sp>
    <dsp:sp modelId="{1F771A57-E364-406D-BAE8-F7F0C70BE78A}">
      <dsp:nvSpPr>
        <dsp:cNvPr id="0" name=""/>
        <dsp:cNvSpPr/>
      </dsp:nvSpPr>
      <dsp:spPr>
        <a:xfrm>
          <a:off x="7189594" y="988569"/>
          <a:ext cx="287408" cy="336214"/>
        </a:xfrm>
        <a:prstGeom prst="rightArrow">
          <a:avLst>
            <a:gd name="adj1" fmla="val 60000"/>
            <a:gd name="adj2" fmla="val 50000"/>
          </a:avLst>
        </a:prstGeom>
        <a:solidFill>
          <a:srgbClr val="A5002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7189594" y="1055812"/>
        <a:ext cx="201186" cy="201728"/>
      </dsp:txXfrm>
    </dsp:sp>
    <dsp:sp modelId="{7BB1A01B-180C-4DB1-9136-30BF3720D0EF}">
      <dsp:nvSpPr>
        <dsp:cNvPr id="0" name=""/>
        <dsp:cNvSpPr/>
      </dsp:nvSpPr>
      <dsp:spPr>
        <a:xfrm>
          <a:off x="7596305" y="578385"/>
          <a:ext cx="1355702" cy="1156583"/>
        </a:xfrm>
        <a:prstGeom prst="roundRect">
          <a:avLst>
            <a:gd name="adj" fmla="val 10000"/>
          </a:avLst>
        </a:prstGeom>
        <a:solidFill>
          <a:srgbClr val="FF9933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</a:rPr>
            <a:t>Closure</a:t>
          </a:r>
          <a:r>
            <a:rPr lang="en-US" sz="1800" kern="1200" dirty="0"/>
            <a:t> </a:t>
          </a:r>
        </a:p>
      </dsp:txBody>
      <dsp:txXfrm>
        <a:off x="7630180" y="612260"/>
        <a:ext cx="1287952" cy="10888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DEF63-2ADC-47EE-A2FB-282EB894D974}">
      <dsp:nvSpPr>
        <dsp:cNvPr id="0" name=""/>
        <dsp:cNvSpPr/>
      </dsp:nvSpPr>
      <dsp:spPr>
        <a:xfrm>
          <a:off x="4373" y="749966"/>
          <a:ext cx="1355702" cy="813421"/>
        </a:xfrm>
        <a:prstGeom prst="roundRect">
          <a:avLst>
            <a:gd name="adj" fmla="val 10000"/>
          </a:avLst>
        </a:prstGeom>
        <a:solidFill>
          <a:srgbClr val="FFFF6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 err="1">
              <a:solidFill>
                <a:schemeClr val="bg1"/>
              </a:solidFill>
            </a:rPr>
            <a:t>Accommo</a:t>
          </a:r>
          <a:r>
            <a:rPr lang="en-US" sz="1900" kern="1200" dirty="0">
              <a:solidFill>
                <a:schemeClr val="bg1"/>
              </a:solidFill>
            </a:rPr>
            <a:t>-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bg1"/>
              </a:solidFill>
            </a:rPr>
            <a:t>dating</a:t>
          </a:r>
        </a:p>
      </dsp:txBody>
      <dsp:txXfrm>
        <a:off x="28197" y="773790"/>
        <a:ext cx="1308054" cy="765773"/>
      </dsp:txXfrm>
    </dsp:sp>
    <dsp:sp modelId="{C1FD7082-D91D-46DE-9A22-92217ABD01D4}">
      <dsp:nvSpPr>
        <dsp:cNvPr id="0" name=""/>
        <dsp:cNvSpPr/>
      </dsp:nvSpPr>
      <dsp:spPr>
        <a:xfrm>
          <a:off x="1495645" y="988569"/>
          <a:ext cx="287408" cy="336214"/>
        </a:xfrm>
        <a:prstGeom prst="rightArrow">
          <a:avLst>
            <a:gd name="adj1" fmla="val 60000"/>
            <a:gd name="adj2" fmla="val 50000"/>
          </a:avLst>
        </a:prstGeom>
        <a:solidFill>
          <a:srgbClr val="FF33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1495645" y="1055812"/>
        <a:ext cx="201186" cy="201728"/>
      </dsp:txXfrm>
    </dsp:sp>
    <dsp:sp modelId="{7A28731D-68DF-4D01-9AA5-177AD7F06629}">
      <dsp:nvSpPr>
        <dsp:cNvPr id="0" name=""/>
        <dsp:cNvSpPr/>
      </dsp:nvSpPr>
      <dsp:spPr>
        <a:xfrm>
          <a:off x="1902356" y="749966"/>
          <a:ext cx="1355702" cy="813421"/>
        </a:xfrm>
        <a:prstGeom prst="roundRect">
          <a:avLst>
            <a:gd name="adj" fmla="val 10000"/>
          </a:avLst>
        </a:prstGeom>
        <a:solidFill>
          <a:srgbClr val="FFFF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bg1"/>
              </a:solidFill>
            </a:rPr>
            <a:t>Avoiding</a:t>
          </a:r>
        </a:p>
      </dsp:txBody>
      <dsp:txXfrm>
        <a:off x="1926180" y="773790"/>
        <a:ext cx="1308054" cy="765773"/>
      </dsp:txXfrm>
    </dsp:sp>
    <dsp:sp modelId="{65520E90-DF96-48EF-A69B-559B0C01660F}">
      <dsp:nvSpPr>
        <dsp:cNvPr id="0" name=""/>
        <dsp:cNvSpPr/>
      </dsp:nvSpPr>
      <dsp:spPr>
        <a:xfrm>
          <a:off x="3393628" y="988569"/>
          <a:ext cx="287408" cy="336214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3393628" y="1055812"/>
        <a:ext cx="201186" cy="201728"/>
      </dsp:txXfrm>
    </dsp:sp>
    <dsp:sp modelId="{D757F83C-5E8B-41DC-B88E-547960CA161C}">
      <dsp:nvSpPr>
        <dsp:cNvPr id="0" name=""/>
        <dsp:cNvSpPr/>
      </dsp:nvSpPr>
      <dsp:spPr>
        <a:xfrm>
          <a:off x="3800339" y="749966"/>
          <a:ext cx="1355702" cy="813421"/>
        </a:xfrm>
        <a:prstGeom prst="roundRect">
          <a:avLst>
            <a:gd name="adj" fmla="val 10000"/>
          </a:avLst>
        </a:prstGeom>
        <a:solidFill>
          <a:srgbClr val="FFC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 err="1">
              <a:solidFill>
                <a:schemeClr val="bg1"/>
              </a:solidFill>
            </a:rPr>
            <a:t>Collabora-tive</a:t>
          </a:r>
          <a:endParaRPr lang="en-US" sz="1900" kern="1200" dirty="0">
            <a:solidFill>
              <a:schemeClr val="bg1"/>
            </a:solidFill>
          </a:endParaRPr>
        </a:p>
      </dsp:txBody>
      <dsp:txXfrm>
        <a:off x="3824163" y="773790"/>
        <a:ext cx="1308054" cy="765773"/>
      </dsp:txXfrm>
    </dsp:sp>
    <dsp:sp modelId="{71E3E07D-7034-4A52-ABF7-0430FD984593}">
      <dsp:nvSpPr>
        <dsp:cNvPr id="0" name=""/>
        <dsp:cNvSpPr/>
      </dsp:nvSpPr>
      <dsp:spPr>
        <a:xfrm>
          <a:off x="5291611" y="988569"/>
          <a:ext cx="287408" cy="336214"/>
        </a:xfrm>
        <a:prstGeom prst="rightArrow">
          <a:avLst>
            <a:gd name="adj1" fmla="val 60000"/>
            <a:gd name="adj2" fmla="val 50000"/>
          </a:avLst>
        </a:prstGeom>
        <a:solidFill>
          <a:srgbClr val="CC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5291611" y="1055812"/>
        <a:ext cx="201186" cy="201728"/>
      </dsp:txXfrm>
    </dsp:sp>
    <dsp:sp modelId="{5C9C79EE-CA79-4464-96BD-9EC32B3A6FAC}">
      <dsp:nvSpPr>
        <dsp:cNvPr id="0" name=""/>
        <dsp:cNvSpPr/>
      </dsp:nvSpPr>
      <dsp:spPr>
        <a:xfrm>
          <a:off x="5698322" y="749966"/>
          <a:ext cx="1355702" cy="813421"/>
        </a:xfrm>
        <a:prstGeom prst="roundRect">
          <a:avLst>
            <a:gd name="adj" fmla="val 10000"/>
          </a:avLst>
        </a:prstGeom>
        <a:solidFill>
          <a:srgbClr val="FF99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bg1"/>
              </a:solidFill>
            </a:rPr>
            <a:t>Competing</a:t>
          </a:r>
        </a:p>
      </dsp:txBody>
      <dsp:txXfrm>
        <a:off x="5722146" y="773790"/>
        <a:ext cx="1308054" cy="765773"/>
      </dsp:txXfrm>
    </dsp:sp>
    <dsp:sp modelId="{1F771A57-E364-406D-BAE8-F7F0C70BE78A}">
      <dsp:nvSpPr>
        <dsp:cNvPr id="0" name=""/>
        <dsp:cNvSpPr/>
      </dsp:nvSpPr>
      <dsp:spPr>
        <a:xfrm>
          <a:off x="7189594" y="988569"/>
          <a:ext cx="287408" cy="336214"/>
        </a:xfrm>
        <a:prstGeom prst="rightArrow">
          <a:avLst>
            <a:gd name="adj1" fmla="val 60000"/>
            <a:gd name="adj2" fmla="val 50000"/>
          </a:avLst>
        </a:prstGeom>
        <a:solidFill>
          <a:srgbClr val="A5002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7189594" y="1055812"/>
        <a:ext cx="201186" cy="201728"/>
      </dsp:txXfrm>
    </dsp:sp>
    <dsp:sp modelId="{7BB1A01B-180C-4DB1-9136-30BF3720D0EF}">
      <dsp:nvSpPr>
        <dsp:cNvPr id="0" name=""/>
        <dsp:cNvSpPr/>
      </dsp:nvSpPr>
      <dsp:spPr>
        <a:xfrm>
          <a:off x="7596305" y="749966"/>
          <a:ext cx="1355702" cy="813421"/>
        </a:xfrm>
        <a:prstGeom prst="roundRect">
          <a:avLst>
            <a:gd name="adj" fmla="val 10000"/>
          </a:avLst>
        </a:prstGeom>
        <a:solidFill>
          <a:srgbClr val="FF9933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 err="1">
              <a:solidFill>
                <a:schemeClr val="bg1"/>
              </a:solidFill>
            </a:rPr>
            <a:t>Comprom-ising</a:t>
          </a:r>
          <a:r>
            <a:rPr lang="en-US" sz="1900" kern="1200" dirty="0"/>
            <a:t> </a:t>
          </a:r>
        </a:p>
      </dsp:txBody>
      <dsp:txXfrm>
        <a:off x="7620129" y="773790"/>
        <a:ext cx="1308054" cy="76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737E6-BE90-4CB3-9A45-C9521A628B9A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38F123-3982-49AB-865A-F17ABBF02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977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Today I will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8F123-3982-49AB-865A-F17ABBF0254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0158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8F123-3982-49AB-865A-F17ABBF0254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022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8F123-3982-49AB-865A-F17ABBF0254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63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8F123-3982-49AB-865A-F17ABBF0254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9009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s.leonardcheshire.org/jobs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s.leonardcheshire.org/jobs/vacancy/team-leader-04643-holehird---windermere/4663/description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onardcheshire.org/get-involved/join-our-campaign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onardcheshire.org/where-we-work/our-work-wales/strictly-cymru" TargetMode="External"/><Relationship Id="rId7" Type="http://schemas.openxmlformats.org/officeDocument/2006/relationships/hyperlink" Target="https://www.open.edu/openlearn/ocw/mod/oucontent/view.php?id=20108&amp;section=3.2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katon.org/" TargetMode="External"/><Relationship Id="rId5" Type="http://schemas.openxmlformats.org/officeDocument/2006/relationships/hyperlink" Target="https://careers.leonardcheshire.org/jobs/why-choose-lcd/great-organisation/" TargetMode="External"/><Relationship Id="rId4" Type="http://schemas.openxmlformats.org/officeDocument/2006/relationships/hyperlink" Target="https://www.leonardcheshire.org/what-can-we-do-you/learning-and-lifestyle/opportunities-16-35-year-ol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DF8837B-BAE2-489A-8F93-6921630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>
                <a:solidFill>
                  <a:srgbClr val="FFFFFF"/>
                </a:solidFill>
              </a:rPr>
              <a:t>HOW TO DEVELOP THE ROLE OF A TEAM LEADER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Module Code: ECGE6001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Assessment Number: Assessment 2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Student Number: 1602970</a:t>
            </a:r>
          </a:p>
        </p:txBody>
      </p:sp>
      <p:cxnSp>
        <p:nvCxnSpPr>
          <p:cNvPr id="34" name="Straight Connector 17">
            <a:extLst>
              <a:ext uri="{FF2B5EF4-FFF2-40B4-BE49-F238E27FC236}">
                <a16:creationId xmlns:a16="http://schemas.microsoft.com/office/drawing/2014/main" id="{B48BEE9B-A2F4-4BF3-9EAD-16E1A7FC2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99932" y="3510608"/>
            <a:ext cx="512064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24482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FFFFFF"/>
                </a:solidFill>
              </a:rPr>
              <a:t>Contents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21466"/>
            <a:ext cx="9601196" cy="4319301"/>
          </a:xfrm>
        </p:spPr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Job Description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About the Company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Key Competencies and skills</a:t>
            </a:r>
          </a:p>
          <a:p>
            <a:pPr lvl="1"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Team Work</a:t>
            </a:r>
          </a:p>
          <a:p>
            <a:pPr lvl="1"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Interpersonal Skills</a:t>
            </a:r>
          </a:p>
          <a:p>
            <a:pPr lvl="1"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Develop a Team</a:t>
            </a:r>
          </a:p>
          <a:p>
            <a:pPr lvl="1"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Customers Needs</a:t>
            </a:r>
          </a:p>
          <a:p>
            <a:pPr lvl="1"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Communication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Conclusion</a:t>
            </a:r>
          </a:p>
          <a:p>
            <a:pPr>
              <a:buClr>
                <a:srgbClr val="FFC000"/>
              </a:buClr>
            </a:pPr>
            <a:endParaRPr lang="en-GB" dirty="0">
              <a:solidFill>
                <a:srgbClr val="FFFFFF"/>
              </a:solidFill>
            </a:endParaRPr>
          </a:p>
          <a:p>
            <a:pPr marL="457200" lvl="1" indent="0">
              <a:buClr>
                <a:srgbClr val="FFC000"/>
              </a:buClr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457200" lvl="1" indent="0">
              <a:buClr>
                <a:srgbClr val="FFC000"/>
              </a:buClr>
              <a:buNone/>
            </a:pPr>
            <a:endParaRPr lang="en-GB" dirty="0">
              <a:solidFill>
                <a:srgbClr val="FFFFFF"/>
              </a:solidFill>
            </a:endParaRPr>
          </a:p>
          <a:p>
            <a:pPr lvl="1">
              <a:buClr>
                <a:srgbClr val="FFC000"/>
              </a:buClr>
            </a:pPr>
            <a:endParaRPr lang="en-GB" dirty="0">
              <a:solidFill>
                <a:srgbClr val="FFFFFF"/>
              </a:solidFill>
            </a:endParaRPr>
          </a:p>
          <a:p>
            <a:pPr lvl="1">
              <a:buClr>
                <a:srgbClr val="FFC000"/>
              </a:buClr>
            </a:pPr>
            <a:endParaRPr lang="en-GB" dirty="0">
              <a:solidFill>
                <a:srgbClr val="FFFFFF"/>
              </a:solidFill>
            </a:endParaRPr>
          </a:p>
          <a:p>
            <a:pPr lvl="1">
              <a:buClr>
                <a:srgbClr val="FFC000"/>
              </a:buClr>
            </a:pPr>
            <a:endParaRPr lang="en-GB" dirty="0">
              <a:solidFill>
                <a:srgbClr val="FFFFFF"/>
              </a:solidFill>
            </a:endParaRPr>
          </a:p>
          <a:p>
            <a:pPr lvl="1">
              <a:buClr>
                <a:srgbClr val="FFC000"/>
              </a:buClr>
            </a:pPr>
            <a:endParaRPr lang="en-GB" dirty="0">
              <a:solidFill>
                <a:srgbClr val="FFFFFF"/>
              </a:solidFill>
            </a:endParaRPr>
          </a:p>
          <a:p>
            <a:pPr>
              <a:buClr>
                <a:srgbClr val="FFC000"/>
              </a:buClr>
            </a:pP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272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FFFFFF"/>
                </a:solidFill>
              </a:rPr>
              <a:t>Job Description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140482"/>
          </a:xfrm>
        </p:spPr>
        <p:txBody>
          <a:bodyPr>
            <a:normAutofit/>
          </a:bodyPr>
          <a:lstStyle/>
          <a:p>
            <a:pPr marL="0" indent="0">
              <a:buClr>
                <a:srgbClr val="FFC000"/>
              </a:buClr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900" dirty="0">
              <a:solidFill>
                <a:srgbClr val="FFFFFF"/>
              </a:solidFill>
            </a:endParaRPr>
          </a:p>
        </p:txBody>
      </p:sp>
      <p:pic>
        <p:nvPicPr>
          <p:cNvPr id="7" name="Picture 6" descr="Leonard Chesire Disability">
            <a:hlinkClick r:id="rId3" tooltip="&quot;Home link&quot;"/>
            <a:extLst>
              <a:ext uri="{FF2B5EF4-FFF2-40B4-BE49-F238E27FC236}">
                <a16:creationId xmlns:a16="http://schemas.microsoft.com/office/drawing/2014/main" id="{D3594BD4-6158-4F96-9E18-CB24207C13C3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244" y="2692400"/>
            <a:ext cx="5731510" cy="269811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D8DF91-0F95-472D-9D84-8F51C9912CC3}"/>
              </a:ext>
            </a:extLst>
          </p:cNvPr>
          <p:cNvSpPr txBox="1"/>
          <p:nvPr/>
        </p:nvSpPr>
        <p:spPr>
          <a:xfrm>
            <a:off x="8053755" y="5697414"/>
            <a:ext cx="2614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	         (Leonard Cheshire, 2019e).</a:t>
            </a:r>
          </a:p>
        </p:txBody>
      </p:sp>
    </p:spTree>
    <p:extLst>
      <p:ext uri="{BB962C8B-B14F-4D97-AF65-F5344CB8AC3E}">
        <p14:creationId xmlns:p14="http://schemas.microsoft.com/office/powerpoint/2010/main" val="20801831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FFFFFF"/>
                </a:solidFill>
              </a:rPr>
              <a:t>The Company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Influence Parliament and Government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Transport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‘Can Do’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‘Strictly Cymru’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Ethos and Values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9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1B8479-871F-4B97-BCD7-4D2A027B1C35}"/>
              </a:ext>
            </a:extLst>
          </p:cNvPr>
          <p:cNvSpPr txBox="1"/>
          <p:nvPr/>
        </p:nvSpPr>
        <p:spPr>
          <a:xfrm>
            <a:off x="5826369" y="5875868"/>
            <a:ext cx="5070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4E6275A-1FD3-4656-A710-A23501C7C4D0}"/>
              </a:ext>
            </a:extLst>
          </p:cNvPr>
          <p:cNvSpPr txBox="1"/>
          <p:nvPr/>
        </p:nvSpPr>
        <p:spPr>
          <a:xfrm>
            <a:off x="3446586" y="5697414"/>
            <a:ext cx="72214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	         (Leonard Cheshire, 2019b. Leonard Cheshire, 2019c. Leonard Cheshire, 2019d. Leonard Cheshire 2019e).</a:t>
            </a:r>
          </a:p>
        </p:txBody>
      </p:sp>
    </p:spTree>
    <p:extLst>
      <p:ext uri="{BB962C8B-B14F-4D97-AF65-F5344CB8AC3E}">
        <p14:creationId xmlns:p14="http://schemas.microsoft.com/office/powerpoint/2010/main" val="1874307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FFFFFF"/>
                </a:solidFill>
              </a:rPr>
              <a:t>Key Competencies &amp; Skills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Working as part of a team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Good interpersonal skills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Train, coach, motivate and develop a team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Understanding the needs of customers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Communication skills </a:t>
            </a:r>
          </a:p>
          <a:p>
            <a:pPr marL="0" indent="0">
              <a:buClr>
                <a:srgbClr val="FFC000"/>
              </a:buClr>
              <a:buNone/>
            </a:pP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97E850-8A66-43FA-9C46-59A6EA404DE5}"/>
              </a:ext>
            </a:extLst>
          </p:cNvPr>
          <p:cNvSpPr txBox="1"/>
          <p:nvPr/>
        </p:nvSpPr>
        <p:spPr>
          <a:xfrm>
            <a:off x="8874369" y="5875868"/>
            <a:ext cx="17936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(Leonard Cheshire, 2019a</a:t>
            </a:r>
            <a:r>
              <a:rPr lang="en-GB" sz="1000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7975147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FFFFFF"/>
                </a:solidFill>
              </a:rPr>
              <a:t>Team Work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Negotiation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Managing Conflict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D6C338-A9CF-486A-BA31-ABEC18B1260F}"/>
              </a:ext>
            </a:extLst>
          </p:cNvPr>
          <p:cNvSpPr txBox="1"/>
          <p:nvPr/>
        </p:nvSpPr>
        <p:spPr>
          <a:xfrm>
            <a:off x="1524000" y="2649415"/>
            <a:ext cx="363415" cy="3751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712FEC26-B2D8-417B-846B-BBA8237188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8280510"/>
              </p:ext>
            </p:extLst>
          </p:nvPr>
        </p:nvGraphicFramePr>
        <p:xfrm>
          <a:off x="1524000" y="2649415"/>
          <a:ext cx="8956381" cy="2313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651CEF42-4335-4823-B483-DAC008B9C7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99271407"/>
              </p:ext>
            </p:extLst>
          </p:nvPr>
        </p:nvGraphicFramePr>
        <p:xfrm>
          <a:off x="1523999" y="4612379"/>
          <a:ext cx="8956381" cy="2313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A354D49-3D92-4F68-A463-206550C1A3BB}"/>
              </a:ext>
            </a:extLst>
          </p:cNvPr>
          <p:cNvSpPr txBox="1"/>
          <p:nvPr/>
        </p:nvSpPr>
        <p:spPr>
          <a:xfrm>
            <a:off x="2684584" y="6412094"/>
            <a:ext cx="79834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                                                						 (Kolb and Porter, 2015. Thomas and Kilmann, 1974.)</a:t>
            </a:r>
          </a:p>
        </p:txBody>
      </p:sp>
    </p:spTree>
    <p:extLst>
      <p:ext uri="{BB962C8B-B14F-4D97-AF65-F5344CB8AC3E}">
        <p14:creationId xmlns:p14="http://schemas.microsoft.com/office/powerpoint/2010/main" val="3115467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FFFFFF"/>
                </a:solidFill>
              </a:rPr>
              <a:t>Interpersonal Skills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en-US" dirty="0">
                <a:solidFill>
                  <a:srgbClr val="FFFFFF"/>
                </a:solidFill>
              </a:rPr>
              <a:t>Leadership Skills</a:t>
            </a:r>
          </a:p>
          <a:p>
            <a:pPr>
              <a:buClr>
                <a:srgbClr val="FFC000"/>
              </a:buClr>
            </a:pPr>
            <a:r>
              <a:rPr lang="en-US" dirty="0">
                <a:solidFill>
                  <a:srgbClr val="FFFFFF"/>
                </a:solidFill>
              </a:rPr>
              <a:t>Assertiveness</a:t>
            </a:r>
          </a:p>
          <a:p>
            <a:pPr>
              <a:buClr>
                <a:srgbClr val="FFC000"/>
              </a:buClr>
            </a:pPr>
            <a:r>
              <a:rPr lang="en-US" dirty="0">
                <a:solidFill>
                  <a:srgbClr val="FFFFFF"/>
                </a:solidFill>
              </a:rPr>
              <a:t>Persuasion and Influencing Skills</a:t>
            </a:r>
          </a:p>
          <a:p>
            <a:pPr>
              <a:buClr>
                <a:srgbClr val="FFC000"/>
              </a:buClr>
            </a:pPr>
            <a:r>
              <a:rPr lang="en-US" dirty="0">
                <a:solidFill>
                  <a:srgbClr val="FFFFFF"/>
                </a:solidFill>
              </a:rPr>
              <a:t>Emotional Intelligence 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Problem Solving and Decision Making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E776F-8E6C-4673-BBA2-018348EF913B}"/>
              </a:ext>
            </a:extLst>
          </p:cNvPr>
          <p:cNvSpPr txBox="1"/>
          <p:nvPr/>
        </p:nvSpPr>
        <p:spPr>
          <a:xfrm>
            <a:off x="5591908" y="6037385"/>
            <a:ext cx="53046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                                                               (Cottrell, 2015. Goleman, 1995. Belbin 2010.)</a:t>
            </a:r>
          </a:p>
        </p:txBody>
      </p:sp>
    </p:spTree>
    <p:extLst>
      <p:ext uri="{BB962C8B-B14F-4D97-AF65-F5344CB8AC3E}">
        <p14:creationId xmlns:p14="http://schemas.microsoft.com/office/powerpoint/2010/main" val="32356158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FFFFFF"/>
                </a:solidFill>
              </a:rPr>
              <a:t>Developing a Team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lnSpcReduction="10000"/>
          </a:bodyPr>
          <a:lstStyle/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Ladder of Learning</a:t>
            </a:r>
          </a:p>
          <a:p>
            <a:pPr lvl="1"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Unconscious Incompetence. </a:t>
            </a:r>
          </a:p>
          <a:p>
            <a:pPr lvl="1"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Conscious Incompetence</a:t>
            </a:r>
          </a:p>
          <a:p>
            <a:pPr lvl="1"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Conscious Competence</a:t>
            </a:r>
          </a:p>
          <a:p>
            <a:pPr lvl="1"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Unconscious Competence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Strengths Based Approach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Strengths Mapping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BFC2E1-8A46-4CF1-B237-555D3C92DFDA}"/>
              </a:ext>
            </a:extLst>
          </p:cNvPr>
          <p:cNvSpPr txBox="1"/>
          <p:nvPr/>
        </p:nvSpPr>
        <p:spPr>
          <a:xfrm>
            <a:off x="5439508" y="6060831"/>
            <a:ext cx="55684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                                  (Open University, 2019. Social Care Institute for Excellence 2015.</a:t>
            </a:r>
          </a:p>
        </p:txBody>
      </p:sp>
    </p:spTree>
    <p:extLst>
      <p:ext uri="{BB962C8B-B14F-4D97-AF65-F5344CB8AC3E}">
        <p14:creationId xmlns:p14="http://schemas.microsoft.com/office/powerpoint/2010/main" val="42707568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FFFFFF"/>
                </a:solidFill>
              </a:rPr>
              <a:t>Understanding the Needs of Customers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Narrative Approach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Person Centred Approach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Person Centred Planning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Outcome Star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Active Support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31AD88-FD70-458B-AEB4-67DA70DDDEB6}"/>
              </a:ext>
            </a:extLst>
          </p:cNvPr>
          <p:cNvSpPr txBox="1"/>
          <p:nvPr/>
        </p:nvSpPr>
        <p:spPr>
          <a:xfrm>
            <a:off x="5603631" y="5875868"/>
            <a:ext cx="50643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				      (Department of Health, 2010. Triangle, 2019).</a:t>
            </a:r>
          </a:p>
        </p:txBody>
      </p:sp>
    </p:spTree>
    <p:extLst>
      <p:ext uri="{BB962C8B-B14F-4D97-AF65-F5344CB8AC3E}">
        <p14:creationId xmlns:p14="http://schemas.microsoft.com/office/powerpoint/2010/main" val="7769678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FFFFFF"/>
                </a:solidFill>
              </a:rPr>
              <a:t>Communication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Body Language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Listening Skills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Verbal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Assistive Technology </a:t>
            </a:r>
          </a:p>
          <a:p>
            <a:pPr>
              <a:buClr>
                <a:srgbClr val="FFC000"/>
              </a:buClr>
            </a:pPr>
            <a:r>
              <a:rPr lang="en-GB" dirty="0">
                <a:solidFill>
                  <a:srgbClr val="FFFFFF"/>
                </a:solidFill>
              </a:rPr>
              <a:t>Makaton 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292874-3C39-4CB7-BC56-F09040C92C45}"/>
              </a:ext>
            </a:extLst>
          </p:cNvPr>
          <p:cNvSpPr txBox="1"/>
          <p:nvPr/>
        </p:nvSpPr>
        <p:spPr>
          <a:xfrm>
            <a:off x="6096000" y="5875868"/>
            <a:ext cx="49236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(Makaton, 2017. Cottrell, 2013. Cottrell, 2015.Ribbens and Thompson, 2002.)</a:t>
            </a:r>
          </a:p>
        </p:txBody>
      </p:sp>
    </p:spTree>
    <p:extLst>
      <p:ext uri="{BB962C8B-B14F-4D97-AF65-F5344CB8AC3E}">
        <p14:creationId xmlns:p14="http://schemas.microsoft.com/office/powerpoint/2010/main" val="3635958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FFFFFF"/>
                </a:solidFill>
              </a:rPr>
              <a:t>Reference List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Belbin, M.R. (2010) </a:t>
            </a:r>
            <a:r>
              <a:rPr lang="en-GB" i="1" dirty="0"/>
              <a:t>Team Roles at Work. </a:t>
            </a: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Butterworth-Heinemann.</a:t>
            </a:r>
          </a:p>
          <a:p>
            <a:pPr marL="0" indent="0">
              <a:buNone/>
            </a:pPr>
            <a:r>
              <a:rPr lang="en-GB" dirty="0"/>
              <a:t>Cottrell, S. (2013) </a:t>
            </a:r>
            <a:r>
              <a:rPr lang="en-GB" i="1" dirty="0"/>
              <a:t>The Study Skills Handbook. </a:t>
            </a:r>
            <a:r>
              <a:rPr lang="en-GB" dirty="0"/>
              <a:t>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Basingstoke: Palgrave </a:t>
            </a:r>
            <a:r>
              <a:rPr lang="en-GB" dirty="0" err="1"/>
              <a:t>Macmillian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Cottrell, S. (2015) </a:t>
            </a:r>
            <a:r>
              <a:rPr lang="en-GB" i="1" dirty="0"/>
              <a:t>Skills for Success.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Palgrave.</a:t>
            </a:r>
          </a:p>
          <a:p>
            <a:pPr marL="0" indent="0">
              <a:buNone/>
            </a:pPr>
            <a:r>
              <a:rPr lang="en-GB" dirty="0"/>
              <a:t>Department of Health (2010) </a:t>
            </a:r>
            <a:r>
              <a:rPr lang="en-GB" i="1" dirty="0"/>
              <a:t>Practical Approaches to Safeguarding and Personalisation. </a:t>
            </a:r>
            <a:r>
              <a:rPr lang="en-GB" dirty="0"/>
              <a:t>London: Department of Health.</a:t>
            </a:r>
          </a:p>
          <a:p>
            <a:pPr marL="0" indent="0">
              <a:buNone/>
            </a:pPr>
            <a:r>
              <a:rPr lang="en-GB" dirty="0"/>
              <a:t>Goleman, D. (1995) </a:t>
            </a:r>
            <a:r>
              <a:rPr lang="en-GB" i="1" dirty="0"/>
              <a:t>Emotional Intelligence. </a:t>
            </a:r>
            <a:r>
              <a:rPr lang="en-GB" dirty="0"/>
              <a:t>London: Bloomsbury.</a:t>
            </a:r>
            <a:r>
              <a:rPr lang="en-GB" i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Kolb, D. and Porter, J. (2015) </a:t>
            </a:r>
            <a:r>
              <a:rPr lang="en-GB" i="1" dirty="0"/>
              <a:t>Negotiation at work: turning small wins into big gains.</a:t>
            </a:r>
            <a:r>
              <a:rPr lang="en-GB" dirty="0"/>
              <a:t> New Jersey: John Wiley and Sons.</a:t>
            </a:r>
          </a:p>
          <a:p>
            <a:pPr marL="0" indent="0">
              <a:buNone/>
            </a:pPr>
            <a:r>
              <a:rPr lang="en-GB" dirty="0"/>
              <a:t>Leonard Cheshire (2019a)  </a:t>
            </a:r>
            <a:r>
              <a:rPr lang="en-GB" i="1" dirty="0"/>
              <a:t>Team Leader (04643). </a:t>
            </a: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https://careers.leonardcheshire.org/jobs/vacancy/team-leader-04643-holehird---windermere/4663/description/</a:t>
            </a:r>
            <a:r>
              <a:rPr lang="en-GB" dirty="0"/>
              <a:t> (Accessed: 23 October 2019).</a:t>
            </a:r>
          </a:p>
          <a:p>
            <a:pPr marL="0" indent="0">
              <a:buNone/>
            </a:pPr>
            <a:r>
              <a:rPr lang="en-GB" dirty="0"/>
              <a:t>Leonard Cheshire (2019b) </a:t>
            </a:r>
            <a:r>
              <a:rPr lang="en-GB" i="1" dirty="0"/>
              <a:t>Join our campaigns. </a:t>
            </a:r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https://www.leonardcheshire.org/get-involved/join-our-campaigns</a:t>
            </a:r>
            <a:r>
              <a:rPr lang="en-GB" dirty="0"/>
              <a:t> (Accessed: 23 October 2019).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692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DCEED-5781-4359-A173-258B56E80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6A5B3-1D9B-4081-BF29-79865985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FFFFFF"/>
                </a:solidFill>
              </a:rPr>
              <a:t>Reference List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4106ADA-5EB4-4E7C-951F-10755B9C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Leonard Cheshire (2019c) </a:t>
            </a:r>
            <a:r>
              <a:rPr lang="en-GB" i="1" dirty="0"/>
              <a:t>Strictly Cymru. </a:t>
            </a: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https://www.leonardcheshire.org/where-we-work/our-work-wales/strictly-cymru</a:t>
            </a:r>
            <a:r>
              <a:rPr lang="en-GB" dirty="0"/>
              <a:t> (Accessed: 23 October 2019).</a:t>
            </a:r>
          </a:p>
          <a:p>
            <a:pPr marL="0" indent="0">
              <a:buNone/>
            </a:pPr>
            <a:r>
              <a:rPr lang="en-GB" dirty="0"/>
              <a:t>Leonard Cheshire (2019d) </a:t>
            </a:r>
            <a:r>
              <a:rPr lang="en-GB" i="1" dirty="0"/>
              <a:t>Opportunities for 16-35 year olds. </a:t>
            </a:r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https://www.leonardcheshire.org/what-can-we-do-you/learning-and-lifestyle/opportunities-16-35-year-olds</a:t>
            </a:r>
            <a:r>
              <a:rPr lang="en-GB" dirty="0"/>
              <a:t> (Accessed: 23 October 2019).</a:t>
            </a:r>
          </a:p>
          <a:p>
            <a:pPr marL="0" indent="0">
              <a:buNone/>
            </a:pPr>
            <a:r>
              <a:rPr lang="en-GB" dirty="0"/>
              <a:t>Leonard Cheshire (2019e) </a:t>
            </a:r>
            <a:r>
              <a:rPr lang="en-GB" i="1" dirty="0"/>
              <a:t>About us. </a:t>
            </a:r>
            <a:r>
              <a:rPr lang="en-GB" dirty="0"/>
              <a:t>Available at:  </a:t>
            </a:r>
            <a:r>
              <a:rPr lang="en-GB" u="sng" dirty="0">
                <a:hlinkClick r:id="rId5"/>
              </a:rPr>
              <a:t>https://careers.leonardcheshire.org/jobs/why-choose-lcd/great-organisation/</a:t>
            </a:r>
            <a:r>
              <a:rPr lang="en-GB" dirty="0"/>
              <a:t> (Accessed: 23 October 2019).</a:t>
            </a:r>
          </a:p>
          <a:p>
            <a:pPr marL="0" indent="0">
              <a:buNone/>
            </a:pPr>
            <a:r>
              <a:rPr lang="en-GB" dirty="0"/>
              <a:t>Makaton (2017) </a:t>
            </a:r>
            <a:r>
              <a:rPr lang="en-GB" i="1" dirty="0"/>
              <a:t>Makaton. </a:t>
            </a:r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https://www.makaton.org/</a:t>
            </a:r>
            <a:r>
              <a:rPr lang="en-GB" dirty="0"/>
              <a:t> (Accessed: 23 October 2019).</a:t>
            </a:r>
          </a:p>
          <a:p>
            <a:pPr marL="0" indent="0">
              <a:buNone/>
            </a:pPr>
            <a:r>
              <a:rPr lang="en-GB" dirty="0"/>
              <a:t>Open University (2019) </a:t>
            </a:r>
            <a:r>
              <a:rPr lang="en-GB" i="1" dirty="0"/>
              <a:t>Facilitating learning in practice.</a:t>
            </a:r>
            <a:r>
              <a:rPr lang="en-GB" dirty="0"/>
              <a:t> Available at: </a:t>
            </a:r>
            <a:r>
              <a:rPr lang="en-GB" u="sng" dirty="0">
                <a:hlinkClick r:id="rId7"/>
              </a:rPr>
              <a:t>https://www.open.edu/openlearn/ocw/mod/oucontent/view.php?id=20108&amp;section=3.2</a:t>
            </a:r>
            <a:r>
              <a:rPr lang="en-GB" dirty="0"/>
              <a:t> (Accessed: 23 October 2019).</a:t>
            </a:r>
          </a:p>
          <a:p>
            <a:pPr marL="0" indent="0">
              <a:buNone/>
            </a:pPr>
            <a:r>
              <a:rPr lang="en-GB" dirty="0" err="1"/>
              <a:t>Ribbens</a:t>
            </a:r>
            <a:r>
              <a:rPr lang="en-GB" dirty="0"/>
              <a:t>, G. and Thompson, R. (2002) </a:t>
            </a:r>
            <a:r>
              <a:rPr lang="en-GB" i="1" dirty="0"/>
              <a:t>Understanding Body Language. </a:t>
            </a:r>
            <a:r>
              <a:rPr lang="en-GB" dirty="0"/>
              <a:t>Abingdon: Gower.</a:t>
            </a:r>
          </a:p>
          <a:p>
            <a:pPr marL="0" indent="0">
              <a:buNone/>
            </a:pPr>
            <a:r>
              <a:rPr lang="en-GB" dirty="0"/>
              <a:t>Social Care Institute for Excellence (2015) </a:t>
            </a:r>
            <a:r>
              <a:rPr lang="en-GB" i="1" dirty="0"/>
              <a:t>Strengths-based approaches for assessment and eligibility under the Care Act 2014. </a:t>
            </a:r>
            <a:r>
              <a:rPr lang="en-GB" dirty="0"/>
              <a:t>London: SCIE</a:t>
            </a:r>
          </a:p>
          <a:p>
            <a:pPr marL="0" indent="0">
              <a:buNone/>
            </a:pPr>
            <a:r>
              <a:rPr lang="en-GB" dirty="0"/>
              <a:t>Thomas, K.W. and Kilmann, R.H. (1974). </a:t>
            </a:r>
            <a:r>
              <a:rPr lang="en-GB" i="1" dirty="0"/>
              <a:t>Thomas-Kilmann Conflict Mode Instrument. </a:t>
            </a:r>
            <a:r>
              <a:rPr lang="en-GB" dirty="0"/>
              <a:t>California: </a:t>
            </a:r>
            <a:r>
              <a:rPr lang="en-GB" dirty="0" err="1"/>
              <a:t>Xicom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7214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13579</TotalTime>
  <Words>674</Words>
  <Application>Microsoft Office PowerPoint</Application>
  <PresentationFormat>Widescreen</PresentationFormat>
  <Paragraphs>117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Garamond</vt:lpstr>
      <vt:lpstr>Organic</vt:lpstr>
      <vt:lpstr>HOW TO DEVELOP THE ROLE OF A TEAM LEADER</vt:lpstr>
      <vt:lpstr>Contents</vt:lpstr>
      <vt:lpstr>Job Description</vt:lpstr>
      <vt:lpstr>The Company</vt:lpstr>
      <vt:lpstr>Key Competencies &amp; Skills</vt:lpstr>
      <vt:lpstr>Team Work</vt:lpstr>
      <vt:lpstr>Interpersonal Skills</vt:lpstr>
      <vt:lpstr>Developing a Team</vt:lpstr>
      <vt:lpstr>Understanding the Needs of Customers</vt:lpstr>
      <vt:lpstr>Communication 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THE ROLE OF A TEAM LEADER</dc:title>
  <dc:creator>lucy jones</dc:creator>
  <cp:lastModifiedBy>lucy jones</cp:lastModifiedBy>
  <cp:revision>26</cp:revision>
  <dcterms:created xsi:type="dcterms:W3CDTF">2019-10-14T12:38:55Z</dcterms:created>
  <dcterms:modified xsi:type="dcterms:W3CDTF">2019-10-23T22:58:36Z</dcterms:modified>
</cp:coreProperties>
</file>