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B29120-CF35-485D-A1A3-14348F05F3D8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D458429-E342-4E89-BC0D-909BEAFF5CAA}">
      <dgm:prSet/>
      <dgm:spPr/>
      <dgm:t>
        <a:bodyPr/>
        <a:lstStyle/>
        <a:p>
          <a:r>
            <a:rPr lang="en-GB"/>
            <a:t>The </a:t>
          </a:r>
          <a:r>
            <a:rPr lang="en-GB" b="0" i="0"/>
            <a:t>presentation option is </a:t>
          </a:r>
          <a:r>
            <a:rPr lang="en-GB"/>
            <a:t>here to give you an opportunity to expand on what you have written in your supporting paper.</a:t>
          </a:r>
          <a:endParaRPr lang="en-US"/>
        </a:p>
      </dgm:t>
    </dgm:pt>
    <dgm:pt modelId="{2979B5C7-5F02-48FD-A057-B48E75486DF0}" type="parTrans" cxnId="{D76B85F7-F21B-40B5-A745-B9C3BC1762A6}">
      <dgm:prSet/>
      <dgm:spPr/>
      <dgm:t>
        <a:bodyPr/>
        <a:lstStyle/>
        <a:p>
          <a:endParaRPr lang="en-US"/>
        </a:p>
      </dgm:t>
    </dgm:pt>
    <dgm:pt modelId="{46048255-0E61-45F4-86B6-CE9E42E25786}" type="sibTrans" cxnId="{D76B85F7-F21B-40B5-A745-B9C3BC1762A6}">
      <dgm:prSet/>
      <dgm:spPr/>
      <dgm:t>
        <a:bodyPr/>
        <a:lstStyle/>
        <a:p>
          <a:endParaRPr lang="en-US"/>
        </a:p>
      </dgm:t>
    </dgm:pt>
    <dgm:pt modelId="{15FFFB1C-8F67-42E6-81D0-5157749E184A}">
      <dgm:prSet/>
      <dgm:spPr/>
      <dgm:t>
        <a:bodyPr/>
        <a:lstStyle/>
        <a:p>
          <a:r>
            <a:rPr lang="en-GB"/>
            <a:t>Your presentation skills are being showcased and gives you an opportunity to further present your dissertation project. </a:t>
          </a:r>
          <a:endParaRPr lang="en-US"/>
        </a:p>
      </dgm:t>
    </dgm:pt>
    <dgm:pt modelId="{C2234014-21F4-4BCE-9D9D-CD411628328E}" type="parTrans" cxnId="{2DF95663-61F4-42CB-821F-5697B4EE3D71}">
      <dgm:prSet/>
      <dgm:spPr/>
      <dgm:t>
        <a:bodyPr/>
        <a:lstStyle/>
        <a:p>
          <a:endParaRPr lang="en-US"/>
        </a:p>
      </dgm:t>
    </dgm:pt>
    <dgm:pt modelId="{A51E82AE-CCD7-4AA0-8BC9-23C048314158}" type="sibTrans" cxnId="{2DF95663-61F4-42CB-821F-5697B4EE3D71}">
      <dgm:prSet/>
      <dgm:spPr/>
      <dgm:t>
        <a:bodyPr/>
        <a:lstStyle/>
        <a:p>
          <a:endParaRPr lang="en-US"/>
        </a:p>
      </dgm:t>
    </dgm:pt>
    <dgm:pt modelId="{25135BB5-B658-4361-AA8B-FDC5F1D4FA31}">
      <dgm:prSet/>
      <dgm:spPr/>
      <dgm:t>
        <a:bodyPr/>
        <a:lstStyle/>
        <a:p>
          <a:r>
            <a:rPr lang="en-GB" dirty="0"/>
            <a:t>Through ‘TEAMS’ with University and Police staff. Presentation is recorded.</a:t>
          </a:r>
          <a:endParaRPr lang="en-US" dirty="0"/>
        </a:p>
      </dgm:t>
    </dgm:pt>
    <dgm:pt modelId="{427FC230-CFF8-4489-85FA-14E394E8D47D}" type="parTrans" cxnId="{D8DCDC51-A3C0-4FE8-B2D8-CC5B4ADAEB25}">
      <dgm:prSet/>
      <dgm:spPr/>
      <dgm:t>
        <a:bodyPr/>
        <a:lstStyle/>
        <a:p>
          <a:endParaRPr lang="en-US"/>
        </a:p>
      </dgm:t>
    </dgm:pt>
    <dgm:pt modelId="{27EFC198-C798-40D3-B124-F2155A29179C}" type="sibTrans" cxnId="{D8DCDC51-A3C0-4FE8-B2D8-CC5B4ADAEB25}">
      <dgm:prSet/>
      <dgm:spPr/>
      <dgm:t>
        <a:bodyPr/>
        <a:lstStyle/>
        <a:p>
          <a:endParaRPr lang="en-US"/>
        </a:p>
      </dgm:t>
    </dgm:pt>
    <dgm:pt modelId="{EABCE59D-85D9-461A-9D43-BAF50D200FBF}" type="pres">
      <dgm:prSet presAssocID="{28B29120-CF35-485D-A1A3-14348F05F3D8}" presName="vert0" presStyleCnt="0">
        <dgm:presLayoutVars>
          <dgm:dir/>
          <dgm:animOne val="branch"/>
          <dgm:animLvl val="lvl"/>
        </dgm:presLayoutVars>
      </dgm:prSet>
      <dgm:spPr/>
    </dgm:pt>
    <dgm:pt modelId="{D9154BC6-740F-4AB1-8840-A1C6BAE918C6}" type="pres">
      <dgm:prSet presAssocID="{5D458429-E342-4E89-BC0D-909BEAFF5CAA}" presName="thickLine" presStyleLbl="alignNode1" presStyleIdx="0" presStyleCnt="3"/>
      <dgm:spPr/>
    </dgm:pt>
    <dgm:pt modelId="{54187BA9-8E89-45A0-9CBB-E7BCAE017645}" type="pres">
      <dgm:prSet presAssocID="{5D458429-E342-4E89-BC0D-909BEAFF5CAA}" presName="horz1" presStyleCnt="0"/>
      <dgm:spPr/>
    </dgm:pt>
    <dgm:pt modelId="{49D4BF7D-73BA-46F4-A5D9-1387F25B9D75}" type="pres">
      <dgm:prSet presAssocID="{5D458429-E342-4E89-BC0D-909BEAFF5CAA}" presName="tx1" presStyleLbl="revTx" presStyleIdx="0" presStyleCnt="3"/>
      <dgm:spPr/>
    </dgm:pt>
    <dgm:pt modelId="{ABF60CA3-73F4-426B-AC3B-68B1BFAB8324}" type="pres">
      <dgm:prSet presAssocID="{5D458429-E342-4E89-BC0D-909BEAFF5CAA}" presName="vert1" presStyleCnt="0"/>
      <dgm:spPr/>
    </dgm:pt>
    <dgm:pt modelId="{2C03CDA8-23E1-45A1-8963-F3BA8FF7F3A2}" type="pres">
      <dgm:prSet presAssocID="{15FFFB1C-8F67-42E6-81D0-5157749E184A}" presName="thickLine" presStyleLbl="alignNode1" presStyleIdx="1" presStyleCnt="3"/>
      <dgm:spPr/>
    </dgm:pt>
    <dgm:pt modelId="{F19990A7-AC69-471E-B315-F50ED2090067}" type="pres">
      <dgm:prSet presAssocID="{15FFFB1C-8F67-42E6-81D0-5157749E184A}" presName="horz1" presStyleCnt="0"/>
      <dgm:spPr/>
    </dgm:pt>
    <dgm:pt modelId="{C01094EC-2324-4BA2-969B-8AF8970BFA8E}" type="pres">
      <dgm:prSet presAssocID="{15FFFB1C-8F67-42E6-81D0-5157749E184A}" presName="tx1" presStyleLbl="revTx" presStyleIdx="1" presStyleCnt="3"/>
      <dgm:spPr/>
    </dgm:pt>
    <dgm:pt modelId="{6807E3C6-CFCB-4F14-9C13-9CB653D1C813}" type="pres">
      <dgm:prSet presAssocID="{15FFFB1C-8F67-42E6-81D0-5157749E184A}" presName="vert1" presStyleCnt="0"/>
      <dgm:spPr/>
    </dgm:pt>
    <dgm:pt modelId="{5B07B19A-3877-44B8-BC4C-80B9A1FC42A7}" type="pres">
      <dgm:prSet presAssocID="{25135BB5-B658-4361-AA8B-FDC5F1D4FA31}" presName="thickLine" presStyleLbl="alignNode1" presStyleIdx="2" presStyleCnt="3"/>
      <dgm:spPr/>
    </dgm:pt>
    <dgm:pt modelId="{1B01281F-D6F4-4F8C-8360-0B23AB40B853}" type="pres">
      <dgm:prSet presAssocID="{25135BB5-B658-4361-AA8B-FDC5F1D4FA31}" presName="horz1" presStyleCnt="0"/>
      <dgm:spPr/>
    </dgm:pt>
    <dgm:pt modelId="{2D404FDF-1A01-4B38-BA3B-5D0B87188736}" type="pres">
      <dgm:prSet presAssocID="{25135BB5-B658-4361-AA8B-FDC5F1D4FA31}" presName="tx1" presStyleLbl="revTx" presStyleIdx="2" presStyleCnt="3"/>
      <dgm:spPr/>
    </dgm:pt>
    <dgm:pt modelId="{1D693045-247E-49F2-99E3-F0AADACA782D}" type="pres">
      <dgm:prSet presAssocID="{25135BB5-B658-4361-AA8B-FDC5F1D4FA31}" presName="vert1" presStyleCnt="0"/>
      <dgm:spPr/>
    </dgm:pt>
  </dgm:ptLst>
  <dgm:cxnLst>
    <dgm:cxn modelId="{5F1BB72F-B779-437D-9DEA-FF3E0EE61279}" type="presOf" srcId="{15FFFB1C-8F67-42E6-81D0-5157749E184A}" destId="{C01094EC-2324-4BA2-969B-8AF8970BFA8E}" srcOrd="0" destOrd="0" presId="urn:microsoft.com/office/officeart/2008/layout/LinedList"/>
    <dgm:cxn modelId="{2F14EF38-07CA-4EB8-92FF-7458DD7C312A}" type="presOf" srcId="{28B29120-CF35-485D-A1A3-14348F05F3D8}" destId="{EABCE59D-85D9-461A-9D43-BAF50D200FBF}" srcOrd="0" destOrd="0" presId="urn:microsoft.com/office/officeart/2008/layout/LinedList"/>
    <dgm:cxn modelId="{2DF95663-61F4-42CB-821F-5697B4EE3D71}" srcId="{28B29120-CF35-485D-A1A3-14348F05F3D8}" destId="{15FFFB1C-8F67-42E6-81D0-5157749E184A}" srcOrd="1" destOrd="0" parTransId="{C2234014-21F4-4BCE-9D9D-CD411628328E}" sibTransId="{A51E82AE-CCD7-4AA0-8BC9-23C048314158}"/>
    <dgm:cxn modelId="{D8DCDC51-A3C0-4FE8-B2D8-CC5B4ADAEB25}" srcId="{28B29120-CF35-485D-A1A3-14348F05F3D8}" destId="{25135BB5-B658-4361-AA8B-FDC5F1D4FA31}" srcOrd="2" destOrd="0" parTransId="{427FC230-CFF8-4489-85FA-14E394E8D47D}" sibTransId="{27EFC198-C798-40D3-B124-F2155A29179C}"/>
    <dgm:cxn modelId="{4EA81C53-13E6-4150-B43D-8238BFA1EAFA}" type="presOf" srcId="{5D458429-E342-4E89-BC0D-909BEAFF5CAA}" destId="{49D4BF7D-73BA-46F4-A5D9-1387F25B9D75}" srcOrd="0" destOrd="0" presId="urn:microsoft.com/office/officeart/2008/layout/LinedList"/>
    <dgm:cxn modelId="{235658DA-685A-42C3-8241-6EE0C1B5EBDE}" type="presOf" srcId="{25135BB5-B658-4361-AA8B-FDC5F1D4FA31}" destId="{2D404FDF-1A01-4B38-BA3B-5D0B87188736}" srcOrd="0" destOrd="0" presId="urn:microsoft.com/office/officeart/2008/layout/LinedList"/>
    <dgm:cxn modelId="{D76B85F7-F21B-40B5-A745-B9C3BC1762A6}" srcId="{28B29120-CF35-485D-A1A3-14348F05F3D8}" destId="{5D458429-E342-4E89-BC0D-909BEAFF5CAA}" srcOrd="0" destOrd="0" parTransId="{2979B5C7-5F02-48FD-A057-B48E75486DF0}" sibTransId="{46048255-0E61-45F4-86B6-CE9E42E25786}"/>
    <dgm:cxn modelId="{589B44FD-B025-49BC-A8E2-1B5C08D486E8}" type="presParOf" srcId="{EABCE59D-85D9-461A-9D43-BAF50D200FBF}" destId="{D9154BC6-740F-4AB1-8840-A1C6BAE918C6}" srcOrd="0" destOrd="0" presId="urn:microsoft.com/office/officeart/2008/layout/LinedList"/>
    <dgm:cxn modelId="{2700F72A-C251-4B49-A885-A55B44750473}" type="presParOf" srcId="{EABCE59D-85D9-461A-9D43-BAF50D200FBF}" destId="{54187BA9-8E89-45A0-9CBB-E7BCAE017645}" srcOrd="1" destOrd="0" presId="urn:microsoft.com/office/officeart/2008/layout/LinedList"/>
    <dgm:cxn modelId="{DC29604B-3B28-4921-B4FC-B47BFA075803}" type="presParOf" srcId="{54187BA9-8E89-45A0-9CBB-E7BCAE017645}" destId="{49D4BF7D-73BA-46F4-A5D9-1387F25B9D75}" srcOrd="0" destOrd="0" presId="urn:microsoft.com/office/officeart/2008/layout/LinedList"/>
    <dgm:cxn modelId="{16F1D478-E1AA-4F0F-B32E-7137AED2BBF5}" type="presParOf" srcId="{54187BA9-8E89-45A0-9CBB-E7BCAE017645}" destId="{ABF60CA3-73F4-426B-AC3B-68B1BFAB8324}" srcOrd="1" destOrd="0" presId="urn:microsoft.com/office/officeart/2008/layout/LinedList"/>
    <dgm:cxn modelId="{D91C9EB3-712F-4400-8B0B-7A5A14B1F8FD}" type="presParOf" srcId="{EABCE59D-85D9-461A-9D43-BAF50D200FBF}" destId="{2C03CDA8-23E1-45A1-8963-F3BA8FF7F3A2}" srcOrd="2" destOrd="0" presId="urn:microsoft.com/office/officeart/2008/layout/LinedList"/>
    <dgm:cxn modelId="{11EC7A13-924C-4304-9B5D-D800A24D912D}" type="presParOf" srcId="{EABCE59D-85D9-461A-9D43-BAF50D200FBF}" destId="{F19990A7-AC69-471E-B315-F50ED2090067}" srcOrd="3" destOrd="0" presId="urn:microsoft.com/office/officeart/2008/layout/LinedList"/>
    <dgm:cxn modelId="{F149CBD0-65BB-4E82-883B-8A4991C01E65}" type="presParOf" srcId="{F19990A7-AC69-471E-B315-F50ED2090067}" destId="{C01094EC-2324-4BA2-969B-8AF8970BFA8E}" srcOrd="0" destOrd="0" presId="urn:microsoft.com/office/officeart/2008/layout/LinedList"/>
    <dgm:cxn modelId="{DA2777AE-54F1-46F7-AF3E-D4B1139932DC}" type="presParOf" srcId="{F19990A7-AC69-471E-B315-F50ED2090067}" destId="{6807E3C6-CFCB-4F14-9C13-9CB653D1C813}" srcOrd="1" destOrd="0" presId="urn:microsoft.com/office/officeart/2008/layout/LinedList"/>
    <dgm:cxn modelId="{34F4E195-10BE-4CFF-B609-35CB4AA1AB6A}" type="presParOf" srcId="{EABCE59D-85D9-461A-9D43-BAF50D200FBF}" destId="{5B07B19A-3877-44B8-BC4C-80B9A1FC42A7}" srcOrd="4" destOrd="0" presId="urn:microsoft.com/office/officeart/2008/layout/LinedList"/>
    <dgm:cxn modelId="{70BA8B4A-B1B7-46F2-8E83-5EBF02648B0A}" type="presParOf" srcId="{EABCE59D-85D9-461A-9D43-BAF50D200FBF}" destId="{1B01281F-D6F4-4F8C-8360-0B23AB40B853}" srcOrd="5" destOrd="0" presId="urn:microsoft.com/office/officeart/2008/layout/LinedList"/>
    <dgm:cxn modelId="{88337FA2-21EF-497D-9016-086F57EB7A30}" type="presParOf" srcId="{1B01281F-D6F4-4F8C-8360-0B23AB40B853}" destId="{2D404FDF-1A01-4B38-BA3B-5D0B87188736}" srcOrd="0" destOrd="0" presId="urn:microsoft.com/office/officeart/2008/layout/LinedList"/>
    <dgm:cxn modelId="{9CD15F87-D191-4A28-9D6A-0A317C5D9A4D}" type="presParOf" srcId="{1B01281F-D6F4-4F8C-8360-0B23AB40B853}" destId="{1D693045-247E-49F2-99E3-F0AADACA782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F6A842-9239-43CC-A752-197C1DC1744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BD48810-D27B-4A9B-80FE-E07111721DAB}">
      <dgm:prSet/>
      <dgm:spPr/>
      <dgm:t>
        <a:bodyPr/>
        <a:lstStyle/>
        <a:p>
          <a:r>
            <a:rPr lang="en-GB"/>
            <a:t>Be confident and enthusiast</a:t>
          </a:r>
          <a:endParaRPr lang="en-US"/>
        </a:p>
      </dgm:t>
    </dgm:pt>
    <dgm:pt modelId="{646BD3CF-6737-4C02-BAA7-DFC033A58E37}" type="parTrans" cxnId="{3BF52921-5E97-4C2F-B73C-803A7A4B75A1}">
      <dgm:prSet/>
      <dgm:spPr/>
      <dgm:t>
        <a:bodyPr/>
        <a:lstStyle/>
        <a:p>
          <a:endParaRPr lang="en-US"/>
        </a:p>
      </dgm:t>
    </dgm:pt>
    <dgm:pt modelId="{930709B8-6020-49F8-BDA7-520A26FAB23C}" type="sibTrans" cxnId="{3BF52921-5E97-4C2F-B73C-803A7A4B75A1}">
      <dgm:prSet/>
      <dgm:spPr/>
      <dgm:t>
        <a:bodyPr/>
        <a:lstStyle/>
        <a:p>
          <a:endParaRPr lang="en-US"/>
        </a:p>
      </dgm:t>
    </dgm:pt>
    <dgm:pt modelId="{CC960561-4682-4832-89EE-039FF2BCE254}">
      <dgm:prSet/>
      <dgm:spPr/>
      <dgm:t>
        <a:bodyPr/>
        <a:lstStyle/>
        <a:p>
          <a:r>
            <a:rPr lang="en-GB"/>
            <a:t>Speak clear </a:t>
          </a:r>
          <a:endParaRPr lang="en-US"/>
        </a:p>
      </dgm:t>
    </dgm:pt>
    <dgm:pt modelId="{1FB4EA37-12F5-486B-A58B-80C209F30721}" type="parTrans" cxnId="{364B0F4A-F41E-4615-BFB5-605784F9B232}">
      <dgm:prSet/>
      <dgm:spPr/>
      <dgm:t>
        <a:bodyPr/>
        <a:lstStyle/>
        <a:p>
          <a:endParaRPr lang="en-US"/>
        </a:p>
      </dgm:t>
    </dgm:pt>
    <dgm:pt modelId="{A1D32B76-AABA-4213-ABD6-88777FF902C8}" type="sibTrans" cxnId="{364B0F4A-F41E-4615-BFB5-605784F9B232}">
      <dgm:prSet/>
      <dgm:spPr/>
      <dgm:t>
        <a:bodyPr/>
        <a:lstStyle/>
        <a:p>
          <a:endParaRPr lang="en-US"/>
        </a:p>
      </dgm:t>
    </dgm:pt>
    <dgm:pt modelId="{F50B579F-7DE9-43F1-A42A-2EF0B87F756D}">
      <dgm:prSet/>
      <dgm:spPr/>
      <dgm:t>
        <a:bodyPr/>
        <a:lstStyle/>
        <a:p>
          <a:r>
            <a:rPr lang="en-GB"/>
            <a:t>Try not to talk too fast </a:t>
          </a:r>
          <a:endParaRPr lang="en-US"/>
        </a:p>
      </dgm:t>
    </dgm:pt>
    <dgm:pt modelId="{3D5780F0-888B-46F4-86D1-95F041A9712C}" type="parTrans" cxnId="{969F4B5D-664F-490A-9A29-4A813A0D28F8}">
      <dgm:prSet/>
      <dgm:spPr/>
      <dgm:t>
        <a:bodyPr/>
        <a:lstStyle/>
        <a:p>
          <a:endParaRPr lang="en-US"/>
        </a:p>
      </dgm:t>
    </dgm:pt>
    <dgm:pt modelId="{960F3F22-15DD-440F-98C0-2EA17ED68478}" type="sibTrans" cxnId="{969F4B5D-664F-490A-9A29-4A813A0D28F8}">
      <dgm:prSet/>
      <dgm:spPr/>
      <dgm:t>
        <a:bodyPr/>
        <a:lstStyle/>
        <a:p>
          <a:endParaRPr lang="en-US"/>
        </a:p>
      </dgm:t>
    </dgm:pt>
    <dgm:pt modelId="{300DE831-5AA3-4302-9530-F85986AD0F81}">
      <dgm:prSet/>
      <dgm:spPr/>
      <dgm:t>
        <a:bodyPr/>
        <a:lstStyle/>
        <a:p>
          <a:r>
            <a:rPr lang="en-GB"/>
            <a:t>Practice and rehearse so that you are familiar</a:t>
          </a:r>
          <a:endParaRPr lang="en-US"/>
        </a:p>
      </dgm:t>
    </dgm:pt>
    <dgm:pt modelId="{8773B510-DFC8-4793-8195-36D9026799F2}" type="parTrans" cxnId="{22260C0F-F8EB-42D9-8B77-DBB447A9B6E5}">
      <dgm:prSet/>
      <dgm:spPr/>
      <dgm:t>
        <a:bodyPr/>
        <a:lstStyle/>
        <a:p>
          <a:endParaRPr lang="en-US"/>
        </a:p>
      </dgm:t>
    </dgm:pt>
    <dgm:pt modelId="{0CFF1FD6-4017-461F-9644-A76039B73186}" type="sibTrans" cxnId="{22260C0F-F8EB-42D9-8B77-DBB447A9B6E5}">
      <dgm:prSet/>
      <dgm:spPr/>
      <dgm:t>
        <a:bodyPr/>
        <a:lstStyle/>
        <a:p>
          <a:endParaRPr lang="en-US"/>
        </a:p>
      </dgm:t>
    </dgm:pt>
    <dgm:pt modelId="{B16259CE-8BBE-49CF-AEDA-2AA702DB227D}">
      <dgm:prSet/>
      <dgm:spPr/>
      <dgm:t>
        <a:bodyPr/>
        <a:lstStyle/>
        <a:p>
          <a:r>
            <a:rPr lang="en-GB"/>
            <a:t>Understand how you are going to share your presentation</a:t>
          </a:r>
          <a:endParaRPr lang="en-US"/>
        </a:p>
      </dgm:t>
    </dgm:pt>
    <dgm:pt modelId="{0423BC45-825A-471E-94C6-9B69ECA77DFF}" type="parTrans" cxnId="{DA206A14-587C-4003-9B57-D7F69D9C539A}">
      <dgm:prSet/>
      <dgm:spPr/>
      <dgm:t>
        <a:bodyPr/>
        <a:lstStyle/>
        <a:p>
          <a:endParaRPr lang="en-US"/>
        </a:p>
      </dgm:t>
    </dgm:pt>
    <dgm:pt modelId="{265C28A6-6488-43FD-846F-B5768699A94D}" type="sibTrans" cxnId="{DA206A14-587C-4003-9B57-D7F69D9C539A}">
      <dgm:prSet/>
      <dgm:spPr/>
      <dgm:t>
        <a:bodyPr/>
        <a:lstStyle/>
        <a:p>
          <a:endParaRPr lang="en-US"/>
        </a:p>
      </dgm:t>
    </dgm:pt>
    <dgm:pt modelId="{915DC0F7-F406-42D0-A5F3-8B45CA670110}">
      <dgm:prSet/>
      <dgm:spPr/>
      <dgm:t>
        <a:bodyPr/>
        <a:lstStyle/>
        <a:p>
          <a:r>
            <a:rPr lang="en-GB"/>
            <a:t>Through teams</a:t>
          </a:r>
          <a:endParaRPr lang="en-US"/>
        </a:p>
      </dgm:t>
    </dgm:pt>
    <dgm:pt modelId="{B666B9F7-14CE-4EC3-B7CE-12AB7B10CA89}" type="parTrans" cxnId="{C081261A-682B-4EB5-8B36-B50EF7D657EF}">
      <dgm:prSet/>
      <dgm:spPr/>
      <dgm:t>
        <a:bodyPr/>
        <a:lstStyle/>
        <a:p>
          <a:endParaRPr lang="en-US"/>
        </a:p>
      </dgm:t>
    </dgm:pt>
    <dgm:pt modelId="{057DE10E-5FA1-4CFE-AAD4-BEE0294B8C1D}" type="sibTrans" cxnId="{C081261A-682B-4EB5-8B36-B50EF7D657EF}">
      <dgm:prSet/>
      <dgm:spPr/>
      <dgm:t>
        <a:bodyPr/>
        <a:lstStyle/>
        <a:p>
          <a:endParaRPr lang="en-US"/>
        </a:p>
      </dgm:t>
    </dgm:pt>
    <dgm:pt modelId="{77441ECA-940E-49D0-B3A3-8F59D15FEFFF}" type="pres">
      <dgm:prSet presAssocID="{E3F6A842-9239-43CC-A752-197C1DC1744A}" presName="root" presStyleCnt="0">
        <dgm:presLayoutVars>
          <dgm:dir/>
          <dgm:resizeHandles val="exact"/>
        </dgm:presLayoutVars>
      </dgm:prSet>
      <dgm:spPr/>
    </dgm:pt>
    <dgm:pt modelId="{352A70D6-2DE4-4E31-ADAE-3D34E53CA045}" type="pres">
      <dgm:prSet presAssocID="{7BD48810-D27B-4A9B-80FE-E07111721DAB}" presName="compNode" presStyleCnt="0"/>
      <dgm:spPr/>
    </dgm:pt>
    <dgm:pt modelId="{72FC8135-A028-4EED-B5A3-6B5FAE9AB9C3}" type="pres">
      <dgm:prSet presAssocID="{7BD48810-D27B-4A9B-80FE-E07111721DAB}" presName="bgRect" presStyleLbl="bgShp" presStyleIdx="0" presStyleCnt="5"/>
      <dgm:spPr/>
    </dgm:pt>
    <dgm:pt modelId="{A79042E8-0D30-44CE-ADC6-1E58D4133392}" type="pres">
      <dgm:prSet presAssocID="{7BD48810-D27B-4A9B-80FE-E07111721DA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2E00DEF-EE57-421A-A1E5-6540830C8ADD}" type="pres">
      <dgm:prSet presAssocID="{7BD48810-D27B-4A9B-80FE-E07111721DAB}" presName="spaceRect" presStyleCnt="0"/>
      <dgm:spPr/>
    </dgm:pt>
    <dgm:pt modelId="{7B2E4DA9-F145-4A5F-B01A-A127FE8F2E17}" type="pres">
      <dgm:prSet presAssocID="{7BD48810-D27B-4A9B-80FE-E07111721DAB}" presName="parTx" presStyleLbl="revTx" presStyleIdx="0" presStyleCnt="6">
        <dgm:presLayoutVars>
          <dgm:chMax val="0"/>
          <dgm:chPref val="0"/>
        </dgm:presLayoutVars>
      </dgm:prSet>
      <dgm:spPr/>
    </dgm:pt>
    <dgm:pt modelId="{473F023C-8EF6-451E-B2F3-7287393A9680}" type="pres">
      <dgm:prSet presAssocID="{930709B8-6020-49F8-BDA7-520A26FAB23C}" presName="sibTrans" presStyleCnt="0"/>
      <dgm:spPr/>
    </dgm:pt>
    <dgm:pt modelId="{59E25775-9674-4610-9996-F7FB0DF98FDA}" type="pres">
      <dgm:prSet presAssocID="{CC960561-4682-4832-89EE-039FF2BCE254}" presName="compNode" presStyleCnt="0"/>
      <dgm:spPr/>
    </dgm:pt>
    <dgm:pt modelId="{E0C30DD5-DA8B-482B-A529-684334D9C045}" type="pres">
      <dgm:prSet presAssocID="{CC960561-4682-4832-89EE-039FF2BCE254}" presName="bgRect" presStyleLbl="bgShp" presStyleIdx="1" presStyleCnt="5"/>
      <dgm:spPr/>
    </dgm:pt>
    <dgm:pt modelId="{AD4C60F8-47B4-4D9E-9CD6-19C9AE012A19}" type="pres">
      <dgm:prSet presAssocID="{CC960561-4682-4832-89EE-039FF2BCE25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D22894FE-EB21-418C-A171-CB1E9DA40D1C}" type="pres">
      <dgm:prSet presAssocID="{CC960561-4682-4832-89EE-039FF2BCE254}" presName="spaceRect" presStyleCnt="0"/>
      <dgm:spPr/>
    </dgm:pt>
    <dgm:pt modelId="{8EA024CC-C8CF-47C3-BE36-12AA0A937852}" type="pres">
      <dgm:prSet presAssocID="{CC960561-4682-4832-89EE-039FF2BCE254}" presName="parTx" presStyleLbl="revTx" presStyleIdx="1" presStyleCnt="6">
        <dgm:presLayoutVars>
          <dgm:chMax val="0"/>
          <dgm:chPref val="0"/>
        </dgm:presLayoutVars>
      </dgm:prSet>
      <dgm:spPr/>
    </dgm:pt>
    <dgm:pt modelId="{304C483A-C6C9-48F2-B8D5-8A5BEB35C8BC}" type="pres">
      <dgm:prSet presAssocID="{A1D32B76-AABA-4213-ABD6-88777FF902C8}" presName="sibTrans" presStyleCnt="0"/>
      <dgm:spPr/>
    </dgm:pt>
    <dgm:pt modelId="{3472C8D7-F9E4-4B44-92C0-A780B252C4B9}" type="pres">
      <dgm:prSet presAssocID="{F50B579F-7DE9-43F1-A42A-2EF0B87F756D}" presName="compNode" presStyleCnt="0"/>
      <dgm:spPr/>
    </dgm:pt>
    <dgm:pt modelId="{39B00C6B-A86D-40D0-96AB-04BEBB1D7359}" type="pres">
      <dgm:prSet presAssocID="{F50B579F-7DE9-43F1-A42A-2EF0B87F756D}" presName="bgRect" presStyleLbl="bgShp" presStyleIdx="2" presStyleCnt="5"/>
      <dgm:spPr/>
    </dgm:pt>
    <dgm:pt modelId="{92B84E70-31A7-45C7-8F91-D7DC4A82B92F}" type="pres">
      <dgm:prSet presAssocID="{F50B579F-7DE9-43F1-A42A-2EF0B87F756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DF868470-40B4-4093-AE44-6C1B60C4726C}" type="pres">
      <dgm:prSet presAssocID="{F50B579F-7DE9-43F1-A42A-2EF0B87F756D}" presName="spaceRect" presStyleCnt="0"/>
      <dgm:spPr/>
    </dgm:pt>
    <dgm:pt modelId="{2FA009C3-F548-42F4-8FCF-C5FCF90E9D5E}" type="pres">
      <dgm:prSet presAssocID="{F50B579F-7DE9-43F1-A42A-2EF0B87F756D}" presName="parTx" presStyleLbl="revTx" presStyleIdx="2" presStyleCnt="6">
        <dgm:presLayoutVars>
          <dgm:chMax val="0"/>
          <dgm:chPref val="0"/>
        </dgm:presLayoutVars>
      </dgm:prSet>
      <dgm:spPr/>
    </dgm:pt>
    <dgm:pt modelId="{890D36EC-D435-4040-9F73-50538CE37071}" type="pres">
      <dgm:prSet presAssocID="{960F3F22-15DD-440F-98C0-2EA17ED68478}" presName="sibTrans" presStyleCnt="0"/>
      <dgm:spPr/>
    </dgm:pt>
    <dgm:pt modelId="{12B926E7-9189-4246-9A89-4E9EEB1F5CB1}" type="pres">
      <dgm:prSet presAssocID="{300DE831-5AA3-4302-9530-F85986AD0F81}" presName="compNode" presStyleCnt="0"/>
      <dgm:spPr/>
    </dgm:pt>
    <dgm:pt modelId="{906F9D34-328E-4EEC-9CDE-037FCA0DB1CB}" type="pres">
      <dgm:prSet presAssocID="{300DE831-5AA3-4302-9530-F85986AD0F81}" presName="bgRect" presStyleLbl="bgShp" presStyleIdx="3" presStyleCnt="5"/>
      <dgm:spPr/>
    </dgm:pt>
    <dgm:pt modelId="{4C6601E9-C294-4825-A78F-F87BB76FC43B}" type="pres">
      <dgm:prSet presAssocID="{300DE831-5AA3-4302-9530-F85986AD0F8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82E7F33-4418-4549-9EF7-C69A6F282E12}" type="pres">
      <dgm:prSet presAssocID="{300DE831-5AA3-4302-9530-F85986AD0F81}" presName="spaceRect" presStyleCnt="0"/>
      <dgm:spPr/>
    </dgm:pt>
    <dgm:pt modelId="{1670E429-FF29-449E-9023-09ECE6871B08}" type="pres">
      <dgm:prSet presAssocID="{300DE831-5AA3-4302-9530-F85986AD0F81}" presName="parTx" presStyleLbl="revTx" presStyleIdx="3" presStyleCnt="6">
        <dgm:presLayoutVars>
          <dgm:chMax val="0"/>
          <dgm:chPref val="0"/>
        </dgm:presLayoutVars>
      </dgm:prSet>
      <dgm:spPr/>
    </dgm:pt>
    <dgm:pt modelId="{89DA418B-06BB-4709-8C1A-9FD9087706FB}" type="pres">
      <dgm:prSet presAssocID="{0CFF1FD6-4017-461F-9644-A76039B73186}" presName="sibTrans" presStyleCnt="0"/>
      <dgm:spPr/>
    </dgm:pt>
    <dgm:pt modelId="{242B50FC-B1F0-4C83-80D0-BFFA8E5B5228}" type="pres">
      <dgm:prSet presAssocID="{B16259CE-8BBE-49CF-AEDA-2AA702DB227D}" presName="compNode" presStyleCnt="0"/>
      <dgm:spPr/>
    </dgm:pt>
    <dgm:pt modelId="{B55F410D-0E54-4A00-AF7E-D333F604A09E}" type="pres">
      <dgm:prSet presAssocID="{B16259CE-8BBE-49CF-AEDA-2AA702DB227D}" presName="bgRect" presStyleLbl="bgShp" presStyleIdx="4" presStyleCnt="5"/>
      <dgm:spPr/>
    </dgm:pt>
    <dgm:pt modelId="{D2AAAC12-ABB5-4DB0-A811-EA117DA2D0FE}" type="pres">
      <dgm:prSet presAssocID="{B16259CE-8BBE-49CF-AEDA-2AA702DB227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69E025C-4974-4F96-98BF-9B836994F0DC}" type="pres">
      <dgm:prSet presAssocID="{B16259CE-8BBE-49CF-AEDA-2AA702DB227D}" presName="spaceRect" presStyleCnt="0"/>
      <dgm:spPr/>
    </dgm:pt>
    <dgm:pt modelId="{9A9A6F70-BFC5-4408-8CC0-341317914F92}" type="pres">
      <dgm:prSet presAssocID="{B16259CE-8BBE-49CF-AEDA-2AA702DB227D}" presName="parTx" presStyleLbl="revTx" presStyleIdx="4" presStyleCnt="6">
        <dgm:presLayoutVars>
          <dgm:chMax val="0"/>
          <dgm:chPref val="0"/>
        </dgm:presLayoutVars>
      </dgm:prSet>
      <dgm:spPr/>
    </dgm:pt>
    <dgm:pt modelId="{8348A81F-4B67-4040-85DA-27E9868FE038}" type="pres">
      <dgm:prSet presAssocID="{B16259CE-8BBE-49CF-AEDA-2AA702DB227D}" presName="desTx" presStyleLbl="revTx" presStyleIdx="5" presStyleCnt="6">
        <dgm:presLayoutVars/>
      </dgm:prSet>
      <dgm:spPr/>
    </dgm:pt>
  </dgm:ptLst>
  <dgm:cxnLst>
    <dgm:cxn modelId="{AE23AE0E-8FD5-412F-8340-E4E47F0CF446}" type="presOf" srcId="{E3F6A842-9239-43CC-A752-197C1DC1744A}" destId="{77441ECA-940E-49D0-B3A3-8F59D15FEFFF}" srcOrd="0" destOrd="0" presId="urn:microsoft.com/office/officeart/2018/2/layout/IconVerticalSolidList"/>
    <dgm:cxn modelId="{22260C0F-F8EB-42D9-8B77-DBB447A9B6E5}" srcId="{E3F6A842-9239-43CC-A752-197C1DC1744A}" destId="{300DE831-5AA3-4302-9530-F85986AD0F81}" srcOrd="3" destOrd="0" parTransId="{8773B510-DFC8-4793-8195-36D9026799F2}" sibTransId="{0CFF1FD6-4017-461F-9644-A76039B73186}"/>
    <dgm:cxn modelId="{DA206A14-587C-4003-9B57-D7F69D9C539A}" srcId="{E3F6A842-9239-43CC-A752-197C1DC1744A}" destId="{B16259CE-8BBE-49CF-AEDA-2AA702DB227D}" srcOrd="4" destOrd="0" parTransId="{0423BC45-825A-471E-94C6-9B69ECA77DFF}" sibTransId="{265C28A6-6488-43FD-846F-B5768699A94D}"/>
    <dgm:cxn modelId="{C081261A-682B-4EB5-8B36-B50EF7D657EF}" srcId="{B16259CE-8BBE-49CF-AEDA-2AA702DB227D}" destId="{915DC0F7-F406-42D0-A5F3-8B45CA670110}" srcOrd="0" destOrd="0" parTransId="{B666B9F7-14CE-4EC3-B7CE-12AB7B10CA89}" sibTransId="{057DE10E-5FA1-4CFE-AAD4-BEE0294B8C1D}"/>
    <dgm:cxn modelId="{C213B01F-CBF8-46A6-BA50-E694F24E4135}" type="presOf" srcId="{B16259CE-8BBE-49CF-AEDA-2AA702DB227D}" destId="{9A9A6F70-BFC5-4408-8CC0-341317914F92}" srcOrd="0" destOrd="0" presId="urn:microsoft.com/office/officeart/2018/2/layout/IconVerticalSolidList"/>
    <dgm:cxn modelId="{3BF52921-5E97-4C2F-B73C-803A7A4B75A1}" srcId="{E3F6A842-9239-43CC-A752-197C1DC1744A}" destId="{7BD48810-D27B-4A9B-80FE-E07111721DAB}" srcOrd="0" destOrd="0" parTransId="{646BD3CF-6737-4C02-BAA7-DFC033A58E37}" sibTransId="{930709B8-6020-49F8-BDA7-520A26FAB23C}"/>
    <dgm:cxn modelId="{969F4B5D-664F-490A-9A29-4A813A0D28F8}" srcId="{E3F6A842-9239-43CC-A752-197C1DC1744A}" destId="{F50B579F-7DE9-43F1-A42A-2EF0B87F756D}" srcOrd="2" destOrd="0" parTransId="{3D5780F0-888B-46F4-86D1-95F041A9712C}" sibTransId="{960F3F22-15DD-440F-98C0-2EA17ED68478}"/>
    <dgm:cxn modelId="{364B0F4A-F41E-4615-BFB5-605784F9B232}" srcId="{E3F6A842-9239-43CC-A752-197C1DC1744A}" destId="{CC960561-4682-4832-89EE-039FF2BCE254}" srcOrd="1" destOrd="0" parTransId="{1FB4EA37-12F5-486B-A58B-80C209F30721}" sibTransId="{A1D32B76-AABA-4213-ABD6-88777FF902C8}"/>
    <dgm:cxn modelId="{647692C0-3694-423E-9B33-DE166CB4F250}" type="presOf" srcId="{300DE831-5AA3-4302-9530-F85986AD0F81}" destId="{1670E429-FF29-449E-9023-09ECE6871B08}" srcOrd="0" destOrd="0" presId="urn:microsoft.com/office/officeart/2018/2/layout/IconVerticalSolidList"/>
    <dgm:cxn modelId="{006449CE-F7AB-438E-B67E-4A50DE6AD96B}" type="presOf" srcId="{7BD48810-D27B-4A9B-80FE-E07111721DAB}" destId="{7B2E4DA9-F145-4A5F-B01A-A127FE8F2E17}" srcOrd="0" destOrd="0" presId="urn:microsoft.com/office/officeart/2018/2/layout/IconVerticalSolidList"/>
    <dgm:cxn modelId="{FC83D2D0-831A-4A36-9A80-1C8322ACEB0E}" type="presOf" srcId="{F50B579F-7DE9-43F1-A42A-2EF0B87F756D}" destId="{2FA009C3-F548-42F4-8FCF-C5FCF90E9D5E}" srcOrd="0" destOrd="0" presId="urn:microsoft.com/office/officeart/2018/2/layout/IconVerticalSolidList"/>
    <dgm:cxn modelId="{FFFBF2E6-021B-4F01-8509-710F086238AC}" type="presOf" srcId="{915DC0F7-F406-42D0-A5F3-8B45CA670110}" destId="{8348A81F-4B67-4040-85DA-27E9868FE038}" srcOrd="0" destOrd="0" presId="urn:microsoft.com/office/officeart/2018/2/layout/IconVerticalSolidList"/>
    <dgm:cxn modelId="{B1F2F9E7-292E-4A69-B0A9-1B22DF70A6ED}" type="presOf" srcId="{CC960561-4682-4832-89EE-039FF2BCE254}" destId="{8EA024CC-C8CF-47C3-BE36-12AA0A937852}" srcOrd="0" destOrd="0" presId="urn:microsoft.com/office/officeart/2018/2/layout/IconVerticalSolidList"/>
    <dgm:cxn modelId="{7E92A9E5-2204-4710-B0EE-7E66B2F64BB8}" type="presParOf" srcId="{77441ECA-940E-49D0-B3A3-8F59D15FEFFF}" destId="{352A70D6-2DE4-4E31-ADAE-3D34E53CA045}" srcOrd="0" destOrd="0" presId="urn:microsoft.com/office/officeart/2018/2/layout/IconVerticalSolidList"/>
    <dgm:cxn modelId="{8A430585-2660-45BA-A4BE-86D95BB580FE}" type="presParOf" srcId="{352A70D6-2DE4-4E31-ADAE-3D34E53CA045}" destId="{72FC8135-A028-4EED-B5A3-6B5FAE9AB9C3}" srcOrd="0" destOrd="0" presId="urn:microsoft.com/office/officeart/2018/2/layout/IconVerticalSolidList"/>
    <dgm:cxn modelId="{1E0A17BA-27D7-472C-8565-EC4AFE7A60FF}" type="presParOf" srcId="{352A70D6-2DE4-4E31-ADAE-3D34E53CA045}" destId="{A79042E8-0D30-44CE-ADC6-1E58D4133392}" srcOrd="1" destOrd="0" presId="urn:microsoft.com/office/officeart/2018/2/layout/IconVerticalSolidList"/>
    <dgm:cxn modelId="{7EC6BD0A-0B17-411E-AF51-F8BF105B3BE3}" type="presParOf" srcId="{352A70D6-2DE4-4E31-ADAE-3D34E53CA045}" destId="{82E00DEF-EE57-421A-A1E5-6540830C8ADD}" srcOrd="2" destOrd="0" presId="urn:microsoft.com/office/officeart/2018/2/layout/IconVerticalSolidList"/>
    <dgm:cxn modelId="{D3740A10-533A-4C62-8A30-F1EA26540844}" type="presParOf" srcId="{352A70D6-2DE4-4E31-ADAE-3D34E53CA045}" destId="{7B2E4DA9-F145-4A5F-B01A-A127FE8F2E17}" srcOrd="3" destOrd="0" presId="urn:microsoft.com/office/officeart/2018/2/layout/IconVerticalSolidList"/>
    <dgm:cxn modelId="{5FDAA272-AD05-4D03-BA36-2C253AF61E5C}" type="presParOf" srcId="{77441ECA-940E-49D0-B3A3-8F59D15FEFFF}" destId="{473F023C-8EF6-451E-B2F3-7287393A9680}" srcOrd="1" destOrd="0" presId="urn:microsoft.com/office/officeart/2018/2/layout/IconVerticalSolidList"/>
    <dgm:cxn modelId="{665AD1D9-B540-439C-BA19-71A22D668FAE}" type="presParOf" srcId="{77441ECA-940E-49D0-B3A3-8F59D15FEFFF}" destId="{59E25775-9674-4610-9996-F7FB0DF98FDA}" srcOrd="2" destOrd="0" presId="urn:microsoft.com/office/officeart/2018/2/layout/IconVerticalSolidList"/>
    <dgm:cxn modelId="{7BEEAA28-0B53-443C-B9D1-ED7DCF51A0FF}" type="presParOf" srcId="{59E25775-9674-4610-9996-F7FB0DF98FDA}" destId="{E0C30DD5-DA8B-482B-A529-684334D9C045}" srcOrd="0" destOrd="0" presId="urn:microsoft.com/office/officeart/2018/2/layout/IconVerticalSolidList"/>
    <dgm:cxn modelId="{D2803154-EBA1-4BC0-9B9E-62BCD43E4F44}" type="presParOf" srcId="{59E25775-9674-4610-9996-F7FB0DF98FDA}" destId="{AD4C60F8-47B4-4D9E-9CD6-19C9AE012A19}" srcOrd="1" destOrd="0" presId="urn:microsoft.com/office/officeart/2018/2/layout/IconVerticalSolidList"/>
    <dgm:cxn modelId="{027A3CDC-79D5-4D18-8E86-7188D6CB5C2E}" type="presParOf" srcId="{59E25775-9674-4610-9996-F7FB0DF98FDA}" destId="{D22894FE-EB21-418C-A171-CB1E9DA40D1C}" srcOrd="2" destOrd="0" presId="urn:microsoft.com/office/officeart/2018/2/layout/IconVerticalSolidList"/>
    <dgm:cxn modelId="{1501E4F1-4A40-4407-8E7E-27D4CA5C90EC}" type="presParOf" srcId="{59E25775-9674-4610-9996-F7FB0DF98FDA}" destId="{8EA024CC-C8CF-47C3-BE36-12AA0A937852}" srcOrd="3" destOrd="0" presId="urn:microsoft.com/office/officeart/2018/2/layout/IconVerticalSolidList"/>
    <dgm:cxn modelId="{4FD4AF8E-8650-426E-B4BD-AB8A0E6D2DDE}" type="presParOf" srcId="{77441ECA-940E-49D0-B3A3-8F59D15FEFFF}" destId="{304C483A-C6C9-48F2-B8D5-8A5BEB35C8BC}" srcOrd="3" destOrd="0" presId="urn:microsoft.com/office/officeart/2018/2/layout/IconVerticalSolidList"/>
    <dgm:cxn modelId="{EAB5D065-F98C-4454-B0FC-D464AE6E187D}" type="presParOf" srcId="{77441ECA-940E-49D0-B3A3-8F59D15FEFFF}" destId="{3472C8D7-F9E4-4B44-92C0-A780B252C4B9}" srcOrd="4" destOrd="0" presId="urn:microsoft.com/office/officeart/2018/2/layout/IconVerticalSolidList"/>
    <dgm:cxn modelId="{5F1D8600-4B63-43E5-B57F-5131A8D40189}" type="presParOf" srcId="{3472C8D7-F9E4-4B44-92C0-A780B252C4B9}" destId="{39B00C6B-A86D-40D0-96AB-04BEBB1D7359}" srcOrd="0" destOrd="0" presId="urn:microsoft.com/office/officeart/2018/2/layout/IconVerticalSolidList"/>
    <dgm:cxn modelId="{8DABB2A3-7C3F-4D14-A2BA-8D731E3F4265}" type="presParOf" srcId="{3472C8D7-F9E4-4B44-92C0-A780B252C4B9}" destId="{92B84E70-31A7-45C7-8F91-D7DC4A82B92F}" srcOrd="1" destOrd="0" presId="urn:microsoft.com/office/officeart/2018/2/layout/IconVerticalSolidList"/>
    <dgm:cxn modelId="{30B181E3-FF81-4CDE-B8F8-6FED619CE33C}" type="presParOf" srcId="{3472C8D7-F9E4-4B44-92C0-A780B252C4B9}" destId="{DF868470-40B4-4093-AE44-6C1B60C4726C}" srcOrd="2" destOrd="0" presId="urn:microsoft.com/office/officeart/2018/2/layout/IconVerticalSolidList"/>
    <dgm:cxn modelId="{1F057CA6-E4EB-437A-94F9-C6BECF23BE9F}" type="presParOf" srcId="{3472C8D7-F9E4-4B44-92C0-A780B252C4B9}" destId="{2FA009C3-F548-42F4-8FCF-C5FCF90E9D5E}" srcOrd="3" destOrd="0" presId="urn:microsoft.com/office/officeart/2018/2/layout/IconVerticalSolidList"/>
    <dgm:cxn modelId="{9B9DCE56-D571-4BAF-9357-EB24D1E47DA2}" type="presParOf" srcId="{77441ECA-940E-49D0-B3A3-8F59D15FEFFF}" destId="{890D36EC-D435-4040-9F73-50538CE37071}" srcOrd="5" destOrd="0" presId="urn:microsoft.com/office/officeart/2018/2/layout/IconVerticalSolidList"/>
    <dgm:cxn modelId="{A14114D5-6528-41BC-9B5B-7769B2A84C76}" type="presParOf" srcId="{77441ECA-940E-49D0-B3A3-8F59D15FEFFF}" destId="{12B926E7-9189-4246-9A89-4E9EEB1F5CB1}" srcOrd="6" destOrd="0" presId="urn:microsoft.com/office/officeart/2018/2/layout/IconVerticalSolidList"/>
    <dgm:cxn modelId="{4CEF0755-3D8C-47C8-B68B-D868B9DFA530}" type="presParOf" srcId="{12B926E7-9189-4246-9A89-4E9EEB1F5CB1}" destId="{906F9D34-328E-4EEC-9CDE-037FCA0DB1CB}" srcOrd="0" destOrd="0" presId="urn:microsoft.com/office/officeart/2018/2/layout/IconVerticalSolidList"/>
    <dgm:cxn modelId="{BFFF8EE9-3176-417D-B320-9AF863ECB26A}" type="presParOf" srcId="{12B926E7-9189-4246-9A89-4E9EEB1F5CB1}" destId="{4C6601E9-C294-4825-A78F-F87BB76FC43B}" srcOrd="1" destOrd="0" presId="urn:microsoft.com/office/officeart/2018/2/layout/IconVerticalSolidList"/>
    <dgm:cxn modelId="{534D8A13-5079-48A2-8143-C0A82FF563FB}" type="presParOf" srcId="{12B926E7-9189-4246-9A89-4E9EEB1F5CB1}" destId="{982E7F33-4418-4549-9EF7-C69A6F282E12}" srcOrd="2" destOrd="0" presId="urn:microsoft.com/office/officeart/2018/2/layout/IconVerticalSolidList"/>
    <dgm:cxn modelId="{8558881B-617E-4495-9FCE-6ED3011A5DA2}" type="presParOf" srcId="{12B926E7-9189-4246-9A89-4E9EEB1F5CB1}" destId="{1670E429-FF29-449E-9023-09ECE6871B08}" srcOrd="3" destOrd="0" presId="urn:microsoft.com/office/officeart/2018/2/layout/IconVerticalSolidList"/>
    <dgm:cxn modelId="{D5595FFC-F3E3-4C02-81CC-DE6C09ED6D15}" type="presParOf" srcId="{77441ECA-940E-49D0-B3A3-8F59D15FEFFF}" destId="{89DA418B-06BB-4709-8C1A-9FD9087706FB}" srcOrd="7" destOrd="0" presId="urn:microsoft.com/office/officeart/2018/2/layout/IconVerticalSolidList"/>
    <dgm:cxn modelId="{D3F576EF-CD19-471C-8FE3-77B8F5CD72CF}" type="presParOf" srcId="{77441ECA-940E-49D0-B3A3-8F59D15FEFFF}" destId="{242B50FC-B1F0-4C83-80D0-BFFA8E5B5228}" srcOrd="8" destOrd="0" presId="urn:microsoft.com/office/officeart/2018/2/layout/IconVerticalSolidList"/>
    <dgm:cxn modelId="{0C988272-7549-420C-BF31-797C5AB54BBD}" type="presParOf" srcId="{242B50FC-B1F0-4C83-80D0-BFFA8E5B5228}" destId="{B55F410D-0E54-4A00-AF7E-D333F604A09E}" srcOrd="0" destOrd="0" presId="urn:microsoft.com/office/officeart/2018/2/layout/IconVerticalSolidList"/>
    <dgm:cxn modelId="{BDFBF062-D886-4438-B85D-8F9C79A6AF6E}" type="presParOf" srcId="{242B50FC-B1F0-4C83-80D0-BFFA8E5B5228}" destId="{D2AAAC12-ABB5-4DB0-A811-EA117DA2D0FE}" srcOrd="1" destOrd="0" presId="urn:microsoft.com/office/officeart/2018/2/layout/IconVerticalSolidList"/>
    <dgm:cxn modelId="{D160C009-D2FC-4A27-A5AD-C6147B2818D6}" type="presParOf" srcId="{242B50FC-B1F0-4C83-80D0-BFFA8E5B5228}" destId="{969E025C-4974-4F96-98BF-9B836994F0DC}" srcOrd="2" destOrd="0" presId="urn:microsoft.com/office/officeart/2018/2/layout/IconVerticalSolidList"/>
    <dgm:cxn modelId="{2248C35A-44CC-49EF-95FC-44FB6BF67B87}" type="presParOf" srcId="{242B50FC-B1F0-4C83-80D0-BFFA8E5B5228}" destId="{9A9A6F70-BFC5-4408-8CC0-341317914F92}" srcOrd="3" destOrd="0" presId="urn:microsoft.com/office/officeart/2018/2/layout/IconVerticalSolidList"/>
    <dgm:cxn modelId="{31147148-A6BA-4CEF-9805-1AA718A408FD}" type="presParOf" srcId="{242B50FC-B1F0-4C83-80D0-BFFA8E5B5228}" destId="{8348A81F-4B67-4040-85DA-27E9868FE038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154BC6-740F-4AB1-8840-A1C6BAE918C6}">
      <dsp:nvSpPr>
        <dsp:cNvPr id="0" name=""/>
        <dsp:cNvSpPr/>
      </dsp:nvSpPr>
      <dsp:spPr>
        <a:xfrm>
          <a:off x="0" y="2665"/>
          <a:ext cx="74523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D4BF7D-73BA-46F4-A5D9-1387F25B9D75}">
      <dsp:nvSpPr>
        <dsp:cNvPr id="0" name=""/>
        <dsp:cNvSpPr/>
      </dsp:nvSpPr>
      <dsp:spPr>
        <a:xfrm>
          <a:off x="0" y="2665"/>
          <a:ext cx="7452360" cy="1818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</a:t>
          </a:r>
          <a:r>
            <a:rPr lang="en-GB" sz="3200" b="0" i="0" kern="1200"/>
            <a:t>presentation option is </a:t>
          </a:r>
          <a:r>
            <a:rPr lang="en-GB" sz="3200" kern="1200"/>
            <a:t>here to give you an opportunity to expand on what you have written in your supporting paper.</a:t>
          </a:r>
          <a:endParaRPr lang="en-US" sz="3200" kern="1200"/>
        </a:p>
      </dsp:txBody>
      <dsp:txXfrm>
        <a:off x="0" y="2665"/>
        <a:ext cx="7452360" cy="1818124"/>
      </dsp:txXfrm>
    </dsp:sp>
    <dsp:sp modelId="{2C03CDA8-23E1-45A1-8963-F3BA8FF7F3A2}">
      <dsp:nvSpPr>
        <dsp:cNvPr id="0" name=""/>
        <dsp:cNvSpPr/>
      </dsp:nvSpPr>
      <dsp:spPr>
        <a:xfrm>
          <a:off x="0" y="1820790"/>
          <a:ext cx="7452360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1094EC-2324-4BA2-969B-8AF8970BFA8E}">
      <dsp:nvSpPr>
        <dsp:cNvPr id="0" name=""/>
        <dsp:cNvSpPr/>
      </dsp:nvSpPr>
      <dsp:spPr>
        <a:xfrm>
          <a:off x="0" y="1820790"/>
          <a:ext cx="7452360" cy="1818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Your presentation skills are being showcased and gives you an opportunity to further present your dissertation project. </a:t>
          </a:r>
          <a:endParaRPr lang="en-US" sz="3200" kern="1200"/>
        </a:p>
      </dsp:txBody>
      <dsp:txXfrm>
        <a:off x="0" y="1820790"/>
        <a:ext cx="7452360" cy="1818124"/>
      </dsp:txXfrm>
    </dsp:sp>
    <dsp:sp modelId="{5B07B19A-3877-44B8-BC4C-80B9A1FC42A7}">
      <dsp:nvSpPr>
        <dsp:cNvPr id="0" name=""/>
        <dsp:cNvSpPr/>
      </dsp:nvSpPr>
      <dsp:spPr>
        <a:xfrm>
          <a:off x="0" y="3638915"/>
          <a:ext cx="7452360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404FDF-1A01-4B38-BA3B-5D0B87188736}">
      <dsp:nvSpPr>
        <dsp:cNvPr id="0" name=""/>
        <dsp:cNvSpPr/>
      </dsp:nvSpPr>
      <dsp:spPr>
        <a:xfrm>
          <a:off x="0" y="3638915"/>
          <a:ext cx="7452360" cy="1818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Through ‘TEAMS’ with University and Police staff. Presentation is recorded.</a:t>
          </a:r>
          <a:endParaRPr lang="en-US" sz="3200" kern="1200" dirty="0"/>
        </a:p>
      </dsp:txBody>
      <dsp:txXfrm>
        <a:off x="0" y="3638915"/>
        <a:ext cx="7452360" cy="18181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FC8135-A028-4EED-B5A3-6B5FAE9AB9C3}">
      <dsp:nvSpPr>
        <dsp:cNvPr id="0" name=""/>
        <dsp:cNvSpPr/>
      </dsp:nvSpPr>
      <dsp:spPr>
        <a:xfrm>
          <a:off x="0" y="4250"/>
          <a:ext cx="6830568" cy="9053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9042E8-0D30-44CE-ADC6-1E58D4133392}">
      <dsp:nvSpPr>
        <dsp:cNvPr id="0" name=""/>
        <dsp:cNvSpPr/>
      </dsp:nvSpPr>
      <dsp:spPr>
        <a:xfrm>
          <a:off x="273872" y="207957"/>
          <a:ext cx="497949" cy="4979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E4DA9-F145-4A5F-B01A-A127FE8F2E17}">
      <dsp:nvSpPr>
        <dsp:cNvPr id="0" name=""/>
        <dsp:cNvSpPr/>
      </dsp:nvSpPr>
      <dsp:spPr>
        <a:xfrm>
          <a:off x="1045694" y="4250"/>
          <a:ext cx="5784873" cy="905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818" tIns="95818" rIns="95818" bIns="9581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Be confident and enthusiast</a:t>
          </a:r>
          <a:endParaRPr lang="en-US" sz="1800" kern="1200"/>
        </a:p>
      </dsp:txBody>
      <dsp:txXfrm>
        <a:off x="1045694" y="4250"/>
        <a:ext cx="5784873" cy="905363"/>
      </dsp:txXfrm>
    </dsp:sp>
    <dsp:sp modelId="{E0C30DD5-DA8B-482B-A529-684334D9C045}">
      <dsp:nvSpPr>
        <dsp:cNvPr id="0" name=""/>
        <dsp:cNvSpPr/>
      </dsp:nvSpPr>
      <dsp:spPr>
        <a:xfrm>
          <a:off x="0" y="1135954"/>
          <a:ext cx="6830568" cy="9053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4C60F8-47B4-4D9E-9CD6-19C9AE012A19}">
      <dsp:nvSpPr>
        <dsp:cNvPr id="0" name=""/>
        <dsp:cNvSpPr/>
      </dsp:nvSpPr>
      <dsp:spPr>
        <a:xfrm>
          <a:off x="273872" y="1339661"/>
          <a:ext cx="497949" cy="4979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024CC-C8CF-47C3-BE36-12AA0A937852}">
      <dsp:nvSpPr>
        <dsp:cNvPr id="0" name=""/>
        <dsp:cNvSpPr/>
      </dsp:nvSpPr>
      <dsp:spPr>
        <a:xfrm>
          <a:off x="1045694" y="1135954"/>
          <a:ext cx="5784873" cy="905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818" tIns="95818" rIns="95818" bIns="9581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Speak clear </a:t>
          </a:r>
          <a:endParaRPr lang="en-US" sz="1800" kern="1200"/>
        </a:p>
      </dsp:txBody>
      <dsp:txXfrm>
        <a:off x="1045694" y="1135954"/>
        <a:ext cx="5784873" cy="905363"/>
      </dsp:txXfrm>
    </dsp:sp>
    <dsp:sp modelId="{39B00C6B-A86D-40D0-96AB-04BEBB1D7359}">
      <dsp:nvSpPr>
        <dsp:cNvPr id="0" name=""/>
        <dsp:cNvSpPr/>
      </dsp:nvSpPr>
      <dsp:spPr>
        <a:xfrm>
          <a:off x="0" y="2267658"/>
          <a:ext cx="6830568" cy="9053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B84E70-31A7-45C7-8F91-D7DC4A82B92F}">
      <dsp:nvSpPr>
        <dsp:cNvPr id="0" name=""/>
        <dsp:cNvSpPr/>
      </dsp:nvSpPr>
      <dsp:spPr>
        <a:xfrm>
          <a:off x="273872" y="2471365"/>
          <a:ext cx="497949" cy="4979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009C3-F548-42F4-8FCF-C5FCF90E9D5E}">
      <dsp:nvSpPr>
        <dsp:cNvPr id="0" name=""/>
        <dsp:cNvSpPr/>
      </dsp:nvSpPr>
      <dsp:spPr>
        <a:xfrm>
          <a:off x="1045694" y="2267658"/>
          <a:ext cx="5784873" cy="905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818" tIns="95818" rIns="95818" bIns="9581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Try not to talk too fast </a:t>
          </a:r>
          <a:endParaRPr lang="en-US" sz="1800" kern="1200"/>
        </a:p>
      </dsp:txBody>
      <dsp:txXfrm>
        <a:off x="1045694" y="2267658"/>
        <a:ext cx="5784873" cy="905363"/>
      </dsp:txXfrm>
    </dsp:sp>
    <dsp:sp modelId="{906F9D34-328E-4EEC-9CDE-037FCA0DB1CB}">
      <dsp:nvSpPr>
        <dsp:cNvPr id="0" name=""/>
        <dsp:cNvSpPr/>
      </dsp:nvSpPr>
      <dsp:spPr>
        <a:xfrm>
          <a:off x="0" y="3399362"/>
          <a:ext cx="6830568" cy="9053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6601E9-C294-4825-A78F-F87BB76FC43B}">
      <dsp:nvSpPr>
        <dsp:cNvPr id="0" name=""/>
        <dsp:cNvSpPr/>
      </dsp:nvSpPr>
      <dsp:spPr>
        <a:xfrm>
          <a:off x="273872" y="3603069"/>
          <a:ext cx="497949" cy="4979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70E429-FF29-449E-9023-09ECE6871B08}">
      <dsp:nvSpPr>
        <dsp:cNvPr id="0" name=""/>
        <dsp:cNvSpPr/>
      </dsp:nvSpPr>
      <dsp:spPr>
        <a:xfrm>
          <a:off x="1045694" y="3399362"/>
          <a:ext cx="5784873" cy="905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818" tIns="95818" rIns="95818" bIns="9581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Practice and rehearse so that you are familiar</a:t>
          </a:r>
          <a:endParaRPr lang="en-US" sz="1800" kern="1200"/>
        </a:p>
      </dsp:txBody>
      <dsp:txXfrm>
        <a:off x="1045694" y="3399362"/>
        <a:ext cx="5784873" cy="905363"/>
      </dsp:txXfrm>
    </dsp:sp>
    <dsp:sp modelId="{B55F410D-0E54-4A00-AF7E-D333F604A09E}">
      <dsp:nvSpPr>
        <dsp:cNvPr id="0" name=""/>
        <dsp:cNvSpPr/>
      </dsp:nvSpPr>
      <dsp:spPr>
        <a:xfrm>
          <a:off x="0" y="4531066"/>
          <a:ext cx="6830568" cy="9053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AAAC12-ABB5-4DB0-A811-EA117DA2D0FE}">
      <dsp:nvSpPr>
        <dsp:cNvPr id="0" name=""/>
        <dsp:cNvSpPr/>
      </dsp:nvSpPr>
      <dsp:spPr>
        <a:xfrm>
          <a:off x="273872" y="4734773"/>
          <a:ext cx="497949" cy="4979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A6F70-BFC5-4408-8CC0-341317914F92}">
      <dsp:nvSpPr>
        <dsp:cNvPr id="0" name=""/>
        <dsp:cNvSpPr/>
      </dsp:nvSpPr>
      <dsp:spPr>
        <a:xfrm>
          <a:off x="1045694" y="4531066"/>
          <a:ext cx="3073755" cy="905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818" tIns="95818" rIns="95818" bIns="9581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Understand how you are going to share your presentation</a:t>
          </a:r>
          <a:endParaRPr lang="en-US" sz="1800" kern="1200"/>
        </a:p>
      </dsp:txBody>
      <dsp:txXfrm>
        <a:off x="1045694" y="4531066"/>
        <a:ext cx="3073755" cy="905363"/>
      </dsp:txXfrm>
    </dsp:sp>
    <dsp:sp modelId="{8348A81F-4B67-4040-85DA-27E9868FE038}">
      <dsp:nvSpPr>
        <dsp:cNvPr id="0" name=""/>
        <dsp:cNvSpPr/>
      </dsp:nvSpPr>
      <dsp:spPr>
        <a:xfrm>
          <a:off x="4119450" y="4531066"/>
          <a:ext cx="2711117" cy="905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818" tIns="95818" rIns="95818" bIns="958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Through teams</a:t>
          </a:r>
          <a:endParaRPr lang="en-US" sz="1400" kern="1200"/>
        </a:p>
      </dsp:txBody>
      <dsp:txXfrm>
        <a:off x="4119450" y="4531066"/>
        <a:ext cx="2711117" cy="9053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1A0F3-1966-06BD-D4A8-07904AE8FA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C974B3-7F5C-A550-408E-771A6C6885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9B657-34B1-2D4E-70D3-676D94277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962B-0014-426F-A0E7-79AE6634AF74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6B708-B709-EB02-5C15-99ACFA002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F864B-5850-7A97-74DA-4B3AAA5BC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58984-F155-4C8F-8817-D66EA32AA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680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4F1E1-1DFC-ABAB-751D-9630F800B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49E9B-6C85-83CD-2639-21013B6E21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A0FDBA-F33D-D5D1-761B-E82B0BA77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962B-0014-426F-A0E7-79AE6634AF74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B05590-5142-A5B0-65C0-8DDB68BA3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4DEA22-5194-99C2-FCCF-FA15A434F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58984-F155-4C8F-8817-D66EA32AA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375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5935F-026C-6FE6-C2FB-3F793DAB3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C3BFD6-2A97-71B9-725C-A5E89611E7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5D9E76-45C7-53B3-0F5A-4D7D7ACAC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962B-0014-426F-A0E7-79AE6634AF74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82DFD3-8DBC-F381-8BCF-A7CB87421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EFCEA-C34D-0785-3F97-56A2E267A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58984-F155-4C8F-8817-D66EA32AA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32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AB89E-3871-0F31-0496-A6FA69F33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DF2C73-0F3E-3A69-DAD0-1A12628084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26B227-DA31-E8F5-4DEB-1E96EE1A3A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8966E1-2E9D-9D82-48E6-D8AFAFDD5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962B-0014-426F-A0E7-79AE6634AF74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71494F-44E0-974E-5A09-54B097B92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469CC1-ABAF-F971-3827-1C505DA7B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58984-F155-4C8F-8817-D66EA32AA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062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F1F17-6225-7071-F55A-2C1CB1338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119706-89A7-8171-C6C4-7E4D17AF73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5EAE59-6E39-ACDE-B9C2-01AC112E99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59BE3F-E870-F38E-43F7-12B983E7F6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93BF95-546E-BC83-701E-256729A2BB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724464-B262-877B-C85F-EE15A3C3D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962B-0014-426F-A0E7-79AE6634AF74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4EC28B-C4B6-4EB0-9FDD-BD3A8A131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20ABBE-5E2D-BA15-1D11-814997E43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58984-F155-4C8F-8817-D66EA32AA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733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11023-4F58-DC79-7969-0A67E0E6D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1280DE-1726-313A-5601-C05272050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962B-0014-426F-A0E7-79AE6634AF74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707DD2-F229-1DE1-E0EC-35417B55E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714852-C180-132A-4D72-FA5ADED12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58984-F155-4C8F-8817-D66EA32AA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706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863DE7-8BB6-39F2-9353-4E4801CDB9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962B-0014-426F-A0E7-79AE6634AF74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85BA2C-14ED-F4D5-D144-C9B8DD082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BEDE92-F2BA-3AC5-CB52-135629484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58984-F155-4C8F-8817-D66EA32AA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240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DEAA4-37F8-EF47-F232-90C6A7BDB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EE051-B2DD-0B56-023F-2AED3AE40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721751-B37D-0DF7-DCD9-C8073BC9E5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36E8E2-5729-155A-C52C-435415A15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962B-0014-426F-A0E7-79AE6634AF74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A3D77C-53D1-BA7F-527A-1114C593D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6C65C7-B5BF-8673-C8D4-6F6EB2D42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58984-F155-4C8F-8817-D66EA32AA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47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2C346-E8A5-6D2C-D25E-F445E2C71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E151A4-2966-0428-C19F-F95A46E065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F63013-56E9-1E76-79EE-1DD8DCB5A1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6A42DB-BC70-245C-6765-BE9A65981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962B-0014-426F-A0E7-79AE6634AF74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2AF5F2-47C9-5152-B4D7-44E3087FC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49C354-6227-87FA-A2DA-99F250F11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58984-F155-4C8F-8817-D66EA32AA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26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D0552-0017-388F-A704-420CFB668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DF56A0-BBA2-736A-E90A-F3FAE1084E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2A991-95DB-9506-EA49-56474667D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962B-0014-426F-A0E7-79AE6634AF74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E313F4-E125-5589-CFEC-09DD45135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2FC49-B818-0CB1-E4D7-263212B84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58984-F155-4C8F-8817-D66EA32AA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115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3DF8F9-625B-E2CA-85BD-06BD6C16EC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8A29A7-74CC-4C4C-1720-3C807A27F6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B986F6-A41B-F047-0D1D-0C12A91DC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962B-0014-426F-A0E7-79AE6634AF74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4B2EFD-51FD-BCC6-2505-B81406C8B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3918A-DFCD-5B54-0417-DD02EC50B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58984-F155-4C8F-8817-D66EA32AA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495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EFBA99-D77F-50A3-CE30-A741A9084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32A7DD-1839-AA52-F443-A7D1F06FE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1413A-75D9-0305-0600-BA560ECC8C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5962B-0014-426F-A0E7-79AE6634AF74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F3DED9-8059-C779-7478-D6DDDDFBD6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0723F-1F49-815D-D5F4-738ED98DEA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258984-F155-4C8F-8817-D66EA32AA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3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three casual professionals watching presentation in creative office">
            <a:extLst>
              <a:ext uri="{FF2B5EF4-FFF2-40B4-BE49-F238E27FC236}">
                <a16:creationId xmlns:a16="http://schemas.microsoft.com/office/drawing/2014/main" id="{BFAD75A9-767D-0AB1-C2F6-483EED6A615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77" r="23298" b="4114"/>
          <a:stretch/>
        </p:blipFill>
        <p:spPr>
          <a:xfrm>
            <a:off x="3523488" y="28111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A7944B-4358-7401-AA99-F22B4B8BE6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/>
              <a:t>Presentation Information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D14F2D-97B6-EE24-8BE7-C2846E5244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If you are undertaking the presentation and 4,000 supporting paper this is for you…….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C2A36B-894D-B0C2-2396-F4EBAE11F6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02911" y="211483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853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3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61759-9807-1600-F75F-579C1E14B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r>
              <a:rPr lang="en-GB" sz="4000"/>
              <a:t>Presentation Option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CD3C71-8340-ACFB-54AB-54F7B2A2E4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378486"/>
              </p:ext>
            </p:extLst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3EB384-A5D7-28B9-B901-BB3C44F8D8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91408" y="444941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419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8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AEBA30-556D-D424-EE67-BA577BB10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to Include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8E330-7F2E-8770-C87D-A0281C26EF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15" y="1622744"/>
            <a:ext cx="11633982" cy="4940717"/>
          </a:xfrm>
        </p:spPr>
        <p:txBody>
          <a:bodyPr anchor="ctr">
            <a:normAutofit/>
          </a:bodyPr>
          <a:lstStyle/>
          <a:p>
            <a:pPr marL="0" indent="0" fontAlgn="base">
              <a:buNone/>
            </a:pPr>
            <a:r>
              <a:rPr lang="en-GB" sz="2200" b="0" i="0" dirty="0">
                <a:effectLst/>
                <a:latin typeface="Calibri" panose="020F0502020204030204" pitchFamily="34" charset="0"/>
              </a:rPr>
              <a:t>Follow your chapters from your paper </a:t>
            </a:r>
          </a:p>
          <a:p>
            <a:pPr fontAlgn="base"/>
            <a:r>
              <a:rPr lang="en-GB" sz="2200" b="0" i="0" dirty="0">
                <a:effectLst/>
                <a:latin typeface="Calibri" panose="020F0502020204030204" pitchFamily="34" charset="0"/>
              </a:rPr>
              <a:t>First few slides = Introduction. So, this may be similar to your introduction on your paper. But your are drawing the audience into your research</a:t>
            </a:r>
          </a:p>
          <a:p>
            <a:pPr fontAlgn="base"/>
            <a:r>
              <a:rPr lang="en-GB" sz="2200" dirty="0">
                <a:latin typeface="Segoe UI" panose="020B0502040204020203" pitchFamily="34" charset="0"/>
              </a:rPr>
              <a:t>Literature Review = </a:t>
            </a:r>
            <a:r>
              <a:rPr lang="en-GB" sz="2200" b="0" i="0" dirty="0">
                <a:effectLst/>
                <a:latin typeface="Calibri" panose="020F0502020204030204" pitchFamily="34" charset="0"/>
              </a:rPr>
              <a:t>being a bigger part of a dissertation you may discuss further literature around your subject.  </a:t>
            </a:r>
            <a:endParaRPr lang="en-GB" sz="2200" b="0" i="0" dirty="0">
              <a:effectLst/>
              <a:latin typeface="Segoe UI" panose="020B0502040204020203" pitchFamily="34" charset="0"/>
            </a:endParaRPr>
          </a:p>
          <a:p>
            <a:pPr fontAlgn="base"/>
            <a:r>
              <a:rPr lang="en-GB" sz="2200" b="0" i="0" dirty="0">
                <a:effectLst/>
                <a:latin typeface="Calibri" panose="020F0502020204030204" pitchFamily="34" charset="0"/>
              </a:rPr>
              <a:t>Research Methods = might be similar to your paper however you may want to expand on issues, or other research you wanted to undertake.</a:t>
            </a:r>
          </a:p>
          <a:p>
            <a:pPr fontAlgn="base"/>
            <a:r>
              <a:rPr lang="en-GB" sz="2200" dirty="0">
                <a:latin typeface="Calibri" panose="020F0502020204030204" pitchFamily="34" charset="0"/>
              </a:rPr>
              <a:t>Findings = include as much as you want or only a few of the main findings – Direct the audience to your paper.</a:t>
            </a:r>
          </a:p>
          <a:p>
            <a:pPr lvl="1" fontAlgn="base"/>
            <a:r>
              <a:rPr lang="en-GB" sz="2200" dirty="0">
                <a:latin typeface="Calibri" panose="020F0502020204030204" pitchFamily="34" charset="0"/>
              </a:rPr>
              <a:t>use charts or something visual</a:t>
            </a:r>
            <a:endParaRPr lang="en-GB" sz="2200" b="0" i="0" dirty="0">
              <a:effectLst/>
              <a:latin typeface="Segoe UI" panose="020B0502040204020203" pitchFamily="34" charset="0"/>
            </a:endParaRPr>
          </a:p>
          <a:p>
            <a:r>
              <a:rPr lang="en-GB" sz="2000" b="0" i="0" dirty="0">
                <a:effectLst/>
                <a:latin typeface="Calibri" panose="020F0502020204030204" pitchFamily="34" charset="0"/>
              </a:rPr>
              <a:t>Conclusion = sum-up all your work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ACC820-D542-A7BF-E32F-437572D1CA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56241" y="16526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207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0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CAE1A-C2D0-C079-84B1-7D2ED5765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986145"/>
          </a:xfrm>
        </p:spPr>
        <p:txBody>
          <a:bodyPr anchor="b">
            <a:normAutofit/>
          </a:bodyPr>
          <a:lstStyle/>
          <a:p>
            <a:r>
              <a:rPr lang="en-GB" sz="5200" dirty="0"/>
              <a:t>Visual Presentation </a:t>
            </a:r>
          </a:p>
        </p:txBody>
      </p:sp>
      <p:sp>
        <p:nvSpPr>
          <p:cNvPr id="11" name="!!accent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B6C8E-538A-7377-1D4E-09CD34682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458" y="2972117"/>
            <a:ext cx="6268770" cy="3490581"/>
          </a:xfrm>
        </p:spPr>
        <p:txBody>
          <a:bodyPr>
            <a:noAutofit/>
          </a:bodyPr>
          <a:lstStyle/>
          <a:p>
            <a:r>
              <a:rPr lang="en-GB" sz="2000" dirty="0"/>
              <a:t>You are required to present a visual presentation</a:t>
            </a:r>
          </a:p>
          <a:p>
            <a:pPr lvl="1"/>
            <a:r>
              <a:rPr lang="en-GB" sz="2000" dirty="0"/>
              <a:t>PowerPoint – support on additional links</a:t>
            </a:r>
          </a:p>
          <a:p>
            <a:r>
              <a:rPr lang="en-GB" sz="2000" dirty="0"/>
              <a:t>Multimedia</a:t>
            </a:r>
          </a:p>
          <a:p>
            <a:pPr lvl="1"/>
            <a:r>
              <a:rPr lang="en-GB" sz="2000" b="0" i="0" dirty="0">
                <a:effectLst/>
              </a:rPr>
              <a:t>Include graphs/statistics/diagrams/video/images to help break up large volumes of text and maintain the attention of the audience </a:t>
            </a:r>
            <a:endParaRPr lang="en-GB" sz="2000" dirty="0"/>
          </a:p>
          <a:p>
            <a:r>
              <a:rPr lang="en-GB" sz="2000" dirty="0"/>
              <a:t>No reading from a paper</a:t>
            </a:r>
          </a:p>
          <a:p>
            <a:r>
              <a:rPr lang="en-GB" sz="2000" dirty="0"/>
              <a:t>No reading from PowerPoint</a:t>
            </a:r>
          </a:p>
          <a:p>
            <a:r>
              <a:rPr lang="en-GB" sz="2000" dirty="0"/>
              <a:t>Length/ Timings</a:t>
            </a:r>
          </a:p>
          <a:p>
            <a:pPr lvl="1"/>
            <a:r>
              <a:rPr lang="en-GB" sz="2000" dirty="0"/>
              <a:t>Check you are prepared</a:t>
            </a:r>
          </a:p>
        </p:txBody>
      </p:sp>
      <p:pic>
        <p:nvPicPr>
          <p:cNvPr id="14" name="Picture 4" descr="Camera lens">
            <a:extLst>
              <a:ext uri="{FF2B5EF4-FFF2-40B4-BE49-F238E27FC236}">
                <a16:creationId xmlns:a16="http://schemas.microsoft.com/office/drawing/2014/main" id="{E1098D09-A812-79CB-B041-88614CDF58C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506" r="40617" b="-1"/>
          <a:stretch/>
        </p:blipFill>
        <p:spPr>
          <a:xfrm>
            <a:off x="7684006" y="10"/>
            <a:ext cx="4507993" cy="685799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D61A4F4-8DCA-D163-4CF4-BD38A1806A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6000" y="19306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812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4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BA9909-1824-83F6-F730-E0EF0CC66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9" y="507160"/>
            <a:ext cx="2993571" cy="5438730"/>
          </a:xfrm>
        </p:spPr>
        <p:txBody>
          <a:bodyPr>
            <a:normAutofit/>
          </a:bodyPr>
          <a:lstStyle/>
          <a:p>
            <a:br>
              <a:rPr lang="en-GB" sz="3200" b="0" i="0">
                <a:effectLst/>
                <a:latin typeface="Raisonne Pro"/>
              </a:rPr>
            </a:br>
            <a:r>
              <a:rPr lang="en-GB" sz="3200" b="0" i="0">
                <a:effectLst/>
                <a:latin typeface="Raisonne Pro"/>
              </a:rPr>
              <a:t>Tips for Presenting</a:t>
            </a:r>
            <a:br>
              <a:rPr lang="en-GB" sz="3200" b="0" i="0">
                <a:effectLst/>
                <a:latin typeface="Raisonne Pro"/>
              </a:rPr>
            </a:br>
            <a:endParaRPr lang="en-GB" sz="32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287448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470997-55C8-A965-AC14-148FFCEF1E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9739855"/>
              </p:ext>
            </p:extLst>
          </p:nvPr>
        </p:nvGraphicFramePr>
        <p:xfrm>
          <a:off x="4526280" y="512064"/>
          <a:ext cx="6830568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7862A2-723E-A208-C19F-70C966C07B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54087" y="407835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737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9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284</Words>
  <Application>Microsoft Office PowerPoint</Application>
  <PresentationFormat>Widescreen</PresentationFormat>
  <Paragraphs>30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Raisonne Pro</vt:lpstr>
      <vt:lpstr>Arial</vt:lpstr>
      <vt:lpstr>Calibri</vt:lpstr>
      <vt:lpstr>Calibri Light</vt:lpstr>
      <vt:lpstr>Segoe UI</vt:lpstr>
      <vt:lpstr>Office Theme</vt:lpstr>
      <vt:lpstr>Presentation Information </vt:lpstr>
      <vt:lpstr>Presentation Option </vt:lpstr>
      <vt:lpstr>What to Include</vt:lpstr>
      <vt:lpstr>Visual Presentation </vt:lpstr>
      <vt:lpstr> Tips for Presenting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Information </dc:title>
  <dc:creator>Jane Davies</dc:creator>
  <cp:lastModifiedBy>Jane Davies</cp:lastModifiedBy>
  <cp:revision>2</cp:revision>
  <dcterms:created xsi:type="dcterms:W3CDTF">2023-03-16T15:06:56Z</dcterms:created>
  <dcterms:modified xsi:type="dcterms:W3CDTF">2023-03-16T16:02:41Z</dcterms:modified>
</cp:coreProperties>
</file>