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62" r:id="rId2"/>
    <p:sldId id="762" r:id="rId3"/>
    <p:sldId id="747" r:id="rId4"/>
    <p:sldId id="748" r:id="rId5"/>
    <p:sldId id="761" r:id="rId6"/>
    <p:sldId id="749" r:id="rId7"/>
    <p:sldId id="764" r:id="rId8"/>
    <p:sldId id="763" r:id="rId9"/>
    <p:sldId id="751" r:id="rId10"/>
    <p:sldId id="752" r:id="rId11"/>
    <p:sldId id="753" r:id="rId12"/>
    <p:sldId id="754" r:id="rId13"/>
    <p:sldId id="755" r:id="rId14"/>
    <p:sldId id="756" r:id="rId15"/>
    <p:sldId id="757" r:id="rId16"/>
    <p:sldId id="671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14" autoAdjust="0"/>
    <p:restoredTop sz="94718"/>
  </p:normalViewPr>
  <p:slideViewPr>
    <p:cSldViewPr>
      <p:cViewPr varScale="1">
        <p:scale>
          <a:sx n="92" d="100"/>
          <a:sy n="92" d="100"/>
        </p:scale>
        <p:origin x="1832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19/02/2018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19/02/2018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gemconsortium.org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weforum.org/agenda/2017/04/these-are-the-best-places-in-the-world-to-be-an-entrepreneur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weforum.org/agenda/2017/03/europes-most-entrepreneurial-country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c.europa.eu/growth/smes/promoting-entrepreneurship/action-plan_en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hedrum.com/news/2017/06/15/entrepreneur-the-new-france-emmanuel-macron-invites-tech-professionals-apply-work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fastcompany.com/40482640/vive-la-france-female-entrepreneurs-leaving-the-u-s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verge.com/2017/6/29/15896606/france-station-f-startup-campus-diversity-xavier-niel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home.kpmg.com/xx/en/home/insights/2016/02/rise-of-entrepreneurship-in-france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conomist.com/news/business/21717411-capital-now-leads-europe-number-venture-capital-funding-rounds-rise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campus.co/london/en/about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nytimes.com/2014/03/23/business/international/some-french-entrepreneurs-say-au-revoi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r>
              <a:rPr lang="en-GB" sz="3600" dirty="0" smtClean="0">
                <a:solidFill>
                  <a:schemeClr val="bg1"/>
                </a:solidFill>
              </a:rPr>
              <a:t/>
            </a:r>
            <a:br>
              <a:rPr lang="en-GB" sz="3600" dirty="0" smtClean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International Entrepreneurship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Focus on Europe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US" altLang="en-US" sz="2400" dirty="0" smtClean="0">
                <a:solidFill>
                  <a:schemeClr val="bg1"/>
                </a:solidFill>
                <a:latin typeface="Verdana" charset="0"/>
              </a:rPr>
              <a:t>Lecture 3</a:t>
            </a:r>
            <a:endParaRPr lang="en-US" altLang="en-US" sz="2400" dirty="0">
              <a:solidFill>
                <a:schemeClr val="bg1"/>
              </a:solidFill>
              <a:latin typeface="Verdana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African </a:t>
            </a:r>
            <a:r>
              <a:rPr lang="en-GB" dirty="0" smtClean="0"/>
              <a:t>Entrepreneurship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GROUP ACTIVITY:</a:t>
            </a:r>
          </a:p>
          <a:p>
            <a:r>
              <a:rPr lang="en-GB" dirty="0"/>
              <a:t>Go to 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www.gemconsortium.org</a:t>
            </a:r>
            <a:r>
              <a:rPr lang="en-GB" dirty="0" smtClean="0"/>
              <a:t> click link to Economy Profiles and find your chosen African country.</a:t>
            </a:r>
          </a:p>
          <a:p>
            <a:r>
              <a:rPr lang="en-GB" dirty="0" smtClean="0"/>
              <a:t>The reports give you two main Entrepreneurial indicators: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Entrepreneurial Behaviour and Attitudes (Social/Cultural)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Entrepreneurial Framework Conditions (Political)</a:t>
            </a:r>
          </a:p>
          <a:p>
            <a:pPr marL="57150" indent="0">
              <a:buNone/>
            </a:pPr>
            <a:r>
              <a:rPr lang="en-GB" dirty="0" smtClean="0"/>
              <a:t>(Look at where the country scores high and  low)</a:t>
            </a:r>
            <a:endParaRPr lang="en-GB" dirty="0"/>
          </a:p>
          <a:p>
            <a:pPr lvl="1"/>
            <a:r>
              <a:rPr lang="en-GB" dirty="0" smtClean="0"/>
              <a:t>Search the Internet for further information on Entrepreneurship for you chosen African country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Produce </a:t>
            </a:r>
            <a:r>
              <a:rPr lang="en-GB" dirty="0" smtClean="0"/>
              <a:t>a word document which you will </a:t>
            </a:r>
            <a:r>
              <a:rPr lang="en-GB" smtClean="0"/>
              <a:t>email me and I will present </a:t>
            </a:r>
            <a:r>
              <a:rPr lang="en-GB" dirty="0" smtClean="0"/>
              <a:t>to class.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785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GEM </a:t>
            </a:r>
            <a:r>
              <a:rPr lang="en-US" dirty="0"/>
              <a:t>THE ENTREPRENEURIAL</a:t>
            </a:r>
            <a:br>
              <a:rPr lang="en-US" dirty="0"/>
            </a:br>
            <a:r>
              <a:rPr lang="en-US" dirty="0"/>
              <a:t>FRAMEWORK </a:t>
            </a:r>
            <a:r>
              <a:rPr lang="en-US" dirty="0" smtClean="0"/>
              <a:t>CONDITIONS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GEM conceptual framework </a:t>
            </a:r>
            <a:r>
              <a:rPr lang="en-US" dirty="0" smtClean="0"/>
              <a:t>identifies:</a:t>
            </a:r>
          </a:p>
          <a:p>
            <a:r>
              <a:rPr lang="en-US" dirty="0" smtClean="0"/>
              <a:t>Social</a:t>
            </a:r>
            <a:endParaRPr lang="en-US" dirty="0"/>
          </a:p>
          <a:p>
            <a:r>
              <a:rPr lang="en-US" dirty="0" smtClean="0"/>
              <a:t>Cultural</a:t>
            </a:r>
          </a:p>
          <a:p>
            <a:r>
              <a:rPr lang="en-US" dirty="0" smtClean="0"/>
              <a:t>Political </a:t>
            </a:r>
          </a:p>
          <a:p>
            <a:r>
              <a:rPr lang="en-US" dirty="0" smtClean="0"/>
              <a:t>and Economic </a:t>
            </a:r>
          </a:p>
          <a:p>
            <a:r>
              <a:rPr lang="en-US" dirty="0" smtClean="0"/>
              <a:t>context </a:t>
            </a:r>
            <a:r>
              <a:rPr lang="en-US" dirty="0"/>
              <a:t>in </a:t>
            </a:r>
            <a:r>
              <a:rPr lang="en-US" dirty="0" smtClean="0"/>
              <a:t>which individuals </a:t>
            </a:r>
            <a:r>
              <a:rPr lang="en-US" dirty="0"/>
              <a:t>express their intentions and perform </a:t>
            </a:r>
            <a:r>
              <a:rPr lang="en-US" dirty="0" smtClean="0"/>
              <a:t>their entrepreneurial </a:t>
            </a:r>
            <a:r>
              <a:rPr lang="en-US" dirty="0"/>
              <a:t>activities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015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Globally: </a:t>
            </a:r>
          </a:p>
          <a:p>
            <a:r>
              <a:rPr lang="en-US" dirty="0" smtClean="0"/>
              <a:t>education </a:t>
            </a:r>
            <a:r>
              <a:rPr lang="en-US" dirty="0"/>
              <a:t>at school </a:t>
            </a:r>
            <a:r>
              <a:rPr lang="en-US" dirty="0" smtClean="0"/>
              <a:t>stage </a:t>
            </a:r>
          </a:p>
          <a:p>
            <a:r>
              <a:rPr lang="en-US" dirty="0" smtClean="0"/>
              <a:t>government policies related </a:t>
            </a:r>
            <a:r>
              <a:rPr lang="en-US" dirty="0"/>
              <a:t>to taxes and bureaucracy </a:t>
            </a:r>
            <a:endParaRPr lang="en-US" dirty="0" smtClean="0"/>
          </a:p>
          <a:p>
            <a:r>
              <a:rPr lang="en-US" dirty="0" smtClean="0"/>
              <a:t>R&amp;D </a:t>
            </a:r>
            <a:r>
              <a:rPr lang="en-US" dirty="0"/>
              <a:t>transfer have </a:t>
            </a:r>
            <a:r>
              <a:rPr lang="en-US" dirty="0" smtClean="0"/>
              <a:t>a more </a:t>
            </a:r>
            <a:r>
              <a:rPr lang="en-US" dirty="0"/>
              <a:t>hindering than stimulating impact on </a:t>
            </a:r>
            <a:r>
              <a:rPr lang="en-US" dirty="0" smtClean="0"/>
              <a:t>entrepreneurial activity </a:t>
            </a:r>
            <a:r>
              <a:rPr lang="en-US" dirty="0"/>
              <a:t>in 2017</a:t>
            </a:r>
          </a:p>
        </p:txBody>
      </p:sp>
    </p:spTree>
    <p:extLst>
      <p:ext uri="{BB962C8B-B14F-4D97-AF65-F5344CB8AC3E}">
        <p14:creationId xmlns:p14="http://schemas.microsoft.com/office/powerpoint/2010/main" val="1584064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www.weforum.org</a:t>
            </a:r>
            <a:r>
              <a:rPr lang="en-US" smtClean="0">
                <a:hlinkClick r:id="rId2"/>
              </a:rPr>
              <a:t>/agenda/2017/04/these-are-the-best-places-in-the-world-to-be-an-entrepreneur</a:t>
            </a:r>
            <a:endParaRPr lang="en-US" smtClean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454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https://www.weforum.org/agenda/2017/03/europes-most-entrepreneurial-country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128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ec.europa.eu/growth/smes/promoting-entrepreneurship/action-plan_en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61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will use the example of France….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089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www.thedrum.com/news/2017/06/15/entrepreneur-the-new-france-emmanuel-macron-invites-tech-professionals-apply-work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82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www.fastcompany.com/40482640/vive-la-france-female-entrepreneurs-leaving-the-u-s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412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www.theverge.com/2017/6/29/15896606/france-station-f-startup-campus-diversity-xavier-niel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663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home.kpmg.com/xx/en/home/insights/2016/02/rise-of-entrepreneurship-in-france.html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914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techcrunch.com</a:t>
            </a:r>
            <a:r>
              <a:rPr lang="en-US" dirty="0"/>
              <a:t>/2017/01/17/france-creates-a-special-visa-for-entrepreneurs-engineers-and-investors/</a:t>
            </a:r>
          </a:p>
        </p:txBody>
      </p:sp>
    </p:spTree>
    <p:extLst>
      <p:ext uri="{BB962C8B-B14F-4D97-AF65-F5344CB8AC3E}">
        <p14:creationId xmlns:p14="http://schemas.microsoft.com/office/powerpoint/2010/main" val="599328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www.economist.com/news/business/21717411-capital-now-leads-europe-number-venture-capital-funding-rounds-rise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971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https://www.campus.co/london/en/about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45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Recap on last week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www.nytimes.com/2014/03/23/business/international/some-french-entrepreneurs-say-au-revoir.html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66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13628</TotalTime>
  <Words>191</Words>
  <Application>Microsoft Macintosh PowerPoint</Application>
  <PresentationFormat>On-screen Show (4:3)</PresentationFormat>
  <Paragraphs>38</Paragraphs>
  <Slides>16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Myriad Pro</vt:lpstr>
      <vt:lpstr>Verdana</vt:lpstr>
      <vt:lpstr>Arial</vt:lpstr>
      <vt:lpstr>20140311PresentationUWTSDTemplate</vt:lpstr>
      <vt:lpstr>  </vt:lpstr>
      <vt:lpstr>African Entrepreneurship</vt:lpstr>
      <vt:lpstr>GEM THE ENTREPRENEURIAL FRAMEWORK CONDITIONS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Recap on last week</vt:lpstr>
    </vt:vector>
  </TitlesOfParts>
  <Company>Microsoft</Company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Microsoft Office User</cp:lastModifiedBy>
  <cp:revision>348</cp:revision>
  <cp:lastPrinted>2016-02-08T18:19:33Z</cp:lastPrinted>
  <dcterms:created xsi:type="dcterms:W3CDTF">2015-05-19T15:55:27Z</dcterms:created>
  <dcterms:modified xsi:type="dcterms:W3CDTF">2018-02-19T16:44:03Z</dcterms:modified>
</cp:coreProperties>
</file>