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9" r:id="rId2"/>
    <p:sldId id="257" r:id="rId3"/>
    <p:sldId id="262" r:id="rId4"/>
    <p:sldId id="260" r:id="rId5"/>
    <p:sldId id="289" r:id="rId6"/>
    <p:sldId id="287" r:id="rId7"/>
    <p:sldId id="261" r:id="rId8"/>
    <p:sldId id="265" r:id="rId9"/>
    <p:sldId id="263" r:id="rId10"/>
    <p:sldId id="264" r:id="rId11"/>
    <p:sldId id="266"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8" r:id="rId30"/>
    <p:sldId id="28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FC0341-A262-48D3-8407-0B846E4944AB}" type="doc">
      <dgm:prSet loTypeId="urn:microsoft.com/office/officeart/2005/8/layout/vProcess5" loCatId="process" qsTypeId="urn:microsoft.com/office/officeart/2005/8/quickstyle/simple3" qsCatId="simple" csTypeId="urn:microsoft.com/office/officeart/2005/8/colors/accent1_2" csCatId="accent1" phldr="1"/>
      <dgm:spPr/>
      <dgm:t>
        <a:bodyPr/>
        <a:lstStyle/>
        <a:p>
          <a:endParaRPr lang="en-US"/>
        </a:p>
      </dgm:t>
    </dgm:pt>
    <dgm:pt modelId="{81FBF91F-3A50-4142-9602-308CE0528114}">
      <dgm:prSet phldrT="[Text]"/>
      <dgm:spPr/>
      <dgm:t>
        <a:bodyPr/>
        <a:lstStyle/>
        <a:p>
          <a:r>
            <a:rPr lang="en-US" dirty="0"/>
            <a:t>Pooling of ideas and thoughts</a:t>
          </a:r>
        </a:p>
      </dgm:t>
    </dgm:pt>
    <dgm:pt modelId="{668C45D6-8C0F-46AA-ABC8-41A76426CD74}" type="parTrans" cxnId="{AA5A7A63-B16F-4528-9C0E-73F176633B4D}">
      <dgm:prSet/>
      <dgm:spPr/>
      <dgm:t>
        <a:bodyPr/>
        <a:lstStyle/>
        <a:p>
          <a:endParaRPr lang="en-US"/>
        </a:p>
      </dgm:t>
    </dgm:pt>
    <dgm:pt modelId="{5EDBD630-072A-4C59-956D-7B036ED4125A}" type="sibTrans" cxnId="{AA5A7A63-B16F-4528-9C0E-73F176633B4D}">
      <dgm:prSet/>
      <dgm:spPr/>
      <dgm:t>
        <a:bodyPr/>
        <a:lstStyle/>
        <a:p>
          <a:endParaRPr lang="en-US"/>
        </a:p>
      </dgm:t>
    </dgm:pt>
    <dgm:pt modelId="{3E289144-E32A-4980-8BCA-8978A58E8FA4}">
      <dgm:prSet phldrT="[Text]"/>
      <dgm:spPr/>
      <dgm:t>
        <a:bodyPr/>
        <a:lstStyle/>
        <a:p>
          <a:r>
            <a:rPr lang="en-US" dirty="0"/>
            <a:t>Combination of Skills and abilities</a:t>
          </a:r>
        </a:p>
      </dgm:t>
    </dgm:pt>
    <dgm:pt modelId="{5F3ECB20-AF16-49D8-B734-2B1BEAC3F31E}" type="parTrans" cxnId="{56DCECDB-D12C-43FA-9FDD-CD895C8A7ED0}">
      <dgm:prSet/>
      <dgm:spPr/>
      <dgm:t>
        <a:bodyPr/>
        <a:lstStyle/>
        <a:p>
          <a:endParaRPr lang="en-US"/>
        </a:p>
      </dgm:t>
    </dgm:pt>
    <dgm:pt modelId="{2F8A876A-2CD8-43C3-8713-B17840CC433A}" type="sibTrans" cxnId="{56DCECDB-D12C-43FA-9FDD-CD895C8A7ED0}">
      <dgm:prSet/>
      <dgm:spPr/>
      <dgm:t>
        <a:bodyPr/>
        <a:lstStyle/>
        <a:p>
          <a:endParaRPr lang="en-US"/>
        </a:p>
      </dgm:t>
    </dgm:pt>
    <dgm:pt modelId="{E52F03F5-DC8E-4B72-A25D-1ADD2B89B30F}">
      <dgm:prSet phldrT="[Text]"/>
      <dgm:spPr/>
      <dgm:t>
        <a:bodyPr/>
        <a:lstStyle/>
        <a:p>
          <a:r>
            <a:rPr lang="en-US" dirty="0"/>
            <a:t>Accomplishment of harder tasks</a:t>
          </a:r>
        </a:p>
      </dgm:t>
    </dgm:pt>
    <dgm:pt modelId="{193E0E00-6EF9-4B63-8707-68FA428C1D7B}" type="parTrans" cxnId="{835768A4-97D2-4FC7-90FF-8BB4043AC77B}">
      <dgm:prSet/>
      <dgm:spPr/>
      <dgm:t>
        <a:bodyPr/>
        <a:lstStyle/>
        <a:p>
          <a:endParaRPr lang="en-US"/>
        </a:p>
      </dgm:t>
    </dgm:pt>
    <dgm:pt modelId="{18BBC210-3784-4B66-B81D-2283916C7590}" type="sibTrans" cxnId="{835768A4-97D2-4FC7-90FF-8BB4043AC77B}">
      <dgm:prSet/>
      <dgm:spPr/>
      <dgm:t>
        <a:bodyPr/>
        <a:lstStyle/>
        <a:p>
          <a:endParaRPr lang="en-US"/>
        </a:p>
      </dgm:t>
    </dgm:pt>
    <dgm:pt modelId="{0F346040-E974-42B3-9CB3-E79CE62B8BEB}" type="pres">
      <dgm:prSet presAssocID="{E4FC0341-A262-48D3-8407-0B846E4944AB}" presName="outerComposite" presStyleCnt="0">
        <dgm:presLayoutVars>
          <dgm:chMax val="5"/>
          <dgm:dir/>
          <dgm:resizeHandles val="exact"/>
        </dgm:presLayoutVars>
      </dgm:prSet>
      <dgm:spPr/>
    </dgm:pt>
    <dgm:pt modelId="{C9390C1E-555A-459A-BF0E-5F271213B537}" type="pres">
      <dgm:prSet presAssocID="{E4FC0341-A262-48D3-8407-0B846E4944AB}" presName="dummyMaxCanvas" presStyleCnt="0">
        <dgm:presLayoutVars/>
      </dgm:prSet>
      <dgm:spPr/>
    </dgm:pt>
    <dgm:pt modelId="{3E20EC18-51B6-40F2-8C81-296EB5075C10}" type="pres">
      <dgm:prSet presAssocID="{E4FC0341-A262-48D3-8407-0B846E4944AB}" presName="ThreeNodes_1" presStyleLbl="node1" presStyleIdx="0" presStyleCnt="3">
        <dgm:presLayoutVars>
          <dgm:bulletEnabled val="1"/>
        </dgm:presLayoutVars>
      </dgm:prSet>
      <dgm:spPr/>
    </dgm:pt>
    <dgm:pt modelId="{103400B0-63BC-4DD9-A7B6-886AB1C478CD}" type="pres">
      <dgm:prSet presAssocID="{E4FC0341-A262-48D3-8407-0B846E4944AB}" presName="ThreeNodes_2" presStyleLbl="node1" presStyleIdx="1" presStyleCnt="3">
        <dgm:presLayoutVars>
          <dgm:bulletEnabled val="1"/>
        </dgm:presLayoutVars>
      </dgm:prSet>
      <dgm:spPr/>
    </dgm:pt>
    <dgm:pt modelId="{D589739B-AB7A-4E60-9D26-09C95AD0505C}" type="pres">
      <dgm:prSet presAssocID="{E4FC0341-A262-48D3-8407-0B846E4944AB}" presName="ThreeNodes_3" presStyleLbl="node1" presStyleIdx="2" presStyleCnt="3">
        <dgm:presLayoutVars>
          <dgm:bulletEnabled val="1"/>
        </dgm:presLayoutVars>
      </dgm:prSet>
      <dgm:spPr/>
    </dgm:pt>
    <dgm:pt modelId="{E056062A-2362-4129-878C-FDD1489CDAAB}" type="pres">
      <dgm:prSet presAssocID="{E4FC0341-A262-48D3-8407-0B846E4944AB}" presName="ThreeConn_1-2" presStyleLbl="fgAccFollowNode1" presStyleIdx="0" presStyleCnt="2">
        <dgm:presLayoutVars>
          <dgm:bulletEnabled val="1"/>
        </dgm:presLayoutVars>
      </dgm:prSet>
      <dgm:spPr/>
    </dgm:pt>
    <dgm:pt modelId="{D21829A7-E5C3-4DC6-9DFA-D1A7EF212B46}" type="pres">
      <dgm:prSet presAssocID="{E4FC0341-A262-48D3-8407-0B846E4944AB}" presName="ThreeConn_2-3" presStyleLbl="fgAccFollowNode1" presStyleIdx="1" presStyleCnt="2">
        <dgm:presLayoutVars>
          <dgm:bulletEnabled val="1"/>
        </dgm:presLayoutVars>
      </dgm:prSet>
      <dgm:spPr/>
    </dgm:pt>
    <dgm:pt modelId="{BCE7688E-C9FC-4A78-B4C5-74DF39F588CC}" type="pres">
      <dgm:prSet presAssocID="{E4FC0341-A262-48D3-8407-0B846E4944AB}" presName="ThreeNodes_1_text" presStyleLbl="node1" presStyleIdx="2" presStyleCnt="3">
        <dgm:presLayoutVars>
          <dgm:bulletEnabled val="1"/>
        </dgm:presLayoutVars>
      </dgm:prSet>
      <dgm:spPr/>
    </dgm:pt>
    <dgm:pt modelId="{BFD7F841-05B7-4307-8105-D726EC2B02A0}" type="pres">
      <dgm:prSet presAssocID="{E4FC0341-A262-48D3-8407-0B846E4944AB}" presName="ThreeNodes_2_text" presStyleLbl="node1" presStyleIdx="2" presStyleCnt="3">
        <dgm:presLayoutVars>
          <dgm:bulletEnabled val="1"/>
        </dgm:presLayoutVars>
      </dgm:prSet>
      <dgm:spPr/>
    </dgm:pt>
    <dgm:pt modelId="{7F68EE57-A00C-4BF9-81F0-6585105F5B20}" type="pres">
      <dgm:prSet presAssocID="{E4FC0341-A262-48D3-8407-0B846E4944AB}" presName="ThreeNodes_3_text" presStyleLbl="node1" presStyleIdx="2" presStyleCnt="3">
        <dgm:presLayoutVars>
          <dgm:bulletEnabled val="1"/>
        </dgm:presLayoutVars>
      </dgm:prSet>
      <dgm:spPr/>
    </dgm:pt>
  </dgm:ptLst>
  <dgm:cxnLst>
    <dgm:cxn modelId="{37E13825-7921-43BA-B277-3ABC27A7EF96}" type="presOf" srcId="{5EDBD630-072A-4C59-956D-7B036ED4125A}" destId="{E056062A-2362-4129-878C-FDD1489CDAAB}" srcOrd="0" destOrd="0" presId="urn:microsoft.com/office/officeart/2005/8/layout/vProcess5"/>
    <dgm:cxn modelId="{08C6833A-45F0-437B-9C2C-403124DDE866}" type="presOf" srcId="{3E289144-E32A-4980-8BCA-8978A58E8FA4}" destId="{103400B0-63BC-4DD9-A7B6-886AB1C478CD}" srcOrd="0" destOrd="0" presId="urn:microsoft.com/office/officeart/2005/8/layout/vProcess5"/>
    <dgm:cxn modelId="{AA5A7A63-B16F-4528-9C0E-73F176633B4D}" srcId="{E4FC0341-A262-48D3-8407-0B846E4944AB}" destId="{81FBF91F-3A50-4142-9602-308CE0528114}" srcOrd="0" destOrd="0" parTransId="{668C45D6-8C0F-46AA-ABC8-41A76426CD74}" sibTransId="{5EDBD630-072A-4C59-956D-7B036ED4125A}"/>
    <dgm:cxn modelId="{4595B149-79F0-45E1-B117-FFE03485BCE8}" type="presOf" srcId="{81FBF91F-3A50-4142-9602-308CE0528114}" destId="{BCE7688E-C9FC-4A78-B4C5-74DF39F588CC}" srcOrd="1" destOrd="0" presId="urn:microsoft.com/office/officeart/2005/8/layout/vProcess5"/>
    <dgm:cxn modelId="{469C9978-AFB9-4E22-96B4-408DE264E042}" type="presOf" srcId="{81FBF91F-3A50-4142-9602-308CE0528114}" destId="{3E20EC18-51B6-40F2-8C81-296EB5075C10}" srcOrd="0" destOrd="0" presId="urn:microsoft.com/office/officeart/2005/8/layout/vProcess5"/>
    <dgm:cxn modelId="{CAC78287-1039-4C95-8707-DF38B1458456}" type="presOf" srcId="{3E289144-E32A-4980-8BCA-8978A58E8FA4}" destId="{BFD7F841-05B7-4307-8105-D726EC2B02A0}" srcOrd="1" destOrd="0" presId="urn:microsoft.com/office/officeart/2005/8/layout/vProcess5"/>
    <dgm:cxn modelId="{835768A4-97D2-4FC7-90FF-8BB4043AC77B}" srcId="{E4FC0341-A262-48D3-8407-0B846E4944AB}" destId="{E52F03F5-DC8E-4B72-A25D-1ADD2B89B30F}" srcOrd="2" destOrd="0" parTransId="{193E0E00-6EF9-4B63-8707-68FA428C1D7B}" sibTransId="{18BBC210-3784-4B66-B81D-2283916C7590}"/>
    <dgm:cxn modelId="{AC842AAD-5089-4AE8-9FA1-E4C42E6D9132}" type="presOf" srcId="{E52F03F5-DC8E-4B72-A25D-1ADD2B89B30F}" destId="{D589739B-AB7A-4E60-9D26-09C95AD0505C}" srcOrd="0" destOrd="0" presId="urn:microsoft.com/office/officeart/2005/8/layout/vProcess5"/>
    <dgm:cxn modelId="{421F6ED1-650B-475D-820D-C8E69F441031}" type="presOf" srcId="{2F8A876A-2CD8-43C3-8713-B17840CC433A}" destId="{D21829A7-E5C3-4DC6-9DFA-D1A7EF212B46}" srcOrd="0" destOrd="0" presId="urn:microsoft.com/office/officeart/2005/8/layout/vProcess5"/>
    <dgm:cxn modelId="{56DCECDB-D12C-43FA-9FDD-CD895C8A7ED0}" srcId="{E4FC0341-A262-48D3-8407-0B846E4944AB}" destId="{3E289144-E32A-4980-8BCA-8978A58E8FA4}" srcOrd="1" destOrd="0" parTransId="{5F3ECB20-AF16-49D8-B734-2B1BEAC3F31E}" sibTransId="{2F8A876A-2CD8-43C3-8713-B17840CC433A}"/>
    <dgm:cxn modelId="{A2D3E2F5-A27D-4160-9410-3A7A2A781FB5}" type="presOf" srcId="{E52F03F5-DC8E-4B72-A25D-1ADD2B89B30F}" destId="{7F68EE57-A00C-4BF9-81F0-6585105F5B20}" srcOrd="1" destOrd="0" presId="urn:microsoft.com/office/officeart/2005/8/layout/vProcess5"/>
    <dgm:cxn modelId="{0A347AF6-A98E-4BD3-A3E4-DF3B23722744}" type="presOf" srcId="{E4FC0341-A262-48D3-8407-0B846E4944AB}" destId="{0F346040-E974-42B3-9CB3-E79CE62B8BEB}" srcOrd="0" destOrd="0" presId="urn:microsoft.com/office/officeart/2005/8/layout/vProcess5"/>
    <dgm:cxn modelId="{3801297B-C4B9-4695-A5A6-BD0B9A8FB886}" type="presParOf" srcId="{0F346040-E974-42B3-9CB3-E79CE62B8BEB}" destId="{C9390C1E-555A-459A-BF0E-5F271213B537}" srcOrd="0" destOrd="0" presId="urn:microsoft.com/office/officeart/2005/8/layout/vProcess5"/>
    <dgm:cxn modelId="{F26481F6-F4DE-4FDF-A228-1E4C2DA55F33}" type="presParOf" srcId="{0F346040-E974-42B3-9CB3-E79CE62B8BEB}" destId="{3E20EC18-51B6-40F2-8C81-296EB5075C10}" srcOrd="1" destOrd="0" presId="urn:microsoft.com/office/officeart/2005/8/layout/vProcess5"/>
    <dgm:cxn modelId="{CB3C14A1-8C88-4AF4-B838-8434620C0F89}" type="presParOf" srcId="{0F346040-E974-42B3-9CB3-E79CE62B8BEB}" destId="{103400B0-63BC-4DD9-A7B6-886AB1C478CD}" srcOrd="2" destOrd="0" presId="urn:microsoft.com/office/officeart/2005/8/layout/vProcess5"/>
    <dgm:cxn modelId="{1339DBE2-098D-4354-978F-1158056CB1B1}" type="presParOf" srcId="{0F346040-E974-42B3-9CB3-E79CE62B8BEB}" destId="{D589739B-AB7A-4E60-9D26-09C95AD0505C}" srcOrd="3" destOrd="0" presId="urn:microsoft.com/office/officeart/2005/8/layout/vProcess5"/>
    <dgm:cxn modelId="{9AE87EC9-334E-415C-B04C-1531F4346E6D}" type="presParOf" srcId="{0F346040-E974-42B3-9CB3-E79CE62B8BEB}" destId="{E056062A-2362-4129-878C-FDD1489CDAAB}" srcOrd="4" destOrd="0" presId="urn:microsoft.com/office/officeart/2005/8/layout/vProcess5"/>
    <dgm:cxn modelId="{DF3B4C46-DF32-450E-A588-E4C14B3DAB38}" type="presParOf" srcId="{0F346040-E974-42B3-9CB3-E79CE62B8BEB}" destId="{D21829A7-E5C3-4DC6-9DFA-D1A7EF212B46}" srcOrd="5" destOrd="0" presId="urn:microsoft.com/office/officeart/2005/8/layout/vProcess5"/>
    <dgm:cxn modelId="{E5103CAD-EA41-4DFC-A4C8-B8B4BA3A41D9}" type="presParOf" srcId="{0F346040-E974-42B3-9CB3-E79CE62B8BEB}" destId="{BCE7688E-C9FC-4A78-B4C5-74DF39F588CC}" srcOrd="6" destOrd="0" presId="urn:microsoft.com/office/officeart/2005/8/layout/vProcess5"/>
    <dgm:cxn modelId="{B714246B-341B-4C96-AC35-AFFEBE3330F7}" type="presParOf" srcId="{0F346040-E974-42B3-9CB3-E79CE62B8BEB}" destId="{BFD7F841-05B7-4307-8105-D726EC2B02A0}" srcOrd="7" destOrd="0" presId="urn:microsoft.com/office/officeart/2005/8/layout/vProcess5"/>
    <dgm:cxn modelId="{04265340-0449-4527-8C40-AD283102824E}" type="presParOf" srcId="{0F346040-E974-42B3-9CB3-E79CE62B8BEB}" destId="{7F68EE57-A00C-4BF9-81F0-6585105F5B2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FC0341-A262-48D3-8407-0B846E4944AB}" type="doc">
      <dgm:prSet loTypeId="urn:microsoft.com/office/officeart/2005/8/layout/vProcess5" loCatId="process" qsTypeId="urn:microsoft.com/office/officeart/2005/8/quickstyle/simple3" qsCatId="simple" csTypeId="urn:microsoft.com/office/officeart/2005/8/colors/accent1_2" csCatId="accent1" phldr="1"/>
      <dgm:spPr/>
      <dgm:t>
        <a:bodyPr/>
        <a:lstStyle/>
        <a:p>
          <a:endParaRPr lang="en-US"/>
        </a:p>
      </dgm:t>
    </dgm:pt>
    <dgm:pt modelId="{81FBF91F-3A50-4142-9602-308CE0528114}">
      <dgm:prSet phldrT="[Text]"/>
      <dgm:spPr/>
      <dgm:t>
        <a:bodyPr/>
        <a:lstStyle/>
        <a:p>
          <a:r>
            <a:rPr lang="en-US" dirty="0"/>
            <a:t>Sharing of knowledge and ideas</a:t>
          </a:r>
        </a:p>
      </dgm:t>
    </dgm:pt>
    <dgm:pt modelId="{668C45D6-8C0F-46AA-ABC8-41A76426CD74}" type="parTrans" cxnId="{AA5A7A63-B16F-4528-9C0E-73F176633B4D}">
      <dgm:prSet/>
      <dgm:spPr/>
      <dgm:t>
        <a:bodyPr/>
        <a:lstStyle/>
        <a:p>
          <a:endParaRPr lang="en-US"/>
        </a:p>
      </dgm:t>
    </dgm:pt>
    <dgm:pt modelId="{5EDBD630-072A-4C59-956D-7B036ED4125A}" type="sibTrans" cxnId="{AA5A7A63-B16F-4528-9C0E-73F176633B4D}">
      <dgm:prSet/>
      <dgm:spPr/>
      <dgm:t>
        <a:bodyPr/>
        <a:lstStyle/>
        <a:p>
          <a:endParaRPr lang="en-US"/>
        </a:p>
      </dgm:t>
    </dgm:pt>
    <dgm:pt modelId="{3E289144-E32A-4980-8BCA-8978A58E8FA4}">
      <dgm:prSet phldrT="[Text]"/>
      <dgm:spPr/>
      <dgm:t>
        <a:bodyPr/>
        <a:lstStyle/>
        <a:p>
          <a:r>
            <a:rPr lang="en-US" dirty="0"/>
            <a:t>Obtaining feedback from others</a:t>
          </a:r>
        </a:p>
      </dgm:t>
    </dgm:pt>
    <dgm:pt modelId="{5F3ECB20-AF16-49D8-B734-2B1BEAC3F31E}" type="parTrans" cxnId="{56DCECDB-D12C-43FA-9FDD-CD895C8A7ED0}">
      <dgm:prSet/>
      <dgm:spPr/>
      <dgm:t>
        <a:bodyPr/>
        <a:lstStyle/>
        <a:p>
          <a:endParaRPr lang="en-US"/>
        </a:p>
      </dgm:t>
    </dgm:pt>
    <dgm:pt modelId="{2F8A876A-2CD8-43C3-8713-B17840CC433A}" type="sibTrans" cxnId="{56DCECDB-D12C-43FA-9FDD-CD895C8A7ED0}">
      <dgm:prSet/>
      <dgm:spPr/>
      <dgm:t>
        <a:bodyPr/>
        <a:lstStyle/>
        <a:p>
          <a:endParaRPr lang="en-US"/>
        </a:p>
      </dgm:t>
    </dgm:pt>
    <dgm:pt modelId="{E52F03F5-DC8E-4B72-A25D-1ADD2B89B30F}">
      <dgm:prSet phldrT="[Text]"/>
      <dgm:spPr/>
      <dgm:t>
        <a:bodyPr/>
        <a:lstStyle/>
        <a:p>
          <a:r>
            <a:rPr lang="en-US" dirty="0"/>
            <a:t>Achieving and increasing synergy</a:t>
          </a:r>
        </a:p>
      </dgm:t>
    </dgm:pt>
    <dgm:pt modelId="{193E0E00-6EF9-4B63-8707-68FA428C1D7B}" type="parTrans" cxnId="{835768A4-97D2-4FC7-90FF-8BB4043AC77B}">
      <dgm:prSet/>
      <dgm:spPr/>
      <dgm:t>
        <a:bodyPr/>
        <a:lstStyle/>
        <a:p>
          <a:endParaRPr lang="en-US"/>
        </a:p>
      </dgm:t>
    </dgm:pt>
    <dgm:pt modelId="{18BBC210-3784-4B66-B81D-2283916C7590}" type="sibTrans" cxnId="{835768A4-97D2-4FC7-90FF-8BB4043AC77B}">
      <dgm:prSet/>
      <dgm:spPr/>
      <dgm:t>
        <a:bodyPr/>
        <a:lstStyle/>
        <a:p>
          <a:endParaRPr lang="en-US"/>
        </a:p>
      </dgm:t>
    </dgm:pt>
    <dgm:pt modelId="{0F346040-E974-42B3-9CB3-E79CE62B8BEB}" type="pres">
      <dgm:prSet presAssocID="{E4FC0341-A262-48D3-8407-0B846E4944AB}" presName="outerComposite" presStyleCnt="0">
        <dgm:presLayoutVars>
          <dgm:chMax val="5"/>
          <dgm:dir/>
          <dgm:resizeHandles val="exact"/>
        </dgm:presLayoutVars>
      </dgm:prSet>
      <dgm:spPr/>
    </dgm:pt>
    <dgm:pt modelId="{C9390C1E-555A-459A-BF0E-5F271213B537}" type="pres">
      <dgm:prSet presAssocID="{E4FC0341-A262-48D3-8407-0B846E4944AB}" presName="dummyMaxCanvas" presStyleCnt="0">
        <dgm:presLayoutVars/>
      </dgm:prSet>
      <dgm:spPr/>
    </dgm:pt>
    <dgm:pt modelId="{3E20EC18-51B6-40F2-8C81-296EB5075C10}" type="pres">
      <dgm:prSet presAssocID="{E4FC0341-A262-48D3-8407-0B846E4944AB}" presName="ThreeNodes_1" presStyleLbl="node1" presStyleIdx="0" presStyleCnt="3">
        <dgm:presLayoutVars>
          <dgm:bulletEnabled val="1"/>
        </dgm:presLayoutVars>
      </dgm:prSet>
      <dgm:spPr/>
    </dgm:pt>
    <dgm:pt modelId="{103400B0-63BC-4DD9-A7B6-886AB1C478CD}" type="pres">
      <dgm:prSet presAssocID="{E4FC0341-A262-48D3-8407-0B846E4944AB}" presName="ThreeNodes_2" presStyleLbl="node1" presStyleIdx="1" presStyleCnt="3">
        <dgm:presLayoutVars>
          <dgm:bulletEnabled val="1"/>
        </dgm:presLayoutVars>
      </dgm:prSet>
      <dgm:spPr/>
    </dgm:pt>
    <dgm:pt modelId="{D589739B-AB7A-4E60-9D26-09C95AD0505C}" type="pres">
      <dgm:prSet presAssocID="{E4FC0341-A262-48D3-8407-0B846E4944AB}" presName="ThreeNodes_3" presStyleLbl="node1" presStyleIdx="2" presStyleCnt="3">
        <dgm:presLayoutVars>
          <dgm:bulletEnabled val="1"/>
        </dgm:presLayoutVars>
      </dgm:prSet>
      <dgm:spPr/>
    </dgm:pt>
    <dgm:pt modelId="{E056062A-2362-4129-878C-FDD1489CDAAB}" type="pres">
      <dgm:prSet presAssocID="{E4FC0341-A262-48D3-8407-0B846E4944AB}" presName="ThreeConn_1-2" presStyleLbl="fgAccFollowNode1" presStyleIdx="0" presStyleCnt="2">
        <dgm:presLayoutVars>
          <dgm:bulletEnabled val="1"/>
        </dgm:presLayoutVars>
      </dgm:prSet>
      <dgm:spPr/>
    </dgm:pt>
    <dgm:pt modelId="{D21829A7-E5C3-4DC6-9DFA-D1A7EF212B46}" type="pres">
      <dgm:prSet presAssocID="{E4FC0341-A262-48D3-8407-0B846E4944AB}" presName="ThreeConn_2-3" presStyleLbl="fgAccFollowNode1" presStyleIdx="1" presStyleCnt="2">
        <dgm:presLayoutVars>
          <dgm:bulletEnabled val="1"/>
        </dgm:presLayoutVars>
      </dgm:prSet>
      <dgm:spPr/>
    </dgm:pt>
    <dgm:pt modelId="{BCE7688E-C9FC-4A78-B4C5-74DF39F588CC}" type="pres">
      <dgm:prSet presAssocID="{E4FC0341-A262-48D3-8407-0B846E4944AB}" presName="ThreeNodes_1_text" presStyleLbl="node1" presStyleIdx="2" presStyleCnt="3">
        <dgm:presLayoutVars>
          <dgm:bulletEnabled val="1"/>
        </dgm:presLayoutVars>
      </dgm:prSet>
      <dgm:spPr/>
    </dgm:pt>
    <dgm:pt modelId="{BFD7F841-05B7-4307-8105-D726EC2B02A0}" type="pres">
      <dgm:prSet presAssocID="{E4FC0341-A262-48D3-8407-0B846E4944AB}" presName="ThreeNodes_2_text" presStyleLbl="node1" presStyleIdx="2" presStyleCnt="3">
        <dgm:presLayoutVars>
          <dgm:bulletEnabled val="1"/>
        </dgm:presLayoutVars>
      </dgm:prSet>
      <dgm:spPr/>
    </dgm:pt>
    <dgm:pt modelId="{7F68EE57-A00C-4BF9-81F0-6585105F5B20}" type="pres">
      <dgm:prSet presAssocID="{E4FC0341-A262-48D3-8407-0B846E4944AB}" presName="ThreeNodes_3_text" presStyleLbl="node1" presStyleIdx="2" presStyleCnt="3">
        <dgm:presLayoutVars>
          <dgm:bulletEnabled val="1"/>
        </dgm:presLayoutVars>
      </dgm:prSet>
      <dgm:spPr/>
    </dgm:pt>
  </dgm:ptLst>
  <dgm:cxnLst>
    <dgm:cxn modelId="{3DC5FC1B-8BA7-45ED-96E4-B012AEADAA72}" type="presOf" srcId="{E52F03F5-DC8E-4B72-A25D-1ADD2B89B30F}" destId="{D589739B-AB7A-4E60-9D26-09C95AD0505C}" srcOrd="0" destOrd="0" presId="urn:microsoft.com/office/officeart/2005/8/layout/vProcess5"/>
    <dgm:cxn modelId="{C774801E-2F94-46A8-B58C-AA441DA2C6FA}" type="presOf" srcId="{3E289144-E32A-4980-8BCA-8978A58E8FA4}" destId="{103400B0-63BC-4DD9-A7B6-886AB1C478CD}" srcOrd="0" destOrd="0" presId="urn:microsoft.com/office/officeart/2005/8/layout/vProcess5"/>
    <dgm:cxn modelId="{7FE96D2D-5234-464D-BF61-C49E68DCBFE5}" type="presOf" srcId="{E4FC0341-A262-48D3-8407-0B846E4944AB}" destId="{0F346040-E974-42B3-9CB3-E79CE62B8BEB}" srcOrd="0" destOrd="0" presId="urn:microsoft.com/office/officeart/2005/8/layout/vProcess5"/>
    <dgm:cxn modelId="{AA5A7A63-B16F-4528-9C0E-73F176633B4D}" srcId="{E4FC0341-A262-48D3-8407-0B846E4944AB}" destId="{81FBF91F-3A50-4142-9602-308CE0528114}" srcOrd="0" destOrd="0" parTransId="{668C45D6-8C0F-46AA-ABC8-41A76426CD74}" sibTransId="{5EDBD630-072A-4C59-956D-7B036ED4125A}"/>
    <dgm:cxn modelId="{9436DB67-BE4F-4764-B0A0-769FA6A3394E}" type="presOf" srcId="{81FBF91F-3A50-4142-9602-308CE0528114}" destId="{3E20EC18-51B6-40F2-8C81-296EB5075C10}" srcOrd="0" destOrd="0" presId="urn:microsoft.com/office/officeart/2005/8/layout/vProcess5"/>
    <dgm:cxn modelId="{55BAC17C-CB4B-4F83-8613-24B091F4E43A}" type="presOf" srcId="{2F8A876A-2CD8-43C3-8713-B17840CC433A}" destId="{D21829A7-E5C3-4DC6-9DFA-D1A7EF212B46}" srcOrd="0" destOrd="0" presId="urn:microsoft.com/office/officeart/2005/8/layout/vProcess5"/>
    <dgm:cxn modelId="{835768A4-97D2-4FC7-90FF-8BB4043AC77B}" srcId="{E4FC0341-A262-48D3-8407-0B846E4944AB}" destId="{E52F03F5-DC8E-4B72-A25D-1ADD2B89B30F}" srcOrd="2" destOrd="0" parTransId="{193E0E00-6EF9-4B63-8707-68FA428C1D7B}" sibTransId="{18BBC210-3784-4B66-B81D-2283916C7590}"/>
    <dgm:cxn modelId="{54DE4AB4-3158-4DE8-A10B-A11B04DA8E30}" type="presOf" srcId="{81FBF91F-3A50-4142-9602-308CE0528114}" destId="{BCE7688E-C9FC-4A78-B4C5-74DF39F588CC}" srcOrd="1" destOrd="0" presId="urn:microsoft.com/office/officeart/2005/8/layout/vProcess5"/>
    <dgm:cxn modelId="{56DCECDB-D12C-43FA-9FDD-CD895C8A7ED0}" srcId="{E4FC0341-A262-48D3-8407-0B846E4944AB}" destId="{3E289144-E32A-4980-8BCA-8978A58E8FA4}" srcOrd="1" destOrd="0" parTransId="{5F3ECB20-AF16-49D8-B734-2B1BEAC3F31E}" sibTransId="{2F8A876A-2CD8-43C3-8713-B17840CC433A}"/>
    <dgm:cxn modelId="{3CD3EBDE-AA52-421F-B7B2-1B3294A7B8D4}" type="presOf" srcId="{3E289144-E32A-4980-8BCA-8978A58E8FA4}" destId="{BFD7F841-05B7-4307-8105-D726EC2B02A0}" srcOrd="1" destOrd="0" presId="urn:microsoft.com/office/officeart/2005/8/layout/vProcess5"/>
    <dgm:cxn modelId="{B70ACAE5-3B6E-4CC9-B373-CAE2B6BE4CEF}" type="presOf" srcId="{5EDBD630-072A-4C59-956D-7B036ED4125A}" destId="{E056062A-2362-4129-878C-FDD1489CDAAB}" srcOrd="0" destOrd="0" presId="urn:microsoft.com/office/officeart/2005/8/layout/vProcess5"/>
    <dgm:cxn modelId="{7607F2F9-6CCC-4847-8210-766751F4A553}" type="presOf" srcId="{E52F03F5-DC8E-4B72-A25D-1ADD2B89B30F}" destId="{7F68EE57-A00C-4BF9-81F0-6585105F5B20}" srcOrd="1" destOrd="0" presId="urn:microsoft.com/office/officeart/2005/8/layout/vProcess5"/>
    <dgm:cxn modelId="{A16C3E3B-9B0F-4DC7-9096-50172E57F3AA}" type="presParOf" srcId="{0F346040-E974-42B3-9CB3-E79CE62B8BEB}" destId="{C9390C1E-555A-459A-BF0E-5F271213B537}" srcOrd="0" destOrd="0" presId="urn:microsoft.com/office/officeart/2005/8/layout/vProcess5"/>
    <dgm:cxn modelId="{A0821F5A-0C88-40D7-9F2C-FF35B718922E}" type="presParOf" srcId="{0F346040-E974-42B3-9CB3-E79CE62B8BEB}" destId="{3E20EC18-51B6-40F2-8C81-296EB5075C10}" srcOrd="1" destOrd="0" presId="urn:microsoft.com/office/officeart/2005/8/layout/vProcess5"/>
    <dgm:cxn modelId="{50AFDFF7-1588-4E52-9315-6ABFA9921741}" type="presParOf" srcId="{0F346040-E974-42B3-9CB3-E79CE62B8BEB}" destId="{103400B0-63BC-4DD9-A7B6-886AB1C478CD}" srcOrd="2" destOrd="0" presId="urn:microsoft.com/office/officeart/2005/8/layout/vProcess5"/>
    <dgm:cxn modelId="{1C064788-68E6-4594-A633-C437EE2505C5}" type="presParOf" srcId="{0F346040-E974-42B3-9CB3-E79CE62B8BEB}" destId="{D589739B-AB7A-4E60-9D26-09C95AD0505C}" srcOrd="3" destOrd="0" presId="urn:microsoft.com/office/officeart/2005/8/layout/vProcess5"/>
    <dgm:cxn modelId="{8D0987DB-AD31-451D-AD0F-6C87C4234350}" type="presParOf" srcId="{0F346040-E974-42B3-9CB3-E79CE62B8BEB}" destId="{E056062A-2362-4129-878C-FDD1489CDAAB}" srcOrd="4" destOrd="0" presId="urn:microsoft.com/office/officeart/2005/8/layout/vProcess5"/>
    <dgm:cxn modelId="{A13040F0-EE29-4649-8E70-5424E6F5072E}" type="presParOf" srcId="{0F346040-E974-42B3-9CB3-E79CE62B8BEB}" destId="{D21829A7-E5C3-4DC6-9DFA-D1A7EF212B46}" srcOrd="5" destOrd="0" presId="urn:microsoft.com/office/officeart/2005/8/layout/vProcess5"/>
    <dgm:cxn modelId="{9C3D682C-B001-4BB3-8251-D6BEF041811E}" type="presParOf" srcId="{0F346040-E974-42B3-9CB3-E79CE62B8BEB}" destId="{BCE7688E-C9FC-4A78-B4C5-74DF39F588CC}" srcOrd="6" destOrd="0" presId="urn:microsoft.com/office/officeart/2005/8/layout/vProcess5"/>
    <dgm:cxn modelId="{38699D00-7F55-4D55-82F1-D09427737AAD}" type="presParOf" srcId="{0F346040-E974-42B3-9CB3-E79CE62B8BEB}" destId="{BFD7F841-05B7-4307-8105-D726EC2B02A0}" srcOrd="7" destOrd="0" presId="urn:microsoft.com/office/officeart/2005/8/layout/vProcess5"/>
    <dgm:cxn modelId="{5A19318D-66A0-464F-B3F3-8644E94E0A42}" type="presParOf" srcId="{0F346040-E974-42B3-9CB3-E79CE62B8BEB}" destId="{7F68EE57-A00C-4BF9-81F0-6585105F5B2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dgm:spPr/>
      <dgm:t>
        <a:bodyPr/>
        <a:lstStyle/>
        <a:p>
          <a:r>
            <a:rPr lang="en-US" dirty="0"/>
            <a:t>Outgoing</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dgm:spPr/>
      <dgm:t>
        <a:bodyPr/>
        <a:lstStyle/>
        <a:p>
          <a:r>
            <a:rPr lang="en-US" dirty="0"/>
            <a:t>Enthusiastic</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dgm:spPr/>
      <dgm:t>
        <a:bodyPr/>
        <a:lstStyle/>
        <a:p>
          <a:r>
            <a:rPr lang="en-US" dirty="0"/>
            <a:t>Over-optimism</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dgm:spPr/>
      <dgm:t>
        <a:bodyPr/>
        <a:lstStyle/>
        <a:p>
          <a:r>
            <a:rPr lang="en-US" dirty="0"/>
            <a:t>Lost of interest</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7C5EE200-D843-4D81-BC73-4AB85502F990}" type="presOf" srcId="{B7C2AFEB-E039-40B5-8012-D4159F0DF4F5}" destId="{7F8F37C7-A948-4912-9117-07DC7FB22092}" srcOrd="1" destOrd="0" presId="urn:microsoft.com/office/officeart/2005/8/layout/hList9"/>
    <dgm:cxn modelId="{CB88600E-A851-4C69-BDF8-15991C0F50EC}" srcId="{56FADD81-AD9B-4B7E-A947-38BD831D3A31}" destId="{C6D9C444-44F1-409E-865F-DF5336700132}" srcOrd="1" destOrd="0" parTransId="{F0EC1DA2-EB18-4DE3-95C5-48E5BE63666A}" sibTransId="{0CEA769C-EFB3-4AC2-8613-A9072DE41D7F}"/>
    <dgm:cxn modelId="{ABB3791C-FD32-4DB8-8255-406E2C9E9150}" type="presOf" srcId="{B7C2AFEB-E039-40B5-8012-D4159F0DF4F5}" destId="{A404A2C5-B6BD-40D4-BCAA-1EF71ACB2C83}" srcOrd="0" destOrd="0" presId="urn:microsoft.com/office/officeart/2005/8/layout/hList9"/>
    <dgm:cxn modelId="{76CD5936-B62A-4903-A5BA-E8D6BCC25AD6}" srcId="{56FADD81-AD9B-4B7E-A947-38BD831D3A31}" destId="{45D11F85-B1A0-4238-A3BF-99C820285C02}" srcOrd="0" destOrd="0" parTransId="{08BDB727-9060-4AEF-9EDF-F5E38E5A4B02}" sibTransId="{67D984F0-129A-42BD-A1C0-1E07DEA5F0EF}"/>
    <dgm:cxn modelId="{7B847938-459C-492F-8AE2-1BFAAC88BB43}" type="presOf" srcId="{56FADD81-AD9B-4B7E-A947-38BD831D3A31}" destId="{8BB5FE6B-2F70-407D-9A87-7B6E92895467}" srcOrd="0" destOrd="0" presId="urn:microsoft.com/office/officeart/2005/8/layout/hList9"/>
    <dgm:cxn modelId="{33FFFD39-E8CA-481A-9152-98A2556F3F90}" type="presOf" srcId="{8120D990-A87F-4A2C-B1E6-F34CF59E2FA4}" destId="{5E7E6E77-BD77-418B-891F-523F217074E4}" srcOrd="1" destOrd="0" presId="urn:microsoft.com/office/officeart/2005/8/layout/hList9"/>
    <dgm:cxn modelId="{61583E58-DAEC-4962-89C4-6D28A633322B}" type="presOf" srcId="{45D11F85-B1A0-4238-A3BF-99C820285C02}" destId="{CE362FB3-DDC8-402B-9E3D-4300B0B4E8DB}" srcOrd="1" destOrd="0" presId="urn:microsoft.com/office/officeart/2005/8/layout/hList9"/>
    <dgm:cxn modelId="{D5E04A5A-F204-4D5F-83C4-76571444AB6D}" type="presOf" srcId="{C6D9C444-44F1-409E-865F-DF5336700132}" destId="{C7212FDA-2D9F-4B27-9C32-4FFEB849E742}" srcOrd="0"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996F6186-4445-486D-B5F3-778D4ED87BD2}" type="presOf" srcId="{8120D990-A87F-4A2C-B1E6-F34CF59E2FA4}" destId="{E6416D44-E847-41B8-83B9-7F5B4908AA05}" srcOrd="0" destOrd="0" presId="urn:microsoft.com/office/officeart/2005/8/layout/hList9"/>
    <dgm:cxn modelId="{20CC5CC5-9E93-40B3-AC54-AB1751792907}" type="presOf" srcId="{C6D9C444-44F1-409E-865F-DF5336700132}" destId="{7B618EC0-6B6E-4AC9-BC43-66DD56F4BED0}" srcOrd="1" destOrd="0" presId="urn:microsoft.com/office/officeart/2005/8/layout/hList9"/>
    <dgm:cxn modelId="{C85F57CE-880C-4B1A-B526-421834DC1372}" type="presOf" srcId="{45D11F85-B1A0-4238-A3BF-99C820285C02}" destId="{1BDCA405-0E21-4A0F-8AD1-5EBF39356AF9}" srcOrd="0"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A35051DE-544C-408E-9FBB-3FE2A3B7F636}" type="presOf" srcId="{4F057629-FE8E-4325-8537-04A0E497127C}" destId="{9A4DF794-2C39-471E-93C9-ADD950A0B4A7}" srcOrd="0" destOrd="0" presId="urn:microsoft.com/office/officeart/2005/8/layout/hList9"/>
    <dgm:cxn modelId="{CDCC3FE2-B37D-4A9D-8A73-9A86A3E98EB6}" type="presOf" srcId="{F22F6981-6063-4E12-AE0F-56AA4000502C}" destId="{D71C0122-0155-448A-9144-5B9E4A4A54A5}" srcOrd="0" destOrd="0" presId="urn:microsoft.com/office/officeart/2005/8/layout/hList9"/>
    <dgm:cxn modelId="{842CFBE7-F388-44A5-886C-04F32D4851AE}" srcId="{F22F6981-6063-4E12-AE0F-56AA4000502C}" destId="{8120D990-A87F-4A2C-B1E6-F34CF59E2FA4}" srcOrd="0" destOrd="0" parTransId="{8CA2F304-FAA0-4C11-B39F-F76037D665A1}" sibTransId="{5F89CE98-3309-40AA-9707-A743E14D42BB}"/>
    <dgm:cxn modelId="{C48BE8FC-DB86-4749-8FA7-4B8AC9DDB7E6}" srcId="{4F057629-FE8E-4325-8537-04A0E497127C}" destId="{F22F6981-6063-4E12-AE0F-56AA4000502C}" srcOrd="1" destOrd="0" parTransId="{7E7BDD94-472C-4B2F-8316-1E8B48456D1D}" sibTransId="{2E216B26-B1CF-40B0-8B80-450CDA1707AF}"/>
    <dgm:cxn modelId="{A6E63932-9FD2-435B-82B2-9BFF18E287C8}" type="presParOf" srcId="{9A4DF794-2C39-471E-93C9-ADD950A0B4A7}" destId="{8FC1B67C-C9C1-46CC-88DC-BC99C75B5E7A}" srcOrd="0" destOrd="0" presId="urn:microsoft.com/office/officeart/2005/8/layout/hList9"/>
    <dgm:cxn modelId="{D7873A28-0801-424D-908E-C73153757657}" type="presParOf" srcId="{9A4DF794-2C39-471E-93C9-ADD950A0B4A7}" destId="{FF3126BD-F0DC-4A68-A887-9CF25AF7B31C}" srcOrd="1" destOrd="0" presId="urn:microsoft.com/office/officeart/2005/8/layout/hList9"/>
    <dgm:cxn modelId="{3C04FC23-33C9-4872-8D07-C9E14BF0D584}" type="presParOf" srcId="{FF3126BD-F0DC-4A68-A887-9CF25AF7B31C}" destId="{EFDD65C1-8464-4E10-846E-EF41F2D9F7C6}" srcOrd="0" destOrd="0" presId="urn:microsoft.com/office/officeart/2005/8/layout/hList9"/>
    <dgm:cxn modelId="{084CE7EE-C8DA-4724-AAFA-54555554EFBE}" type="presParOf" srcId="{FF3126BD-F0DC-4A68-A887-9CF25AF7B31C}" destId="{1A28DDE8-4DE5-4DC6-B06B-24B85F3E9960}" srcOrd="1" destOrd="0" presId="urn:microsoft.com/office/officeart/2005/8/layout/hList9"/>
    <dgm:cxn modelId="{7DD7E2DD-9252-4BFC-8E49-9116C8BADEE0}" type="presParOf" srcId="{1A28DDE8-4DE5-4DC6-B06B-24B85F3E9960}" destId="{1BDCA405-0E21-4A0F-8AD1-5EBF39356AF9}" srcOrd="0" destOrd="0" presId="urn:microsoft.com/office/officeart/2005/8/layout/hList9"/>
    <dgm:cxn modelId="{9730B02A-E51C-4874-919D-CE7650786B37}" type="presParOf" srcId="{1A28DDE8-4DE5-4DC6-B06B-24B85F3E9960}" destId="{CE362FB3-DDC8-402B-9E3D-4300B0B4E8DB}" srcOrd="1" destOrd="0" presId="urn:microsoft.com/office/officeart/2005/8/layout/hList9"/>
    <dgm:cxn modelId="{893B924A-F62C-4899-85D0-08BD5993AFC6}" type="presParOf" srcId="{FF3126BD-F0DC-4A68-A887-9CF25AF7B31C}" destId="{FB813EFF-611D-4289-833A-844A3E86CFC7}" srcOrd="2" destOrd="0" presId="urn:microsoft.com/office/officeart/2005/8/layout/hList9"/>
    <dgm:cxn modelId="{E75FA3A8-392C-453C-9E8A-ACD69FCF6DF6}" type="presParOf" srcId="{FB813EFF-611D-4289-833A-844A3E86CFC7}" destId="{C7212FDA-2D9F-4B27-9C32-4FFEB849E742}" srcOrd="0" destOrd="0" presId="urn:microsoft.com/office/officeart/2005/8/layout/hList9"/>
    <dgm:cxn modelId="{4D9ED965-5E5C-4E5A-AFDD-38799BB7C1FA}" type="presParOf" srcId="{FB813EFF-611D-4289-833A-844A3E86CFC7}" destId="{7B618EC0-6B6E-4AC9-BC43-66DD56F4BED0}" srcOrd="1" destOrd="0" presId="urn:microsoft.com/office/officeart/2005/8/layout/hList9"/>
    <dgm:cxn modelId="{0DCBDE20-E486-4167-9496-078677492787}" type="presParOf" srcId="{9A4DF794-2C39-471E-93C9-ADD950A0B4A7}" destId="{6E50C66C-4136-48B5-9447-0B6423A8D31B}" srcOrd="2" destOrd="0" presId="urn:microsoft.com/office/officeart/2005/8/layout/hList9"/>
    <dgm:cxn modelId="{72ACCB7E-590C-4E10-B4B1-4EF7FB1185B2}" type="presParOf" srcId="{9A4DF794-2C39-471E-93C9-ADD950A0B4A7}" destId="{8BB5FE6B-2F70-407D-9A87-7B6E92895467}" srcOrd="3" destOrd="0" presId="urn:microsoft.com/office/officeart/2005/8/layout/hList9"/>
    <dgm:cxn modelId="{EF75D829-3D98-4825-B6D4-AC342CD27CBD}" type="presParOf" srcId="{9A4DF794-2C39-471E-93C9-ADD950A0B4A7}" destId="{868BFD86-337B-4B84-812F-5D87376CBF08}" srcOrd="4" destOrd="0" presId="urn:microsoft.com/office/officeart/2005/8/layout/hList9"/>
    <dgm:cxn modelId="{71AB598E-E78D-456B-9C99-2642AEF8912B}" type="presParOf" srcId="{9A4DF794-2C39-471E-93C9-ADD950A0B4A7}" destId="{4289422B-98BC-4909-BC79-D86D3476F8AA}" srcOrd="5" destOrd="0" presId="urn:microsoft.com/office/officeart/2005/8/layout/hList9"/>
    <dgm:cxn modelId="{E5464ACF-5935-4FFC-8B38-C9AB8A245195}" type="presParOf" srcId="{9A4DF794-2C39-471E-93C9-ADD950A0B4A7}" destId="{191B6FE1-B372-4907-94BD-70EAD4C6FD32}" srcOrd="6" destOrd="0" presId="urn:microsoft.com/office/officeart/2005/8/layout/hList9"/>
    <dgm:cxn modelId="{D9004F65-C737-435C-A297-A70BAB4E373A}" type="presParOf" srcId="{191B6FE1-B372-4907-94BD-70EAD4C6FD32}" destId="{20504CCD-5B6B-46DD-A269-EB345BEC07F8}" srcOrd="0" destOrd="0" presId="urn:microsoft.com/office/officeart/2005/8/layout/hList9"/>
    <dgm:cxn modelId="{983A27CD-C07B-4253-AB4C-0808990BB4A3}" type="presParOf" srcId="{191B6FE1-B372-4907-94BD-70EAD4C6FD32}" destId="{691B12E6-1EDF-4411-B46F-FAF94D733EC4}" srcOrd="1" destOrd="0" presId="urn:microsoft.com/office/officeart/2005/8/layout/hList9"/>
    <dgm:cxn modelId="{899B4E83-7D81-4325-B00A-3550CE3A643C}" type="presParOf" srcId="{691B12E6-1EDF-4411-B46F-FAF94D733EC4}" destId="{E6416D44-E847-41B8-83B9-7F5B4908AA05}" srcOrd="0" destOrd="0" presId="urn:microsoft.com/office/officeart/2005/8/layout/hList9"/>
    <dgm:cxn modelId="{6F75CD90-708D-4797-9E0E-4DFC0E942CB8}" type="presParOf" srcId="{691B12E6-1EDF-4411-B46F-FAF94D733EC4}" destId="{5E7E6E77-BD77-418B-891F-523F217074E4}" srcOrd="1" destOrd="0" presId="urn:microsoft.com/office/officeart/2005/8/layout/hList9"/>
    <dgm:cxn modelId="{C7EB1A3E-6ADE-4E69-AC96-EA5D4B011114}" type="presParOf" srcId="{191B6FE1-B372-4907-94BD-70EAD4C6FD32}" destId="{7A59D37C-E2BC-4C2F-B06F-F7DB3820844D}" srcOrd="2" destOrd="0" presId="urn:microsoft.com/office/officeart/2005/8/layout/hList9"/>
    <dgm:cxn modelId="{63B4CB64-DCBC-4086-B7D0-3533F91C7591}" type="presParOf" srcId="{7A59D37C-E2BC-4C2F-B06F-F7DB3820844D}" destId="{A404A2C5-B6BD-40D4-BCAA-1EF71ACB2C83}" srcOrd="0" destOrd="0" presId="urn:microsoft.com/office/officeart/2005/8/layout/hList9"/>
    <dgm:cxn modelId="{17A398F2-617F-407F-90FC-F30092AF6698}" type="presParOf" srcId="{7A59D37C-E2BC-4C2F-B06F-F7DB3820844D}" destId="{7F8F37C7-A948-4912-9117-07DC7FB22092}" srcOrd="1" destOrd="0" presId="urn:microsoft.com/office/officeart/2005/8/layout/hList9"/>
    <dgm:cxn modelId="{C9AA59B1-9FBF-4201-B59E-34AF327CF7E4}" type="presParOf" srcId="{9A4DF794-2C39-471E-93C9-ADD950A0B4A7}" destId="{20E1C12E-4334-4D11-9338-74E5AC8CCB9D}" srcOrd="7" destOrd="0" presId="urn:microsoft.com/office/officeart/2005/8/layout/hList9"/>
    <dgm:cxn modelId="{B354A678-6C97-4DEE-B55C-3C7F6910F375}"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Co-operative</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Diplomatic</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Indecisive</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dgm:spPr/>
      <dgm:t>
        <a:bodyPr/>
        <a:lstStyle/>
        <a:p>
          <a:r>
            <a:rPr lang="en-US" dirty="0"/>
            <a:t>Avoidance of confrontation</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62525709-9993-47BD-B02F-1BDE1B5F4E10}" type="presOf" srcId="{4F057629-FE8E-4325-8537-04A0E497127C}" destId="{9A4DF794-2C39-471E-93C9-ADD950A0B4A7}" srcOrd="0" destOrd="0" presId="urn:microsoft.com/office/officeart/2005/8/layout/hList9"/>
    <dgm:cxn modelId="{5C860C0C-3E00-42A6-B1D3-7828892804A2}" type="presOf" srcId="{8120D990-A87F-4A2C-B1E6-F34CF59E2FA4}" destId="{E6416D44-E847-41B8-83B9-7F5B4908AA05}" srcOrd="0" destOrd="0" presId="urn:microsoft.com/office/officeart/2005/8/layout/hList9"/>
    <dgm:cxn modelId="{CB88600E-A851-4C69-BDF8-15991C0F50EC}" srcId="{56FADD81-AD9B-4B7E-A947-38BD831D3A31}" destId="{C6D9C444-44F1-409E-865F-DF5336700132}" srcOrd="1" destOrd="0" parTransId="{F0EC1DA2-EB18-4DE3-95C5-48E5BE63666A}" sibTransId="{0CEA769C-EFB3-4AC2-8613-A9072DE41D7F}"/>
    <dgm:cxn modelId="{F43C4B27-5538-4E5D-BBD2-C918FA12AD9F}" type="presOf" srcId="{F22F6981-6063-4E12-AE0F-56AA4000502C}" destId="{D71C0122-0155-448A-9144-5B9E4A4A54A5}" srcOrd="0" destOrd="0" presId="urn:microsoft.com/office/officeart/2005/8/layout/hList9"/>
    <dgm:cxn modelId="{F3F66D33-8D10-4C68-9B7A-FC4680C8AAD0}" type="presOf" srcId="{56FADD81-AD9B-4B7E-A947-38BD831D3A31}" destId="{8BB5FE6B-2F70-407D-9A87-7B6E92895467}" srcOrd="0" destOrd="0" presId="urn:microsoft.com/office/officeart/2005/8/layout/hList9"/>
    <dgm:cxn modelId="{FA744C36-38DA-467F-8D6E-830CA6D854B8}" type="presOf" srcId="{C6D9C444-44F1-409E-865F-DF5336700132}" destId="{C7212FDA-2D9F-4B27-9C32-4FFEB849E742}" srcOrd="0" destOrd="0" presId="urn:microsoft.com/office/officeart/2005/8/layout/hList9"/>
    <dgm:cxn modelId="{76CD5936-B62A-4903-A5BA-E8D6BCC25AD6}" srcId="{56FADD81-AD9B-4B7E-A947-38BD831D3A31}" destId="{45D11F85-B1A0-4238-A3BF-99C820285C02}" srcOrd="0" destOrd="0" parTransId="{08BDB727-9060-4AEF-9EDF-F5E38E5A4B02}" sibTransId="{67D984F0-129A-42BD-A1C0-1E07DEA5F0EF}"/>
    <dgm:cxn modelId="{134C703D-BA0E-4DF2-9A49-21C8B8E579BA}" type="presOf" srcId="{8120D990-A87F-4A2C-B1E6-F34CF59E2FA4}" destId="{5E7E6E77-BD77-418B-891F-523F217074E4}" srcOrd="1"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01650D7B-6626-4FE5-B71A-88C06391D64E}" type="presOf" srcId="{B7C2AFEB-E039-40B5-8012-D4159F0DF4F5}" destId="{7F8F37C7-A948-4912-9117-07DC7FB22092}" srcOrd="1" destOrd="0" presId="urn:microsoft.com/office/officeart/2005/8/layout/hList9"/>
    <dgm:cxn modelId="{AD9967A7-72DE-4F32-8706-5011E857D4F4}" type="presOf" srcId="{45D11F85-B1A0-4238-A3BF-99C820285C02}" destId="{1BDCA405-0E21-4A0F-8AD1-5EBF39356AF9}" srcOrd="0" destOrd="0" presId="urn:microsoft.com/office/officeart/2005/8/layout/hList9"/>
    <dgm:cxn modelId="{F19E07A8-03E7-4177-BEFF-EDE0412D7957}" type="presOf" srcId="{C6D9C444-44F1-409E-865F-DF5336700132}" destId="{7B618EC0-6B6E-4AC9-BC43-66DD56F4BED0}" srcOrd="1"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96E478DB-4EAB-465B-B76F-678F6CB67651}" type="presOf" srcId="{B7C2AFEB-E039-40B5-8012-D4159F0DF4F5}" destId="{A404A2C5-B6BD-40D4-BCAA-1EF71ACB2C83}" srcOrd="0" destOrd="0" presId="urn:microsoft.com/office/officeart/2005/8/layout/hList9"/>
    <dgm:cxn modelId="{6DCD07E7-0E93-4944-9FDB-1E675F51C522}" type="presOf" srcId="{45D11F85-B1A0-4238-A3BF-99C820285C02}" destId="{CE362FB3-DDC8-402B-9E3D-4300B0B4E8DB}" srcOrd="1" destOrd="0" presId="urn:microsoft.com/office/officeart/2005/8/layout/hList9"/>
    <dgm:cxn modelId="{842CFBE7-F388-44A5-886C-04F32D4851AE}" srcId="{F22F6981-6063-4E12-AE0F-56AA4000502C}" destId="{8120D990-A87F-4A2C-B1E6-F34CF59E2FA4}" srcOrd="0" destOrd="0" parTransId="{8CA2F304-FAA0-4C11-B39F-F76037D665A1}" sibTransId="{5F89CE98-3309-40AA-9707-A743E14D42BB}"/>
    <dgm:cxn modelId="{C48BE8FC-DB86-4749-8FA7-4B8AC9DDB7E6}" srcId="{4F057629-FE8E-4325-8537-04A0E497127C}" destId="{F22F6981-6063-4E12-AE0F-56AA4000502C}" srcOrd="1" destOrd="0" parTransId="{7E7BDD94-472C-4B2F-8316-1E8B48456D1D}" sibTransId="{2E216B26-B1CF-40B0-8B80-450CDA1707AF}"/>
    <dgm:cxn modelId="{D97E159E-DDAC-4C65-913D-FC4205746A8B}" type="presParOf" srcId="{9A4DF794-2C39-471E-93C9-ADD950A0B4A7}" destId="{8FC1B67C-C9C1-46CC-88DC-BC99C75B5E7A}" srcOrd="0" destOrd="0" presId="urn:microsoft.com/office/officeart/2005/8/layout/hList9"/>
    <dgm:cxn modelId="{6F799A5B-C767-4539-BB07-F1A63E6E3D7A}" type="presParOf" srcId="{9A4DF794-2C39-471E-93C9-ADD950A0B4A7}" destId="{FF3126BD-F0DC-4A68-A887-9CF25AF7B31C}" srcOrd="1" destOrd="0" presId="urn:microsoft.com/office/officeart/2005/8/layout/hList9"/>
    <dgm:cxn modelId="{3AB8911D-23DC-4A89-BE3C-6CF82B7490BB}" type="presParOf" srcId="{FF3126BD-F0DC-4A68-A887-9CF25AF7B31C}" destId="{EFDD65C1-8464-4E10-846E-EF41F2D9F7C6}" srcOrd="0" destOrd="0" presId="urn:microsoft.com/office/officeart/2005/8/layout/hList9"/>
    <dgm:cxn modelId="{BAA9BCDE-167E-477D-A272-9D6AE64FA037}" type="presParOf" srcId="{FF3126BD-F0DC-4A68-A887-9CF25AF7B31C}" destId="{1A28DDE8-4DE5-4DC6-B06B-24B85F3E9960}" srcOrd="1" destOrd="0" presId="urn:microsoft.com/office/officeart/2005/8/layout/hList9"/>
    <dgm:cxn modelId="{96B7F387-469C-4E54-875B-E1DCC020F15B}" type="presParOf" srcId="{1A28DDE8-4DE5-4DC6-B06B-24B85F3E9960}" destId="{1BDCA405-0E21-4A0F-8AD1-5EBF39356AF9}" srcOrd="0" destOrd="0" presId="urn:microsoft.com/office/officeart/2005/8/layout/hList9"/>
    <dgm:cxn modelId="{14BB7320-BFF3-4770-929E-155B04AA4AD1}" type="presParOf" srcId="{1A28DDE8-4DE5-4DC6-B06B-24B85F3E9960}" destId="{CE362FB3-DDC8-402B-9E3D-4300B0B4E8DB}" srcOrd="1" destOrd="0" presId="urn:microsoft.com/office/officeart/2005/8/layout/hList9"/>
    <dgm:cxn modelId="{3AA94147-72DF-4E0F-94D0-EFDAD25F6636}" type="presParOf" srcId="{FF3126BD-F0DC-4A68-A887-9CF25AF7B31C}" destId="{FB813EFF-611D-4289-833A-844A3E86CFC7}" srcOrd="2" destOrd="0" presId="urn:microsoft.com/office/officeart/2005/8/layout/hList9"/>
    <dgm:cxn modelId="{F94271AC-750C-408D-9175-25CCD15EF64B}" type="presParOf" srcId="{FB813EFF-611D-4289-833A-844A3E86CFC7}" destId="{C7212FDA-2D9F-4B27-9C32-4FFEB849E742}" srcOrd="0" destOrd="0" presId="urn:microsoft.com/office/officeart/2005/8/layout/hList9"/>
    <dgm:cxn modelId="{C3F1AE70-40F1-418C-81C5-2E34A180B890}" type="presParOf" srcId="{FB813EFF-611D-4289-833A-844A3E86CFC7}" destId="{7B618EC0-6B6E-4AC9-BC43-66DD56F4BED0}" srcOrd="1" destOrd="0" presId="urn:microsoft.com/office/officeart/2005/8/layout/hList9"/>
    <dgm:cxn modelId="{C90BE125-AF17-4916-962D-E887F11E47F3}" type="presParOf" srcId="{9A4DF794-2C39-471E-93C9-ADD950A0B4A7}" destId="{6E50C66C-4136-48B5-9447-0B6423A8D31B}" srcOrd="2" destOrd="0" presId="urn:microsoft.com/office/officeart/2005/8/layout/hList9"/>
    <dgm:cxn modelId="{8E435B28-852C-4586-A9B3-A9B08AE02313}" type="presParOf" srcId="{9A4DF794-2C39-471E-93C9-ADD950A0B4A7}" destId="{8BB5FE6B-2F70-407D-9A87-7B6E92895467}" srcOrd="3" destOrd="0" presId="urn:microsoft.com/office/officeart/2005/8/layout/hList9"/>
    <dgm:cxn modelId="{5FC4C08C-89E1-43D4-913A-EAE488E5A60E}" type="presParOf" srcId="{9A4DF794-2C39-471E-93C9-ADD950A0B4A7}" destId="{868BFD86-337B-4B84-812F-5D87376CBF08}" srcOrd="4" destOrd="0" presId="urn:microsoft.com/office/officeart/2005/8/layout/hList9"/>
    <dgm:cxn modelId="{DD9C56EC-DDDF-43EF-9C73-686D04CC7E20}" type="presParOf" srcId="{9A4DF794-2C39-471E-93C9-ADD950A0B4A7}" destId="{4289422B-98BC-4909-BC79-D86D3476F8AA}" srcOrd="5" destOrd="0" presId="urn:microsoft.com/office/officeart/2005/8/layout/hList9"/>
    <dgm:cxn modelId="{AB9FCE82-2FB6-417C-9560-AC8431C691F1}" type="presParOf" srcId="{9A4DF794-2C39-471E-93C9-ADD950A0B4A7}" destId="{191B6FE1-B372-4907-94BD-70EAD4C6FD32}" srcOrd="6" destOrd="0" presId="urn:microsoft.com/office/officeart/2005/8/layout/hList9"/>
    <dgm:cxn modelId="{A1D1634E-6E83-42C6-AD8A-83894C4A0DAC}" type="presParOf" srcId="{191B6FE1-B372-4907-94BD-70EAD4C6FD32}" destId="{20504CCD-5B6B-46DD-A269-EB345BEC07F8}" srcOrd="0" destOrd="0" presId="urn:microsoft.com/office/officeart/2005/8/layout/hList9"/>
    <dgm:cxn modelId="{5BC8C6EC-17A0-4605-9228-AF16BCB5A57F}" type="presParOf" srcId="{191B6FE1-B372-4907-94BD-70EAD4C6FD32}" destId="{691B12E6-1EDF-4411-B46F-FAF94D733EC4}" srcOrd="1" destOrd="0" presId="urn:microsoft.com/office/officeart/2005/8/layout/hList9"/>
    <dgm:cxn modelId="{6B098ADC-34DA-4606-AF25-0FF2C63B4316}" type="presParOf" srcId="{691B12E6-1EDF-4411-B46F-FAF94D733EC4}" destId="{E6416D44-E847-41B8-83B9-7F5B4908AA05}" srcOrd="0" destOrd="0" presId="urn:microsoft.com/office/officeart/2005/8/layout/hList9"/>
    <dgm:cxn modelId="{2CF7E010-F626-4B39-B218-B58CD38A6D8B}" type="presParOf" srcId="{691B12E6-1EDF-4411-B46F-FAF94D733EC4}" destId="{5E7E6E77-BD77-418B-891F-523F217074E4}" srcOrd="1" destOrd="0" presId="urn:microsoft.com/office/officeart/2005/8/layout/hList9"/>
    <dgm:cxn modelId="{2373F842-DB9A-4B21-A744-EA7969A99ACD}" type="presParOf" srcId="{191B6FE1-B372-4907-94BD-70EAD4C6FD32}" destId="{7A59D37C-E2BC-4C2F-B06F-F7DB3820844D}" srcOrd="2" destOrd="0" presId="urn:microsoft.com/office/officeart/2005/8/layout/hList9"/>
    <dgm:cxn modelId="{0DEDA9CD-B501-49CC-9661-260F8FC15B81}" type="presParOf" srcId="{7A59D37C-E2BC-4C2F-B06F-F7DB3820844D}" destId="{A404A2C5-B6BD-40D4-BCAA-1EF71ACB2C83}" srcOrd="0" destOrd="0" presId="urn:microsoft.com/office/officeart/2005/8/layout/hList9"/>
    <dgm:cxn modelId="{B99B86C9-FB01-42AF-B9DE-C731381912C8}" type="presParOf" srcId="{7A59D37C-E2BC-4C2F-B06F-F7DB3820844D}" destId="{7F8F37C7-A948-4912-9117-07DC7FB22092}" srcOrd="1" destOrd="0" presId="urn:microsoft.com/office/officeart/2005/8/layout/hList9"/>
    <dgm:cxn modelId="{DA24405E-868E-433F-BEFE-0F917DBCDC2F}" type="presParOf" srcId="{9A4DF794-2C39-471E-93C9-ADD950A0B4A7}" destId="{20E1C12E-4334-4D11-9338-74E5AC8CCB9D}" srcOrd="7" destOrd="0" presId="urn:microsoft.com/office/officeart/2005/8/layout/hList9"/>
    <dgm:cxn modelId="{E64F2C55-509E-4D57-BC47-96CC4CCE1B6F}"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Mature</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Confident</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Manipulative </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custT="1"/>
      <dgm:spPr/>
      <dgm:t>
        <a:bodyPr/>
        <a:lstStyle/>
        <a:p>
          <a:r>
            <a:rPr lang="en-US" sz="2400" dirty="0"/>
            <a:t>Taking less share of work</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EBCC4507-8847-48C9-9A98-01C512C69EDD}" type="presOf" srcId="{C6D9C444-44F1-409E-865F-DF5336700132}" destId="{C7212FDA-2D9F-4B27-9C32-4FFEB849E742}" srcOrd="0" destOrd="0" presId="urn:microsoft.com/office/officeart/2005/8/layout/hList9"/>
    <dgm:cxn modelId="{CB88600E-A851-4C69-BDF8-15991C0F50EC}" srcId="{56FADD81-AD9B-4B7E-A947-38BD831D3A31}" destId="{C6D9C444-44F1-409E-865F-DF5336700132}" srcOrd="1" destOrd="0" parTransId="{F0EC1DA2-EB18-4DE3-95C5-48E5BE63666A}" sibTransId="{0CEA769C-EFB3-4AC2-8613-A9072DE41D7F}"/>
    <dgm:cxn modelId="{76CD5936-B62A-4903-A5BA-E8D6BCC25AD6}" srcId="{56FADD81-AD9B-4B7E-A947-38BD831D3A31}" destId="{45D11F85-B1A0-4238-A3BF-99C820285C02}" srcOrd="0" destOrd="0" parTransId="{08BDB727-9060-4AEF-9EDF-F5E38E5A4B02}" sibTransId="{67D984F0-129A-42BD-A1C0-1E07DEA5F0EF}"/>
    <dgm:cxn modelId="{D4FA7C5F-870F-4EA9-B98D-D5C5A1FDD506}" type="presOf" srcId="{56FADD81-AD9B-4B7E-A947-38BD831D3A31}" destId="{8BB5FE6B-2F70-407D-9A87-7B6E92895467}" srcOrd="0" destOrd="0" presId="urn:microsoft.com/office/officeart/2005/8/layout/hList9"/>
    <dgm:cxn modelId="{27503A4D-90D5-481B-864A-CEC518AD6FBE}" type="presOf" srcId="{C6D9C444-44F1-409E-865F-DF5336700132}" destId="{7B618EC0-6B6E-4AC9-BC43-66DD56F4BED0}" srcOrd="1" destOrd="0" presId="urn:microsoft.com/office/officeart/2005/8/layout/hList9"/>
    <dgm:cxn modelId="{3F28C153-1223-4945-AA1B-CAAD377C995B}" type="presOf" srcId="{8120D990-A87F-4A2C-B1E6-F34CF59E2FA4}" destId="{E6416D44-E847-41B8-83B9-7F5B4908AA05}" srcOrd="0" destOrd="0" presId="urn:microsoft.com/office/officeart/2005/8/layout/hList9"/>
    <dgm:cxn modelId="{07D33A74-D63D-46EF-9168-1DE61488F2DF}" type="presOf" srcId="{B7C2AFEB-E039-40B5-8012-D4159F0DF4F5}" destId="{7F8F37C7-A948-4912-9117-07DC7FB22092}" srcOrd="1"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14FF928B-1ED9-4202-B29E-C4BA4170AB28}" type="presOf" srcId="{45D11F85-B1A0-4238-A3BF-99C820285C02}" destId="{1BDCA405-0E21-4A0F-8AD1-5EBF39356AF9}" srcOrd="0"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A8AE21D6-AE19-44D0-8CB5-4564E21F5489}" type="presOf" srcId="{4F057629-FE8E-4325-8537-04A0E497127C}" destId="{9A4DF794-2C39-471E-93C9-ADD950A0B4A7}" srcOrd="0" destOrd="0" presId="urn:microsoft.com/office/officeart/2005/8/layout/hList9"/>
    <dgm:cxn modelId="{4C3313D8-C744-4EC3-90D5-AB806C6AA0C9}" type="presOf" srcId="{B7C2AFEB-E039-40B5-8012-D4159F0DF4F5}" destId="{A404A2C5-B6BD-40D4-BCAA-1EF71ACB2C83}" srcOrd="0" destOrd="0" presId="urn:microsoft.com/office/officeart/2005/8/layout/hList9"/>
    <dgm:cxn modelId="{842CFBE7-F388-44A5-886C-04F32D4851AE}" srcId="{F22F6981-6063-4E12-AE0F-56AA4000502C}" destId="{8120D990-A87F-4A2C-B1E6-F34CF59E2FA4}" srcOrd="0" destOrd="0" parTransId="{8CA2F304-FAA0-4C11-B39F-F76037D665A1}" sibTransId="{5F89CE98-3309-40AA-9707-A743E14D42BB}"/>
    <dgm:cxn modelId="{81B2B7EA-CA94-4E57-A750-44CD743D34EF}" type="presOf" srcId="{8120D990-A87F-4A2C-B1E6-F34CF59E2FA4}" destId="{5E7E6E77-BD77-418B-891F-523F217074E4}" srcOrd="1" destOrd="0" presId="urn:microsoft.com/office/officeart/2005/8/layout/hList9"/>
    <dgm:cxn modelId="{11696EF4-23AA-43B6-B676-60A89CFE0151}" type="presOf" srcId="{F22F6981-6063-4E12-AE0F-56AA4000502C}" destId="{D71C0122-0155-448A-9144-5B9E4A4A54A5}" srcOrd="0" destOrd="0" presId="urn:microsoft.com/office/officeart/2005/8/layout/hList9"/>
    <dgm:cxn modelId="{C48BE8FC-DB86-4749-8FA7-4B8AC9DDB7E6}" srcId="{4F057629-FE8E-4325-8537-04A0E497127C}" destId="{F22F6981-6063-4E12-AE0F-56AA4000502C}" srcOrd="1" destOrd="0" parTransId="{7E7BDD94-472C-4B2F-8316-1E8B48456D1D}" sibTransId="{2E216B26-B1CF-40B0-8B80-450CDA1707AF}"/>
    <dgm:cxn modelId="{DAAF10FF-0E22-4B90-9E19-A7E0FCF42E65}" type="presOf" srcId="{45D11F85-B1A0-4238-A3BF-99C820285C02}" destId="{CE362FB3-DDC8-402B-9E3D-4300B0B4E8DB}" srcOrd="1" destOrd="0" presId="urn:microsoft.com/office/officeart/2005/8/layout/hList9"/>
    <dgm:cxn modelId="{FF4FF17F-E1EF-4831-8681-69BBF803B5BA}" type="presParOf" srcId="{9A4DF794-2C39-471E-93C9-ADD950A0B4A7}" destId="{8FC1B67C-C9C1-46CC-88DC-BC99C75B5E7A}" srcOrd="0" destOrd="0" presId="urn:microsoft.com/office/officeart/2005/8/layout/hList9"/>
    <dgm:cxn modelId="{F1C92228-4DB6-42FA-808B-7A111BD0DE47}" type="presParOf" srcId="{9A4DF794-2C39-471E-93C9-ADD950A0B4A7}" destId="{FF3126BD-F0DC-4A68-A887-9CF25AF7B31C}" srcOrd="1" destOrd="0" presId="urn:microsoft.com/office/officeart/2005/8/layout/hList9"/>
    <dgm:cxn modelId="{2A513832-F4C1-4FCB-8D82-BBD2BF4D39A3}" type="presParOf" srcId="{FF3126BD-F0DC-4A68-A887-9CF25AF7B31C}" destId="{EFDD65C1-8464-4E10-846E-EF41F2D9F7C6}" srcOrd="0" destOrd="0" presId="urn:microsoft.com/office/officeart/2005/8/layout/hList9"/>
    <dgm:cxn modelId="{9CEEC6D0-B23A-46B0-80FE-DA7E39370595}" type="presParOf" srcId="{FF3126BD-F0DC-4A68-A887-9CF25AF7B31C}" destId="{1A28DDE8-4DE5-4DC6-B06B-24B85F3E9960}" srcOrd="1" destOrd="0" presId="urn:microsoft.com/office/officeart/2005/8/layout/hList9"/>
    <dgm:cxn modelId="{5B6C4FCC-CD4B-4349-97BB-BF2A98E8BED8}" type="presParOf" srcId="{1A28DDE8-4DE5-4DC6-B06B-24B85F3E9960}" destId="{1BDCA405-0E21-4A0F-8AD1-5EBF39356AF9}" srcOrd="0" destOrd="0" presId="urn:microsoft.com/office/officeart/2005/8/layout/hList9"/>
    <dgm:cxn modelId="{CCA8070B-1403-4BC0-9E4F-7E31947ACB3D}" type="presParOf" srcId="{1A28DDE8-4DE5-4DC6-B06B-24B85F3E9960}" destId="{CE362FB3-DDC8-402B-9E3D-4300B0B4E8DB}" srcOrd="1" destOrd="0" presId="urn:microsoft.com/office/officeart/2005/8/layout/hList9"/>
    <dgm:cxn modelId="{FA36DFA3-FC45-4C4C-92CD-A679B420C3CA}" type="presParOf" srcId="{FF3126BD-F0DC-4A68-A887-9CF25AF7B31C}" destId="{FB813EFF-611D-4289-833A-844A3E86CFC7}" srcOrd="2" destOrd="0" presId="urn:microsoft.com/office/officeart/2005/8/layout/hList9"/>
    <dgm:cxn modelId="{534343AE-ADBB-4FA1-A891-F7B4EB9BF05A}" type="presParOf" srcId="{FB813EFF-611D-4289-833A-844A3E86CFC7}" destId="{C7212FDA-2D9F-4B27-9C32-4FFEB849E742}" srcOrd="0" destOrd="0" presId="urn:microsoft.com/office/officeart/2005/8/layout/hList9"/>
    <dgm:cxn modelId="{D064DF34-CD21-4A9D-8279-0F724537648C}" type="presParOf" srcId="{FB813EFF-611D-4289-833A-844A3E86CFC7}" destId="{7B618EC0-6B6E-4AC9-BC43-66DD56F4BED0}" srcOrd="1" destOrd="0" presId="urn:microsoft.com/office/officeart/2005/8/layout/hList9"/>
    <dgm:cxn modelId="{8A8FC52A-DA3C-48C6-AA11-939CA18EAFF7}" type="presParOf" srcId="{9A4DF794-2C39-471E-93C9-ADD950A0B4A7}" destId="{6E50C66C-4136-48B5-9447-0B6423A8D31B}" srcOrd="2" destOrd="0" presId="urn:microsoft.com/office/officeart/2005/8/layout/hList9"/>
    <dgm:cxn modelId="{5EF089C8-B469-4E2A-8475-C6B3BA04AD6A}" type="presParOf" srcId="{9A4DF794-2C39-471E-93C9-ADD950A0B4A7}" destId="{8BB5FE6B-2F70-407D-9A87-7B6E92895467}" srcOrd="3" destOrd="0" presId="urn:microsoft.com/office/officeart/2005/8/layout/hList9"/>
    <dgm:cxn modelId="{52030720-EB4E-46F3-AF23-DDB42A76A047}" type="presParOf" srcId="{9A4DF794-2C39-471E-93C9-ADD950A0B4A7}" destId="{868BFD86-337B-4B84-812F-5D87376CBF08}" srcOrd="4" destOrd="0" presId="urn:microsoft.com/office/officeart/2005/8/layout/hList9"/>
    <dgm:cxn modelId="{01CAFCA0-E276-4A4F-8894-A3864AFCBC8A}" type="presParOf" srcId="{9A4DF794-2C39-471E-93C9-ADD950A0B4A7}" destId="{4289422B-98BC-4909-BC79-D86D3476F8AA}" srcOrd="5" destOrd="0" presId="urn:microsoft.com/office/officeart/2005/8/layout/hList9"/>
    <dgm:cxn modelId="{C40F4FFC-3029-4DAA-90B7-7033B628A9B7}" type="presParOf" srcId="{9A4DF794-2C39-471E-93C9-ADD950A0B4A7}" destId="{191B6FE1-B372-4907-94BD-70EAD4C6FD32}" srcOrd="6" destOrd="0" presId="urn:microsoft.com/office/officeart/2005/8/layout/hList9"/>
    <dgm:cxn modelId="{22998389-77A4-4C86-B73A-DEE347B7A4A5}" type="presParOf" srcId="{191B6FE1-B372-4907-94BD-70EAD4C6FD32}" destId="{20504CCD-5B6B-46DD-A269-EB345BEC07F8}" srcOrd="0" destOrd="0" presId="urn:microsoft.com/office/officeart/2005/8/layout/hList9"/>
    <dgm:cxn modelId="{95252F63-A728-4DAF-A038-A425D6688020}" type="presParOf" srcId="{191B6FE1-B372-4907-94BD-70EAD4C6FD32}" destId="{691B12E6-1EDF-4411-B46F-FAF94D733EC4}" srcOrd="1" destOrd="0" presId="urn:microsoft.com/office/officeart/2005/8/layout/hList9"/>
    <dgm:cxn modelId="{E04DF24D-1A53-44F9-8DD7-F6A4E0EB49EB}" type="presParOf" srcId="{691B12E6-1EDF-4411-B46F-FAF94D733EC4}" destId="{E6416D44-E847-41B8-83B9-7F5B4908AA05}" srcOrd="0" destOrd="0" presId="urn:microsoft.com/office/officeart/2005/8/layout/hList9"/>
    <dgm:cxn modelId="{21664118-2ABC-4028-B729-4B3BC8981498}" type="presParOf" srcId="{691B12E6-1EDF-4411-B46F-FAF94D733EC4}" destId="{5E7E6E77-BD77-418B-891F-523F217074E4}" srcOrd="1" destOrd="0" presId="urn:microsoft.com/office/officeart/2005/8/layout/hList9"/>
    <dgm:cxn modelId="{66D5B12C-03D7-4412-B407-FD96EE0C28C7}" type="presParOf" srcId="{191B6FE1-B372-4907-94BD-70EAD4C6FD32}" destId="{7A59D37C-E2BC-4C2F-B06F-F7DB3820844D}" srcOrd="2" destOrd="0" presId="urn:microsoft.com/office/officeart/2005/8/layout/hList9"/>
    <dgm:cxn modelId="{61F65B06-23F7-41E3-9608-A8AA0052EFD7}" type="presParOf" srcId="{7A59D37C-E2BC-4C2F-B06F-F7DB3820844D}" destId="{A404A2C5-B6BD-40D4-BCAA-1EF71ACB2C83}" srcOrd="0" destOrd="0" presId="urn:microsoft.com/office/officeart/2005/8/layout/hList9"/>
    <dgm:cxn modelId="{41A86D9C-AFB6-401E-8643-8A8B97A1FECB}" type="presParOf" srcId="{7A59D37C-E2BC-4C2F-B06F-F7DB3820844D}" destId="{7F8F37C7-A948-4912-9117-07DC7FB22092}" srcOrd="1" destOrd="0" presId="urn:microsoft.com/office/officeart/2005/8/layout/hList9"/>
    <dgm:cxn modelId="{14701582-43E9-4980-B3E1-A9F2631F8EBB}" type="presParOf" srcId="{9A4DF794-2C39-471E-93C9-ADD950A0B4A7}" destId="{20E1C12E-4334-4D11-9338-74E5AC8CCB9D}" srcOrd="7" destOrd="0" presId="urn:microsoft.com/office/officeart/2005/8/layout/hList9"/>
    <dgm:cxn modelId="{908AD375-1B67-446A-9AB1-2C593B46975C}"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Creative</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Imaginative</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Ignoring incidentals</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custT="1"/>
      <dgm:spPr/>
      <dgm:t>
        <a:bodyPr/>
        <a:lstStyle/>
        <a:p>
          <a:r>
            <a:rPr lang="en-US" sz="2400" dirty="0"/>
            <a:t>Preoccupied </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D8247100-5FF6-40C0-B5DB-009A7B21EDFD}" type="presOf" srcId="{B7C2AFEB-E039-40B5-8012-D4159F0DF4F5}" destId="{A404A2C5-B6BD-40D4-BCAA-1EF71ACB2C83}" srcOrd="0" destOrd="0" presId="urn:microsoft.com/office/officeart/2005/8/layout/hList9"/>
    <dgm:cxn modelId="{34DACF06-2BC0-408D-A97B-7EAE1F462916}" type="presOf" srcId="{B7C2AFEB-E039-40B5-8012-D4159F0DF4F5}" destId="{7F8F37C7-A948-4912-9117-07DC7FB22092}" srcOrd="1" destOrd="0" presId="urn:microsoft.com/office/officeart/2005/8/layout/hList9"/>
    <dgm:cxn modelId="{CB88600E-A851-4C69-BDF8-15991C0F50EC}" srcId="{56FADD81-AD9B-4B7E-A947-38BD831D3A31}" destId="{C6D9C444-44F1-409E-865F-DF5336700132}" srcOrd="1" destOrd="0" parTransId="{F0EC1DA2-EB18-4DE3-95C5-48E5BE63666A}" sibTransId="{0CEA769C-EFB3-4AC2-8613-A9072DE41D7F}"/>
    <dgm:cxn modelId="{FF28802E-162E-425A-9C15-F53C63D3F290}" type="presOf" srcId="{45D11F85-B1A0-4238-A3BF-99C820285C02}" destId="{1BDCA405-0E21-4A0F-8AD1-5EBF39356AF9}" srcOrd="0" destOrd="0" presId="urn:microsoft.com/office/officeart/2005/8/layout/hList9"/>
    <dgm:cxn modelId="{C5023132-E890-480D-83D4-934354FEEA6B}" type="presOf" srcId="{F22F6981-6063-4E12-AE0F-56AA4000502C}" destId="{D71C0122-0155-448A-9144-5B9E4A4A54A5}" srcOrd="0" destOrd="0" presId="urn:microsoft.com/office/officeart/2005/8/layout/hList9"/>
    <dgm:cxn modelId="{76CD5936-B62A-4903-A5BA-E8D6BCC25AD6}" srcId="{56FADD81-AD9B-4B7E-A947-38BD831D3A31}" destId="{45D11F85-B1A0-4238-A3BF-99C820285C02}" srcOrd="0" destOrd="0" parTransId="{08BDB727-9060-4AEF-9EDF-F5E38E5A4B02}" sibTransId="{67D984F0-129A-42BD-A1C0-1E07DEA5F0EF}"/>
    <dgm:cxn modelId="{A252205D-2C58-4565-9F0D-3AB32BCD2986}" type="presOf" srcId="{45D11F85-B1A0-4238-A3BF-99C820285C02}" destId="{CE362FB3-DDC8-402B-9E3D-4300B0B4E8DB}" srcOrd="1" destOrd="0" presId="urn:microsoft.com/office/officeart/2005/8/layout/hList9"/>
    <dgm:cxn modelId="{64063F66-9ED1-4AB6-B9EE-5A65F035EA15}" type="presOf" srcId="{C6D9C444-44F1-409E-865F-DF5336700132}" destId="{7B618EC0-6B6E-4AC9-BC43-66DD56F4BED0}" srcOrd="1"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5F7BC57F-091D-4710-B495-C7DBA1D5E552}" type="presOf" srcId="{4F057629-FE8E-4325-8537-04A0E497127C}" destId="{9A4DF794-2C39-471E-93C9-ADD950A0B4A7}" srcOrd="0" destOrd="0" presId="urn:microsoft.com/office/officeart/2005/8/layout/hList9"/>
    <dgm:cxn modelId="{633BABA3-80B8-4CBC-979D-1EDD0CC45987}" type="presOf" srcId="{8120D990-A87F-4A2C-B1E6-F34CF59E2FA4}" destId="{5E7E6E77-BD77-418B-891F-523F217074E4}" srcOrd="1" destOrd="0" presId="urn:microsoft.com/office/officeart/2005/8/layout/hList9"/>
    <dgm:cxn modelId="{4F7704BF-47DD-404E-A32C-C6CCE22CD776}" type="presOf" srcId="{8120D990-A87F-4A2C-B1E6-F34CF59E2FA4}" destId="{E6416D44-E847-41B8-83B9-7F5B4908AA05}" srcOrd="0"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4EA25AE5-E361-44C4-8C4E-89A211F63091}" type="presOf" srcId="{C6D9C444-44F1-409E-865F-DF5336700132}" destId="{C7212FDA-2D9F-4B27-9C32-4FFEB849E742}" srcOrd="0" destOrd="0" presId="urn:microsoft.com/office/officeart/2005/8/layout/hList9"/>
    <dgm:cxn modelId="{842CFBE7-F388-44A5-886C-04F32D4851AE}" srcId="{F22F6981-6063-4E12-AE0F-56AA4000502C}" destId="{8120D990-A87F-4A2C-B1E6-F34CF59E2FA4}" srcOrd="0" destOrd="0" parTransId="{8CA2F304-FAA0-4C11-B39F-F76037D665A1}" sibTransId="{5F89CE98-3309-40AA-9707-A743E14D42BB}"/>
    <dgm:cxn modelId="{5B5391ED-04B1-484A-A7AD-38C210A6F524}" type="presOf" srcId="{56FADD81-AD9B-4B7E-A947-38BD831D3A31}" destId="{8BB5FE6B-2F70-407D-9A87-7B6E92895467}" srcOrd="0" destOrd="0" presId="urn:microsoft.com/office/officeart/2005/8/layout/hList9"/>
    <dgm:cxn modelId="{C48BE8FC-DB86-4749-8FA7-4B8AC9DDB7E6}" srcId="{4F057629-FE8E-4325-8537-04A0E497127C}" destId="{F22F6981-6063-4E12-AE0F-56AA4000502C}" srcOrd="1" destOrd="0" parTransId="{7E7BDD94-472C-4B2F-8316-1E8B48456D1D}" sibTransId="{2E216B26-B1CF-40B0-8B80-450CDA1707AF}"/>
    <dgm:cxn modelId="{EC2A34AF-58D9-43BF-BDFC-77B8979CC6E2}" type="presParOf" srcId="{9A4DF794-2C39-471E-93C9-ADD950A0B4A7}" destId="{8FC1B67C-C9C1-46CC-88DC-BC99C75B5E7A}" srcOrd="0" destOrd="0" presId="urn:microsoft.com/office/officeart/2005/8/layout/hList9"/>
    <dgm:cxn modelId="{FBCA4C56-DA49-49C7-8781-13AF229D9C6B}" type="presParOf" srcId="{9A4DF794-2C39-471E-93C9-ADD950A0B4A7}" destId="{FF3126BD-F0DC-4A68-A887-9CF25AF7B31C}" srcOrd="1" destOrd="0" presId="urn:microsoft.com/office/officeart/2005/8/layout/hList9"/>
    <dgm:cxn modelId="{BA836A6C-131B-405A-B1C5-5D71A9ACAA8D}" type="presParOf" srcId="{FF3126BD-F0DC-4A68-A887-9CF25AF7B31C}" destId="{EFDD65C1-8464-4E10-846E-EF41F2D9F7C6}" srcOrd="0" destOrd="0" presId="urn:microsoft.com/office/officeart/2005/8/layout/hList9"/>
    <dgm:cxn modelId="{742D5A61-088E-4A34-BC3E-90E7B6C1FA45}" type="presParOf" srcId="{FF3126BD-F0DC-4A68-A887-9CF25AF7B31C}" destId="{1A28DDE8-4DE5-4DC6-B06B-24B85F3E9960}" srcOrd="1" destOrd="0" presId="urn:microsoft.com/office/officeart/2005/8/layout/hList9"/>
    <dgm:cxn modelId="{4B6B3FC5-724E-4590-818D-E6F7783BC752}" type="presParOf" srcId="{1A28DDE8-4DE5-4DC6-B06B-24B85F3E9960}" destId="{1BDCA405-0E21-4A0F-8AD1-5EBF39356AF9}" srcOrd="0" destOrd="0" presId="urn:microsoft.com/office/officeart/2005/8/layout/hList9"/>
    <dgm:cxn modelId="{1C5DCAC2-4BFD-4669-828D-3AD39C323E06}" type="presParOf" srcId="{1A28DDE8-4DE5-4DC6-B06B-24B85F3E9960}" destId="{CE362FB3-DDC8-402B-9E3D-4300B0B4E8DB}" srcOrd="1" destOrd="0" presId="urn:microsoft.com/office/officeart/2005/8/layout/hList9"/>
    <dgm:cxn modelId="{BDA889CA-888B-4D38-B551-F24A02AD1BFD}" type="presParOf" srcId="{FF3126BD-F0DC-4A68-A887-9CF25AF7B31C}" destId="{FB813EFF-611D-4289-833A-844A3E86CFC7}" srcOrd="2" destOrd="0" presId="urn:microsoft.com/office/officeart/2005/8/layout/hList9"/>
    <dgm:cxn modelId="{20BC3C65-18FE-4426-A6E1-DA63AFD06DE3}" type="presParOf" srcId="{FB813EFF-611D-4289-833A-844A3E86CFC7}" destId="{C7212FDA-2D9F-4B27-9C32-4FFEB849E742}" srcOrd="0" destOrd="0" presId="urn:microsoft.com/office/officeart/2005/8/layout/hList9"/>
    <dgm:cxn modelId="{525F581E-D7EC-4BD0-96D2-A30791F0A436}" type="presParOf" srcId="{FB813EFF-611D-4289-833A-844A3E86CFC7}" destId="{7B618EC0-6B6E-4AC9-BC43-66DD56F4BED0}" srcOrd="1" destOrd="0" presId="urn:microsoft.com/office/officeart/2005/8/layout/hList9"/>
    <dgm:cxn modelId="{B5A7EAA7-6BCF-44C8-9BDE-E6F140764F88}" type="presParOf" srcId="{9A4DF794-2C39-471E-93C9-ADD950A0B4A7}" destId="{6E50C66C-4136-48B5-9447-0B6423A8D31B}" srcOrd="2" destOrd="0" presId="urn:microsoft.com/office/officeart/2005/8/layout/hList9"/>
    <dgm:cxn modelId="{4A17D277-2AF1-4AD5-8E96-9186488A026F}" type="presParOf" srcId="{9A4DF794-2C39-471E-93C9-ADD950A0B4A7}" destId="{8BB5FE6B-2F70-407D-9A87-7B6E92895467}" srcOrd="3" destOrd="0" presId="urn:microsoft.com/office/officeart/2005/8/layout/hList9"/>
    <dgm:cxn modelId="{AC9B189A-6EF8-42E2-865B-4E960B7D6635}" type="presParOf" srcId="{9A4DF794-2C39-471E-93C9-ADD950A0B4A7}" destId="{868BFD86-337B-4B84-812F-5D87376CBF08}" srcOrd="4" destOrd="0" presId="urn:microsoft.com/office/officeart/2005/8/layout/hList9"/>
    <dgm:cxn modelId="{7705484A-840E-448E-89E5-E3B69452D49A}" type="presParOf" srcId="{9A4DF794-2C39-471E-93C9-ADD950A0B4A7}" destId="{4289422B-98BC-4909-BC79-D86D3476F8AA}" srcOrd="5" destOrd="0" presId="urn:microsoft.com/office/officeart/2005/8/layout/hList9"/>
    <dgm:cxn modelId="{50F6DE9F-29A1-4AB9-A8E0-0A7F4C96E1A5}" type="presParOf" srcId="{9A4DF794-2C39-471E-93C9-ADD950A0B4A7}" destId="{191B6FE1-B372-4907-94BD-70EAD4C6FD32}" srcOrd="6" destOrd="0" presId="urn:microsoft.com/office/officeart/2005/8/layout/hList9"/>
    <dgm:cxn modelId="{16C21FAF-B923-43C6-B917-E4916B8A8F0F}" type="presParOf" srcId="{191B6FE1-B372-4907-94BD-70EAD4C6FD32}" destId="{20504CCD-5B6B-46DD-A269-EB345BEC07F8}" srcOrd="0" destOrd="0" presId="urn:microsoft.com/office/officeart/2005/8/layout/hList9"/>
    <dgm:cxn modelId="{AB3850F8-0AD3-46F5-818D-7C602B4BD845}" type="presParOf" srcId="{191B6FE1-B372-4907-94BD-70EAD4C6FD32}" destId="{691B12E6-1EDF-4411-B46F-FAF94D733EC4}" srcOrd="1" destOrd="0" presId="urn:microsoft.com/office/officeart/2005/8/layout/hList9"/>
    <dgm:cxn modelId="{044429E7-6D9E-4544-85E0-A3F19DD5515E}" type="presParOf" srcId="{691B12E6-1EDF-4411-B46F-FAF94D733EC4}" destId="{E6416D44-E847-41B8-83B9-7F5B4908AA05}" srcOrd="0" destOrd="0" presId="urn:microsoft.com/office/officeart/2005/8/layout/hList9"/>
    <dgm:cxn modelId="{58A8D2FA-EC15-4926-AEE2-AEBF6F04FC65}" type="presParOf" srcId="{691B12E6-1EDF-4411-B46F-FAF94D733EC4}" destId="{5E7E6E77-BD77-418B-891F-523F217074E4}" srcOrd="1" destOrd="0" presId="urn:microsoft.com/office/officeart/2005/8/layout/hList9"/>
    <dgm:cxn modelId="{81D87759-8A43-4DBC-BC7B-CED6B9AF11A2}" type="presParOf" srcId="{191B6FE1-B372-4907-94BD-70EAD4C6FD32}" destId="{7A59D37C-E2BC-4C2F-B06F-F7DB3820844D}" srcOrd="2" destOrd="0" presId="urn:microsoft.com/office/officeart/2005/8/layout/hList9"/>
    <dgm:cxn modelId="{A8E8D539-4704-4207-B386-187202FF9FE7}" type="presParOf" srcId="{7A59D37C-E2BC-4C2F-B06F-F7DB3820844D}" destId="{A404A2C5-B6BD-40D4-BCAA-1EF71ACB2C83}" srcOrd="0" destOrd="0" presId="urn:microsoft.com/office/officeart/2005/8/layout/hList9"/>
    <dgm:cxn modelId="{F71D6E9F-EA85-4C0D-B50D-7D70C95DA1D1}" type="presParOf" srcId="{7A59D37C-E2BC-4C2F-B06F-F7DB3820844D}" destId="{7F8F37C7-A948-4912-9117-07DC7FB22092}" srcOrd="1" destOrd="0" presId="urn:microsoft.com/office/officeart/2005/8/layout/hList9"/>
    <dgm:cxn modelId="{7CDD79D0-34A9-4496-ACB2-CD5D92644B64}" type="presParOf" srcId="{9A4DF794-2C39-471E-93C9-ADD950A0B4A7}" destId="{20E1C12E-4334-4D11-9338-74E5AC8CCB9D}" srcOrd="7" destOrd="0" presId="urn:microsoft.com/office/officeart/2005/8/layout/hList9"/>
    <dgm:cxn modelId="{129EBD6B-C4AF-43AA-942F-EA298933EEC3}"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Sober</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Strategic</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Inability to inspire others</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custT="1"/>
      <dgm:spPr/>
      <dgm:t>
        <a:bodyPr/>
        <a:lstStyle/>
        <a:p>
          <a:r>
            <a:rPr lang="en-US" sz="2400" dirty="0"/>
            <a:t>Overly critical</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CB88600E-A851-4C69-BDF8-15991C0F50EC}" srcId="{56FADD81-AD9B-4B7E-A947-38BD831D3A31}" destId="{C6D9C444-44F1-409E-865F-DF5336700132}" srcOrd="1" destOrd="0" parTransId="{F0EC1DA2-EB18-4DE3-95C5-48E5BE63666A}" sibTransId="{0CEA769C-EFB3-4AC2-8613-A9072DE41D7F}"/>
    <dgm:cxn modelId="{23A06D0F-2E5F-4D16-9DDE-8F0A2A14611D}" type="presOf" srcId="{C6D9C444-44F1-409E-865F-DF5336700132}" destId="{7B618EC0-6B6E-4AC9-BC43-66DD56F4BED0}" srcOrd="1" destOrd="0" presId="urn:microsoft.com/office/officeart/2005/8/layout/hList9"/>
    <dgm:cxn modelId="{406F6B28-969E-452E-9194-E669D1648570}" type="presOf" srcId="{C6D9C444-44F1-409E-865F-DF5336700132}" destId="{C7212FDA-2D9F-4B27-9C32-4FFEB849E742}" srcOrd="0" destOrd="0" presId="urn:microsoft.com/office/officeart/2005/8/layout/hList9"/>
    <dgm:cxn modelId="{76CD5936-B62A-4903-A5BA-E8D6BCC25AD6}" srcId="{56FADD81-AD9B-4B7E-A947-38BD831D3A31}" destId="{45D11F85-B1A0-4238-A3BF-99C820285C02}" srcOrd="0" destOrd="0" parTransId="{08BDB727-9060-4AEF-9EDF-F5E38E5A4B02}" sibTransId="{67D984F0-129A-42BD-A1C0-1E07DEA5F0EF}"/>
    <dgm:cxn modelId="{9BE4C15A-DF63-411F-BF0D-3124FC4251E7}" srcId="{4F057629-FE8E-4325-8537-04A0E497127C}" destId="{56FADD81-AD9B-4B7E-A947-38BD831D3A31}" srcOrd="0" destOrd="0" parTransId="{8E8AA1DC-D06F-4A23-9C91-D95504E7A851}" sibTransId="{4C114F87-39A9-46A5-92EF-D1B95D616C37}"/>
    <dgm:cxn modelId="{41C82DA6-31E8-45ED-B424-09492ADBB4A0}" type="presOf" srcId="{45D11F85-B1A0-4238-A3BF-99C820285C02}" destId="{CE362FB3-DDC8-402B-9E3D-4300B0B4E8DB}" srcOrd="1" destOrd="0" presId="urn:microsoft.com/office/officeart/2005/8/layout/hList9"/>
    <dgm:cxn modelId="{AC9CB3AE-0CA1-4D1E-9CC8-1A09CEE8A675}" type="presOf" srcId="{56FADD81-AD9B-4B7E-A947-38BD831D3A31}" destId="{8BB5FE6B-2F70-407D-9A87-7B6E92895467}" srcOrd="0" destOrd="0" presId="urn:microsoft.com/office/officeart/2005/8/layout/hList9"/>
    <dgm:cxn modelId="{8E5770B1-4A20-4805-8807-0C013ADA4734}" type="presOf" srcId="{F22F6981-6063-4E12-AE0F-56AA4000502C}" destId="{D71C0122-0155-448A-9144-5B9E4A4A54A5}" srcOrd="0" destOrd="0" presId="urn:microsoft.com/office/officeart/2005/8/layout/hList9"/>
    <dgm:cxn modelId="{83ACE7BA-98AC-4E33-B59F-F57F45F8ACCE}" type="presOf" srcId="{8120D990-A87F-4A2C-B1E6-F34CF59E2FA4}" destId="{E6416D44-E847-41B8-83B9-7F5B4908AA05}" srcOrd="0" destOrd="0" presId="urn:microsoft.com/office/officeart/2005/8/layout/hList9"/>
    <dgm:cxn modelId="{8F8C53CF-06F5-4D04-8C4B-2754FFF943F1}" type="presOf" srcId="{B7C2AFEB-E039-40B5-8012-D4159F0DF4F5}" destId="{A404A2C5-B6BD-40D4-BCAA-1EF71ACB2C83}" srcOrd="0" destOrd="0" presId="urn:microsoft.com/office/officeart/2005/8/layout/hList9"/>
    <dgm:cxn modelId="{366B8CD2-5403-45E3-8DEE-D36CA82DAAFD}" type="presOf" srcId="{B7C2AFEB-E039-40B5-8012-D4159F0DF4F5}" destId="{7F8F37C7-A948-4912-9117-07DC7FB22092}" srcOrd="1"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842CFBE7-F388-44A5-886C-04F32D4851AE}" srcId="{F22F6981-6063-4E12-AE0F-56AA4000502C}" destId="{8120D990-A87F-4A2C-B1E6-F34CF59E2FA4}" srcOrd="0" destOrd="0" parTransId="{8CA2F304-FAA0-4C11-B39F-F76037D665A1}" sibTransId="{5F89CE98-3309-40AA-9707-A743E14D42BB}"/>
    <dgm:cxn modelId="{E252F6E9-83B8-47FA-AA7A-C9AC95AF74F0}" type="presOf" srcId="{45D11F85-B1A0-4238-A3BF-99C820285C02}" destId="{1BDCA405-0E21-4A0F-8AD1-5EBF39356AF9}" srcOrd="0" destOrd="0" presId="urn:microsoft.com/office/officeart/2005/8/layout/hList9"/>
    <dgm:cxn modelId="{5F1478EB-CB63-4309-9ABA-C72A52934444}" type="presOf" srcId="{8120D990-A87F-4A2C-B1E6-F34CF59E2FA4}" destId="{5E7E6E77-BD77-418B-891F-523F217074E4}" srcOrd="1" destOrd="0" presId="urn:microsoft.com/office/officeart/2005/8/layout/hList9"/>
    <dgm:cxn modelId="{C48BE8FC-DB86-4749-8FA7-4B8AC9DDB7E6}" srcId="{4F057629-FE8E-4325-8537-04A0E497127C}" destId="{F22F6981-6063-4E12-AE0F-56AA4000502C}" srcOrd="1" destOrd="0" parTransId="{7E7BDD94-472C-4B2F-8316-1E8B48456D1D}" sibTransId="{2E216B26-B1CF-40B0-8B80-450CDA1707AF}"/>
    <dgm:cxn modelId="{4E8158FF-5931-46C4-AFCD-11AEBE832B25}" type="presOf" srcId="{4F057629-FE8E-4325-8537-04A0E497127C}" destId="{9A4DF794-2C39-471E-93C9-ADD950A0B4A7}" srcOrd="0" destOrd="0" presId="urn:microsoft.com/office/officeart/2005/8/layout/hList9"/>
    <dgm:cxn modelId="{6E45603E-8C87-466C-A536-431ED4C7412C}" type="presParOf" srcId="{9A4DF794-2C39-471E-93C9-ADD950A0B4A7}" destId="{8FC1B67C-C9C1-46CC-88DC-BC99C75B5E7A}" srcOrd="0" destOrd="0" presId="urn:microsoft.com/office/officeart/2005/8/layout/hList9"/>
    <dgm:cxn modelId="{4F1120AA-9566-4C03-9C5A-5F61F4E7B0CA}" type="presParOf" srcId="{9A4DF794-2C39-471E-93C9-ADD950A0B4A7}" destId="{FF3126BD-F0DC-4A68-A887-9CF25AF7B31C}" srcOrd="1" destOrd="0" presId="urn:microsoft.com/office/officeart/2005/8/layout/hList9"/>
    <dgm:cxn modelId="{9E943303-EB57-43E6-A466-09E8EFBA632F}" type="presParOf" srcId="{FF3126BD-F0DC-4A68-A887-9CF25AF7B31C}" destId="{EFDD65C1-8464-4E10-846E-EF41F2D9F7C6}" srcOrd="0" destOrd="0" presId="urn:microsoft.com/office/officeart/2005/8/layout/hList9"/>
    <dgm:cxn modelId="{C919A3E4-B248-4262-B3D2-42887B2C7329}" type="presParOf" srcId="{FF3126BD-F0DC-4A68-A887-9CF25AF7B31C}" destId="{1A28DDE8-4DE5-4DC6-B06B-24B85F3E9960}" srcOrd="1" destOrd="0" presId="urn:microsoft.com/office/officeart/2005/8/layout/hList9"/>
    <dgm:cxn modelId="{C71862C1-7EDB-4199-B88B-7DD14AA6B021}" type="presParOf" srcId="{1A28DDE8-4DE5-4DC6-B06B-24B85F3E9960}" destId="{1BDCA405-0E21-4A0F-8AD1-5EBF39356AF9}" srcOrd="0" destOrd="0" presId="urn:microsoft.com/office/officeart/2005/8/layout/hList9"/>
    <dgm:cxn modelId="{80148796-ECD0-483C-ABD8-921DB70662B2}" type="presParOf" srcId="{1A28DDE8-4DE5-4DC6-B06B-24B85F3E9960}" destId="{CE362FB3-DDC8-402B-9E3D-4300B0B4E8DB}" srcOrd="1" destOrd="0" presId="urn:microsoft.com/office/officeart/2005/8/layout/hList9"/>
    <dgm:cxn modelId="{BAD074F1-2844-45F3-BA3E-E8D69CAD762E}" type="presParOf" srcId="{FF3126BD-F0DC-4A68-A887-9CF25AF7B31C}" destId="{FB813EFF-611D-4289-833A-844A3E86CFC7}" srcOrd="2" destOrd="0" presId="urn:microsoft.com/office/officeart/2005/8/layout/hList9"/>
    <dgm:cxn modelId="{57438C6A-150D-4D48-9B14-B781681A9E57}" type="presParOf" srcId="{FB813EFF-611D-4289-833A-844A3E86CFC7}" destId="{C7212FDA-2D9F-4B27-9C32-4FFEB849E742}" srcOrd="0" destOrd="0" presId="urn:microsoft.com/office/officeart/2005/8/layout/hList9"/>
    <dgm:cxn modelId="{8BDE136A-5101-4297-BCDE-F57168CB5B89}" type="presParOf" srcId="{FB813EFF-611D-4289-833A-844A3E86CFC7}" destId="{7B618EC0-6B6E-4AC9-BC43-66DD56F4BED0}" srcOrd="1" destOrd="0" presId="urn:microsoft.com/office/officeart/2005/8/layout/hList9"/>
    <dgm:cxn modelId="{32852FFA-0A7D-47B1-88D9-C82C770E50C2}" type="presParOf" srcId="{9A4DF794-2C39-471E-93C9-ADD950A0B4A7}" destId="{6E50C66C-4136-48B5-9447-0B6423A8D31B}" srcOrd="2" destOrd="0" presId="urn:microsoft.com/office/officeart/2005/8/layout/hList9"/>
    <dgm:cxn modelId="{D243619A-445E-4CF1-8159-9C6A8D4A3AD1}" type="presParOf" srcId="{9A4DF794-2C39-471E-93C9-ADD950A0B4A7}" destId="{8BB5FE6B-2F70-407D-9A87-7B6E92895467}" srcOrd="3" destOrd="0" presId="urn:microsoft.com/office/officeart/2005/8/layout/hList9"/>
    <dgm:cxn modelId="{78285DD0-4891-4E7B-AC45-953EECCD9869}" type="presParOf" srcId="{9A4DF794-2C39-471E-93C9-ADD950A0B4A7}" destId="{868BFD86-337B-4B84-812F-5D87376CBF08}" srcOrd="4" destOrd="0" presId="urn:microsoft.com/office/officeart/2005/8/layout/hList9"/>
    <dgm:cxn modelId="{9866FD0A-AA50-4144-9DEB-47C2869B2BDA}" type="presParOf" srcId="{9A4DF794-2C39-471E-93C9-ADD950A0B4A7}" destId="{4289422B-98BC-4909-BC79-D86D3476F8AA}" srcOrd="5" destOrd="0" presId="urn:microsoft.com/office/officeart/2005/8/layout/hList9"/>
    <dgm:cxn modelId="{F3A00799-2010-47E7-8E62-2A2BB194CF47}" type="presParOf" srcId="{9A4DF794-2C39-471E-93C9-ADD950A0B4A7}" destId="{191B6FE1-B372-4907-94BD-70EAD4C6FD32}" srcOrd="6" destOrd="0" presId="urn:microsoft.com/office/officeart/2005/8/layout/hList9"/>
    <dgm:cxn modelId="{24C37D89-88D1-4682-884E-7EDBA6EB7457}" type="presParOf" srcId="{191B6FE1-B372-4907-94BD-70EAD4C6FD32}" destId="{20504CCD-5B6B-46DD-A269-EB345BEC07F8}" srcOrd="0" destOrd="0" presId="urn:microsoft.com/office/officeart/2005/8/layout/hList9"/>
    <dgm:cxn modelId="{E98073F6-2BC5-45E1-B517-C4F0D8E1AFD9}" type="presParOf" srcId="{191B6FE1-B372-4907-94BD-70EAD4C6FD32}" destId="{691B12E6-1EDF-4411-B46F-FAF94D733EC4}" srcOrd="1" destOrd="0" presId="urn:microsoft.com/office/officeart/2005/8/layout/hList9"/>
    <dgm:cxn modelId="{57AF9828-54C2-4086-91A4-22FD301E7589}" type="presParOf" srcId="{691B12E6-1EDF-4411-B46F-FAF94D733EC4}" destId="{E6416D44-E847-41B8-83B9-7F5B4908AA05}" srcOrd="0" destOrd="0" presId="urn:microsoft.com/office/officeart/2005/8/layout/hList9"/>
    <dgm:cxn modelId="{8518FB70-869D-4A03-964B-46A4F13440D1}" type="presParOf" srcId="{691B12E6-1EDF-4411-B46F-FAF94D733EC4}" destId="{5E7E6E77-BD77-418B-891F-523F217074E4}" srcOrd="1" destOrd="0" presId="urn:microsoft.com/office/officeart/2005/8/layout/hList9"/>
    <dgm:cxn modelId="{A134352E-6F33-413F-A42D-3F417CF8E59B}" type="presParOf" srcId="{191B6FE1-B372-4907-94BD-70EAD4C6FD32}" destId="{7A59D37C-E2BC-4C2F-B06F-F7DB3820844D}" srcOrd="2" destOrd="0" presId="urn:microsoft.com/office/officeart/2005/8/layout/hList9"/>
    <dgm:cxn modelId="{386DD403-5AED-4991-B078-08BD453C3ABA}" type="presParOf" srcId="{7A59D37C-E2BC-4C2F-B06F-F7DB3820844D}" destId="{A404A2C5-B6BD-40D4-BCAA-1EF71ACB2C83}" srcOrd="0" destOrd="0" presId="urn:microsoft.com/office/officeart/2005/8/layout/hList9"/>
    <dgm:cxn modelId="{0AB336DD-6E6C-4E1D-ACBB-624BCB8EB547}" type="presParOf" srcId="{7A59D37C-E2BC-4C2F-B06F-F7DB3820844D}" destId="{7F8F37C7-A948-4912-9117-07DC7FB22092}" srcOrd="1" destOrd="0" presId="urn:microsoft.com/office/officeart/2005/8/layout/hList9"/>
    <dgm:cxn modelId="{4013E700-E4A7-479A-B383-C01EE189121A}" type="presParOf" srcId="{9A4DF794-2C39-471E-93C9-ADD950A0B4A7}" destId="{20E1C12E-4334-4D11-9338-74E5AC8CCB9D}" srcOrd="7" destOrd="0" presId="urn:microsoft.com/office/officeart/2005/8/layout/hList9"/>
    <dgm:cxn modelId="{9534E7FD-2BFC-4D59-9D76-CFBDF437DD77}"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Single-minded</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Dedicated </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Contributing narrowly</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custT="1"/>
      <dgm:spPr/>
      <dgm:t>
        <a:bodyPr/>
        <a:lstStyle/>
        <a:p>
          <a:r>
            <a:rPr lang="en-US" sz="2400" dirty="0"/>
            <a:t>Dominating technicalities</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CB88600E-A851-4C69-BDF8-15991C0F50EC}" srcId="{56FADD81-AD9B-4B7E-A947-38BD831D3A31}" destId="{C6D9C444-44F1-409E-865F-DF5336700132}" srcOrd="1" destOrd="0" parTransId="{F0EC1DA2-EB18-4DE3-95C5-48E5BE63666A}" sibTransId="{0CEA769C-EFB3-4AC2-8613-A9072DE41D7F}"/>
    <dgm:cxn modelId="{36233F18-053A-4E5F-B6B8-16932C63C03C}" type="presOf" srcId="{8120D990-A87F-4A2C-B1E6-F34CF59E2FA4}" destId="{E6416D44-E847-41B8-83B9-7F5B4908AA05}" srcOrd="0" destOrd="0" presId="urn:microsoft.com/office/officeart/2005/8/layout/hList9"/>
    <dgm:cxn modelId="{C53E691C-38FD-497C-9591-4CB1228F9FED}" type="presOf" srcId="{B7C2AFEB-E039-40B5-8012-D4159F0DF4F5}" destId="{A404A2C5-B6BD-40D4-BCAA-1EF71ACB2C83}" srcOrd="0" destOrd="0" presId="urn:microsoft.com/office/officeart/2005/8/layout/hList9"/>
    <dgm:cxn modelId="{75395C2C-F020-4F65-B494-C09237DA8476}" type="presOf" srcId="{C6D9C444-44F1-409E-865F-DF5336700132}" destId="{7B618EC0-6B6E-4AC9-BC43-66DD56F4BED0}" srcOrd="1" destOrd="0" presId="urn:microsoft.com/office/officeart/2005/8/layout/hList9"/>
    <dgm:cxn modelId="{91808A34-55B4-4A83-97FF-D851BF8F1E25}" type="presOf" srcId="{8120D990-A87F-4A2C-B1E6-F34CF59E2FA4}" destId="{5E7E6E77-BD77-418B-891F-523F217074E4}" srcOrd="1" destOrd="0" presId="urn:microsoft.com/office/officeart/2005/8/layout/hList9"/>
    <dgm:cxn modelId="{76CD5936-B62A-4903-A5BA-E8D6BCC25AD6}" srcId="{56FADD81-AD9B-4B7E-A947-38BD831D3A31}" destId="{45D11F85-B1A0-4238-A3BF-99C820285C02}" srcOrd="0" destOrd="0" parTransId="{08BDB727-9060-4AEF-9EDF-F5E38E5A4B02}" sibTransId="{67D984F0-129A-42BD-A1C0-1E07DEA5F0EF}"/>
    <dgm:cxn modelId="{7BA7715F-0FF0-413C-A604-6DC8A31633F9}" type="presOf" srcId="{B7C2AFEB-E039-40B5-8012-D4159F0DF4F5}" destId="{7F8F37C7-A948-4912-9117-07DC7FB22092}" srcOrd="1" destOrd="0" presId="urn:microsoft.com/office/officeart/2005/8/layout/hList9"/>
    <dgm:cxn modelId="{91A1E74D-96BB-4E83-9188-BFC3B3D670A5}" type="presOf" srcId="{45D11F85-B1A0-4238-A3BF-99C820285C02}" destId="{1BDCA405-0E21-4A0F-8AD1-5EBF39356AF9}" srcOrd="0"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C04AFCAA-A4A8-416A-A9F2-F6AF8E082C08}" type="presOf" srcId="{56FADD81-AD9B-4B7E-A947-38BD831D3A31}" destId="{8BB5FE6B-2F70-407D-9A87-7B6E92895467}" srcOrd="0" destOrd="0" presId="urn:microsoft.com/office/officeart/2005/8/layout/hList9"/>
    <dgm:cxn modelId="{CC3A79C2-3400-435B-94F0-52DA4127863B}" type="presOf" srcId="{4F057629-FE8E-4325-8537-04A0E497127C}" destId="{9A4DF794-2C39-471E-93C9-ADD950A0B4A7}" srcOrd="0" destOrd="0" presId="urn:microsoft.com/office/officeart/2005/8/layout/hList9"/>
    <dgm:cxn modelId="{71F122CF-A0EE-4DB9-9F26-FD54AF0B5DDA}" type="presOf" srcId="{F22F6981-6063-4E12-AE0F-56AA4000502C}" destId="{D71C0122-0155-448A-9144-5B9E4A4A54A5}" srcOrd="0"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842CFBE7-F388-44A5-886C-04F32D4851AE}" srcId="{F22F6981-6063-4E12-AE0F-56AA4000502C}" destId="{8120D990-A87F-4A2C-B1E6-F34CF59E2FA4}" srcOrd="0" destOrd="0" parTransId="{8CA2F304-FAA0-4C11-B39F-F76037D665A1}" sibTransId="{5F89CE98-3309-40AA-9707-A743E14D42BB}"/>
    <dgm:cxn modelId="{82ACFAEC-FFF4-4F88-B6B4-C3F9F63DA530}" type="presOf" srcId="{C6D9C444-44F1-409E-865F-DF5336700132}" destId="{C7212FDA-2D9F-4B27-9C32-4FFEB849E742}" srcOrd="0" destOrd="0" presId="urn:microsoft.com/office/officeart/2005/8/layout/hList9"/>
    <dgm:cxn modelId="{25F316F8-2D48-4287-B660-C5E7AB18C9FE}" type="presOf" srcId="{45D11F85-B1A0-4238-A3BF-99C820285C02}" destId="{CE362FB3-DDC8-402B-9E3D-4300B0B4E8DB}" srcOrd="1" destOrd="0" presId="urn:microsoft.com/office/officeart/2005/8/layout/hList9"/>
    <dgm:cxn modelId="{C48BE8FC-DB86-4749-8FA7-4B8AC9DDB7E6}" srcId="{4F057629-FE8E-4325-8537-04A0E497127C}" destId="{F22F6981-6063-4E12-AE0F-56AA4000502C}" srcOrd="1" destOrd="0" parTransId="{7E7BDD94-472C-4B2F-8316-1E8B48456D1D}" sibTransId="{2E216B26-B1CF-40B0-8B80-450CDA1707AF}"/>
    <dgm:cxn modelId="{1E1C432F-0CE8-4BB0-8F37-C9B442243687}" type="presParOf" srcId="{9A4DF794-2C39-471E-93C9-ADD950A0B4A7}" destId="{8FC1B67C-C9C1-46CC-88DC-BC99C75B5E7A}" srcOrd="0" destOrd="0" presId="urn:microsoft.com/office/officeart/2005/8/layout/hList9"/>
    <dgm:cxn modelId="{88950B92-5AAD-45E0-BB75-176BF356F488}" type="presParOf" srcId="{9A4DF794-2C39-471E-93C9-ADD950A0B4A7}" destId="{FF3126BD-F0DC-4A68-A887-9CF25AF7B31C}" srcOrd="1" destOrd="0" presId="urn:microsoft.com/office/officeart/2005/8/layout/hList9"/>
    <dgm:cxn modelId="{7991EDC0-0FD0-46C9-B08D-5F4D674F7471}" type="presParOf" srcId="{FF3126BD-F0DC-4A68-A887-9CF25AF7B31C}" destId="{EFDD65C1-8464-4E10-846E-EF41F2D9F7C6}" srcOrd="0" destOrd="0" presId="urn:microsoft.com/office/officeart/2005/8/layout/hList9"/>
    <dgm:cxn modelId="{6D96EB21-D778-4B3E-A102-537290D49FBB}" type="presParOf" srcId="{FF3126BD-F0DC-4A68-A887-9CF25AF7B31C}" destId="{1A28DDE8-4DE5-4DC6-B06B-24B85F3E9960}" srcOrd="1" destOrd="0" presId="urn:microsoft.com/office/officeart/2005/8/layout/hList9"/>
    <dgm:cxn modelId="{A385AD18-8B4F-4A1E-888E-7A9DA57A5E8A}" type="presParOf" srcId="{1A28DDE8-4DE5-4DC6-B06B-24B85F3E9960}" destId="{1BDCA405-0E21-4A0F-8AD1-5EBF39356AF9}" srcOrd="0" destOrd="0" presId="urn:microsoft.com/office/officeart/2005/8/layout/hList9"/>
    <dgm:cxn modelId="{A3C11004-EFB0-4AB7-8F50-BA8B3380702B}" type="presParOf" srcId="{1A28DDE8-4DE5-4DC6-B06B-24B85F3E9960}" destId="{CE362FB3-DDC8-402B-9E3D-4300B0B4E8DB}" srcOrd="1" destOrd="0" presId="urn:microsoft.com/office/officeart/2005/8/layout/hList9"/>
    <dgm:cxn modelId="{287671B4-1B56-45B6-B2CB-77BF6A444FAB}" type="presParOf" srcId="{FF3126BD-F0DC-4A68-A887-9CF25AF7B31C}" destId="{FB813EFF-611D-4289-833A-844A3E86CFC7}" srcOrd="2" destOrd="0" presId="urn:microsoft.com/office/officeart/2005/8/layout/hList9"/>
    <dgm:cxn modelId="{1095F2F7-A2BB-4415-BBEE-E74715FB7531}" type="presParOf" srcId="{FB813EFF-611D-4289-833A-844A3E86CFC7}" destId="{C7212FDA-2D9F-4B27-9C32-4FFEB849E742}" srcOrd="0" destOrd="0" presId="urn:microsoft.com/office/officeart/2005/8/layout/hList9"/>
    <dgm:cxn modelId="{75E0E904-BC00-4974-9E30-ED8D2027EDB3}" type="presParOf" srcId="{FB813EFF-611D-4289-833A-844A3E86CFC7}" destId="{7B618EC0-6B6E-4AC9-BC43-66DD56F4BED0}" srcOrd="1" destOrd="0" presId="urn:microsoft.com/office/officeart/2005/8/layout/hList9"/>
    <dgm:cxn modelId="{E2E9803F-E85C-4451-B1D5-A17DB0323C6E}" type="presParOf" srcId="{9A4DF794-2C39-471E-93C9-ADD950A0B4A7}" destId="{6E50C66C-4136-48B5-9447-0B6423A8D31B}" srcOrd="2" destOrd="0" presId="urn:microsoft.com/office/officeart/2005/8/layout/hList9"/>
    <dgm:cxn modelId="{8F5B05F3-A037-44CA-AE49-EEC528FAAE63}" type="presParOf" srcId="{9A4DF794-2C39-471E-93C9-ADD950A0B4A7}" destId="{8BB5FE6B-2F70-407D-9A87-7B6E92895467}" srcOrd="3" destOrd="0" presId="urn:microsoft.com/office/officeart/2005/8/layout/hList9"/>
    <dgm:cxn modelId="{9656CAC7-6D8C-4977-BB1A-D038A54EBE54}" type="presParOf" srcId="{9A4DF794-2C39-471E-93C9-ADD950A0B4A7}" destId="{868BFD86-337B-4B84-812F-5D87376CBF08}" srcOrd="4" destOrd="0" presId="urn:microsoft.com/office/officeart/2005/8/layout/hList9"/>
    <dgm:cxn modelId="{D7B1832A-E839-4BBD-ABF5-A9434D335545}" type="presParOf" srcId="{9A4DF794-2C39-471E-93C9-ADD950A0B4A7}" destId="{4289422B-98BC-4909-BC79-D86D3476F8AA}" srcOrd="5" destOrd="0" presId="urn:microsoft.com/office/officeart/2005/8/layout/hList9"/>
    <dgm:cxn modelId="{3762F47B-99AE-4FFC-AF29-C67C6A3C3CA4}" type="presParOf" srcId="{9A4DF794-2C39-471E-93C9-ADD950A0B4A7}" destId="{191B6FE1-B372-4907-94BD-70EAD4C6FD32}" srcOrd="6" destOrd="0" presId="urn:microsoft.com/office/officeart/2005/8/layout/hList9"/>
    <dgm:cxn modelId="{A36AB60F-59B1-4B6C-8D3C-E12C8A65249E}" type="presParOf" srcId="{191B6FE1-B372-4907-94BD-70EAD4C6FD32}" destId="{20504CCD-5B6B-46DD-A269-EB345BEC07F8}" srcOrd="0" destOrd="0" presId="urn:microsoft.com/office/officeart/2005/8/layout/hList9"/>
    <dgm:cxn modelId="{6F1E0288-E635-4628-86BC-1C85F60FAB8B}" type="presParOf" srcId="{191B6FE1-B372-4907-94BD-70EAD4C6FD32}" destId="{691B12E6-1EDF-4411-B46F-FAF94D733EC4}" srcOrd="1" destOrd="0" presId="urn:microsoft.com/office/officeart/2005/8/layout/hList9"/>
    <dgm:cxn modelId="{0D2C6D4D-3455-4549-939B-793E823C8BFB}" type="presParOf" srcId="{691B12E6-1EDF-4411-B46F-FAF94D733EC4}" destId="{E6416D44-E847-41B8-83B9-7F5B4908AA05}" srcOrd="0" destOrd="0" presId="urn:microsoft.com/office/officeart/2005/8/layout/hList9"/>
    <dgm:cxn modelId="{9FCD77DB-5CD1-4BD1-90B4-B70FCBA687E2}" type="presParOf" srcId="{691B12E6-1EDF-4411-B46F-FAF94D733EC4}" destId="{5E7E6E77-BD77-418B-891F-523F217074E4}" srcOrd="1" destOrd="0" presId="urn:microsoft.com/office/officeart/2005/8/layout/hList9"/>
    <dgm:cxn modelId="{A45981FC-E79F-44B9-B3DA-7E64BAB24EE6}" type="presParOf" srcId="{191B6FE1-B372-4907-94BD-70EAD4C6FD32}" destId="{7A59D37C-E2BC-4C2F-B06F-F7DB3820844D}" srcOrd="2" destOrd="0" presId="urn:microsoft.com/office/officeart/2005/8/layout/hList9"/>
    <dgm:cxn modelId="{6206688F-AA7A-4D0C-87EF-C6275970A5E2}" type="presParOf" srcId="{7A59D37C-E2BC-4C2F-B06F-F7DB3820844D}" destId="{A404A2C5-B6BD-40D4-BCAA-1EF71ACB2C83}" srcOrd="0" destOrd="0" presId="urn:microsoft.com/office/officeart/2005/8/layout/hList9"/>
    <dgm:cxn modelId="{F6F79C56-5DB2-44CE-A10E-1F952A048C55}" type="presParOf" srcId="{7A59D37C-E2BC-4C2F-B06F-F7DB3820844D}" destId="{7F8F37C7-A948-4912-9117-07DC7FB22092}" srcOrd="1" destOrd="0" presId="urn:microsoft.com/office/officeart/2005/8/layout/hList9"/>
    <dgm:cxn modelId="{44A7B0F3-4BCF-44B3-818C-C25C8B2B123D}" type="presParOf" srcId="{9A4DF794-2C39-471E-93C9-ADD950A0B4A7}" destId="{20E1C12E-4334-4D11-9338-74E5AC8CCB9D}" srcOrd="7" destOrd="0" presId="urn:microsoft.com/office/officeart/2005/8/layout/hList9"/>
    <dgm:cxn modelId="{10BDA38A-9B1A-492C-A32E-4B80835C63E2}"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Challenging </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Dynamic </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Prone to provocation</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custT="1"/>
      <dgm:spPr/>
      <dgm:t>
        <a:bodyPr/>
        <a:lstStyle/>
        <a:p>
          <a:r>
            <a:rPr lang="en-US" sz="2400" dirty="0"/>
            <a:t>Offending others’ feelings </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446B1B09-5F1C-4310-B19E-3E0756071B77}" type="presOf" srcId="{56FADD81-AD9B-4B7E-A947-38BD831D3A31}" destId="{8BB5FE6B-2F70-407D-9A87-7B6E92895467}" srcOrd="0" destOrd="0" presId="urn:microsoft.com/office/officeart/2005/8/layout/hList9"/>
    <dgm:cxn modelId="{9172310A-8064-4916-9478-F0D5C3CC614C}" type="presOf" srcId="{B7C2AFEB-E039-40B5-8012-D4159F0DF4F5}" destId="{7F8F37C7-A948-4912-9117-07DC7FB22092}" srcOrd="1" destOrd="0" presId="urn:microsoft.com/office/officeart/2005/8/layout/hList9"/>
    <dgm:cxn modelId="{02BBB30A-36CE-40DC-8E21-34840A2BC02D}" type="presOf" srcId="{F22F6981-6063-4E12-AE0F-56AA4000502C}" destId="{D71C0122-0155-448A-9144-5B9E4A4A54A5}" srcOrd="0" destOrd="0" presId="urn:microsoft.com/office/officeart/2005/8/layout/hList9"/>
    <dgm:cxn modelId="{B3F34E0C-0938-4D8A-811B-386BAA4B365D}" type="presOf" srcId="{8120D990-A87F-4A2C-B1E6-F34CF59E2FA4}" destId="{E6416D44-E847-41B8-83B9-7F5B4908AA05}" srcOrd="0" destOrd="0" presId="urn:microsoft.com/office/officeart/2005/8/layout/hList9"/>
    <dgm:cxn modelId="{CB88600E-A851-4C69-BDF8-15991C0F50EC}" srcId="{56FADD81-AD9B-4B7E-A947-38BD831D3A31}" destId="{C6D9C444-44F1-409E-865F-DF5336700132}" srcOrd="1" destOrd="0" parTransId="{F0EC1DA2-EB18-4DE3-95C5-48E5BE63666A}" sibTransId="{0CEA769C-EFB3-4AC2-8613-A9072DE41D7F}"/>
    <dgm:cxn modelId="{03621828-A05B-419F-8C7E-9B8A268E2269}" type="presOf" srcId="{C6D9C444-44F1-409E-865F-DF5336700132}" destId="{7B618EC0-6B6E-4AC9-BC43-66DD56F4BED0}" srcOrd="1" destOrd="0" presId="urn:microsoft.com/office/officeart/2005/8/layout/hList9"/>
    <dgm:cxn modelId="{AE0B6136-C9E7-4E01-8081-F2A3B875027C}" type="presOf" srcId="{45D11F85-B1A0-4238-A3BF-99C820285C02}" destId="{1BDCA405-0E21-4A0F-8AD1-5EBF39356AF9}" srcOrd="0" destOrd="0" presId="urn:microsoft.com/office/officeart/2005/8/layout/hList9"/>
    <dgm:cxn modelId="{76CD5936-B62A-4903-A5BA-E8D6BCC25AD6}" srcId="{56FADD81-AD9B-4B7E-A947-38BD831D3A31}" destId="{45D11F85-B1A0-4238-A3BF-99C820285C02}" srcOrd="0" destOrd="0" parTransId="{08BDB727-9060-4AEF-9EDF-F5E38E5A4B02}" sibTransId="{67D984F0-129A-42BD-A1C0-1E07DEA5F0EF}"/>
    <dgm:cxn modelId="{2B31DD36-CDF5-488E-9536-C1F044221B99}" type="presOf" srcId="{8120D990-A87F-4A2C-B1E6-F34CF59E2FA4}" destId="{5E7E6E77-BD77-418B-891F-523F217074E4}" srcOrd="1" destOrd="0" presId="urn:microsoft.com/office/officeart/2005/8/layout/hList9"/>
    <dgm:cxn modelId="{E9222476-44C7-43DD-BD22-C22AD4BBB876}" type="presOf" srcId="{45D11F85-B1A0-4238-A3BF-99C820285C02}" destId="{CE362FB3-DDC8-402B-9E3D-4300B0B4E8DB}" srcOrd="1"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FC31A08B-3B10-4FA6-B095-14836A761386}" type="presOf" srcId="{B7C2AFEB-E039-40B5-8012-D4159F0DF4F5}" destId="{A404A2C5-B6BD-40D4-BCAA-1EF71ACB2C83}" srcOrd="0" destOrd="0" presId="urn:microsoft.com/office/officeart/2005/8/layout/hList9"/>
    <dgm:cxn modelId="{B28944A2-5A7B-4630-B70B-F2D57560E9D2}" type="presOf" srcId="{4F057629-FE8E-4325-8537-04A0E497127C}" destId="{9A4DF794-2C39-471E-93C9-ADD950A0B4A7}" srcOrd="0"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11929ADC-2698-4324-A25B-909E4340CB00}" type="presOf" srcId="{C6D9C444-44F1-409E-865F-DF5336700132}" destId="{C7212FDA-2D9F-4B27-9C32-4FFEB849E742}" srcOrd="0" destOrd="0" presId="urn:microsoft.com/office/officeart/2005/8/layout/hList9"/>
    <dgm:cxn modelId="{842CFBE7-F388-44A5-886C-04F32D4851AE}" srcId="{F22F6981-6063-4E12-AE0F-56AA4000502C}" destId="{8120D990-A87F-4A2C-B1E6-F34CF59E2FA4}" srcOrd="0" destOrd="0" parTransId="{8CA2F304-FAA0-4C11-B39F-F76037D665A1}" sibTransId="{5F89CE98-3309-40AA-9707-A743E14D42BB}"/>
    <dgm:cxn modelId="{C48BE8FC-DB86-4749-8FA7-4B8AC9DDB7E6}" srcId="{4F057629-FE8E-4325-8537-04A0E497127C}" destId="{F22F6981-6063-4E12-AE0F-56AA4000502C}" srcOrd="1" destOrd="0" parTransId="{7E7BDD94-472C-4B2F-8316-1E8B48456D1D}" sibTransId="{2E216B26-B1CF-40B0-8B80-450CDA1707AF}"/>
    <dgm:cxn modelId="{A2C6BDE3-5BA5-4356-B2C1-51C75B55BC8F}" type="presParOf" srcId="{9A4DF794-2C39-471E-93C9-ADD950A0B4A7}" destId="{8FC1B67C-C9C1-46CC-88DC-BC99C75B5E7A}" srcOrd="0" destOrd="0" presId="urn:microsoft.com/office/officeart/2005/8/layout/hList9"/>
    <dgm:cxn modelId="{C3AC227E-1295-4C5D-BD32-E667B95F5F1E}" type="presParOf" srcId="{9A4DF794-2C39-471E-93C9-ADD950A0B4A7}" destId="{FF3126BD-F0DC-4A68-A887-9CF25AF7B31C}" srcOrd="1" destOrd="0" presId="urn:microsoft.com/office/officeart/2005/8/layout/hList9"/>
    <dgm:cxn modelId="{5D022B8F-5506-44D2-9F80-05FB1648CCB5}" type="presParOf" srcId="{FF3126BD-F0DC-4A68-A887-9CF25AF7B31C}" destId="{EFDD65C1-8464-4E10-846E-EF41F2D9F7C6}" srcOrd="0" destOrd="0" presId="urn:microsoft.com/office/officeart/2005/8/layout/hList9"/>
    <dgm:cxn modelId="{17A20B09-6354-451B-B92E-277F1BA16D2C}" type="presParOf" srcId="{FF3126BD-F0DC-4A68-A887-9CF25AF7B31C}" destId="{1A28DDE8-4DE5-4DC6-B06B-24B85F3E9960}" srcOrd="1" destOrd="0" presId="urn:microsoft.com/office/officeart/2005/8/layout/hList9"/>
    <dgm:cxn modelId="{2D5E5FBA-E747-461A-B710-01E6AE8D0736}" type="presParOf" srcId="{1A28DDE8-4DE5-4DC6-B06B-24B85F3E9960}" destId="{1BDCA405-0E21-4A0F-8AD1-5EBF39356AF9}" srcOrd="0" destOrd="0" presId="urn:microsoft.com/office/officeart/2005/8/layout/hList9"/>
    <dgm:cxn modelId="{6F0C258B-51B0-4668-9F51-322F155E0393}" type="presParOf" srcId="{1A28DDE8-4DE5-4DC6-B06B-24B85F3E9960}" destId="{CE362FB3-DDC8-402B-9E3D-4300B0B4E8DB}" srcOrd="1" destOrd="0" presId="urn:microsoft.com/office/officeart/2005/8/layout/hList9"/>
    <dgm:cxn modelId="{3005DA26-676F-44B1-8B5E-F494FF150383}" type="presParOf" srcId="{FF3126BD-F0DC-4A68-A887-9CF25AF7B31C}" destId="{FB813EFF-611D-4289-833A-844A3E86CFC7}" srcOrd="2" destOrd="0" presId="urn:microsoft.com/office/officeart/2005/8/layout/hList9"/>
    <dgm:cxn modelId="{B0AEC379-2FB9-4C93-8A45-826BDFAE0D9C}" type="presParOf" srcId="{FB813EFF-611D-4289-833A-844A3E86CFC7}" destId="{C7212FDA-2D9F-4B27-9C32-4FFEB849E742}" srcOrd="0" destOrd="0" presId="urn:microsoft.com/office/officeart/2005/8/layout/hList9"/>
    <dgm:cxn modelId="{E80968EB-3CFC-4C79-BD6A-6A9BD1763100}" type="presParOf" srcId="{FB813EFF-611D-4289-833A-844A3E86CFC7}" destId="{7B618EC0-6B6E-4AC9-BC43-66DD56F4BED0}" srcOrd="1" destOrd="0" presId="urn:microsoft.com/office/officeart/2005/8/layout/hList9"/>
    <dgm:cxn modelId="{93211F4E-D043-488F-9BAA-B2B854EEB502}" type="presParOf" srcId="{9A4DF794-2C39-471E-93C9-ADD950A0B4A7}" destId="{6E50C66C-4136-48B5-9447-0B6423A8D31B}" srcOrd="2" destOrd="0" presId="urn:microsoft.com/office/officeart/2005/8/layout/hList9"/>
    <dgm:cxn modelId="{792A2040-BFCC-454B-B783-AD0411615BCC}" type="presParOf" srcId="{9A4DF794-2C39-471E-93C9-ADD950A0B4A7}" destId="{8BB5FE6B-2F70-407D-9A87-7B6E92895467}" srcOrd="3" destOrd="0" presId="urn:microsoft.com/office/officeart/2005/8/layout/hList9"/>
    <dgm:cxn modelId="{7C402DC0-912B-4992-86A7-8E981CB30D70}" type="presParOf" srcId="{9A4DF794-2C39-471E-93C9-ADD950A0B4A7}" destId="{868BFD86-337B-4B84-812F-5D87376CBF08}" srcOrd="4" destOrd="0" presId="urn:microsoft.com/office/officeart/2005/8/layout/hList9"/>
    <dgm:cxn modelId="{8799B37F-9384-41E0-B476-C96018005F14}" type="presParOf" srcId="{9A4DF794-2C39-471E-93C9-ADD950A0B4A7}" destId="{4289422B-98BC-4909-BC79-D86D3476F8AA}" srcOrd="5" destOrd="0" presId="urn:microsoft.com/office/officeart/2005/8/layout/hList9"/>
    <dgm:cxn modelId="{E72575FE-162F-4A3A-9F4F-1F8569CB2FBF}" type="presParOf" srcId="{9A4DF794-2C39-471E-93C9-ADD950A0B4A7}" destId="{191B6FE1-B372-4907-94BD-70EAD4C6FD32}" srcOrd="6" destOrd="0" presId="urn:microsoft.com/office/officeart/2005/8/layout/hList9"/>
    <dgm:cxn modelId="{BBBF1B20-4C87-4691-91B3-6D86F0C54EB8}" type="presParOf" srcId="{191B6FE1-B372-4907-94BD-70EAD4C6FD32}" destId="{20504CCD-5B6B-46DD-A269-EB345BEC07F8}" srcOrd="0" destOrd="0" presId="urn:microsoft.com/office/officeart/2005/8/layout/hList9"/>
    <dgm:cxn modelId="{38008FF1-844C-42CB-82A7-3FAC9324ED7E}" type="presParOf" srcId="{191B6FE1-B372-4907-94BD-70EAD4C6FD32}" destId="{691B12E6-1EDF-4411-B46F-FAF94D733EC4}" srcOrd="1" destOrd="0" presId="urn:microsoft.com/office/officeart/2005/8/layout/hList9"/>
    <dgm:cxn modelId="{FF8D3239-A01F-4089-B447-93DD1C6E2DB9}" type="presParOf" srcId="{691B12E6-1EDF-4411-B46F-FAF94D733EC4}" destId="{E6416D44-E847-41B8-83B9-7F5B4908AA05}" srcOrd="0" destOrd="0" presId="urn:microsoft.com/office/officeart/2005/8/layout/hList9"/>
    <dgm:cxn modelId="{70FF759F-2A9B-41F2-8AD2-2F7DD883D8C8}" type="presParOf" srcId="{691B12E6-1EDF-4411-B46F-FAF94D733EC4}" destId="{5E7E6E77-BD77-418B-891F-523F217074E4}" srcOrd="1" destOrd="0" presId="urn:microsoft.com/office/officeart/2005/8/layout/hList9"/>
    <dgm:cxn modelId="{6410C39B-76C8-49D8-A89D-97DA401AE175}" type="presParOf" srcId="{191B6FE1-B372-4907-94BD-70EAD4C6FD32}" destId="{7A59D37C-E2BC-4C2F-B06F-F7DB3820844D}" srcOrd="2" destOrd="0" presId="urn:microsoft.com/office/officeart/2005/8/layout/hList9"/>
    <dgm:cxn modelId="{12333936-E81A-40FF-9139-8F4B6997A23F}" type="presParOf" srcId="{7A59D37C-E2BC-4C2F-B06F-F7DB3820844D}" destId="{A404A2C5-B6BD-40D4-BCAA-1EF71ACB2C83}" srcOrd="0" destOrd="0" presId="urn:microsoft.com/office/officeart/2005/8/layout/hList9"/>
    <dgm:cxn modelId="{711D6ED5-9CA5-4796-8638-81EE945CFEA5}" type="presParOf" srcId="{7A59D37C-E2BC-4C2F-B06F-F7DB3820844D}" destId="{7F8F37C7-A948-4912-9117-07DC7FB22092}" srcOrd="1" destOrd="0" presId="urn:microsoft.com/office/officeart/2005/8/layout/hList9"/>
    <dgm:cxn modelId="{EA3F3EF5-9388-475C-9B35-D5460F785AF5}" type="presParOf" srcId="{9A4DF794-2C39-471E-93C9-ADD950A0B4A7}" destId="{20E1C12E-4334-4D11-9338-74E5AC8CCB9D}" srcOrd="7" destOrd="0" presId="urn:microsoft.com/office/officeart/2005/8/layout/hList9"/>
    <dgm:cxn modelId="{DD25A09C-3D67-4B89-9A73-B7B5151F0F8A}"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Practical </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Efficient  </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Inflexible </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custT="1"/>
      <dgm:spPr/>
      <dgm:t>
        <a:bodyPr/>
        <a:lstStyle/>
        <a:p>
          <a:r>
            <a:rPr lang="en-US" sz="2400" dirty="0"/>
            <a:t>Slow to response</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99FA9B01-431B-4CCA-84C5-DCD1C1FB2BD6}" type="presOf" srcId="{8120D990-A87F-4A2C-B1E6-F34CF59E2FA4}" destId="{E6416D44-E847-41B8-83B9-7F5B4908AA05}" srcOrd="0" destOrd="0" presId="urn:microsoft.com/office/officeart/2005/8/layout/hList9"/>
    <dgm:cxn modelId="{CB88600E-A851-4C69-BDF8-15991C0F50EC}" srcId="{56FADD81-AD9B-4B7E-A947-38BD831D3A31}" destId="{C6D9C444-44F1-409E-865F-DF5336700132}" srcOrd="1" destOrd="0" parTransId="{F0EC1DA2-EB18-4DE3-95C5-48E5BE63666A}" sibTransId="{0CEA769C-EFB3-4AC2-8613-A9072DE41D7F}"/>
    <dgm:cxn modelId="{76CD5936-B62A-4903-A5BA-E8D6BCC25AD6}" srcId="{56FADD81-AD9B-4B7E-A947-38BD831D3A31}" destId="{45D11F85-B1A0-4238-A3BF-99C820285C02}" srcOrd="0" destOrd="0" parTransId="{08BDB727-9060-4AEF-9EDF-F5E38E5A4B02}" sibTransId="{67D984F0-129A-42BD-A1C0-1E07DEA5F0EF}"/>
    <dgm:cxn modelId="{C0BBA13D-8AA3-4C7E-9FEB-83B28C6E8B23}" type="presOf" srcId="{45D11F85-B1A0-4238-A3BF-99C820285C02}" destId="{CE362FB3-DDC8-402B-9E3D-4300B0B4E8DB}" srcOrd="1" destOrd="0" presId="urn:microsoft.com/office/officeart/2005/8/layout/hList9"/>
    <dgm:cxn modelId="{2A5F0241-C142-43D2-A363-AA2C1E853D1F}" type="presOf" srcId="{B7C2AFEB-E039-40B5-8012-D4159F0DF4F5}" destId="{A404A2C5-B6BD-40D4-BCAA-1EF71ACB2C83}" srcOrd="0" destOrd="0" presId="urn:microsoft.com/office/officeart/2005/8/layout/hList9"/>
    <dgm:cxn modelId="{064CBE41-4993-4BC5-9E12-4F9C6980B1B5}" type="presOf" srcId="{C6D9C444-44F1-409E-865F-DF5336700132}" destId="{C7212FDA-2D9F-4B27-9C32-4FFEB849E742}" srcOrd="0"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120C2795-8A4C-4B73-AF62-06BE4E79A99E}" type="presOf" srcId="{8120D990-A87F-4A2C-B1E6-F34CF59E2FA4}" destId="{5E7E6E77-BD77-418B-891F-523F217074E4}" srcOrd="1" destOrd="0" presId="urn:microsoft.com/office/officeart/2005/8/layout/hList9"/>
    <dgm:cxn modelId="{AA6D8EB5-77F3-4655-918F-BB9A8239842E}" type="presOf" srcId="{45D11F85-B1A0-4238-A3BF-99C820285C02}" destId="{1BDCA405-0E21-4A0F-8AD1-5EBF39356AF9}" srcOrd="0" destOrd="0" presId="urn:microsoft.com/office/officeart/2005/8/layout/hList9"/>
    <dgm:cxn modelId="{A611A6BA-7E0E-4BF9-A649-97646207E7AC}" type="presOf" srcId="{B7C2AFEB-E039-40B5-8012-D4159F0DF4F5}" destId="{7F8F37C7-A948-4912-9117-07DC7FB22092}" srcOrd="1" destOrd="0" presId="urn:microsoft.com/office/officeart/2005/8/layout/hList9"/>
    <dgm:cxn modelId="{9C51ECD1-E7BB-4AF6-9654-90185EB65A0A}" type="presOf" srcId="{56FADD81-AD9B-4B7E-A947-38BD831D3A31}" destId="{8BB5FE6B-2F70-407D-9A87-7B6E92895467}" srcOrd="0"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842CFBE7-F388-44A5-886C-04F32D4851AE}" srcId="{F22F6981-6063-4E12-AE0F-56AA4000502C}" destId="{8120D990-A87F-4A2C-B1E6-F34CF59E2FA4}" srcOrd="0" destOrd="0" parTransId="{8CA2F304-FAA0-4C11-B39F-F76037D665A1}" sibTransId="{5F89CE98-3309-40AA-9707-A743E14D42BB}"/>
    <dgm:cxn modelId="{654543EE-61BA-4017-AE52-99AEB226B466}" type="presOf" srcId="{4F057629-FE8E-4325-8537-04A0E497127C}" destId="{9A4DF794-2C39-471E-93C9-ADD950A0B4A7}" srcOrd="0" destOrd="0" presId="urn:microsoft.com/office/officeart/2005/8/layout/hList9"/>
    <dgm:cxn modelId="{33F0EAF0-A615-4D1C-A706-B4F3B71DD96C}" type="presOf" srcId="{F22F6981-6063-4E12-AE0F-56AA4000502C}" destId="{D71C0122-0155-448A-9144-5B9E4A4A54A5}" srcOrd="0" destOrd="0" presId="urn:microsoft.com/office/officeart/2005/8/layout/hList9"/>
    <dgm:cxn modelId="{88086BFC-5154-42C0-8216-DD9FC1E48AC6}" type="presOf" srcId="{C6D9C444-44F1-409E-865F-DF5336700132}" destId="{7B618EC0-6B6E-4AC9-BC43-66DD56F4BED0}" srcOrd="1" destOrd="0" presId="urn:microsoft.com/office/officeart/2005/8/layout/hList9"/>
    <dgm:cxn modelId="{C48BE8FC-DB86-4749-8FA7-4B8AC9DDB7E6}" srcId="{4F057629-FE8E-4325-8537-04A0E497127C}" destId="{F22F6981-6063-4E12-AE0F-56AA4000502C}" srcOrd="1" destOrd="0" parTransId="{7E7BDD94-472C-4B2F-8316-1E8B48456D1D}" sibTransId="{2E216B26-B1CF-40B0-8B80-450CDA1707AF}"/>
    <dgm:cxn modelId="{A672F4A3-292B-437F-BBF3-1ED0E6A69CCC}" type="presParOf" srcId="{9A4DF794-2C39-471E-93C9-ADD950A0B4A7}" destId="{8FC1B67C-C9C1-46CC-88DC-BC99C75B5E7A}" srcOrd="0" destOrd="0" presId="urn:microsoft.com/office/officeart/2005/8/layout/hList9"/>
    <dgm:cxn modelId="{664A1F18-AE09-478C-A285-18703F683929}" type="presParOf" srcId="{9A4DF794-2C39-471E-93C9-ADD950A0B4A7}" destId="{FF3126BD-F0DC-4A68-A887-9CF25AF7B31C}" srcOrd="1" destOrd="0" presId="urn:microsoft.com/office/officeart/2005/8/layout/hList9"/>
    <dgm:cxn modelId="{605F4EAF-172D-4DD2-92A7-4692CC691067}" type="presParOf" srcId="{FF3126BD-F0DC-4A68-A887-9CF25AF7B31C}" destId="{EFDD65C1-8464-4E10-846E-EF41F2D9F7C6}" srcOrd="0" destOrd="0" presId="urn:microsoft.com/office/officeart/2005/8/layout/hList9"/>
    <dgm:cxn modelId="{C28A83C7-97BC-47FD-A35C-20BD38BBEA3B}" type="presParOf" srcId="{FF3126BD-F0DC-4A68-A887-9CF25AF7B31C}" destId="{1A28DDE8-4DE5-4DC6-B06B-24B85F3E9960}" srcOrd="1" destOrd="0" presId="urn:microsoft.com/office/officeart/2005/8/layout/hList9"/>
    <dgm:cxn modelId="{2478F5D0-7081-4FE4-8920-10051CE29C8E}" type="presParOf" srcId="{1A28DDE8-4DE5-4DC6-B06B-24B85F3E9960}" destId="{1BDCA405-0E21-4A0F-8AD1-5EBF39356AF9}" srcOrd="0" destOrd="0" presId="urn:microsoft.com/office/officeart/2005/8/layout/hList9"/>
    <dgm:cxn modelId="{2E22AE00-FB0C-4936-AE34-46AC29C77D3F}" type="presParOf" srcId="{1A28DDE8-4DE5-4DC6-B06B-24B85F3E9960}" destId="{CE362FB3-DDC8-402B-9E3D-4300B0B4E8DB}" srcOrd="1" destOrd="0" presId="urn:microsoft.com/office/officeart/2005/8/layout/hList9"/>
    <dgm:cxn modelId="{885CC036-9AA5-4CB0-B768-00DAA178AFC5}" type="presParOf" srcId="{FF3126BD-F0DC-4A68-A887-9CF25AF7B31C}" destId="{FB813EFF-611D-4289-833A-844A3E86CFC7}" srcOrd="2" destOrd="0" presId="urn:microsoft.com/office/officeart/2005/8/layout/hList9"/>
    <dgm:cxn modelId="{95625EBA-BDBD-4AFE-AEF8-2D3659A85420}" type="presParOf" srcId="{FB813EFF-611D-4289-833A-844A3E86CFC7}" destId="{C7212FDA-2D9F-4B27-9C32-4FFEB849E742}" srcOrd="0" destOrd="0" presId="urn:microsoft.com/office/officeart/2005/8/layout/hList9"/>
    <dgm:cxn modelId="{129D5EB3-2075-45C1-AA55-007DE67322FF}" type="presParOf" srcId="{FB813EFF-611D-4289-833A-844A3E86CFC7}" destId="{7B618EC0-6B6E-4AC9-BC43-66DD56F4BED0}" srcOrd="1" destOrd="0" presId="urn:microsoft.com/office/officeart/2005/8/layout/hList9"/>
    <dgm:cxn modelId="{5A4704DB-5DD6-4442-8B23-67EE9457B4F3}" type="presParOf" srcId="{9A4DF794-2C39-471E-93C9-ADD950A0B4A7}" destId="{6E50C66C-4136-48B5-9447-0B6423A8D31B}" srcOrd="2" destOrd="0" presId="urn:microsoft.com/office/officeart/2005/8/layout/hList9"/>
    <dgm:cxn modelId="{70CB9A65-7D40-42AD-833B-7CB3E87D1866}" type="presParOf" srcId="{9A4DF794-2C39-471E-93C9-ADD950A0B4A7}" destId="{8BB5FE6B-2F70-407D-9A87-7B6E92895467}" srcOrd="3" destOrd="0" presId="urn:microsoft.com/office/officeart/2005/8/layout/hList9"/>
    <dgm:cxn modelId="{E71FAF9C-D1E2-4BD7-AECD-6EB2B42BC15C}" type="presParOf" srcId="{9A4DF794-2C39-471E-93C9-ADD950A0B4A7}" destId="{868BFD86-337B-4B84-812F-5D87376CBF08}" srcOrd="4" destOrd="0" presId="urn:microsoft.com/office/officeart/2005/8/layout/hList9"/>
    <dgm:cxn modelId="{1705FD91-7C89-449C-A013-80854058C18F}" type="presParOf" srcId="{9A4DF794-2C39-471E-93C9-ADD950A0B4A7}" destId="{4289422B-98BC-4909-BC79-D86D3476F8AA}" srcOrd="5" destOrd="0" presId="urn:microsoft.com/office/officeart/2005/8/layout/hList9"/>
    <dgm:cxn modelId="{9511C021-E036-4278-93C4-E083B399741F}" type="presParOf" srcId="{9A4DF794-2C39-471E-93C9-ADD950A0B4A7}" destId="{191B6FE1-B372-4907-94BD-70EAD4C6FD32}" srcOrd="6" destOrd="0" presId="urn:microsoft.com/office/officeart/2005/8/layout/hList9"/>
    <dgm:cxn modelId="{1ABF0476-CB2A-48E0-B71B-75BDE1180213}" type="presParOf" srcId="{191B6FE1-B372-4907-94BD-70EAD4C6FD32}" destId="{20504CCD-5B6B-46DD-A269-EB345BEC07F8}" srcOrd="0" destOrd="0" presId="urn:microsoft.com/office/officeart/2005/8/layout/hList9"/>
    <dgm:cxn modelId="{7C0AE56C-2BBC-4E9D-BEC7-3EC87F490CE8}" type="presParOf" srcId="{191B6FE1-B372-4907-94BD-70EAD4C6FD32}" destId="{691B12E6-1EDF-4411-B46F-FAF94D733EC4}" srcOrd="1" destOrd="0" presId="urn:microsoft.com/office/officeart/2005/8/layout/hList9"/>
    <dgm:cxn modelId="{74F5451D-0F2A-4F52-B567-F28C36B01C8C}" type="presParOf" srcId="{691B12E6-1EDF-4411-B46F-FAF94D733EC4}" destId="{E6416D44-E847-41B8-83B9-7F5B4908AA05}" srcOrd="0" destOrd="0" presId="urn:microsoft.com/office/officeart/2005/8/layout/hList9"/>
    <dgm:cxn modelId="{BAA7B091-B9F5-4AF7-9DF3-B95E4A45AF75}" type="presParOf" srcId="{691B12E6-1EDF-4411-B46F-FAF94D733EC4}" destId="{5E7E6E77-BD77-418B-891F-523F217074E4}" srcOrd="1" destOrd="0" presId="urn:microsoft.com/office/officeart/2005/8/layout/hList9"/>
    <dgm:cxn modelId="{7E4A0482-5F1D-4809-9E8B-141E99DA6678}" type="presParOf" srcId="{191B6FE1-B372-4907-94BD-70EAD4C6FD32}" destId="{7A59D37C-E2BC-4C2F-B06F-F7DB3820844D}" srcOrd="2" destOrd="0" presId="urn:microsoft.com/office/officeart/2005/8/layout/hList9"/>
    <dgm:cxn modelId="{70642FCC-1CDE-4D59-A510-56B68439E168}" type="presParOf" srcId="{7A59D37C-E2BC-4C2F-B06F-F7DB3820844D}" destId="{A404A2C5-B6BD-40D4-BCAA-1EF71ACB2C83}" srcOrd="0" destOrd="0" presId="urn:microsoft.com/office/officeart/2005/8/layout/hList9"/>
    <dgm:cxn modelId="{4F2DCB69-1B1C-4527-BBF5-F54936866BCF}" type="presParOf" srcId="{7A59D37C-E2BC-4C2F-B06F-F7DB3820844D}" destId="{7F8F37C7-A948-4912-9117-07DC7FB22092}" srcOrd="1" destOrd="0" presId="urn:microsoft.com/office/officeart/2005/8/layout/hList9"/>
    <dgm:cxn modelId="{F8BB4602-CC61-4A19-96C6-76CC85BB5348}" type="presParOf" srcId="{9A4DF794-2C39-471E-93C9-ADD950A0B4A7}" destId="{20E1C12E-4334-4D11-9338-74E5AC8CCB9D}" srcOrd="7" destOrd="0" presId="urn:microsoft.com/office/officeart/2005/8/layout/hList9"/>
    <dgm:cxn modelId="{98266576-F81F-45DC-AB6B-787E98322642}"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F057629-FE8E-4325-8537-04A0E497127C}"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56FADD81-AD9B-4B7E-A947-38BD831D3A31}">
      <dgm:prSet phldrT="[Text]" custT="1"/>
      <dgm:spPr/>
      <dgm:t>
        <a:bodyPr/>
        <a:lstStyle/>
        <a:p>
          <a:r>
            <a:rPr lang="en-US" sz="2000" b="1" dirty="0"/>
            <a:t>Strengths</a:t>
          </a:r>
        </a:p>
      </dgm:t>
    </dgm:pt>
    <dgm:pt modelId="{8E8AA1DC-D06F-4A23-9C91-D95504E7A851}" type="parTrans" cxnId="{9BE4C15A-DF63-411F-BF0D-3124FC4251E7}">
      <dgm:prSet/>
      <dgm:spPr/>
      <dgm:t>
        <a:bodyPr/>
        <a:lstStyle/>
        <a:p>
          <a:endParaRPr lang="en-US"/>
        </a:p>
      </dgm:t>
    </dgm:pt>
    <dgm:pt modelId="{4C114F87-39A9-46A5-92EF-D1B95D616C37}" type="sibTrans" cxnId="{9BE4C15A-DF63-411F-BF0D-3124FC4251E7}">
      <dgm:prSet/>
      <dgm:spPr/>
      <dgm:t>
        <a:bodyPr/>
        <a:lstStyle/>
        <a:p>
          <a:endParaRPr lang="en-US"/>
        </a:p>
      </dgm:t>
    </dgm:pt>
    <dgm:pt modelId="{45D11F85-B1A0-4238-A3BF-99C820285C02}">
      <dgm:prSet phldrT="[Text]" custT="1"/>
      <dgm:spPr/>
      <dgm:t>
        <a:bodyPr/>
        <a:lstStyle/>
        <a:p>
          <a:r>
            <a:rPr lang="en-US" sz="2400" dirty="0"/>
            <a:t>Painstaking</a:t>
          </a:r>
        </a:p>
      </dgm:t>
    </dgm:pt>
    <dgm:pt modelId="{08BDB727-9060-4AEF-9EDF-F5E38E5A4B02}" type="parTrans" cxnId="{76CD5936-B62A-4903-A5BA-E8D6BCC25AD6}">
      <dgm:prSet/>
      <dgm:spPr/>
      <dgm:t>
        <a:bodyPr/>
        <a:lstStyle/>
        <a:p>
          <a:endParaRPr lang="en-US"/>
        </a:p>
      </dgm:t>
    </dgm:pt>
    <dgm:pt modelId="{67D984F0-129A-42BD-A1C0-1E07DEA5F0EF}" type="sibTrans" cxnId="{76CD5936-B62A-4903-A5BA-E8D6BCC25AD6}">
      <dgm:prSet/>
      <dgm:spPr/>
      <dgm:t>
        <a:bodyPr/>
        <a:lstStyle/>
        <a:p>
          <a:endParaRPr lang="en-US"/>
        </a:p>
      </dgm:t>
    </dgm:pt>
    <dgm:pt modelId="{C6D9C444-44F1-409E-865F-DF5336700132}">
      <dgm:prSet phldrT="[Text]" custT="1"/>
      <dgm:spPr/>
      <dgm:t>
        <a:bodyPr/>
        <a:lstStyle/>
        <a:p>
          <a:r>
            <a:rPr lang="en-US" sz="2400" dirty="0"/>
            <a:t>Anxious   </a:t>
          </a:r>
        </a:p>
      </dgm:t>
    </dgm:pt>
    <dgm:pt modelId="{F0EC1DA2-EB18-4DE3-95C5-48E5BE63666A}" type="parTrans" cxnId="{CB88600E-A851-4C69-BDF8-15991C0F50EC}">
      <dgm:prSet/>
      <dgm:spPr/>
      <dgm:t>
        <a:bodyPr/>
        <a:lstStyle/>
        <a:p>
          <a:endParaRPr lang="en-US"/>
        </a:p>
      </dgm:t>
    </dgm:pt>
    <dgm:pt modelId="{0CEA769C-EFB3-4AC2-8613-A9072DE41D7F}" type="sibTrans" cxnId="{CB88600E-A851-4C69-BDF8-15991C0F50EC}">
      <dgm:prSet/>
      <dgm:spPr/>
      <dgm:t>
        <a:bodyPr/>
        <a:lstStyle/>
        <a:p>
          <a:endParaRPr lang="en-US"/>
        </a:p>
      </dgm:t>
    </dgm:pt>
    <dgm:pt modelId="{F22F6981-6063-4E12-AE0F-56AA4000502C}">
      <dgm:prSet phldrT="[Text]"/>
      <dgm:spPr/>
      <dgm:t>
        <a:bodyPr/>
        <a:lstStyle/>
        <a:p>
          <a:r>
            <a:rPr lang="en-US" b="1" dirty="0"/>
            <a:t>Allowable Weaknesses</a:t>
          </a:r>
        </a:p>
      </dgm:t>
    </dgm:pt>
    <dgm:pt modelId="{7E7BDD94-472C-4B2F-8316-1E8B48456D1D}" type="parTrans" cxnId="{C48BE8FC-DB86-4749-8FA7-4B8AC9DDB7E6}">
      <dgm:prSet/>
      <dgm:spPr/>
      <dgm:t>
        <a:bodyPr/>
        <a:lstStyle/>
        <a:p>
          <a:endParaRPr lang="en-US"/>
        </a:p>
      </dgm:t>
    </dgm:pt>
    <dgm:pt modelId="{2E216B26-B1CF-40B0-8B80-450CDA1707AF}" type="sibTrans" cxnId="{C48BE8FC-DB86-4749-8FA7-4B8AC9DDB7E6}">
      <dgm:prSet/>
      <dgm:spPr/>
      <dgm:t>
        <a:bodyPr/>
        <a:lstStyle/>
        <a:p>
          <a:endParaRPr lang="en-US"/>
        </a:p>
      </dgm:t>
    </dgm:pt>
    <dgm:pt modelId="{8120D990-A87F-4A2C-B1E6-F34CF59E2FA4}">
      <dgm:prSet phldrT="[Text]" custT="1"/>
      <dgm:spPr/>
      <dgm:t>
        <a:bodyPr/>
        <a:lstStyle/>
        <a:p>
          <a:r>
            <a:rPr lang="en-US" sz="2400" dirty="0"/>
            <a:t>Worrying unduly </a:t>
          </a:r>
        </a:p>
      </dgm:t>
    </dgm:pt>
    <dgm:pt modelId="{8CA2F304-FAA0-4C11-B39F-F76037D665A1}" type="parTrans" cxnId="{842CFBE7-F388-44A5-886C-04F32D4851AE}">
      <dgm:prSet/>
      <dgm:spPr/>
      <dgm:t>
        <a:bodyPr/>
        <a:lstStyle/>
        <a:p>
          <a:endParaRPr lang="en-US"/>
        </a:p>
      </dgm:t>
    </dgm:pt>
    <dgm:pt modelId="{5F89CE98-3309-40AA-9707-A743E14D42BB}" type="sibTrans" cxnId="{842CFBE7-F388-44A5-886C-04F32D4851AE}">
      <dgm:prSet/>
      <dgm:spPr/>
      <dgm:t>
        <a:bodyPr/>
        <a:lstStyle/>
        <a:p>
          <a:endParaRPr lang="en-US"/>
        </a:p>
      </dgm:t>
    </dgm:pt>
    <dgm:pt modelId="{B7C2AFEB-E039-40B5-8012-D4159F0DF4F5}">
      <dgm:prSet phldrT="[Text]" custT="1"/>
      <dgm:spPr/>
      <dgm:t>
        <a:bodyPr/>
        <a:lstStyle/>
        <a:p>
          <a:r>
            <a:rPr lang="en-US" sz="2400" dirty="0"/>
            <a:t>Reluctant to delegate</a:t>
          </a:r>
        </a:p>
      </dgm:t>
    </dgm:pt>
    <dgm:pt modelId="{E5F3D2D7-0020-4D7F-8257-73864F4492A5}" type="parTrans" cxnId="{FC04E3D3-2387-41D8-912A-E0FB5D3948E7}">
      <dgm:prSet/>
      <dgm:spPr/>
      <dgm:t>
        <a:bodyPr/>
        <a:lstStyle/>
        <a:p>
          <a:endParaRPr lang="en-US"/>
        </a:p>
      </dgm:t>
    </dgm:pt>
    <dgm:pt modelId="{4EDB7B5F-995C-44A5-8ACA-7F20D0E0E1F9}" type="sibTrans" cxnId="{FC04E3D3-2387-41D8-912A-E0FB5D3948E7}">
      <dgm:prSet/>
      <dgm:spPr/>
      <dgm:t>
        <a:bodyPr/>
        <a:lstStyle/>
        <a:p>
          <a:endParaRPr lang="en-US"/>
        </a:p>
      </dgm:t>
    </dgm:pt>
    <dgm:pt modelId="{9A4DF794-2C39-471E-93C9-ADD950A0B4A7}" type="pres">
      <dgm:prSet presAssocID="{4F057629-FE8E-4325-8537-04A0E497127C}" presName="list" presStyleCnt="0">
        <dgm:presLayoutVars>
          <dgm:dir/>
          <dgm:animLvl val="lvl"/>
        </dgm:presLayoutVars>
      </dgm:prSet>
      <dgm:spPr/>
    </dgm:pt>
    <dgm:pt modelId="{8FC1B67C-C9C1-46CC-88DC-BC99C75B5E7A}" type="pres">
      <dgm:prSet presAssocID="{56FADD81-AD9B-4B7E-A947-38BD831D3A31}" presName="posSpace" presStyleCnt="0"/>
      <dgm:spPr/>
    </dgm:pt>
    <dgm:pt modelId="{FF3126BD-F0DC-4A68-A887-9CF25AF7B31C}" type="pres">
      <dgm:prSet presAssocID="{56FADD81-AD9B-4B7E-A947-38BD831D3A31}" presName="vertFlow" presStyleCnt="0"/>
      <dgm:spPr/>
    </dgm:pt>
    <dgm:pt modelId="{EFDD65C1-8464-4E10-846E-EF41F2D9F7C6}" type="pres">
      <dgm:prSet presAssocID="{56FADD81-AD9B-4B7E-A947-38BD831D3A31}" presName="topSpace" presStyleCnt="0"/>
      <dgm:spPr/>
    </dgm:pt>
    <dgm:pt modelId="{1A28DDE8-4DE5-4DC6-B06B-24B85F3E9960}" type="pres">
      <dgm:prSet presAssocID="{56FADD81-AD9B-4B7E-A947-38BD831D3A31}" presName="firstComp" presStyleCnt="0"/>
      <dgm:spPr/>
    </dgm:pt>
    <dgm:pt modelId="{1BDCA405-0E21-4A0F-8AD1-5EBF39356AF9}" type="pres">
      <dgm:prSet presAssocID="{56FADD81-AD9B-4B7E-A947-38BD831D3A31}" presName="firstChild" presStyleLbl="bgAccFollowNode1" presStyleIdx="0" presStyleCnt="4"/>
      <dgm:spPr/>
    </dgm:pt>
    <dgm:pt modelId="{CE362FB3-DDC8-402B-9E3D-4300B0B4E8DB}" type="pres">
      <dgm:prSet presAssocID="{56FADD81-AD9B-4B7E-A947-38BD831D3A31}" presName="firstChildTx" presStyleLbl="bgAccFollowNode1" presStyleIdx="0" presStyleCnt="4">
        <dgm:presLayoutVars>
          <dgm:bulletEnabled val="1"/>
        </dgm:presLayoutVars>
      </dgm:prSet>
      <dgm:spPr/>
    </dgm:pt>
    <dgm:pt modelId="{FB813EFF-611D-4289-833A-844A3E86CFC7}" type="pres">
      <dgm:prSet presAssocID="{C6D9C444-44F1-409E-865F-DF5336700132}" presName="comp" presStyleCnt="0"/>
      <dgm:spPr/>
    </dgm:pt>
    <dgm:pt modelId="{C7212FDA-2D9F-4B27-9C32-4FFEB849E742}" type="pres">
      <dgm:prSet presAssocID="{C6D9C444-44F1-409E-865F-DF5336700132}" presName="child" presStyleLbl="bgAccFollowNode1" presStyleIdx="1" presStyleCnt="4"/>
      <dgm:spPr/>
    </dgm:pt>
    <dgm:pt modelId="{7B618EC0-6B6E-4AC9-BC43-66DD56F4BED0}" type="pres">
      <dgm:prSet presAssocID="{C6D9C444-44F1-409E-865F-DF5336700132}" presName="childTx" presStyleLbl="bgAccFollowNode1" presStyleIdx="1" presStyleCnt="4">
        <dgm:presLayoutVars>
          <dgm:bulletEnabled val="1"/>
        </dgm:presLayoutVars>
      </dgm:prSet>
      <dgm:spPr/>
    </dgm:pt>
    <dgm:pt modelId="{6E50C66C-4136-48B5-9447-0B6423A8D31B}" type="pres">
      <dgm:prSet presAssocID="{56FADD81-AD9B-4B7E-A947-38BD831D3A31}" presName="negSpace" presStyleCnt="0"/>
      <dgm:spPr/>
    </dgm:pt>
    <dgm:pt modelId="{8BB5FE6B-2F70-407D-9A87-7B6E92895467}" type="pres">
      <dgm:prSet presAssocID="{56FADD81-AD9B-4B7E-A947-38BD831D3A31}" presName="circle" presStyleLbl="node1" presStyleIdx="0" presStyleCnt="2"/>
      <dgm:spPr/>
    </dgm:pt>
    <dgm:pt modelId="{868BFD86-337B-4B84-812F-5D87376CBF08}" type="pres">
      <dgm:prSet presAssocID="{4C114F87-39A9-46A5-92EF-D1B95D616C37}" presName="transSpace" presStyleCnt="0"/>
      <dgm:spPr/>
    </dgm:pt>
    <dgm:pt modelId="{4289422B-98BC-4909-BC79-D86D3476F8AA}" type="pres">
      <dgm:prSet presAssocID="{F22F6981-6063-4E12-AE0F-56AA4000502C}" presName="posSpace" presStyleCnt="0"/>
      <dgm:spPr/>
    </dgm:pt>
    <dgm:pt modelId="{191B6FE1-B372-4907-94BD-70EAD4C6FD32}" type="pres">
      <dgm:prSet presAssocID="{F22F6981-6063-4E12-AE0F-56AA4000502C}" presName="vertFlow" presStyleCnt="0"/>
      <dgm:spPr/>
    </dgm:pt>
    <dgm:pt modelId="{20504CCD-5B6B-46DD-A269-EB345BEC07F8}" type="pres">
      <dgm:prSet presAssocID="{F22F6981-6063-4E12-AE0F-56AA4000502C}" presName="topSpace" presStyleCnt="0"/>
      <dgm:spPr/>
    </dgm:pt>
    <dgm:pt modelId="{691B12E6-1EDF-4411-B46F-FAF94D733EC4}" type="pres">
      <dgm:prSet presAssocID="{F22F6981-6063-4E12-AE0F-56AA4000502C}" presName="firstComp" presStyleCnt="0"/>
      <dgm:spPr/>
    </dgm:pt>
    <dgm:pt modelId="{E6416D44-E847-41B8-83B9-7F5B4908AA05}" type="pres">
      <dgm:prSet presAssocID="{F22F6981-6063-4E12-AE0F-56AA4000502C}" presName="firstChild" presStyleLbl="bgAccFollowNode1" presStyleIdx="2" presStyleCnt="4"/>
      <dgm:spPr/>
    </dgm:pt>
    <dgm:pt modelId="{5E7E6E77-BD77-418B-891F-523F217074E4}" type="pres">
      <dgm:prSet presAssocID="{F22F6981-6063-4E12-AE0F-56AA4000502C}" presName="firstChildTx" presStyleLbl="bgAccFollowNode1" presStyleIdx="2" presStyleCnt="4">
        <dgm:presLayoutVars>
          <dgm:bulletEnabled val="1"/>
        </dgm:presLayoutVars>
      </dgm:prSet>
      <dgm:spPr/>
    </dgm:pt>
    <dgm:pt modelId="{7A59D37C-E2BC-4C2F-B06F-F7DB3820844D}" type="pres">
      <dgm:prSet presAssocID="{B7C2AFEB-E039-40B5-8012-D4159F0DF4F5}" presName="comp" presStyleCnt="0"/>
      <dgm:spPr/>
    </dgm:pt>
    <dgm:pt modelId="{A404A2C5-B6BD-40D4-BCAA-1EF71ACB2C83}" type="pres">
      <dgm:prSet presAssocID="{B7C2AFEB-E039-40B5-8012-D4159F0DF4F5}" presName="child" presStyleLbl="bgAccFollowNode1" presStyleIdx="3" presStyleCnt="4"/>
      <dgm:spPr/>
    </dgm:pt>
    <dgm:pt modelId="{7F8F37C7-A948-4912-9117-07DC7FB22092}" type="pres">
      <dgm:prSet presAssocID="{B7C2AFEB-E039-40B5-8012-D4159F0DF4F5}" presName="childTx" presStyleLbl="bgAccFollowNode1" presStyleIdx="3" presStyleCnt="4">
        <dgm:presLayoutVars>
          <dgm:bulletEnabled val="1"/>
        </dgm:presLayoutVars>
      </dgm:prSet>
      <dgm:spPr/>
    </dgm:pt>
    <dgm:pt modelId="{20E1C12E-4334-4D11-9338-74E5AC8CCB9D}" type="pres">
      <dgm:prSet presAssocID="{F22F6981-6063-4E12-AE0F-56AA4000502C}" presName="negSpace" presStyleCnt="0"/>
      <dgm:spPr/>
    </dgm:pt>
    <dgm:pt modelId="{D71C0122-0155-448A-9144-5B9E4A4A54A5}" type="pres">
      <dgm:prSet presAssocID="{F22F6981-6063-4E12-AE0F-56AA4000502C}" presName="circle" presStyleLbl="node1" presStyleIdx="1" presStyleCnt="2"/>
      <dgm:spPr/>
    </dgm:pt>
  </dgm:ptLst>
  <dgm:cxnLst>
    <dgm:cxn modelId="{CB88600E-A851-4C69-BDF8-15991C0F50EC}" srcId="{56FADD81-AD9B-4B7E-A947-38BD831D3A31}" destId="{C6D9C444-44F1-409E-865F-DF5336700132}" srcOrd="1" destOrd="0" parTransId="{F0EC1DA2-EB18-4DE3-95C5-48E5BE63666A}" sibTransId="{0CEA769C-EFB3-4AC2-8613-A9072DE41D7F}"/>
    <dgm:cxn modelId="{76CD5936-B62A-4903-A5BA-E8D6BCC25AD6}" srcId="{56FADD81-AD9B-4B7E-A947-38BD831D3A31}" destId="{45D11F85-B1A0-4238-A3BF-99C820285C02}" srcOrd="0" destOrd="0" parTransId="{08BDB727-9060-4AEF-9EDF-F5E38E5A4B02}" sibTransId="{67D984F0-129A-42BD-A1C0-1E07DEA5F0EF}"/>
    <dgm:cxn modelId="{F94E5537-2352-4AAA-9180-8F3C934F65B0}" type="presOf" srcId="{45D11F85-B1A0-4238-A3BF-99C820285C02}" destId="{CE362FB3-DDC8-402B-9E3D-4300B0B4E8DB}" srcOrd="1" destOrd="0" presId="urn:microsoft.com/office/officeart/2005/8/layout/hList9"/>
    <dgm:cxn modelId="{46BB1249-5170-4AEB-B0F5-F604624909E4}" type="presOf" srcId="{4F057629-FE8E-4325-8537-04A0E497127C}" destId="{9A4DF794-2C39-471E-93C9-ADD950A0B4A7}" srcOrd="0" destOrd="0" presId="urn:microsoft.com/office/officeart/2005/8/layout/hList9"/>
    <dgm:cxn modelId="{7180C150-C3AB-4E21-8942-B8E186A9AB44}" type="presOf" srcId="{8120D990-A87F-4A2C-B1E6-F34CF59E2FA4}" destId="{5E7E6E77-BD77-418B-891F-523F217074E4}" srcOrd="1" destOrd="0" presId="urn:microsoft.com/office/officeart/2005/8/layout/hList9"/>
    <dgm:cxn modelId="{B0F26754-6AE1-42EA-A42A-51B3EA942778}" type="presOf" srcId="{8120D990-A87F-4A2C-B1E6-F34CF59E2FA4}" destId="{E6416D44-E847-41B8-83B9-7F5B4908AA05}" srcOrd="0" destOrd="0" presId="urn:microsoft.com/office/officeart/2005/8/layout/hList9"/>
    <dgm:cxn modelId="{BFEAC856-9C23-4F10-B96E-DB8ED2747D0F}" type="presOf" srcId="{F22F6981-6063-4E12-AE0F-56AA4000502C}" destId="{D71C0122-0155-448A-9144-5B9E4A4A54A5}" srcOrd="0" destOrd="0" presId="urn:microsoft.com/office/officeart/2005/8/layout/hList9"/>
    <dgm:cxn modelId="{9BE4C15A-DF63-411F-BF0D-3124FC4251E7}" srcId="{4F057629-FE8E-4325-8537-04A0E497127C}" destId="{56FADD81-AD9B-4B7E-A947-38BD831D3A31}" srcOrd="0" destOrd="0" parTransId="{8E8AA1DC-D06F-4A23-9C91-D95504E7A851}" sibTransId="{4C114F87-39A9-46A5-92EF-D1B95D616C37}"/>
    <dgm:cxn modelId="{46E13E8E-9C24-4FBA-8372-04418E571524}" type="presOf" srcId="{56FADD81-AD9B-4B7E-A947-38BD831D3A31}" destId="{8BB5FE6B-2F70-407D-9A87-7B6E92895467}" srcOrd="0" destOrd="0" presId="urn:microsoft.com/office/officeart/2005/8/layout/hList9"/>
    <dgm:cxn modelId="{A432AE96-55DF-4685-87E6-48E378732C48}" type="presOf" srcId="{B7C2AFEB-E039-40B5-8012-D4159F0DF4F5}" destId="{A404A2C5-B6BD-40D4-BCAA-1EF71ACB2C83}" srcOrd="0" destOrd="0" presId="urn:microsoft.com/office/officeart/2005/8/layout/hList9"/>
    <dgm:cxn modelId="{16C6B1A0-BFF9-4177-B66F-28A875DEAD3F}" type="presOf" srcId="{C6D9C444-44F1-409E-865F-DF5336700132}" destId="{C7212FDA-2D9F-4B27-9C32-4FFEB849E742}" srcOrd="0" destOrd="0" presId="urn:microsoft.com/office/officeart/2005/8/layout/hList9"/>
    <dgm:cxn modelId="{C5E7C3B5-C5DF-4FB1-BED5-60B1FE23245E}" type="presOf" srcId="{C6D9C444-44F1-409E-865F-DF5336700132}" destId="{7B618EC0-6B6E-4AC9-BC43-66DD56F4BED0}" srcOrd="1" destOrd="0" presId="urn:microsoft.com/office/officeart/2005/8/layout/hList9"/>
    <dgm:cxn modelId="{F2FCA0B6-C8E8-4959-B207-D6D5DEA64103}" type="presOf" srcId="{B7C2AFEB-E039-40B5-8012-D4159F0DF4F5}" destId="{7F8F37C7-A948-4912-9117-07DC7FB22092}" srcOrd="1" destOrd="0" presId="urn:microsoft.com/office/officeart/2005/8/layout/hList9"/>
    <dgm:cxn modelId="{FC04E3D3-2387-41D8-912A-E0FB5D3948E7}" srcId="{F22F6981-6063-4E12-AE0F-56AA4000502C}" destId="{B7C2AFEB-E039-40B5-8012-D4159F0DF4F5}" srcOrd="1" destOrd="0" parTransId="{E5F3D2D7-0020-4D7F-8257-73864F4492A5}" sibTransId="{4EDB7B5F-995C-44A5-8ACA-7F20D0E0E1F9}"/>
    <dgm:cxn modelId="{842CFBE7-F388-44A5-886C-04F32D4851AE}" srcId="{F22F6981-6063-4E12-AE0F-56AA4000502C}" destId="{8120D990-A87F-4A2C-B1E6-F34CF59E2FA4}" srcOrd="0" destOrd="0" parTransId="{8CA2F304-FAA0-4C11-B39F-F76037D665A1}" sibTransId="{5F89CE98-3309-40AA-9707-A743E14D42BB}"/>
    <dgm:cxn modelId="{348C1EE9-E1A4-42E7-B4D0-029342552ECB}" type="presOf" srcId="{45D11F85-B1A0-4238-A3BF-99C820285C02}" destId="{1BDCA405-0E21-4A0F-8AD1-5EBF39356AF9}" srcOrd="0" destOrd="0" presId="urn:microsoft.com/office/officeart/2005/8/layout/hList9"/>
    <dgm:cxn modelId="{C48BE8FC-DB86-4749-8FA7-4B8AC9DDB7E6}" srcId="{4F057629-FE8E-4325-8537-04A0E497127C}" destId="{F22F6981-6063-4E12-AE0F-56AA4000502C}" srcOrd="1" destOrd="0" parTransId="{7E7BDD94-472C-4B2F-8316-1E8B48456D1D}" sibTransId="{2E216B26-B1CF-40B0-8B80-450CDA1707AF}"/>
    <dgm:cxn modelId="{CA802705-914A-45E5-BC6A-8D7B80FECDC3}" type="presParOf" srcId="{9A4DF794-2C39-471E-93C9-ADD950A0B4A7}" destId="{8FC1B67C-C9C1-46CC-88DC-BC99C75B5E7A}" srcOrd="0" destOrd="0" presId="urn:microsoft.com/office/officeart/2005/8/layout/hList9"/>
    <dgm:cxn modelId="{1ACACCE3-2FFB-42BF-9785-9B4C9BB11BBF}" type="presParOf" srcId="{9A4DF794-2C39-471E-93C9-ADD950A0B4A7}" destId="{FF3126BD-F0DC-4A68-A887-9CF25AF7B31C}" srcOrd="1" destOrd="0" presId="urn:microsoft.com/office/officeart/2005/8/layout/hList9"/>
    <dgm:cxn modelId="{6AF56254-A975-49E0-AC7C-BBD515671F83}" type="presParOf" srcId="{FF3126BD-F0DC-4A68-A887-9CF25AF7B31C}" destId="{EFDD65C1-8464-4E10-846E-EF41F2D9F7C6}" srcOrd="0" destOrd="0" presId="urn:microsoft.com/office/officeart/2005/8/layout/hList9"/>
    <dgm:cxn modelId="{C0099193-DE58-42A5-A951-A648017E943D}" type="presParOf" srcId="{FF3126BD-F0DC-4A68-A887-9CF25AF7B31C}" destId="{1A28DDE8-4DE5-4DC6-B06B-24B85F3E9960}" srcOrd="1" destOrd="0" presId="urn:microsoft.com/office/officeart/2005/8/layout/hList9"/>
    <dgm:cxn modelId="{8E1E04A5-374A-4614-8747-2338E5CCD599}" type="presParOf" srcId="{1A28DDE8-4DE5-4DC6-B06B-24B85F3E9960}" destId="{1BDCA405-0E21-4A0F-8AD1-5EBF39356AF9}" srcOrd="0" destOrd="0" presId="urn:microsoft.com/office/officeart/2005/8/layout/hList9"/>
    <dgm:cxn modelId="{23739473-6249-4B84-ADBB-897C01F70AF4}" type="presParOf" srcId="{1A28DDE8-4DE5-4DC6-B06B-24B85F3E9960}" destId="{CE362FB3-DDC8-402B-9E3D-4300B0B4E8DB}" srcOrd="1" destOrd="0" presId="urn:microsoft.com/office/officeart/2005/8/layout/hList9"/>
    <dgm:cxn modelId="{8F6C2938-4DB7-484F-8794-CB82836B2B73}" type="presParOf" srcId="{FF3126BD-F0DC-4A68-A887-9CF25AF7B31C}" destId="{FB813EFF-611D-4289-833A-844A3E86CFC7}" srcOrd="2" destOrd="0" presId="urn:microsoft.com/office/officeart/2005/8/layout/hList9"/>
    <dgm:cxn modelId="{820095F3-1ACD-43F8-9843-E9F3AB6CEAD2}" type="presParOf" srcId="{FB813EFF-611D-4289-833A-844A3E86CFC7}" destId="{C7212FDA-2D9F-4B27-9C32-4FFEB849E742}" srcOrd="0" destOrd="0" presId="urn:microsoft.com/office/officeart/2005/8/layout/hList9"/>
    <dgm:cxn modelId="{F3325EC9-3E9B-4BF5-92FC-DA75EF252819}" type="presParOf" srcId="{FB813EFF-611D-4289-833A-844A3E86CFC7}" destId="{7B618EC0-6B6E-4AC9-BC43-66DD56F4BED0}" srcOrd="1" destOrd="0" presId="urn:microsoft.com/office/officeart/2005/8/layout/hList9"/>
    <dgm:cxn modelId="{03404A6E-791E-4A6A-B45D-C5FB71109CFD}" type="presParOf" srcId="{9A4DF794-2C39-471E-93C9-ADD950A0B4A7}" destId="{6E50C66C-4136-48B5-9447-0B6423A8D31B}" srcOrd="2" destOrd="0" presId="urn:microsoft.com/office/officeart/2005/8/layout/hList9"/>
    <dgm:cxn modelId="{5D331AB5-8D57-4F46-A645-411C420A4174}" type="presParOf" srcId="{9A4DF794-2C39-471E-93C9-ADD950A0B4A7}" destId="{8BB5FE6B-2F70-407D-9A87-7B6E92895467}" srcOrd="3" destOrd="0" presId="urn:microsoft.com/office/officeart/2005/8/layout/hList9"/>
    <dgm:cxn modelId="{826A990C-44A9-4AD7-8005-47826CC28512}" type="presParOf" srcId="{9A4DF794-2C39-471E-93C9-ADD950A0B4A7}" destId="{868BFD86-337B-4B84-812F-5D87376CBF08}" srcOrd="4" destOrd="0" presId="urn:microsoft.com/office/officeart/2005/8/layout/hList9"/>
    <dgm:cxn modelId="{7850B8E4-0E79-4624-A93D-46C452FA24D3}" type="presParOf" srcId="{9A4DF794-2C39-471E-93C9-ADD950A0B4A7}" destId="{4289422B-98BC-4909-BC79-D86D3476F8AA}" srcOrd="5" destOrd="0" presId="urn:microsoft.com/office/officeart/2005/8/layout/hList9"/>
    <dgm:cxn modelId="{9C8D19FC-7D08-45F7-BEEF-FCC29A3B7D07}" type="presParOf" srcId="{9A4DF794-2C39-471E-93C9-ADD950A0B4A7}" destId="{191B6FE1-B372-4907-94BD-70EAD4C6FD32}" srcOrd="6" destOrd="0" presId="urn:microsoft.com/office/officeart/2005/8/layout/hList9"/>
    <dgm:cxn modelId="{F448A555-B588-461B-86CA-0829C85B272A}" type="presParOf" srcId="{191B6FE1-B372-4907-94BD-70EAD4C6FD32}" destId="{20504CCD-5B6B-46DD-A269-EB345BEC07F8}" srcOrd="0" destOrd="0" presId="urn:microsoft.com/office/officeart/2005/8/layout/hList9"/>
    <dgm:cxn modelId="{E4937FF2-55EA-4ABA-9DC8-6711E5849FF4}" type="presParOf" srcId="{191B6FE1-B372-4907-94BD-70EAD4C6FD32}" destId="{691B12E6-1EDF-4411-B46F-FAF94D733EC4}" srcOrd="1" destOrd="0" presId="urn:microsoft.com/office/officeart/2005/8/layout/hList9"/>
    <dgm:cxn modelId="{52DC5F7C-8850-4142-A6FA-5277A2590506}" type="presParOf" srcId="{691B12E6-1EDF-4411-B46F-FAF94D733EC4}" destId="{E6416D44-E847-41B8-83B9-7F5B4908AA05}" srcOrd="0" destOrd="0" presId="urn:microsoft.com/office/officeart/2005/8/layout/hList9"/>
    <dgm:cxn modelId="{84C3AD94-2A24-4F8D-98A6-CE5C608F8869}" type="presParOf" srcId="{691B12E6-1EDF-4411-B46F-FAF94D733EC4}" destId="{5E7E6E77-BD77-418B-891F-523F217074E4}" srcOrd="1" destOrd="0" presId="urn:microsoft.com/office/officeart/2005/8/layout/hList9"/>
    <dgm:cxn modelId="{85254B11-4717-4AEE-87A4-22168E904F5F}" type="presParOf" srcId="{191B6FE1-B372-4907-94BD-70EAD4C6FD32}" destId="{7A59D37C-E2BC-4C2F-B06F-F7DB3820844D}" srcOrd="2" destOrd="0" presId="urn:microsoft.com/office/officeart/2005/8/layout/hList9"/>
    <dgm:cxn modelId="{07652191-429C-405B-AF1F-3C684A9728D3}" type="presParOf" srcId="{7A59D37C-E2BC-4C2F-B06F-F7DB3820844D}" destId="{A404A2C5-B6BD-40D4-BCAA-1EF71ACB2C83}" srcOrd="0" destOrd="0" presId="urn:microsoft.com/office/officeart/2005/8/layout/hList9"/>
    <dgm:cxn modelId="{A182E859-770B-4E71-9DFE-73053B486843}" type="presParOf" srcId="{7A59D37C-E2BC-4C2F-B06F-F7DB3820844D}" destId="{7F8F37C7-A948-4912-9117-07DC7FB22092}" srcOrd="1" destOrd="0" presId="urn:microsoft.com/office/officeart/2005/8/layout/hList9"/>
    <dgm:cxn modelId="{59F284CE-2BE5-4746-AD8C-426FD4BFFA95}" type="presParOf" srcId="{9A4DF794-2C39-471E-93C9-ADD950A0B4A7}" destId="{20E1C12E-4334-4D11-9338-74E5AC8CCB9D}" srcOrd="7" destOrd="0" presId="urn:microsoft.com/office/officeart/2005/8/layout/hList9"/>
    <dgm:cxn modelId="{A1503634-BD29-455D-81D9-BD54626BDA1A}" type="presParOf" srcId="{9A4DF794-2C39-471E-93C9-ADD950A0B4A7}" destId="{D71C0122-0155-448A-9144-5B9E4A4A54A5}" srcOrd="8"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AED641D-8EB6-48D4-B768-19AA05C0E5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72E4491-4999-45C4-88F4-BDD4C6AE4F18}">
      <dgm:prSet phldrT="[Text]"/>
      <dgm:spPr/>
      <dgm:t>
        <a:bodyPr/>
        <a:lstStyle/>
        <a:p>
          <a:r>
            <a:rPr lang="en-US" dirty="0"/>
            <a:t>Competition </a:t>
          </a:r>
        </a:p>
      </dgm:t>
    </dgm:pt>
    <dgm:pt modelId="{865A4110-FF2F-4C38-A291-C2A2E2E988A5}" type="parTrans" cxnId="{B9AB4116-D32B-403C-B5FD-5760AFE8FD8E}">
      <dgm:prSet/>
      <dgm:spPr/>
      <dgm:t>
        <a:bodyPr/>
        <a:lstStyle/>
        <a:p>
          <a:endParaRPr lang="en-US"/>
        </a:p>
      </dgm:t>
    </dgm:pt>
    <dgm:pt modelId="{35C65333-CC6A-4F02-A05B-9674447BDFBE}" type="sibTrans" cxnId="{B9AB4116-D32B-403C-B5FD-5760AFE8FD8E}">
      <dgm:prSet/>
      <dgm:spPr/>
      <dgm:t>
        <a:bodyPr/>
        <a:lstStyle/>
        <a:p>
          <a:endParaRPr lang="en-US"/>
        </a:p>
      </dgm:t>
    </dgm:pt>
    <dgm:pt modelId="{A6F86347-D85B-4038-90D6-EF9A5589AFE2}">
      <dgm:prSet phldrT="[Text]"/>
      <dgm:spPr/>
      <dgm:t>
        <a:bodyPr/>
        <a:lstStyle/>
        <a:p>
          <a:r>
            <a:rPr lang="en-US" dirty="0"/>
            <a:t>Collaboration</a:t>
          </a:r>
        </a:p>
      </dgm:t>
    </dgm:pt>
    <dgm:pt modelId="{5B469501-6EFF-4F3D-B55A-8B10E57D7B7E}" type="parTrans" cxnId="{E7334D7D-ACC6-4CE7-B873-81B8D607B302}">
      <dgm:prSet/>
      <dgm:spPr/>
      <dgm:t>
        <a:bodyPr/>
        <a:lstStyle/>
        <a:p>
          <a:endParaRPr lang="en-US"/>
        </a:p>
      </dgm:t>
    </dgm:pt>
    <dgm:pt modelId="{759A6425-7581-4782-AA93-FCB00764450F}" type="sibTrans" cxnId="{E7334D7D-ACC6-4CE7-B873-81B8D607B302}">
      <dgm:prSet/>
      <dgm:spPr/>
      <dgm:t>
        <a:bodyPr/>
        <a:lstStyle/>
        <a:p>
          <a:endParaRPr lang="en-US"/>
        </a:p>
      </dgm:t>
    </dgm:pt>
    <dgm:pt modelId="{6759EE1A-3B53-47A4-B1D9-880E9D1D9719}">
      <dgm:prSet phldrT="[Text]"/>
      <dgm:spPr/>
      <dgm:t>
        <a:bodyPr/>
        <a:lstStyle/>
        <a:p>
          <a:r>
            <a:rPr lang="en-US" dirty="0"/>
            <a:t>Compromise</a:t>
          </a:r>
        </a:p>
      </dgm:t>
    </dgm:pt>
    <dgm:pt modelId="{697C8E44-7D5C-49FE-84AA-DB801DCEA473}" type="parTrans" cxnId="{6495408F-7945-4137-8139-F3A4B4E48354}">
      <dgm:prSet/>
      <dgm:spPr/>
      <dgm:t>
        <a:bodyPr/>
        <a:lstStyle/>
        <a:p>
          <a:endParaRPr lang="en-US"/>
        </a:p>
      </dgm:t>
    </dgm:pt>
    <dgm:pt modelId="{D74E3305-C648-49F1-9AA2-A13CC084C89A}" type="sibTrans" cxnId="{6495408F-7945-4137-8139-F3A4B4E48354}">
      <dgm:prSet/>
      <dgm:spPr/>
      <dgm:t>
        <a:bodyPr/>
        <a:lstStyle/>
        <a:p>
          <a:endParaRPr lang="en-US"/>
        </a:p>
      </dgm:t>
    </dgm:pt>
    <dgm:pt modelId="{8A1B5DCA-CA74-496D-9B63-4F3FF4FF615E}" type="pres">
      <dgm:prSet presAssocID="{6AED641D-8EB6-48D4-B768-19AA05C0E552}" presName="linear" presStyleCnt="0">
        <dgm:presLayoutVars>
          <dgm:dir/>
          <dgm:animLvl val="lvl"/>
          <dgm:resizeHandles val="exact"/>
        </dgm:presLayoutVars>
      </dgm:prSet>
      <dgm:spPr/>
    </dgm:pt>
    <dgm:pt modelId="{05D143E6-0D25-4A61-B351-8EB3E7751E6F}" type="pres">
      <dgm:prSet presAssocID="{872E4491-4999-45C4-88F4-BDD4C6AE4F18}" presName="parentLin" presStyleCnt="0"/>
      <dgm:spPr/>
    </dgm:pt>
    <dgm:pt modelId="{735E90FD-9017-4155-B9BF-56E9005C7308}" type="pres">
      <dgm:prSet presAssocID="{872E4491-4999-45C4-88F4-BDD4C6AE4F18}" presName="parentLeftMargin" presStyleLbl="node1" presStyleIdx="0" presStyleCnt="3"/>
      <dgm:spPr/>
    </dgm:pt>
    <dgm:pt modelId="{823665A7-1D97-441B-9D36-2F4CC616ABEE}" type="pres">
      <dgm:prSet presAssocID="{872E4491-4999-45C4-88F4-BDD4C6AE4F18}" presName="parentText" presStyleLbl="node1" presStyleIdx="0" presStyleCnt="3">
        <dgm:presLayoutVars>
          <dgm:chMax val="0"/>
          <dgm:bulletEnabled val="1"/>
        </dgm:presLayoutVars>
      </dgm:prSet>
      <dgm:spPr/>
    </dgm:pt>
    <dgm:pt modelId="{42EDDB04-B73B-4F9D-B6DB-05883F2F483E}" type="pres">
      <dgm:prSet presAssocID="{872E4491-4999-45C4-88F4-BDD4C6AE4F18}" presName="negativeSpace" presStyleCnt="0"/>
      <dgm:spPr/>
    </dgm:pt>
    <dgm:pt modelId="{9668CEFB-DBE2-43AB-B633-B69268CB6C8E}" type="pres">
      <dgm:prSet presAssocID="{872E4491-4999-45C4-88F4-BDD4C6AE4F18}" presName="childText" presStyleLbl="conFgAcc1" presStyleIdx="0" presStyleCnt="3">
        <dgm:presLayoutVars>
          <dgm:bulletEnabled val="1"/>
        </dgm:presLayoutVars>
      </dgm:prSet>
      <dgm:spPr/>
    </dgm:pt>
    <dgm:pt modelId="{98F1490E-DE35-4677-99E6-E83B19D4AEE3}" type="pres">
      <dgm:prSet presAssocID="{35C65333-CC6A-4F02-A05B-9674447BDFBE}" presName="spaceBetweenRectangles" presStyleCnt="0"/>
      <dgm:spPr/>
    </dgm:pt>
    <dgm:pt modelId="{B296774F-B469-4B87-BF5B-F603CD5CB88A}" type="pres">
      <dgm:prSet presAssocID="{A6F86347-D85B-4038-90D6-EF9A5589AFE2}" presName="parentLin" presStyleCnt="0"/>
      <dgm:spPr/>
    </dgm:pt>
    <dgm:pt modelId="{146B0AF6-5DD5-46AE-93E8-B82E3BA97C79}" type="pres">
      <dgm:prSet presAssocID="{A6F86347-D85B-4038-90D6-EF9A5589AFE2}" presName="parentLeftMargin" presStyleLbl="node1" presStyleIdx="0" presStyleCnt="3"/>
      <dgm:spPr/>
    </dgm:pt>
    <dgm:pt modelId="{9D6DF858-21A1-4255-BCD9-B20A0573E09E}" type="pres">
      <dgm:prSet presAssocID="{A6F86347-D85B-4038-90D6-EF9A5589AFE2}" presName="parentText" presStyleLbl="node1" presStyleIdx="1" presStyleCnt="3">
        <dgm:presLayoutVars>
          <dgm:chMax val="0"/>
          <dgm:bulletEnabled val="1"/>
        </dgm:presLayoutVars>
      </dgm:prSet>
      <dgm:spPr/>
    </dgm:pt>
    <dgm:pt modelId="{65215D08-C432-4D56-B250-517A8779E4E1}" type="pres">
      <dgm:prSet presAssocID="{A6F86347-D85B-4038-90D6-EF9A5589AFE2}" presName="negativeSpace" presStyleCnt="0"/>
      <dgm:spPr/>
    </dgm:pt>
    <dgm:pt modelId="{D8E6BB3C-BD04-4040-92B2-AF992904B291}" type="pres">
      <dgm:prSet presAssocID="{A6F86347-D85B-4038-90D6-EF9A5589AFE2}" presName="childText" presStyleLbl="conFgAcc1" presStyleIdx="1" presStyleCnt="3">
        <dgm:presLayoutVars>
          <dgm:bulletEnabled val="1"/>
        </dgm:presLayoutVars>
      </dgm:prSet>
      <dgm:spPr/>
    </dgm:pt>
    <dgm:pt modelId="{230D7318-761F-4837-9C54-14C55F7664DA}" type="pres">
      <dgm:prSet presAssocID="{759A6425-7581-4782-AA93-FCB00764450F}" presName="spaceBetweenRectangles" presStyleCnt="0"/>
      <dgm:spPr/>
    </dgm:pt>
    <dgm:pt modelId="{1E98A8E5-319B-493C-AF5C-DAE55B26AC45}" type="pres">
      <dgm:prSet presAssocID="{6759EE1A-3B53-47A4-B1D9-880E9D1D9719}" presName="parentLin" presStyleCnt="0"/>
      <dgm:spPr/>
    </dgm:pt>
    <dgm:pt modelId="{1FD1D525-1379-4753-9BE7-0C5FF3AFD7D4}" type="pres">
      <dgm:prSet presAssocID="{6759EE1A-3B53-47A4-B1D9-880E9D1D9719}" presName="parentLeftMargin" presStyleLbl="node1" presStyleIdx="1" presStyleCnt="3"/>
      <dgm:spPr/>
    </dgm:pt>
    <dgm:pt modelId="{8AE3FFAB-95E2-421C-8BF1-F7CD6C079227}" type="pres">
      <dgm:prSet presAssocID="{6759EE1A-3B53-47A4-B1D9-880E9D1D9719}" presName="parentText" presStyleLbl="node1" presStyleIdx="2" presStyleCnt="3">
        <dgm:presLayoutVars>
          <dgm:chMax val="0"/>
          <dgm:bulletEnabled val="1"/>
        </dgm:presLayoutVars>
      </dgm:prSet>
      <dgm:spPr/>
    </dgm:pt>
    <dgm:pt modelId="{8D60EC10-7FC8-4DF8-9B74-69508C24903A}" type="pres">
      <dgm:prSet presAssocID="{6759EE1A-3B53-47A4-B1D9-880E9D1D9719}" presName="negativeSpace" presStyleCnt="0"/>
      <dgm:spPr/>
    </dgm:pt>
    <dgm:pt modelId="{6C4B97E2-82A0-4208-AAAB-2C267EF65CC4}" type="pres">
      <dgm:prSet presAssocID="{6759EE1A-3B53-47A4-B1D9-880E9D1D9719}" presName="childText" presStyleLbl="conFgAcc1" presStyleIdx="2" presStyleCnt="3">
        <dgm:presLayoutVars>
          <dgm:bulletEnabled val="1"/>
        </dgm:presLayoutVars>
      </dgm:prSet>
      <dgm:spPr/>
    </dgm:pt>
  </dgm:ptLst>
  <dgm:cxnLst>
    <dgm:cxn modelId="{A97B6214-8041-4FCB-BB19-B25552B13138}" type="presOf" srcId="{872E4491-4999-45C4-88F4-BDD4C6AE4F18}" destId="{823665A7-1D97-441B-9D36-2F4CC616ABEE}" srcOrd="1" destOrd="0" presId="urn:microsoft.com/office/officeart/2005/8/layout/list1"/>
    <dgm:cxn modelId="{B9AB4116-D32B-403C-B5FD-5760AFE8FD8E}" srcId="{6AED641D-8EB6-48D4-B768-19AA05C0E552}" destId="{872E4491-4999-45C4-88F4-BDD4C6AE4F18}" srcOrd="0" destOrd="0" parTransId="{865A4110-FF2F-4C38-A291-C2A2E2E988A5}" sibTransId="{35C65333-CC6A-4F02-A05B-9674447BDFBE}"/>
    <dgm:cxn modelId="{E09FAB3D-CC4E-4A6A-BF53-7A71A4FE092D}" type="presOf" srcId="{6AED641D-8EB6-48D4-B768-19AA05C0E552}" destId="{8A1B5DCA-CA74-496D-9B63-4F3FF4FF615E}" srcOrd="0" destOrd="0" presId="urn:microsoft.com/office/officeart/2005/8/layout/list1"/>
    <dgm:cxn modelId="{557F583F-93B2-453D-BEEC-C2E4838D416F}" type="presOf" srcId="{6759EE1A-3B53-47A4-B1D9-880E9D1D9719}" destId="{8AE3FFAB-95E2-421C-8BF1-F7CD6C079227}" srcOrd="1" destOrd="0" presId="urn:microsoft.com/office/officeart/2005/8/layout/list1"/>
    <dgm:cxn modelId="{979A6247-CD8A-4C59-BC3C-8779C950A1BC}" type="presOf" srcId="{A6F86347-D85B-4038-90D6-EF9A5589AFE2}" destId="{9D6DF858-21A1-4255-BCD9-B20A0573E09E}" srcOrd="1" destOrd="0" presId="urn:microsoft.com/office/officeart/2005/8/layout/list1"/>
    <dgm:cxn modelId="{E7334D7D-ACC6-4CE7-B873-81B8D607B302}" srcId="{6AED641D-8EB6-48D4-B768-19AA05C0E552}" destId="{A6F86347-D85B-4038-90D6-EF9A5589AFE2}" srcOrd="1" destOrd="0" parTransId="{5B469501-6EFF-4F3D-B55A-8B10E57D7B7E}" sibTransId="{759A6425-7581-4782-AA93-FCB00764450F}"/>
    <dgm:cxn modelId="{6495408F-7945-4137-8139-F3A4B4E48354}" srcId="{6AED641D-8EB6-48D4-B768-19AA05C0E552}" destId="{6759EE1A-3B53-47A4-B1D9-880E9D1D9719}" srcOrd="2" destOrd="0" parTransId="{697C8E44-7D5C-49FE-84AA-DB801DCEA473}" sibTransId="{D74E3305-C648-49F1-9AA2-A13CC084C89A}"/>
    <dgm:cxn modelId="{D99E2E9A-F23E-43B6-9229-B30029AA1392}" type="presOf" srcId="{872E4491-4999-45C4-88F4-BDD4C6AE4F18}" destId="{735E90FD-9017-4155-B9BF-56E9005C7308}" srcOrd="0" destOrd="0" presId="urn:microsoft.com/office/officeart/2005/8/layout/list1"/>
    <dgm:cxn modelId="{CC38589D-84FD-42B7-9897-355DE7BEE1C9}" type="presOf" srcId="{6759EE1A-3B53-47A4-B1D9-880E9D1D9719}" destId="{1FD1D525-1379-4753-9BE7-0C5FF3AFD7D4}" srcOrd="0" destOrd="0" presId="urn:microsoft.com/office/officeart/2005/8/layout/list1"/>
    <dgm:cxn modelId="{37B10EE3-7113-409F-AF6C-64A804E6C370}" type="presOf" srcId="{A6F86347-D85B-4038-90D6-EF9A5589AFE2}" destId="{146B0AF6-5DD5-46AE-93E8-B82E3BA97C79}" srcOrd="0" destOrd="0" presId="urn:microsoft.com/office/officeart/2005/8/layout/list1"/>
    <dgm:cxn modelId="{77C6AC22-8C6D-4729-9F13-77CADC7AD2A9}" type="presParOf" srcId="{8A1B5DCA-CA74-496D-9B63-4F3FF4FF615E}" destId="{05D143E6-0D25-4A61-B351-8EB3E7751E6F}" srcOrd="0" destOrd="0" presId="urn:microsoft.com/office/officeart/2005/8/layout/list1"/>
    <dgm:cxn modelId="{AA801EE1-65A6-4A45-8355-7920DE9679DE}" type="presParOf" srcId="{05D143E6-0D25-4A61-B351-8EB3E7751E6F}" destId="{735E90FD-9017-4155-B9BF-56E9005C7308}" srcOrd="0" destOrd="0" presId="urn:microsoft.com/office/officeart/2005/8/layout/list1"/>
    <dgm:cxn modelId="{65740182-6404-4F67-9405-B7E0F966EABB}" type="presParOf" srcId="{05D143E6-0D25-4A61-B351-8EB3E7751E6F}" destId="{823665A7-1D97-441B-9D36-2F4CC616ABEE}" srcOrd="1" destOrd="0" presId="urn:microsoft.com/office/officeart/2005/8/layout/list1"/>
    <dgm:cxn modelId="{BC47604B-7C14-4F19-8A40-E346CABF1422}" type="presParOf" srcId="{8A1B5DCA-CA74-496D-9B63-4F3FF4FF615E}" destId="{42EDDB04-B73B-4F9D-B6DB-05883F2F483E}" srcOrd="1" destOrd="0" presId="urn:microsoft.com/office/officeart/2005/8/layout/list1"/>
    <dgm:cxn modelId="{FCAFE0E9-0BF9-4F83-AE7A-14D897E34A60}" type="presParOf" srcId="{8A1B5DCA-CA74-496D-9B63-4F3FF4FF615E}" destId="{9668CEFB-DBE2-43AB-B633-B69268CB6C8E}" srcOrd="2" destOrd="0" presId="urn:microsoft.com/office/officeart/2005/8/layout/list1"/>
    <dgm:cxn modelId="{21B18017-A42F-4ACA-8540-AF96315A463E}" type="presParOf" srcId="{8A1B5DCA-CA74-496D-9B63-4F3FF4FF615E}" destId="{98F1490E-DE35-4677-99E6-E83B19D4AEE3}" srcOrd="3" destOrd="0" presId="urn:microsoft.com/office/officeart/2005/8/layout/list1"/>
    <dgm:cxn modelId="{2CEFBDA9-B1EA-4572-BAC4-AE124C898A0C}" type="presParOf" srcId="{8A1B5DCA-CA74-496D-9B63-4F3FF4FF615E}" destId="{B296774F-B469-4B87-BF5B-F603CD5CB88A}" srcOrd="4" destOrd="0" presId="urn:microsoft.com/office/officeart/2005/8/layout/list1"/>
    <dgm:cxn modelId="{D78D3B9E-474A-43F4-8520-7962A1BDC737}" type="presParOf" srcId="{B296774F-B469-4B87-BF5B-F603CD5CB88A}" destId="{146B0AF6-5DD5-46AE-93E8-B82E3BA97C79}" srcOrd="0" destOrd="0" presId="urn:microsoft.com/office/officeart/2005/8/layout/list1"/>
    <dgm:cxn modelId="{B3CB0590-C18A-4479-AE02-C620B45B0FF3}" type="presParOf" srcId="{B296774F-B469-4B87-BF5B-F603CD5CB88A}" destId="{9D6DF858-21A1-4255-BCD9-B20A0573E09E}" srcOrd="1" destOrd="0" presId="urn:microsoft.com/office/officeart/2005/8/layout/list1"/>
    <dgm:cxn modelId="{0540716F-1508-4F7B-9B0A-E9E7837B9330}" type="presParOf" srcId="{8A1B5DCA-CA74-496D-9B63-4F3FF4FF615E}" destId="{65215D08-C432-4D56-B250-517A8779E4E1}" srcOrd="5" destOrd="0" presId="urn:microsoft.com/office/officeart/2005/8/layout/list1"/>
    <dgm:cxn modelId="{794A089D-C3D0-424F-9DA1-96AC8913C942}" type="presParOf" srcId="{8A1B5DCA-CA74-496D-9B63-4F3FF4FF615E}" destId="{D8E6BB3C-BD04-4040-92B2-AF992904B291}" srcOrd="6" destOrd="0" presId="urn:microsoft.com/office/officeart/2005/8/layout/list1"/>
    <dgm:cxn modelId="{E8A90DEA-D70A-4AC5-9C6B-30D4266F37C1}" type="presParOf" srcId="{8A1B5DCA-CA74-496D-9B63-4F3FF4FF615E}" destId="{230D7318-761F-4837-9C54-14C55F7664DA}" srcOrd="7" destOrd="0" presId="urn:microsoft.com/office/officeart/2005/8/layout/list1"/>
    <dgm:cxn modelId="{7297CB26-48DE-4C04-AD2C-C06E200D7EF6}" type="presParOf" srcId="{8A1B5DCA-CA74-496D-9B63-4F3FF4FF615E}" destId="{1E98A8E5-319B-493C-AF5C-DAE55B26AC45}" srcOrd="8" destOrd="0" presId="urn:microsoft.com/office/officeart/2005/8/layout/list1"/>
    <dgm:cxn modelId="{CA8A1EDC-096B-4DDA-9FAE-AE5F411DDE91}" type="presParOf" srcId="{1E98A8E5-319B-493C-AF5C-DAE55B26AC45}" destId="{1FD1D525-1379-4753-9BE7-0C5FF3AFD7D4}" srcOrd="0" destOrd="0" presId="urn:microsoft.com/office/officeart/2005/8/layout/list1"/>
    <dgm:cxn modelId="{511B0028-3104-4DA0-A25B-BCC9FAE65734}" type="presParOf" srcId="{1E98A8E5-319B-493C-AF5C-DAE55B26AC45}" destId="{8AE3FFAB-95E2-421C-8BF1-F7CD6C079227}" srcOrd="1" destOrd="0" presId="urn:microsoft.com/office/officeart/2005/8/layout/list1"/>
    <dgm:cxn modelId="{7A1366D6-40DE-4A59-8B7B-3A46DE4DABEB}" type="presParOf" srcId="{8A1B5DCA-CA74-496D-9B63-4F3FF4FF615E}" destId="{8D60EC10-7FC8-4DF8-9B74-69508C24903A}" srcOrd="9" destOrd="0" presId="urn:microsoft.com/office/officeart/2005/8/layout/list1"/>
    <dgm:cxn modelId="{1F1C3D90-C772-41F0-8D21-39780E9F647E}" type="presParOf" srcId="{8A1B5DCA-CA74-496D-9B63-4F3FF4FF615E}" destId="{6C4B97E2-82A0-4208-AAAB-2C267EF65CC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AED641D-8EB6-48D4-B768-19AA05C0E5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72E4491-4999-45C4-88F4-BDD4C6AE4F18}">
      <dgm:prSet phldrT="[Text]"/>
      <dgm:spPr/>
      <dgm:t>
        <a:bodyPr/>
        <a:lstStyle/>
        <a:p>
          <a:r>
            <a:rPr lang="en-US" dirty="0"/>
            <a:t>Avoidance </a:t>
          </a:r>
        </a:p>
      </dgm:t>
    </dgm:pt>
    <dgm:pt modelId="{865A4110-FF2F-4C38-A291-C2A2E2E988A5}" type="parTrans" cxnId="{B9AB4116-D32B-403C-B5FD-5760AFE8FD8E}">
      <dgm:prSet/>
      <dgm:spPr/>
      <dgm:t>
        <a:bodyPr/>
        <a:lstStyle/>
        <a:p>
          <a:endParaRPr lang="en-US"/>
        </a:p>
      </dgm:t>
    </dgm:pt>
    <dgm:pt modelId="{35C65333-CC6A-4F02-A05B-9674447BDFBE}" type="sibTrans" cxnId="{B9AB4116-D32B-403C-B5FD-5760AFE8FD8E}">
      <dgm:prSet/>
      <dgm:spPr/>
      <dgm:t>
        <a:bodyPr/>
        <a:lstStyle/>
        <a:p>
          <a:endParaRPr lang="en-US"/>
        </a:p>
      </dgm:t>
    </dgm:pt>
    <dgm:pt modelId="{A6F86347-D85B-4038-90D6-EF9A5589AFE2}">
      <dgm:prSet phldrT="[Text]"/>
      <dgm:spPr/>
      <dgm:t>
        <a:bodyPr/>
        <a:lstStyle/>
        <a:p>
          <a:r>
            <a:rPr lang="en-US" dirty="0"/>
            <a:t>Accommodation</a:t>
          </a:r>
        </a:p>
      </dgm:t>
    </dgm:pt>
    <dgm:pt modelId="{759A6425-7581-4782-AA93-FCB00764450F}" type="sibTrans" cxnId="{E7334D7D-ACC6-4CE7-B873-81B8D607B302}">
      <dgm:prSet/>
      <dgm:spPr/>
      <dgm:t>
        <a:bodyPr/>
        <a:lstStyle/>
        <a:p>
          <a:endParaRPr lang="en-US"/>
        </a:p>
      </dgm:t>
    </dgm:pt>
    <dgm:pt modelId="{5B469501-6EFF-4F3D-B55A-8B10E57D7B7E}" type="parTrans" cxnId="{E7334D7D-ACC6-4CE7-B873-81B8D607B302}">
      <dgm:prSet/>
      <dgm:spPr/>
      <dgm:t>
        <a:bodyPr/>
        <a:lstStyle/>
        <a:p>
          <a:endParaRPr lang="en-US"/>
        </a:p>
      </dgm:t>
    </dgm:pt>
    <dgm:pt modelId="{8A1B5DCA-CA74-496D-9B63-4F3FF4FF615E}" type="pres">
      <dgm:prSet presAssocID="{6AED641D-8EB6-48D4-B768-19AA05C0E552}" presName="linear" presStyleCnt="0">
        <dgm:presLayoutVars>
          <dgm:dir/>
          <dgm:animLvl val="lvl"/>
          <dgm:resizeHandles val="exact"/>
        </dgm:presLayoutVars>
      </dgm:prSet>
      <dgm:spPr/>
    </dgm:pt>
    <dgm:pt modelId="{05D143E6-0D25-4A61-B351-8EB3E7751E6F}" type="pres">
      <dgm:prSet presAssocID="{872E4491-4999-45C4-88F4-BDD4C6AE4F18}" presName="parentLin" presStyleCnt="0"/>
      <dgm:spPr/>
    </dgm:pt>
    <dgm:pt modelId="{735E90FD-9017-4155-B9BF-56E9005C7308}" type="pres">
      <dgm:prSet presAssocID="{872E4491-4999-45C4-88F4-BDD4C6AE4F18}" presName="parentLeftMargin" presStyleLbl="node1" presStyleIdx="0" presStyleCnt="2"/>
      <dgm:spPr/>
    </dgm:pt>
    <dgm:pt modelId="{823665A7-1D97-441B-9D36-2F4CC616ABEE}" type="pres">
      <dgm:prSet presAssocID="{872E4491-4999-45C4-88F4-BDD4C6AE4F18}" presName="parentText" presStyleLbl="node1" presStyleIdx="0" presStyleCnt="2">
        <dgm:presLayoutVars>
          <dgm:chMax val="0"/>
          <dgm:bulletEnabled val="1"/>
        </dgm:presLayoutVars>
      </dgm:prSet>
      <dgm:spPr/>
    </dgm:pt>
    <dgm:pt modelId="{42EDDB04-B73B-4F9D-B6DB-05883F2F483E}" type="pres">
      <dgm:prSet presAssocID="{872E4491-4999-45C4-88F4-BDD4C6AE4F18}" presName="negativeSpace" presStyleCnt="0"/>
      <dgm:spPr/>
    </dgm:pt>
    <dgm:pt modelId="{9668CEFB-DBE2-43AB-B633-B69268CB6C8E}" type="pres">
      <dgm:prSet presAssocID="{872E4491-4999-45C4-88F4-BDD4C6AE4F18}" presName="childText" presStyleLbl="conFgAcc1" presStyleIdx="0" presStyleCnt="2">
        <dgm:presLayoutVars>
          <dgm:bulletEnabled val="1"/>
        </dgm:presLayoutVars>
      </dgm:prSet>
      <dgm:spPr/>
    </dgm:pt>
    <dgm:pt modelId="{98F1490E-DE35-4677-99E6-E83B19D4AEE3}" type="pres">
      <dgm:prSet presAssocID="{35C65333-CC6A-4F02-A05B-9674447BDFBE}" presName="spaceBetweenRectangles" presStyleCnt="0"/>
      <dgm:spPr/>
    </dgm:pt>
    <dgm:pt modelId="{B296774F-B469-4B87-BF5B-F603CD5CB88A}" type="pres">
      <dgm:prSet presAssocID="{A6F86347-D85B-4038-90D6-EF9A5589AFE2}" presName="parentLin" presStyleCnt="0"/>
      <dgm:spPr/>
    </dgm:pt>
    <dgm:pt modelId="{146B0AF6-5DD5-46AE-93E8-B82E3BA97C79}" type="pres">
      <dgm:prSet presAssocID="{A6F86347-D85B-4038-90D6-EF9A5589AFE2}" presName="parentLeftMargin" presStyleLbl="node1" presStyleIdx="0" presStyleCnt="2"/>
      <dgm:spPr/>
    </dgm:pt>
    <dgm:pt modelId="{9D6DF858-21A1-4255-BCD9-B20A0573E09E}" type="pres">
      <dgm:prSet presAssocID="{A6F86347-D85B-4038-90D6-EF9A5589AFE2}" presName="parentText" presStyleLbl="node1" presStyleIdx="1" presStyleCnt="2">
        <dgm:presLayoutVars>
          <dgm:chMax val="0"/>
          <dgm:bulletEnabled val="1"/>
        </dgm:presLayoutVars>
      </dgm:prSet>
      <dgm:spPr/>
    </dgm:pt>
    <dgm:pt modelId="{65215D08-C432-4D56-B250-517A8779E4E1}" type="pres">
      <dgm:prSet presAssocID="{A6F86347-D85B-4038-90D6-EF9A5589AFE2}" presName="negativeSpace" presStyleCnt="0"/>
      <dgm:spPr/>
    </dgm:pt>
    <dgm:pt modelId="{D8E6BB3C-BD04-4040-92B2-AF992904B291}" type="pres">
      <dgm:prSet presAssocID="{A6F86347-D85B-4038-90D6-EF9A5589AFE2}" presName="childText" presStyleLbl="conFgAcc1" presStyleIdx="1" presStyleCnt="2">
        <dgm:presLayoutVars>
          <dgm:bulletEnabled val="1"/>
        </dgm:presLayoutVars>
      </dgm:prSet>
      <dgm:spPr/>
    </dgm:pt>
  </dgm:ptLst>
  <dgm:cxnLst>
    <dgm:cxn modelId="{B9AB4116-D32B-403C-B5FD-5760AFE8FD8E}" srcId="{6AED641D-8EB6-48D4-B768-19AA05C0E552}" destId="{872E4491-4999-45C4-88F4-BDD4C6AE4F18}" srcOrd="0" destOrd="0" parTransId="{865A4110-FF2F-4C38-A291-C2A2E2E988A5}" sibTransId="{35C65333-CC6A-4F02-A05B-9674447BDFBE}"/>
    <dgm:cxn modelId="{4CBCFF5C-8C79-41BA-B2C4-03640BFB2EC3}" type="presOf" srcId="{6AED641D-8EB6-48D4-B768-19AA05C0E552}" destId="{8A1B5DCA-CA74-496D-9B63-4F3FF4FF615E}" srcOrd="0" destOrd="0" presId="urn:microsoft.com/office/officeart/2005/8/layout/list1"/>
    <dgm:cxn modelId="{33391A5D-5750-48BE-B07C-C4A4B5202837}" type="presOf" srcId="{872E4491-4999-45C4-88F4-BDD4C6AE4F18}" destId="{823665A7-1D97-441B-9D36-2F4CC616ABEE}" srcOrd="1" destOrd="0" presId="urn:microsoft.com/office/officeart/2005/8/layout/list1"/>
    <dgm:cxn modelId="{3B1B1E45-D927-460C-A597-9B44C119657D}" type="presOf" srcId="{A6F86347-D85B-4038-90D6-EF9A5589AFE2}" destId="{146B0AF6-5DD5-46AE-93E8-B82E3BA97C79}" srcOrd="0" destOrd="0" presId="urn:microsoft.com/office/officeart/2005/8/layout/list1"/>
    <dgm:cxn modelId="{E7334D7D-ACC6-4CE7-B873-81B8D607B302}" srcId="{6AED641D-8EB6-48D4-B768-19AA05C0E552}" destId="{A6F86347-D85B-4038-90D6-EF9A5589AFE2}" srcOrd="1" destOrd="0" parTransId="{5B469501-6EFF-4F3D-B55A-8B10E57D7B7E}" sibTransId="{759A6425-7581-4782-AA93-FCB00764450F}"/>
    <dgm:cxn modelId="{21005F88-1F4D-42DA-B548-821BD563736B}" type="presOf" srcId="{872E4491-4999-45C4-88F4-BDD4C6AE4F18}" destId="{735E90FD-9017-4155-B9BF-56E9005C7308}" srcOrd="0" destOrd="0" presId="urn:microsoft.com/office/officeart/2005/8/layout/list1"/>
    <dgm:cxn modelId="{350EFE8E-D8F2-436D-AE9F-1B98584705D8}" type="presOf" srcId="{A6F86347-D85B-4038-90D6-EF9A5589AFE2}" destId="{9D6DF858-21A1-4255-BCD9-B20A0573E09E}" srcOrd="1" destOrd="0" presId="urn:microsoft.com/office/officeart/2005/8/layout/list1"/>
    <dgm:cxn modelId="{15877907-47CD-4238-97DE-6A8930D31165}" type="presParOf" srcId="{8A1B5DCA-CA74-496D-9B63-4F3FF4FF615E}" destId="{05D143E6-0D25-4A61-B351-8EB3E7751E6F}" srcOrd="0" destOrd="0" presId="urn:microsoft.com/office/officeart/2005/8/layout/list1"/>
    <dgm:cxn modelId="{0BAF049E-F10F-436E-8D7F-58F12C5127BC}" type="presParOf" srcId="{05D143E6-0D25-4A61-B351-8EB3E7751E6F}" destId="{735E90FD-9017-4155-B9BF-56E9005C7308}" srcOrd="0" destOrd="0" presId="urn:microsoft.com/office/officeart/2005/8/layout/list1"/>
    <dgm:cxn modelId="{A7CF1146-8AD8-473D-B900-94A9372D752C}" type="presParOf" srcId="{05D143E6-0D25-4A61-B351-8EB3E7751E6F}" destId="{823665A7-1D97-441B-9D36-2F4CC616ABEE}" srcOrd="1" destOrd="0" presId="urn:microsoft.com/office/officeart/2005/8/layout/list1"/>
    <dgm:cxn modelId="{6D122342-D263-409A-8D96-955214A6BEC2}" type="presParOf" srcId="{8A1B5DCA-CA74-496D-9B63-4F3FF4FF615E}" destId="{42EDDB04-B73B-4F9D-B6DB-05883F2F483E}" srcOrd="1" destOrd="0" presId="urn:microsoft.com/office/officeart/2005/8/layout/list1"/>
    <dgm:cxn modelId="{6DC71723-BA20-4309-9CFB-C25B0A9D71D5}" type="presParOf" srcId="{8A1B5DCA-CA74-496D-9B63-4F3FF4FF615E}" destId="{9668CEFB-DBE2-43AB-B633-B69268CB6C8E}" srcOrd="2" destOrd="0" presId="urn:microsoft.com/office/officeart/2005/8/layout/list1"/>
    <dgm:cxn modelId="{2ACECF10-3901-4F5F-B8B5-DA9D61F03660}" type="presParOf" srcId="{8A1B5DCA-CA74-496D-9B63-4F3FF4FF615E}" destId="{98F1490E-DE35-4677-99E6-E83B19D4AEE3}" srcOrd="3" destOrd="0" presId="urn:microsoft.com/office/officeart/2005/8/layout/list1"/>
    <dgm:cxn modelId="{A494853C-501B-4130-89AB-47D8272AC769}" type="presParOf" srcId="{8A1B5DCA-CA74-496D-9B63-4F3FF4FF615E}" destId="{B296774F-B469-4B87-BF5B-F603CD5CB88A}" srcOrd="4" destOrd="0" presId="urn:microsoft.com/office/officeart/2005/8/layout/list1"/>
    <dgm:cxn modelId="{4E7EB205-03F3-47DE-8830-0BB5CA59BCB3}" type="presParOf" srcId="{B296774F-B469-4B87-BF5B-F603CD5CB88A}" destId="{146B0AF6-5DD5-46AE-93E8-B82E3BA97C79}" srcOrd="0" destOrd="0" presId="urn:microsoft.com/office/officeart/2005/8/layout/list1"/>
    <dgm:cxn modelId="{C44D5CF1-6B1D-4676-BFDF-3F066A95B4F7}" type="presParOf" srcId="{B296774F-B469-4B87-BF5B-F603CD5CB88A}" destId="{9D6DF858-21A1-4255-BCD9-B20A0573E09E}" srcOrd="1" destOrd="0" presId="urn:microsoft.com/office/officeart/2005/8/layout/list1"/>
    <dgm:cxn modelId="{27648AD4-A2D1-4F6D-AC46-A0E666F1C8A2}" type="presParOf" srcId="{8A1B5DCA-CA74-496D-9B63-4F3FF4FF615E}" destId="{65215D08-C432-4D56-B250-517A8779E4E1}" srcOrd="5" destOrd="0" presId="urn:microsoft.com/office/officeart/2005/8/layout/list1"/>
    <dgm:cxn modelId="{EEDFC02B-7AED-40CF-AB16-AD80ACEC6F48}" type="presParOf" srcId="{8A1B5DCA-CA74-496D-9B63-4F3FF4FF615E}" destId="{D8E6BB3C-BD04-4040-92B2-AF992904B29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AED641D-8EB6-48D4-B768-19AA05C0E5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72E4491-4999-45C4-88F4-BDD4C6AE4F18}">
      <dgm:prSet phldrT="[Text]"/>
      <dgm:spPr/>
      <dgm:t>
        <a:bodyPr/>
        <a:lstStyle/>
        <a:p>
          <a:r>
            <a:rPr lang="en-US" dirty="0"/>
            <a:t>Listening </a:t>
          </a:r>
        </a:p>
      </dgm:t>
    </dgm:pt>
    <dgm:pt modelId="{865A4110-FF2F-4C38-A291-C2A2E2E988A5}" type="parTrans" cxnId="{B9AB4116-D32B-403C-B5FD-5760AFE8FD8E}">
      <dgm:prSet/>
      <dgm:spPr/>
      <dgm:t>
        <a:bodyPr/>
        <a:lstStyle/>
        <a:p>
          <a:endParaRPr lang="en-US"/>
        </a:p>
      </dgm:t>
    </dgm:pt>
    <dgm:pt modelId="{35C65333-CC6A-4F02-A05B-9674447BDFBE}" type="sibTrans" cxnId="{B9AB4116-D32B-403C-B5FD-5760AFE8FD8E}">
      <dgm:prSet/>
      <dgm:spPr/>
      <dgm:t>
        <a:bodyPr/>
        <a:lstStyle/>
        <a:p>
          <a:endParaRPr lang="en-US"/>
        </a:p>
      </dgm:t>
    </dgm:pt>
    <dgm:pt modelId="{A6F86347-D85B-4038-90D6-EF9A5589AFE2}">
      <dgm:prSet phldrT="[Text]"/>
      <dgm:spPr/>
      <dgm:t>
        <a:bodyPr/>
        <a:lstStyle/>
        <a:p>
          <a:r>
            <a:rPr lang="en-US" dirty="0"/>
            <a:t>Acknowledging</a:t>
          </a:r>
        </a:p>
      </dgm:t>
    </dgm:pt>
    <dgm:pt modelId="{759A6425-7581-4782-AA93-FCB00764450F}" type="sibTrans" cxnId="{E7334D7D-ACC6-4CE7-B873-81B8D607B302}">
      <dgm:prSet/>
      <dgm:spPr/>
      <dgm:t>
        <a:bodyPr/>
        <a:lstStyle/>
        <a:p>
          <a:endParaRPr lang="en-US"/>
        </a:p>
      </dgm:t>
    </dgm:pt>
    <dgm:pt modelId="{5B469501-6EFF-4F3D-B55A-8B10E57D7B7E}" type="parTrans" cxnId="{E7334D7D-ACC6-4CE7-B873-81B8D607B302}">
      <dgm:prSet/>
      <dgm:spPr/>
      <dgm:t>
        <a:bodyPr/>
        <a:lstStyle/>
        <a:p>
          <a:endParaRPr lang="en-US"/>
        </a:p>
      </dgm:t>
    </dgm:pt>
    <dgm:pt modelId="{9A901663-982C-4D3D-AB68-7CEAF71CBABA}">
      <dgm:prSet/>
      <dgm:spPr/>
      <dgm:t>
        <a:bodyPr/>
        <a:lstStyle/>
        <a:p>
          <a:r>
            <a:rPr lang="en-US" dirty="0"/>
            <a:t>Responding</a:t>
          </a:r>
        </a:p>
      </dgm:t>
    </dgm:pt>
    <dgm:pt modelId="{A55ADF0E-6578-4DDD-9049-FDC8F2EC302F}" type="parTrans" cxnId="{5D0BB2C9-A3DC-4E3A-A3E4-C8C850466B3F}">
      <dgm:prSet/>
      <dgm:spPr/>
      <dgm:t>
        <a:bodyPr/>
        <a:lstStyle/>
        <a:p>
          <a:endParaRPr lang="en-US"/>
        </a:p>
      </dgm:t>
    </dgm:pt>
    <dgm:pt modelId="{AEF6402B-3031-4A20-A244-6D3F1D3BDA03}" type="sibTrans" cxnId="{5D0BB2C9-A3DC-4E3A-A3E4-C8C850466B3F}">
      <dgm:prSet/>
      <dgm:spPr/>
      <dgm:t>
        <a:bodyPr/>
        <a:lstStyle/>
        <a:p>
          <a:endParaRPr lang="en-US"/>
        </a:p>
      </dgm:t>
    </dgm:pt>
    <dgm:pt modelId="{800BD010-7E8A-4EB6-B0C3-25BE886F7F0E}">
      <dgm:prSet/>
      <dgm:spPr/>
      <dgm:t>
        <a:bodyPr/>
        <a:lstStyle/>
        <a:p>
          <a:r>
            <a:rPr lang="en-US" dirty="0"/>
            <a:t>Acknowledging differences</a:t>
          </a:r>
        </a:p>
      </dgm:t>
    </dgm:pt>
    <dgm:pt modelId="{FE413075-99E4-4CF9-A97F-33F4CF7151A2}" type="parTrans" cxnId="{97BD28A4-FA94-44CD-8091-4106C4421852}">
      <dgm:prSet/>
      <dgm:spPr/>
      <dgm:t>
        <a:bodyPr/>
        <a:lstStyle/>
        <a:p>
          <a:endParaRPr lang="en-US"/>
        </a:p>
      </dgm:t>
    </dgm:pt>
    <dgm:pt modelId="{85391857-85E2-4A48-8540-C4A87D7DB7BE}" type="sibTrans" cxnId="{97BD28A4-FA94-44CD-8091-4106C4421852}">
      <dgm:prSet/>
      <dgm:spPr/>
      <dgm:t>
        <a:bodyPr/>
        <a:lstStyle/>
        <a:p>
          <a:endParaRPr lang="en-US"/>
        </a:p>
      </dgm:t>
    </dgm:pt>
    <dgm:pt modelId="{8A1B5DCA-CA74-496D-9B63-4F3FF4FF615E}" type="pres">
      <dgm:prSet presAssocID="{6AED641D-8EB6-48D4-B768-19AA05C0E552}" presName="linear" presStyleCnt="0">
        <dgm:presLayoutVars>
          <dgm:dir/>
          <dgm:animLvl val="lvl"/>
          <dgm:resizeHandles val="exact"/>
        </dgm:presLayoutVars>
      </dgm:prSet>
      <dgm:spPr/>
    </dgm:pt>
    <dgm:pt modelId="{05D143E6-0D25-4A61-B351-8EB3E7751E6F}" type="pres">
      <dgm:prSet presAssocID="{872E4491-4999-45C4-88F4-BDD4C6AE4F18}" presName="parentLin" presStyleCnt="0"/>
      <dgm:spPr/>
    </dgm:pt>
    <dgm:pt modelId="{735E90FD-9017-4155-B9BF-56E9005C7308}" type="pres">
      <dgm:prSet presAssocID="{872E4491-4999-45C4-88F4-BDD4C6AE4F18}" presName="parentLeftMargin" presStyleLbl="node1" presStyleIdx="0" presStyleCnt="4"/>
      <dgm:spPr/>
    </dgm:pt>
    <dgm:pt modelId="{823665A7-1D97-441B-9D36-2F4CC616ABEE}" type="pres">
      <dgm:prSet presAssocID="{872E4491-4999-45C4-88F4-BDD4C6AE4F18}" presName="parentText" presStyleLbl="node1" presStyleIdx="0" presStyleCnt="4">
        <dgm:presLayoutVars>
          <dgm:chMax val="0"/>
          <dgm:bulletEnabled val="1"/>
        </dgm:presLayoutVars>
      </dgm:prSet>
      <dgm:spPr/>
    </dgm:pt>
    <dgm:pt modelId="{42EDDB04-B73B-4F9D-B6DB-05883F2F483E}" type="pres">
      <dgm:prSet presAssocID="{872E4491-4999-45C4-88F4-BDD4C6AE4F18}" presName="negativeSpace" presStyleCnt="0"/>
      <dgm:spPr/>
    </dgm:pt>
    <dgm:pt modelId="{9668CEFB-DBE2-43AB-B633-B69268CB6C8E}" type="pres">
      <dgm:prSet presAssocID="{872E4491-4999-45C4-88F4-BDD4C6AE4F18}" presName="childText" presStyleLbl="conFgAcc1" presStyleIdx="0" presStyleCnt="4">
        <dgm:presLayoutVars>
          <dgm:bulletEnabled val="1"/>
        </dgm:presLayoutVars>
      </dgm:prSet>
      <dgm:spPr/>
    </dgm:pt>
    <dgm:pt modelId="{98F1490E-DE35-4677-99E6-E83B19D4AEE3}" type="pres">
      <dgm:prSet presAssocID="{35C65333-CC6A-4F02-A05B-9674447BDFBE}" presName="spaceBetweenRectangles" presStyleCnt="0"/>
      <dgm:spPr/>
    </dgm:pt>
    <dgm:pt modelId="{B296774F-B469-4B87-BF5B-F603CD5CB88A}" type="pres">
      <dgm:prSet presAssocID="{A6F86347-D85B-4038-90D6-EF9A5589AFE2}" presName="parentLin" presStyleCnt="0"/>
      <dgm:spPr/>
    </dgm:pt>
    <dgm:pt modelId="{146B0AF6-5DD5-46AE-93E8-B82E3BA97C79}" type="pres">
      <dgm:prSet presAssocID="{A6F86347-D85B-4038-90D6-EF9A5589AFE2}" presName="parentLeftMargin" presStyleLbl="node1" presStyleIdx="0" presStyleCnt="4"/>
      <dgm:spPr/>
    </dgm:pt>
    <dgm:pt modelId="{9D6DF858-21A1-4255-BCD9-B20A0573E09E}" type="pres">
      <dgm:prSet presAssocID="{A6F86347-D85B-4038-90D6-EF9A5589AFE2}" presName="parentText" presStyleLbl="node1" presStyleIdx="1" presStyleCnt="4">
        <dgm:presLayoutVars>
          <dgm:chMax val="0"/>
          <dgm:bulletEnabled val="1"/>
        </dgm:presLayoutVars>
      </dgm:prSet>
      <dgm:spPr/>
    </dgm:pt>
    <dgm:pt modelId="{65215D08-C432-4D56-B250-517A8779E4E1}" type="pres">
      <dgm:prSet presAssocID="{A6F86347-D85B-4038-90D6-EF9A5589AFE2}" presName="negativeSpace" presStyleCnt="0"/>
      <dgm:spPr/>
    </dgm:pt>
    <dgm:pt modelId="{D8E6BB3C-BD04-4040-92B2-AF992904B291}" type="pres">
      <dgm:prSet presAssocID="{A6F86347-D85B-4038-90D6-EF9A5589AFE2}" presName="childText" presStyleLbl="conFgAcc1" presStyleIdx="1" presStyleCnt="4">
        <dgm:presLayoutVars>
          <dgm:bulletEnabled val="1"/>
        </dgm:presLayoutVars>
      </dgm:prSet>
      <dgm:spPr/>
    </dgm:pt>
    <dgm:pt modelId="{230D7318-761F-4837-9C54-14C55F7664DA}" type="pres">
      <dgm:prSet presAssocID="{759A6425-7581-4782-AA93-FCB00764450F}" presName="spaceBetweenRectangles" presStyleCnt="0"/>
      <dgm:spPr/>
    </dgm:pt>
    <dgm:pt modelId="{F55B2A43-EA66-4C4A-B599-BF312A12640D}" type="pres">
      <dgm:prSet presAssocID="{9A901663-982C-4D3D-AB68-7CEAF71CBABA}" presName="parentLin" presStyleCnt="0"/>
      <dgm:spPr/>
    </dgm:pt>
    <dgm:pt modelId="{8BA64904-6DBE-4C64-A439-4B5B131524EF}" type="pres">
      <dgm:prSet presAssocID="{9A901663-982C-4D3D-AB68-7CEAF71CBABA}" presName="parentLeftMargin" presStyleLbl="node1" presStyleIdx="1" presStyleCnt="4"/>
      <dgm:spPr/>
    </dgm:pt>
    <dgm:pt modelId="{8251FC1D-293C-41DF-9616-792A5993F8CD}" type="pres">
      <dgm:prSet presAssocID="{9A901663-982C-4D3D-AB68-7CEAF71CBABA}" presName="parentText" presStyleLbl="node1" presStyleIdx="2" presStyleCnt="4">
        <dgm:presLayoutVars>
          <dgm:chMax val="0"/>
          <dgm:bulletEnabled val="1"/>
        </dgm:presLayoutVars>
      </dgm:prSet>
      <dgm:spPr/>
    </dgm:pt>
    <dgm:pt modelId="{2D0B3681-35A0-44C6-B070-6B9299FD2F09}" type="pres">
      <dgm:prSet presAssocID="{9A901663-982C-4D3D-AB68-7CEAF71CBABA}" presName="negativeSpace" presStyleCnt="0"/>
      <dgm:spPr/>
    </dgm:pt>
    <dgm:pt modelId="{AA1978CF-D1D4-4E2C-B5E6-7426730D7CCA}" type="pres">
      <dgm:prSet presAssocID="{9A901663-982C-4D3D-AB68-7CEAF71CBABA}" presName="childText" presStyleLbl="conFgAcc1" presStyleIdx="2" presStyleCnt="4">
        <dgm:presLayoutVars>
          <dgm:bulletEnabled val="1"/>
        </dgm:presLayoutVars>
      </dgm:prSet>
      <dgm:spPr/>
    </dgm:pt>
    <dgm:pt modelId="{1C24FBD5-B318-4257-A46F-934BF81C9636}" type="pres">
      <dgm:prSet presAssocID="{AEF6402B-3031-4A20-A244-6D3F1D3BDA03}" presName="spaceBetweenRectangles" presStyleCnt="0"/>
      <dgm:spPr/>
    </dgm:pt>
    <dgm:pt modelId="{60832604-6002-42EB-B388-8F647C1B292A}" type="pres">
      <dgm:prSet presAssocID="{800BD010-7E8A-4EB6-B0C3-25BE886F7F0E}" presName="parentLin" presStyleCnt="0"/>
      <dgm:spPr/>
    </dgm:pt>
    <dgm:pt modelId="{7DC4600C-0CB3-4C4A-9AF9-8697C7387183}" type="pres">
      <dgm:prSet presAssocID="{800BD010-7E8A-4EB6-B0C3-25BE886F7F0E}" presName="parentLeftMargin" presStyleLbl="node1" presStyleIdx="2" presStyleCnt="4"/>
      <dgm:spPr/>
    </dgm:pt>
    <dgm:pt modelId="{9334758E-CE8B-4890-897B-EE3D69E92D73}" type="pres">
      <dgm:prSet presAssocID="{800BD010-7E8A-4EB6-B0C3-25BE886F7F0E}" presName="parentText" presStyleLbl="node1" presStyleIdx="3" presStyleCnt="4">
        <dgm:presLayoutVars>
          <dgm:chMax val="0"/>
          <dgm:bulletEnabled val="1"/>
        </dgm:presLayoutVars>
      </dgm:prSet>
      <dgm:spPr/>
    </dgm:pt>
    <dgm:pt modelId="{F657F16F-1396-4A9E-82A6-5CAAB8B1AF9A}" type="pres">
      <dgm:prSet presAssocID="{800BD010-7E8A-4EB6-B0C3-25BE886F7F0E}" presName="negativeSpace" presStyleCnt="0"/>
      <dgm:spPr/>
    </dgm:pt>
    <dgm:pt modelId="{888E2EF9-72ED-4819-802A-9FC346BFFEA3}" type="pres">
      <dgm:prSet presAssocID="{800BD010-7E8A-4EB6-B0C3-25BE886F7F0E}" presName="childText" presStyleLbl="conFgAcc1" presStyleIdx="3" presStyleCnt="4">
        <dgm:presLayoutVars>
          <dgm:bulletEnabled val="1"/>
        </dgm:presLayoutVars>
      </dgm:prSet>
      <dgm:spPr/>
    </dgm:pt>
  </dgm:ptLst>
  <dgm:cxnLst>
    <dgm:cxn modelId="{B9AB4116-D32B-403C-B5FD-5760AFE8FD8E}" srcId="{6AED641D-8EB6-48D4-B768-19AA05C0E552}" destId="{872E4491-4999-45C4-88F4-BDD4C6AE4F18}" srcOrd="0" destOrd="0" parTransId="{865A4110-FF2F-4C38-A291-C2A2E2E988A5}" sibTransId="{35C65333-CC6A-4F02-A05B-9674447BDFBE}"/>
    <dgm:cxn modelId="{4E761F22-C680-469E-A1BE-A062F02D298F}" type="presOf" srcId="{6AED641D-8EB6-48D4-B768-19AA05C0E552}" destId="{8A1B5DCA-CA74-496D-9B63-4F3FF4FF615E}" srcOrd="0" destOrd="0" presId="urn:microsoft.com/office/officeart/2005/8/layout/list1"/>
    <dgm:cxn modelId="{AB89B72A-5370-4604-BA8A-07052ADB9430}" type="presOf" srcId="{800BD010-7E8A-4EB6-B0C3-25BE886F7F0E}" destId="{7DC4600C-0CB3-4C4A-9AF9-8697C7387183}" srcOrd="0" destOrd="0" presId="urn:microsoft.com/office/officeart/2005/8/layout/list1"/>
    <dgm:cxn modelId="{89080E30-9E3C-4F4A-B579-372188676E0D}" type="presOf" srcId="{800BD010-7E8A-4EB6-B0C3-25BE886F7F0E}" destId="{9334758E-CE8B-4890-897B-EE3D69E92D73}" srcOrd="1" destOrd="0" presId="urn:microsoft.com/office/officeart/2005/8/layout/list1"/>
    <dgm:cxn modelId="{5B7A3A33-04CE-4835-BAEC-74D28B65440F}" type="presOf" srcId="{872E4491-4999-45C4-88F4-BDD4C6AE4F18}" destId="{823665A7-1D97-441B-9D36-2F4CC616ABEE}" srcOrd="1" destOrd="0" presId="urn:microsoft.com/office/officeart/2005/8/layout/list1"/>
    <dgm:cxn modelId="{846DCE67-0F8F-4147-BFBB-3B6FAFD83DDF}" type="presOf" srcId="{9A901663-982C-4D3D-AB68-7CEAF71CBABA}" destId="{8251FC1D-293C-41DF-9616-792A5993F8CD}" srcOrd="1" destOrd="0" presId="urn:microsoft.com/office/officeart/2005/8/layout/list1"/>
    <dgm:cxn modelId="{10705F68-24E6-4FFE-8BB8-D11F1CAACFAA}" type="presOf" srcId="{872E4491-4999-45C4-88F4-BDD4C6AE4F18}" destId="{735E90FD-9017-4155-B9BF-56E9005C7308}" srcOrd="0" destOrd="0" presId="urn:microsoft.com/office/officeart/2005/8/layout/list1"/>
    <dgm:cxn modelId="{E7334D7D-ACC6-4CE7-B873-81B8D607B302}" srcId="{6AED641D-8EB6-48D4-B768-19AA05C0E552}" destId="{A6F86347-D85B-4038-90D6-EF9A5589AFE2}" srcOrd="1" destOrd="0" parTransId="{5B469501-6EFF-4F3D-B55A-8B10E57D7B7E}" sibTransId="{759A6425-7581-4782-AA93-FCB00764450F}"/>
    <dgm:cxn modelId="{97BD28A4-FA94-44CD-8091-4106C4421852}" srcId="{6AED641D-8EB6-48D4-B768-19AA05C0E552}" destId="{800BD010-7E8A-4EB6-B0C3-25BE886F7F0E}" srcOrd="3" destOrd="0" parTransId="{FE413075-99E4-4CF9-A97F-33F4CF7151A2}" sibTransId="{85391857-85E2-4A48-8540-C4A87D7DB7BE}"/>
    <dgm:cxn modelId="{69C605A6-3F7E-48A5-9193-EC9C57B623C4}" type="presOf" srcId="{A6F86347-D85B-4038-90D6-EF9A5589AFE2}" destId="{146B0AF6-5DD5-46AE-93E8-B82E3BA97C79}" srcOrd="0" destOrd="0" presId="urn:microsoft.com/office/officeart/2005/8/layout/list1"/>
    <dgm:cxn modelId="{5D0BB2C9-A3DC-4E3A-A3E4-C8C850466B3F}" srcId="{6AED641D-8EB6-48D4-B768-19AA05C0E552}" destId="{9A901663-982C-4D3D-AB68-7CEAF71CBABA}" srcOrd="2" destOrd="0" parTransId="{A55ADF0E-6578-4DDD-9049-FDC8F2EC302F}" sibTransId="{AEF6402B-3031-4A20-A244-6D3F1D3BDA03}"/>
    <dgm:cxn modelId="{8DEC3DCC-7214-4D92-AD52-0C340261B24C}" type="presOf" srcId="{9A901663-982C-4D3D-AB68-7CEAF71CBABA}" destId="{8BA64904-6DBE-4C64-A439-4B5B131524EF}" srcOrd="0" destOrd="0" presId="urn:microsoft.com/office/officeart/2005/8/layout/list1"/>
    <dgm:cxn modelId="{2BBEC8EC-CB4F-45F7-A777-E8CE0BA9B4F8}" type="presOf" srcId="{A6F86347-D85B-4038-90D6-EF9A5589AFE2}" destId="{9D6DF858-21A1-4255-BCD9-B20A0573E09E}" srcOrd="1" destOrd="0" presId="urn:microsoft.com/office/officeart/2005/8/layout/list1"/>
    <dgm:cxn modelId="{7E043B32-7884-47C8-9D18-15A9F1F9DD50}" type="presParOf" srcId="{8A1B5DCA-CA74-496D-9B63-4F3FF4FF615E}" destId="{05D143E6-0D25-4A61-B351-8EB3E7751E6F}" srcOrd="0" destOrd="0" presId="urn:microsoft.com/office/officeart/2005/8/layout/list1"/>
    <dgm:cxn modelId="{68EF37ED-90D6-4AE3-9836-87370AD76EC1}" type="presParOf" srcId="{05D143E6-0D25-4A61-B351-8EB3E7751E6F}" destId="{735E90FD-9017-4155-B9BF-56E9005C7308}" srcOrd="0" destOrd="0" presId="urn:microsoft.com/office/officeart/2005/8/layout/list1"/>
    <dgm:cxn modelId="{9BFBB293-CBBB-4E7B-B1BB-BE079F4FF21A}" type="presParOf" srcId="{05D143E6-0D25-4A61-B351-8EB3E7751E6F}" destId="{823665A7-1D97-441B-9D36-2F4CC616ABEE}" srcOrd="1" destOrd="0" presId="urn:microsoft.com/office/officeart/2005/8/layout/list1"/>
    <dgm:cxn modelId="{8151066D-25EC-4193-9896-46D261DC5A71}" type="presParOf" srcId="{8A1B5DCA-CA74-496D-9B63-4F3FF4FF615E}" destId="{42EDDB04-B73B-4F9D-B6DB-05883F2F483E}" srcOrd="1" destOrd="0" presId="urn:microsoft.com/office/officeart/2005/8/layout/list1"/>
    <dgm:cxn modelId="{E252834D-F7D6-4301-956D-1FD9305C3B1F}" type="presParOf" srcId="{8A1B5DCA-CA74-496D-9B63-4F3FF4FF615E}" destId="{9668CEFB-DBE2-43AB-B633-B69268CB6C8E}" srcOrd="2" destOrd="0" presId="urn:microsoft.com/office/officeart/2005/8/layout/list1"/>
    <dgm:cxn modelId="{D8B16EC7-FAEC-4A41-A13E-D96E1B44CC8B}" type="presParOf" srcId="{8A1B5DCA-CA74-496D-9B63-4F3FF4FF615E}" destId="{98F1490E-DE35-4677-99E6-E83B19D4AEE3}" srcOrd="3" destOrd="0" presId="urn:microsoft.com/office/officeart/2005/8/layout/list1"/>
    <dgm:cxn modelId="{33A3E089-0DC4-48EE-BD7C-761DC6F099BB}" type="presParOf" srcId="{8A1B5DCA-CA74-496D-9B63-4F3FF4FF615E}" destId="{B296774F-B469-4B87-BF5B-F603CD5CB88A}" srcOrd="4" destOrd="0" presId="urn:microsoft.com/office/officeart/2005/8/layout/list1"/>
    <dgm:cxn modelId="{DD447477-4EFE-4790-B1E7-EFB0C6EF04FF}" type="presParOf" srcId="{B296774F-B469-4B87-BF5B-F603CD5CB88A}" destId="{146B0AF6-5DD5-46AE-93E8-B82E3BA97C79}" srcOrd="0" destOrd="0" presId="urn:microsoft.com/office/officeart/2005/8/layout/list1"/>
    <dgm:cxn modelId="{80E7C474-A69F-464D-B7F0-81C65BC9C516}" type="presParOf" srcId="{B296774F-B469-4B87-BF5B-F603CD5CB88A}" destId="{9D6DF858-21A1-4255-BCD9-B20A0573E09E}" srcOrd="1" destOrd="0" presId="urn:microsoft.com/office/officeart/2005/8/layout/list1"/>
    <dgm:cxn modelId="{9E53645D-D8AA-4633-9919-51085803CD6D}" type="presParOf" srcId="{8A1B5DCA-CA74-496D-9B63-4F3FF4FF615E}" destId="{65215D08-C432-4D56-B250-517A8779E4E1}" srcOrd="5" destOrd="0" presId="urn:microsoft.com/office/officeart/2005/8/layout/list1"/>
    <dgm:cxn modelId="{16960388-34A7-48A9-A5AE-62B3AC34BCC0}" type="presParOf" srcId="{8A1B5DCA-CA74-496D-9B63-4F3FF4FF615E}" destId="{D8E6BB3C-BD04-4040-92B2-AF992904B291}" srcOrd="6" destOrd="0" presId="urn:microsoft.com/office/officeart/2005/8/layout/list1"/>
    <dgm:cxn modelId="{94D2ED36-6C19-47AA-8482-AC50CB5F9580}" type="presParOf" srcId="{8A1B5DCA-CA74-496D-9B63-4F3FF4FF615E}" destId="{230D7318-761F-4837-9C54-14C55F7664DA}" srcOrd="7" destOrd="0" presId="urn:microsoft.com/office/officeart/2005/8/layout/list1"/>
    <dgm:cxn modelId="{4BA8C9D8-8817-47D4-BEF0-CC7C0A3DCE4B}" type="presParOf" srcId="{8A1B5DCA-CA74-496D-9B63-4F3FF4FF615E}" destId="{F55B2A43-EA66-4C4A-B599-BF312A12640D}" srcOrd="8" destOrd="0" presId="urn:microsoft.com/office/officeart/2005/8/layout/list1"/>
    <dgm:cxn modelId="{D40FC1DD-E5EE-49E7-A92A-C4CF0ED6FE07}" type="presParOf" srcId="{F55B2A43-EA66-4C4A-B599-BF312A12640D}" destId="{8BA64904-6DBE-4C64-A439-4B5B131524EF}" srcOrd="0" destOrd="0" presId="urn:microsoft.com/office/officeart/2005/8/layout/list1"/>
    <dgm:cxn modelId="{79D2FDB2-E5E5-4032-B599-6C332315BDC5}" type="presParOf" srcId="{F55B2A43-EA66-4C4A-B599-BF312A12640D}" destId="{8251FC1D-293C-41DF-9616-792A5993F8CD}" srcOrd="1" destOrd="0" presId="urn:microsoft.com/office/officeart/2005/8/layout/list1"/>
    <dgm:cxn modelId="{65AEB3B8-9E21-43EF-A0B1-43447F3B2E00}" type="presParOf" srcId="{8A1B5DCA-CA74-496D-9B63-4F3FF4FF615E}" destId="{2D0B3681-35A0-44C6-B070-6B9299FD2F09}" srcOrd="9" destOrd="0" presId="urn:microsoft.com/office/officeart/2005/8/layout/list1"/>
    <dgm:cxn modelId="{C97D25A0-D210-4D83-8114-2A59BA0D5E82}" type="presParOf" srcId="{8A1B5DCA-CA74-496D-9B63-4F3FF4FF615E}" destId="{AA1978CF-D1D4-4E2C-B5E6-7426730D7CCA}" srcOrd="10" destOrd="0" presId="urn:microsoft.com/office/officeart/2005/8/layout/list1"/>
    <dgm:cxn modelId="{B168700A-DD6E-4FF7-8DAE-0F3BB0878776}" type="presParOf" srcId="{8A1B5DCA-CA74-496D-9B63-4F3FF4FF615E}" destId="{1C24FBD5-B318-4257-A46F-934BF81C9636}" srcOrd="11" destOrd="0" presId="urn:microsoft.com/office/officeart/2005/8/layout/list1"/>
    <dgm:cxn modelId="{BD762399-C124-4E67-86B3-40C44818F2D4}" type="presParOf" srcId="{8A1B5DCA-CA74-496D-9B63-4F3FF4FF615E}" destId="{60832604-6002-42EB-B388-8F647C1B292A}" srcOrd="12" destOrd="0" presId="urn:microsoft.com/office/officeart/2005/8/layout/list1"/>
    <dgm:cxn modelId="{1755F8C1-1AC7-461F-B543-4FD464C88FF0}" type="presParOf" srcId="{60832604-6002-42EB-B388-8F647C1B292A}" destId="{7DC4600C-0CB3-4C4A-9AF9-8697C7387183}" srcOrd="0" destOrd="0" presId="urn:microsoft.com/office/officeart/2005/8/layout/list1"/>
    <dgm:cxn modelId="{D81384CC-41B6-4FD4-9115-F8948687968F}" type="presParOf" srcId="{60832604-6002-42EB-B388-8F647C1B292A}" destId="{9334758E-CE8B-4890-897B-EE3D69E92D73}" srcOrd="1" destOrd="0" presId="urn:microsoft.com/office/officeart/2005/8/layout/list1"/>
    <dgm:cxn modelId="{42B25973-100D-4ACC-B6A7-932D5F5B9704}" type="presParOf" srcId="{8A1B5DCA-CA74-496D-9B63-4F3FF4FF615E}" destId="{F657F16F-1396-4A9E-82A6-5CAAB8B1AF9A}" srcOrd="13" destOrd="0" presId="urn:microsoft.com/office/officeart/2005/8/layout/list1"/>
    <dgm:cxn modelId="{61688DCE-022C-4004-8B63-A2DB12FB1AFC}" type="presParOf" srcId="{8A1B5DCA-CA74-496D-9B63-4F3FF4FF615E}" destId="{888E2EF9-72ED-4819-802A-9FC346BFFEA3}"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CF0292F-2265-4BBC-8D13-EF427EB9D15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802C10C1-DAF3-4902-9A10-288CDB1E2F51}">
      <dgm:prSet phldrT="[Text]"/>
      <dgm:spPr/>
      <dgm:t>
        <a:bodyPr/>
        <a:lstStyle/>
        <a:p>
          <a:r>
            <a:rPr lang="en-US" dirty="0"/>
            <a:t>Understanding responsibilities</a:t>
          </a:r>
        </a:p>
      </dgm:t>
    </dgm:pt>
    <dgm:pt modelId="{C240C9E8-5AD4-49F8-A0EA-375914EAD4E6}" type="parTrans" cxnId="{B8378C3E-CB62-4A56-BCB3-792B7CF54508}">
      <dgm:prSet/>
      <dgm:spPr/>
      <dgm:t>
        <a:bodyPr/>
        <a:lstStyle/>
        <a:p>
          <a:endParaRPr lang="en-US"/>
        </a:p>
      </dgm:t>
    </dgm:pt>
    <dgm:pt modelId="{7BC10D7C-CE94-401C-A795-8225F991945E}" type="sibTrans" cxnId="{B8378C3E-CB62-4A56-BCB3-792B7CF54508}">
      <dgm:prSet/>
      <dgm:spPr/>
      <dgm:t>
        <a:bodyPr/>
        <a:lstStyle/>
        <a:p>
          <a:endParaRPr lang="en-US"/>
        </a:p>
      </dgm:t>
    </dgm:pt>
    <dgm:pt modelId="{8385A896-A824-409F-9AFF-30FB2E9E82F2}">
      <dgm:prSet phldrT="[Text]"/>
      <dgm:spPr/>
      <dgm:t>
        <a:bodyPr/>
        <a:lstStyle/>
        <a:p>
          <a:r>
            <a:rPr lang="en-US" dirty="0"/>
            <a:t>Sharing common goals</a:t>
          </a:r>
        </a:p>
      </dgm:t>
    </dgm:pt>
    <dgm:pt modelId="{B7BA6DCC-B48C-4806-9E1B-883E7089CC46}" type="parTrans" cxnId="{5BB93DAD-EFC5-48FC-A4B9-6591D7D8B902}">
      <dgm:prSet/>
      <dgm:spPr/>
      <dgm:t>
        <a:bodyPr/>
        <a:lstStyle/>
        <a:p>
          <a:endParaRPr lang="en-US"/>
        </a:p>
      </dgm:t>
    </dgm:pt>
    <dgm:pt modelId="{5592F240-4A07-43BB-BCF2-8EB4123B8AB1}" type="sibTrans" cxnId="{5BB93DAD-EFC5-48FC-A4B9-6591D7D8B902}">
      <dgm:prSet/>
      <dgm:spPr/>
      <dgm:t>
        <a:bodyPr/>
        <a:lstStyle/>
        <a:p>
          <a:endParaRPr lang="en-US"/>
        </a:p>
      </dgm:t>
    </dgm:pt>
    <dgm:pt modelId="{2D8FEF18-339E-45FA-A8F1-5B2F8A2EAD62}">
      <dgm:prSet phldrT="[Text]"/>
      <dgm:spPr/>
      <dgm:t>
        <a:bodyPr/>
        <a:lstStyle/>
        <a:p>
          <a:r>
            <a:rPr lang="en-US" dirty="0"/>
            <a:t>Managing and dealing change</a:t>
          </a:r>
        </a:p>
      </dgm:t>
    </dgm:pt>
    <dgm:pt modelId="{BBCBD82B-4C5F-4ED8-AE8E-BF93F97B0E62}" type="parTrans" cxnId="{88C81E1B-DE9B-4CA2-9315-CE84A2F70929}">
      <dgm:prSet/>
      <dgm:spPr/>
      <dgm:t>
        <a:bodyPr/>
        <a:lstStyle/>
        <a:p>
          <a:endParaRPr lang="en-US"/>
        </a:p>
      </dgm:t>
    </dgm:pt>
    <dgm:pt modelId="{84C3322B-BA49-4FCE-9161-0ECCA71EB3E1}" type="sibTrans" cxnId="{88C81E1B-DE9B-4CA2-9315-CE84A2F70929}">
      <dgm:prSet/>
      <dgm:spPr/>
      <dgm:t>
        <a:bodyPr/>
        <a:lstStyle/>
        <a:p>
          <a:endParaRPr lang="en-US"/>
        </a:p>
      </dgm:t>
    </dgm:pt>
    <dgm:pt modelId="{FB00FBE0-D749-4C4C-9AA1-8121BA9F8E44}">
      <dgm:prSet/>
      <dgm:spPr/>
      <dgm:t>
        <a:bodyPr/>
        <a:lstStyle/>
        <a:p>
          <a:r>
            <a:rPr lang="en-US" dirty="0"/>
            <a:t>Managing and dealing with conflict</a:t>
          </a:r>
        </a:p>
      </dgm:t>
    </dgm:pt>
    <dgm:pt modelId="{653DA56A-A433-4F01-A102-ECCEFE125D05}" type="parTrans" cxnId="{D61AE531-EA44-4C90-8A27-4EF7975611EE}">
      <dgm:prSet/>
      <dgm:spPr/>
      <dgm:t>
        <a:bodyPr/>
        <a:lstStyle/>
        <a:p>
          <a:endParaRPr lang="en-US"/>
        </a:p>
      </dgm:t>
    </dgm:pt>
    <dgm:pt modelId="{7A4D5A41-F928-4CEF-89FB-0587994E462C}" type="sibTrans" cxnId="{D61AE531-EA44-4C90-8A27-4EF7975611EE}">
      <dgm:prSet/>
      <dgm:spPr/>
      <dgm:t>
        <a:bodyPr/>
        <a:lstStyle/>
        <a:p>
          <a:endParaRPr lang="en-US"/>
        </a:p>
      </dgm:t>
    </dgm:pt>
    <dgm:pt modelId="{F76BE69E-1D85-492D-A8DB-02C3A1A07BF6}" type="pres">
      <dgm:prSet presAssocID="{FCF0292F-2265-4BBC-8D13-EF427EB9D15F}" presName="outerComposite" presStyleCnt="0">
        <dgm:presLayoutVars>
          <dgm:chMax val="5"/>
          <dgm:dir/>
          <dgm:resizeHandles val="exact"/>
        </dgm:presLayoutVars>
      </dgm:prSet>
      <dgm:spPr/>
    </dgm:pt>
    <dgm:pt modelId="{A1B95C66-5823-4808-BDD9-A21FA9E4B35B}" type="pres">
      <dgm:prSet presAssocID="{FCF0292F-2265-4BBC-8D13-EF427EB9D15F}" presName="dummyMaxCanvas" presStyleCnt="0">
        <dgm:presLayoutVars/>
      </dgm:prSet>
      <dgm:spPr/>
    </dgm:pt>
    <dgm:pt modelId="{24A80D45-AA43-4488-9269-33D01F14E955}" type="pres">
      <dgm:prSet presAssocID="{FCF0292F-2265-4BBC-8D13-EF427EB9D15F}" presName="FourNodes_1" presStyleLbl="node1" presStyleIdx="0" presStyleCnt="4">
        <dgm:presLayoutVars>
          <dgm:bulletEnabled val="1"/>
        </dgm:presLayoutVars>
      </dgm:prSet>
      <dgm:spPr/>
    </dgm:pt>
    <dgm:pt modelId="{8E95D107-F282-4F7D-BE81-4F7C970EA338}" type="pres">
      <dgm:prSet presAssocID="{FCF0292F-2265-4BBC-8D13-EF427EB9D15F}" presName="FourNodes_2" presStyleLbl="node1" presStyleIdx="1" presStyleCnt="4">
        <dgm:presLayoutVars>
          <dgm:bulletEnabled val="1"/>
        </dgm:presLayoutVars>
      </dgm:prSet>
      <dgm:spPr/>
    </dgm:pt>
    <dgm:pt modelId="{0E76922F-6FA3-4E04-854C-8206FEA65A83}" type="pres">
      <dgm:prSet presAssocID="{FCF0292F-2265-4BBC-8D13-EF427EB9D15F}" presName="FourNodes_3" presStyleLbl="node1" presStyleIdx="2" presStyleCnt="4">
        <dgm:presLayoutVars>
          <dgm:bulletEnabled val="1"/>
        </dgm:presLayoutVars>
      </dgm:prSet>
      <dgm:spPr/>
    </dgm:pt>
    <dgm:pt modelId="{2927FB9D-3006-43CD-A9C6-A911F58089B2}" type="pres">
      <dgm:prSet presAssocID="{FCF0292F-2265-4BBC-8D13-EF427EB9D15F}" presName="FourNodes_4" presStyleLbl="node1" presStyleIdx="3" presStyleCnt="4">
        <dgm:presLayoutVars>
          <dgm:bulletEnabled val="1"/>
        </dgm:presLayoutVars>
      </dgm:prSet>
      <dgm:spPr/>
    </dgm:pt>
    <dgm:pt modelId="{772E6A6B-5B1E-4AF2-AEEA-6E8DA63DCDB5}" type="pres">
      <dgm:prSet presAssocID="{FCF0292F-2265-4BBC-8D13-EF427EB9D15F}" presName="FourConn_1-2" presStyleLbl="fgAccFollowNode1" presStyleIdx="0" presStyleCnt="3">
        <dgm:presLayoutVars>
          <dgm:bulletEnabled val="1"/>
        </dgm:presLayoutVars>
      </dgm:prSet>
      <dgm:spPr/>
    </dgm:pt>
    <dgm:pt modelId="{B1282B59-AA31-44C2-8F61-9E3B64C0446B}" type="pres">
      <dgm:prSet presAssocID="{FCF0292F-2265-4BBC-8D13-EF427EB9D15F}" presName="FourConn_2-3" presStyleLbl="fgAccFollowNode1" presStyleIdx="1" presStyleCnt="3">
        <dgm:presLayoutVars>
          <dgm:bulletEnabled val="1"/>
        </dgm:presLayoutVars>
      </dgm:prSet>
      <dgm:spPr/>
    </dgm:pt>
    <dgm:pt modelId="{CB31ADE4-8D13-445E-A2BA-71155D1CEC56}" type="pres">
      <dgm:prSet presAssocID="{FCF0292F-2265-4BBC-8D13-EF427EB9D15F}" presName="FourConn_3-4" presStyleLbl="fgAccFollowNode1" presStyleIdx="2" presStyleCnt="3">
        <dgm:presLayoutVars>
          <dgm:bulletEnabled val="1"/>
        </dgm:presLayoutVars>
      </dgm:prSet>
      <dgm:spPr/>
    </dgm:pt>
    <dgm:pt modelId="{C04FC69E-037E-43E1-877C-61E1A333B74B}" type="pres">
      <dgm:prSet presAssocID="{FCF0292F-2265-4BBC-8D13-EF427EB9D15F}" presName="FourNodes_1_text" presStyleLbl="node1" presStyleIdx="3" presStyleCnt="4">
        <dgm:presLayoutVars>
          <dgm:bulletEnabled val="1"/>
        </dgm:presLayoutVars>
      </dgm:prSet>
      <dgm:spPr/>
    </dgm:pt>
    <dgm:pt modelId="{54DF9BFB-3371-4CF6-8A03-2720CB2CD7D1}" type="pres">
      <dgm:prSet presAssocID="{FCF0292F-2265-4BBC-8D13-EF427EB9D15F}" presName="FourNodes_2_text" presStyleLbl="node1" presStyleIdx="3" presStyleCnt="4">
        <dgm:presLayoutVars>
          <dgm:bulletEnabled val="1"/>
        </dgm:presLayoutVars>
      </dgm:prSet>
      <dgm:spPr/>
    </dgm:pt>
    <dgm:pt modelId="{7B6C59A6-6326-45B2-8354-FC1802240920}" type="pres">
      <dgm:prSet presAssocID="{FCF0292F-2265-4BBC-8D13-EF427EB9D15F}" presName="FourNodes_3_text" presStyleLbl="node1" presStyleIdx="3" presStyleCnt="4">
        <dgm:presLayoutVars>
          <dgm:bulletEnabled val="1"/>
        </dgm:presLayoutVars>
      </dgm:prSet>
      <dgm:spPr/>
    </dgm:pt>
    <dgm:pt modelId="{CF2CACF4-1B8B-4152-809A-A14800828ED4}" type="pres">
      <dgm:prSet presAssocID="{FCF0292F-2265-4BBC-8D13-EF427EB9D15F}" presName="FourNodes_4_text" presStyleLbl="node1" presStyleIdx="3" presStyleCnt="4">
        <dgm:presLayoutVars>
          <dgm:bulletEnabled val="1"/>
        </dgm:presLayoutVars>
      </dgm:prSet>
      <dgm:spPr/>
    </dgm:pt>
  </dgm:ptLst>
  <dgm:cxnLst>
    <dgm:cxn modelId="{88C81E1B-DE9B-4CA2-9315-CE84A2F70929}" srcId="{FCF0292F-2265-4BBC-8D13-EF427EB9D15F}" destId="{2D8FEF18-339E-45FA-A8F1-5B2F8A2EAD62}" srcOrd="2" destOrd="0" parTransId="{BBCBD82B-4C5F-4ED8-AE8E-BF93F97B0E62}" sibTransId="{84C3322B-BA49-4FCE-9161-0ECCA71EB3E1}"/>
    <dgm:cxn modelId="{BF740527-EEED-484B-8E12-8272A868B74F}" type="presOf" srcId="{FB00FBE0-D749-4C4C-9AA1-8121BA9F8E44}" destId="{CF2CACF4-1B8B-4152-809A-A14800828ED4}" srcOrd="1" destOrd="0" presId="urn:microsoft.com/office/officeart/2005/8/layout/vProcess5"/>
    <dgm:cxn modelId="{09339E30-C2FD-4127-87CF-EAE455AFAFD0}" type="presOf" srcId="{FB00FBE0-D749-4C4C-9AA1-8121BA9F8E44}" destId="{2927FB9D-3006-43CD-A9C6-A911F58089B2}" srcOrd="0" destOrd="0" presId="urn:microsoft.com/office/officeart/2005/8/layout/vProcess5"/>
    <dgm:cxn modelId="{D61AE531-EA44-4C90-8A27-4EF7975611EE}" srcId="{FCF0292F-2265-4BBC-8D13-EF427EB9D15F}" destId="{FB00FBE0-D749-4C4C-9AA1-8121BA9F8E44}" srcOrd="3" destOrd="0" parTransId="{653DA56A-A433-4F01-A102-ECCEFE125D05}" sibTransId="{7A4D5A41-F928-4CEF-89FB-0587994E462C}"/>
    <dgm:cxn modelId="{B8378C3E-CB62-4A56-BCB3-792B7CF54508}" srcId="{FCF0292F-2265-4BBC-8D13-EF427EB9D15F}" destId="{802C10C1-DAF3-4902-9A10-288CDB1E2F51}" srcOrd="0" destOrd="0" parTransId="{C240C9E8-5AD4-49F8-A0EA-375914EAD4E6}" sibTransId="{7BC10D7C-CE94-401C-A795-8225F991945E}"/>
    <dgm:cxn modelId="{5CEC0761-A6F6-4221-8404-AC42F631DF93}" type="presOf" srcId="{8385A896-A824-409F-9AFF-30FB2E9E82F2}" destId="{54DF9BFB-3371-4CF6-8A03-2720CB2CD7D1}" srcOrd="1" destOrd="0" presId="urn:microsoft.com/office/officeart/2005/8/layout/vProcess5"/>
    <dgm:cxn modelId="{D2BFE443-46BE-4588-84F1-A711B4BAE700}" type="presOf" srcId="{2D8FEF18-339E-45FA-A8F1-5B2F8A2EAD62}" destId="{0E76922F-6FA3-4E04-854C-8206FEA65A83}" srcOrd="0" destOrd="0" presId="urn:microsoft.com/office/officeart/2005/8/layout/vProcess5"/>
    <dgm:cxn modelId="{19A9094A-ED0B-40BF-BB1A-EEE4A87A48F2}" type="presOf" srcId="{7BC10D7C-CE94-401C-A795-8225F991945E}" destId="{772E6A6B-5B1E-4AF2-AEEA-6E8DA63DCDB5}" srcOrd="0" destOrd="0" presId="urn:microsoft.com/office/officeart/2005/8/layout/vProcess5"/>
    <dgm:cxn modelId="{6F893575-A27E-457A-8DBC-CFEF0ABB5DA1}" type="presOf" srcId="{802C10C1-DAF3-4902-9A10-288CDB1E2F51}" destId="{C04FC69E-037E-43E1-877C-61E1A333B74B}" srcOrd="1" destOrd="0" presId="urn:microsoft.com/office/officeart/2005/8/layout/vProcess5"/>
    <dgm:cxn modelId="{979A077C-AA93-4FF9-BB6A-4FED057D02B0}" type="presOf" srcId="{84C3322B-BA49-4FCE-9161-0ECCA71EB3E1}" destId="{CB31ADE4-8D13-445E-A2BA-71155D1CEC56}" srcOrd="0" destOrd="0" presId="urn:microsoft.com/office/officeart/2005/8/layout/vProcess5"/>
    <dgm:cxn modelId="{076A4B8D-A28D-4B11-8070-C6150B2DE783}" type="presOf" srcId="{802C10C1-DAF3-4902-9A10-288CDB1E2F51}" destId="{24A80D45-AA43-4488-9269-33D01F14E955}" srcOrd="0" destOrd="0" presId="urn:microsoft.com/office/officeart/2005/8/layout/vProcess5"/>
    <dgm:cxn modelId="{5BB93DAD-EFC5-48FC-A4B9-6591D7D8B902}" srcId="{FCF0292F-2265-4BBC-8D13-EF427EB9D15F}" destId="{8385A896-A824-409F-9AFF-30FB2E9E82F2}" srcOrd="1" destOrd="0" parTransId="{B7BA6DCC-B48C-4806-9E1B-883E7089CC46}" sibTransId="{5592F240-4A07-43BB-BCF2-8EB4123B8AB1}"/>
    <dgm:cxn modelId="{FAF055BE-1B9C-4C16-B396-9533A621FE72}" type="presOf" srcId="{8385A896-A824-409F-9AFF-30FB2E9E82F2}" destId="{8E95D107-F282-4F7D-BE81-4F7C970EA338}" srcOrd="0" destOrd="0" presId="urn:microsoft.com/office/officeart/2005/8/layout/vProcess5"/>
    <dgm:cxn modelId="{3A8DD0BE-7551-4466-888D-A7049C473F26}" type="presOf" srcId="{5592F240-4A07-43BB-BCF2-8EB4123B8AB1}" destId="{B1282B59-AA31-44C2-8F61-9E3B64C0446B}" srcOrd="0" destOrd="0" presId="urn:microsoft.com/office/officeart/2005/8/layout/vProcess5"/>
    <dgm:cxn modelId="{703DDEC7-0268-4FD1-A203-D7A18B109BD9}" type="presOf" srcId="{2D8FEF18-339E-45FA-A8F1-5B2F8A2EAD62}" destId="{7B6C59A6-6326-45B2-8354-FC1802240920}" srcOrd="1" destOrd="0" presId="urn:microsoft.com/office/officeart/2005/8/layout/vProcess5"/>
    <dgm:cxn modelId="{B339B2E7-EE2C-46BA-8BE4-245F5541AC61}" type="presOf" srcId="{FCF0292F-2265-4BBC-8D13-EF427EB9D15F}" destId="{F76BE69E-1D85-492D-A8DB-02C3A1A07BF6}" srcOrd="0" destOrd="0" presId="urn:microsoft.com/office/officeart/2005/8/layout/vProcess5"/>
    <dgm:cxn modelId="{BD71F6A6-2956-4322-A9AE-B3D2FF3BAF33}" type="presParOf" srcId="{F76BE69E-1D85-492D-A8DB-02C3A1A07BF6}" destId="{A1B95C66-5823-4808-BDD9-A21FA9E4B35B}" srcOrd="0" destOrd="0" presId="urn:microsoft.com/office/officeart/2005/8/layout/vProcess5"/>
    <dgm:cxn modelId="{DBDA78E2-2454-4462-A54C-961FAF3955E0}" type="presParOf" srcId="{F76BE69E-1D85-492D-A8DB-02C3A1A07BF6}" destId="{24A80D45-AA43-4488-9269-33D01F14E955}" srcOrd="1" destOrd="0" presId="urn:microsoft.com/office/officeart/2005/8/layout/vProcess5"/>
    <dgm:cxn modelId="{C9DFA5AB-1B08-403F-BA31-DD1BD95E0D52}" type="presParOf" srcId="{F76BE69E-1D85-492D-A8DB-02C3A1A07BF6}" destId="{8E95D107-F282-4F7D-BE81-4F7C970EA338}" srcOrd="2" destOrd="0" presId="urn:microsoft.com/office/officeart/2005/8/layout/vProcess5"/>
    <dgm:cxn modelId="{6E133501-3088-43E0-8975-99D4A583C857}" type="presParOf" srcId="{F76BE69E-1D85-492D-A8DB-02C3A1A07BF6}" destId="{0E76922F-6FA3-4E04-854C-8206FEA65A83}" srcOrd="3" destOrd="0" presId="urn:microsoft.com/office/officeart/2005/8/layout/vProcess5"/>
    <dgm:cxn modelId="{E2E2E2D5-BAA4-4CE4-8106-550F27AA9171}" type="presParOf" srcId="{F76BE69E-1D85-492D-A8DB-02C3A1A07BF6}" destId="{2927FB9D-3006-43CD-A9C6-A911F58089B2}" srcOrd="4" destOrd="0" presId="urn:microsoft.com/office/officeart/2005/8/layout/vProcess5"/>
    <dgm:cxn modelId="{C6577B34-606D-40C3-AC1D-2A93DDFDA471}" type="presParOf" srcId="{F76BE69E-1D85-492D-A8DB-02C3A1A07BF6}" destId="{772E6A6B-5B1E-4AF2-AEEA-6E8DA63DCDB5}" srcOrd="5" destOrd="0" presId="urn:microsoft.com/office/officeart/2005/8/layout/vProcess5"/>
    <dgm:cxn modelId="{23419B47-3613-4804-BB84-4FFBD49F3891}" type="presParOf" srcId="{F76BE69E-1D85-492D-A8DB-02C3A1A07BF6}" destId="{B1282B59-AA31-44C2-8F61-9E3B64C0446B}" srcOrd="6" destOrd="0" presId="urn:microsoft.com/office/officeart/2005/8/layout/vProcess5"/>
    <dgm:cxn modelId="{3CDFE855-1DB2-4AE4-BDB9-026CDEB9173A}" type="presParOf" srcId="{F76BE69E-1D85-492D-A8DB-02C3A1A07BF6}" destId="{CB31ADE4-8D13-445E-A2BA-71155D1CEC56}" srcOrd="7" destOrd="0" presId="urn:microsoft.com/office/officeart/2005/8/layout/vProcess5"/>
    <dgm:cxn modelId="{F8D6CBEE-A73A-45B6-8F24-8C8D42C1B8E3}" type="presParOf" srcId="{F76BE69E-1D85-492D-A8DB-02C3A1A07BF6}" destId="{C04FC69E-037E-43E1-877C-61E1A333B74B}" srcOrd="8" destOrd="0" presId="urn:microsoft.com/office/officeart/2005/8/layout/vProcess5"/>
    <dgm:cxn modelId="{64C547E3-88D4-4E3B-8E51-FAFE475DF81B}" type="presParOf" srcId="{F76BE69E-1D85-492D-A8DB-02C3A1A07BF6}" destId="{54DF9BFB-3371-4CF6-8A03-2720CB2CD7D1}" srcOrd="9" destOrd="0" presId="urn:microsoft.com/office/officeart/2005/8/layout/vProcess5"/>
    <dgm:cxn modelId="{B5A306A1-5704-49D3-982B-90AF85162AE6}" type="presParOf" srcId="{F76BE69E-1D85-492D-A8DB-02C3A1A07BF6}" destId="{7B6C59A6-6326-45B2-8354-FC1802240920}" srcOrd="10" destOrd="0" presId="urn:microsoft.com/office/officeart/2005/8/layout/vProcess5"/>
    <dgm:cxn modelId="{56CCD15C-82A1-456A-BC46-E5CB125AE300}" type="presParOf" srcId="{F76BE69E-1D85-492D-A8DB-02C3A1A07BF6}" destId="{CF2CACF4-1B8B-4152-809A-A14800828ED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CF0292F-2265-4BBC-8D13-EF427EB9D15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802C10C1-DAF3-4902-9A10-288CDB1E2F51}">
      <dgm:prSet phldrT="[Text]"/>
      <dgm:spPr/>
      <dgm:t>
        <a:bodyPr/>
        <a:lstStyle/>
        <a:p>
          <a:r>
            <a:rPr lang="en-US" dirty="0"/>
            <a:t>Sharing information</a:t>
          </a:r>
        </a:p>
      </dgm:t>
    </dgm:pt>
    <dgm:pt modelId="{C240C9E8-5AD4-49F8-A0EA-375914EAD4E6}" type="parTrans" cxnId="{B8378C3E-CB62-4A56-BCB3-792B7CF54508}">
      <dgm:prSet/>
      <dgm:spPr/>
      <dgm:t>
        <a:bodyPr/>
        <a:lstStyle/>
        <a:p>
          <a:endParaRPr lang="en-US"/>
        </a:p>
      </dgm:t>
    </dgm:pt>
    <dgm:pt modelId="{7BC10D7C-CE94-401C-A795-8225F991945E}" type="sibTrans" cxnId="{B8378C3E-CB62-4A56-BCB3-792B7CF54508}">
      <dgm:prSet/>
      <dgm:spPr/>
      <dgm:t>
        <a:bodyPr/>
        <a:lstStyle/>
        <a:p>
          <a:endParaRPr lang="en-US"/>
        </a:p>
      </dgm:t>
    </dgm:pt>
    <dgm:pt modelId="{8385A896-A824-409F-9AFF-30FB2E9E82F2}">
      <dgm:prSet phldrT="[Text]"/>
      <dgm:spPr/>
      <dgm:t>
        <a:bodyPr/>
        <a:lstStyle/>
        <a:p>
          <a:r>
            <a:rPr lang="en-US" dirty="0"/>
            <a:t>Sharing ideas</a:t>
          </a:r>
        </a:p>
      </dgm:t>
    </dgm:pt>
    <dgm:pt modelId="{B7BA6DCC-B48C-4806-9E1B-883E7089CC46}" type="parTrans" cxnId="{5BB93DAD-EFC5-48FC-A4B9-6591D7D8B902}">
      <dgm:prSet/>
      <dgm:spPr/>
      <dgm:t>
        <a:bodyPr/>
        <a:lstStyle/>
        <a:p>
          <a:endParaRPr lang="en-US"/>
        </a:p>
      </dgm:t>
    </dgm:pt>
    <dgm:pt modelId="{5592F240-4A07-43BB-BCF2-8EB4123B8AB1}" type="sibTrans" cxnId="{5BB93DAD-EFC5-48FC-A4B9-6591D7D8B902}">
      <dgm:prSet/>
      <dgm:spPr/>
      <dgm:t>
        <a:bodyPr/>
        <a:lstStyle/>
        <a:p>
          <a:endParaRPr lang="en-US"/>
        </a:p>
      </dgm:t>
    </dgm:pt>
    <dgm:pt modelId="{2D8FEF18-339E-45FA-A8F1-5B2F8A2EAD62}">
      <dgm:prSet phldrT="[Text]"/>
      <dgm:spPr/>
      <dgm:t>
        <a:bodyPr/>
        <a:lstStyle/>
        <a:p>
          <a:r>
            <a:rPr lang="en-US" dirty="0"/>
            <a:t>Developing trust</a:t>
          </a:r>
        </a:p>
      </dgm:t>
    </dgm:pt>
    <dgm:pt modelId="{BBCBD82B-4C5F-4ED8-AE8E-BF93F97B0E62}" type="parTrans" cxnId="{88C81E1B-DE9B-4CA2-9315-CE84A2F70929}">
      <dgm:prSet/>
      <dgm:spPr/>
      <dgm:t>
        <a:bodyPr/>
        <a:lstStyle/>
        <a:p>
          <a:endParaRPr lang="en-US"/>
        </a:p>
      </dgm:t>
    </dgm:pt>
    <dgm:pt modelId="{84C3322B-BA49-4FCE-9161-0ECCA71EB3E1}" type="sibTrans" cxnId="{88C81E1B-DE9B-4CA2-9315-CE84A2F70929}">
      <dgm:prSet/>
      <dgm:spPr/>
      <dgm:t>
        <a:bodyPr/>
        <a:lstStyle/>
        <a:p>
          <a:endParaRPr lang="en-US"/>
        </a:p>
      </dgm:t>
    </dgm:pt>
    <dgm:pt modelId="{FB00FBE0-D749-4C4C-9AA1-8121BA9F8E44}">
      <dgm:prSet/>
      <dgm:spPr/>
      <dgm:t>
        <a:bodyPr/>
        <a:lstStyle/>
        <a:p>
          <a:r>
            <a:rPr lang="en-US" dirty="0" err="1"/>
            <a:t>Socialising</a:t>
          </a:r>
          <a:endParaRPr lang="en-US" dirty="0"/>
        </a:p>
      </dgm:t>
    </dgm:pt>
    <dgm:pt modelId="{653DA56A-A433-4F01-A102-ECCEFE125D05}" type="parTrans" cxnId="{D61AE531-EA44-4C90-8A27-4EF7975611EE}">
      <dgm:prSet/>
      <dgm:spPr/>
      <dgm:t>
        <a:bodyPr/>
        <a:lstStyle/>
        <a:p>
          <a:endParaRPr lang="en-US"/>
        </a:p>
      </dgm:t>
    </dgm:pt>
    <dgm:pt modelId="{7A4D5A41-F928-4CEF-89FB-0587994E462C}" type="sibTrans" cxnId="{D61AE531-EA44-4C90-8A27-4EF7975611EE}">
      <dgm:prSet/>
      <dgm:spPr/>
      <dgm:t>
        <a:bodyPr/>
        <a:lstStyle/>
        <a:p>
          <a:endParaRPr lang="en-US"/>
        </a:p>
      </dgm:t>
    </dgm:pt>
    <dgm:pt modelId="{F76BE69E-1D85-492D-A8DB-02C3A1A07BF6}" type="pres">
      <dgm:prSet presAssocID="{FCF0292F-2265-4BBC-8D13-EF427EB9D15F}" presName="outerComposite" presStyleCnt="0">
        <dgm:presLayoutVars>
          <dgm:chMax val="5"/>
          <dgm:dir/>
          <dgm:resizeHandles val="exact"/>
        </dgm:presLayoutVars>
      </dgm:prSet>
      <dgm:spPr/>
    </dgm:pt>
    <dgm:pt modelId="{A1B95C66-5823-4808-BDD9-A21FA9E4B35B}" type="pres">
      <dgm:prSet presAssocID="{FCF0292F-2265-4BBC-8D13-EF427EB9D15F}" presName="dummyMaxCanvas" presStyleCnt="0">
        <dgm:presLayoutVars/>
      </dgm:prSet>
      <dgm:spPr/>
    </dgm:pt>
    <dgm:pt modelId="{24A80D45-AA43-4488-9269-33D01F14E955}" type="pres">
      <dgm:prSet presAssocID="{FCF0292F-2265-4BBC-8D13-EF427EB9D15F}" presName="FourNodes_1" presStyleLbl="node1" presStyleIdx="0" presStyleCnt="4">
        <dgm:presLayoutVars>
          <dgm:bulletEnabled val="1"/>
        </dgm:presLayoutVars>
      </dgm:prSet>
      <dgm:spPr/>
    </dgm:pt>
    <dgm:pt modelId="{8E95D107-F282-4F7D-BE81-4F7C970EA338}" type="pres">
      <dgm:prSet presAssocID="{FCF0292F-2265-4BBC-8D13-EF427EB9D15F}" presName="FourNodes_2" presStyleLbl="node1" presStyleIdx="1" presStyleCnt="4">
        <dgm:presLayoutVars>
          <dgm:bulletEnabled val="1"/>
        </dgm:presLayoutVars>
      </dgm:prSet>
      <dgm:spPr/>
    </dgm:pt>
    <dgm:pt modelId="{0E76922F-6FA3-4E04-854C-8206FEA65A83}" type="pres">
      <dgm:prSet presAssocID="{FCF0292F-2265-4BBC-8D13-EF427EB9D15F}" presName="FourNodes_3" presStyleLbl="node1" presStyleIdx="2" presStyleCnt="4">
        <dgm:presLayoutVars>
          <dgm:bulletEnabled val="1"/>
        </dgm:presLayoutVars>
      </dgm:prSet>
      <dgm:spPr/>
    </dgm:pt>
    <dgm:pt modelId="{2927FB9D-3006-43CD-A9C6-A911F58089B2}" type="pres">
      <dgm:prSet presAssocID="{FCF0292F-2265-4BBC-8D13-EF427EB9D15F}" presName="FourNodes_4" presStyleLbl="node1" presStyleIdx="3" presStyleCnt="4">
        <dgm:presLayoutVars>
          <dgm:bulletEnabled val="1"/>
        </dgm:presLayoutVars>
      </dgm:prSet>
      <dgm:spPr/>
    </dgm:pt>
    <dgm:pt modelId="{772E6A6B-5B1E-4AF2-AEEA-6E8DA63DCDB5}" type="pres">
      <dgm:prSet presAssocID="{FCF0292F-2265-4BBC-8D13-EF427EB9D15F}" presName="FourConn_1-2" presStyleLbl="fgAccFollowNode1" presStyleIdx="0" presStyleCnt="3">
        <dgm:presLayoutVars>
          <dgm:bulletEnabled val="1"/>
        </dgm:presLayoutVars>
      </dgm:prSet>
      <dgm:spPr/>
    </dgm:pt>
    <dgm:pt modelId="{B1282B59-AA31-44C2-8F61-9E3B64C0446B}" type="pres">
      <dgm:prSet presAssocID="{FCF0292F-2265-4BBC-8D13-EF427EB9D15F}" presName="FourConn_2-3" presStyleLbl="fgAccFollowNode1" presStyleIdx="1" presStyleCnt="3">
        <dgm:presLayoutVars>
          <dgm:bulletEnabled val="1"/>
        </dgm:presLayoutVars>
      </dgm:prSet>
      <dgm:spPr/>
    </dgm:pt>
    <dgm:pt modelId="{CB31ADE4-8D13-445E-A2BA-71155D1CEC56}" type="pres">
      <dgm:prSet presAssocID="{FCF0292F-2265-4BBC-8D13-EF427EB9D15F}" presName="FourConn_3-4" presStyleLbl="fgAccFollowNode1" presStyleIdx="2" presStyleCnt="3">
        <dgm:presLayoutVars>
          <dgm:bulletEnabled val="1"/>
        </dgm:presLayoutVars>
      </dgm:prSet>
      <dgm:spPr/>
    </dgm:pt>
    <dgm:pt modelId="{C04FC69E-037E-43E1-877C-61E1A333B74B}" type="pres">
      <dgm:prSet presAssocID="{FCF0292F-2265-4BBC-8D13-EF427EB9D15F}" presName="FourNodes_1_text" presStyleLbl="node1" presStyleIdx="3" presStyleCnt="4">
        <dgm:presLayoutVars>
          <dgm:bulletEnabled val="1"/>
        </dgm:presLayoutVars>
      </dgm:prSet>
      <dgm:spPr/>
    </dgm:pt>
    <dgm:pt modelId="{54DF9BFB-3371-4CF6-8A03-2720CB2CD7D1}" type="pres">
      <dgm:prSet presAssocID="{FCF0292F-2265-4BBC-8D13-EF427EB9D15F}" presName="FourNodes_2_text" presStyleLbl="node1" presStyleIdx="3" presStyleCnt="4">
        <dgm:presLayoutVars>
          <dgm:bulletEnabled val="1"/>
        </dgm:presLayoutVars>
      </dgm:prSet>
      <dgm:spPr/>
    </dgm:pt>
    <dgm:pt modelId="{7B6C59A6-6326-45B2-8354-FC1802240920}" type="pres">
      <dgm:prSet presAssocID="{FCF0292F-2265-4BBC-8D13-EF427EB9D15F}" presName="FourNodes_3_text" presStyleLbl="node1" presStyleIdx="3" presStyleCnt="4">
        <dgm:presLayoutVars>
          <dgm:bulletEnabled val="1"/>
        </dgm:presLayoutVars>
      </dgm:prSet>
      <dgm:spPr/>
    </dgm:pt>
    <dgm:pt modelId="{CF2CACF4-1B8B-4152-809A-A14800828ED4}" type="pres">
      <dgm:prSet presAssocID="{FCF0292F-2265-4BBC-8D13-EF427EB9D15F}" presName="FourNodes_4_text" presStyleLbl="node1" presStyleIdx="3" presStyleCnt="4">
        <dgm:presLayoutVars>
          <dgm:bulletEnabled val="1"/>
        </dgm:presLayoutVars>
      </dgm:prSet>
      <dgm:spPr/>
    </dgm:pt>
  </dgm:ptLst>
  <dgm:cxnLst>
    <dgm:cxn modelId="{7CDB0003-5488-4CF3-87EB-2F10012ECF3F}" type="presOf" srcId="{802C10C1-DAF3-4902-9A10-288CDB1E2F51}" destId="{C04FC69E-037E-43E1-877C-61E1A333B74B}" srcOrd="1" destOrd="0" presId="urn:microsoft.com/office/officeart/2005/8/layout/vProcess5"/>
    <dgm:cxn modelId="{88C81E1B-DE9B-4CA2-9315-CE84A2F70929}" srcId="{FCF0292F-2265-4BBC-8D13-EF427EB9D15F}" destId="{2D8FEF18-339E-45FA-A8F1-5B2F8A2EAD62}" srcOrd="2" destOrd="0" parTransId="{BBCBD82B-4C5F-4ED8-AE8E-BF93F97B0E62}" sibTransId="{84C3322B-BA49-4FCE-9161-0ECCA71EB3E1}"/>
    <dgm:cxn modelId="{DAF2321F-689F-4E30-ACC2-79948A8069BB}" type="presOf" srcId="{8385A896-A824-409F-9AFF-30FB2E9E82F2}" destId="{54DF9BFB-3371-4CF6-8A03-2720CB2CD7D1}" srcOrd="1" destOrd="0" presId="urn:microsoft.com/office/officeart/2005/8/layout/vProcess5"/>
    <dgm:cxn modelId="{D61AE531-EA44-4C90-8A27-4EF7975611EE}" srcId="{FCF0292F-2265-4BBC-8D13-EF427EB9D15F}" destId="{FB00FBE0-D749-4C4C-9AA1-8121BA9F8E44}" srcOrd="3" destOrd="0" parTransId="{653DA56A-A433-4F01-A102-ECCEFE125D05}" sibTransId="{7A4D5A41-F928-4CEF-89FB-0587994E462C}"/>
    <dgm:cxn modelId="{B8378C3E-CB62-4A56-BCB3-792B7CF54508}" srcId="{FCF0292F-2265-4BBC-8D13-EF427EB9D15F}" destId="{802C10C1-DAF3-4902-9A10-288CDB1E2F51}" srcOrd="0" destOrd="0" parTransId="{C240C9E8-5AD4-49F8-A0EA-375914EAD4E6}" sibTransId="{7BC10D7C-CE94-401C-A795-8225F991945E}"/>
    <dgm:cxn modelId="{BB9F9F74-775A-4A17-B9E7-20F36E9B189B}" type="presOf" srcId="{5592F240-4A07-43BB-BCF2-8EB4123B8AB1}" destId="{B1282B59-AA31-44C2-8F61-9E3B64C0446B}" srcOrd="0" destOrd="0" presId="urn:microsoft.com/office/officeart/2005/8/layout/vProcess5"/>
    <dgm:cxn modelId="{8F0EC256-3F05-496A-921C-00F3D232722C}" type="presOf" srcId="{FB00FBE0-D749-4C4C-9AA1-8121BA9F8E44}" destId="{CF2CACF4-1B8B-4152-809A-A14800828ED4}" srcOrd="1" destOrd="0" presId="urn:microsoft.com/office/officeart/2005/8/layout/vProcess5"/>
    <dgm:cxn modelId="{4C439A94-A020-47BA-BC7D-653C2BF3BA43}" type="presOf" srcId="{84C3322B-BA49-4FCE-9161-0ECCA71EB3E1}" destId="{CB31ADE4-8D13-445E-A2BA-71155D1CEC56}" srcOrd="0" destOrd="0" presId="urn:microsoft.com/office/officeart/2005/8/layout/vProcess5"/>
    <dgm:cxn modelId="{D946639D-D70A-4BCD-A3A5-DD0C1F20BB37}" type="presOf" srcId="{7BC10D7C-CE94-401C-A795-8225F991945E}" destId="{772E6A6B-5B1E-4AF2-AEEA-6E8DA63DCDB5}" srcOrd="0" destOrd="0" presId="urn:microsoft.com/office/officeart/2005/8/layout/vProcess5"/>
    <dgm:cxn modelId="{5BB93DAD-EFC5-48FC-A4B9-6591D7D8B902}" srcId="{FCF0292F-2265-4BBC-8D13-EF427EB9D15F}" destId="{8385A896-A824-409F-9AFF-30FB2E9E82F2}" srcOrd="1" destOrd="0" parTransId="{B7BA6DCC-B48C-4806-9E1B-883E7089CC46}" sibTransId="{5592F240-4A07-43BB-BCF2-8EB4123B8AB1}"/>
    <dgm:cxn modelId="{72FB17BD-6D78-4411-8269-20586DA8E55B}" type="presOf" srcId="{8385A896-A824-409F-9AFF-30FB2E9E82F2}" destId="{8E95D107-F282-4F7D-BE81-4F7C970EA338}" srcOrd="0" destOrd="0" presId="urn:microsoft.com/office/officeart/2005/8/layout/vProcess5"/>
    <dgm:cxn modelId="{1956B4BE-5086-4E2F-958B-4EB3EE12907B}" type="presOf" srcId="{FCF0292F-2265-4BBC-8D13-EF427EB9D15F}" destId="{F76BE69E-1D85-492D-A8DB-02C3A1A07BF6}" srcOrd="0" destOrd="0" presId="urn:microsoft.com/office/officeart/2005/8/layout/vProcess5"/>
    <dgm:cxn modelId="{78E09BC0-30AF-4DE5-B5C3-D1E3192A29FE}" type="presOf" srcId="{802C10C1-DAF3-4902-9A10-288CDB1E2F51}" destId="{24A80D45-AA43-4488-9269-33D01F14E955}" srcOrd="0" destOrd="0" presId="urn:microsoft.com/office/officeart/2005/8/layout/vProcess5"/>
    <dgm:cxn modelId="{BD8559D5-1BE9-4B71-8BF3-A68FB341E6FA}" type="presOf" srcId="{FB00FBE0-D749-4C4C-9AA1-8121BA9F8E44}" destId="{2927FB9D-3006-43CD-A9C6-A911F58089B2}" srcOrd="0" destOrd="0" presId="urn:microsoft.com/office/officeart/2005/8/layout/vProcess5"/>
    <dgm:cxn modelId="{6F6BA2E8-6FF0-490B-959C-527AED901286}" type="presOf" srcId="{2D8FEF18-339E-45FA-A8F1-5B2F8A2EAD62}" destId="{7B6C59A6-6326-45B2-8354-FC1802240920}" srcOrd="1" destOrd="0" presId="urn:microsoft.com/office/officeart/2005/8/layout/vProcess5"/>
    <dgm:cxn modelId="{18A157EB-BEB2-4698-83C2-14720C4AF60E}" type="presOf" srcId="{2D8FEF18-339E-45FA-A8F1-5B2F8A2EAD62}" destId="{0E76922F-6FA3-4E04-854C-8206FEA65A83}" srcOrd="0" destOrd="0" presId="urn:microsoft.com/office/officeart/2005/8/layout/vProcess5"/>
    <dgm:cxn modelId="{66309DD1-4DFB-4981-A800-80909902D2CC}" type="presParOf" srcId="{F76BE69E-1D85-492D-A8DB-02C3A1A07BF6}" destId="{A1B95C66-5823-4808-BDD9-A21FA9E4B35B}" srcOrd="0" destOrd="0" presId="urn:microsoft.com/office/officeart/2005/8/layout/vProcess5"/>
    <dgm:cxn modelId="{F476D07D-A752-4095-961F-D7F261A92133}" type="presParOf" srcId="{F76BE69E-1D85-492D-A8DB-02C3A1A07BF6}" destId="{24A80D45-AA43-4488-9269-33D01F14E955}" srcOrd="1" destOrd="0" presId="urn:microsoft.com/office/officeart/2005/8/layout/vProcess5"/>
    <dgm:cxn modelId="{386FD12C-25E6-44BA-B9E2-94E08A5D2B77}" type="presParOf" srcId="{F76BE69E-1D85-492D-A8DB-02C3A1A07BF6}" destId="{8E95D107-F282-4F7D-BE81-4F7C970EA338}" srcOrd="2" destOrd="0" presId="urn:microsoft.com/office/officeart/2005/8/layout/vProcess5"/>
    <dgm:cxn modelId="{BA0D3D07-34CD-4015-8EAD-C8E2ABE3594F}" type="presParOf" srcId="{F76BE69E-1D85-492D-A8DB-02C3A1A07BF6}" destId="{0E76922F-6FA3-4E04-854C-8206FEA65A83}" srcOrd="3" destOrd="0" presId="urn:microsoft.com/office/officeart/2005/8/layout/vProcess5"/>
    <dgm:cxn modelId="{CA2A6DCB-1BAF-4AFE-96D1-21A6EC51AF5E}" type="presParOf" srcId="{F76BE69E-1D85-492D-A8DB-02C3A1A07BF6}" destId="{2927FB9D-3006-43CD-A9C6-A911F58089B2}" srcOrd="4" destOrd="0" presId="urn:microsoft.com/office/officeart/2005/8/layout/vProcess5"/>
    <dgm:cxn modelId="{8C7E42D9-2091-4019-AF44-835F95CD2C87}" type="presParOf" srcId="{F76BE69E-1D85-492D-A8DB-02C3A1A07BF6}" destId="{772E6A6B-5B1E-4AF2-AEEA-6E8DA63DCDB5}" srcOrd="5" destOrd="0" presId="urn:microsoft.com/office/officeart/2005/8/layout/vProcess5"/>
    <dgm:cxn modelId="{69249223-47E1-4073-B20E-B21B132532C1}" type="presParOf" srcId="{F76BE69E-1D85-492D-A8DB-02C3A1A07BF6}" destId="{B1282B59-AA31-44C2-8F61-9E3B64C0446B}" srcOrd="6" destOrd="0" presId="urn:microsoft.com/office/officeart/2005/8/layout/vProcess5"/>
    <dgm:cxn modelId="{DDA63B72-9CA1-42DE-AB09-432FBF66D4E6}" type="presParOf" srcId="{F76BE69E-1D85-492D-A8DB-02C3A1A07BF6}" destId="{CB31ADE4-8D13-445E-A2BA-71155D1CEC56}" srcOrd="7" destOrd="0" presId="urn:microsoft.com/office/officeart/2005/8/layout/vProcess5"/>
    <dgm:cxn modelId="{A6ABC01A-5C57-4403-B547-9C3EFE2E558A}" type="presParOf" srcId="{F76BE69E-1D85-492D-A8DB-02C3A1A07BF6}" destId="{C04FC69E-037E-43E1-877C-61E1A333B74B}" srcOrd="8" destOrd="0" presId="urn:microsoft.com/office/officeart/2005/8/layout/vProcess5"/>
    <dgm:cxn modelId="{15BB8297-D227-4F0E-9D03-21ADFB1C25D5}" type="presParOf" srcId="{F76BE69E-1D85-492D-A8DB-02C3A1A07BF6}" destId="{54DF9BFB-3371-4CF6-8A03-2720CB2CD7D1}" srcOrd="9" destOrd="0" presId="urn:microsoft.com/office/officeart/2005/8/layout/vProcess5"/>
    <dgm:cxn modelId="{9A2BD7A2-BBBE-40FA-BBB8-8CA94607425B}" type="presParOf" srcId="{F76BE69E-1D85-492D-A8DB-02C3A1A07BF6}" destId="{7B6C59A6-6326-45B2-8354-FC1802240920}" srcOrd="10" destOrd="0" presId="urn:microsoft.com/office/officeart/2005/8/layout/vProcess5"/>
    <dgm:cxn modelId="{82F766FD-2A1B-4563-8C80-4023B33FF396}" type="presParOf" srcId="{F76BE69E-1D85-492D-A8DB-02C3A1A07BF6}" destId="{CF2CACF4-1B8B-4152-809A-A14800828ED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0EC18-51B6-40F2-8C81-296EB5075C10}">
      <dsp:nvSpPr>
        <dsp:cNvPr id="0" name=""/>
        <dsp:cNvSpPr/>
      </dsp:nvSpPr>
      <dsp:spPr>
        <a:xfrm>
          <a:off x="0" y="0"/>
          <a:ext cx="8938260" cy="130540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Pooling of ideas and thoughts</a:t>
          </a:r>
        </a:p>
      </dsp:txBody>
      <dsp:txXfrm>
        <a:off x="38234" y="38234"/>
        <a:ext cx="7529629" cy="1228933"/>
      </dsp:txXfrm>
    </dsp:sp>
    <dsp:sp modelId="{103400B0-63BC-4DD9-A7B6-886AB1C478CD}">
      <dsp:nvSpPr>
        <dsp:cNvPr id="0" name=""/>
        <dsp:cNvSpPr/>
      </dsp:nvSpPr>
      <dsp:spPr>
        <a:xfrm>
          <a:off x="788669" y="1522968"/>
          <a:ext cx="8938260" cy="130540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Combination of Skills and abilities</a:t>
          </a:r>
        </a:p>
      </dsp:txBody>
      <dsp:txXfrm>
        <a:off x="826903" y="1561202"/>
        <a:ext cx="7224611" cy="1228933"/>
      </dsp:txXfrm>
    </dsp:sp>
    <dsp:sp modelId="{D589739B-AB7A-4E60-9D26-09C95AD0505C}">
      <dsp:nvSpPr>
        <dsp:cNvPr id="0" name=""/>
        <dsp:cNvSpPr/>
      </dsp:nvSpPr>
      <dsp:spPr>
        <a:xfrm>
          <a:off x="1577339" y="3045936"/>
          <a:ext cx="8938260" cy="130540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Accomplishment of harder tasks</a:t>
          </a:r>
        </a:p>
      </dsp:txBody>
      <dsp:txXfrm>
        <a:off x="1615573" y="3084170"/>
        <a:ext cx="7224611" cy="1228933"/>
      </dsp:txXfrm>
    </dsp:sp>
    <dsp:sp modelId="{E056062A-2362-4129-878C-FDD1489CDAAB}">
      <dsp:nvSpPr>
        <dsp:cNvPr id="0" name=""/>
        <dsp:cNvSpPr/>
      </dsp:nvSpPr>
      <dsp:spPr>
        <a:xfrm>
          <a:off x="8089749" y="989929"/>
          <a:ext cx="848510" cy="848510"/>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D21829A7-E5C3-4DC6-9DFA-D1A7EF212B46}">
      <dsp:nvSpPr>
        <dsp:cNvPr id="0" name=""/>
        <dsp:cNvSpPr/>
      </dsp:nvSpPr>
      <dsp:spPr>
        <a:xfrm>
          <a:off x="8878419" y="2504195"/>
          <a:ext cx="848510" cy="848510"/>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0EC18-51B6-40F2-8C81-296EB5075C10}">
      <dsp:nvSpPr>
        <dsp:cNvPr id="0" name=""/>
        <dsp:cNvSpPr/>
      </dsp:nvSpPr>
      <dsp:spPr>
        <a:xfrm>
          <a:off x="0" y="0"/>
          <a:ext cx="8938260" cy="130540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Sharing of knowledge and ideas</a:t>
          </a:r>
        </a:p>
      </dsp:txBody>
      <dsp:txXfrm>
        <a:off x="38234" y="38234"/>
        <a:ext cx="7529629" cy="1228933"/>
      </dsp:txXfrm>
    </dsp:sp>
    <dsp:sp modelId="{103400B0-63BC-4DD9-A7B6-886AB1C478CD}">
      <dsp:nvSpPr>
        <dsp:cNvPr id="0" name=""/>
        <dsp:cNvSpPr/>
      </dsp:nvSpPr>
      <dsp:spPr>
        <a:xfrm>
          <a:off x="788669" y="1522968"/>
          <a:ext cx="8938260" cy="130540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Obtaining feedback from others</a:t>
          </a:r>
        </a:p>
      </dsp:txBody>
      <dsp:txXfrm>
        <a:off x="826903" y="1561202"/>
        <a:ext cx="7224611" cy="1228933"/>
      </dsp:txXfrm>
    </dsp:sp>
    <dsp:sp modelId="{D589739B-AB7A-4E60-9D26-09C95AD0505C}">
      <dsp:nvSpPr>
        <dsp:cNvPr id="0" name=""/>
        <dsp:cNvSpPr/>
      </dsp:nvSpPr>
      <dsp:spPr>
        <a:xfrm>
          <a:off x="1577339" y="3045936"/>
          <a:ext cx="8938260" cy="130540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Achieving and increasing synergy</a:t>
          </a:r>
        </a:p>
      </dsp:txBody>
      <dsp:txXfrm>
        <a:off x="1615573" y="3084170"/>
        <a:ext cx="7224611" cy="1228933"/>
      </dsp:txXfrm>
    </dsp:sp>
    <dsp:sp modelId="{E056062A-2362-4129-878C-FDD1489CDAAB}">
      <dsp:nvSpPr>
        <dsp:cNvPr id="0" name=""/>
        <dsp:cNvSpPr/>
      </dsp:nvSpPr>
      <dsp:spPr>
        <a:xfrm>
          <a:off x="8089749" y="989929"/>
          <a:ext cx="848510" cy="848510"/>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D21829A7-E5C3-4DC6-9DFA-D1A7EF212B46}">
      <dsp:nvSpPr>
        <dsp:cNvPr id="0" name=""/>
        <dsp:cNvSpPr/>
      </dsp:nvSpPr>
      <dsp:spPr>
        <a:xfrm>
          <a:off x="8878419" y="2504195"/>
          <a:ext cx="848510" cy="848510"/>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Outgoing</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Enthusiastic</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Over-optimism</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Lost of interest</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Co-operative</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Diplomatic</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Indecisive</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r>
            <a:rPr lang="en-US" sz="2300" kern="1200" dirty="0"/>
            <a:t>Avoidance of confrontation</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Mature</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Confident</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Manipulative </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Taking less share of work</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Creative</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Imaginative</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Ignoring incidentals</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Preoccupied </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Sober</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Strategic</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Inability to inspire others</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Overly critical</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Single-minded</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Dedicated </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Contributing narrowly</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Dominating technicalities</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Challenging </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Dynamic </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Prone to provocation</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Offending others’ feelings </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Practical </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Efficient  </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Inflexible </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Slow to response</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CA405-0E21-4A0F-8AD1-5EBF39356AF9}">
      <dsp:nvSpPr>
        <dsp:cNvPr id="0" name=""/>
        <dsp:cNvSpPr/>
      </dsp:nvSpPr>
      <dsp:spPr>
        <a:xfrm>
          <a:off x="1172348"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Painstaking</a:t>
          </a:r>
        </a:p>
      </dsp:txBody>
      <dsp:txXfrm>
        <a:off x="1523640" y="827689"/>
        <a:ext cx="1844286" cy="1464450"/>
      </dsp:txXfrm>
    </dsp:sp>
    <dsp:sp modelId="{C7212FDA-2D9F-4B27-9C32-4FFEB849E742}">
      <dsp:nvSpPr>
        <dsp:cNvPr id="0" name=""/>
        <dsp:cNvSpPr/>
      </dsp:nvSpPr>
      <dsp:spPr>
        <a:xfrm>
          <a:off x="1172348"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Anxious   </a:t>
          </a:r>
        </a:p>
      </dsp:txBody>
      <dsp:txXfrm>
        <a:off x="1523640" y="2292140"/>
        <a:ext cx="1844286" cy="1464450"/>
      </dsp:txXfrm>
    </dsp:sp>
    <dsp:sp modelId="{8BB5FE6B-2F70-407D-9A87-7B6E92895467}">
      <dsp:nvSpPr>
        <dsp:cNvPr id="0" name=""/>
        <dsp:cNvSpPr/>
      </dsp:nvSpPr>
      <dsp:spPr>
        <a:xfrm>
          <a:off x="1372"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US" sz="2000" b="1" kern="1200" dirty="0"/>
            <a:t>Strengths</a:t>
          </a:r>
        </a:p>
      </dsp:txBody>
      <dsp:txXfrm>
        <a:off x="215729" y="456559"/>
        <a:ext cx="1035005" cy="1035005"/>
      </dsp:txXfrm>
    </dsp:sp>
    <dsp:sp modelId="{E6416D44-E847-41B8-83B9-7F5B4908AA05}">
      <dsp:nvSpPr>
        <dsp:cNvPr id="0" name=""/>
        <dsp:cNvSpPr/>
      </dsp:nvSpPr>
      <dsp:spPr>
        <a:xfrm>
          <a:off x="4831645" y="827689"/>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Worrying unduly </a:t>
          </a:r>
        </a:p>
      </dsp:txBody>
      <dsp:txXfrm>
        <a:off x="5182938" y="827689"/>
        <a:ext cx="1844286" cy="1464450"/>
      </dsp:txXfrm>
    </dsp:sp>
    <dsp:sp modelId="{A404A2C5-B6BD-40D4-BCAA-1EF71ACB2C83}">
      <dsp:nvSpPr>
        <dsp:cNvPr id="0" name=""/>
        <dsp:cNvSpPr/>
      </dsp:nvSpPr>
      <dsp:spPr>
        <a:xfrm>
          <a:off x="4831645" y="2292140"/>
          <a:ext cx="2195578" cy="14644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Reluctant to delegate</a:t>
          </a:r>
        </a:p>
      </dsp:txBody>
      <dsp:txXfrm>
        <a:off x="5182938" y="2292140"/>
        <a:ext cx="1844286" cy="1464450"/>
      </dsp:txXfrm>
    </dsp:sp>
    <dsp:sp modelId="{D71C0122-0155-448A-9144-5B9E4A4A54A5}">
      <dsp:nvSpPr>
        <dsp:cNvPr id="0" name=""/>
        <dsp:cNvSpPr/>
      </dsp:nvSpPr>
      <dsp:spPr>
        <a:xfrm>
          <a:off x="3660670" y="242202"/>
          <a:ext cx="1463719" cy="14637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Allowable Weaknesses</a:t>
          </a:r>
        </a:p>
      </dsp:txBody>
      <dsp:txXfrm>
        <a:off x="3875027" y="456559"/>
        <a:ext cx="1035005" cy="10350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8CEFB-DBE2-43AB-B633-B69268CB6C8E}">
      <dsp:nvSpPr>
        <dsp:cNvPr id="0" name=""/>
        <dsp:cNvSpPr/>
      </dsp:nvSpPr>
      <dsp:spPr>
        <a:xfrm>
          <a:off x="0" y="530589"/>
          <a:ext cx="7521433" cy="856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3665A7-1D97-441B-9D36-2F4CC616ABEE}">
      <dsp:nvSpPr>
        <dsp:cNvPr id="0" name=""/>
        <dsp:cNvSpPr/>
      </dsp:nvSpPr>
      <dsp:spPr>
        <a:xfrm>
          <a:off x="376071" y="28748"/>
          <a:ext cx="5265003"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005" tIns="0" rIns="199005" bIns="0" numCol="1" spcCol="1270" anchor="ctr" anchorCtr="0">
          <a:noAutofit/>
        </a:bodyPr>
        <a:lstStyle/>
        <a:p>
          <a:pPr marL="0" lvl="0" indent="0" algn="l" defTabSz="1511300">
            <a:lnSpc>
              <a:spcPct val="90000"/>
            </a:lnSpc>
            <a:spcBef>
              <a:spcPct val="0"/>
            </a:spcBef>
            <a:spcAft>
              <a:spcPct val="35000"/>
            </a:spcAft>
            <a:buNone/>
          </a:pPr>
          <a:r>
            <a:rPr lang="en-US" sz="3400" kern="1200" dirty="0"/>
            <a:t>Competition </a:t>
          </a:r>
        </a:p>
      </dsp:txBody>
      <dsp:txXfrm>
        <a:off x="425067" y="77744"/>
        <a:ext cx="5167011" cy="905688"/>
      </dsp:txXfrm>
    </dsp:sp>
    <dsp:sp modelId="{D8E6BB3C-BD04-4040-92B2-AF992904B291}">
      <dsp:nvSpPr>
        <dsp:cNvPr id="0" name=""/>
        <dsp:cNvSpPr/>
      </dsp:nvSpPr>
      <dsp:spPr>
        <a:xfrm>
          <a:off x="0" y="2072829"/>
          <a:ext cx="7521433" cy="856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6DF858-21A1-4255-BCD9-B20A0573E09E}">
      <dsp:nvSpPr>
        <dsp:cNvPr id="0" name=""/>
        <dsp:cNvSpPr/>
      </dsp:nvSpPr>
      <dsp:spPr>
        <a:xfrm>
          <a:off x="376071" y="1570989"/>
          <a:ext cx="5265003"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005" tIns="0" rIns="199005" bIns="0" numCol="1" spcCol="1270" anchor="ctr" anchorCtr="0">
          <a:noAutofit/>
        </a:bodyPr>
        <a:lstStyle/>
        <a:p>
          <a:pPr marL="0" lvl="0" indent="0" algn="l" defTabSz="1511300">
            <a:lnSpc>
              <a:spcPct val="90000"/>
            </a:lnSpc>
            <a:spcBef>
              <a:spcPct val="0"/>
            </a:spcBef>
            <a:spcAft>
              <a:spcPct val="35000"/>
            </a:spcAft>
            <a:buNone/>
          </a:pPr>
          <a:r>
            <a:rPr lang="en-US" sz="3400" kern="1200" dirty="0"/>
            <a:t>Collaboration</a:t>
          </a:r>
        </a:p>
      </dsp:txBody>
      <dsp:txXfrm>
        <a:off x="425067" y="1619985"/>
        <a:ext cx="5167011" cy="905688"/>
      </dsp:txXfrm>
    </dsp:sp>
    <dsp:sp modelId="{6C4B97E2-82A0-4208-AAAB-2C267EF65CC4}">
      <dsp:nvSpPr>
        <dsp:cNvPr id="0" name=""/>
        <dsp:cNvSpPr/>
      </dsp:nvSpPr>
      <dsp:spPr>
        <a:xfrm>
          <a:off x="0" y="3615069"/>
          <a:ext cx="7521433" cy="856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3FFAB-95E2-421C-8BF1-F7CD6C079227}">
      <dsp:nvSpPr>
        <dsp:cNvPr id="0" name=""/>
        <dsp:cNvSpPr/>
      </dsp:nvSpPr>
      <dsp:spPr>
        <a:xfrm>
          <a:off x="376071" y="3113228"/>
          <a:ext cx="5265003"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005" tIns="0" rIns="199005" bIns="0" numCol="1" spcCol="1270" anchor="ctr" anchorCtr="0">
          <a:noAutofit/>
        </a:bodyPr>
        <a:lstStyle/>
        <a:p>
          <a:pPr marL="0" lvl="0" indent="0" algn="l" defTabSz="1511300">
            <a:lnSpc>
              <a:spcPct val="90000"/>
            </a:lnSpc>
            <a:spcBef>
              <a:spcPct val="0"/>
            </a:spcBef>
            <a:spcAft>
              <a:spcPct val="35000"/>
            </a:spcAft>
            <a:buNone/>
          </a:pPr>
          <a:r>
            <a:rPr lang="en-US" sz="3400" kern="1200" dirty="0"/>
            <a:t>Compromise</a:t>
          </a:r>
        </a:p>
      </dsp:txBody>
      <dsp:txXfrm>
        <a:off x="425067" y="3162224"/>
        <a:ext cx="5167011" cy="9056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8CEFB-DBE2-43AB-B633-B69268CB6C8E}">
      <dsp:nvSpPr>
        <dsp:cNvPr id="0" name=""/>
        <dsp:cNvSpPr/>
      </dsp:nvSpPr>
      <dsp:spPr>
        <a:xfrm>
          <a:off x="0" y="799508"/>
          <a:ext cx="7521433" cy="131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3665A7-1D97-441B-9D36-2F4CC616ABEE}">
      <dsp:nvSpPr>
        <dsp:cNvPr id="0" name=""/>
        <dsp:cNvSpPr/>
      </dsp:nvSpPr>
      <dsp:spPr>
        <a:xfrm>
          <a:off x="376071" y="31988"/>
          <a:ext cx="5265003" cy="1535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005" tIns="0" rIns="199005" bIns="0" numCol="1" spcCol="1270" anchor="ctr" anchorCtr="0">
          <a:noAutofit/>
        </a:bodyPr>
        <a:lstStyle/>
        <a:p>
          <a:pPr marL="0" lvl="0" indent="0" algn="l" defTabSz="2311400">
            <a:lnSpc>
              <a:spcPct val="90000"/>
            </a:lnSpc>
            <a:spcBef>
              <a:spcPct val="0"/>
            </a:spcBef>
            <a:spcAft>
              <a:spcPct val="35000"/>
            </a:spcAft>
            <a:buNone/>
          </a:pPr>
          <a:r>
            <a:rPr lang="en-US" sz="5200" kern="1200" dirty="0"/>
            <a:t>Avoidance </a:t>
          </a:r>
        </a:p>
      </dsp:txBody>
      <dsp:txXfrm>
        <a:off x="451005" y="106922"/>
        <a:ext cx="5115135" cy="1385172"/>
      </dsp:txXfrm>
    </dsp:sp>
    <dsp:sp modelId="{D8E6BB3C-BD04-4040-92B2-AF992904B291}">
      <dsp:nvSpPr>
        <dsp:cNvPr id="0" name=""/>
        <dsp:cNvSpPr/>
      </dsp:nvSpPr>
      <dsp:spPr>
        <a:xfrm>
          <a:off x="0" y="3158229"/>
          <a:ext cx="7521433" cy="131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6DF858-21A1-4255-BCD9-B20A0573E09E}">
      <dsp:nvSpPr>
        <dsp:cNvPr id="0" name=""/>
        <dsp:cNvSpPr/>
      </dsp:nvSpPr>
      <dsp:spPr>
        <a:xfrm>
          <a:off x="376071" y="2390709"/>
          <a:ext cx="5265003" cy="1535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005" tIns="0" rIns="199005" bIns="0" numCol="1" spcCol="1270" anchor="ctr" anchorCtr="0">
          <a:noAutofit/>
        </a:bodyPr>
        <a:lstStyle/>
        <a:p>
          <a:pPr marL="0" lvl="0" indent="0" algn="l" defTabSz="2311400">
            <a:lnSpc>
              <a:spcPct val="90000"/>
            </a:lnSpc>
            <a:spcBef>
              <a:spcPct val="0"/>
            </a:spcBef>
            <a:spcAft>
              <a:spcPct val="35000"/>
            </a:spcAft>
            <a:buNone/>
          </a:pPr>
          <a:r>
            <a:rPr lang="en-US" sz="5200" kern="1200" dirty="0"/>
            <a:t>Accommodation</a:t>
          </a:r>
        </a:p>
      </dsp:txBody>
      <dsp:txXfrm>
        <a:off x="451005" y="2465643"/>
        <a:ext cx="5115135" cy="138517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8CEFB-DBE2-43AB-B633-B69268CB6C8E}">
      <dsp:nvSpPr>
        <dsp:cNvPr id="0" name=""/>
        <dsp:cNvSpPr/>
      </dsp:nvSpPr>
      <dsp:spPr>
        <a:xfrm>
          <a:off x="0" y="418809"/>
          <a:ext cx="9514005"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3665A7-1D97-441B-9D36-2F4CC616ABEE}">
      <dsp:nvSpPr>
        <dsp:cNvPr id="0" name=""/>
        <dsp:cNvSpPr/>
      </dsp:nvSpPr>
      <dsp:spPr>
        <a:xfrm>
          <a:off x="475700" y="49809"/>
          <a:ext cx="6659803"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1725" tIns="0" rIns="251725" bIns="0" numCol="1" spcCol="1270" anchor="ctr" anchorCtr="0">
          <a:noAutofit/>
        </a:bodyPr>
        <a:lstStyle/>
        <a:p>
          <a:pPr marL="0" lvl="0" indent="0" algn="l" defTabSz="1111250">
            <a:lnSpc>
              <a:spcPct val="90000"/>
            </a:lnSpc>
            <a:spcBef>
              <a:spcPct val="0"/>
            </a:spcBef>
            <a:spcAft>
              <a:spcPct val="35000"/>
            </a:spcAft>
            <a:buNone/>
          </a:pPr>
          <a:r>
            <a:rPr lang="en-US" sz="2500" kern="1200" dirty="0"/>
            <a:t>Listening </a:t>
          </a:r>
        </a:p>
      </dsp:txBody>
      <dsp:txXfrm>
        <a:off x="511726" y="85835"/>
        <a:ext cx="6587751" cy="665948"/>
      </dsp:txXfrm>
    </dsp:sp>
    <dsp:sp modelId="{D8E6BB3C-BD04-4040-92B2-AF992904B291}">
      <dsp:nvSpPr>
        <dsp:cNvPr id="0" name=""/>
        <dsp:cNvSpPr/>
      </dsp:nvSpPr>
      <dsp:spPr>
        <a:xfrm>
          <a:off x="0" y="1552809"/>
          <a:ext cx="9514005"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6DF858-21A1-4255-BCD9-B20A0573E09E}">
      <dsp:nvSpPr>
        <dsp:cNvPr id="0" name=""/>
        <dsp:cNvSpPr/>
      </dsp:nvSpPr>
      <dsp:spPr>
        <a:xfrm>
          <a:off x="475700" y="1183809"/>
          <a:ext cx="6659803"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1725" tIns="0" rIns="251725" bIns="0" numCol="1" spcCol="1270" anchor="ctr" anchorCtr="0">
          <a:noAutofit/>
        </a:bodyPr>
        <a:lstStyle/>
        <a:p>
          <a:pPr marL="0" lvl="0" indent="0" algn="l" defTabSz="1111250">
            <a:lnSpc>
              <a:spcPct val="90000"/>
            </a:lnSpc>
            <a:spcBef>
              <a:spcPct val="0"/>
            </a:spcBef>
            <a:spcAft>
              <a:spcPct val="35000"/>
            </a:spcAft>
            <a:buNone/>
          </a:pPr>
          <a:r>
            <a:rPr lang="en-US" sz="2500" kern="1200" dirty="0"/>
            <a:t>Acknowledging</a:t>
          </a:r>
        </a:p>
      </dsp:txBody>
      <dsp:txXfrm>
        <a:off x="511726" y="1219835"/>
        <a:ext cx="6587751" cy="665948"/>
      </dsp:txXfrm>
    </dsp:sp>
    <dsp:sp modelId="{AA1978CF-D1D4-4E2C-B5E6-7426730D7CCA}">
      <dsp:nvSpPr>
        <dsp:cNvPr id="0" name=""/>
        <dsp:cNvSpPr/>
      </dsp:nvSpPr>
      <dsp:spPr>
        <a:xfrm>
          <a:off x="0" y="2686809"/>
          <a:ext cx="9514005"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51FC1D-293C-41DF-9616-792A5993F8CD}">
      <dsp:nvSpPr>
        <dsp:cNvPr id="0" name=""/>
        <dsp:cNvSpPr/>
      </dsp:nvSpPr>
      <dsp:spPr>
        <a:xfrm>
          <a:off x="475700" y="2317809"/>
          <a:ext cx="6659803"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1725" tIns="0" rIns="251725" bIns="0" numCol="1" spcCol="1270" anchor="ctr" anchorCtr="0">
          <a:noAutofit/>
        </a:bodyPr>
        <a:lstStyle/>
        <a:p>
          <a:pPr marL="0" lvl="0" indent="0" algn="l" defTabSz="1111250">
            <a:lnSpc>
              <a:spcPct val="90000"/>
            </a:lnSpc>
            <a:spcBef>
              <a:spcPct val="0"/>
            </a:spcBef>
            <a:spcAft>
              <a:spcPct val="35000"/>
            </a:spcAft>
            <a:buNone/>
          </a:pPr>
          <a:r>
            <a:rPr lang="en-US" sz="2500" kern="1200" dirty="0"/>
            <a:t>Responding</a:t>
          </a:r>
        </a:p>
      </dsp:txBody>
      <dsp:txXfrm>
        <a:off x="511726" y="2353835"/>
        <a:ext cx="6587751" cy="665948"/>
      </dsp:txXfrm>
    </dsp:sp>
    <dsp:sp modelId="{888E2EF9-72ED-4819-802A-9FC346BFFEA3}">
      <dsp:nvSpPr>
        <dsp:cNvPr id="0" name=""/>
        <dsp:cNvSpPr/>
      </dsp:nvSpPr>
      <dsp:spPr>
        <a:xfrm>
          <a:off x="0" y="3820809"/>
          <a:ext cx="9514005" cy="63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34758E-CE8B-4890-897B-EE3D69E92D73}">
      <dsp:nvSpPr>
        <dsp:cNvPr id="0" name=""/>
        <dsp:cNvSpPr/>
      </dsp:nvSpPr>
      <dsp:spPr>
        <a:xfrm>
          <a:off x="475700" y="3451809"/>
          <a:ext cx="6659803" cy="738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1725" tIns="0" rIns="251725" bIns="0" numCol="1" spcCol="1270" anchor="ctr" anchorCtr="0">
          <a:noAutofit/>
        </a:bodyPr>
        <a:lstStyle/>
        <a:p>
          <a:pPr marL="0" lvl="0" indent="0" algn="l" defTabSz="1111250">
            <a:lnSpc>
              <a:spcPct val="90000"/>
            </a:lnSpc>
            <a:spcBef>
              <a:spcPct val="0"/>
            </a:spcBef>
            <a:spcAft>
              <a:spcPct val="35000"/>
            </a:spcAft>
            <a:buNone/>
          </a:pPr>
          <a:r>
            <a:rPr lang="en-US" sz="2500" kern="1200" dirty="0"/>
            <a:t>Acknowledging differences</a:t>
          </a:r>
        </a:p>
      </dsp:txBody>
      <dsp:txXfrm>
        <a:off x="511726" y="3487835"/>
        <a:ext cx="6587751" cy="66594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80D45-AA43-4488-9269-33D01F14E955}">
      <dsp:nvSpPr>
        <dsp:cNvPr id="0" name=""/>
        <dsp:cNvSpPr/>
      </dsp:nvSpPr>
      <dsp:spPr>
        <a:xfrm>
          <a:off x="0" y="0"/>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Understanding responsibilities</a:t>
          </a:r>
        </a:p>
      </dsp:txBody>
      <dsp:txXfrm>
        <a:off x="28038" y="28038"/>
        <a:ext cx="7298593" cy="901218"/>
      </dsp:txXfrm>
    </dsp:sp>
    <dsp:sp modelId="{8E95D107-F282-4F7D-BE81-4F7C970EA338}">
      <dsp:nvSpPr>
        <dsp:cNvPr id="0" name=""/>
        <dsp:cNvSpPr/>
      </dsp:nvSpPr>
      <dsp:spPr>
        <a:xfrm>
          <a:off x="704545" y="1131347"/>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Sharing common goals</a:t>
          </a:r>
        </a:p>
      </dsp:txBody>
      <dsp:txXfrm>
        <a:off x="732583" y="1159385"/>
        <a:ext cx="7029617" cy="901218"/>
      </dsp:txXfrm>
    </dsp:sp>
    <dsp:sp modelId="{0E76922F-6FA3-4E04-854C-8206FEA65A83}">
      <dsp:nvSpPr>
        <dsp:cNvPr id="0" name=""/>
        <dsp:cNvSpPr/>
      </dsp:nvSpPr>
      <dsp:spPr>
        <a:xfrm>
          <a:off x="1398574" y="2262695"/>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Managing and dealing change</a:t>
          </a:r>
        </a:p>
      </dsp:txBody>
      <dsp:txXfrm>
        <a:off x="1426612" y="2290733"/>
        <a:ext cx="7040133" cy="901218"/>
      </dsp:txXfrm>
    </dsp:sp>
    <dsp:sp modelId="{2927FB9D-3006-43CD-A9C6-A911F58089B2}">
      <dsp:nvSpPr>
        <dsp:cNvPr id="0" name=""/>
        <dsp:cNvSpPr/>
      </dsp:nvSpPr>
      <dsp:spPr>
        <a:xfrm>
          <a:off x="2103119" y="3394043"/>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Managing and dealing with conflict</a:t>
          </a:r>
        </a:p>
      </dsp:txBody>
      <dsp:txXfrm>
        <a:off x="2131157" y="3422081"/>
        <a:ext cx="7029617" cy="901218"/>
      </dsp:txXfrm>
    </dsp:sp>
    <dsp:sp modelId="{772E6A6B-5B1E-4AF2-AEEA-6E8DA63DCDB5}">
      <dsp:nvSpPr>
        <dsp:cNvPr id="0" name=""/>
        <dsp:cNvSpPr/>
      </dsp:nvSpPr>
      <dsp:spPr>
        <a:xfrm>
          <a:off x="7790238"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B1282B59-AA31-44C2-8F61-9E3B64C0446B}">
      <dsp:nvSpPr>
        <dsp:cNvPr id="0" name=""/>
        <dsp:cNvSpPr/>
      </dsp:nvSpPr>
      <dsp:spPr>
        <a:xfrm>
          <a:off x="8494783"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CB31ADE4-8D13-445E-A2BA-71155D1CEC56}">
      <dsp:nvSpPr>
        <dsp:cNvPr id="0" name=""/>
        <dsp:cNvSpPr/>
      </dsp:nvSpPr>
      <dsp:spPr>
        <a:xfrm>
          <a:off x="9188813"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80D45-AA43-4488-9269-33D01F14E955}">
      <dsp:nvSpPr>
        <dsp:cNvPr id="0" name=""/>
        <dsp:cNvSpPr/>
      </dsp:nvSpPr>
      <dsp:spPr>
        <a:xfrm>
          <a:off x="0" y="0"/>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Sharing information</a:t>
          </a:r>
        </a:p>
      </dsp:txBody>
      <dsp:txXfrm>
        <a:off x="28038" y="28038"/>
        <a:ext cx="7298593" cy="901218"/>
      </dsp:txXfrm>
    </dsp:sp>
    <dsp:sp modelId="{8E95D107-F282-4F7D-BE81-4F7C970EA338}">
      <dsp:nvSpPr>
        <dsp:cNvPr id="0" name=""/>
        <dsp:cNvSpPr/>
      </dsp:nvSpPr>
      <dsp:spPr>
        <a:xfrm>
          <a:off x="704545" y="1131347"/>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Sharing ideas</a:t>
          </a:r>
        </a:p>
      </dsp:txBody>
      <dsp:txXfrm>
        <a:off x="732583" y="1159385"/>
        <a:ext cx="7029617" cy="901218"/>
      </dsp:txXfrm>
    </dsp:sp>
    <dsp:sp modelId="{0E76922F-6FA3-4E04-854C-8206FEA65A83}">
      <dsp:nvSpPr>
        <dsp:cNvPr id="0" name=""/>
        <dsp:cNvSpPr/>
      </dsp:nvSpPr>
      <dsp:spPr>
        <a:xfrm>
          <a:off x="1398574" y="2262695"/>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Developing trust</a:t>
          </a:r>
        </a:p>
      </dsp:txBody>
      <dsp:txXfrm>
        <a:off x="1426612" y="2290733"/>
        <a:ext cx="7040133" cy="901218"/>
      </dsp:txXfrm>
    </dsp:sp>
    <dsp:sp modelId="{2927FB9D-3006-43CD-A9C6-A911F58089B2}">
      <dsp:nvSpPr>
        <dsp:cNvPr id="0" name=""/>
        <dsp:cNvSpPr/>
      </dsp:nvSpPr>
      <dsp:spPr>
        <a:xfrm>
          <a:off x="2103119" y="3394043"/>
          <a:ext cx="8412480"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err="1"/>
            <a:t>Socialising</a:t>
          </a:r>
          <a:endParaRPr lang="en-US" sz="4100" kern="1200" dirty="0"/>
        </a:p>
      </dsp:txBody>
      <dsp:txXfrm>
        <a:off x="2131157" y="3422081"/>
        <a:ext cx="7029617" cy="901218"/>
      </dsp:txXfrm>
    </dsp:sp>
    <dsp:sp modelId="{772E6A6B-5B1E-4AF2-AEEA-6E8DA63DCDB5}">
      <dsp:nvSpPr>
        <dsp:cNvPr id="0" name=""/>
        <dsp:cNvSpPr/>
      </dsp:nvSpPr>
      <dsp:spPr>
        <a:xfrm>
          <a:off x="7790238"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B1282B59-AA31-44C2-8F61-9E3B64C0446B}">
      <dsp:nvSpPr>
        <dsp:cNvPr id="0" name=""/>
        <dsp:cNvSpPr/>
      </dsp:nvSpPr>
      <dsp:spPr>
        <a:xfrm>
          <a:off x="8494783"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CB31ADE4-8D13-445E-A2BA-71155D1CEC56}">
      <dsp:nvSpPr>
        <dsp:cNvPr id="0" name=""/>
        <dsp:cNvSpPr/>
      </dsp:nvSpPr>
      <dsp:spPr>
        <a:xfrm>
          <a:off x="9188813"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AABA7E-AED4-4375-AA94-B02A12B14937}" type="datetimeFigureOut">
              <a:rPr lang="en-US" smtClean="0"/>
              <a:t>12/14/2019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F0C699-E479-4CE4-B440-35161AEDAA1B}" type="slidenum">
              <a:rPr lang="en-US" smtClean="0"/>
              <a:t>‹#›</a:t>
            </a:fld>
            <a:endParaRPr lang="en-US"/>
          </a:p>
        </p:txBody>
      </p:sp>
    </p:spTree>
    <p:extLst>
      <p:ext uri="{BB962C8B-B14F-4D97-AF65-F5344CB8AC3E}">
        <p14:creationId xmlns:p14="http://schemas.microsoft.com/office/powerpoint/2010/main" val="1206427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2F0C699-E479-4CE4-B440-35161AEDAA1B}" type="slidenum">
              <a:rPr lang="en-US" smtClean="0"/>
              <a:t>23</a:t>
            </a:fld>
            <a:endParaRPr lang="en-US"/>
          </a:p>
        </p:txBody>
      </p:sp>
    </p:spTree>
    <p:extLst>
      <p:ext uri="{BB962C8B-B14F-4D97-AF65-F5344CB8AC3E}">
        <p14:creationId xmlns:p14="http://schemas.microsoft.com/office/powerpoint/2010/main" val="4126601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18A1EF0-A8C9-407A-851F-F9ADCDC89251}" type="datetimeFigureOut">
              <a:rPr lang="en-US" smtClean="0"/>
              <a:t>12/14/2019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853313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8A1EF0-A8C9-407A-851F-F9ADCDC89251}" type="datetimeFigureOut">
              <a:rPr lang="en-US" smtClean="0"/>
              <a:t>12/14/2019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2083790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8A1EF0-A8C9-407A-851F-F9ADCDC89251}" type="datetimeFigureOut">
              <a:rPr lang="en-US" smtClean="0"/>
              <a:t>12/14/2019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1567584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8A1EF0-A8C9-407A-851F-F9ADCDC89251}" type="datetimeFigureOut">
              <a:rPr lang="en-US" smtClean="0"/>
              <a:t>12/14/2019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1448597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8A1EF0-A8C9-407A-851F-F9ADCDC89251}" type="datetimeFigureOut">
              <a:rPr lang="en-US" smtClean="0"/>
              <a:t>12/14/2019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3784427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8A1EF0-A8C9-407A-851F-F9ADCDC89251}" type="datetimeFigureOut">
              <a:rPr lang="en-US" smtClean="0"/>
              <a:t>12/14/2019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1395588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8A1EF0-A8C9-407A-851F-F9ADCDC89251}" type="datetimeFigureOut">
              <a:rPr lang="en-US" smtClean="0"/>
              <a:t>12/14/2019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96197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8A1EF0-A8C9-407A-851F-F9ADCDC89251}" type="datetimeFigureOut">
              <a:rPr lang="en-US" smtClean="0"/>
              <a:t>12/14/2019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2998510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8A1EF0-A8C9-407A-851F-F9ADCDC89251}" type="datetimeFigureOut">
              <a:rPr lang="en-US" smtClean="0"/>
              <a:t>12/14/2019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1141617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8A1EF0-A8C9-407A-851F-F9ADCDC89251}" type="datetimeFigureOut">
              <a:rPr lang="en-US" smtClean="0"/>
              <a:t>12/14/2019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2970663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8A1EF0-A8C9-407A-851F-F9ADCDC89251}" type="datetimeFigureOut">
              <a:rPr lang="en-US" smtClean="0"/>
              <a:t>12/14/2019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66918D-9F01-4346-B1F8-959A018A7417}" type="slidenum">
              <a:rPr lang="en-US" smtClean="0"/>
              <a:t>‹#›</a:t>
            </a:fld>
            <a:endParaRPr lang="en-US"/>
          </a:p>
        </p:txBody>
      </p:sp>
    </p:spTree>
    <p:extLst>
      <p:ext uri="{BB962C8B-B14F-4D97-AF65-F5344CB8AC3E}">
        <p14:creationId xmlns:p14="http://schemas.microsoft.com/office/powerpoint/2010/main" val="3092693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8A1EF0-A8C9-407A-851F-F9ADCDC89251}" type="datetimeFigureOut">
              <a:rPr lang="en-US" smtClean="0"/>
              <a:t>12/14/2019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66918D-9F01-4346-B1F8-959A018A7417}" type="slidenum">
              <a:rPr lang="en-US" smtClean="0"/>
              <a:t>‹#›</a:t>
            </a:fld>
            <a:endParaRPr lang="en-US"/>
          </a:p>
        </p:txBody>
      </p:sp>
    </p:spTree>
    <p:extLst>
      <p:ext uri="{BB962C8B-B14F-4D97-AF65-F5344CB8AC3E}">
        <p14:creationId xmlns:p14="http://schemas.microsoft.com/office/powerpoint/2010/main" val="3874872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Lecturer: Afzal </a:t>
            </a:r>
            <a:r>
              <a:rPr lang="en-US" dirty="0" err="1"/>
              <a:t>Munna</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12650039"/>
              </p:ext>
            </p:extLst>
          </p:nvPr>
        </p:nvGraphicFramePr>
        <p:xfrm>
          <a:off x="838200" y="1825625"/>
          <a:ext cx="10515600" cy="413844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689741">
                <a:tc>
                  <a:txBody>
                    <a:bodyPr/>
                    <a:lstStyle/>
                    <a:p>
                      <a:r>
                        <a:rPr lang="en-US" dirty="0"/>
                        <a:t>Name</a:t>
                      </a:r>
                    </a:p>
                  </a:txBody>
                  <a:tcPr/>
                </a:tc>
                <a:tc>
                  <a:txBody>
                    <a:bodyPr/>
                    <a:lstStyle/>
                    <a:p>
                      <a:r>
                        <a:rPr lang="en-US" dirty="0"/>
                        <a:t>ID</a:t>
                      </a:r>
                    </a:p>
                  </a:txBody>
                  <a:tcPr/>
                </a:tc>
                <a:extLst>
                  <a:ext uri="{0D108BD9-81ED-4DB2-BD59-A6C34878D82A}">
                    <a16:rowId xmlns:a16="http://schemas.microsoft.com/office/drawing/2014/main" val="10000"/>
                  </a:ext>
                </a:extLst>
              </a:tr>
              <a:tr h="689741">
                <a:tc>
                  <a:txBody>
                    <a:bodyPr/>
                    <a:lstStyle/>
                    <a:p>
                      <a:r>
                        <a:rPr lang="en-US" dirty="0"/>
                        <a:t>Mohammad </a:t>
                      </a:r>
                      <a:r>
                        <a:rPr lang="en-US" dirty="0" err="1"/>
                        <a:t>Jaffri</a:t>
                      </a:r>
                      <a:endParaRPr lang="en-US" dirty="0"/>
                    </a:p>
                  </a:txBody>
                  <a:tcPr/>
                </a:tc>
                <a:tc>
                  <a:txBody>
                    <a:bodyPr/>
                    <a:lstStyle/>
                    <a:p>
                      <a:r>
                        <a:rPr lang="en-US" dirty="0"/>
                        <a:t>1814418</a:t>
                      </a:r>
                    </a:p>
                  </a:txBody>
                  <a:tcPr/>
                </a:tc>
                <a:extLst>
                  <a:ext uri="{0D108BD9-81ED-4DB2-BD59-A6C34878D82A}">
                    <a16:rowId xmlns:a16="http://schemas.microsoft.com/office/drawing/2014/main" val="10001"/>
                  </a:ext>
                </a:extLst>
              </a:tr>
              <a:tr h="689741">
                <a:tc>
                  <a:txBody>
                    <a:bodyPr/>
                    <a:lstStyle/>
                    <a:p>
                      <a:r>
                        <a:rPr lang="en-US" dirty="0"/>
                        <a:t>Gladys Okechuku</a:t>
                      </a:r>
                    </a:p>
                  </a:txBody>
                  <a:tcPr/>
                </a:tc>
                <a:tc>
                  <a:txBody>
                    <a:bodyPr/>
                    <a:lstStyle/>
                    <a:p>
                      <a:r>
                        <a:rPr lang="en-US" dirty="0"/>
                        <a:t>1817911</a:t>
                      </a:r>
                    </a:p>
                  </a:txBody>
                  <a:tcPr/>
                </a:tc>
                <a:extLst>
                  <a:ext uri="{0D108BD9-81ED-4DB2-BD59-A6C34878D82A}">
                    <a16:rowId xmlns:a16="http://schemas.microsoft.com/office/drawing/2014/main" val="10002"/>
                  </a:ext>
                </a:extLst>
              </a:tr>
              <a:tr h="689741">
                <a:tc>
                  <a:txBody>
                    <a:bodyPr/>
                    <a:lstStyle/>
                    <a:p>
                      <a:r>
                        <a:rPr lang="en-US" dirty="0"/>
                        <a:t>Francisco Mojica</a:t>
                      </a:r>
                    </a:p>
                  </a:txBody>
                  <a:tcPr/>
                </a:tc>
                <a:tc>
                  <a:txBody>
                    <a:bodyPr/>
                    <a:lstStyle/>
                    <a:p>
                      <a:r>
                        <a:rPr lang="en-US" dirty="0"/>
                        <a:t>1817539</a:t>
                      </a:r>
                    </a:p>
                  </a:txBody>
                  <a:tcPr/>
                </a:tc>
                <a:extLst>
                  <a:ext uri="{0D108BD9-81ED-4DB2-BD59-A6C34878D82A}">
                    <a16:rowId xmlns:a16="http://schemas.microsoft.com/office/drawing/2014/main" val="10003"/>
                  </a:ext>
                </a:extLst>
              </a:tr>
              <a:tr h="689741">
                <a:tc>
                  <a:txBody>
                    <a:bodyPr/>
                    <a:lstStyle/>
                    <a:p>
                      <a:endParaRPr lang="en-US"/>
                    </a:p>
                  </a:txBody>
                  <a:tcPr/>
                </a:tc>
                <a:tc>
                  <a:txBody>
                    <a:bodyPr/>
                    <a:lstStyle/>
                    <a:p>
                      <a:endParaRPr lang="en-US"/>
                    </a:p>
                  </a:txBody>
                  <a:tcPr/>
                </a:tc>
                <a:extLst>
                  <a:ext uri="{0D108BD9-81ED-4DB2-BD59-A6C34878D82A}">
                    <a16:rowId xmlns:a16="http://schemas.microsoft.com/office/drawing/2014/main" val="10004"/>
                  </a:ext>
                </a:extLst>
              </a:tr>
              <a:tr h="689741">
                <a:tc>
                  <a:txBody>
                    <a:bodyPr/>
                    <a:lstStyle/>
                    <a:p>
                      <a:endParaRPr lang="en-US"/>
                    </a:p>
                  </a:txBody>
                  <a:tcPr/>
                </a:tc>
                <a:tc>
                  <a:txBody>
                    <a:bodyPr/>
                    <a:lstStyle/>
                    <a:p>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161635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 Diagonal Corner Rectangle 1"/>
          <p:cNvSpPr/>
          <p:nvPr/>
        </p:nvSpPr>
        <p:spPr>
          <a:xfrm>
            <a:off x="2280062" y="1151905"/>
            <a:ext cx="8087096" cy="3823855"/>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0" b="1" dirty="0">
                <a:solidFill>
                  <a:schemeClr val="tx1"/>
                </a:solidFill>
              </a:rPr>
              <a:t>Welcome to the Presentation…</a:t>
            </a:r>
          </a:p>
        </p:txBody>
      </p:sp>
    </p:spTree>
    <p:extLst>
      <p:ext uri="{BB962C8B-B14F-4D97-AF65-F5344CB8AC3E}">
        <p14:creationId xmlns:p14="http://schemas.microsoft.com/office/powerpoint/2010/main" val="3794387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6000" b="1" dirty="0">
                <a:solidFill>
                  <a:schemeClr val="tx1"/>
                </a:solidFill>
              </a:rPr>
              <a:t>Our Topic…</a:t>
            </a:r>
          </a:p>
        </p:txBody>
      </p:sp>
      <p:sp>
        <p:nvSpPr>
          <p:cNvPr id="3" name="Content Placeholder 2"/>
          <p:cNvSpPr>
            <a:spLocks noGrp="1"/>
          </p:cNvSpPr>
          <p:nvPr>
            <p:ph idx="1"/>
          </p:nvPr>
        </p:nvSpPr>
        <p:spPr/>
        <p:txBody>
          <a:bodyPr/>
          <a:lstStyle/>
          <a:p>
            <a:pPr marL="0" indent="0">
              <a:buNone/>
            </a:pPr>
            <a:endParaRPr lang="en-US" dirty="0"/>
          </a:p>
        </p:txBody>
      </p:sp>
      <p:sp>
        <p:nvSpPr>
          <p:cNvPr id="5" name="Round Diagonal Corner Rectangle 4"/>
          <p:cNvSpPr/>
          <p:nvPr/>
        </p:nvSpPr>
        <p:spPr>
          <a:xfrm>
            <a:off x="1555845" y="2238233"/>
            <a:ext cx="9198591" cy="3302758"/>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dirty="0">
                <a:solidFill>
                  <a:schemeClr val="tx1"/>
                </a:solidFill>
              </a:rPr>
              <a:t>Effective Team Working and Communication</a:t>
            </a:r>
          </a:p>
          <a:p>
            <a:pPr algn="ctr"/>
            <a:r>
              <a:rPr lang="en-US" sz="6600" b="1" dirty="0">
                <a:solidFill>
                  <a:schemeClr val="tx1"/>
                </a:solidFill>
              </a:rPr>
              <a:t>BMSW4002_LON</a:t>
            </a:r>
          </a:p>
          <a:p>
            <a:pPr algn="ctr"/>
            <a:endParaRPr lang="en-US" sz="6600" b="1" dirty="0">
              <a:solidFill>
                <a:schemeClr val="tx1"/>
              </a:solidFill>
            </a:endParaRPr>
          </a:p>
          <a:p>
            <a:pPr algn="ctr"/>
            <a:endParaRPr lang="en-US" sz="6600" b="1" dirty="0">
              <a:solidFill>
                <a:schemeClr val="tx1"/>
              </a:solidFill>
            </a:endParaRPr>
          </a:p>
        </p:txBody>
      </p:sp>
    </p:spTree>
    <p:extLst>
      <p:ext uri="{BB962C8B-B14F-4D97-AF65-F5344CB8AC3E}">
        <p14:creationId xmlns:p14="http://schemas.microsoft.com/office/powerpoint/2010/main" val="2571135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6000" b="1" dirty="0">
                <a:solidFill>
                  <a:schemeClr val="tx1"/>
                </a:solidFill>
              </a:rPr>
              <a:t>Table of Contents…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81114440"/>
              </p:ext>
            </p:extLst>
          </p:nvPr>
        </p:nvGraphicFramePr>
        <p:xfrm>
          <a:off x="838200" y="1842447"/>
          <a:ext cx="10515600" cy="4301520"/>
        </p:xfrm>
        <a:graphic>
          <a:graphicData uri="http://schemas.openxmlformats.org/drawingml/2006/table">
            <a:tbl>
              <a:tblPr firstRow="1" bandRow="1">
                <a:tableStyleId>{5C22544A-7EE6-4342-B048-85BDC9FD1C3A}</a:tableStyleId>
              </a:tblPr>
              <a:tblGrid>
                <a:gridCol w="9151961">
                  <a:extLst>
                    <a:ext uri="{9D8B030D-6E8A-4147-A177-3AD203B41FA5}">
                      <a16:colId xmlns:a16="http://schemas.microsoft.com/office/drawing/2014/main" val="20000"/>
                    </a:ext>
                  </a:extLst>
                </a:gridCol>
                <a:gridCol w="1363639">
                  <a:extLst>
                    <a:ext uri="{9D8B030D-6E8A-4147-A177-3AD203B41FA5}">
                      <a16:colId xmlns:a16="http://schemas.microsoft.com/office/drawing/2014/main" val="20001"/>
                    </a:ext>
                  </a:extLst>
                </a:gridCol>
              </a:tblGrid>
              <a:tr h="614150">
                <a:tc>
                  <a:txBody>
                    <a:bodyPr/>
                    <a:lstStyle/>
                    <a:p>
                      <a:r>
                        <a:rPr lang="en-US" sz="2400" dirty="0"/>
                        <a:t>Topics </a:t>
                      </a:r>
                    </a:p>
                  </a:txBody>
                  <a:tcPr/>
                </a:tc>
                <a:tc>
                  <a:txBody>
                    <a:bodyPr/>
                    <a:lstStyle/>
                    <a:p>
                      <a:r>
                        <a:rPr lang="en-US" sz="2400" dirty="0"/>
                        <a:t>Slide</a:t>
                      </a:r>
                      <a:r>
                        <a:rPr lang="en-US" sz="2400" baseline="0" dirty="0"/>
                        <a:t> No. </a:t>
                      </a:r>
                      <a:endParaRPr lang="en-US" sz="2400" dirty="0"/>
                    </a:p>
                  </a:txBody>
                  <a:tcPr/>
                </a:tc>
                <a:extLst>
                  <a:ext uri="{0D108BD9-81ED-4DB2-BD59-A6C34878D82A}">
                    <a16:rowId xmlns:a16="http://schemas.microsoft.com/office/drawing/2014/main" val="10000"/>
                  </a:ext>
                </a:extLst>
              </a:tr>
              <a:tr h="368737">
                <a:tc>
                  <a:txBody>
                    <a:bodyPr/>
                    <a:lstStyle/>
                    <a:p>
                      <a:r>
                        <a:rPr lang="en-US" b="1" dirty="0"/>
                        <a:t>Aims and objectives</a:t>
                      </a:r>
                    </a:p>
                  </a:txBody>
                  <a:tcPr/>
                </a:tc>
                <a:tc>
                  <a:txBody>
                    <a:bodyPr/>
                    <a:lstStyle/>
                    <a:p>
                      <a:r>
                        <a:rPr lang="en-US" dirty="0"/>
                        <a:t>6</a:t>
                      </a:r>
                    </a:p>
                  </a:txBody>
                  <a:tcPr/>
                </a:tc>
                <a:extLst>
                  <a:ext uri="{0D108BD9-81ED-4DB2-BD59-A6C34878D82A}">
                    <a16:rowId xmlns:a16="http://schemas.microsoft.com/office/drawing/2014/main" val="10001"/>
                  </a:ext>
                </a:extLst>
              </a:tr>
              <a:tr h="368737">
                <a:tc>
                  <a:txBody>
                    <a:bodyPr/>
                    <a:lstStyle/>
                    <a:p>
                      <a:r>
                        <a:rPr lang="en-US" b="1" dirty="0"/>
                        <a:t>Introduction</a:t>
                      </a:r>
                    </a:p>
                  </a:txBody>
                  <a:tcPr/>
                </a:tc>
                <a:tc>
                  <a:txBody>
                    <a:bodyPr/>
                    <a:lstStyle/>
                    <a:p>
                      <a:r>
                        <a:rPr lang="en-US" dirty="0"/>
                        <a:t>7</a:t>
                      </a:r>
                    </a:p>
                  </a:txBody>
                  <a:tcPr/>
                </a:tc>
                <a:extLst>
                  <a:ext uri="{0D108BD9-81ED-4DB2-BD59-A6C34878D82A}">
                    <a16:rowId xmlns:a16="http://schemas.microsoft.com/office/drawing/2014/main" val="10002"/>
                  </a:ext>
                </a:extLst>
              </a:tr>
              <a:tr h="368737">
                <a:tc>
                  <a:txBody>
                    <a:bodyPr/>
                    <a:lstStyle/>
                    <a:p>
                      <a:r>
                        <a:rPr lang="en-US" sz="1800" b="1" dirty="0">
                          <a:solidFill>
                            <a:schemeClr val="tx1"/>
                          </a:solidFill>
                        </a:rPr>
                        <a:t>Benefits of Team Working</a:t>
                      </a:r>
                      <a:endParaRPr lang="en-US" dirty="0"/>
                    </a:p>
                  </a:txBody>
                  <a:tcPr/>
                </a:tc>
                <a:tc>
                  <a:txBody>
                    <a:bodyPr/>
                    <a:lstStyle/>
                    <a:p>
                      <a:r>
                        <a:rPr lang="en-US" dirty="0"/>
                        <a:t>8-9</a:t>
                      </a:r>
                    </a:p>
                  </a:txBody>
                  <a:tcPr/>
                </a:tc>
                <a:extLst>
                  <a:ext uri="{0D108BD9-81ED-4DB2-BD59-A6C34878D82A}">
                    <a16:rowId xmlns:a16="http://schemas.microsoft.com/office/drawing/2014/main" val="10003"/>
                  </a:ext>
                </a:extLst>
              </a:tr>
              <a:tr h="368737">
                <a:tc>
                  <a:txBody>
                    <a:bodyPr/>
                    <a:lstStyle/>
                    <a:p>
                      <a:r>
                        <a:rPr lang="en-US" sz="1800" b="1" dirty="0">
                          <a:solidFill>
                            <a:schemeClr val="tx1"/>
                          </a:solidFill>
                        </a:rPr>
                        <a:t>Stages of Team Development</a:t>
                      </a:r>
                      <a:endParaRPr lang="en-US" dirty="0"/>
                    </a:p>
                  </a:txBody>
                  <a:tcPr/>
                </a:tc>
                <a:tc>
                  <a:txBody>
                    <a:bodyPr/>
                    <a:lstStyle/>
                    <a:p>
                      <a:r>
                        <a:rPr lang="en-US" dirty="0"/>
                        <a:t>10-15</a:t>
                      </a:r>
                    </a:p>
                  </a:txBody>
                  <a:tcPr/>
                </a:tc>
                <a:extLst>
                  <a:ext uri="{0D108BD9-81ED-4DB2-BD59-A6C34878D82A}">
                    <a16:rowId xmlns:a16="http://schemas.microsoft.com/office/drawing/2014/main" val="10004"/>
                  </a:ext>
                </a:extLst>
              </a:tr>
              <a:tr h="368737">
                <a:tc>
                  <a:txBody>
                    <a:bodyPr/>
                    <a:lstStyle/>
                    <a:p>
                      <a:r>
                        <a:rPr lang="en-US" sz="1800" b="1" dirty="0">
                          <a:solidFill>
                            <a:schemeClr val="tx1"/>
                          </a:solidFill>
                        </a:rPr>
                        <a:t>Team Roles</a:t>
                      </a:r>
                      <a:endParaRPr lang="en-US" dirty="0"/>
                    </a:p>
                  </a:txBody>
                  <a:tcPr/>
                </a:tc>
                <a:tc>
                  <a:txBody>
                    <a:bodyPr/>
                    <a:lstStyle/>
                    <a:p>
                      <a:r>
                        <a:rPr lang="en-US" dirty="0"/>
                        <a:t>16-24</a:t>
                      </a:r>
                    </a:p>
                  </a:txBody>
                  <a:tcPr/>
                </a:tc>
                <a:extLst>
                  <a:ext uri="{0D108BD9-81ED-4DB2-BD59-A6C34878D82A}">
                    <a16:rowId xmlns:a16="http://schemas.microsoft.com/office/drawing/2014/main" val="10005"/>
                  </a:ext>
                </a:extLst>
              </a:tr>
              <a:tr h="368737">
                <a:tc>
                  <a:txBody>
                    <a:bodyPr/>
                    <a:lstStyle/>
                    <a:p>
                      <a:r>
                        <a:rPr lang="en-US" sz="1800" b="1" dirty="0">
                          <a:solidFill>
                            <a:schemeClr val="tx1"/>
                          </a:solidFill>
                        </a:rPr>
                        <a:t>Managing Conflict</a:t>
                      </a:r>
                      <a:endParaRPr lang="en-US" dirty="0"/>
                    </a:p>
                  </a:txBody>
                  <a:tcPr/>
                </a:tc>
                <a:tc>
                  <a:txBody>
                    <a:bodyPr/>
                    <a:lstStyle/>
                    <a:p>
                      <a:r>
                        <a:rPr lang="en-US" dirty="0"/>
                        <a:t>25-26</a:t>
                      </a:r>
                    </a:p>
                  </a:txBody>
                  <a:tcPr/>
                </a:tc>
                <a:extLst>
                  <a:ext uri="{0D108BD9-81ED-4DB2-BD59-A6C34878D82A}">
                    <a16:rowId xmlns:a16="http://schemas.microsoft.com/office/drawing/2014/main" val="10006"/>
                  </a:ext>
                </a:extLst>
              </a:tr>
              <a:tr h="368737">
                <a:tc>
                  <a:txBody>
                    <a:bodyPr/>
                    <a:lstStyle/>
                    <a:p>
                      <a:r>
                        <a:rPr lang="en-US" sz="1800" b="1" dirty="0">
                          <a:solidFill>
                            <a:schemeClr val="tx1"/>
                          </a:solidFill>
                        </a:rPr>
                        <a:t>Methods of Managing Conflict </a:t>
                      </a:r>
                      <a:endParaRPr lang="en-US" dirty="0"/>
                    </a:p>
                  </a:txBody>
                  <a:tcPr/>
                </a:tc>
                <a:tc>
                  <a:txBody>
                    <a:bodyPr/>
                    <a:lstStyle/>
                    <a:p>
                      <a:r>
                        <a:rPr lang="en-US" dirty="0"/>
                        <a:t>27</a:t>
                      </a:r>
                    </a:p>
                  </a:txBody>
                  <a:tcPr/>
                </a:tc>
                <a:extLst>
                  <a:ext uri="{0D108BD9-81ED-4DB2-BD59-A6C34878D82A}">
                    <a16:rowId xmlns:a16="http://schemas.microsoft.com/office/drawing/2014/main" val="10007"/>
                  </a:ext>
                </a:extLst>
              </a:tr>
              <a:tr h="368737">
                <a:tc>
                  <a:txBody>
                    <a:bodyPr/>
                    <a:lstStyle/>
                    <a:p>
                      <a:r>
                        <a:rPr lang="en-US" sz="1800" b="1" dirty="0">
                          <a:solidFill>
                            <a:schemeClr val="tx1"/>
                          </a:solidFill>
                        </a:rPr>
                        <a:t>Developing Successful Team</a:t>
                      </a:r>
                      <a:endParaRPr lang="en-US" dirty="0"/>
                    </a:p>
                  </a:txBody>
                  <a:tcPr/>
                </a:tc>
                <a:tc>
                  <a:txBody>
                    <a:bodyPr/>
                    <a:lstStyle/>
                    <a:p>
                      <a:r>
                        <a:rPr lang="en-US" dirty="0"/>
                        <a:t>28-29</a:t>
                      </a:r>
                    </a:p>
                  </a:txBody>
                  <a:tcPr/>
                </a:tc>
                <a:extLst>
                  <a:ext uri="{0D108BD9-81ED-4DB2-BD59-A6C34878D82A}">
                    <a16:rowId xmlns:a16="http://schemas.microsoft.com/office/drawing/2014/main" val="10008"/>
                  </a:ext>
                </a:extLst>
              </a:tr>
              <a:tr h="368737">
                <a:tc>
                  <a:txBody>
                    <a:bodyPr/>
                    <a:lstStyle/>
                    <a:p>
                      <a:r>
                        <a:rPr lang="en-US" b="1" dirty="0"/>
                        <a:t>Conclusion </a:t>
                      </a:r>
                    </a:p>
                  </a:txBody>
                  <a:tcPr/>
                </a:tc>
                <a:tc>
                  <a:txBody>
                    <a:bodyPr/>
                    <a:lstStyle/>
                    <a:p>
                      <a:r>
                        <a:rPr lang="en-US" dirty="0"/>
                        <a:t>30</a:t>
                      </a:r>
                    </a:p>
                  </a:txBody>
                  <a:tcPr/>
                </a:tc>
                <a:extLst>
                  <a:ext uri="{0D108BD9-81ED-4DB2-BD59-A6C34878D82A}">
                    <a16:rowId xmlns:a16="http://schemas.microsoft.com/office/drawing/2014/main" val="10009"/>
                  </a:ext>
                </a:extLst>
              </a:tr>
              <a:tr h="368737">
                <a:tc>
                  <a:txBody>
                    <a:bodyPr/>
                    <a:lstStyle/>
                    <a:p>
                      <a:r>
                        <a:rPr lang="en-US" sz="1800" b="1" dirty="0"/>
                        <a:t>References</a:t>
                      </a:r>
                      <a:endParaRPr lang="en-US" dirty="0"/>
                    </a:p>
                  </a:txBody>
                  <a:tcPr/>
                </a:tc>
                <a:tc>
                  <a:txBody>
                    <a:bodyPr/>
                    <a:lstStyle/>
                    <a:p>
                      <a:r>
                        <a:rPr lang="en-US" dirty="0"/>
                        <a:t>32</a:t>
                      </a:r>
                    </a:p>
                  </a:txBody>
                  <a:tcP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445337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6000" b="1" dirty="0">
                <a:solidFill>
                  <a:schemeClr val="tx1"/>
                </a:solidFill>
              </a:rPr>
              <a:t>Aims and objectives…</a:t>
            </a:r>
          </a:p>
        </p:txBody>
      </p:sp>
      <p:sp>
        <p:nvSpPr>
          <p:cNvPr id="3" name="Content Placeholder 2"/>
          <p:cNvSpPr>
            <a:spLocks noGrp="1"/>
          </p:cNvSpPr>
          <p:nvPr>
            <p:ph idx="1"/>
          </p:nvPr>
        </p:nvSpPr>
        <p:spPr/>
        <p:txBody>
          <a:bodyPr/>
          <a:lstStyle/>
          <a:p>
            <a:pPr>
              <a:buFont typeface="Wingdings" panose="05000000000000000000" pitchFamily="2" charset="2"/>
              <a:buChar char="ü"/>
            </a:pPr>
            <a:r>
              <a:rPr lang="en-US" dirty="0"/>
              <a:t>Determining the benefits of team working</a:t>
            </a:r>
          </a:p>
          <a:p>
            <a:pPr>
              <a:buFont typeface="Wingdings" panose="05000000000000000000" pitchFamily="2" charset="2"/>
              <a:buChar char="ü"/>
            </a:pPr>
            <a:r>
              <a:rPr lang="en-US" dirty="0"/>
              <a:t>Identifying the stages of team development</a:t>
            </a:r>
          </a:p>
          <a:p>
            <a:pPr>
              <a:buFont typeface="Wingdings" panose="05000000000000000000" pitchFamily="2" charset="2"/>
              <a:buChar char="ü"/>
            </a:pPr>
            <a:r>
              <a:rPr lang="en-US" dirty="0"/>
              <a:t>Assigning team roles and </a:t>
            </a:r>
          </a:p>
          <a:p>
            <a:pPr>
              <a:buFont typeface="Wingdings" panose="05000000000000000000" pitchFamily="2" charset="2"/>
              <a:buChar char="ü"/>
            </a:pPr>
            <a:r>
              <a:rPr lang="en-US" dirty="0"/>
              <a:t>Analysing the stages of building a successful team</a:t>
            </a:r>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spTree>
    <p:extLst>
      <p:ext uri="{BB962C8B-B14F-4D97-AF65-F5344CB8AC3E}">
        <p14:creationId xmlns:p14="http://schemas.microsoft.com/office/powerpoint/2010/main" val="504934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6000" b="1" dirty="0">
                <a:solidFill>
                  <a:schemeClr val="tx1"/>
                </a:solidFill>
              </a:rPr>
              <a:t>Introduction…</a:t>
            </a:r>
          </a:p>
        </p:txBody>
      </p:sp>
      <p:sp>
        <p:nvSpPr>
          <p:cNvPr id="3" name="Content Placeholder 2"/>
          <p:cNvSpPr>
            <a:spLocks noGrp="1"/>
          </p:cNvSpPr>
          <p:nvPr>
            <p:ph idx="1"/>
          </p:nvPr>
        </p:nvSpPr>
        <p:spPr/>
        <p:txBody>
          <a:bodyPr/>
          <a:lstStyle/>
          <a:p>
            <a:pPr marL="0" indent="0" algn="just">
              <a:buNone/>
            </a:pPr>
            <a:r>
              <a:rPr lang="en-US" dirty="0" err="1"/>
              <a:t>Organisations</a:t>
            </a:r>
            <a:r>
              <a:rPr lang="en-US" dirty="0"/>
              <a:t> generally form teams so that the overall performance get better and better as individuals cannot perform as well as a team when they work at individual level. But they should make sure that these teams are effective enough to perform better than what would have been performed at the individual level.</a:t>
            </a:r>
          </a:p>
        </p:txBody>
      </p:sp>
    </p:spTree>
    <p:extLst>
      <p:ext uri="{BB962C8B-B14F-4D97-AF65-F5344CB8AC3E}">
        <p14:creationId xmlns:p14="http://schemas.microsoft.com/office/powerpoint/2010/main" val="1826255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6000" b="1" dirty="0">
                <a:solidFill>
                  <a:schemeClr val="tx1"/>
                </a:solidFill>
              </a:rPr>
              <a:t>Benefits of Team Working…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910954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881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Benefits of Team Working (Cont’d)…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147025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4322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Stages of Team Development…</a:t>
            </a:r>
          </a:p>
        </p:txBody>
      </p:sp>
      <p:pic>
        <p:nvPicPr>
          <p:cNvPr id="2054" name="Picture 6" descr="Image result for tuckman's stages of team developme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6" y="1813790"/>
            <a:ext cx="8449287" cy="4866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7116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Forming Stage…</a:t>
            </a:r>
          </a:p>
        </p:txBody>
      </p:sp>
      <p:sp>
        <p:nvSpPr>
          <p:cNvPr id="3" name="Content Placeholder 2"/>
          <p:cNvSpPr>
            <a:spLocks noGrp="1"/>
          </p:cNvSpPr>
          <p:nvPr>
            <p:ph idx="1"/>
          </p:nvPr>
        </p:nvSpPr>
        <p:spPr/>
        <p:txBody>
          <a:bodyPr/>
          <a:lstStyle/>
          <a:p>
            <a:pPr>
              <a:buFont typeface="Wingdings" panose="05000000000000000000" pitchFamily="2" charset="2"/>
              <a:buChar char="ü"/>
            </a:pPr>
            <a:r>
              <a:rPr lang="en-US" dirty="0"/>
              <a:t>Questioning</a:t>
            </a:r>
          </a:p>
          <a:p>
            <a:pPr>
              <a:buFont typeface="Wingdings" panose="05000000000000000000" pitchFamily="2" charset="2"/>
              <a:buChar char="ü"/>
            </a:pPr>
            <a:r>
              <a:rPr lang="en-US" dirty="0"/>
              <a:t>Socializing</a:t>
            </a:r>
          </a:p>
          <a:p>
            <a:pPr>
              <a:buFont typeface="Wingdings" panose="05000000000000000000" pitchFamily="2" charset="2"/>
              <a:buChar char="ü"/>
            </a:pPr>
            <a:r>
              <a:rPr lang="en-US" dirty="0"/>
              <a:t>Displaying eagerness</a:t>
            </a:r>
          </a:p>
          <a:p>
            <a:pPr>
              <a:buFont typeface="Wingdings" panose="05000000000000000000" pitchFamily="2" charset="2"/>
              <a:buChar char="ü"/>
            </a:pPr>
            <a:r>
              <a:rPr lang="en-US" dirty="0"/>
              <a:t>Taking the lead</a:t>
            </a:r>
          </a:p>
          <a:p>
            <a:pPr>
              <a:buFont typeface="Wingdings" panose="05000000000000000000" pitchFamily="2" charset="2"/>
              <a:buChar char="ü"/>
            </a:pPr>
            <a:r>
              <a:rPr lang="en-US" dirty="0"/>
              <a:t>Quick response times</a:t>
            </a:r>
          </a:p>
        </p:txBody>
      </p:sp>
    </p:spTree>
    <p:extLst>
      <p:ext uri="{BB962C8B-B14F-4D97-AF65-F5344CB8AC3E}">
        <p14:creationId xmlns:p14="http://schemas.microsoft.com/office/powerpoint/2010/main" val="810872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Storming Stage…</a:t>
            </a:r>
          </a:p>
        </p:txBody>
      </p:sp>
      <p:sp>
        <p:nvSpPr>
          <p:cNvPr id="3" name="Content Placeholder 2"/>
          <p:cNvSpPr>
            <a:spLocks noGrp="1"/>
          </p:cNvSpPr>
          <p:nvPr>
            <p:ph idx="1"/>
          </p:nvPr>
        </p:nvSpPr>
        <p:spPr/>
        <p:txBody>
          <a:bodyPr/>
          <a:lstStyle/>
          <a:p>
            <a:pPr>
              <a:buFont typeface="Wingdings" panose="05000000000000000000" pitchFamily="2" charset="2"/>
              <a:buChar char="ü"/>
            </a:pPr>
            <a:r>
              <a:rPr lang="en-US" dirty="0"/>
              <a:t>Resistance</a:t>
            </a:r>
          </a:p>
          <a:p>
            <a:pPr>
              <a:buFont typeface="Wingdings" panose="05000000000000000000" pitchFamily="2" charset="2"/>
              <a:buChar char="ü"/>
            </a:pPr>
            <a:r>
              <a:rPr lang="en-US" dirty="0"/>
              <a:t>Lack of participation</a:t>
            </a:r>
          </a:p>
          <a:p>
            <a:pPr>
              <a:buFont typeface="Wingdings" panose="05000000000000000000" pitchFamily="2" charset="2"/>
              <a:buChar char="ü"/>
            </a:pPr>
            <a:r>
              <a:rPr lang="en-US" dirty="0"/>
              <a:t>Conflict</a:t>
            </a:r>
          </a:p>
          <a:p>
            <a:pPr>
              <a:buFont typeface="Wingdings" panose="05000000000000000000" pitchFamily="2" charset="2"/>
              <a:buChar char="ü"/>
            </a:pPr>
            <a:r>
              <a:rPr lang="en-US" dirty="0"/>
              <a:t>Competition</a:t>
            </a:r>
          </a:p>
          <a:p>
            <a:pPr>
              <a:buFont typeface="Wingdings" panose="05000000000000000000" pitchFamily="2" charset="2"/>
              <a:buChar char="ü"/>
            </a:pPr>
            <a:r>
              <a:rPr lang="en-US" dirty="0"/>
              <a:t>Normalizing matters</a:t>
            </a:r>
          </a:p>
          <a:p>
            <a:pPr>
              <a:buFont typeface="Wingdings" panose="05000000000000000000" pitchFamily="2" charset="2"/>
              <a:buChar char="ü"/>
            </a:pPr>
            <a:r>
              <a:rPr lang="en-US" dirty="0"/>
              <a:t>Encouraging leadership</a:t>
            </a:r>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spTree>
    <p:extLst>
      <p:ext uri="{BB962C8B-B14F-4D97-AF65-F5344CB8AC3E}">
        <p14:creationId xmlns:p14="http://schemas.microsoft.com/office/powerpoint/2010/main" val="3493799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Norming Stage…</a:t>
            </a:r>
          </a:p>
        </p:txBody>
      </p:sp>
      <p:sp>
        <p:nvSpPr>
          <p:cNvPr id="3" name="Content Placeholder 2"/>
          <p:cNvSpPr>
            <a:spLocks noGrp="1"/>
          </p:cNvSpPr>
          <p:nvPr>
            <p:ph idx="1"/>
          </p:nvPr>
        </p:nvSpPr>
        <p:spPr/>
        <p:txBody>
          <a:bodyPr/>
          <a:lstStyle/>
          <a:p>
            <a:pPr>
              <a:buFont typeface="Wingdings" panose="05000000000000000000" pitchFamily="2" charset="2"/>
              <a:buChar char="ü"/>
            </a:pPr>
            <a:r>
              <a:rPr lang="en-US" dirty="0"/>
              <a:t>Reconciliation</a:t>
            </a:r>
          </a:p>
          <a:p>
            <a:pPr>
              <a:buFont typeface="Wingdings" panose="05000000000000000000" pitchFamily="2" charset="2"/>
              <a:buChar char="ü"/>
            </a:pPr>
            <a:r>
              <a:rPr lang="en-US" dirty="0"/>
              <a:t>Development of cohesion</a:t>
            </a:r>
          </a:p>
          <a:p>
            <a:pPr>
              <a:buFont typeface="Wingdings" panose="05000000000000000000" pitchFamily="2" charset="2"/>
              <a:buChar char="ü"/>
            </a:pPr>
            <a:r>
              <a:rPr lang="en-US" dirty="0" err="1"/>
              <a:t>Recognising</a:t>
            </a:r>
            <a:r>
              <a:rPr lang="en-US" dirty="0"/>
              <a:t> individual and group efforts</a:t>
            </a:r>
          </a:p>
          <a:p>
            <a:pPr>
              <a:buFont typeface="Wingdings" panose="05000000000000000000" pitchFamily="2" charset="2"/>
              <a:buChar char="ü"/>
            </a:pPr>
            <a:r>
              <a:rPr lang="en-US" dirty="0"/>
              <a:t>Monitoring the energy of the group</a:t>
            </a:r>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spTree>
    <p:extLst>
      <p:ext uri="{BB962C8B-B14F-4D97-AF65-F5344CB8AC3E}">
        <p14:creationId xmlns:p14="http://schemas.microsoft.com/office/powerpoint/2010/main" val="3415559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Norming Stage…</a:t>
            </a:r>
          </a:p>
        </p:txBody>
      </p:sp>
      <p:sp>
        <p:nvSpPr>
          <p:cNvPr id="3" name="Content Placeholder 2"/>
          <p:cNvSpPr>
            <a:spLocks noGrp="1"/>
          </p:cNvSpPr>
          <p:nvPr>
            <p:ph idx="1"/>
          </p:nvPr>
        </p:nvSpPr>
        <p:spPr/>
        <p:txBody>
          <a:bodyPr/>
          <a:lstStyle/>
          <a:p>
            <a:pPr>
              <a:buFont typeface="Wingdings" panose="05000000000000000000" pitchFamily="2" charset="2"/>
              <a:buChar char="ü"/>
            </a:pPr>
            <a:r>
              <a:rPr lang="en-US" dirty="0"/>
              <a:t>Interdependence</a:t>
            </a:r>
          </a:p>
          <a:p>
            <a:pPr>
              <a:buFont typeface="Wingdings" panose="05000000000000000000" pitchFamily="2" charset="2"/>
              <a:buChar char="ü"/>
            </a:pPr>
            <a:r>
              <a:rPr lang="en-US" dirty="0"/>
              <a:t>Producing as a team</a:t>
            </a:r>
          </a:p>
          <a:p>
            <a:pPr>
              <a:buFont typeface="Wingdings" panose="05000000000000000000" pitchFamily="2" charset="2"/>
              <a:buChar char="ü"/>
            </a:pPr>
            <a:r>
              <a:rPr lang="en-US" dirty="0"/>
              <a:t>Encouraging group decision making</a:t>
            </a:r>
          </a:p>
          <a:p>
            <a:pPr>
              <a:buFont typeface="Wingdings" panose="05000000000000000000" pitchFamily="2" charset="2"/>
              <a:buChar char="ü"/>
            </a:pPr>
            <a:r>
              <a:rPr lang="en-US" dirty="0"/>
              <a:t>Celebrating</a:t>
            </a:r>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spTree>
    <p:extLst>
      <p:ext uri="{BB962C8B-B14F-4D97-AF65-F5344CB8AC3E}">
        <p14:creationId xmlns:p14="http://schemas.microsoft.com/office/powerpoint/2010/main" val="2751772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Adjourning Stage…</a:t>
            </a:r>
          </a:p>
        </p:txBody>
      </p:sp>
      <p:sp>
        <p:nvSpPr>
          <p:cNvPr id="3" name="Content Placeholder 2"/>
          <p:cNvSpPr>
            <a:spLocks noGrp="1"/>
          </p:cNvSpPr>
          <p:nvPr>
            <p:ph idx="1"/>
          </p:nvPr>
        </p:nvSpPr>
        <p:spPr/>
        <p:txBody>
          <a:bodyPr/>
          <a:lstStyle/>
          <a:p>
            <a:pPr>
              <a:buFont typeface="Wingdings" panose="05000000000000000000" pitchFamily="2" charset="2"/>
              <a:buChar char="ü"/>
            </a:pPr>
            <a:r>
              <a:rPr lang="en-US" dirty="0"/>
              <a:t>Sadness</a:t>
            </a:r>
          </a:p>
          <a:p>
            <a:pPr>
              <a:buFont typeface="Wingdings" panose="05000000000000000000" pitchFamily="2" charset="2"/>
              <a:buChar char="ü"/>
            </a:pPr>
            <a:r>
              <a:rPr lang="en-US" dirty="0"/>
              <a:t>Recognition of team and individual efforts</a:t>
            </a:r>
          </a:p>
          <a:p>
            <a:pPr>
              <a:buFont typeface="Wingdings" panose="05000000000000000000" pitchFamily="2" charset="2"/>
              <a:buChar char="ü"/>
            </a:pPr>
            <a:r>
              <a:rPr lang="en-US" dirty="0" err="1"/>
              <a:t>Recognising</a:t>
            </a:r>
            <a:r>
              <a:rPr lang="en-US" dirty="0"/>
              <a:t> change</a:t>
            </a:r>
          </a:p>
          <a:p>
            <a:pPr>
              <a:buFont typeface="Wingdings" panose="05000000000000000000" pitchFamily="2" charset="2"/>
              <a:buChar char="ü"/>
            </a:pPr>
            <a:r>
              <a:rPr lang="en-US" dirty="0"/>
              <a:t>Opportunity of acknowledgements</a:t>
            </a:r>
          </a:p>
          <a:p>
            <a:pPr marL="0" indent="0">
              <a:buNone/>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spTree>
    <p:extLst>
      <p:ext uri="{BB962C8B-B14F-4D97-AF65-F5344CB8AC3E}">
        <p14:creationId xmlns:p14="http://schemas.microsoft.com/office/powerpoint/2010/main" val="1594527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a:t>
            </a:r>
          </a:p>
        </p:txBody>
      </p:sp>
      <p:sp>
        <p:nvSpPr>
          <p:cNvPr id="3" name="Content Placeholder 2"/>
          <p:cNvSpPr>
            <a:spLocks noGrp="1"/>
          </p:cNvSpPr>
          <p:nvPr>
            <p:ph idx="1"/>
          </p:nvPr>
        </p:nvSpPr>
        <p:spPr/>
        <p:txBody>
          <a:bodyPr/>
          <a:lstStyle/>
          <a:p>
            <a:pPr marL="0" indent="0">
              <a:buNone/>
            </a:pPr>
            <a:r>
              <a:rPr lang="en-US" sz="4000" b="1" dirty="0"/>
              <a:t>1. Resource Investigator</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554084557"/>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7439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2. Team worker</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1859725884"/>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472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3. Co-</a:t>
            </a:r>
            <a:r>
              <a:rPr lang="en-US" sz="4000" b="1" dirty="0" err="1"/>
              <a:t>ordinator</a:t>
            </a:r>
            <a:endParaRPr lang="en-US" sz="4000" b="1" dirty="0"/>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3956316986"/>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8001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4. Plant</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2874065512"/>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2179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5. Monitor Evaluator</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3077723517"/>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571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6. Specialist</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2092125874"/>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725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7. Shaper</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1232798805"/>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2822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7. Shaper</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1191747939"/>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6999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Team Roles (Cont’d)…</a:t>
            </a:r>
          </a:p>
        </p:txBody>
      </p:sp>
      <p:sp>
        <p:nvSpPr>
          <p:cNvPr id="3" name="Content Placeholder 2"/>
          <p:cNvSpPr>
            <a:spLocks noGrp="1"/>
          </p:cNvSpPr>
          <p:nvPr>
            <p:ph idx="1"/>
          </p:nvPr>
        </p:nvSpPr>
        <p:spPr/>
        <p:txBody>
          <a:bodyPr/>
          <a:lstStyle/>
          <a:p>
            <a:pPr marL="0" indent="0">
              <a:buNone/>
            </a:pPr>
            <a:r>
              <a:rPr lang="en-US" sz="4000" b="1" dirty="0"/>
              <a:t>8. Finisher</a:t>
            </a:r>
          </a:p>
          <a:p>
            <a:pPr marL="0" indent="0">
              <a:buNone/>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452352334"/>
              </p:ext>
            </p:extLst>
          </p:nvPr>
        </p:nvGraphicFramePr>
        <p:xfrm>
          <a:off x="1528549" y="2470246"/>
          <a:ext cx="7028597" cy="3998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8984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Managing Conflict…</a:t>
            </a:r>
          </a:p>
        </p:txBody>
      </p:sp>
      <p:sp>
        <p:nvSpPr>
          <p:cNvPr id="3" name="Content Placeholder 2"/>
          <p:cNvSpPr>
            <a:spLocks noGrp="1"/>
          </p:cNvSpPr>
          <p:nvPr>
            <p:ph idx="1"/>
          </p:nvPr>
        </p:nvSpPr>
        <p:spPr/>
        <p:txBody>
          <a:bodyPr/>
          <a:lstStyle/>
          <a:p>
            <a:pPr marL="0" indent="0">
              <a:buNone/>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177704450"/>
              </p:ext>
            </p:extLst>
          </p:nvPr>
        </p:nvGraphicFramePr>
        <p:xfrm>
          <a:off x="1090305" y="1825625"/>
          <a:ext cx="7521433" cy="4500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04460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Managing Conflict (Cont’d)…</a:t>
            </a:r>
          </a:p>
        </p:txBody>
      </p:sp>
      <p:sp>
        <p:nvSpPr>
          <p:cNvPr id="3" name="Content Placeholder 2"/>
          <p:cNvSpPr>
            <a:spLocks noGrp="1"/>
          </p:cNvSpPr>
          <p:nvPr>
            <p:ph idx="1"/>
          </p:nvPr>
        </p:nvSpPr>
        <p:spPr/>
        <p:txBody>
          <a:bodyPr/>
          <a:lstStyle/>
          <a:p>
            <a:pPr marL="0" indent="0">
              <a:buNone/>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1208016350"/>
              </p:ext>
            </p:extLst>
          </p:nvPr>
        </p:nvGraphicFramePr>
        <p:xfrm>
          <a:off x="1090305" y="1825625"/>
          <a:ext cx="7521433" cy="4500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2176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Methods of Managing Conflict (Cont’d)…</a:t>
            </a:r>
          </a:p>
        </p:txBody>
      </p:sp>
      <p:sp>
        <p:nvSpPr>
          <p:cNvPr id="3" name="Content Placeholder 2"/>
          <p:cNvSpPr>
            <a:spLocks noGrp="1"/>
          </p:cNvSpPr>
          <p:nvPr>
            <p:ph idx="1"/>
          </p:nvPr>
        </p:nvSpPr>
        <p:spPr/>
        <p:txBody>
          <a:bodyPr/>
          <a:lstStyle/>
          <a:p>
            <a:pPr marL="0" indent="0">
              <a:buNone/>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a:p>
            <a:pPr>
              <a:buFont typeface="Wingdings" panose="05000000000000000000" pitchFamily="2" charset="2"/>
              <a:buChar char="ü"/>
            </a:pPr>
            <a:endParaRPr lang="en-US" dirty="0"/>
          </a:p>
        </p:txBody>
      </p:sp>
      <p:graphicFrame>
        <p:nvGraphicFramePr>
          <p:cNvPr id="5" name="Diagram 4"/>
          <p:cNvGraphicFramePr/>
          <p:nvPr>
            <p:extLst>
              <p:ext uri="{D42A27DB-BD31-4B8C-83A1-F6EECF244321}">
                <p14:modId xmlns:p14="http://schemas.microsoft.com/office/powerpoint/2010/main" val="2098827215"/>
              </p:ext>
            </p:extLst>
          </p:nvPr>
        </p:nvGraphicFramePr>
        <p:xfrm>
          <a:off x="1090305" y="1825625"/>
          <a:ext cx="9514005" cy="4500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2967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Developing Successful Team…</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094530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8880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Developing Successful Team (Cont’d)…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57929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8321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4" name="Round Diagonal Corner Rectangle 3"/>
          <p:cNvSpPr/>
          <p:nvPr/>
        </p:nvSpPr>
        <p:spPr>
          <a:xfrm>
            <a:off x="838200" y="365125"/>
            <a:ext cx="10515600" cy="132556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4800" b="1" dirty="0">
                <a:solidFill>
                  <a:schemeClr val="tx1"/>
                </a:solidFill>
              </a:rPr>
              <a:t>Conclusion</a:t>
            </a:r>
          </a:p>
        </p:txBody>
      </p:sp>
      <p:sp>
        <p:nvSpPr>
          <p:cNvPr id="3" name="Content Placeholder 2"/>
          <p:cNvSpPr>
            <a:spLocks noGrp="1"/>
          </p:cNvSpPr>
          <p:nvPr>
            <p:ph idx="1"/>
          </p:nvPr>
        </p:nvSpPr>
        <p:spPr/>
        <p:txBody>
          <a:bodyPr/>
          <a:lstStyle/>
          <a:p>
            <a:pPr marL="0" indent="0" algn="just">
              <a:buNone/>
            </a:pPr>
            <a:r>
              <a:rPr lang="en-US" dirty="0"/>
              <a:t>All </a:t>
            </a:r>
            <a:r>
              <a:rPr lang="en-US" dirty="0" err="1"/>
              <a:t>organisations</a:t>
            </a:r>
            <a:r>
              <a:rPr lang="en-US" dirty="0"/>
              <a:t> and companies will benefit from forming teams for a variety of reasons. But for getting the highest level of benefits from the formation of teams, it has to follow some set procedures. Firstly, it has to identify all the roles in the team properly and define their responsibilities. Then it should develop the team following all the stages properly.</a:t>
            </a:r>
          </a:p>
        </p:txBody>
      </p:sp>
    </p:spTree>
    <p:extLst>
      <p:ext uri="{BB962C8B-B14F-4D97-AF65-F5344CB8AC3E}">
        <p14:creationId xmlns:p14="http://schemas.microsoft.com/office/powerpoint/2010/main" val="40905080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sp>
        <p:nvSpPr>
          <p:cNvPr id="4" name="Round Diagonal Corner Rectangle 3"/>
          <p:cNvSpPr/>
          <p:nvPr/>
        </p:nvSpPr>
        <p:spPr>
          <a:xfrm>
            <a:off x="2527110" y="2033517"/>
            <a:ext cx="7137779" cy="3534770"/>
          </a:xfrm>
          <a:prstGeom prst="round2DiagRect">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8000" b="1" i="1" dirty="0"/>
              <a:t>Thank You…</a:t>
            </a:r>
          </a:p>
        </p:txBody>
      </p:sp>
    </p:spTree>
    <p:extLst>
      <p:ext uri="{BB962C8B-B14F-4D97-AF65-F5344CB8AC3E}">
        <p14:creationId xmlns:p14="http://schemas.microsoft.com/office/powerpoint/2010/main" val="2204736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Bratton, J. and Gold, J. (2017). </a:t>
            </a:r>
            <a:r>
              <a:rPr lang="en-US" i="1" dirty="0"/>
              <a:t>Human resource management</a:t>
            </a:r>
            <a:r>
              <a:rPr lang="en-US" dirty="0"/>
              <a:t>.</a:t>
            </a:r>
          </a:p>
          <a:p>
            <a:r>
              <a:rPr lang="en-US" dirty="0" err="1"/>
              <a:t>Dessler</a:t>
            </a:r>
            <a:r>
              <a:rPr lang="en-US" dirty="0"/>
              <a:t>, G. (2013). </a:t>
            </a:r>
            <a:r>
              <a:rPr lang="en-US" i="1" dirty="0"/>
              <a:t>Human resource management</a:t>
            </a:r>
            <a:r>
              <a:rPr lang="en-US" dirty="0"/>
              <a:t>.</a:t>
            </a:r>
          </a:p>
          <a:p>
            <a:r>
              <a:rPr lang="en-US" dirty="0"/>
              <a:t>Ellis, P. (2017). </a:t>
            </a:r>
            <a:r>
              <a:rPr lang="en-US" i="1" dirty="0"/>
              <a:t>Leadership, management &amp; team working in nursing</a:t>
            </a:r>
            <a:r>
              <a:rPr lang="en-US" dirty="0"/>
              <a:t>.</a:t>
            </a:r>
          </a:p>
          <a:p>
            <a:r>
              <a:rPr lang="en-US" dirty="0"/>
              <a:t>Mullins, L. and McLean, J. (2014). </a:t>
            </a:r>
            <a:r>
              <a:rPr lang="en-US" i="1" dirty="0"/>
              <a:t>Organisational behaviour in the workplace</a:t>
            </a:r>
            <a:r>
              <a:rPr lang="en-US" dirty="0"/>
              <a:t>.</a:t>
            </a:r>
          </a:p>
          <a:p>
            <a:r>
              <a:rPr lang="en-US" dirty="0"/>
              <a:t>Robbins, S. (2013). </a:t>
            </a:r>
            <a:r>
              <a:rPr lang="en-US" i="1" dirty="0"/>
              <a:t>Organisational behaviour</a:t>
            </a:r>
            <a:r>
              <a:rPr lang="en-US" dirty="0"/>
              <a:t>.</a:t>
            </a:r>
          </a:p>
          <a:p>
            <a:endParaRPr lang="en-US" dirty="0"/>
          </a:p>
        </p:txBody>
      </p:sp>
      <p:sp>
        <p:nvSpPr>
          <p:cNvPr id="4" name="Title 3"/>
          <p:cNvSpPr>
            <a:spLocks noGrp="1"/>
          </p:cNvSpPr>
          <p:nvPr>
            <p:ph type="title"/>
          </p:nvPr>
        </p:nvSpPr>
        <p:spPr>
          <a:prstGeom prst="round2DiagRect">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US" sz="4800" b="1" dirty="0"/>
              <a:t>References</a:t>
            </a:r>
            <a:r>
              <a:rPr lang="en-US" sz="4800" b="1" i="1" dirty="0"/>
              <a:t>…</a:t>
            </a:r>
          </a:p>
        </p:txBody>
      </p:sp>
    </p:spTree>
    <p:extLst>
      <p:ext uri="{BB962C8B-B14F-4D97-AF65-F5344CB8AC3E}">
        <p14:creationId xmlns:p14="http://schemas.microsoft.com/office/powerpoint/2010/main" val="3583317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TotalTime>
  <Words>577</Words>
  <Application>Microsoft Office PowerPoint</Application>
  <PresentationFormat>Widescreen</PresentationFormat>
  <Paragraphs>197</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Wingdings</vt:lpstr>
      <vt:lpstr>Office Theme</vt:lpstr>
      <vt:lpstr>Lecturer: Afzal Munna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Riaduzzaman Kazi</dc:creator>
  <cp:lastModifiedBy> </cp:lastModifiedBy>
  <cp:revision>25</cp:revision>
  <dcterms:created xsi:type="dcterms:W3CDTF">2019-12-11T15:35:51Z</dcterms:created>
  <dcterms:modified xsi:type="dcterms:W3CDTF">2019-12-15T00:02:18Z</dcterms:modified>
</cp:coreProperties>
</file>