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46CEE5-9AA4-47C2-8F68-719DBAD62AEE}" v="6" dt="2021-02-26T11:34:08.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576" autoAdjust="0"/>
    <p:restoredTop sz="94660"/>
  </p:normalViewPr>
  <p:slideViewPr>
    <p:cSldViewPr snapToGrid="0" showGuides="1">
      <p:cViewPr>
        <p:scale>
          <a:sx n="66" d="100"/>
          <a:sy n="66" d="100"/>
        </p:scale>
        <p:origin x="468" y="19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 McDonald" userId="1e26829e3beece4e" providerId="LiveId" clId="{C446CEE5-9AA4-47C2-8F68-719DBAD62AEE}"/>
    <pc:docChg chg="custSel delSld modSld">
      <pc:chgData name="Joan McDonald" userId="1e26829e3beece4e" providerId="LiveId" clId="{C446CEE5-9AA4-47C2-8F68-719DBAD62AEE}" dt="2021-02-26T12:08:15.355" v="969" actId="20577"/>
      <pc:docMkLst>
        <pc:docMk/>
      </pc:docMkLst>
      <pc:sldChg chg="addSp delSp modSp mod">
        <pc:chgData name="Joan McDonald" userId="1e26829e3beece4e" providerId="LiveId" clId="{C446CEE5-9AA4-47C2-8F68-719DBAD62AEE}" dt="2021-02-26T10:41:49.082" v="364" actId="255"/>
        <pc:sldMkLst>
          <pc:docMk/>
          <pc:sldMk cId="3619276958" sldId="256"/>
        </pc:sldMkLst>
        <pc:spChg chg="del mod">
          <ac:chgData name="Joan McDonald" userId="1e26829e3beece4e" providerId="LiveId" clId="{C446CEE5-9AA4-47C2-8F68-719DBAD62AEE}" dt="2021-02-26T00:54:47.148" v="58" actId="478"/>
          <ac:spMkLst>
            <pc:docMk/>
            <pc:sldMk cId="3619276958" sldId="256"/>
            <ac:spMk id="2" creationId="{203AF53A-3F5B-4411-9598-C5358D78F8DC}"/>
          </ac:spMkLst>
        </pc:spChg>
        <pc:spChg chg="del mod">
          <ac:chgData name="Joan McDonald" userId="1e26829e3beece4e" providerId="LiveId" clId="{C446CEE5-9AA4-47C2-8F68-719DBAD62AEE}" dt="2021-02-26T00:53:52.729" v="52" actId="478"/>
          <ac:spMkLst>
            <pc:docMk/>
            <pc:sldMk cId="3619276958" sldId="256"/>
            <ac:spMk id="3" creationId="{EDFE564C-DF26-4D3C-8B5A-64120656F259}"/>
          </ac:spMkLst>
        </pc:spChg>
        <pc:spChg chg="add del mod">
          <ac:chgData name="Joan McDonald" userId="1e26829e3beece4e" providerId="LiveId" clId="{C446CEE5-9AA4-47C2-8F68-719DBAD62AEE}" dt="2021-02-26T00:53:09.179" v="50" actId="478"/>
          <ac:spMkLst>
            <pc:docMk/>
            <pc:sldMk cId="3619276958" sldId="256"/>
            <ac:spMk id="4" creationId="{9FFC03BA-27CC-4C7F-95B0-E6032C229983}"/>
          </ac:spMkLst>
        </pc:spChg>
        <pc:spChg chg="add del mod">
          <ac:chgData name="Joan McDonald" userId="1e26829e3beece4e" providerId="LiveId" clId="{C446CEE5-9AA4-47C2-8F68-719DBAD62AEE}" dt="2021-02-26T00:54:27.481" v="55" actId="478"/>
          <ac:spMkLst>
            <pc:docMk/>
            <pc:sldMk cId="3619276958" sldId="256"/>
            <ac:spMk id="6" creationId="{A81D0217-0700-42A1-BF12-69D6F69FC1C5}"/>
          </ac:spMkLst>
        </pc:spChg>
        <pc:spChg chg="add mod">
          <ac:chgData name="Joan McDonald" userId="1e26829e3beece4e" providerId="LiveId" clId="{C446CEE5-9AA4-47C2-8F68-719DBAD62AEE}" dt="2021-02-26T01:05:53.581" v="188" actId="255"/>
          <ac:spMkLst>
            <pc:docMk/>
            <pc:sldMk cId="3619276958" sldId="256"/>
            <ac:spMk id="7" creationId="{B5CE134F-EAF3-4414-BD54-379D6F9DF5F6}"/>
          </ac:spMkLst>
        </pc:spChg>
        <pc:spChg chg="add mod">
          <ac:chgData name="Joan McDonald" userId="1e26829e3beece4e" providerId="LiveId" clId="{C446CEE5-9AA4-47C2-8F68-719DBAD62AEE}" dt="2021-02-26T10:41:49.082" v="364" actId="255"/>
          <ac:spMkLst>
            <pc:docMk/>
            <pc:sldMk cId="3619276958" sldId="256"/>
            <ac:spMk id="9" creationId="{CCB595DD-DF28-4DBC-8ED9-A931E004E08A}"/>
          </ac:spMkLst>
        </pc:spChg>
      </pc:sldChg>
      <pc:sldChg chg="modSp mod">
        <pc:chgData name="Joan McDonald" userId="1e26829e3beece4e" providerId="LiveId" clId="{C446CEE5-9AA4-47C2-8F68-719DBAD62AEE}" dt="2021-02-26T01:42:05.169" v="308" actId="20577"/>
        <pc:sldMkLst>
          <pc:docMk/>
          <pc:sldMk cId="410725650" sldId="257"/>
        </pc:sldMkLst>
        <pc:spChg chg="mod">
          <ac:chgData name="Joan McDonald" userId="1e26829e3beece4e" providerId="LiveId" clId="{C446CEE5-9AA4-47C2-8F68-719DBAD62AEE}" dt="2021-02-26T01:14:06.259" v="212" actId="27636"/>
          <ac:spMkLst>
            <pc:docMk/>
            <pc:sldMk cId="410725650" sldId="257"/>
            <ac:spMk id="2" creationId="{BA555463-D8C6-4AA1-99E9-3BE7B477AE62}"/>
          </ac:spMkLst>
        </pc:spChg>
        <pc:spChg chg="mod">
          <ac:chgData name="Joan McDonald" userId="1e26829e3beece4e" providerId="LiveId" clId="{C446CEE5-9AA4-47C2-8F68-719DBAD62AEE}" dt="2021-02-26T01:42:05.169" v="308" actId="20577"/>
          <ac:spMkLst>
            <pc:docMk/>
            <pc:sldMk cId="410725650" sldId="257"/>
            <ac:spMk id="3" creationId="{54C50354-D7F1-44C9-A33F-01098631D3BA}"/>
          </ac:spMkLst>
        </pc:spChg>
      </pc:sldChg>
      <pc:sldChg chg="modSp mod">
        <pc:chgData name="Joan McDonald" userId="1e26829e3beece4e" providerId="LiveId" clId="{C446CEE5-9AA4-47C2-8F68-719DBAD62AEE}" dt="2021-02-26T10:46:46.814" v="458" actId="20577"/>
        <pc:sldMkLst>
          <pc:docMk/>
          <pc:sldMk cId="3622782571" sldId="258"/>
        </pc:sldMkLst>
        <pc:spChg chg="mod">
          <ac:chgData name="Joan McDonald" userId="1e26829e3beece4e" providerId="LiveId" clId="{C446CEE5-9AA4-47C2-8F68-719DBAD62AEE}" dt="2021-02-26T01:48:07.342" v="331" actId="20577"/>
          <ac:spMkLst>
            <pc:docMk/>
            <pc:sldMk cId="3622782571" sldId="258"/>
            <ac:spMk id="2" creationId="{E43B5E27-5A10-45F7-91C8-050C550A74CA}"/>
          </ac:spMkLst>
        </pc:spChg>
        <pc:spChg chg="mod">
          <ac:chgData name="Joan McDonald" userId="1e26829e3beece4e" providerId="LiveId" clId="{C446CEE5-9AA4-47C2-8F68-719DBAD62AEE}" dt="2021-02-26T10:46:46.814" v="458" actId="20577"/>
          <ac:spMkLst>
            <pc:docMk/>
            <pc:sldMk cId="3622782571" sldId="258"/>
            <ac:spMk id="3" creationId="{1748287C-EB53-449E-B8B2-680671DEB368}"/>
          </ac:spMkLst>
        </pc:spChg>
      </pc:sldChg>
      <pc:sldChg chg="modSp mod">
        <pc:chgData name="Joan McDonald" userId="1e26829e3beece4e" providerId="LiveId" clId="{C446CEE5-9AA4-47C2-8F68-719DBAD62AEE}" dt="2021-02-26T11:00:25.606" v="521" actId="20577"/>
        <pc:sldMkLst>
          <pc:docMk/>
          <pc:sldMk cId="1725217150" sldId="259"/>
        </pc:sldMkLst>
        <pc:spChg chg="mod">
          <ac:chgData name="Joan McDonald" userId="1e26829e3beece4e" providerId="LiveId" clId="{C446CEE5-9AA4-47C2-8F68-719DBAD62AEE}" dt="2021-02-26T11:00:25.606" v="521" actId="20577"/>
          <ac:spMkLst>
            <pc:docMk/>
            <pc:sldMk cId="1725217150" sldId="259"/>
            <ac:spMk id="3" creationId="{888EEC85-514A-4120-8C9B-CB3A5436B79A}"/>
          </ac:spMkLst>
        </pc:spChg>
      </pc:sldChg>
      <pc:sldChg chg="modSp mod">
        <pc:chgData name="Joan McDonald" userId="1e26829e3beece4e" providerId="LiveId" clId="{C446CEE5-9AA4-47C2-8F68-719DBAD62AEE}" dt="2021-02-26T11:08:27.721" v="562" actId="20577"/>
        <pc:sldMkLst>
          <pc:docMk/>
          <pc:sldMk cId="3787360490" sldId="260"/>
        </pc:sldMkLst>
        <pc:spChg chg="mod">
          <ac:chgData name="Joan McDonald" userId="1e26829e3beece4e" providerId="LiveId" clId="{C446CEE5-9AA4-47C2-8F68-719DBAD62AEE}" dt="2021-02-26T11:07:46.372" v="559" actId="20577"/>
          <ac:spMkLst>
            <pc:docMk/>
            <pc:sldMk cId="3787360490" sldId="260"/>
            <ac:spMk id="2" creationId="{C33C6A0E-2EC8-40F6-8260-2AFD29D58252}"/>
          </ac:spMkLst>
        </pc:spChg>
        <pc:spChg chg="mod">
          <ac:chgData name="Joan McDonald" userId="1e26829e3beece4e" providerId="LiveId" clId="{C446CEE5-9AA4-47C2-8F68-719DBAD62AEE}" dt="2021-02-26T11:08:27.721" v="562" actId="20577"/>
          <ac:spMkLst>
            <pc:docMk/>
            <pc:sldMk cId="3787360490" sldId="260"/>
            <ac:spMk id="3" creationId="{2389E10D-1269-45A1-80CC-478EF2A27037}"/>
          </ac:spMkLst>
        </pc:spChg>
      </pc:sldChg>
      <pc:sldChg chg="modSp mod">
        <pc:chgData name="Joan McDonald" userId="1e26829e3beece4e" providerId="LiveId" clId="{C446CEE5-9AA4-47C2-8F68-719DBAD62AEE}" dt="2021-02-26T11:15:05.522" v="587" actId="20577"/>
        <pc:sldMkLst>
          <pc:docMk/>
          <pc:sldMk cId="41654824" sldId="261"/>
        </pc:sldMkLst>
        <pc:spChg chg="mod">
          <ac:chgData name="Joan McDonald" userId="1e26829e3beece4e" providerId="LiveId" clId="{C446CEE5-9AA4-47C2-8F68-719DBAD62AEE}" dt="2021-02-26T11:15:05.522" v="587" actId="20577"/>
          <ac:spMkLst>
            <pc:docMk/>
            <pc:sldMk cId="41654824" sldId="261"/>
            <ac:spMk id="2" creationId="{F9A3FAFE-B7FF-42A5-8F60-E598B42F92AF}"/>
          </ac:spMkLst>
        </pc:spChg>
      </pc:sldChg>
      <pc:sldChg chg="modSp mod">
        <pc:chgData name="Joan McDonald" userId="1e26829e3beece4e" providerId="LiveId" clId="{C446CEE5-9AA4-47C2-8F68-719DBAD62AEE}" dt="2021-02-26T11:17:31.499" v="594" actId="20577"/>
        <pc:sldMkLst>
          <pc:docMk/>
          <pc:sldMk cId="3742396642" sldId="262"/>
        </pc:sldMkLst>
        <pc:spChg chg="mod">
          <ac:chgData name="Joan McDonald" userId="1e26829e3beece4e" providerId="LiveId" clId="{C446CEE5-9AA4-47C2-8F68-719DBAD62AEE}" dt="2021-02-26T11:17:31.499" v="594" actId="20577"/>
          <ac:spMkLst>
            <pc:docMk/>
            <pc:sldMk cId="3742396642" sldId="262"/>
            <ac:spMk id="2" creationId="{C5963FA9-4CFF-48D1-8941-E499E59C0E38}"/>
          </ac:spMkLst>
        </pc:spChg>
      </pc:sldChg>
      <pc:sldChg chg="modSp mod">
        <pc:chgData name="Joan McDonald" userId="1e26829e3beece4e" providerId="LiveId" clId="{C446CEE5-9AA4-47C2-8F68-719DBAD62AEE}" dt="2021-02-26T12:01:37.201" v="936" actId="20577"/>
        <pc:sldMkLst>
          <pc:docMk/>
          <pc:sldMk cId="3907723869" sldId="263"/>
        </pc:sldMkLst>
        <pc:spChg chg="mod">
          <ac:chgData name="Joan McDonald" userId="1e26829e3beece4e" providerId="LiveId" clId="{C446CEE5-9AA4-47C2-8F68-719DBAD62AEE}" dt="2021-02-26T12:01:37.201" v="936" actId="20577"/>
          <ac:spMkLst>
            <pc:docMk/>
            <pc:sldMk cId="3907723869" sldId="263"/>
            <ac:spMk id="2" creationId="{B5121746-007B-4040-ABBE-411D89190B39}"/>
          </ac:spMkLst>
        </pc:spChg>
        <pc:spChg chg="mod">
          <ac:chgData name="Joan McDonald" userId="1e26829e3beece4e" providerId="LiveId" clId="{C446CEE5-9AA4-47C2-8F68-719DBAD62AEE}" dt="2021-02-26T11:28:20.510" v="742" actId="20577"/>
          <ac:spMkLst>
            <pc:docMk/>
            <pc:sldMk cId="3907723869" sldId="263"/>
            <ac:spMk id="3" creationId="{2B1D6FA1-9206-4ACD-BDFF-C3BE0CE36763}"/>
          </ac:spMkLst>
        </pc:spChg>
      </pc:sldChg>
      <pc:sldChg chg="modSp mod">
        <pc:chgData name="Joan McDonald" userId="1e26829e3beece4e" providerId="LiveId" clId="{C446CEE5-9AA4-47C2-8F68-719DBAD62AEE}" dt="2021-02-26T11:44:30.762" v="902" actId="20577"/>
        <pc:sldMkLst>
          <pc:docMk/>
          <pc:sldMk cId="317489067" sldId="264"/>
        </pc:sldMkLst>
        <pc:spChg chg="mod">
          <ac:chgData name="Joan McDonald" userId="1e26829e3beece4e" providerId="LiveId" clId="{C446CEE5-9AA4-47C2-8F68-719DBAD62AEE}" dt="2021-02-26T11:44:30.762" v="902" actId="20577"/>
          <ac:spMkLst>
            <pc:docMk/>
            <pc:sldMk cId="317489067" sldId="264"/>
            <ac:spMk id="2" creationId="{B60220AC-2B42-4BB2-B84E-4E2BFADB962E}"/>
          </ac:spMkLst>
        </pc:spChg>
      </pc:sldChg>
      <pc:sldChg chg="delSp modSp del mod">
        <pc:chgData name="Joan McDonald" userId="1e26829e3beece4e" providerId="LiveId" clId="{C446CEE5-9AA4-47C2-8F68-719DBAD62AEE}" dt="2021-02-26T12:06:28.912" v="937" actId="2696"/>
        <pc:sldMkLst>
          <pc:docMk/>
          <pc:sldMk cId="2549056577" sldId="265"/>
        </pc:sldMkLst>
        <pc:spChg chg="del mod">
          <ac:chgData name="Joan McDonald" userId="1e26829e3beece4e" providerId="LiveId" clId="{C446CEE5-9AA4-47C2-8F68-719DBAD62AEE}" dt="2021-02-26T11:33:29.321" v="748"/>
          <ac:spMkLst>
            <pc:docMk/>
            <pc:sldMk cId="2549056577" sldId="265"/>
            <ac:spMk id="2" creationId="{B2328F9E-66AE-4545-A7D8-C2A4045E2474}"/>
          </ac:spMkLst>
        </pc:spChg>
      </pc:sldChg>
      <pc:sldChg chg="modSp mod">
        <pc:chgData name="Joan McDonald" userId="1e26829e3beece4e" providerId="LiveId" clId="{C446CEE5-9AA4-47C2-8F68-719DBAD62AEE}" dt="2021-02-26T12:08:15.355" v="969" actId="20577"/>
        <pc:sldMkLst>
          <pc:docMk/>
          <pc:sldMk cId="1024839689" sldId="268"/>
        </pc:sldMkLst>
        <pc:spChg chg="mod">
          <ac:chgData name="Joan McDonald" userId="1e26829e3beece4e" providerId="LiveId" clId="{C446CEE5-9AA4-47C2-8F68-719DBAD62AEE}" dt="2021-02-26T12:08:15.355" v="969" actId="20577"/>
          <ac:spMkLst>
            <pc:docMk/>
            <pc:sldMk cId="1024839689" sldId="268"/>
            <ac:spMk id="3" creationId="{243E0499-50F8-4050-969E-46FB7EB282C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D5820-E908-4778-A3F8-323B38AB9D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164724-EC76-4D62-A0D9-E65D3FD458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BB3CC1-2713-43B4-BA0D-00673C66629B}"/>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5" name="Footer Placeholder 4">
            <a:extLst>
              <a:ext uri="{FF2B5EF4-FFF2-40B4-BE49-F238E27FC236}">
                <a16:creationId xmlns:a16="http://schemas.microsoft.com/office/drawing/2014/main" id="{402E8366-A99E-4327-B448-76362FEC5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2A3C9-AFDC-4B2A-A0AF-733BAA4432B4}"/>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3621931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E5F5D-2840-43A3-9231-E27E046AFE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DC8B86-A8E2-4E06-A122-725D51F1D8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F2C0B3-C271-4110-A27D-7BE932B941AF}"/>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5" name="Footer Placeholder 4">
            <a:extLst>
              <a:ext uri="{FF2B5EF4-FFF2-40B4-BE49-F238E27FC236}">
                <a16:creationId xmlns:a16="http://schemas.microsoft.com/office/drawing/2014/main" id="{BF909FBE-ED07-4E61-BB1E-FDB2A538AC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9134E-0DE7-4960-A035-115CB3257115}"/>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3258785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61113-2FFB-47BF-97E2-3BF00367FC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CFB15F-A22B-46E6-9F6B-3C68A268B4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46717B-71B4-4CC9-B974-533ACAE14CBC}"/>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5" name="Footer Placeholder 4">
            <a:extLst>
              <a:ext uri="{FF2B5EF4-FFF2-40B4-BE49-F238E27FC236}">
                <a16:creationId xmlns:a16="http://schemas.microsoft.com/office/drawing/2014/main" id="{E25A6322-8483-4290-8B17-D25E8D9DC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D3B3C0-3F5A-4F29-BE13-BD1BA5D7C7E5}"/>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2981616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B572D-ED72-46A4-99AC-A1C8109B92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BC404E-554B-458B-9F80-44845B94D3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2642E11-35B9-4223-B10A-45685C63D4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509612-F8FB-4D62-BD72-392E18B41A4B}"/>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6" name="Footer Placeholder 5">
            <a:extLst>
              <a:ext uri="{FF2B5EF4-FFF2-40B4-BE49-F238E27FC236}">
                <a16:creationId xmlns:a16="http://schemas.microsoft.com/office/drawing/2014/main" id="{16CE70C3-0123-44CB-A7B2-5050C841C1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997F7B-8633-4CCC-930D-D50CDA2B9861}"/>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847311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7ED24-9A78-4825-9771-235497315D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B60A88-8C5D-4A7D-B1BA-F81E77C9D1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91E9AC-0A3D-4D53-B9CE-EE49679887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555C81-8590-403C-86AB-FB953AEA03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AED91D-DFAA-4628-A182-D51E2954FB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D267FC-703B-4AE1-9888-B771B77B731E}"/>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8" name="Footer Placeholder 7">
            <a:extLst>
              <a:ext uri="{FF2B5EF4-FFF2-40B4-BE49-F238E27FC236}">
                <a16:creationId xmlns:a16="http://schemas.microsoft.com/office/drawing/2014/main" id="{5C7526BA-8960-4BC9-A015-21A2DE4A1F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7D2BDD-E50C-4E6A-B478-9E645D893BDA}"/>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2488507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28137-0AA0-4F78-BA7C-33D08C87C7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378BB-4AE4-4EF1-8DFA-FDC905FFE05D}"/>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4" name="Footer Placeholder 3">
            <a:extLst>
              <a:ext uri="{FF2B5EF4-FFF2-40B4-BE49-F238E27FC236}">
                <a16:creationId xmlns:a16="http://schemas.microsoft.com/office/drawing/2014/main" id="{49C12B1D-1C13-4748-8097-38BEF1EF30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58F1FA-B182-4F24-9B4E-2A8639A2160D}"/>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358049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64309E-9C54-497E-9F37-BBC7E9B23447}"/>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3" name="Footer Placeholder 2">
            <a:extLst>
              <a:ext uri="{FF2B5EF4-FFF2-40B4-BE49-F238E27FC236}">
                <a16:creationId xmlns:a16="http://schemas.microsoft.com/office/drawing/2014/main" id="{18298A45-3EB1-4678-94F2-5523434A13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8CC69F-F2A0-44ED-BB0E-DCBD08DCC8EF}"/>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3643770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91248-3539-4D27-8D3F-524DF3C411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6987E7-9479-4F8C-B464-7C1885DA9A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CA0C82-02CF-44ED-9E52-7A8552E4C5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EA5CD-3348-4066-93DD-EF233AEA1AEA}"/>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6" name="Footer Placeholder 5">
            <a:extLst>
              <a:ext uri="{FF2B5EF4-FFF2-40B4-BE49-F238E27FC236}">
                <a16:creationId xmlns:a16="http://schemas.microsoft.com/office/drawing/2014/main" id="{E78B93BD-13FB-470E-AB68-0C3F3E4D77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BB3666-B137-4ED7-9754-B0098BB7836A}"/>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697522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C66F-7032-4A25-887E-27CD3533C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F1967D-6A8B-491B-A1B5-A56E63A513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B7CD9E-C38D-4213-8B52-104A879761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F5C94D-982F-48F0-89BB-323BAE390262}"/>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6" name="Footer Placeholder 5">
            <a:extLst>
              <a:ext uri="{FF2B5EF4-FFF2-40B4-BE49-F238E27FC236}">
                <a16:creationId xmlns:a16="http://schemas.microsoft.com/office/drawing/2014/main" id="{2D06F163-527C-418B-A63C-2FD975A1A2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4FC657-32BF-4E37-ABA0-5D6CD2AA0794}"/>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1977676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5A13D-64A0-4C6E-A6C1-E8B1D801E8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80FB46-E326-4C23-B0A1-68EA74C13A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21E35B-EE76-44F9-BED6-3AABAA51A944}"/>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5" name="Footer Placeholder 4">
            <a:extLst>
              <a:ext uri="{FF2B5EF4-FFF2-40B4-BE49-F238E27FC236}">
                <a16:creationId xmlns:a16="http://schemas.microsoft.com/office/drawing/2014/main" id="{F336D000-AFF8-4E59-A6FC-D9DF5B3DA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27C73C-1F42-4D40-88F1-F2E26987ECFE}"/>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1283714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5B1FC1-B7C2-4E96-A459-AE784E904F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53D5D3-3DED-4596-AE37-6A3B7E1E7B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CC2329-D783-4174-A665-45F699BFB20C}"/>
              </a:ext>
            </a:extLst>
          </p:cNvPr>
          <p:cNvSpPr>
            <a:spLocks noGrp="1"/>
          </p:cNvSpPr>
          <p:nvPr>
            <p:ph type="dt" sz="half" idx="10"/>
          </p:nvPr>
        </p:nvSpPr>
        <p:spPr/>
        <p:txBody>
          <a:bodyPr/>
          <a:lstStyle/>
          <a:p>
            <a:fld id="{9421461B-52D3-4B65-AD55-31BEF2A89ED9}" type="datetimeFigureOut">
              <a:rPr lang="en-GB" smtClean="0"/>
              <a:t>23/02/2021</a:t>
            </a:fld>
            <a:endParaRPr lang="en-GB"/>
          </a:p>
        </p:txBody>
      </p:sp>
      <p:sp>
        <p:nvSpPr>
          <p:cNvPr id="5" name="Footer Placeholder 4">
            <a:extLst>
              <a:ext uri="{FF2B5EF4-FFF2-40B4-BE49-F238E27FC236}">
                <a16:creationId xmlns:a16="http://schemas.microsoft.com/office/drawing/2014/main" id="{3121DA8F-373D-44CF-A8A3-926DBF5EE4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0528B-BF95-4561-8A0B-2A0590B16951}"/>
              </a:ext>
            </a:extLst>
          </p:cNvPr>
          <p:cNvSpPr>
            <a:spLocks noGrp="1"/>
          </p:cNvSpPr>
          <p:nvPr>
            <p:ph type="sldNum" sz="quarter" idx="12"/>
          </p:nvPr>
        </p:nvSpPr>
        <p:spPr/>
        <p:txBody>
          <a:bodyPr/>
          <a:lstStyle/>
          <a:p>
            <a:fld id="{11EF603F-04A2-46FD-9F4E-F6ECA19B09C0}" type="slidenum">
              <a:rPr lang="en-GB" smtClean="0"/>
              <a:t>‹#›</a:t>
            </a:fld>
            <a:endParaRPr lang="en-GB"/>
          </a:p>
        </p:txBody>
      </p:sp>
    </p:spTree>
    <p:extLst>
      <p:ext uri="{BB962C8B-B14F-4D97-AF65-F5344CB8AC3E}">
        <p14:creationId xmlns:p14="http://schemas.microsoft.com/office/powerpoint/2010/main" val="2349337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994ED-F453-426E-B827-AF2C106E26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D7A4C1-7D80-4C97-A58D-41C3B44F88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39AD67-0DE8-45FB-BA0F-F52F2456F9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21461B-52D3-4B65-AD55-31BEF2A89ED9}" type="datetimeFigureOut">
              <a:rPr lang="en-GB" smtClean="0"/>
              <a:t>23/02/2021</a:t>
            </a:fld>
            <a:endParaRPr lang="en-GB"/>
          </a:p>
        </p:txBody>
      </p:sp>
      <p:sp>
        <p:nvSpPr>
          <p:cNvPr id="5" name="Footer Placeholder 4">
            <a:extLst>
              <a:ext uri="{FF2B5EF4-FFF2-40B4-BE49-F238E27FC236}">
                <a16:creationId xmlns:a16="http://schemas.microsoft.com/office/drawing/2014/main" id="{59953FBA-E730-4534-B8EC-C7B3E9051D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6A475B-0E5D-404E-9322-34263887DE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EF603F-04A2-46FD-9F4E-F6ECA19B09C0}" type="slidenum">
              <a:rPr lang="en-GB" smtClean="0"/>
              <a:t>‹#›</a:t>
            </a:fld>
            <a:endParaRPr lang="en-GB"/>
          </a:p>
        </p:txBody>
      </p:sp>
    </p:spTree>
    <p:extLst>
      <p:ext uri="{BB962C8B-B14F-4D97-AF65-F5344CB8AC3E}">
        <p14:creationId xmlns:p14="http://schemas.microsoft.com/office/powerpoint/2010/main" val="1111988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7" name="TextBox 6">
            <a:extLst>
              <a:ext uri="{FF2B5EF4-FFF2-40B4-BE49-F238E27FC236}">
                <a16:creationId xmlns:a16="http://schemas.microsoft.com/office/drawing/2014/main" id="{B5CE134F-EAF3-4414-BD54-379D6F9DF5F6}"/>
              </a:ext>
            </a:extLst>
          </p:cNvPr>
          <p:cNvSpPr txBox="1"/>
          <p:nvPr/>
        </p:nvSpPr>
        <p:spPr>
          <a:xfrm>
            <a:off x="2069432" y="320842"/>
            <a:ext cx="8463100"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LIVING WITH CARE:  THE OLDER PERSON BMHP 6009</a:t>
            </a:r>
          </a:p>
        </p:txBody>
      </p:sp>
      <p:sp>
        <p:nvSpPr>
          <p:cNvPr id="9" name="TextBox 8">
            <a:extLst>
              <a:ext uri="{FF2B5EF4-FFF2-40B4-BE49-F238E27FC236}">
                <a16:creationId xmlns:a16="http://schemas.microsoft.com/office/drawing/2014/main" id="{CCB595DD-DF28-4DBC-8ED9-A931E004E08A}"/>
              </a:ext>
            </a:extLst>
          </p:cNvPr>
          <p:cNvSpPr txBox="1"/>
          <p:nvPr/>
        </p:nvSpPr>
        <p:spPr>
          <a:xfrm>
            <a:off x="2294021" y="1668379"/>
            <a:ext cx="505326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STUDENT: JOAN McDonald          1714477</a:t>
            </a:r>
          </a:p>
          <a:p>
            <a:r>
              <a:rPr lang="en-GB" dirty="0">
                <a:latin typeface="Arial" panose="020B0604020202020204" pitchFamily="34" charset="0"/>
                <a:cs typeface="Arial" panose="020B0604020202020204" pitchFamily="34" charset="0"/>
              </a:rPr>
              <a:t> LECTURER: JOANNE DAVIES</a:t>
            </a:r>
          </a:p>
        </p:txBody>
      </p:sp>
    </p:spTree>
    <p:extLst>
      <p:ext uri="{BB962C8B-B14F-4D97-AF65-F5344CB8AC3E}">
        <p14:creationId xmlns:p14="http://schemas.microsoft.com/office/powerpoint/2010/main" val="3619276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5463-D8C6-4AA1-99E9-3BE7B477AE62}"/>
              </a:ext>
            </a:extLst>
          </p:cNvPr>
          <p:cNvSpPr>
            <a:spLocks noGrp="1"/>
          </p:cNvSpPr>
          <p:nvPr>
            <p:ph type="title"/>
          </p:nvPr>
        </p:nvSpPr>
        <p:spPr>
          <a:xfrm>
            <a:off x="838200" y="365125"/>
            <a:ext cx="10515600" cy="565317"/>
          </a:xfrm>
        </p:spPr>
        <p:txBody>
          <a:bodyPr>
            <a:normAutofit fontScale="90000"/>
          </a:bodyPr>
          <a:lstStyle/>
          <a:p>
            <a:r>
              <a:rPr lang="en-GB" dirty="0"/>
              <a:t>MY PERSON CENTRED PLAN</a:t>
            </a:r>
          </a:p>
        </p:txBody>
      </p:sp>
      <p:sp>
        <p:nvSpPr>
          <p:cNvPr id="3" name="Content Placeholder 2">
            <a:extLst>
              <a:ext uri="{FF2B5EF4-FFF2-40B4-BE49-F238E27FC236}">
                <a16:creationId xmlns:a16="http://schemas.microsoft.com/office/drawing/2014/main" id="{54C50354-D7F1-44C9-A33F-01098631D3BA}"/>
              </a:ext>
            </a:extLst>
          </p:cNvPr>
          <p:cNvSpPr>
            <a:spLocks noGrp="1"/>
          </p:cNvSpPr>
          <p:nvPr>
            <p:ph idx="1"/>
          </p:nvPr>
        </p:nvSpPr>
        <p:spPr>
          <a:xfrm>
            <a:off x="838200" y="930442"/>
            <a:ext cx="10515600" cy="5246521"/>
          </a:xfrm>
        </p:spPr>
        <p:txBody>
          <a:bodyPr/>
          <a:lstStyle/>
          <a:p>
            <a:pPr lvl="0"/>
            <a:r>
              <a:rPr lang="en-GB" b="1" dirty="0"/>
              <a:t>My Name is Joseph Burns</a:t>
            </a:r>
          </a:p>
          <a:p>
            <a:pPr lvl="0"/>
            <a:r>
              <a:rPr lang="en-GB" b="1" dirty="0"/>
              <a:t>25 HashBrown  Lane</a:t>
            </a:r>
          </a:p>
          <a:p>
            <a:pPr lvl="0"/>
            <a:r>
              <a:rPr lang="en-GB" b="1" dirty="0"/>
              <a:t>BIRMINGHAM</a:t>
            </a:r>
          </a:p>
          <a:p>
            <a:pPr lvl="0"/>
            <a:r>
              <a:rPr lang="en-GB" b="1" dirty="0"/>
              <a:t>Religion</a:t>
            </a:r>
            <a:r>
              <a:rPr lang="en-GB" dirty="0"/>
              <a:t>: Christianity</a:t>
            </a:r>
            <a:r>
              <a:rPr lang="en-GB" b="1" dirty="0"/>
              <a:t> </a:t>
            </a:r>
          </a:p>
          <a:p>
            <a:pPr lvl="0"/>
            <a:r>
              <a:rPr lang="en-GB" b="1" dirty="0"/>
              <a:t>Ethnicity: </a:t>
            </a:r>
            <a:r>
              <a:rPr lang="en-GB" dirty="0"/>
              <a:t>Black Caribbean</a:t>
            </a:r>
          </a:p>
          <a:p>
            <a:pPr lvl="0"/>
            <a:r>
              <a:rPr lang="en-GB" b="1" dirty="0"/>
              <a:t>Family / next of kin</a:t>
            </a:r>
            <a:endParaRPr lang="en-GB" dirty="0"/>
          </a:p>
          <a:p>
            <a:r>
              <a:rPr lang="en-GB" b="1" dirty="0"/>
              <a:t>I have </a:t>
            </a:r>
            <a:r>
              <a:rPr lang="en-GB" dirty="0"/>
              <a:t>4 Kids, including my daughter Shelley-Ann with whom I lived with</a:t>
            </a:r>
          </a:p>
          <a:p>
            <a:endParaRPr lang="en-GB" dirty="0"/>
          </a:p>
        </p:txBody>
      </p:sp>
    </p:spTree>
    <p:extLst>
      <p:ext uri="{BB962C8B-B14F-4D97-AF65-F5344CB8AC3E}">
        <p14:creationId xmlns:p14="http://schemas.microsoft.com/office/powerpoint/2010/main" val="410725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3B5E27-5A10-45F7-91C8-050C550A74CA}"/>
              </a:ext>
            </a:extLst>
          </p:cNvPr>
          <p:cNvSpPr txBox="1"/>
          <p:nvPr/>
        </p:nvSpPr>
        <p:spPr>
          <a:xfrm>
            <a:off x="1245704" y="914400"/>
            <a:ext cx="9700591" cy="1569660"/>
          </a:xfrm>
          <a:prstGeom prst="rect">
            <a:avLst/>
          </a:prstGeom>
          <a:noFill/>
        </p:spPr>
        <p:txBody>
          <a:bodyPr wrap="square" rtlCol="0">
            <a:spAutoFit/>
          </a:bodyPr>
          <a:lstStyle/>
          <a:p>
            <a:pPr lvl="0"/>
            <a:r>
              <a:rPr lang="en-GB" sz="2400" b="1" dirty="0">
                <a:latin typeface="Arial" panose="020B0604020202020204" pitchFamily="34" charset="0"/>
                <a:cs typeface="Arial" panose="020B0604020202020204" pitchFamily="34" charset="0"/>
              </a:rPr>
              <a:t>Health conditions-</a:t>
            </a:r>
            <a:r>
              <a:rPr lang="en-GB" sz="2400" dirty="0">
                <a:latin typeface="Arial" panose="020B0604020202020204" pitchFamily="34" charset="0"/>
                <a:cs typeface="Arial" panose="020B0604020202020204" pitchFamily="34" charset="0"/>
              </a:rPr>
              <a:t> borderline diabetes, this is controlled by diet and medication.  </a:t>
            </a:r>
          </a:p>
          <a:p>
            <a:pPr lvl="0"/>
            <a:r>
              <a:rPr lang="en-GB" sz="2400" dirty="0">
                <a:latin typeface="Arial" panose="020B0604020202020204" pitchFamily="34" charset="0"/>
                <a:cs typeface="Arial" panose="020B0604020202020204" pitchFamily="34" charset="0"/>
              </a:rPr>
              <a:t> Arthritis painkiller</a:t>
            </a:r>
          </a:p>
          <a:p>
            <a:pPr lvl="0"/>
            <a:r>
              <a:rPr lang="en-GB" sz="2400" dirty="0">
                <a:latin typeface="Arial" panose="020B0604020202020204" pitchFamily="34" charset="0"/>
                <a:cs typeface="Arial" panose="020B0604020202020204" pitchFamily="34" charset="0"/>
              </a:rPr>
              <a:t> Dementia Galantamine</a:t>
            </a:r>
          </a:p>
        </p:txBody>
      </p:sp>
      <p:sp>
        <p:nvSpPr>
          <p:cNvPr id="3" name="TextBox 2">
            <a:extLst>
              <a:ext uri="{FF2B5EF4-FFF2-40B4-BE49-F238E27FC236}">
                <a16:creationId xmlns:a16="http://schemas.microsoft.com/office/drawing/2014/main" id="{1748287C-EB53-449E-B8B2-680671DEB368}"/>
              </a:ext>
            </a:extLst>
          </p:cNvPr>
          <p:cNvSpPr txBox="1"/>
          <p:nvPr/>
        </p:nvSpPr>
        <p:spPr>
          <a:xfrm>
            <a:off x="1590261" y="3140765"/>
            <a:ext cx="9183756" cy="230832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Medication- </a:t>
            </a:r>
            <a:r>
              <a:rPr lang="en-GB" sz="2400" dirty="0">
                <a:latin typeface="Arial" panose="020B0604020202020204" pitchFamily="34" charset="0"/>
                <a:cs typeface="Arial" panose="020B0604020202020204" pitchFamily="34" charset="0"/>
              </a:rPr>
              <a:t>Metformin for diabetes, support to take my medication at the right time when I needed to also the correct dosage</a:t>
            </a: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Environment</a:t>
            </a:r>
            <a:r>
              <a:rPr lang="en-GB" sz="2400" dirty="0">
                <a:latin typeface="Arial" panose="020B0604020202020204" pitchFamily="34" charset="0"/>
                <a:cs typeface="Arial" panose="020B0604020202020204" pitchFamily="34" charset="0"/>
              </a:rPr>
              <a:t>- Knowing that my home is safe and secure preventing any slips and fall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2782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8EEC85-514A-4120-8C9B-CB3A5436B79A}"/>
              </a:ext>
            </a:extLst>
          </p:cNvPr>
          <p:cNvSpPr txBox="1"/>
          <p:nvPr/>
        </p:nvSpPr>
        <p:spPr>
          <a:xfrm rot="10800000" flipV="1">
            <a:off x="1043173" y="1566653"/>
            <a:ext cx="9213067" cy="1938992"/>
          </a:xfrm>
          <a:prstGeom prst="rect">
            <a:avLst/>
          </a:prstGeom>
          <a:noFill/>
        </p:spPr>
        <p:txBody>
          <a:bodyPr wrap="square" rtlCol="0">
            <a:spAutoFit/>
          </a:bodyPr>
          <a:lstStyle/>
          <a:p>
            <a:pPr lvl="0"/>
            <a:r>
              <a:rPr lang="en-GB" sz="2400" b="1" dirty="0">
                <a:latin typeface="Arial" panose="020B0604020202020204" pitchFamily="34" charset="0"/>
                <a:cs typeface="Arial" panose="020B0604020202020204" pitchFamily="34" charset="0"/>
              </a:rPr>
              <a:t>Mobility</a:t>
            </a:r>
            <a:r>
              <a:rPr lang="en-GB" sz="2400" dirty="0">
                <a:latin typeface="Arial" panose="020B0604020202020204" pitchFamily="34" charset="0"/>
                <a:cs typeface="Arial" panose="020B0604020202020204" pitchFamily="34" charset="0"/>
              </a:rPr>
              <a:t>- I tends to go for a walk around the local community on my own. I uses a walking stick. It is essential to keep my mobility as advised by the physiotherapist. Sometimes I am starting to feel like I doesn’t know my familiar surrounding. I  now need support accessing the community</a:t>
            </a:r>
            <a:r>
              <a:rPr lang="en-GB" dirty="0"/>
              <a:t>.</a:t>
            </a:r>
          </a:p>
        </p:txBody>
      </p:sp>
    </p:spTree>
    <p:extLst>
      <p:ext uri="{BB962C8B-B14F-4D97-AF65-F5344CB8AC3E}">
        <p14:creationId xmlns:p14="http://schemas.microsoft.com/office/powerpoint/2010/main" val="1725217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3C6A0E-2EC8-40F6-8260-2AFD29D58252}"/>
              </a:ext>
            </a:extLst>
          </p:cNvPr>
          <p:cNvSpPr txBox="1"/>
          <p:nvPr/>
        </p:nvSpPr>
        <p:spPr>
          <a:xfrm>
            <a:off x="1215887" y="874644"/>
            <a:ext cx="9760225" cy="461665"/>
          </a:xfrm>
          <a:prstGeom prst="rect">
            <a:avLst/>
          </a:prstGeom>
          <a:noFill/>
        </p:spPr>
        <p:txBody>
          <a:bodyPr wrap="square" rtlCol="0">
            <a:spAutoFit/>
          </a:bodyPr>
          <a:lstStyle/>
          <a:p>
            <a:pPr lvl="0"/>
            <a:r>
              <a:rPr lang="en-GB" sz="2400" b="1" dirty="0">
                <a:latin typeface="Arial" panose="020B0604020202020204" pitchFamily="34" charset="0"/>
                <a:cs typeface="Arial" panose="020B0604020202020204" pitchFamily="34" charset="0"/>
              </a:rPr>
              <a:t>Sensory- I</a:t>
            </a:r>
            <a:r>
              <a:rPr lang="en-GB" sz="2400" dirty="0">
                <a:latin typeface="Arial" panose="020B0604020202020204" pitchFamily="34" charset="0"/>
                <a:cs typeface="Arial" panose="020B0604020202020204" pitchFamily="34" charset="0"/>
              </a:rPr>
              <a:t> wears glasses mainly for reading due to my impaired vision</a:t>
            </a:r>
          </a:p>
        </p:txBody>
      </p:sp>
      <p:sp>
        <p:nvSpPr>
          <p:cNvPr id="3" name="Rectangle 2">
            <a:extLst>
              <a:ext uri="{FF2B5EF4-FFF2-40B4-BE49-F238E27FC236}">
                <a16:creationId xmlns:a16="http://schemas.microsoft.com/office/drawing/2014/main" id="{2389E10D-1269-45A1-80CC-478EF2A27037}"/>
              </a:ext>
            </a:extLst>
          </p:cNvPr>
          <p:cNvSpPr/>
          <p:nvPr/>
        </p:nvSpPr>
        <p:spPr>
          <a:xfrm>
            <a:off x="1113183" y="2784625"/>
            <a:ext cx="8468139" cy="1687578"/>
          </a:xfrm>
          <a:prstGeom prst="rect">
            <a:avLst/>
          </a:prstGeom>
        </p:spPr>
        <p:txBody>
          <a:bodyPr wrap="square">
            <a:spAutoFit/>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2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Cognitive- I</a:t>
            </a:r>
            <a:r>
              <a:rPr lang="en-GB"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recently keep forgetting important things, staying safe when on my own, using electrical appliance correctly</a:t>
            </a:r>
            <a:endPar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DAADD20-0A56-46BD-B22A-BE37C1E475E7}"/>
              </a:ext>
            </a:extLst>
          </p:cNvPr>
          <p:cNvSpPr txBox="1"/>
          <p:nvPr/>
        </p:nvSpPr>
        <p:spPr>
          <a:xfrm>
            <a:off x="1451113" y="1808923"/>
            <a:ext cx="8130209" cy="1200329"/>
          </a:xfrm>
          <a:prstGeom prst="rect">
            <a:avLst/>
          </a:prstGeom>
          <a:noFill/>
        </p:spPr>
        <p:txBody>
          <a:bodyPr wrap="square" rtlCol="0">
            <a:spAutoFit/>
          </a:bodyPr>
          <a:lstStyle/>
          <a:p>
            <a:pPr lvl="0"/>
            <a:r>
              <a:rPr lang="en-GB" sz="2400" b="1" dirty="0">
                <a:latin typeface="Arial" panose="020B0604020202020204" pitchFamily="34" charset="0"/>
                <a:cs typeface="Arial" panose="020B0604020202020204" pitchFamily="34" charset="0"/>
              </a:rPr>
              <a:t>ICT- Mobile Phone</a:t>
            </a:r>
            <a:r>
              <a:rPr lang="en-GB" sz="2400" dirty="0">
                <a:latin typeface="Arial" panose="020B0604020202020204" pitchFamily="34" charset="0"/>
                <a:cs typeface="Arial" panose="020B0604020202020204" pitchFamily="34" charset="0"/>
              </a:rPr>
              <a:t> It will allow me to keep in contact with my family and friends. This will enable me to maintain my independence</a:t>
            </a:r>
          </a:p>
        </p:txBody>
      </p:sp>
    </p:spTree>
    <p:extLst>
      <p:ext uri="{BB962C8B-B14F-4D97-AF65-F5344CB8AC3E}">
        <p14:creationId xmlns:p14="http://schemas.microsoft.com/office/powerpoint/2010/main" val="3787360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A3FAFE-B7FF-42A5-8F60-E598B42F92AF}"/>
              </a:ext>
            </a:extLst>
          </p:cNvPr>
          <p:cNvSpPr txBox="1"/>
          <p:nvPr/>
        </p:nvSpPr>
        <p:spPr>
          <a:xfrm>
            <a:off x="877956" y="1232452"/>
            <a:ext cx="10436087" cy="304698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Personal Care-</a:t>
            </a:r>
            <a:r>
              <a:rPr lang="en-GB" sz="2400" dirty="0">
                <a:latin typeface="Arial" panose="020B0604020202020204" pitchFamily="34" charset="0"/>
                <a:cs typeface="Arial" panose="020B0604020202020204" pitchFamily="34" charset="0"/>
              </a:rPr>
              <a:t> Have a shower every morning, and I also likes to choose my clothes for the day. I do not like to be rushed and take my own time with personal care. I would like to need support to dress and undress. I want to shave in the morning </a:t>
            </a:r>
          </a:p>
          <a:p>
            <a:r>
              <a:rPr lang="en-GB" sz="2400" b="1" dirty="0">
                <a:latin typeface="Arial" panose="020B0604020202020204" pitchFamily="34" charset="0"/>
                <a:cs typeface="Arial" panose="020B0604020202020204" pitchFamily="34" charset="0"/>
              </a:rPr>
              <a:t>Diet-</a:t>
            </a:r>
            <a:r>
              <a:rPr lang="en-GB" sz="2400" dirty="0">
                <a:latin typeface="Arial" panose="020B0604020202020204" pitchFamily="34" charset="0"/>
                <a:cs typeface="Arial" panose="020B0604020202020204" pitchFamily="34" charset="0"/>
              </a:rPr>
              <a:t> Does not have any special dietary requirements but love rice and peas with chicken on a Sunday. Support needed to prepare and cook my food in a safe manner</a:t>
            </a:r>
          </a:p>
          <a:p>
            <a:pPr lvl="0"/>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54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963FA9-4CFF-48D1-8941-E499E59C0E38}"/>
              </a:ext>
            </a:extLst>
          </p:cNvPr>
          <p:cNvSpPr txBox="1"/>
          <p:nvPr/>
        </p:nvSpPr>
        <p:spPr>
          <a:xfrm>
            <a:off x="974035" y="1053548"/>
            <a:ext cx="9959008" cy="2241576"/>
          </a:xfrm>
          <a:prstGeom prst="rect">
            <a:avLst/>
          </a:prstGeom>
          <a:noFill/>
        </p:spPr>
        <p:txBody>
          <a:bodyPr wrap="square" rtlCol="0">
            <a:spAutoFit/>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2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Risk Assessment</a:t>
            </a:r>
            <a:r>
              <a:rPr lang="en-GB"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Environment-using the bathroom for a shower I may slip and injured myself as I have done in the past. not to go out alone in the community I may get lost. Fire Safety- I may cause a fire while using the kitchen</a:t>
            </a:r>
            <a:endPar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2396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121746-007B-4040-ABBE-411D89190B39}"/>
              </a:ext>
            </a:extLst>
          </p:cNvPr>
          <p:cNvSpPr txBox="1"/>
          <p:nvPr/>
        </p:nvSpPr>
        <p:spPr>
          <a:xfrm>
            <a:off x="834887" y="894522"/>
            <a:ext cx="10694504" cy="2344168"/>
          </a:xfrm>
          <a:prstGeom prst="rect">
            <a:avLst/>
          </a:prstGeom>
          <a:noFill/>
        </p:spPr>
        <p:txBody>
          <a:bodyPr wrap="square" rtlCol="0">
            <a:spAutoFit/>
          </a:bodyPr>
          <a:lstStyle/>
          <a:p>
            <a:pPr>
              <a:lnSpc>
                <a:spcPct val="150000"/>
              </a:lnSpc>
              <a:spcAft>
                <a:spcPts val="800"/>
              </a:spcAft>
            </a:pP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Daily Habits/ Schedule-</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 Shopping with</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my daughter Saturday at 9 am going to the community centre on Wednesdays at 10-2pm like to do my gardening</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Hobbies/ Interests-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playing dominoes and listening to old hit music going out with my family for a meal </a:t>
            </a:r>
            <a:endParaRPr lang="en-GB" sz="2400" dirty="0">
              <a:latin typeface="Arial" panose="020B0604020202020204" pitchFamily="34" charset="0"/>
              <a:ea typeface="Calibri" panose="020F050202020403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B1D6FA1-9206-4ACD-BDFF-C3BE0CE36763}"/>
              </a:ext>
            </a:extLst>
          </p:cNvPr>
          <p:cNvSpPr/>
          <p:nvPr/>
        </p:nvSpPr>
        <p:spPr>
          <a:xfrm>
            <a:off x="662609" y="3200122"/>
            <a:ext cx="6756830" cy="2241576"/>
          </a:xfrm>
          <a:prstGeom prst="rect">
            <a:avLst/>
          </a:prstGeom>
        </p:spPr>
        <p:txBody>
          <a:bodyPr wrap="square">
            <a:spAutoFit/>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2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Likes and dislikes-enjoy a good Sunday service at church, spending time with my grandson. Don’t like to be disturb from my sleep </a:t>
            </a:r>
            <a:endPar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07723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0220AC-2B42-4BB2-B84E-4E2BFADB962E}"/>
              </a:ext>
            </a:extLst>
          </p:cNvPr>
          <p:cNvSpPr txBox="1"/>
          <p:nvPr/>
        </p:nvSpPr>
        <p:spPr>
          <a:xfrm>
            <a:off x="596348" y="675861"/>
            <a:ext cx="11012556" cy="6076792"/>
          </a:xfrm>
          <a:prstGeom prst="rect">
            <a:avLst/>
          </a:prstGeom>
          <a:noFill/>
        </p:spPr>
        <p:txBody>
          <a:bodyPr wrap="square" rtlCol="0">
            <a:spAutoFit/>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What is Important to Mr Burns-</a:t>
            </a: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457200">
              <a:lnSpc>
                <a:spcPct val="150000"/>
              </a:lnSpc>
              <a:spcAft>
                <a:spcPts val="800"/>
              </a:spcAft>
            </a:pP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My children and grandchildren </a:t>
            </a: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Important Dates-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children and grandchildren birthday Joe kept these on a calendar that is visible on the bedroom wall. Always remember his wife’s birthday and brought flowers to her grave</a:t>
            </a:r>
          </a:p>
          <a:p>
            <a:pPr>
              <a:lnSpc>
                <a:spcPct val="150000"/>
              </a:lnSpc>
              <a:spcAft>
                <a:spcPts val="800"/>
              </a:spcAft>
            </a:pPr>
            <a:r>
              <a:rPr lang="en-GB" sz="2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Assessment</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24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There was a meeting with Mr Burns, Shelley-Ann Burns (his daughter) and Colleen Brown (Social Worker). Meeting took place at the Burns residence. he was happy to talk about himself and answer all questions </a:t>
            </a:r>
            <a:endParaRPr lang="en-GB" sz="24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7489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026510-BFDD-4587-8206-F7EB719332A9}"/>
              </a:ext>
            </a:extLst>
          </p:cNvPr>
          <p:cNvSpPr/>
          <p:nvPr/>
        </p:nvSpPr>
        <p:spPr>
          <a:xfrm>
            <a:off x="894522" y="2030123"/>
            <a:ext cx="10396330" cy="3473515"/>
          </a:xfrm>
          <a:prstGeom prst="rect">
            <a:avLst/>
          </a:prstGeom>
        </p:spPr>
        <p:txBody>
          <a:bodyPr wrap="square">
            <a:spAutoFit/>
          </a:bodyPr>
          <a:lstStyle/>
          <a:p>
            <a:pPr>
              <a:lnSpc>
                <a:spcPct val="150000"/>
              </a:lnSpc>
              <a:spcAft>
                <a:spcPts val="800"/>
              </a:spcAft>
            </a:pP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Mr Burns needs that needed to meet</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Outcome 1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managing and maintaining nutrition</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Mr Burns requires support to prepare and serve his meals. It is ensuring that he choose a healthy food option an adequate intake of food.</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Outcome 2 </a:t>
            </a:r>
            <a:r>
              <a:rPr lang="en-GB" sz="2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Maintaining his hygiene, </a:t>
            </a: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Mr Burns requires support with showering in the morning or a daily strip wash. Help to check the temperature of the water before going in the shower. Supervise to take his medication at the right time</a:t>
            </a: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17169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427EF5-37B8-4F33-8FF3-0281C7C51BF6}"/>
              </a:ext>
            </a:extLst>
          </p:cNvPr>
          <p:cNvSpPr txBox="1"/>
          <p:nvPr/>
        </p:nvSpPr>
        <p:spPr>
          <a:xfrm>
            <a:off x="337931" y="655983"/>
            <a:ext cx="11589026" cy="5974200"/>
          </a:xfrm>
          <a:prstGeom prst="rect">
            <a:avLst/>
          </a:prstGeom>
          <a:noFill/>
        </p:spPr>
        <p:txBody>
          <a:bodyPr wrap="square" rtlCol="0">
            <a:spAutoFit/>
          </a:bodyPr>
          <a:lstStyle/>
          <a:p>
            <a:pPr>
              <a:lnSpc>
                <a:spcPct val="150000"/>
              </a:lnSpc>
              <a:spcAft>
                <a:spcPts val="800"/>
              </a:spcAft>
            </a:pP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Outcome 3 </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Being appropriately dress on a daily,</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 Mr Burns likes to choose his clothes but needed assistance with dressing and undressing</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Outcome 4 </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Maintaining his home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Mr Burns need support to keep his surrounding clean and tidy. Doing his laundry, bed linen changing</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Outcome 5 </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Using the necessary facilities or services in the local community. M</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r Burns needs support to access the local community and services and go to his medical appointments. </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Outcome 6</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 Progress of health check and follow up</a:t>
            </a:r>
            <a:endParaRPr lang="en-GB" sz="24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medication</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review</a:t>
            </a:r>
            <a:r>
              <a:rPr lang="en-GB" sz="2400" b="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Referral to Dietician, annual diabetic check blood tests, flu jab taken</a:t>
            </a:r>
            <a:endParaRPr lang="en-GB" sz="24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89281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3E0499-50F8-4050-969E-46FB7EB282CE}"/>
              </a:ext>
            </a:extLst>
          </p:cNvPr>
          <p:cNvSpPr txBox="1"/>
          <p:nvPr/>
        </p:nvSpPr>
        <p:spPr>
          <a:xfrm rot="10800000" flipH="1" flipV="1">
            <a:off x="1053549" y="1894736"/>
            <a:ext cx="10674624" cy="3207673"/>
          </a:xfrm>
          <a:prstGeom prst="rect">
            <a:avLst/>
          </a:prstGeom>
          <a:noFill/>
        </p:spPr>
        <p:txBody>
          <a:bodyPr wrap="square" rtlCol="0">
            <a:spAutoFit/>
          </a:bodyPr>
          <a:lstStyle/>
          <a:p>
            <a:pPr>
              <a:lnSpc>
                <a:spcPct val="150000"/>
              </a:lnSpc>
              <a:spcAft>
                <a:spcPts val="800"/>
              </a:spcAft>
            </a:pPr>
            <a:r>
              <a:rPr lang="en-GB" sz="1600" b="1" dirty="0">
                <a:solidFill>
                  <a:srgbClr val="000000"/>
                </a:solidFill>
                <a:latin typeface="Arial" panose="020B0604020202020204" pitchFamily="34" charset="0"/>
                <a:ea typeface="Times New Roman" panose="02020603050405020304" pitchFamily="18" charset="0"/>
                <a:cs typeface="Arial" panose="020B0604020202020204" pitchFamily="34" charset="0"/>
              </a:rPr>
              <a:t>Background and current situation</a:t>
            </a: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Mr Burns is a 73-year-old Black British with diabetes. He presently lived with his daughter Shelley-Ann. Mr Burns was living in his own home with his wife until three years ago she died. His health started to deteriorate not remember what he was doing or going. One day Mr Burns explained to his daughter that he was out and about in the community when he realises that he could not remember his way home and had to ask for direction from somewhere that he was sure he knew very well. He had a fall while going in the bath. This landed him in hospital for four weeks with a fractured limb. Mr Burns was also diagnosed with short-term dementia</a:t>
            </a:r>
            <a:r>
              <a:rPr lang="en-GB" sz="1600">
                <a:latin typeface="Arial" panose="020B0604020202020204" pitchFamily="34" charset="0"/>
                <a:ea typeface="Calibri" panose="020F0502020204030204" pitchFamily="34" charset="0"/>
                <a:cs typeface="Arial" panose="020B0604020202020204" pitchFamily="34" charset="0"/>
              </a:rPr>
              <a:t>. </a:t>
            </a: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Miss Shelley Burns is an appropriate representative for Mr Burns as his daughter if he lacks capacity</a:t>
            </a:r>
            <a:r>
              <a:rPr lang="en-GB" sz="1600" dirty="0">
                <a:latin typeface="Arial" panose="020B0604020202020204" pitchFamily="34"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4839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3663</TotalTime>
  <Words>846</Words>
  <Application>Microsoft Office PowerPoint</Application>
  <PresentationFormat>Widescreen</PresentationFormat>
  <Paragraphs>42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Symbol</vt:lpstr>
      <vt:lpstr>Times New Roman</vt:lpstr>
      <vt:lpstr>Office Theme</vt:lpstr>
      <vt:lpstr>PowerPoint Presentation</vt:lpstr>
      <vt:lpstr>MY PERSON CENTRED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Joseph Burns 25 Hash brown Lane, age 73</dc:title>
  <dc:creator>Joan McDonald</dc:creator>
  <cp:lastModifiedBy>Joan McDonald</cp:lastModifiedBy>
  <cp:revision>11</cp:revision>
  <dcterms:created xsi:type="dcterms:W3CDTF">2021-02-23T23:04:31Z</dcterms:created>
  <dcterms:modified xsi:type="dcterms:W3CDTF">2021-02-26T12:08:25Z</dcterms:modified>
</cp:coreProperties>
</file>