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6" r:id="rId5"/>
    <p:sldId id="257" r:id="rId6"/>
    <p:sldId id="258" r:id="rId7"/>
    <p:sldId id="259" r:id="rId8"/>
    <p:sldId id="260" r:id="rId9"/>
    <p:sldId id="261" r:id="rId10"/>
    <p:sldId id="267" r:id="rId11"/>
    <p:sldId id="273" r:id="rId12"/>
    <p:sldId id="263" r:id="rId13"/>
    <p:sldId id="265" r:id="rId14"/>
    <p:sldId id="274" r:id="rId15"/>
    <p:sldId id="286" r:id="rId16"/>
    <p:sldId id="287" r:id="rId17"/>
    <p:sldId id="275" r:id="rId18"/>
    <p:sldId id="272" r:id="rId19"/>
    <p:sldId id="262" r:id="rId20"/>
    <p:sldId id="270" r:id="rId21"/>
    <p:sldId id="264" r:id="rId22"/>
    <p:sldId id="266" r:id="rId23"/>
    <p:sldId id="271" r:id="rId24"/>
    <p:sldId id="269" r:id="rId25"/>
    <p:sldId id="268" r:id="rId26"/>
    <p:sldId id="276" r:id="rId27"/>
    <p:sldId id="277" r:id="rId28"/>
    <p:sldId id="280" r:id="rId29"/>
    <p:sldId id="281" r:id="rId30"/>
    <p:sldId id="282" r:id="rId31"/>
    <p:sldId id="279" r:id="rId32"/>
    <p:sldId id="278" r:id="rId33"/>
    <p:sldId id="284" r:id="rId34"/>
    <p:sldId id="283" r:id="rId35"/>
    <p:sldId id="285" r:id="rId36"/>
    <p:sldId id="28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C6F982-AB4A-4C3B-B672-BDC48D9FAAD0}" v="290" dt="2020-10-03T16:12:47.768"/>
    <p1510:client id="{5005E69F-5F1E-471C-9125-7F1E5F2A3DD6}" v="51" dt="2020-10-22T08:26:47.7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varScale="1">
        <p:scale>
          <a:sx n="85" d="100"/>
          <a:sy n="85" d="100"/>
        </p:scale>
        <p:origin x="63"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Holloway" userId="S::j.holloway@uwtsd.ac.uk::c8e24ef1-4d0d-4b16-a08c-ba2ddae3f914" providerId="AD" clId="Web-{5005E69F-5F1E-471C-9125-7F1E5F2A3DD6}"/>
    <pc:docChg chg="modSld">
      <pc:chgData name="Julia Holloway" userId="S::j.holloway@uwtsd.ac.uk::c8e24ef1-4d0d-4b16-a08c-ba2ddae3f914" providerId="AD" clId="Web-{5005E69F-5F1E-471C-9125-7F1E5F2A3DD6}" dt="2020-10-22T08:26:47.777" v="49" actId="14100"/>
      <pc:docMkLst>
        <pc:docMk/>
      </pc:docMkLst>
      <pc:sldChg chg="addSp delSp modSp">
        <pc:chgData name="Julia Holloway" userId="S::j.holloway@uwtsd.ac.uk::c8e24ef1-4d0d-4b16-a08c-ba2ddae3f914" providerId="AD" clId="Web-{5005E69F-5F1E-471C-9125-7F1E5F2A3DD6}" dt="2020-10-22T08:26:47.777" v="49" actId="14100"/>
        <pc:sldMkLst>
          <pc:docMk/>
          <pc:sldMk cId="1380858595" sldId="284"/>
        </pc:sldMkLst>
        <pc:spChg chg="mod">
          <ac:chgData name="Julia Holloway" userId="S::j.holloway@uwtsd.ac.uk::c8e24ef1-4d0d-4b16-a08c-ba2ddae3f914" providerId="AD" clId="Web-{5005E69F-5F1E-471C-9125-7F1E5F2A3DD6}" dt="2020-10-22T08:26:38.871" v="45" actId="20577"/>
          <ac:spMkLst>
            <pc:docMk/>
            <pc:sldMk cId="1380858595" sldId="284"/>
            <ac:spMk id="3" creationId="{C2458FBD-7F00-49CC-ABBF-E61C765F2151}"/>
          </ac:spMkLst>
        </pc:spChg>
        <pc:picChg chg="del">
          <ac:chgData name="Julia Holloway" userId="S::j.holloway@uwtsd.ac.uk::c8e24ef1-4d0d-4b16-a08c-ba2ddae3f914" providerId="AD" clId="Web-{5005E69F-5F1E-471C-9125-7F1E5F2A3DD6}" dt="2020-10-22T08:25:11.840" v="0"/>
          <ac:picMkLst>
            <pc:docMk/>
            <pc:sldMk cId="1380858595" sldId="284"/>
            <ac:picMk id="4" creationId="{E0897C3C-1C33-464E-80F6-C8F5F1BFD2B0}"/>
          </ac:picMkLst>
        </pc:picChg>
        <pc:picChg chg="add mod">
          <ac:chgData name="Julia Holloway" userId="S::j.holloway@uwtsd.ac.uk::c8e24ef1-4d0d-4b16-a08c-ba2ddae3f914" providerId="AD" clId="Web-{5005E69F-5F1E-471C-9125-7F1E5F2A3DD6}" dt="2020-10-22T08:26:47.777" v="49" actId="14100"/>
          <ac:picMkLst>
            <pc:docMk/>
            <pc:sldMk cId="1380858595" sldId="284"/>
            <ac:picMk id="5" creationId="{5E072E21-5DE5-44B4-824A-D2D32CC23D99}"/>
          </ac:picMkLst>
        </pc:picChg>
      </pc:sldChg>
    </pc:docChg>
  </pc:docChgLst>
  <pc:docChgLst>
    <pc:chgData name="Julia Holloway" userId="c8e24ef1-4d0d-4b16-a08c-ba2ddae3f914" providerId="ADAL" clId="{3DC6F982-AB4A-4C3B-B672-BDC48D9FAAD0}"/>
    <pc:docChg chg="undo custSel mod addSld modSld sldOrd">
      <pc:chgData name="Julia Holloway" userId="c8e24ef1-4d0d-4b16-a08c-ba2ddae3f914" providerId="ADAL" clId="{3DC6F982-AB4A-4C3B-B672-BDC48D9FAAD0}" dt="2020-10-04T09:55:30.570" v="5096" actId="1076"/>
      <pc:docMkLst>
        <pc:docMk/>
      </pc:docMkLst>
      <pc:sldChg chg="addSp delSp modSp setBg">
        <pc:chgData name="Julia Holloway" userId="c8e24ef1-4d0d-4b16-a08c-ba2ddae3f914" providerId="ADAL" clId="{3DC6F982-AB4A-4C3B-B672-BDC48D9FAAD0}" dt="2020-10-03T16:12:47.768" v="5094" actId="767"/>
        <pc:sldMkLst>
          <pc:docMk/>
          <pc:sldMk cId="165191729" sldId="256"/>
        </pc:sldMkLst>
        <pc:spChg chg="mod">
          <ac:chgData name="Julia Holloway" userId="c8e24ef1-4d0d-4b16-a08c-ba2ddae3f914" providerId="ADAL" clId="{3DC6F982-AB4A-4C3B-B672-BDC48D9FAAD0}" dt="2020-10-03T15:17:44.840" v="4541" actId="1076"/>
          <ac:spMkLst>
            <pc:docMk/>
            <pc:sldMk cId="165191729" sldId="256"/>
            <ac:spMk id="4" creationId="{BE60CBA8-1364-4585-8CCB-5E4CC50FA844}"/>
          </ac:spMkLst>
        </pc:spChg>
        <pc:spChg chg="del mod">
          <ac:chgData name="Julia Holloway" userId="c8e24ef1-4d0d-4b16-a08c-ba2ddae3f914" providerId="ADAL" clId="{3DC6F982-AB4A-4C3B-B672-BDC48D9FAAD0}" dt="2020-10-03T15:17:00.102" v="4534"/>
          <ac:spMkLst>
            <pc:docMk/>
            <pc:sldMk cId="165191729" sldId="256"/>
            <ac:spMk id="5" creationId="{16E58BF1-ECCA-4B6D-BE07-739D4AA175C1}"/>
          </ac:spMkLst>
        </pc:spChg>
        <pc:spChg chg="add mod">
          <ac:chgData name="Julia Holloway" userId="c8e24ef1-4d0d-4b16-a08c-ba2ddae3f914" providerId="ADAL" clId="{3DC6F982-AB4A-4C3B-B672-BDC48D9FAAD0}" dt="2020-10-03T16:12:47.768" v="5094" actId="767"/>
          <ac:spMkLst>
            <pc:docMk/>
            <pc:sldMk cId="165191729" sldId="256"/>
            <ac:spMk id="7" creationId="{1B594067-E68D-4C1D-8531-700EAD50DAF4}"/>
          </ac:spMkLst>
        </pc:spChg>
        <pc:picChg chg="add mod">
          <ac:chgData name="Julia Holloway" userId="c8e24ef1-4d0d-4b16-a08c-ba2ddae3f914" providerId="ADAL" clId="{3DC6F982-AB4A-4C3B-B672-BDC48D9FAAD0}" dt="2020-10-03T15:16:41.383" v="4531" actId="14100"/>
          <ac:picMkLst>
            <pc:docMk/>
            <pc:sldMk cId="165191729" sldId="256"/>
            <ac:picMk id="6" creationId="{64E4F59A-2426-4A08-B37B-7230BB6A16B6}"/>
          </ac:picMkLst>
        </pc:picChg>
      </pc:sldChg>
      <pc:sldChg chg="modSp setBg">
        <pc:chgData name="Julia Holloway" userId="c8e24ef1-4d0d-4b16-a08c-ba2ddae3f914" providerId="ADAL" clId="{3DC6F982-AB4A-4C3B-B672-BDC48D9FAAD0}" dt="2020-10-03T15:19:37.772" v="4575" actId="1076"/>
        <pc:sldMkLst>
          <pc:docMk/>
          <pc:sldMk cId="3330044713" sldId="257"/>
        </pc:sldMkLst>
        <pc:spChg chg="mod">
          <ac:chgData name="Julia Holloway" userId="c8e24ef1-4d0d-4b16-a08c-ba2ddae3f914" providerId="ADAL" clId="{3DC6F982-AB4A-4C3B-B672-BDC48D9FAAD0}" dt="2020-10-03T15:18:59.221" v="4568" actId="113"/>
          <ac:spMkLst>
            <pc:docMk/>
            <pc:sldMk cId="3330044713" sldId="257"/>
            <ac:spMk id="4" creationId="{C2B895E8-EF12-4C37-9D93-73E7F3C0B8F2}"/>
          </ac:spMkLst>
        </pc:spChg>
        <pc:spChg chg="mod">
          <ac:chgData name="Julia Holloway" userId="c8e24ef1-4d0d-4b16-a08c-ba2ddae3f914" providerId="ADAL" clId="{3DC6F982-AB4A-4C3B-B672-BDC48D9FAAD0}" dt="2020-10-03T15:19:14.259" v="4570" actId="113"/>
          <ac:spMkLst>
            <pc:docMk/>
            <pc:sldMk cId="3330044713" sldId="257"/>
            <ac:spMk id="6" creationId="{EFD07114-CE2D-45BE-BF59-0B60DF955592}"/>
          </ac:spMkLst>
        </pc:spChg>
        <pc:spChg chg="mod">
          <ac:chgData name="Julia Holloway" userId="c8e24ef1-4d0d-4b16-a08c-ba2ddae3f914" providerId="ADAL" clId="{3DC6F982-AB4A-4C3B-B672-BDC48D9FAAD0}" dt="2020-10-03T15:19:37.772" v="4575" actId="1076"/>
          <ac:spMkLst>
            <pc:docMk/>
            <pc:sldMk cId="3330044713" sldId="257"/>
            <ac:spMk id="7" creationId="{DE7420BA-0E5C-43E1-AC11-27BF423EFA95}"/>
          </ac:spMkLst>
        </pc:spChg>
      </pc:sldChg>
      <pc:sldChg chg="modSp">
        <pc:chgData name="Julia Holloway" userId="c8e24ef1-4d0d-4b16-a08c-ba2ddae3f914" providerId="ADAL" clId="{3DC6F982-AB4A-4C3B-B672-BDC48D9FAAD0}" dt="2020-10-03T15:26:24.142" v="4603" actId="207"/>
        <pc:sldMkLst>
          <pc:docMk/>
          <pc:sldMk cId="4129428446" sldId="258"/>
        </pc:sldMkLst>
        <pc:spChg chg="mod">
          <ac:chgData name="Julia Holloway" userId="c8e24ef1-4d0d-4b16-a08c-ba2ddae3f914" providerId="ADAL" clId="{3DC6F982-AB4A-4C3B-B672-BDC48D9FAAD0}" dt="2020-10-03T15:26:24.142" v="4603" actId="207"/>
          <ac:spMkLst>
            <pc:docMk/>
            <pc:sldMk cId="4129428446" sldId="258"/>
            <ac:spMk id="2" creationId="{F9EB2851-D9D6-4BC9-BD3E-5272DB543473}"/>
          </ac:spMkLst>
        </pc:spChg>
        <pc:spChg chg="mod">
          <ac:chgData name="Julia Holloway" userId="c8e24ef1-4d0d-4b16-a08c-ba2ddae3f914" providerId="ADAL" clId="{3DC6F982-AB4A-4C3B-B672-BDC48D9FAAD0}" dt="2020-10-03T15:20:07.004" v="4580" actId="1076"/>
          <ac:spMkLst>
            <pc:docMk/>
            <pc:sldMk cId="4129428446" sldId="258"/>
            <ac:spMk id="3" creationId="{409E622A-AFB0-4C4F-A8A4-88EAC065A44D}"/>
          </ac:spMkLst>
        </pc:spChg>
        <pc:picChg chg="mod">
          <ac:chgData name="Julia Holloway" userId="c8e24ef1-4d0d-4b16-a08c-ba2ddae3f914" providerId="ADAL" clId="{3DC6F982-AB4A-4C3B-B672-BDC48D9FAAD0}" dt="2020-10-03T15:19:56.328" v="4578" actId="1582"/>
          <ac:picMkLst>
            <pc:docMk/>
            <pc:sldMk cId="4129428446" sldId="258"/>
            <ac:picMk id="4" creationId="{D12AAC6E-AF9C-436D-B9A8-6219A5075B83}"/>
          </ac:picMkLst>
        </pc:picChg>
      </pc:sldChg>
      <pc:sldChg chg="modSp">
        <pc:chgData name="Julia Holloway" userId="c8e24ef1-4d0d-4b16-a08c-ba2ddae3f914" providerId="ADAL" clId="{3DC6F982-AB4A-4C3B-B672-BDC48D9FAAD0}" dt="2020-10-03T15:26:32.048" v="4604" actId="207"/>
        <pc:sldMkLst>
          <pc:docMk/>
          <pc:sldMk cId="1902682867" sldId="259"/>
        </pc:sldMkLst>
        <pc:spChg chg="mod">
          <ac:chgData name="Julia Holloway" userId="c8e24ef1-4d0d-4b16-a08c-ba2ddae3f914" providerId="ADAL" clId="{3DC6F982-AB4A-4C3B-B672-BDC48D9FAAD0}" dt="2020-10-03T15:26:32.048" v="4604" actId="207"/>
          <ac:spMkLst>
            <pc:docMk/>
            <pc:sldMk cId="1902682867" sldId="259"/>
            <ac:spMk id="2" creationId="{F9EB2851-D9D6-4BC9-BD3E-5272DB543473}"/>
          </ac:spMkLst>
        </pc:spChg>
        <pc:spChg chg="mod">
          <ac:chgData name="Julia Holloway" userId="c8e24ef1-4d0d-4b16-a08c-ba2ddae3f914" providerId="ADAL" clId="{3DC6F982-AB4A-4C3B-B672-BDC48D9FAAD0}" dt="2020-10-03T15:23:06.675" v="4596" actId="20577"/>
          <ac:spMkLst>
            <pc:docMk/>
            <pc:sldMk cId="1902682867" sldId="259"/>
            <ac:spMk id="3" creationId="{409E622A-AFB0-4C4F-A8A4-88EAC065A44D}"/>
          </ac:spMkLst>
        </pc:spChg>
        <pc:picChg chg="mod">
          <ac:chgData name="Julia Holloway" userId="c8e24ef1-4d0d-4b16-a08c-ba2ddae3f914" providerId="ADAL" clId="{3DC6F982-AB4A-4C3B-B672-BDC48D9FAAD0}" dt="2020-10-03T15:22:56.973" v="4591" actId="1582"/>
          <ac:picMkLst>
            <pc:docMk/>
            <pc:sldMk cId="1902682867" sldId="259"/>
            <ac:picMk id="4" creationId="{72C5EEBB-23F0-40A4-A0F7-686E8D1E1322}"/>
          </ac:picMkLst>
        </pc:picChg>
      </pc:sldChg>
      <pc:sldChg chg="modSp">
        <pc:chgData name="Julia Holloway" userId="c8e24ef1-4d0d-4b16-a08c-ba2ddae3f914" providerId="ADAL" clId="{3DC6F982-AB4A-4C3B-B672-BDC48D9FAAD0}" dt="2020-10-03T15:26:41.428" v="4605" actId="207"/>
        <pc:sldMkLst>
          <pc:docMk/>
          <pc:sldMk cId="4225939132" sldId="260"/>
        </pc:sldMkLst>
        <pc:spChg chg="mod">
          <ac:chgData name="Julia Holloway" userId="c8e24ef1-4d0d-4b16-a08c-ba2ddae3f914" providerId="ADAL" clId="{3DC6F982-AB4A-4C3B-B672-BDC48D9FAAD0}" dt="2020-10-03T15:26:41.428" v="4605" actId="207"/>
          <ac:spMkLst>
            <pc:docMk/>
            <pc:sldMk cId="4225939132" sldId="260"/>
            <ac:spMk id="2" creationId="{F9EB2851-D9D6-4BC9-BD3E-5272DB543473}"/>
          </ac:spMkLst>
        </pc:spChg>
        <pc:spChg chg="mod">
          <ac:chgData name="Julia Holloway" userId="c8e24ef1-4d0d-4b16-a08c-ba2ddae3f914" providerId="ADAL" clId="{3DC6F982-AB4A-4C3B-B672-BDC48D9FAAD0}" dt="2020-10-03T15:26:08.719" v="4602" actId="1076"/>
          <ac:spMkLst>
            <pc:docMk/>
            <pc:sldMk cId="4225939132" sldId="260"/>
            <ac:spMk id="3" creationId="{409E622A-AFB0-4C4F-A8A4-88EAC065A44D}"/>
          </ac:spMkLst>
        </pc:spChg>
      </pc:sldChg>
      <pc:sldChg chg="addSp modSp">
        <pc:chgData name="Julia Holloway" userId="c8e24ef1-4d0d-4b16-a08c-ba2ddae3f914" providerId="ADAL" clId="{3DC6F982-AB4A-4C3B-B672-BDC48D9FAAD0}" dt="2020-10-03T15:27:51.841" v="4613" actId="1582"/>
        <pc:sldMkLst>
          <pc:docMk/>
          <pc:sldMk cId="2514629519" sldId="261"/>
        </pc:sldMkLst>
        <pc:spChg chg="mod">
          <ac:chgData name="Julia Holloway" userId="c8e24ef1-4d0d-4b16-a08c-ba2ddae3f914" providerId="ADAL" clId="{3DC6F982-AB4A-4C3B-B672-BDC48D9FAAD0}" dt="2020-10-03T15:26:54.322" v="4606" actId="207"/>
          <ac:spMkLst>
            <pc:docMk/>
            <pc:sldMk cId="2514629519" sldId="261"/>
            <ac:spMk id="2" creationId="{F9EB2851-D9D6-4BC9-BD3E-5272DB543473}"/>
          </ac:spMkLst>
        </pc:spChg>
        <pc:picChg chg="add mod">
          <ac:chgData name="Julia Holloway" userId="c8e24ef1-4d0d-4b16-a08c-ba2ddae3f914" providerId="ADAL" clId="{3DC6F982-AB4A-4C3B-B672-BDC48D9FAAD0}" dt="2020-10-03T15:27:51.841" v="4613" actId="1582"/>
          <ac:picMkLst>
            <pc:docMk/>
            <pc:sldMk cId="2514629519" sldId="261"/>
            <ac:picMk id="4" creationId="{B2992337-A467-4A20-BD5C-7E80D7A90BCD}"/>
          </ac:picMkLst>
        </pc:picChg>
      </pc:sldChg>
      <pc:sldChg chg="addSp modSp ord">
        <pc:chgData name="Julia Holloway" userId="c8e24ef1-4d0d-4b16-a08c-ba2ddae3f914" providerId="ADAL" clId="{3DC6F982-AB4A-4C3B-B672-BDC48D9FAAD0}" dt="2020-10-03T15:43:42.118" v="4725" actId="1076"/>
        <pc:sldMkLst>
          <pc:docMk/>
          <pc:sldMk cId="2318787604" sldId="262"/>
        </pc:sldMkLst>
        <pc:spChg chg="mod">
          <ac:chgData name="Julia Holloway" userId="c8e24ef1-4d0d-4b16-a08c-ba2ddae3f914" providerId="ADAL" clId="{3DC6F982-AB4A-4C3B-B672-BDC48D9FAAD0}" dt="2020-10-03T15:43:11.939" v="4716" actId="207"/>
          <ac:spMkLst>
            <pc:docMk/>
            <pc:sldMk cId="2318787604" sldId="262"/>
            <ac:spMk id="2" creationId="{F9EB2851-D9D6-4BC9-BD3E-5272DB543473}"/>
          </ac:spMkLst>
        </pc:spChg>
        <pc:spChg chg="mod">
          <ac:chgData name="Julia Holloway" userId="c8e24ef1-4d0d-4b16-a08c-ba2ddae3f914" providerId="ADAL" clId="{3DC6F982-AB4A-4C3B-B672-BDC48D9FAAD0}" dt="2020-10-03T15:43:22.392" v="4719" actId="20577"/>
          <ac:spMkLst>
            <pc:docMk/>
            <pc:sldMk cId="2318787604" sldId="262"/>
            <ac:spMk id="3" creationId="{409E622A-AFB0-4C4F-A8A4-88EAC065A44D}"/>
          </ac:spMkLst>
        </pc:spChg>
        <pc:picChg chg="add mod">
          <ac:chgData name="Julia Holloway" userId="c8e24ef1-4d0d-4b16-a08c-ba2ddae3f914" providerId="ADAL" clId="{3DC6F982-AB4A-4C3B-B672-BDC48D9FAAD0}" dt="2020-10-03T15:43:42.118" v="4725" actId="1076"/>
          <ac:picMkLst>
            <pc:docMk/>
            <pc:sldMk cId="2318787604" sldId="262"/>
            <ac:picMk id="4" creationId="{29B8190C-2442-4F14-B2C0-7D99E3A7AA7A}"/>
          </ac:picMkLst>
        </pc:picChg>
      </pc:sldChg>
      <pc:sldChg chg="addSp modSp">
        <pc:chgData name="Julia Holloway" userId="c8e24ef1-4d0d-4b16-a08c-ba2ddae3f914" providerId="ADAL" clId="{3DC6F982-AB4A-4C3B-B672-BDC48D9FAAD0}" dt="2020-10-03T15:35:04.928" v="4647" actId="1076"/>
        <pc:sldMkLst>
          <pc:docMk/>
          <pc:sldMk cId="308556112" sldId="263"/>
        </pc:sldMkLst>
        <pc:spChg chg="mod">
          <ac:chgData name="Julia Holloway" userId="c8e24ef1-4d0d-4b16-a08c-ba2ddae3f914" providerId="ADAL" clId="{3DC6F982-AB4A-4C3B-B672-BDC48D9FAAD0}" dt="2020-10-03T15:35:04.928" v="4647" actId="1076"/>
          <ac:spMkLst>
            <pc:docMk/>
            <pc:sldMk cId="308556112" sldId="263"/>
            <ac:spMk id="2" creationId="{F9EB2851-D9D6-4BC9-BD3E-5272DB543473}"/>
          </ac:spMkLst>
        </pc:spChg>
        <pc:spChg chg="mod">
          <ac:chgData name="Julia Holloway" userId="c8e24ef1-4d0d-4b16-a08c-ba2ddae3f914" providerId="ADAL" clId="{3DC6F982-AB4A-4C3B-B672-BDC48D9FAAD0}" dt="2020-10-03T15:34:54.320" v="4645" actId="14100"/>
          <ac:spMkLst>
            <pc:docMk/>
            <pc:sldMk cId="308556112" sldId="263"/>
            <ac:spMk id="3" creationId="{409E622A-AFB0-4C4F-A8A4-88EAC065A44D}"/>
          </ac:spMkLst>
        </pc:spChg>
        <pc:picChg chg="add mod">
          <ac:chgData name="Julia Holloway" userId="c8e24ef1-4d0d-4b16-a08c-ba2ddae3f914" providerId="ADAL" clId="{3DC6F982-AB4A-4C3B-B672-BDC48D9FAAD0}" dt="2020-10-03T15:34:32.460" v="4640" actId="1076"/>
          <ac:picMkLst>
            <pc:docMk/>
            <pc:sldMk cId="308556112" sldId="263"/>
            <ac:picMk id="4" creationId="{2DEF3A61-7DA1-44D4-9293-87322312CE8E}"/>
          </ac:picMkLst>
        </pc:picChg>
      </pc:sldChg>
      <pc:sldChg chg="addSp modSp">
        <pc:chgData name="Julia Holloway" userId="c8e24ef1-4d0d-4b16-a08c-ba2ddae3f914" providerId="ADAL" clId="{3DC6F982-AB4A-4C3B-B672-BDC48D9FAAD0}" dt="2020-10-03T15:47:23.885" v="4743" actId="1582"/>
        <pc:sldMkLst>
          <pc:docMk/>
          <pc:sldMk cId="547837833" sldId="264"/>
        </pc:sldMkLst>
        <pc:spChg chg="mod">
          <ac:chgData name="Julia Holloway" userId="c8e24ef1-4d0d-4b16-a08c-ba2ddae3f914" providerId="ADAL" clId="{3DC6F982-AB4A-4C3B-B672-BDC48D9FAAD0}" dt="2020-10-03T15:45:20.092" v="4736" actId="207"/>
          <ac:spMkLst>
            <pc:docMk/>
            <pc:sldMk cId="547837833" sldId="264"/>
            <ac:spMk id="2" creationId="{F9EB2851-D9D6-4BC9-BD3E-5272DB543473}"/>
          </ac:spMkLst>
        </pc:spChg>
        <pc:picChg chg="add mod">
          <ac:chgData name="Julia Holloway" userId="c8e24ef1-4d0d-4b16-a08c-ba2ddae3f914" providerId="ADAL" clId="{3DC6F982-AB4A-4C3B-B672-BDC48D9FAAD0}" dt="2020-10-03T15:47:23.885" v="4743" actId="1582"/>
          <ac:picMkLst>
            <pc:docMk/>
            <pc:sldMk cId="547837833" sldId="264"/>
            <ac:picMk id="4" creationId="{AFCC6EA6-A743-40CC-9255-9ECA9A4A3087}"/>
          </ac:picMkLst>
        </pc:picChg>
      </pc:sldChg>
      <pc:sldChg chg="addSp modSp ord">
        <pc:chgData name="Julia Holloway" userId="c8e24ef1-4d0d-4b16-a08c-ba2ddae3f914" providerId="ADAL" clId="{3DC6F982-AB4A-4C3B-B672-BDC48D9FAAD0}" dt="2020-10-03T15:36:25.167" v="4654" actId="1076"/>
        <pc:sldMkLst>
          <pc:docMk/>
          <pc:sldMk cId="2283326289" sldId="265"/>
        </pc:sldMkLst>
        <pc:spChg chg="mod">
          <ac:chgData name="Julia Holloway" userId="c8e24ef1-4d0d-4b16-a08c-ba2ddae3f914" providerId="ADAL" clId="{3DC6F982-AB4A-4C3B-B672-BDC48D9FAAD0}" dt="2020-10-03T15:36:25.167" v="4654" actId="1076"/>
          <ac:spMkLst>
            <pc:docMk/>
            <pc:sldMk cId="2283326289" sldId="265"/>
            <ac:spMk id="2" creationId="{F9EB2851-D9D6-4BC9-BD3E-5272DB543473}"/>
          </ac:spMkLst>
        </pc:spChg>
        <pc:spChg chg="mod">
          <ac:chgData name="Julia Holloway" userId="c8e24ef1-4d0d-4b16-a08c-ba2ddae3f914" providerId="ADAL" clId="{3DC6F982-AB4A-4C3B-B672-BDC48D9FAAD0}" dt="2020-10-03T15:36:19.260" v="4653" actId="1076"/>
          <ac:spMkLst>
            <pc:docMk/>
            <pc:sldMk cId="2283326289" sldId="265"/>
            <ac:spMk id="3" creationId="{409E622A-AFB0-4C4F-A8A4-88EAC065A44D}"/>
          </ac:spMkLst>
        </pc:spChg>
        <pc:picChg chg="add mod">
          <ac:chgData name="Julia Holloway" userId="c8e24ef1-4d0d-4b16-a08c-ba2ddae3f914" providerId="ADAL" clId="{3DC6F982-AB4A-4C3B-B672-BDC48D9FAAD0}" dt="2020-10-03T15:36:07.043" v="4651" actId="1076"/>
          <ac:picMkLst>
            <pc:docMk/>
            <pc:sldMk cId="2283326289" sldId="265"/>
            <ac:picMk id="4" creationId="{A88B68C6-19EE-4490-92B0-9B6138D74AA0}"/>
          </ac:picMkLst>
        </pc:picChg>
      </pc:sldChg>
      <pc:sldChg chg="addSp modSp">
        <pc:chgData name="Julia Holloway" userId="c8e24ef1-4d0d-4b16-a08c-ba2ddae3f914" providerId="ADAL" clId="{3DC6F982-AB4A-4C3B-B672-BDC48D9FAAD0}" dt="2020-10-03T15:49:25.886" v="4756" actId="1076"/>
        <pc:sldMkLst>
          <pc:docMk/>
          <pc:sldMk cId="4068235923" sldId="266"/>
        </pc:sldMkLst>
        <pc:spChg chg="mod">
          <ac:chgData name="Julia Holloway" userId="c8e24ef1-4d0d-4b16-a08c-ba2ddae3f914" providerId="ADAL" clId="{3DC6F982-AB4A-4C3B-B672-BDC48D9FAAD0}" dt="2020-10-03T15:49:25.886" v="4756" actId="1076"/>
          <ac:spMkLst>
            <pc:docMk/>
            <pc:sldMk cId="4068235923" sldId="266"/>
            <ac:spMk id="2" creationId="{F9EB2851-D9D6-4BC9-BD3E-5272DB543473}"/>
          </ac:spMkLst>
        </pc:spChg>
        <pc:spChg chg="mod">
          <ac:chgData name="Julia Holloway" userId="c8e24ef1-4d0d-4b16-a08c-ba2ddae3f914" providerId="ADAL" clId="{3DC6F982-AB4A-4C3B-B672-BDC48D9FAAD0}" dt="2020-10-03T15:49:14.963" v="4754" actId="1076"/>
          <ac:spMkLst>
            <pc:docMk/>
            <pc:sldMk cId="4068235923" sldId="266"/>
            <ac:spMk id="3" creationId="{409E622A-AFB0-4C4F-A8A4-88EAC065A44D}"/>
          </ac:spMkLst>
        </pc:spChg>
        <pc:picChg chg="add mod">
          <ac:chgData name="Julia Holloway" userId="c8e24ef1-4d0d-4b16-a08c-ba2ddae3f914" providerId="ADAL" clId="{3DC6F982-AB4A-4C3B-B672-BDC48D9FAAD0}" dt="2020-10-03T15:49:20.187" v="4755" actId="1076"/>
          <ac:picMkLst>
            <pc:docMk/>
            <pc:sldMk cId="4068235923" sldId="266"/>
            <ac:picMk id="4" creationId="{02C0FE97-253B-4668-8822-4871774E7C28}"/>
          </ac:picMkLst>
        </pc:picChg>
      </pc:sldChg>
      <pc:sldChg chg="addSp modSp">
        <pc:chgData name="Julia Holloway" userId="c8e24ef1-4d0d-4b16-a08c-ba2ddae3f914" providerId="ADAL" clId="{3DC6F982-AB4A-4C3B-B672-BDC48D9FAAD0}" dt="2020-10-03T15:32:18.663" v="4628" actId="14100"/>
        <pc:sldMkLst>
          <pc:docMk/>
          <pc:sldMk cId="613657286" sldId="267"/>
        </pc:sldMkLst>
        <pc:spChg chg="mod">
          <ac:chgData name="Julia Holloway" userId="c8e24ef1-4d0d-4b16-a08c-ba2ddae3f914" providerId="ADAL" clId="{3DC6F982-AB4A-4C3B-B672-BDC48D9FAAD0}" dt="2020-10-03T15:31:40.718" v="4621" actId="1076"/>
          <ac:spMkLst>
            <pc:docMk/>
            <pc:sldMk cId="613657286" sldId="267"/>
            <ac:spMk id="2" creationId="{F9EB2851-D9D6-4BC9-BD3E-5272DB543473}"/>
          </ac:spMkLst>
        </pc:spChg>
        <pc:spChg chg="mod">
          <ac:chgData name="Julia Holloway" userId="c8e24ef1-4d0d-4b16-a08c-ba2ddae3f914" providerId="ADAL" clId="{3DC6F982-AB4A-4C3B-B672-BDC48D9FAAD0}" dt="2020-10-03T15:28:11.536" v="4617" actId="1076"/>
          <ac:spMkLst>
            <pc:docMk/>
            <pc:sldMk cId="613657286" sldId="267"/>
            <ac:spMk id="3" creationId="{409E622A-AFB0-4C4F-A8A4-88EAC065A44D}"/>
          </ac:spMkLst>
        </pc:spChg>
        <pc:picChg chg="add mod">
          <ac:chgData name="Julia Holloway" userId="c8e24ef1-4d0d-4b16-a08c-ba2ddae3f914" providerId="ADAL" clId="{3DC6F982-AB4A-4C3B-B672-BDC48D9FAAD0}" dt="2020-10-03T15:32:18.663" v="4628" actId="14100"/>
          <ac:picMkLst>
            <pc:docMk/>
            <pc:sldMk cId="613657286" sldId="267"/>
            <ac:picMk id="4" creationId="{66E4FBE3-EAD5-4470-9ECD-0F782D63BA40}"/>
          </ac:picMkLst>
        </pc:picChg>
      </pc:sldChg>
      <pc:sldChg chg="modSp">
        <pc:chgData name="Julia Holloway" userId="c8e24ef1-4d0d-4b16-a08c-ba2ddae3f914" providerId="ADAL" clId="{3DC6F982-AB4A-4C3B-B672-BDC48D9FAAD0}" dt="2020-10-03T15:57:52.958" v="4769" actId="12"/>
        <pc:sldMkLst>
          <pc:docMk/>
          <pc:sldMk cId="1563563077" sldId="268"/>
        </pc:sldMkLst>
        <pc:spChg chg="mod">
          <ac:chgData name="Julia Holloway" userId="c8e24ef1-4d0d-4b16-a08c-ba2ddae3f914" providerId="ADAL" clId="{3DC6F982-AB4A-4C3B-B672-BDC48D9FAAD0}" dt="2020-10-03T15:53:44.100" v="4762" actId="207"/>
          <ac:spMkLst>
            <pc:docMk/>
            <pc:sldMk cId="1563563077" sldId="268"/>
            <ac:spMk id="2" creationId="{F9EB2851-D9D6-4BC9-BD3E-5272DB543473}"/>
          </ac:spMkLst>
        </pc:spChg>
        <pc:spChg chg="mod">
          <ac:chgData name="Julia Holloway" userId="c8e24ef1-4d0d-4b16-a08c-ba2ddae3f914" providerId="ADAL" clId="{3DC6F982-AB4A-4C3B-B672-BDC48D9FAAD0}" dt="2020-10-03T15:57:52.958" v="4769" actId="12"/>
          <ac:spMkLst>
            <pc:docMk/>
            <pc:sldMk cId="1563563077" sldId="268"/>
            <ac:spMk id="3" creationId="{409E622A-AFB0-4C4F-A8A4-88EAC065A44D}"/>
          </ac:spMkLst>
        </pc:spChg>
      </pc:sldChg>
      <pc:sldChg chg="addSp modSp modNotesTx">
        <pc:chgData name="Julia Holloway" userId="c8e24ef1-4d0d-4b16-a08c-ba2ddae3f914" providerId="ADAL" clId="{3DC6F982-AB4A-4C3B-B672-BDC48D9FAAD0}" dt="2020-10-03T15:53:13.407" v="4761" actId="207"/>
        <pc:sldMkLst>
          <pc:docMk/>
          <pc:sldMk cId="4218437530" sldId="269"/>
        </pc:sldMkLst>
        <pc:spChg chg="mod">
          <ac:chgData name="Julia Holloway" userId="c8e24ef1-4d0d-4b16-a08c-ba2ddae3f914" providerId="ADAL" clId="{3DC6F982-AB4A-4C3B-B672-BDC48D9FAAD0}" dt="2020-10-03T15:53:13.407" v="4761" actId="207"/>
          <ac:spMkLst>
            <pc:docMk/>
            <pc:sldMk cId="4218437530" sldId="269"/>
            <ac:spMk id="2" creationId="{F9EB2851-D9D6-4BC9-BD3E-5272DB543473}"/>
          </ac:spMkLst>
        </pc:spChg>
        <pc:spChg chg="mod">
          <ac:chgData name="Julia Holloway" userId="c8e24ef1-4d0d-4b16-a08c-ba2ddae3f914" providerId="ADAL" clId="{3DC6F982-AB4A-4C3B-B672-BDC48D9FAAD0}" dt="2020-10-03T15:53:09.159" v="4760" actId="1076"/>
          <ac:spMkLst>
            <pc:docMk/>
            <pc:sldMk cId="4218437530" sldId="269"/>
            <ac:spMk id="3" creationId="{409E622A-AFB0-4C4F-A8A4-88EAC065A44D}"/>
          </ac:spMkLst>
        </pc:spChg>
        <pc:picChg chg="add mod">
          <ac:chgData name="Julia Holloway" userId="c8e24ef1-4d0d-4b16-a08c-ba2ddae3f914" providerId="ADAL" clId="{3DC6F982-AB4A-4C3B-B672-BDC48D9FAAD0}" dt="2020-10-03T14:47:40.323" v="2747" actId="1076"/>
          <ac:picMkLst>
            <pc:docMk/>
            <pc:sldMk cId="4218437530" sldId="269"/>
            <ac:picMk id="4" creationId="{51BC4B97-D997-4962-B1DF-BBF7004C8A0D}"/>
          </ac:picMkLst>
        </pc:picChg>
      </pc:sldChg>
      <pc:sldChg chg="addSp delSp modSp mod ord setBg">
        <pc:chgData name="Julia Holloway" userId="c8e24ef1-4d0d-4b16-a08c-ba2ddae3f914" providerId="ADAL" clId="{3DC6F982-AB4A-4C3B-B672-BDC48D9FAAD0}" dt="2020-10-03T15:45:08.389" v="4735" actId="1582"/>
        <pc:sldMkLst>
          <pc:docMk/>
          <pc:sldMk cId="1709882666" sldId="270"/>
        </pc:sldMkLst>
        <pc:spChg chg="mod">
          <ac:chgData name="Julia Holloway" userId="c8e24ef1-4d0d-4b16-a08c-ba2ddae3f914" providerId="ADAL" clId="{3DC6F982-AB4A-4C3B-B672-BDC48D9FAAD0}" dt="2020-10-03T15:44:46.376" v="4731" actId="26606"/>
          <ac:spMkLst>
            <pc:docMk/>
            <pc:sldMk cId="1709882666" sldId="270"/>
            <ac:spMk id="2" creationId="{F9EB2851-D9D6-4BC9-BD3E-5272DB543473}"/>
          </ac:spMkLst>
        </pc:spChg>
        <pc:spChg chg="mod ord">
          <ac:chgData name="Julia Holloway" userId="c8e24ef1-4d0d-4b16-a08c-ba2ddae3f914" providerId="ADAL" clId="{3DC6F982-AB4A-4C3B-B672-BDC48D9FAAD0}" dt="2020-10-03T15:44:51.769" v="4732" actId="14100"/>
          <ac:spMkLst>
            <pc:docMk/>
            <pc:sldMk cId="1709882666" sldId="270"/>
            <ac:spMk id="3" creationId="{409E622A-AFB0-4C4F-A8A4-88EAC065A44D}"/>
          </ac:spMkLst>
        </pc:spChg>
        <pc:spChg chg="add del">
          <ac:chgData name="Julia Holloway" userId="c8e24ef1-4d0d-4b16-a08c-ba2ddae3f914" providerId="ADAL" clId="{3DC6F982-AB4A-4C3B-B672-BDC48D9FAAD0}" dt="2020-10-03T15:44:46.376" v="4731" actId="26606"/>
          <ac:spMkLst>
            <pc:docMk/>
            <pc:sldMk cId="1709882666" sldId="270"/>
            <ac:spMk id="9" creationId="{EBF87945-A001-489F-9D9B-7D9435F0B9CA}"/>
          </ac:spMkLst>
        </pc:spChg>
        <pc:picChg chg="add mod">
          <ac:chgData name="Julia Holloway" userId="c8e24ef1-4d0d-4b16-a08c-ba2ddae3f914" providerId="ADAL" clId="{3DC6F982-AB4A-4C3B-B672-BDC48D9FAAD0}" dt="2020-10-03T15:45:08.389" v="4735" actId="1582"/>
          <ac:picMkLst>
            <pc:docMk/>
            <pc:sldMk cId="1709882666" sldId="270"/>
            <ac:picMk id="4" creationId="{6F978213-9833-4586-BE34-539BAACF1204}"/>
          </ac:picMkLst>
        </pc:picChg>
      </pc:sldChg>
      <pc:sldChg chg="addSp delSp modSp">
        <pc:chgData name="Julia Holloway" userId="c8e24ef1-4d0d-4b16-a08c-ba2ddae3f914" providerId="ADAL" clId="{3DC6F982-AB4A-4C3B-B672-BDC48D9FAAD0}" dt="2020-10-03T15:50:58.899" v="4759"/>
        <pc:sldMkLst>
          <pc:docMk/>
          <pc:sldMk cId="4082930008" sldId="271"/>
        </pc:sldMkLst>
        <pc:spChg chg="mod">
          <ac:chgData name="Julia Holloway" userId="c8e24ef1-4d0d-4b16-a08c-ba2ddae3f914" providerId="ADAL" clId="{3DC6F982-AB4A-4C3B-B672-BDC48D9FAAD0}" dt="2020-10-03T15:49:37.788" v="4757" actId="207"/>
          <ac:spMkLst>
            <pc:docMk/>
            <pc:sldMk cId="4082930008" sldId="271"/>
            <ac:spMk id="2" creationId="{F9EB2851-D9D6-4BC9-BD3E-5272DB543473}"/>
          </ac:spMkLst>
        </pc:spChg>
        <pc:spChg chg="mod">
          <ac:chgData name="Julia Holloway" userId="c8e24ef1-4d0d-4b16-a08c-ba2ddae3f914" providerId="ADAL" clId="{3DC6F982-AB4A-4C3B-B672-BDC48D9FAAD0}" dt="2020-10-03T14:41:09.753" v="2177" actId="20577"/>
          <ac:spMkLst>
            <pc:docMk/>
            <pc:sldMk cId="4082930008" sldId="271"/>
            <ac:spMk id="3" creationId="{409E622A-AFB0-4C4F-A8A4-88EAC065A44D}"/>
          </ac:spMkLst>
        </pc:spChg>
        <pc:picChg chg="add del">
          <ac:chgData name="Julia Holloway" userId="c8e24ef1-4d0d-4b16-a08c-ba2ddae3f914" providerId="ADAL" clId="{3DC6F982-AB4A-4C3B-B672-BDC48D9FAAD0}" dt="2020-10-03T15:50:58.899" v="4759"/>
          <ac:picMkLst>
            <pc:docMk/>
            <pc:sldMk cId="4082930008" sldId="271"/>
            <ac:picMk id="4" creationId="{A2156C3F-7234-49EF-9866-D6DBF2567140}"/>
          </ac:picMkLst>
        </pc:picChg>
      </pc:sldChg>
      <pc:sldChg chg="modSp ord">
        <pc:chgData name="Julia Holloway" userId="c8e24ef1-4d0d-4b16-a08c-ba2ddae3f914" providerId="ADAL" clId="{3DC6F982-AB4A-4C3B-B672-BDC48D9FAAD0}" dt="2020-10-03T15:43:04.407" v="4715" actId="1076"/>
        <pc:sldMkLst>
          <pc:docMk/>
          <pc:sldMk cId="820942433" sldId="272"/>
        </pc:sldMkLst>
        <pc:spChg chg="mod">
          <ac:chgData name="Julia Holloway" userId="c8e24ef1-4d0d-4b16-a08c-ba2ddae3f914" providerId="ADAL" clId="{3DC6F982-AB4A-4C3B-B672-BDC48D9FAAD0}" dt="2020-10-03T15:41:52.118" v="4696" actId="207"/>
          <ac:spMkLst>
            <pc:docMk/>
            <pc:sldMk cId="820942433" sldId="272"/>
            <ac:spMk id="2" creationId="{F9EB2851-D9D6-4BC9-BD3E-5272DB543473}"/>
          </ac:spMkLst>
        </pc:spChg>
        <pc:spChg chg="mod">
          <ac:chgData name="Julia Holloway" userId="c8e24ef1-4d0d-4b16-a08c-ba2ddae3f914" providerId="ADAL" clId="{3DC6F982-AB4A-4C3B-B672-BDC48D9FAAD0}" dt="2020-10-03T15:42:10.403" v="4703" actId="20577"/>
          <ac:spMkLst>
            <pc:docMk/>
            <pc:sldMk cId="820942433" sldId="272"/>
            <ac:spMk id="3" creationId="{409E622A-AFB0-4C4F-A8A4-88EAC065A44D}"/>
          </ac:spMkLst>
        </pc:spChg>
        <pc:spChg chg="mod">
          <ac:chgData name="Julia Holloway" userId="c8e24ef1-4d0d-4b16-a08c-ba2ddae3f914" providerId="ADAL" clId="{3DC6F982-AB4A-4C3B-B672-BDC48D9FAAD0}" dt="2020-10-03T15:43:04.407" v="4715" actId="1076"/>
          <ac:spMkLst>
            <pc:docMk/>
            <pc:sldMk cId="820942433" sldId="272"/>
            <ac:spMk id="4" creationId="{9D404B29-D5D7-4A68-894F-2854A3D83BD8}"/>
          </ac:spMkLst>
        </pc:spChg>
        <pc:picChg chg="mod">
          <ac:chgData name="Julia Holloway" userId="c8e24ef1-4d0d-4b16-a08c-ba2ddae3f914" providerId="ADAL" clId="{3DC6F982-AB4A-4C3B-B672-BDC48D9FAAD0}" dt="2020-10-03T15:42:54.799" v="4714" actId="1076"/>
          <ac:picMkLst>
            <pc:docMk/>
            <pc:sldMk cId="820942433" sldId="272"/>
            <ac:picMk id="5" creationId="{C631200E-03B7-41DF-BA65-B382A1AFC0F9}"/>
          </ac:picMkLst>
        </pc:picChg>
      </pc:sldChg>
      <pc:sldChg chg="addSp modSp add setBg">
        <pc:chgData name="Julia Holloway" userId="c8e24ef1-4d0d-4b16-a08c-ba2ddae3f914" providerId="ADAL" clId="{3DC6F982-AB4A-4C3B-B672-BDC48D9FAAD0}" dt="2020-10-03T15:33:09.514" v="4638" actId="14100"/>
        <pc:sldMkLst>
          <pc:docMk/>
          <pc:sldMk cId="2910646465" sldId="273"/>
        </pc:sldMkLst>
        <pc:spChg chg="mod">
          <ac:chgData name="Julia Holloway" userId="c8e24ef1-4d0d-4b16-a08c-ba2ddae3f914" providerId="ADAL" clId="{3DC6F982-AB4A-4C3B-B672-BDC48D9FAAD0}" dt="2020-10-03T15:32:28.233" v="4629" actId="207"/>
          <ac:spMkLst>
            <pc:docMk/>
            <pc:sldMk cId="2910646465" sldId="273"/>
            <ac:spMk id="2" creationId="{00747023-E162-4E3A-A68F-1E9FE3ECB30B}"/>
          </ac:spMkLst>
        </pc:spChg>
        <pc:spChg chg="mod">
          <ac:chgData name="Julia Holloway" userId="c8e24ef1-4d0d-4b16-a08c-ba2ddae3f914" providerId="ADAL" clId="{3DC6F982-AB4A-4C3B-B672-BDC48D9FAAD0}" dt="2020-10-03T13:46:11.244" v="770" actId="1076"/>
          <ac:spMkLst>
            <pc:docMk/>
            <pc:sldMk cId="2910646465" sldId="273"/>
            <ac:spMk id="3" creationId="{C91E0A31-20AE-4FDD-BBC2-5EF1DA66F3A4}"/>
          </ac:spMkLst>
        </pc:spChg>
        <pc:picChg chg="add mod">
          <ac:chgData name="Julia Holloway" userId="c8e24ef1-4d0d-4b16-a08c-ba2ddae3f914" providerId="ADAL" clId="{3DC6F982-AB4A-4C3B-B672-BDC48D9FAAD0}" dt="2020-10-03T15:32:51.582" v="4633" actId="14100"/>
          <ac:picMkLst>
            <pc:docMk/>
            <pc:sldMk cId="2910646465" sldId="273"/>
            <ac:picMk id="4" creationId="{956010BD-F0FA-431B-9679-CAE3A7EED4B2}"/>
          </ac:picMkLst>
        </pc:picChg>
        <pc:picChg chg="add mod">
          <ac:chgData name="Julia Holloway" userId="c8e24ef1-4d0d-4b16-a08c-ba2ddae3f914" providerId="ADAL" clId="{3DC6F982-AB4A-4C3B-B672-BDC48D9FAAD0}" dt="2020-10-03T15:33:09.514" v="4638" actId="14100"/>
          <ac:picMkLst>
            <pc:docMk/>
            <pc:sldMk cId="2910646465" sldId="273"/>
            <ac:picMk id="5" creationId="{67DDDAAE-FCA9-4DB4-B910-774AD0D1D71F}"/>
          </ac:picMkLst>
        </pc:picChg>
      </pc:sldChg>
      <pc:sldChg chg="addSp modSp add setBg">
        <pc:chgData name="Julia Holloway" userId="c8e24ef1-4d0d-4b16-a08c-ba2ddae3f914" providerId="ADAL" clId="{3DC6F982-AB4A-4C3B-B672-BDC48D9FAAD0}" dt="2020-10-03T15:37:10.907" v="4677" actId="1076"/>
        <pc:sldMkLst>
          <pc:docMk/>
          <pc:sldMk cId="3069953699" sldId="274"/>
        </pc:sldMkLst>
        <pc:spChg chg="mod">
          <ac:chgData name="Julia Holloway" userId="c8e24ef1-4d0d-4b16-a08c-ba2ddae3f914" providerId="ADAL" clId="{3DC6F982-AB4A-4C3B-B672-BDC48D9FAAD0}" dt="2020-10-03T15:37:00.741" v="4674" actId="207"/>
          <ac:spMkLst>
            <pc:docMk/>
            <pc:sldMk cId="3069953699" sldId="274"/>
            <ac:spMk id="2" creationId="{9F4C89BF-6D3D-4ED7-BFB4-86A4E8D5E093}"/>
          </ac:spMkLst>
        </pc:spChg>
        <pc:spChg chg="mod">
          <ac:chgData name="Julia Holloway" userId="c8e24ef1-4d0d-4b16-a08c-ba2ddae3f914" providerId="ADAL" clId="{3DC6F982-AB4A-4C3B-B672-BDC48D9FAAD0}" dt="2020-10-03T15:37:10.907" v="4677" actId="1076"/>
          <ac:spMkLst>
            <pc:docMk/>
            <pc:sldMk cId="3069953699" sldId="274"/>
            <ac:spMk id="3" creationId="{D0F7E367-561B-4BD2-91D9-D16380A8B616}"/>
          </ac:spMkLst>
        </pc:spChg>
        <pc:picChg chg="add mod">
          <ac:chgData name="Julia Holloway" userId="c8e24ef1-4d0d-4b16-a08c-ba2ddae3f914" providerId="ADAL" clId="{3DC6F982-AB4A-4C3B-B672-BDC48D9FAAD0}" dt="2020-10-03T15:37:06.263" v="4676" actId="1076"/>
          <ac:picMkLst>
            <pc:docMk/>
            <pc:sldMk cId="3069953699" sldId="274"/>
            <ac:picMk id="4" creationId="{04C88033-AB24-44AE-B1E4-64DBC4903B35}"/>
          </ac:picMkLst>
        </pc:picChg>
      </pc:sldChg>
      <pc:sldChg chg="addSp modSp add">
        <pc:chgData name="Julia Holloway" userId="c8e24ef1-4d0d-4b16-a08c-ba2ddae3f914" providerId="ADAL" clId="{3DC6F982-AB4A-4C3B-B672-BDC48D9FAAD0}" dt="2020-10-03T15:41:43.268" v="4695" actId="1076"/>
        <pc:sldMkLst>
          <pc:docMk/>
          <pc:sldMk cId="1217085738" sldId="275"/>
        </pc:sldMkLst>
        <pc:spChg chg="mod">
          <ac:chgData name="Julia Holloway" userId="c8e24ef1-4d0d-4b16-a08c-ba2ddae3f914" providerId="ADAL" clId="{3DC6F982-AB4A-4C3B-B672-BDC48D9FAAD0}" dt="2020-10-03T15:41:43.268" v="4695" actId="1076"/>
          <ac:spMkLst>
            <pc:docMk/>
            <pc:sldMk cId="1217085738" sldId="275"/>
            <ac:spMk id="2" creationId="{491BDB2B-206D-4EC1-B0AA-AFD4B2A209B1}"/>
          </ac:spMkLst>
        </pc:spChg>
        <pc:spChg chg="mod">
          <ac:chgData name="Julia Holloway" userId="c8e24ef1-4d0d-4b16-a08c-ba2ddae3f914" providerId="ADAL" clId="{3DC6F982-AB4A-4C3B-B672-BDC48D9FAAD0}" dt="2020-10-03T15:41:17.051" v="4690" actId="27636"/>
          <ac:spMkLst>
            <pc:docMk/>
            <pc:sldMk cId="1217085738" sldId="275"/>
            <ac:spMk id="3" creationId="{C7F25926-9EA9-470A-8F4C-87636C001FE4}"/>
          </ac:spMkLst>
        </pc:spChg>
        <pc:picChg chg="add mod">
          <ac:chgData name="Julia Holloway" userId="c8e24ef1-4d0d-4b16-a08c-ba2ddae3f914" providerId="ADAL" clId="{3DC6F982-AB4A-4C3B-B672-BDC48D9FAAD0}" dt="2020-10-03T15:41:32.143" v="4693" actId="1582"/>
          <ac:picMkLst>
            <pc:docMk/>
            <pc:sldMk cId="1217085738" sldId="275"/>
            <ac:picMk id="4" creationId="{CEB88DEC-7127-45EC-96CB-863B2ADB9389}"/>
          </ac:picMkLst>
        </pc:picChg>
      </pc:sldChg>
      <pc:sldChg chg="addSp modSp add setBg">
        <pc:chgData name="Julia Holloway" userId="c8e24ef1-4d0d-4b16-a08c-ba2ddae3f914" providerId="ADAL" clId="{3DC6F982-AB4A-4C3B-B672-BDC48D9FAAD0}" dt="2020-10-04T09:55:30.570" v="5096" actId="1076"/>
        <pc:sldMkLst>
          <pc:docMk/>
          <pc:sldMk cId="758098269" sldId="276"/>
        </pc:sldMkLst>
        <pc:picChg chg="add mod">
          <ac:chgData name="Julia Holloway" userId="c8e24ef1-4d0d-4b16-a08c-ba2ddae3f914" providerId="ADAL" clId="{3DC6F982-AB4A-4C3B-B672-BDC48D9FAAD0}" dt="2020-10-04T09:55:30.570" v="5096" actId="1076"/>
          <ac:picMkLst>
            <pc:docMk/>
            <pc:sldMk cId="758098269" sldId="276"/>
            <ac:picMk id="4" creationId="{09E833FD-EC3B-47EA-A447-F954D5791A42}"/>
          </ac:picMkLst>
        </pc:picChg>
      </pc:sldChg>
      <pc:sldChg chg="addSp delSp modSp add setBg modNotesTx">
        <pc:chgData name="Julia Holloway" userId="c8e24ef1-4d0d-4b16-a08c-ba2ddae3f914" providerId="ADAL" clId="{3DC6F982-AB4A-4C3B-B672-BDC48D9FAAD0}" dt="2020-10-03T16:01:56.312" v="4886" actId="20577"/>
        <pc:sldMkLst>
          <pc:docMk/>
          <pc:sldMk cId="1829265682" sldId="277"/>
        </pc:sldMkLst>
        <pc:spChg chg="mod">
          <ac:chgData name="Julia Holloway" userId="c8e24ef1-4d0d-4b16-a08c-ba2ddae3f914" providerId="ADAL" clId="{3DC6F982-AB4A-4C3B-B672-BDC48D9FAAD0}" dt="2020-10-03T16:01:30.970" v="4812" actId="1076"/>
          <ac:spMkLst>
            <pc:docMk/>
            <pc:sldMk cId="1829265682" sldId="277"/>
            <ac:spMk id="2" creationId="{EBA7BC80-0909-4DAF-A2BF-F3CAC7979C30}"/>
          </ac:spMkLst>
        </pc:spChg>
        <pc:spChg chg="mod">
          <ac:chgData name="Julia Holloway" userId="c8e24ef1-4d0d-4b16-a08c-ba2ddae3f914" providerId="ADAL" clId="{3DC6F982-AB4A-4C3B-B672-BDC48D9FAAD0}" dt="2020-10-03T16:01:27.811" v="4811" actId="1076"/>
          <ac:spMkLst>
            <pc:docMk/>
            <pc:sldMk cId="1829265682" sldId="277"/>
            <ac:spMk id="3" creationId="{06A88CA5-6671-41EB-A3C0-4D40FFC52D50}"/>
          </ac:spMkLst>
        </pc:spChg>
        <pc:picChg chg="add del mod">
          <ac:chgData name="Julia Holloway" userId="c8e24ef1-4d0d-4b16-a08c-ba2ddae3f914" providerId="ADAL" clId="{3DC6F982-AB4A-4C3B-B672-BDC48D9FAAD0}" dt="2020-10-03T16:00:34.454" v="4803"/>
          <ac:picMkLst>
            <pc:docMk/>
            <pc:sldMk cId="1829265682" sldId="277"/>
            <ac:picMk id="4" creationId="{54C4C4DD-E467-4E63-9220-5088F8CAF6D3}"/>
          </ac:picMkLst>
        </pc:picChg>
        <pc:picChg chg="add mod">
          <ac:chgData name="Julia Holloway" userId="c8e24ef1-4d0d-4b16-a08c-ba2ddae3f914" providerId="ADAL" clId="{3DC6F982-AB4A-4C3B-B672-BDC48D9FAAD0}" dt="2020-10-03T16:01:24.902" v="4810" actId="1582"/>
          <ac:picMkLst>
            <pc:docMk/>
            <pc:sldMk cId="1829265682" sldId="277"/>
            <ac:picMk id="5" creationId="{F04D535B-F59E-4655-9E13-3C4857F430DE}"/>
          </ac:picMkLst>
        </pc:picChg>
      </pc:sldChg>
      <pc:sldChg chg="addSp modSp add">
        <pc:chgData name="Julia Holloway" userId="c8e24ef1-4d0d-4b16-a08c-ba2ddae3f914" providerId="ADAL" clId="{3DC6F982-AB4A-4C3B-B672-BDC48D9FAAD0}" dt="2020-10-03T16:05:35.261" v="4933" actId="14100"/>
        <pc:sldMkLst>
          <pc:docMk/>
          <pc:sldMk cId="2051497563" sldId="278"/>
        </pc:sldMkLst>
        <pc:picChg chg="add mod">
          <ac:chgData name="Julia Holloway" userId="c8e24ef1-4d0d-4b16-a08c-ba2ddae3f914" providerId="ADAL" clId="{3DC6F982-AB4A-4C3B-B672-BDC48D9FAAD0}" dt="2020-10-03T16:05:35.261" v="4933" actId="14100"/>
          <ac:picMkLst>
            <pc:docMk/>
            <pc:sldMk cId="2051497563" sldId="278"/>
            <ac:picMk id="4" creationId="{408DE64F-686F-4E0E-8183-92FA88BA07A1}"/>
          </ac:picMkLst>
        </pc:picChg>
      </pc:sldChg>
      <pc:sldChg chg="addSp modSp add">
        <pc:chgData name="Julia Holloway" userId="c8e24ef1-4d0d-4b16-a08c-ba2ddae3f914" providerId="ADAL" clId="{3DC6F982-AB4A-4C3B-B672-BDC48D9FAAD0}" dt="2020-10-03T16:05:08.785" v="4926" actId="14100"/>
        <pc:sldMkLst>
          <pc:docMk/>
          <pc:sldMk cId="2173351110" sldId="279"/>
        </pc:sldMkLst>
        <pc:picChg chg="add mod">
          <ac:chgData name="Julia Holloway" userId="c8e24ef1-4d0d-4b16-a08c-ba2ddae3f914" providerId="ADAL" clId="{3DC6F982-AB4A-4C3B-B672-BDC48D9FAAD0}" dt="2020-10-03T16:05:08.785" v="4926" actId="14100"/>
          <ac:picMkLst>
            <pc:docMk/>
            <pc:sldMk cId="2173351110" sldId="279"/>
            <ac:picMk id="4" creationId="{C0EE8A54-8FA2-401A-A51C-714E221D26AD}"/>
          </ac:picMkLst>
        </pc:picChg>
      </pc:sldChg>
      <pc:sldChg chg="addSp modSp add">
        <pc:chgData name="Julia Holloway" userId="c8e24ef1-4d0d-4b16-a08c-ba2ddae3f914" providerId="ADAL" clId="{3DC6F982-AB4A-4C3B-B672-BDC48D9FAAD0}" dt="2020-10-03T16:03:58.214" v="4894" actId="1076"/>
        <pc:sldMkLst>
          <pc:docMk/>
          <pc:sldMk cId="1165119047" sldId="280"/>
        </pc:sldMkLst>
        <pc:spChg chg="mod">
          <ac:chgData name="Julia Holloway" userId="c8e24ef1-4d0d-4b16-a08c-ba2ddae3f914" providerId="ADAL" clId="{3DC6F982-AB4A-4C3B-B672-BDC48D9FAAD0}" dt="2020-10-03T16:03:58.214" v="4894" actId="1076"/>
          <ac:spMkLst>
            <pc:docMk/>
            <pc:sldMk cId="1165119047" sldId="280"/>
            <ac:spMk id="2" creationId="{EBA7BC80-0909-4DAF-A2BF-F3CAC7979C30}"/>
          </ac:spMkLst>
        </pc:spChg>
        <pc:picChg chg="add mod">
          <ac:chgData name="Julia Holloway" userId="c8e24ef1-4d0d-4b16-a08c-ba2ddae3f914" providerId="ADAL" clId="{3DC6F982-AB4A-4C3B-B672-BDC48D9FAAD0}" dt="2020-10-03T16:03:53.152" v="4893" actId="14100"/>
          <ac:picMkLst>
            <pc:docMk/>
            <pc:sldMk cId="1165119047" sldId="280"/>
            <ac:picMk id="4" creationId="{4DA721A7-F886-429F-9A8B-220440D015A4}"/>
          </ac:picMkLst>
        </pc:picChg>
      </pc:sldChg>
      <pc:sldChg chg="add modNotesTx">
        <pc:chgData name="Julia Holloway" userId="c8e24ef1-4d0d-4b16-a08c-ba2ddae3f914" providerId="ADAL" clId="{3DC6F982-AB4A-4C3B-B672-BDC48D9FAAD0}" dt="2020-10-03T14:59:47.352" v="3231" actId="20577"/>
        <pc:sldMkLst>
          <pc:docMk/>
          <pc:sldMk cId="874234357" sldId="281"/>
        </pc:sldMkLst>
      </pc:sldChg>
      <pc:sldChg chg="modSp add ord setBg">
        <pc:chgData name="Julia Holloway" userId="c8e24ef1-4d0d-4b16-a08c-ba2ddae3f914" providerId="ADAL" clId="{3DC6F982-AB4A-4C3B-B672-BDC48D9FAAD0}" dt="2020-10-03T16:04:48.429" v="4920" actId="1076"/>
        <pc:sldMkLst>
          <pc:docMk/>
          <pc:sldMk cId="1982494264" sldId="282"/>
        </pc:sldMkLst>
        <pc:picChg chg="mod">
          <ac:chgData name="Julia Holloway" userId="c8e24ef1-4d0d-4b16-a08c-ba2ddae3f914" providerId="ADAL" clId="{3DC6F982-AB4A-4C3B-B672-BDC48D9FAAD0}" dt="2020-10-03T16:04:48.429" v="4920" actId="1076"/>
          <ac:picMkLst>
            <pc:docMk/>
            <pc:sldMk cId="1982494264" sldId="282"/>
            <ac:picMk id="3" creationId="{02175846-4291-4A88-B3B8-05D9EC13A4AC}"/>
          </ac:picMkLst>
        </pc:picChg>
      </pc:sldChg>
      <pc:sldChg chg="addSp modSp add setBg">
        <pc:chgData name="Julia Holloway" userId="c8e24ef1-4d0d-4b16-a08c-ba2ddae3f914" providerId="ADAL" clId="{3DC6F982-AB4A-4C3B-B672-BDC48D9FAAD0}" dt="2020-10-03T16:09:42.899" v="5048" actId="1582"/>
        <pc:sldMkLst>
          <pc:docMk/>
          <pc:sldMk cId="3550212213" sldId="283"/>
        </pc:sldMkLst>
        <pc:spChg chg="mod">
          <ac:chgData name="Julia Holloway" userId="c8e24ef1-4d0d-4b16-a08c-ba2ddae3f914" providerId="ADAL" clId="{3DC6F982-AB4A-4C3B-B672-BDC48D9FAAD0}" dt="2020-10-03T16:09:23.800" v="5042" actId="1076"/>
          <ac:spMkLst>
            <pc:docMk/>
            <pc:sldMk cId="3550212213" sldId="283"/>
            <ac:spMk id="2" creationId="{EED0638D-67B7-4BE0-9E07-647C3C7CA48D}"/>
          </ac:spMkLst>
        </pc:spChg>
        <pc:spChg chg="mod">
          <ac:chgData name="Julia Holloway" userId="c8e24ef1-4d0d-4b16-a08c-ba2ddae3f914" providerId="ADAL" clId="{3DC6F982-AB4A-4C3B-B672-BDC48D9FAAD0}" dt="2020-10-03T16:09:27.590" v="5043" actId="1076"/>
          <ac:spMkLst>
            <pc:docMk/>
            <pc:sldMk cId="3550212213" sldId="283"/>
            <ac:spMk id="3" creationId="{4FDF6FA5-EB9B-430A-8A73-690973F14A3F}"/>
          </ac:spMkLst>
        </pc:spChg>
        <pc:picChg chg="add mod">
          <ac:chgData name="Julia Holloway" userId="c8e24ef1-4d0d-4b16-a08c-ba2ddae3f914" providerId="ADAL" clId="{3DC6F982-AB4A-4C3B-B672-BDC48D9FAAD0}" dt="2020-10-03T16:09:42.899" v="5048" actId="1582"/>
          <ac:picMkLst>
            <pc:docMk/>
            <pc:sldMk cId="3550212213" sldId="283"/>
            <ac:picMk id="4" creationId="{22D33793-7A4E-4125-8136-D51E7D5F080F}"/>
          </ac:picMkLst>
        </pc:picChg>
      </pc:sldChg>
      <pc:sldChg chg="addSp modSp add ord setBg modNotesTx">
        <pc:chgData name="Julia Holloway" userId="c8e24ef1-4d0d-4b16-a08c-ba2ddae3f914" providerId="ADAL" clId="{3DC6F982-AB4A-4C3B-B672-BDC48D9FAAD0}" dt="2020-10-03T16:07:44.671" v="5017" actId="1076"/>
        <pc:sldMkLst>
          <pc:docMk/>
          <pc:sldMk cId="1380858595" sldId="284"/>
        </pc:sldMkLst>
        <pc:spChg chg="mod">
          <ac:chgData name="Julia Holloway" userId="c8e24ef1-4d0d-4b16-a08c-ba2ddae3f914" providerId="ADAL" clId="{3DC6F982-AB4A-4C3B-B672-BDC48D9FAAD0}" dt="2020-10-03T16:07:44.671" v="5017" actId="1076"/>
          <ac:spMkLst>
            <pc:docMk/>
            <pc:sldMk cId="1380858595" sldId="284"/>
            <ac:spMk id="2" creationId="{C6FC52EF-C02F-4599-96E2-1DF958488FD9}"/>
          </ac:spMkLst>
        </pc:spChg>
        <pc:spChg chg="mod">
          <ac:chgData name="Julia Holloway" userId="c8e24ef1-4d0d-4b16-a08c-ba2ddae3f914" providerId="ADAL" clId="{3DC6F982-AB4A-4C3B-B672-BDC48D9FAAD0}" dt="2020-10-03T16:06:06.406" v="4938" actId="5793"/>
          <ac:spMkLst>
            <pc:docMk/>
            <pc:sldMk cId="1380858595" sldId="284"/>
            <ac:spMk id="3" creationId="{C2458FBD-7F00-49CC-ABBF-E61C765F2151}"/>
          </ac:spMkLst>
        </pc:spChg>
        <pc:picChg chg="add mod">
          <ac:chgData name="Julia Holloway" userId="c8e24ef1-4d0d-4b16-a08c-ba2ddae3f914" providerId="ADAL" clId="{3DC6F982-AB4A-4C3B-B672-BDC48D9FAAD0}" dt="2020-10-03T16:07:35.815" v="5015" actId="1076"/>
          <ac:picMkLst>
            <pc:docMk/>
            <pc:sldMk cId="1380858595" sldId="284"/>
            <ac:picMk id="4" creationId="{E0897C3C-1C33-464E-80F6-C8F5F1BFD2B0}"/>
          </ac:picMkLst>
        </pc:picChg>
      </pc:sldChg>
      <pc:sldChg chg="addSp modSp add setBg">
        <pc:chgData name="Julia Holloway" userId="c8e24ef1-4d0d-4b16-a08c-ba2ddae3f914" providerId="ADAL" clId="{3DC6F982-AB4A-4C3B-B672-BDC48D9FAAD0}" dt="2020-10-03T16:11:45.236" v="5075" actId="20577"/>
        <pc:sldMkLst>
          <pc:docMk/>
          <pc:sldMk cId="1667285169" sldId="285"/>
        </pc:sldMkLst>
        <pc:spChg chg="mod">
          <ac:chgData name="Julia Holloway" userId="c8e24ef1-4d0d-4b16-a08c-ba2ddae3f914" providerId="ADAL" clId="{3DC6F982-AB4A-4C3B-B672-BDC48D9FAAD0}" dt="2020-10-03T16:09:57.737" v="5050" actId="1076"/>
          <ac:spMkLst>
            <pc:docMk/>
            <pc:sldMk cId="1667285169" sldId="285"/>
            <ac:spMk id="2" creationId="{B58229FA-E640-4BFA-85C3-DC2CB3C67D38}"/>
          </ac:spMkLst>
        </pc:spChg>
        <pc:spChg chg="mod">
          <ac:chgData name="Julia Holloway" userId="c8e24ef1-4d0d-4b16-a08c-ba2ddae3f914" providerId="ADAL" clId="{3DC6F982-AB4A-4C3B-B672-BDC48D9FAAD0}" dt="2020-10-03T16:11:45.236" v="5075" actId="20577"/>
          <ac:spMkLst>
            <pc:docMk/>
            <pc:sldMk cId="1667285169" sldId="285"/>
            <ac:spMk id="3" creationId="{AF0F753F-DDE4-4315-BB33-D3A03E717935}"/>
          </ac:spMkLst>
        </pc:spChg>
        <pc:picChg chg="add mod">
          <ac:chgData name="Julia Holloway" userId="c8e24ef1-4d0d-4b16-a08c-ba2ddae3f914" providerId="ADAL" clId="{3DC6F982-AB4A-4C3B-B672-BDC48D9FAAD0}" dt="2020-10-03T16:11:29.765" v="5073" actId="14100"/>
          <ac:picMkLst>
            <pc:docMk/>
            <pc:sldMk cId="1667285169" sldId="285"/>
            <ac:picMk id="4" creationId="{4051D664-8CB7-48CA-8624-77D26845B28E}"/>
          </ac:picMkLst>
        </pc:picChg>
      </pc:sldChg>
      <pc:sldChg chg="addSp modSp add modNotesTx">
        <pc:chgData name="Julia Holloway" userId="c8e24ef1-4d0d-4b16-a08c-ba2ddae3f914" providerId="ADAL" clId="{3DC6F982-AB4A-4C3B-B672-BDC48D9FAAD0}" dt="2020-10-03T15:40:33.087" v="4682" actId="113"/>
        <pc:sldMkLst>
          <pc:docMk/>
          <pc:sldMk cId="2606630418" sldId="286"/>
        </pc:sldMkLst>
        <pc:spChg chg="mod">
          <ac:chgData name="Julia Holloway" userId="c8e24ef1-4d0d-4b16-a08c-ba2ddae3f914" providerId="ADAL" clId="{3DC6F982-AB4A-4C3B-B672-BDC48D9FAAD0}" dt="2020-10-03T15:37:20.900" v="4678" actId="207"/>
          <ac:spMkLst>
            <pc:docMk/>
            <pc:sldMk cId="2606630418" sldId="286"/>
            <ac:spMk id="2" creationId="{DBB6E0D0-1EFD-45BE-9646-5380CE756CFD}"/>
          </ac:spMkLst>
        </pc:spChg>
        <pc:spChg chg="mod">
          <ac:chgData name="Julia Holloway" userId="c8e24ef1-4d0d-4b16-a08c-ba2ddae3f914" providerId="ADAL" clId="{3DC6F982-AB4A-4C3B-B672-BDC48D9FAAD0}" dt="2020-10-03T15:40:33.087" v="4682" actId="113"/>
          <ac:spMkLst>
            <pc:docMk/>
            <pc:sldMk cId="2606630418" sldId="286"/>
            <ac:spMk id="3" creationId="{7CFB3EE0-14F0-469C-AD8B-F45CB89CC6C5}"/>
          </ac:spMkLst>
        </pc:spChg>
        <pc:picChg chg="add mod">
          <ac:chgData name="Julia Holloway" userId="c8e24ef1-4d0d-4b16-a08c-ba2ddae3f914" providerId="ADAL" clId="{3DC6F982-AB4A-4C3B-B672-BDC48D9FAAD0}" dt="2020-10-03T15:40:15.693" v="4680" actId="1076"/>
          <ac:picMkLst>
            <pc:docMk/>
            <pc:sldMk cId="2606630418" sldId="286"/>
            <ac:picMk id="4" creationId="{4CB38DF1-F01B-4697-AEC8-F99A4F6518F8}"/>
          </ac:picMkLst>
        </pc:picChg>
      </pc:sldChg>
      <pc:sldChg chg="modSp add">
        <pc:chgData name="Julia Holloway" userId="c8e24ef1-4d0d-4b16-a08c-ba2ddae3f914" providerId="ADAL" clId="{3DC6F982-AB4A-4C3B-B672-BDC48D9FAAD0}" dt="2020-10-03T15:40:53.045" v="4683" actId="207"/>
        <pc:sldMkLst>
          <pc:docMk/>
          <pc:sldMk cId="414855369" sldId="287"/>
        </pc:sldMkLst>
        <pc:spChg chg="mod">
          <ac:chgData name="Julia Holloway" userId="c8e24ef1-4d0d-4b16-a08c-ba2ddae3f914" providerId="ADAL" clId="{3DC6F982-AB4A-4C3B-B672-BDC48D9FAAD0}" dt="2020-10-03T15:40:53.045" v="4683" actId="207"/>
          <ac:spMkLst>
            <pc:docMk/>
            <pc:sldMk cId="414855369" sldId="287"/>
            <ac:spMk id="2" creationId="{71026B03-84F6-47B6-91EF-1DACD0ED97EC}"/>
          </ac:spMkLst>
        </pc:spChg>
        <pc:spChg chg="mod">
          <ac:chgData name="Julia Holloway" userId="c8e24ef1-4d0d-4b16-a08c-ba2ddae3f914" providerId="ADAL" clId="{3DC6F982-AB4A-4C3B-B672-BDC48D9FAAD0}" dt="2020-10-03T15:13:12.257" v="4488" actId="20577"/>
          <ac:spMkLst>
            <pc:docMk/>
            <pc:sldMk cId="414855369" sldId="287"/>
            <ac:spMk id="3" creationId="{EA2B2E36-FD81-46F0-B48A-9710EB454B1F}"/>
          </ac:spMkLst>
        </pc:spChg>
      </pc:sldChg>
      <pc:sldChg chg="addSp add modNotesTx">
        <pc:chgData name="Julia Holloway" userId="c8e24ef1-4d0d-4b16-a08c-ba2ddae3f914" providerId="ADAL" clId="{3DC6F982-AB4A-4C3B-B672-BDC48D9FAAD0}" dt="2020-10-03T16:12:28.640" v="5093" actId="20577"/>
        <pc:sldMkLst>
          <pc:docMk/>
          <pc:sldMk cId="1858454948" sldId="288"/>
        </pc:sldMkLst>
        <pc:picChg chg="add">
          <ac:chgData name="Julia Holloway" userId="c8e24ef1-4d0d-4b16-a08c-ba2ddae3f914" providerId="ADAL" clId="{3DC6F982-AB4A-4C3B-B672-BDC48D9FAAD0}" dt="2020-10-03T16:12:21.837" v="5077"/>
          <ac:picMkLst>
            <pc:docMk/>
            <pc:sldMk cId="1858454948" sldId="288"/>
            <ac:picMk id="4" creationId="{A17C4FDF-A543-42BB-BA85-B1851A64F9D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B4C22E-F4AD-4C50-B8FB-C82DC62DDD57}" type="datetimeFigureOut">
              <a:rPr lang="en-GB" smtClean="0"/>
              <a:t>22/10/2020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D3A08-E534-406E-9968-1D2185F13596}" type="slidenum">
              <a:rPr lang="en-GB" smtClean="0"/>
              <a:t>‹#›</a:t>
            </a:fld>
            <a:endParaRPr lang="en-GB"/>
          </a:p>
        </p:txBody>
      </p:sp>
    </p:spTree>
    <p:extLst>
      <p:ext uri="{BB962C8B-B14F-4D97-AF65-F5344CB8AC3E}">
        <p14:creationId xmlns:p14="http://schemas.microsoft.com/office/powerpoint/2010/main" val="576496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single style that can be used in all academic writing. Each academic discipline has developed its own particular styles, and in some subject areas you might use quite distinctive styles </a:t>
            </a:r>
            <a:r>
              <a:rPr lang="en-GB" dirty="0" err="1"/>
              <a:t>e.g</a:t>
            </a:r>
            <a:r>
              <a:rPr lang="en-GB" dirty="0"/>
              <a:t> third person for lit review and first person for reflective writing</a:t>
            </a:r>
          </a:p>
        </p:txBody>
      </p:sp>
      <p:sp>
        <p:nvSpPr>
          <p:cNvPr id="4" name="Slide Number Placeholder 3"/>
          <p:cNvSpPr>
            <a:spLocks noGrp="1"/>
          </p:cNvSpPr>
          <p:nvPr>
            <p:ph type="sldNum" sz="quarter" idx="5"/>
          </p:nvPr>
        </p:nvSpPr>
        <p:spPr/>
        <p:txBody>
          <a:bodyPr/>
          <a:lstStyle/>
          <a:p>
            <a:fld id="{E5FD3A08-E534-406E-9968-1D2185F13596}" type="slidenum">
              <a:rPr lang="en-GB" smtClean="0"/>
              <a:t>2</a:t>
            </a:fld>
            <a:endParaRPr lang="en-GB"/>
          </a:p>
        </p:txBody>
      </p:sp>
    </p:spTree>
    <p:extLst>
      <p:ext uri="{BB962C8B-B14F-4D97-AF65-F5344CB8AC3E}">
        <p14:creationId xmlns:p14="http://schemas.microsoft.com/office/powerpoint/2010/main" val="1705757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this to the marking criteria – coherence; written accuracy; developing an argument</a:t>
            </a:r>
          </a:p>
        </p:txBody>
      </p:sp>
      <p:sp>
        <p:nvSpPr>
          <p:cNvPr id="4" name="Slide Number Placeholder 3"/>
          <p:cNvSpPr>
            <a:spLocks noGrp="1"/>
          </p:cNvSpPr>
          <p:nvPr>
            <p:ph type="sldNum" sz="quarter" idx="5"/>
          </p:nvPr>
        </p:nvSpPr>
        <p:spPr/>
        <p:txBody>
          <a:bodyPr/>
          <a:lstStyle/>
          <a:p>
            <a:fld id="{E5FD3A08-E534-406E-9968-1D2185F13596}" type="slidenum">
              <a:rPr lang="en-GB" smtClean="0"/>
              <a:t>4</a:t>
            </a:fld>
            <a:endParaRPr lang="en-GB"/>
          </a:p>
        </p:txBody>
      </p:sp>
    </p:spTree>
    <p:extLst>
      <p:ext uri="{BB962C8B-B14F-4D97-AF65-F5344CB8AC3E}">
        <p14:creationId xmlns:p14="http://schemas.microsoft.com/office/powerpoint/2010/main" val="2469897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note that the use of the first person pronoun ‘I’ is appropriate in reflective writing</a:t>
            </a:r>
          </a:p>
        </p:txBody>
      </p:sp>
      <p:sp>
        <p:nvSpPr>
          <p:cNvPr id="4" name="Slide Number Placeholder 3"/>
          <p:cNvSpPr>
            <a:spLocks noGrp="1"/>
          </p:cNvSpPr>
          <p:nvPr>
            <p:ph type="sldNum" sz="quarter" idx="5"/>
          </p:nvPr>
        </p:nvSpPr>
        <p:spPr/>
        <p:txBody>
          <a:bodyPr/>
          <a:lstStyle/>
          <a:p>
            <a:fld id="{E5FD3A08-E534-406E-9968-1D2185F13596}" type="slidenum">
              <a:rPr lang="en-GB" smtClean="0"/>
              <a:t>7</a:t>
            </a:fld>
            <a:endParaRPr lang="en-GB"/>
          </a:p>
        </p:txBody>
      </p:sp>
    </p:spTree>
    <p:extLst>
      <p:ext uri="{BB962C8B-B14F-4D97-AF65-F5344CB8AC3E}">
        <p14:creationId xmlns:p14="http://schemas.microsoft.com/office/powerpoint/2010/main" val="1348518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8</a:t>
            </a:fld>
            <a:endParaRPr lang="en-GB"/>
          </a:p>
        </p:txBody>
      </p:sp>
    </p:spTree>
    <p:extLst>
      <p:ext uri="{BB962C8B-B14F-4D97-AF65-F5344CB8AC3E}">
        <p14:creationId xmlns:p14="http://schemas.microsoft.com/office/powerpoint/2010/main" val="2348948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to offer ideas on why it is vague and how it cold be more precise</a:t>
            </a:r>
          </a:p>
        </p:txBody>
      </p:sp>
      <p:sp>
        <p:nvSpPr>
          <p:cNvPr id="4" name="Slide Number Placeholder 3"/>
          <p:cNvSpPr>
            <a:spLocks noGrp="1"/>
          </p:cNvSpPr>
          <p:nvPr>
            <p:ph type="sldNum" sz="quarter" idx="5"/>
          </p:nvPr>
        </p:nvSpPr>
        <p:spPr/>
        <p:txBody>
          <a:bodyPr/>
          <a:lstStyle/>
          <a:p>
            <a:fld id="{E5FD3A08-E534-406E-9968-1D2185F13596}" type="slidenum">
              <a:rPr lang="en-GB" smtClean="0"/>
              <a:t>12</a:t>
            </a:fld>
            <a:endParaRPr lang="en-GB"/>
          </a:p>
        </p:txBody>
      </p:sp>
    </p:spTree>
    <p:extLst>
      <p:ext uri="{BB962C8B-B14F-4D97-AF65-F5344CB8AC3E}">
        <p14:creationId xmlns:p14="http://schemas.microsoft.com/office/powerpoint/2010/main" val="417322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14</a:t>
            </a:fld>
            <a:endParaRPr lang="en-GB"/>
          </a:p>
        </p:txBody>
      </p:sp>
    </p:spTree>
    <p:extLst>
      <p:ext uri="{BB962C8B-B14F-4D97-AF65-F5344CB8AC3E}">
        <p14:creationId xmlns:p14="http://schemas.microsoft.com/office/powerpoint/2010/main" val="16612882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students to assignment template</a:t>
            </a:r>
          </a:p>
        </p:txBody>
      </p:sp>
      <p:sp>
        <p:nvSpPr>
          <p:cNvPr id="4" name="Slide Number Placeholder 3"/>
          <p:cNvSpPr>
            <a:spLocks noGrp="1"/>
          </p:cNvSpPr>
          <p:nvPr>
            <p:ph type="sldNum" sz="quarter" idx="5"/>
          </p:nvPr>
        </p:nvSpPr>
        <p:spPr/>
        <p:txBody>
          <a:bodyPr/>
          <a:lstStyle/>
          <a:p>
            <a:fld id="{E5FD3A08-E534-406E-9968-1D2185F13596}" type="slidenum">
              <a:rPr lang="en-GB" smtClean="0"/>
              <a:t>21</a:t>
            </a:fld>
            <a:endParaRPr lang="en-GB"/>
          </a:p>
        </p:txBody>
      </p:sp>
    </p:spTree>
    <p:extLst>
      <p:ext uri="{BB962C8B-B14F-4D97-AF65-F5344CB8AC3E}">
        <p14:creationId xmlns:p14="http://schemas.microsoft.com/office/powerpoint/2010/main" val="1296778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 time to generate a range of examples of discourse markers</a:t>
            </a:r>
          </a:p>
        </p:txBody>
      </p:sp>
      <p:sp>
        <p:nvSpPr>
          <p:cNvPr id="4" name="Slide Number Placeholder 3"/>
          <p:cNvSpPr>
            <a:spLocks noGrp="1"/>
          </p:cNvSpPr>
          <p:nvPr>
            <p:ph type="sldNum" sz="quarter" idx="5"/>
          </p:nvPr>
        </p:nvSpPr>
        <p:spPr/>
        <p:txBody>
          <a:bodyPr/>
          <a:lstStyle/>
          <a:p>
            <a:fld id="{E5FD3A08-E534-406E-9968-1D2185F13596}" type="slidenum">
              <a:rPr lang="en-GB" smtClean="0"/>
              <a:t>24</a:t>
            </a:fld>
            <a:endParaRPr lang="en-GB"/>
          </a:p>
        </p:txBody>
      </p:sp>
    </p:spTree>
    <p:extLst>
      <p:ext uri="{BB962C8B-B14F-4D97-AF65-F5344CB8AC3E}">
        <p14:creationId xmlns:p14="http://schemas.microsoft.com/office/powerpoint/2010/main" val="15920604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D3A08-E534-406E-9968-1D2185F13596}" type="slidenum">
              <a:rPr lang="en-GB" smtClean="0"/>
              <a:t>25</a:t>
            </a:fld>
            <a:endParaRPr lang="en-GB"/>
          </a:p>
        </p:txBody>
      </p:sp>
    </p:spTree>
    <p:extLst>
      <p:ext uri="{BB962C8B-B14F-4D97-AF65-F5344CB8AC3E}">
        <p14:creationId xmlns:p14="http://schemas.microsoft.com/office/powerpoint/2010/main" val="4104059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Students should avoid being solely descriptive</a:t>
            </a:r>
          </a:p>
        </p:txBody>
      </p:sp>
      <p:sp>
        <p:nvSpPr>
          <p:cNvPr id="4" name="Slide Number Placeholder 3"/>
          <p:cNvSpPr>
            <a:spLocks noGrp="1"/>
          </p:cNvSpPr>
          <p:nvPr>
            <p:ph type="sldNum" sz="quarter" idx="5"/>
          </p:nvPr>
        </p:nvSpPr>
        <p:spPr/>
        <p:txBody>
          <a:bodyPr/>
          <a:lstStyle/>
          <a:p>
            <a:fld id="{41F85093-7576-402D-A583-7019A7DE9851}" type="slidenum">
              <a:rPr lang="en-GB" smtClean="0"/>
              <a:t>26</a:t>
            </a:fld>
            <a:endParaRPr lang="en-GB"/>
          </a:p>
        </p:txBody>
      </p:sp>
    </p:spTree>
    <p:extLst>
      <p:ext uri="{BB962C8B-B14F-4D97-AF65-F5344CB8AC3E}">
        <p14:creationId xmlns:p14="http://schemas.microsoft.com/office/powerpoint/2010/main" val="3264960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F85093-7576-402D-A583-7019A7DE9851}" type="slidenum">
              <a:rPr lang="en-GB" smtClean="0"/>
              <a:t>27</a:t>
            </a:fld>
            <a:endParaRPr lang="en-GB"/>
          </a:p>
        </p:txBody>
      </p:sp>
    </p:spTree>
    <p:extLst>
      <p:ext uri="{BB962C8B-B14F-4D97-AF65-F5344CB8AC3E}">
        <p14:creationId xmlns:p14="http://schemas.microsoft.com/office/powerpoint/2010/main" val="6329052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would have been covered in the last PT session</a:t>
            </a:r>
          </a:p>
        </p:txBody>
      </p:sp>
      <p:sp>
        <p:nvSpPr>
          <p:cNvPr id="4" name="Slide Number Placeholder 3"/>
          <p:cNvSpPr>
            <a:spLocks noGrp="1"/>
          </p:cNvSpPr>
          <p:nvPr>
            <p:ph type="sldNum" sz="quarter" idx="5"/>
          </p:nvPr>
        </p:nvSpPr>
        <p:spPr/>
        <p:txBody>
          <a:bodyPr/>
          <a:lstStyle/>
          <a:p>
            <a:fld id="{E5FD3A08-E534-406E-9968-1D2185F13596}" type="slidenum">
              <a:rPr lang="en-GB" smtClean="0"/>
              <a:t>30</a:t>
            </a:fld>
            <a:endParaRPr lang="en-GB"/>
          </a:p>
        </p:txBody>
      </p:sp>
    </p:spTree>
    <p:extLst>
      <p:ext uri="{BB962C8B-B14F-4D97-AF65-F5344CB8AC3E}">
        <p14:creationId xmlns:p14="http://schemas.microsoft.com/office/powerpoint/2010/main" val="41555068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for Q and A</a:t>
            </a:r>
          </a:p>
        </p:txBody>
      </p:sp>
      <p:sp>
        <p:nvSpPr>
          <p:cNvPr id="4" name="Slide Number Placeholder 3"/>
          <p:cNvSpPr>
            <a:spLocks noGrp="1"/>
          </p:cNvSpPr>
          <p:nvPr>
            <p:ph type="sldNum" sz="quarter" idx="5"/>
          </p:nvPr>
        </p:nvSpPr>
        <p:spPr/>
        <p:txBody>
          <a:bodyPr/>
          <a:lstStyle/>
          <a:p>
            <a:fld id="{E5FD3A08-E534-406E-9968-1D2185F13596}" type="slidenum">
              <a:rPr lang="en-GB" smtClean="0"/>
              <a:t>33</a:t>
            </a:fld>
            <a:endParaRPr lang="en-GB"/>
          </a:p>
        </p:txBody>
      </p:sp>
    </p:spTree>
    <p:extLst>
      <p:ext uri="{BB962C8B-B14F-4D97-AF65-F5344CB8AC3E}">
        <p14:creationId xmlns:p14="http://schemas.microsoft.com/office/powerpoint/2010/main" val="4102891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7A6D-D2E8-48CF-BA0B-47126595D1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66D617-6838-4883-8881-F0F7460993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9D9664-06A2-4BA1-801E-D92329AD965A}"/>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5" name="Footer Placeholder 4">
            <a:extLst>
              <a:ext uri="{FF2B5EF4-FFF2-40B4-BE49-F238E27FC236}">
                <a16:creationId xmlns:a16="http://schemas.microsoft.com/office/drawing/2014/main" id="{52F39970-5D8C-4A9C-89B0-B49243F698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EC3E8-243E-4DCB-B332-C3674F125402}"/>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235349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EB7E-742E-40BB-A3EF-E6E516353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E5F04F-8F0D-4B5A-B185-E917FDBEBD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E039DE-B07C-48F3-AADD-C14A206815B9}"/>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5" name="Footer Placeholder 4">
            <a:extLst>
              <a:ext uri="{FF2B5EF4-FFF2-40B4-BE49-F238E27FC236}">
                <a16:creationId xmlns:a16="http://schemas.microsoft.com/office/drawing/2014/main" id="{BA8DE07F-BD59-42BF-A704-03A766A7C0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19EAB-BD19-4093-A8F4-53C1BE29250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453601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F538E-D832-458F-9E09-9516EE8C9D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427E46-AC03-4075-AAAD-CB6CDE6D40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9393D3-9484-43F5-A0E3-5F10E9B40823}"/>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5" name="Footer Placeholder 4">
            <a:extLst>
              <a:ext uri="{FF2B5EF4-FFF2-40B4-BE49-F238E27FC236}">
                <a16:creationId xmlns:a16="http://schemas.microsoft.com/office/drawing/2014/main" id="{C7F80FD1-15C2-4819-8E49-433718866A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9ABED-5F50-4045-B869-B2B8EEF3CDE9}"/>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470897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2949-0B6F-4B66-B268-7858972A92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1C8B38-94D1-4263-8B0A-1AF89E56E5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09F662-175D-4067-9CE2-D231D1E065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A56D56-80BB-4E18-93F9-277BED7BA7FF}"/>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6" name="Footer Placeholder 5">
            <a:extLst>
              <a:ext uri="{FF2B5EF4-FFF2-40B4-BE49-F238E27FC236}">
                <a16:creationId xmlns:a16="http://schemas.microsoft.com/office/drawing/2014/main" id="{CBDD7B16-DF81-4AEF-B451-09DF1D83B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E6463C-0798-4B7E-A420-B2BAB54A4DD6}"/>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1297825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BC672-32FB-4166-B627-2314D7C027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04F0-F6F0-42BF-83BD-0E3426DCB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809587-E7DE-4BD8-8A56-D41D52F111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2C7036-BCD4-449D-8EF4-AA85DDCA00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39B9ED-9C6D-43B7-B5B3-2119446DB5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618070-6011-4F25-8D0E-CAE8D81B838F}"/>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8" name="Footer Placeholder 7">
            <a:extLst>
              <a:ext uri="{FF2B5EF4-FFF2-40B4-BE49-F238E27FC236}">
                <a16:creationId xmlns:a16="http://schemas.microsoft.com/office/drawing/2014/main" id="{AE75D235-A108-46A2-8C29-B7694ECC58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AD87EE-410D-4BA2-ADA5-9802AEDE762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54504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270B-42E5-460C-89FF-FE166E39A5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A48F99-BC1A-4036-BEEE-FDBA04116A47}"/>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4" name="Footer Placeholder 3">
            <a:extLst>
              <a:ext uri="{FF2B5EF4-FFF2-40B4-BE49-F238E27FC236}">
                <a16:creationId xmlns:a16="http://schemas.microsoft.com/office/drawing/2014/main" id="{FBCA24E3-0DC3-4185-9AED-06E3B2FCBD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DE681A-F9C3-4B2A-80D7-7A0274DDB272}"/>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276874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DC4D9-2415-4056-9B6D-9EA8D5734BF8}"/>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3" name="Footer Placeholder 2">
            <a:extLst>
              <a:ext uri="{FF2B5EF4-FFF2-40B4-BE49-F238E27FC236}">
                <a16:creationId xmlns:a16="http://schemas.microsoft.com/office/drawing/2014/main" id="{397088E6-1E5D-47D7-A034-84775F53E7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52BD00-3123-4BCD-98EE-F5F41876EA53}"/>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481700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6249-B5BD-4656-B7B4-FEB375AB5D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92CDC0-746E-45ED-8F15-FB539B585F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2B578B-0AA7-4BFE-9C73-AC959DD31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2C1D8E-5EAE-4391-AA41-45DB4037085B}"/>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6" name="Footer Placeholder 5">
            <a:extLst>
              <a:ext uri="{FF2B5EF4-FFF2-40B4-BE49-F238E27FC236}">
                <a16:creationId xmlns:a16="http://schemas.microsoft.com/office/drawing/2014/main" id="{E8CEF693-F7B2-411D-9913-5C214AA664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71ECF-A78F-4C45-9F67-6ADC95DC69D4}"/>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2356213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8314-53FE-4408-8833-59190D1A10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1AF3D0-3BCA-4078-86B7-03AC22A72C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099AEE-E465-4A0B-BAC6-56512571FA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4663A-D459-45F4-9D4E-2E3C314D1B70}"/>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6" name="Footer Placeholder 5">
            <a:extLst>
              <a:ext uri="{FF2B5EF4-FFF2-40B4-BE49-F238E27FC236}">
                <a16:creationId xmlns:a16="http://schemas.microsoft.com/office/drawing/2014/main" id="{BBE86E03-447B-469C-BD72-C198401E11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DC0D9-FFD7-46A5-8D6A-260FAB06A38A}"/>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350658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4BD1-F206-450A-82A6-E57A718C5B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4A8E9C-CC15-48C1-AF9E-6C26066AA7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2D3EE1-DC77-4ACC-96F2-2E8037C90BC1}"/>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5" name="Footer Placeholder 4">
            <a:extLst>
              <a:ext uri="{FF2B5EF4-FFF2-40B4-BE49-F238E27FC236}">
                <a16:creationId xmlns:a16="http://schemas.microsoft.com/office/drawing/2014/main" id="{889610EE-6DC5-4723-B2B3-1076DBE99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909608-8960-4BBD-A6EB-3D38E232A121}"/>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3818148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CD7ACA-D245-41C8-BA76-32974D0EC0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1C2CFF-A75E-46C1-9FB5-C5E108A615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F14B26-8D5D-42FE-8DE8-534E7754848E}"/>
              </a:ext>
            </a:extLst>
          </p:cNvPr>
          <p:cNvSpPr>
            <a:spLocks noGrp="1"/>
          </p:cNvSpPr>
          <p:nvPr>
            <p:ph type="dt" sz="half" idx="10"/>
          </p:nvPr>
        </p:nvSpPr>
        <p:spPr/>
        <p:txBody>
          <a:bodyPr/>
          <a:lstStyle/>
          <a:p>
            <a:fld id="{FAA3E9F3-0E55-4E9E-B1FC-1206E1AAD191}" type="datetimeFigureOut">
              <a:rPr lang="en-GB" smtClean="0"/>
              <a:t>22/10/2020</a:t>
            </a:fld>
            <a:endParaRPr lang="en-GB"/>
          </a:p>
        </p:txBody>
      </p:sp>
      <p:sp>
        <p:nvSpPr>
          <p:cNvPr id="5" name="Footer Placeholder 4">
            <a:extLst>
              <a:ext uri="{FF2B5EF4-FFF2-40B4-BE49-F238E27FC236}">
                <a16:creationId xmlns:a16="http://schemas.microsoft.com/office/drawing/2014/main" id="{100340A1-B364-4B8A-B56C-DE6AF561C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8B2DF7-C386-4DF5-9DEF-DD875BFD6050}"/>
              </a:ext>
            </a:extLst>
          </p:cNvPr>
          <p:cNvSpPr>
            <a:spLocks noGrp="1"/>
          </p:cNvSpPr>
          <p:nvPr>
            <p:ph type="sldNum" sz="quarter" idx="12"/>
          </p:nvPr>
        </p:nvSpPr>
        <p:spPr/>
        <p:txBody>
          <a:bodyPr/>
          <a:lstStyle/>
          <a:p>
            <a:fld id="{73CC64E0-A748-42AF-BD46-4B2F2847D044}" type="slidenum">
              <a:rPr lang="en-GB" smtClean="0"/>
              <a:t>‹#›</a:t>
            </a:fld>
            <a:endParaRPr lang="en-GB"/>
          </a:p>
        </p:txBody>
      </p:sp>
    </p:spTree>
    <p:extLst>
      <p:ext uri="{BB962C8B-B14F-4D97-AF65-F5344CB8AC3E}">
        <p14:creationId xmlns:p14="http://schemas.microsoft.com/office/powerpoint/2010/main" val="96775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5A67D-48D3-4C1C-946B-F297B41CC9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34E8E2-9BDF-4A35-B675-E26F835BE9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5FA408-67A7-4304-8FF0-8995205A49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3E9F3-0E55-4E9E-B1FC-1206E1AAD191}" type="datetimeFigureOut">
              <a:rPr lang="en-GB" smtClean="0"/>
              <a:t>22/10/2020</a:t>
            </a:fld>
            <a:endParaRPr lang="en-GB"/>
          </a:p>
        </p:txBody>
      </p:sp>
      <p:sp>
        <p:nvSpPr>
          <p:cNvPr id="5" name="Footer Placeholder 4">
            <a:extLst>
              <a:ext uri="{FF2B5EF4-FFF2-40B4-BE49-F238E27FC236}">
                <a16:creationId xmlns:a16="http://schemas.microsoft.com/office/drawing/2014/main" id="{066562E3-0618-4C83-B2AD-BD29E2BA73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5EFB06E-CA55-4837-BC2E-F4AF580F42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C64E0-A748-42AF-BD46-4B2F2847D044}" type="slidenum">
              <a:rPr lang="en-GB" smtClean="0"/>
              <a:t>‹#›</a:t>
            </a:fld>
            <a:endParaRPr lang="en-GB"/>
          </a:p>
        </p:txBody>
      </p:sp>
    </p:spTree>
    <p:extLst>
      <p:ext uri="{BB962C8B-B14F-4D97-AF65-F5344CB8AC3E}">
        <p14:creationId xmlns:p14="http://schemas.microsoft.com/office/powerpoint/2010/main" val="534137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E60CBA8-1364-4585-8CCB-5E4CC50FA844}"/>
              </a:ext>
            </a:extLst>
          </p:cNvPr>
          <p:cNvSpPr>
            <a:spLocks noGrp="1"/>
          </p:cNvSpPr>
          <p:nvPr>
            <p:ph type="title"/>
          </p:nvPr>
        </p:nvSpPr>
        <p:spPr>
          <a:xfrm>
            <a:off x="4345782" y="1379538"/>
            <a:ext cx="10515600" cy="1325563"/>
          </a:xfrm>
          <a:noFill/>
        </p:spPr>
        <p:txBody>
          <a:bodyPr>
            <a:normAutofit/>
          </a:bodyPr>
          <a:lstStyle/>
          <a:p>
            <a:r>
              <a:rPr lang="en-GB" sz="6600" b="1" dirty="0">
                <a:solidFill>
                  <a:schemeClr val="bg1"/>
                </a:solidFill>
                <a:latin typeface="Bradley Hand ITC" panose="03070402050302030203" pitchFamily="66" charset="0"/>
              </a:rPr>
              <a:t>Academic Writing</a:t>
            </a:r>
          </a:p>
        </p:txBody>
      </p:sp>
      <p:pic>
        <p:nvPicPr>
          <p:cNvPr id="6" name="Picture 5">
            <a:extLst>
              <a:ext uri="{FF2B5EF4-FFF2-40B4-BE49-F238E27FC236}">
                <a16:creationId xmlns:a16="http://schemas.microsoft.com/office/drawing/2014/main" id="{64E4F59A-2426-4A08-B37B-7230BB6A16B6}"/>
              </a:ext>
            </a:extLst>
          </p:cNvPr>
          <p:cNvPicPr>
            <a:picLocks noChangeAspect="1"/>
          </p:cNvPicPr>
          <p:nvPr/>
        </p:nvPicPr>
        <p:blipFill>
          <a:blip r:embed="rId3"/>
          <a:stretch>
            <a:fillRect/>
          </a:stretch>
        </p:blipFill>
        <p:spPr>
          <a:xfrm>
            <a:off x="578643" y="3228975"/>
            <a:ext cx="3021807" cy="2736056"/>
          </a:xfrm>
          <a:prstGeom prst="rect">
            <a:avLst/>
          </a:prstGeom>
        </p:spPr>
      </p:pic>
      <p:sp>
        <p:nvSpPr>
          <p:cNvPr id="7" name="TextBox 6">
            <a:extLst>
              <a:ext uri="{FF2B5EF4-FFF2-40B4-BE49-F238E27FC236}">
                <a16:creationId xmlns:a16="http://schemas.microsoft.com/office/drawing/2014/main" id="{1B594067-E68D-4C1D-8531-700EAD50DAF4}"/>
              </a:ext>
            </a:extLst>
          </p:cNvPr>
          <p:cNvSpPr txBox="1"/>
          <p:nvPr/>
        </p:nvSpPr>
        <p:spPr>
          <a:xfrm>
            <a:off x="9531077" y="347809"/>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165191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E3224-A810-4D8A-BB7B-F0B5E70CBB3A}"/>
              </a:ext>
            </a:extLst>
          </p:cNvPr>
          <p:cNvSpPr>
            <a:spLocks noGrp="1"/>
          </p:cNvSpPr>
          <p:nvPr>
            <p:ph type="title"/>
          </p:nvPr>
        </p:nvSpPr>
        <p:spPr/>
        <p:txBody>
          <a:bodyPr/>
          <a:lstStyle/>
          <a:p>
            <a:endParaRPr lang="en-GB" dirty="0"/>
          </a:p>
        </p:txBody>
      </p:sp>
      <p:sp>
        <p:nvSpPr>
          <p:cNvPr id="4" name="Scroll: Vertical 3">
            <a:extLst>
              <a:ext uri="{FF2B5EF4-FFF2-40B4-BE49-F238E27FC236}">
                <a16:creationId xmlns:a16="http://schemas.microsoft.com/office/drawing/2014/main" id="{C2B895E8-EF12-4C37-9D93-73E7F3C0B8F2}"/>
              </a:ext>
            </a:extLst>
          </p:cNvPr>
          <p:cNvSpPr/>
          <p:nvPr/>
        </p:nvSpPr>
        <p:spPr>
          <a:xfrm>
            <a:off x="478632" y="1125536"/>
            <a:ext cx="3195754" cy="3492481"/>
          </a:xfrm>
          <a:prstGeom prst="verticalScroll">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Bradley Hand ITC" panose="03070402050302030203" pitchFamily="66" charset="0"/>
              </a:rPr>
              <a:t>Would that more of the youthful populace were so moved as to indulge in the daily pursuit of informative literary </a:t>
            </a:r>
            <a:r>
              <a:rPr lang="en-GB" b="1" dirty="0" err="1">
                <a:solidFill>
                  <a:schemeClr val="tx1"/>
                </a:solidFill>
                <a:latin typeface="Bradley Hand ITC" panose="03070402050302030203" pitchFamily="66" charset="0"/>
              </a:rPr>
              <a:t>inut</a:t>
            </a:r>
            <a:r>
              <a:rPr lang="en-GB" b="1" dirty="0">
                <a:solidFill>
                  <a:schemeClr val="tx1"/>
                </a:solidFill>
                <a:latin typeface="Bradley Hand ITC" panose="03070402050302030203" pitchFamily="66" charset="0"/>
              </a:rPr>
              <a:t> such as might raise the accuracy of their perceptions regarding their health.</a:t>
            </a:r>
          </a:p>
        </p:txBody>
      </p:sp>
      <p:sp>
        <p:nvSpPr>
          <p:cNvPr id="6" name="Content Placeholder 5">
            <a:extLst>
              <a:ext uri="{FF2B5EF4-FFF2-40B4-BE49-F238E27FC236}">
                <a16:creationId xmlns:a16="http://schemas.microsoft.com/office/drawing/2014/main" id="{EFD07114-CE2D-45BE-BF59-0B60DF955592}"/>
              </a:ext>
            </a:extLst>
          </p:cNvPr>
          <p:cNvSpPr>
            <a:spLocks noGrp="1"/>
          </p:cNvSpPr>
          <p:nvPr>
            <p:ph idx="1"/>
          </p:nvPr>
        </p:nvSpPr>
        <p:spPr>
          <a:xfrm>
            <a:off x="4586287" y="1125536"/>
            <a:ext cx="3400425" cy="3609945"/>
          </a:xfrm>
          <a:prstGeom prst="verticalScroll">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buNone/>
            </a:pPr>
            <a:r>
              <a:rPr lang="en-GB" sz="2000" b="1" dirty="0">
                <a:solidFill>
                  <a:schemeClr val="tx1"/>
                </a:solidFill>
                <a:latin typeface="Bradley Hand ITC" panose="03070402050302030203" pitchFamily="66" charset="0"/>
              </a:rPr>
              <a:t>Studies by World Youth (2019) reveal that young people benefit from reading about their health.</a:t>
            </a:r>
          </a:p>
        </p:txBody>
      </p:sp>
      <p:sp>
        <p:nvSpPr>
          <p:cNvPr id="7" name="Scroll: Vertical 6">
            <a:extLst>
              <a:ext uri="{FF2B5EF4-FFF2-40B4-BE49-F238E27FC236}">
                <a16:creationId xmlns:a16="http://schemas.microsoft.com/office/drawing/2014/main" id="{DE7420BA-0E5C-43E1-AC11-27BF423EFA95}"/>
              </a:ext>
            </a:extLst>
          </p:cNvPr>
          <p:cNvSpPr/>
          <p:nvPr/>
        </p:nvSpPr>
        <p:spPr>
          <a:xfrm>
            <a:off x="8455700" y="1184267"/>
            <a:ext cx="3195754" cy="3492481"/>
          </a:xfrm>
          <a:prstGeom prst="verticalScroll">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Bradley Hand ITC" panose="03070402050302030203" pitchFamily="66" charset="0"/>
              </a:rPr>
              <a:t>So basically, you need to go read more man!</a:t>
            </a:r>
          </a:p>
        </p:txBody>
      </p:sp>
    </p:spTree>
    <p:extLst>
      <p:ext uri="{BB962C8B-B14F-4D97-AF65-F5344CB8AC3E}">
        <p14:creationId xmlns:p14="http://schemas.microsoft.com/office/powerpoint/2010/main" val="3330044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473869" y="0"/>
            <a:ext cx="10515600" cy="1325563"/>
          </a:xfrm>
        </p:spPr>
        <p:txBody>
          <a:bodyPr/>
          <a:lstStyle/>
          <a:p>
            <a:r>
              <a:rPr lang="en-GB" dirty="0">
                <a:solidFill>
                  <a:srgbClr val="FF0000"/>
                </a:solidFill>
              </a:rPr>
              <a:t>Use formal English</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314287" y="1175544"/>
            <a:ext cx="7172617" cy="4351338"/>
          </a:xfrm>
        </p:spPr>
        <p:txBody>
          <a:bodyPr/>
          <a:lstStyle/>
          <a:p>
            <a:r>
              <a:rPr lang="en-GB" dirty="0"/>
              <a:t>Academic language is more formal than the language used in everyday conversations, emails, social media or magazines</a:t>
            </a:r>
          </a:p>
          <a:p>
            <a:r>
              <a:rPr lang="en-GB" dirty="0"/>
              <a:t>It shouldn’t sound ‘chatty’</a:t>
            </a:r>
          </a:p>
          <a:p>
            <a:r>
              <a:rPr lang="en-GB" dirty="0"/>
              <a:t>It also avoids slang and colloquialisms </a:t>
            </a:r>
            <a:r>
              <a:rPr lang="en-GB" dirty="0" err="1"/>
              <a:t>e.g</a:t>
            </a:r>
            <a:r>
              <a:rPr lang="en-GB" dirty="0"/>
              <a:t> ‘the argument was a bit over the top.’</a:t>
            </a:r>
          </a:p>
          <a:p>
            <a:r>
              <a:rPr lang="en-GB" dirty="0"/>
              <a:t>Copy the style of academic papers to adapt to this language</a:t>
            </a:r>
          </a:p>
        </p:txBody>
      </p:sp>
      <p:pic>
        <p:nvPicPr>
          <p:cNvPr id="4" name="Picture 3">
            <a:extLst>
              <a:ext uri="{FF2B5EF4-FFF2-40B4-BE49-F238E27FC236}">
                <a16:creationId xmlns:a16="http://schemas.microsoft.com/office/drawing/2014/main" id="{D12AAC6E-AF9C-436D-B9A8-6219A5075B83}"/>
              </a:ext>
            </a:extLst>
          </p:cNvPr>
          <p:cNvPicPr>
            <a:picLocks noChangeAspect="1"/>
          </p:cNvPicPr>
          <p:nvPr/>
        </p:nvPicPr>
        <p:blipFill>
          <a:blip r:embed="rId3"/>
          <a:stretch>
            <a:fillRect/>
          </a:stretch>
        </p:blipFill>
        <p:spPr>
          <a:xfrm>
            <a:off x="8161505" y="365125"/>
            <a:ext cx="3502565" cy="4883285"/>
          </a:xfrm>
          <a:prstGeom prst="rect">
            <a:avLst/>
          </a:prstGeom>
          <a:ln w="38100">
            <a:solidFill>
              <a:schemeClr val="accent1"/>
            </a:solidFill>
          </a:ln>
        </p:spPr>
      </p:pic>
    </p:spTree>
    <p:extLst>
      <p:ext uri="{BB962C8B-B14F-4D97-AF65-F5344CB8AC3E}">
        <p14:creationId xmlns:p14="http://schemas.microsoft.com/office/powerpoint/2010/main" val="412942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66675" y="-192088"/>
            <a:ext cx="10515600" cy="1325563"/>
          </a:xfrm>
        </p:spPr>
        <p:txBody>
          <a:bodyPr/>
          <a:lstStyle/>
          <a:p>
            <a:r>
              <a:rPr lang="en-GB" dirty="0">
                <a:solidFill>
                  <a:srgbClr val="FF0000"/>
                </a:solidFill>
              </a:rPr>
              <a:t>Aim for clarity</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0" y="811213"/>
            <a:ext cx="7277100" cy="4351338"/>
          </a:xfrm>
        </p:spPr>
        <p:txBody>
          <a:bodyPr/>
          <a:lstStyle/>
          <a:p>
            <a:r>
              <a:rPr lang="en-GB" dirty="0"/>
              <a:t>Write so that your reader can easily follow what you are trying to say; take your reader by the hand and guide him/her</a:t>
            </a:r>
          </a:p>
          <a:p>
            <a:r>
              <a:rPr lang="en-GB" dirty="0"/>
              <a:t>Do not use long words and technical jargon simply in order to sound impressive</a:t>
            </a:r>
          </a:p>
          <a:p>
            <a:r>
              <a:rPr lang="en-GB" dirty="0"/>
              <a:t>Check whether your sentences are so long and complicated that they are hard to follow</a:t>
            </a:r>
          </a:p>
          <a:p>
            <a:r>
              <a:rPr lang="en-GB" dirty="0"/>
              <a:t>Avoid antiquated language, convoluted sentences or mannerisms – they can use up your word limit and obscure your argument</a:t>
            </a:r>
          </a:p>
        </p:txBody>
      </p:sp>
      <p:pic>
        <p:nvPicPr>
          <p:cNvPr id="4" name="Picture 3">
            <a:extLst>
              <a:ext uri="{FF2B5EF4-FFF2-40B4-BE49-F238E27FC236}">
                <a16:creationId xmlns:a16="http://schemas.microsoft.com/office/drawing/2014/main" id="{72C5EEBB-23F0-40A4-A0F7-686E8D1E1322}"/>
              </a:ext>
            </a:extLst>
          </p:cNvPr>
          <p:cNvPicPr>
            <a:picLocks noChangeAspect="1"/>
          </p:cNvPicPr>
          <p:nvPr/>
        </p:nvPicPr>
        <p:blipFill>
          <a:blip r:embed="rId4"/>
          <a:stretch>
            <a:fillRect/>
          </a:stretch>
        </p:blipFill>
        <p:spPr>
          <a:xfrm>
            <a:off x="7148513" y="292893"/>
            <a:ext cx="4964906" cy="4922044"/>
          </a:xfrm>
          <a:prstGeom prst="rect">
            <a:avLst/>
          </a:prstGeom>
          <a:ln w="38100">
            <a:solidFill>
              <a:schemeClr val="accent1"/>
            </a:solidFill>
          </a:ln>
        </p:spPr>
      </p:pic>
    </p:spTree>
    <p:extLst>
      <p:ext uri="{BB962C8B-B14F-4D97-AF65-F5344CB8AC3E}">
        <p14:creationId xmlns:p14="http://schemas.microsoft.com/office/powerpoint/2010/main" val="1902682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838200" y="-113506"/>
            <a:ext cx="10515600" cy="1325563"/>
          </a:xfrm>
        </p:spPr>
        <p:txBody>
          <a:bodyPr/>
          <a:lstStyle/>
          <a:p>
            <a:r>
              <a:rPr lang="en-GB" dirty="0">
                <a:solidFill>
                  <a:srgbClr val="FF0000"/>
                </a:solidFill>
              </a:rPr>
              <a:t>Learn how to you specialist terminology</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212057"/>
            <a:ext cx="10515600" cy="3625056"/>
          </a:xfrm>
          <a:ln w="38100">
            <a:solidFill>
              <a:schemeClr val="accent1"/>
            </a:solidFill>
          </a:ln>
        </p:spPr>
        <p:txBody>
          <a:bodyPr/>
          <a:lstStyle/>
          <a:p>
            <a:r>
              <a:rPr lang="en-GB" dirty="0"/>
              <a:t>If you are not familiar with specialist terms, look for explanations of these in introductory textbooks or glossaries</a:t>
            </a:r>
          </a:p>
          <a:p>
            <a:r>
              <a:rPr lang="en-GB" dirty="0"/>
              <a:t>Pay attention to how such terms are introduced in books and articles – note the different forms used, such as noun and verb forms, and past tenses</a:t>
            </a:r>
          </a:p>
          <a:p>
            <a:r>
              <a:rPr lang="en-GB" dirty="0"/>
              <a:t>Do not litter your writing with terms that you yourself do not understand – it is better to write them in your won words than to sound as though you do not understand what you are saying</a:t>
            </a:r>
          </a:p>
          <a:p>
            <a:endParaRPr lang="en-GB" dirty="0"/>
          </a:p>
        </p:txBody>
      </p:sp>
    </p:spTree>
    <p:extLst>
      <p:ext uri="{BB962C8B-B14F-4D97-AF65-F5344CB8AC3E}">
        <p14:creationId xmlns:p14="http://schemas.microsoft.com/office/powerpoint/2010/main" val="4225939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Avoid abbreviations and contractions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pPr marL="0" indent="0">
              <a:buNone/>
            </a:pPr>
            <a:r>
              <a:rPr lang="en-GB" dirty="0"/>
              <a:t>For assignments, write words out in full:</a:t>
            </a:r>
          </a:p>
          <a:p>
            <a:r>
              <a:rPr lang="en-GB" dirty="0"/>
              <a:t>‘dept.’ as ‘department’</a:t>
            </a:r>
          </a:p>
          <a:p>
            <a:r>
              <a:rPr lang="en-GB" dirty="0"/>
              <a:t>‘e.g.’ as ‘for example’</a:t>
            </a:r>
          </a:p>
          <a:p>
            <a:r>
              <a:rPr lang="en-GB" dirty="0"/>
              <a:t>‘didn’t’ as ‘did not’</a:t>
            </a:r>
          </a:p>
          <a:p>
            <a:r>
              <a:rPr lang="en-GB" dirty="0"/>
              <a:t>‘they’re’ as ‘they are’</a:t>
            </a:r>
          </a:p>
          <a:p>
            <a:r>
              <a:rPr lang="en-GB" dirty="0"/>
              <a:t>‘isn’t’ as ‘is not’</a:t>
            </a:r>
          </a:p>
        </p:txBody>
      </p:sp>
      <p:pic>
        <p:nvPicPr>
          <p:cNvPr id="4" name="Picture 3">
            <a:extLst>
              <a:ext uri="{FF2B5EF4-FFF2-40B4-BE49-F238E27FC236}">
                <a16:creationId xmlns:a16="http://schemas.microsoft.com/office/drawing/2014/main" id="{B2992337-A467-4A20-BD5C-7E80D7A90BCD}"/>
              </a:ext>
            </a:extLst>
          </p:cNvPr>
          <p:cNvPicPr>
            <a:picLocks noChangeAspect="1"/>
          </p:cNvPicPr>
          <p:nvPr/>
        </p:nvPicPr>
        <p:blipFill>
          <a:blip r:embed="rId3"/>
          <a:stretch>
            <a:fillRect/>
          </a:stretch>
        </p:blipFill>
        <p:spPr>
          <a:xfrm>
            <a:off x="7986713" y="1578769"/>
            <a:ext cx="3652837" cy="3364706"/>
          </a:xfrm>
          <a:prstGeom prst="rect">
            <a:avLst/>
          </a:prstGeom>
          <a:ln w="38100">
            <a:solidFill>
              <a:srgbClr val="FF0000"/>
            </a:solidFill>
          </a:ln>
        </p:spPr>
      </p:pic>
    </p:spTree>
    <p:extLst>
      <p:ext uri="{BB962C8B-B14F-4D97-AF65-F5344CB8AC3E}">
        <p14:creationId xmlns:p14="http://schemas.microsoft.com/office/powerpoint/2010/main" val="2514629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58366" y="-221061"/>
            <a:ext cx="10515600" cy="1325563"/>
          </a:xfrm>
        </p:spPr>
        <p:txBody>
          <a:bodyPr/>
          <a:lstStyle/>
          <a:p>
            <a:r>
              <a:rPr lang="en-GB" dirty="0">
                <a:solidFill>
                  <a:srgbClr val="FF0000"/>
                </a:solidFill>
              </a:rPr>
              <a:t>Keep your language impersonal and passive</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595312" y="1027906"/>
            <a:ext cx="6577013" cy="4351338"/>
          </a:xfrm>
        </p:spPr>
        <p:txBody>
          <a:bodyPr>
            <a:normAutofit lnSpcReduction="10000"/>
          </a:bodyPr>
          <a:lstStyle/>
          <a:p>
            <a:pPr marL="0" indent="0">
              <a:buNone/>
            </a:pPr>
            <a:r>
              <a:rPr lang="en-GB" dirty="0"/>
              <a:t>Most courses prefer you to avoid personal pronouns such as ‘I/we’ and ‘you’. Instead sentences begin in impersonal ways such as:</a:t>
            </a:r>
          </a:p>
          <a:p>
            <a:r>
              <a:rPr lang="en-GB" dirty="0"/>
              <a:t>It can be seen that…</a:t>
            </a:r>
          </a:p>
          <a:p>
            <a:r>
              <a:rPr lang="en-GB" dirty="0"/>
              <a:t>There are a number of…</a:t>
            </a:r>
          </a:p>
          <a:p>
            <a:r>
              <a:rPr lang="en-GB" dirty="0"/>
              <a:t>It has been found that…</a:t>
            </a:r>
          </a:p>
          <a:p>
            <a:r>
              <a:rPr lang="en-GB" dirty="0"/>
              <a:t>It can be argued that…</a:t>
            </a:r>
          </a:p>
          <a:p>
            <a:endParaRPr lang="en-GB" dirty="0"/>
          </a:p>
          <a:p>
            <a:pPr marL="0" indent="0">
              <a:buNone/>
            </a:pPr>
            <a:r>
              <a:rPr lang="en-GB" dirty="0"/>
              <a:t>This is also an example of hedging – not committing to a single position</a:t>
            </a:r>
          </a:p>
        </p:txBody>
      </p:sp>
      <p:pic>
        <p:nvPicPr>
          <p:cNvPr id="4" name="Picture 3">
            <a:extLst>
              <a:ext uri="{FF2B5EF4-FFF2-40B4-BE49-F238E27FC236}">
                <a16:creationId xmlns:a16="http://schemas.microsoft.com/office/drawing/2014/main" id="{66E4FBE3-EAD5-4470-9ECD-0F782D63BA40}"/>
              </a:ext>
            </a:extLst>
          </p:cNvPr>
          <p:cNvPicPr>
            <a:picLocks noChangeAspect="1"/>
          </p:cNvPicPr>
          <p:nvPr/>
        </p:nvPicPr>
        <p:blipFill>
          <a:blip r:embed="rId4"/>
          <a:stretch>
            <a:fillRect/>
          </a:stretch>
        </p:blipFill>
        <p:spPr>
          <a:xfrm>
            <a:off x="7550811" y="1138010"/>
            <a:ext cx="4246632" cy="3748139"/>
          </a:xfrm>
          <a:prstGeom prst="rect">
            <a:avLst/>
          </a:prstGeom>
          <a:ln w="38100">
            <a:solidFill>
              <a:schemeClr val="accent1"/>
            </a:solidFill>
          </a:ln>
        </p:spPr>
      </p:pic>
    </p:spTree>
    <p:extLst>
      <p:ext uri="{BB962C8B-B14F-4D97-AF65-F5344CB8AC3E}">
        <p14:creationId xmlns:p14="http://schemas.microsoft.com/office/powerpoint/2010/main" val="613657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47023-E162-4E3A-A68F-1E9FE3ECB30B}"/>
              </a:ext>
            </a:extLst>
          </p:cNvPr>
          <p:cNvSpPr>
            <a:spLocks noGrp="1"/>
          </p:cNvSpPr>
          <p:nvPr>
            <p:ph type="title"/>
          </p:nvPr>
        </p:nvSpPr>
        <p:spPr>
          <a:xfrm>
            <a:off x="419911" y="55528"/>
            <a:ext cx="10515600" cy="1325563"/>
          </a:xfrm>
        </p:spPr>
        <p:txBody>
          <a:bodyPr/>
          <a:lstStyle/>
          <a:p>
            <a:r>
              <a:rPr lang="en-GB" dirty="0">
                <a:solidFill>
                  <a:srgbClr val="FF0000"/>
                </a:solidFill>
              </a:rPr>
              <a:t>Be impersonal</a:t>
            </a:r>
          </a:p>
        </p:txBody>
      </p:sp>
      <p:sp>
        <p:nvSpPr>
          <p:cNvPr id="3" name="Content Placeholder 2">
            <a:extLst>
              <a:ext uri="{FF2B5EF4-FFF2-40B4-BE49-F238E27FC236}">
                <a16:creationId xmlns:a16="http://schemas.microsoft.com/office/drawing/2014/main" id="{C91E0A31-20AE-4FDD-BBC2-5EF1DA66F3A4}"/>
              </a:ext>
            </a:extLst>
          </p:cNvPr>
          <p:cNvSpPr>
            <a:spLocks noGrp="1"/>
          </p:cNvSpPr>
          <p:nvPr>
            <p:ph idx="1"/>
          </p:nvPr>
        </p:nvSpPr>
        <p:spPr>
          <a:xfrm>
            <a:off x="332362" y="1397608"/>
            <a:ext cx="7294123" cy="4351338"/>
          </a:xfrm>
        </p:spPr>
        <p:txBody>
          <a:bodyPr/>
          <a:lstStyle/>
          <a:p>
            <a:r>
              <a:rPr lang="en-GB" dirty="0"/>
              <a:t>It is important that your personal involvement with the topic does not overshadow what you are saying</a:t>
            </a:r>
          </a:p>
          <a:p>
            <a:r>
              <a:rPr lang="en-GB" dirty="0"/>
              <a:t>The use of the passive voice helps to maintain an element of objectivity</a:t>
            </a:r>
          </a:p>
          <a:p>
            <a:r>
              <a:rPr lang="en-GB" dirty="0"/>
              <a:t>‘We distributed worksheets to the pupils.’ (active)</a:t>
            </a:r>
          </a:p>
          <a:p>
            <a:r>
              <a:rPr lang="en-GB" dirty="0"/>
              <a:t>‘Worksheets were distributed to the pupils’ (passive)</a:t>
            </a:r>
          </a:p>
        </p:txBody>
      </p:sp>
      <p:pic>
        <p:nvPicPr>
          <p:cNvPr id="4" name="Picture 3">
            <a:extLst>
              <a:ext uri="{FF2B5EF4-FFF2-40B4-BE49-F238E27FC236}">
                <a16:creationId xmlns:a16="http://schemas.microsoft.com/office/drawing/2014/main" id="{956010BD-F0FA-431B-9679-CAE3A7EED4B2}"/>
              </a:ext>
            </a:extLst>
          </p:cNvPr>
          <p:cNvPicPr>
            <a:picLocks noChangeAspect="1"/>
          </p:cNvPicPr>
          <p:nvPr/>
        </p:nvPicPr>
        <p:blipFill>
          <a:blip r:embed="rId4"/>
          <a:stretch>
            <a:fillRect/>
          </a:stretch>
        </p:blipFill>
        <p:spPr>
          <a:xfrm>
            <a:off x="7947499" y="131725"/>
            <a:ext cx="4149898" cy="1893419"/>
          </a:xfrm>
          <a:prstGeom prst="rect">
            <a:avLst/>
          </a:prstGeom>
          <a:ln w="38100">
            <a:solidFill>
              <a:srgbClr val="FF0000"/>
            </a:solidFill>
          </a:ln>
        </p:spPr>
      </p:pic>
      <p:pic>
        <p:nvPicPr>
          <p:cNvPr id="5" name="Picture 4">
            <a:extLst>
              <a:ext uri="{FF2B5EF4-FFF2-40B4-BE49-F238E27FC236}">
                <a16:creationId xmlns:a16="http://schemas.microsoft.com/office/drawing/2014/main" id="{67DDDAAE-FCA9-4DB4-B910-774AD0D1D71F}"/>
              </a:ext>
            </a:extLst>
          </p:cNvPr>
          <p:cNvPicPr>
            <a:picLocks noChangeAspect="1"/>
          </p:cNvPicPr>
          <p:nvPr/>
        </p:nvPicPr>
        <p:blipFill>
          <a:blip r:embed="rId5"/>
          <a:stretch>
            <a:fillRect/>
          </a:stretch>
        </p:blipFill>
        <p:spPr>
          <a:xfrm>
            <a:off x="7947498" y="2278987"/>
            <a:ext cx="4149897" cy="3024187"/>
          </a:xfrm>
          <a:prstGeom prst="rect">
            <a:avLst/>
          </a:prstGeom>
          <a:ln w="38100">
            <a:solidFill>
              <a:schemeClr val="accent1"/>
            </a:solidFill>
          </a:ln>
        </p:spPr>
      </p:pic>
    </p:spTree>
    <p:extLst>
      <p:ext uri="{BB962C8B-B14F-4D97-AF65-F5344CB8AC3E}">
        <p14:creationId xmlns:p14="http://schemas.microsoft.com/office/powerpoint/2010/main" val="2910646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309475" y="39755"/>
            <a:ext cx="10515600" cy="1325563"/>
          </a:xfrm>
        </p:spPr>
        <p:txBody>
          <a:bodyPr/>
          <a:lstStyle/>
          <a:p>
            <a:r>
              <a:rPr lang="en-GB" dirty="0">
                <a:solidFill>
                  <a:srgbClr val="FF0000"/>
                </a:solidFill>
              </a:rPr>
              <a:t>Be tentative</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521713" y="1825625"/>
            <a:ext cx="10832087" cy="3539331"/>
          </a:xfrm>
          <a:ln w="38100">
            <a:solidFill>
              <a:schemeClr val="accent1"/>
            </a:solidFill>
          </a:ln>
        </p:spPr>
        <p:txBody>
          <a:bodyPr>
            <a:normAutofit lnSpcReduction="10000"/>
          </a:bodyPr>
          <a:lstStyle/>
          <a:p>
            <a:pPr marL="0" indent="0">
              <a:buNone/>
            </a:pPr>
            <a:r>
              <a:rPr lang="en-GB" dirty="0"/>
              <a:t>Academic writing generally sounds cautious. Writers indicate that they are aware that nothing is completely certain as further research could challenge what is currently understood. The use words that appear to express this lack of certainty, such as:</a:t>
            </a:r>
          </a:p>
          <a:p>
            <a:r>
              <a:rPr lang="en-GB" dirty="0"/>
              <a:t>Appears to; seems to; tends to; may; might; seemingly.</a:t>
            </a:r>
          </a:p>
          <a:p>
            <a:pPr marL="0" indent="0">
              <a:buNone/>
            </a:pPr>
            <a:r>
              <a:rPr lang="en-GB" dirty="0"/>
              <a:t>They use phrases such as:</a:t>
            </a:r>
          </a:p>
          <a:p>
            <a:r>
              <a:rPr lang="en-GB" dirty="0"/>
              <a:t>In some cases, this…</a:t>
            </a:r>
          </a:p>
          <a:p>
            <a:r>
              <a:rPr lang="en-GB" dirty="0"/>
              <a:t>The evidence suggests that…</a:t>
            </a:r>
          </a:p>
          <a:p>
            <a:pPr marL="0" indent="0">
              <a:buNone/>
            </a:pPr>
            <a:endParaRPr lang="en-GB" dirty="0"/>
          </a:p>
        </p:txBody>
      </p:sp>
      <p:pic>
        <p:nvPicPr>
          <p:cNvPr id="4" name="Picture 3">
            <a:extLst>
              <a:ext uri="{FF2B5EF4-FFF2-40B4-BE49-F238E27FC236}">
                <a16:creationId xmlns:a16="http://schemas.microsoft.com/office/drawing/2014/main" id="{2DEF3A61-7DA1-44D4-9293-87322312CE8E}"/>
              </a:ext>
            </a:extLst>
          </p:cNvPr>
          <p:cNvPicPr>
            <a:picLocks noChangeAspect="1"/>
          </p:cNvPicPr>
          <p:nvPr/>
        </p:nvPicPr>
        <p:blipFill>
          <a:blip r:embed="rId3"/>
          <a:stretch>
            <a:fillRect/>
          </a:stretch>
        </p:blipFill>
        <p:spPr>
          <a:xfrm>
            <a:off x="10063075" y="234157"/>
            <a:ext cx="1524000" cy="1524000"/>
          </a:xfrm>
          <a:prstGeom prst="rect">
            <a:avLst/>
          </a:prstGeom>
        </p:spPr>
      </p:pic>
    </p:spTree>
    <p:extLst>
      <p:ext uri="{BB962C8B-B14F-4D97-AF65-F5344CB8AC3E}">
        <p14:creationId xmlns:p14="http://schemas.microsoft.com/office/powerpoint/2010/main" val="308556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456733" y="275368"/>
            <a:ext cx="10515600" cy="1325563"/>
          </a:xfrm>
        </p:spPr>
        <p:txBody>
          <a:bodyPr/>
          <a:lstStyle/>
          <a:p>
            <a:r>
              <a:rPr lang="en-GB" dirty="0">
                <a:solidFill>
                  <a:srgbClr val="FF0000"/>
                </a:solidFill>
              </a:rPr>
              <a:t>Be objective</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145739" y="1974656"/>
            <a:ext cx="10515600" cy="4134990"/>
          </a:xfrm>
        </p:spPr>
        <p:txBody>
          <a:bodyPr/>
          <a:lstStyle/>
          <a:p>
            <a:r>
              <a:rPr lang="en-GB" dirty="0"/>
              <a:t>Academic writing avoids subjective judgements so also avoids words such as ‘nice’, ‘wonderful’, ‘worthwhile’, ‘usual’, ‘normal’ or ‘natural’ if used in a potentially subjective or culturally specific way – the reader’s understanding of these words may be different to your own</a:t>
            </a:r>
          </a:p>
          <a:p>
            <a:r>
              <a:rPr lang="en-GB" dirty="0"/>
              <a:t>Accept that there is no truth</a:t>
            </a:r>
          </a:p>
          <a:p>
            <a:r>
              <a:rPr lang="en-GB" dirty="0"/>
              <a:t>Avoid sweeping generalisations</a:t>
            </a:r>
          </a:p>
          <a:p>
            <a:r>
              <a:rPr lang="en-GB" dirty="0"/>
              <a:t>Keep questioning yourself whether your work could be interpreted as biased</a:t>
            </a:r>
          </a:p>
        </p:txBody>
      </p:sp>
      <p:pic>
        <p:nvPicPr>
          <p:cNvPr id="4" name="Picture 3">
            <a:extLst>
              <a:ext uri="{FF2B5EF4-FFF2-40B4-BE49-F238E27FC236}">
                <a16:creationId xmlns:a16="http://schemas.microsoft.com/office/drawing/2014/main" id="{A88B68C6-19EE-4490-92B0-9B6138D74AA0}"/>
              </a:ext>
            </a:extLst>
          </p:cNvPr>
          <p:cNvPicPr>
            <a:picLocks noChangeAspect="1"/>
          </p:cNvPicPr>
          <p:nvPr/>
        </p:nvPicPr>
        <p:blipFill>
          <a:blip r:embed="rId3"/>
          <a:stretch>
            <a:fillRect/>
          </a:stretch>
        </p:blipFill>
        <p:spPr>
          <a:xfrm>
            <a:off x="9188761" y="0"/>
            <a:ext cx="2857500" cy="2124075"/>
          </a:xfrm>
          <a:prstGeom prst="rect">
            <a:avLst/>
          </a:prstGeom>
        </p:spPr>
      </p:pic>
    </p:spTree>
    <p:extLst>
      <p:ext uri="{BB962C8B-B14F-4D97-AF65-F5344CB8AC3E}">
        <p14:creationId xmlns:p14="http://schemas.microsoft.com/office/powerpoint/2010/main" val="228332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C89BF-6D3D-4ED7-BFB4-86A4E8D5E093}"/>
              </a:ext>
            </a:extLst>
          </p:cNvPr>
          <p:cNvSpPr>
            <a:spLocks noGrp="1"/>
          </p:cNvSpPr>
          <p:nvPr>
            <p:ph type="title"/>
          </p:nvPr>
        </p:nvSpPr>
        <p:spPr/>
        <p:txBody>
          <a:bodyPr/>
          <a:lstStyle/>
          <a:p>
            <a:r>
              <a:rPr lang="en-GB" dirty="0">
                <a:solidFill>
                  <a:srgbClr val="FF0000"/>
                </a:solidFill>
              </a:rPr>
              <a:t>Be concise</a:t>
            </a:r>
          </a:p>
        </p:txBody>
      </p:sp>
      <p:sp>
        <p:nvSpPr>
          <p:cNvPr id="3" name="Content Placeholder 2">
            <a:extLst>
              <a:ext uri="{FF2B5EF4-FFF2-40B4-BE49-F238E27FC236}">
                <a16:creationId xmlns:a16="http://schemas.microsoft.com/office/drawing/2014/main" id="{D0F7E367-561B-4BD2-91D9-D16380A8B616}"/>
              </a:ext>
            </a:extLst>
          </p:cNvPr>
          <p:cNvSpPr>
            <a:spLocks noGrp="1"/>
          </p:cNvSpPr>
          <p:nvPr>
            <p:ph idx="1"/>
          </p:nvPr>
        </p:nvSpPr>
        <p:spPr>
          <a:xfrm>
            <a:off x="322634" y="1773642"/>
            <a:ext cx="5854430" cy="4351338"/>
          </a:xfrm>
        </p:spPr>
        <p:txBody>
          <a:bodyPr/>
          <a:lstStyle/>
          <a:p>
            <a:r>
              <a:rPr lang="en-GB" dirty="0"/>
              <a:t>Edit out unnecessary words and phrases</a:t>
            </a:r>
          </a:p>
          <a:p>
            <a:r>
              <a:rPr lang="en-GB" dirty="0"/>
              <a:t>Go straight to the point i.e. what do you want to say?</a:t>
            </a:r>
          </a:p>
          <a:p>
            <a:r>
              <a:rPr lang="en-GB" dirty="0"/>
              <a:t>Make your point clearly</a:t>
            </a:r>
          </a:p>
          <a:p>
            <a:pPr marL="0" indent="0">
              <a:buNone/>
            </a:pPr>
            <a:endParaRPr lang="en-GB" dirty="0"/>
          </a:p>
        </p:txBody>
      </p:sp>
      <p:pic>
        <p:nvPicPr>
          <p:cNvPr id="4" name="Picture 3">
            <a:extLst>
              <a:ext uri="{FF2B5EF4-FFF2-40B4-BE49-F238E27FC236}">
                <a16:creationId xmlns:a16="http://schemas.microsoft.com/office/drawing/2014/main" id="{04C88033-AB24-44AE-B1E4-64DBC4903B35}"/>
              </a:ext>
            </a:extLst>
          </p:cNvPr>
          <p:cNvPicPr>
            <a:picLocks noChangeAspect="1"/>
          </p:cNvPicPr>
          <p:nvPr/>
        </p:nvPicPr>
        <p:blipFill>
          <a:blip r:embed="rId3"/>
          <a:stretch>
            <a:fillRect/>
          </a:stretch>
        </p:blipFill>
        <p:spPr>
          <a:xfrm>
            <a:off x="7113158" y="957263"/>
            <a:ext cx="4240642" cy="3575826"/>
          </a:xfrm>
          <a:prstGeom prst="rect">
            <a:avLst/>
          </a:prstGeom>
        </p:spPr>
      </p:pic>
    </p:spTree>
    <p:extLst>
      <p:ext uri="{BB962C8B-B14F-4D97-AF65-F5344CB8AC3E}">
        <p14:creationId xmlns:p14="http://schemas.microsoft.com/office/powerpoint/2010/main" val="3069953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6E0D0-1EFD-45BE-9646-5380CE756CFD}"/>
              </a:ext>
            </a:extLst>
          </p:cNvPr>
          <p:cNvSpPr>
            <a:spLocks noGrp="1"/>
          </p:cNvSpPr>
          <p:nvPr>
            <p:ph type="title"/>
          </p:nvPr>
        </p:nvSpPr>
        <p:spPr/>
        <p:txBody>
          <a:bodyPr/>
          <a:lstStyle/>
          <a:p>
            <a:r>
              <a:rPr lang="en-GB" dirty="0">
                <a:solidFill>
                  <a:srgbClr val="FF0000"/>
                </a:solidFill>
              </a:rPr>
              <a:t>Be precise</a:t>
            </a:r>
          </a:p>
        </p:txBody>
      </p:sp>
      <p:sp>
        <p:nvSpPr>
          <p:cNvPr id="3" name="Content Placeholder 2">
            <a:extLst>
              <a:ext uri="{FF2B5EF4-FFF2-40B4-BE49-F238E27FC236}">
                <a16:creationId xmlns:a16="http://schemas.microsoft.com/office/drawing/2014/main" id="{7CFB3EE0-14F0-469C-AD8B-F45CB89CC6C5}"/>
              </a:ext>
            </a:extLst>
          </p:cNvPr>
          <p:cNvSpPr>
            <a:spLocks noGrp="1"/>
          </p:cNvSpPr>
          <p:nvPr>
            <p:ph idx="1"/>
          </p:nvPr>
        </p:nvSpPr>
        <p:spPr/>
        <p:txBody>
          <a:bodyPr/>
          <a:lstStyle/>
          <a:p>
            <a:pPr marL="0" indent="0">
              <a:buNone/>
            </a:pPr>
            <a:r>
              <a:rPr lang="en-GB" dirty="0"/>
              <a:t>Example of a vague sentence:</a:t>
            </a:r>
          </a:p>
          <a:p>
            <a:pPr marL="0" indent="0">
              <a:buNone/>
            </a:pPr>
            <a:r>
              <a:rPr lang="en-GB" b="1" dirty="0">
                <a:latin typeface="Bradley Hand ITC" panose="03070402050302030203" pitchFamily="66" charset="0"/>
              </a:rPr>
              <a:t>Some people did not like the idea at the time and made the politicians stop it but then he attacked him publicly.</a:t>
            </a:r>
          </a:p>
        </p:txBody>
      </p:sp>
      <p:pic>
        <p:nvPicPr>
          <p:cNvPr id="4" name="Picture 3">
            <a:extLst>
              <a:ext uri="{FF2B5EF4-FFF2-40B4-BE49-F238E27FC236}">
                <a16:creationId xmlns:a16="http://schemas.microsoft.com/office/drawing/2014/main" id="{4CB38DF1-F01B-4697-AEC8-F99A4F6518F8}"/>
              </a:ext>
            </a:extLst>
          </p:cNvPr>
          <p:cNvPicPr>
            <a:picLocks noChangeAspect="1"/>
          </p:cNvPicPr>
          <p:nvPr/>
        </p:nvPicPr>
        <p:blipFill>
          <a:blip r:embed="rId3"/>
          <a:stretch>
            <a:fillRect/>
          </a:stretch>
        </p:blipFill>
        <p:spPr>
          <a:xfrm>
            <a:off x="8479630" y="3111500"/>
            <a:ext cx="3190875" cy="3200400"/>
          </a:xfrm>
          <a:prstGeom prst="rect">
            <a:avLst/>
          </a:prstGeom>
        </p:spPr>
      </p:pic>
    </p:spTree>
    <p:extLst>
      <p:ext uri="{BB962C8B-B14F-4D97-AF65-F5344CB8AC3E}">
        <p14:creationId xmlns:p14="http://schemas.microsoft.com/office/powerpoint/2010/main" val="2606630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26B03-84F6-47B6-91EF-1DACD0ED97EC}"/>
              </a:ext>
            </a:extLst>
          </p:cNvPr>
          <p:cNvSpPr>
            <a:spLocks noGrp="1"/>
          </p:cNvSpPr>
          <p:nvPr>
            <p:ph type="title"/>
          </p:nvPr>
        </p:nvSpPr>
        <p:spPr/>
        <p:txBody>
          <a:bodyPr/>
          <a:lstStyle/>
          <a:p>
            <a:r>
              <a:rPr lang="en-GB" dirty="0"/>
              <a:t>Why is it vague?</a:t>
            </a:r>
          </a:p>
        </p:txBody>
      </p:sp>
      <p:sp>
        <p:nvSpPr>
          <p:cNvPr id="3" name="Content Placeholder 2">
            <a:extLst>
              <a:ext uri="{FF2B5EF4-FFF2-40B4-BE49-F238E27FC236}">
                <a16:creationId xmlns:a16="http://schemas.microsoft.com/office/drawing/2014/main" id="{EA2B2E36-FD81-46F0-B48A-9710EB454B1F}"/>
              </a:ext>
            </a:extLst>
          </p:cNvPr>
          <p:cNvSpPr>
            <a:spLocks noGrp="1"/>
          </p:cNvSpPr>
          <p:nvPr>
            <p:ph idx="1"/>
          </p:nvPr>
        </p:nvSpPr>
        <p:spPr/>
        <p:txBody>
          <a:bodyPr>
            <a:normAutofit lnSpcReduction="10000"/>
          </a:bodyPr>
          <a:lstStyle/>
          <a:p>
            <a:r>
              <a:rPr lang="en-GB" dirty="0"/>
              <a:t>‘some people’ – who exactly?</a:t>
            </a:r>
          </a:p>
          <a:p>
            <a:r>
              <a:rPr lang="en-GB" dirty="0"/>
              <a:t>‘the idea’ – which idea?</a:t>
            </a:r>
          </a:p>
          <a:p>
            <a:r>
              <a:rPr lang="en-GB" dirty="0"/>
              <a:t>‘at the time’ – when? date?</a:t>
            </a:r>
          </a:p>
          <a:p>
            <a:r>
              <a:rPr lang="en-GB" dirty="0"/>
              <a:t>‘the politicians’ – all politicians? or a certain group? or a political party?</a:t>
            </a:r>
          </a:p>
          <a:p>
            <a:r>
              <a:rPr lang="en-GB" dirty="0"/>
              <a:t>‘made the politicians’ – how did they ‘make’ them</a:t>
            </a:r>
          </a:p>
          <a:p>
            <a:r>
              <a:rPr lang="en-GB" dirty="0"/>
              <a:t>‘stop it’ – stop what? how was it stopped?</a:t>
            </a:r>
          </a:p>
          <a:p>
            <a:r>
              <a:rPr lang="en-GB" dirty="0"/>
              <a:t>‘people did not like the idea’ – why not?</a:t>
            </a:r>
          </a:p>
          <a:p>
            <a:r>
              <a:rPr lang="en-GB" dirty="0"/>
              <a:t>‘he’ and ‘him’ – who exactly?</a:t>
            </a:r>
          </a:p>
        </p:txBody>
      </p:sp>
    </p:spTree>
    <p:extLst>
      <p:ext uri="{BB962C8B-B14F-4D97-AF65-F5344CB8AC3E}">
        <p14:creationId xmlns:p14="http://schemas.microsoft.com/office/powerpoint/2010/main" val="414855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DB2B-206D-4EC1-B0AA-AFD4B2A209B1}"/>
              </a:ext>
            </a:extLst>
          </p:cNvPr>
          <p:cNvSpPr>
            <a:spLocks noGrp="1"/>
          </p:cNvSpPr>
          <p:nvPr>
            <p:ph type="title"/>
          </p:nvPr>
        </p:nvSpPr>
        <p:spPr>
          <a:xfrm>
            <a:off x="216693" y="0"/>
            <a:ext cx="10515600" cy="1325563"/>
          </a:xfrm>
        </p:spPr>
        <p:txBody>
          <a:bodyPr/>
          <a:lstStyle/>
          <a:p>
            <a:r>
              <a:rPr lang="en-GB" dirty="0">
                <a:solidFill>
                  <a:srgbClr val="FF0000"/>
                </a:solidFill>
              </a:rPr>
              <a:t>Be confident</a:t>
            </a:r>
          </a:p>
        </p:txBody>
      </p:sp>
      <p:sp>
        <p:nvSpPr>
          <p:cNvPr id="3" name="Content Placeholder 2">
            <a:extLst>
              <a:ext uri="{FF2B5EF4-FFF2-40B4-BE49-F238E27FC236}">
                <a16:creationId xmlns:a16="http://schemas.microsoft.com/office/drawing/2014/main" id="{C7F25926-9EA9-470A-8F4C-87636C001FE4}"/>
              </a:ext>
            </a:extLst>
          </p:cNvPr>
          <p:cNvSpPr>
            <a:spLocks noGrp="1"/>
          </p:cNvSpPr>
          <p:nvPr>
            <p:ph idx="1"/>
          </p:nvPr>
        </p:nvSpPr>
        <p:spPr>
          <a:xfrm>
            <a:off x="109538" y="1653381"/>
            <a:ext cx="6919912" cy="4351338"/>
          </a:xfrm>
        </p:spPr>
        <p:txBody>
          <a:bodyPr>
            <a:normAutofit/>
          </a:bodyPr>
          <a:lstStyle/>
          <a:p>
            <a:pPr marL="0" indent="0">
              <a:buNone/>
            </a:pPr>
            <a:r>
              <a:rPr lang="en-GB" dirty="0"/>
              <a:t>This assignment tries to analyse/ hopes to demonstrate/ attempts to argue…</a:t>
            </a:r>
          </a:p>
          <a:p>
            <a:pPr marL="0" indent="0">
              <a:buNone/>
            </a:pPr>
            <a:r>
              <a:rPr lang="en-GB" dirty="0"/>
              <a:t>When you are doing this you are implying that you may not be able to do what you have set out to do</a:t>
            </a:r>
          </a:p>
          <a:p>
            <a:pPr marL="0" indent="0">
              <a:buNone/>
            </a:pPr>
            <a:r>
              <a:rPr lang="en-GB" dirty="0"/>
              <a:t>You are inviting the reader to pass judgement on the success or otherwise of your attempt</a:t>
            </a:r>
          </a:p>
          <a:p>
            <a:pPr marL="0" indent="0">
              <a:buNone/>
            </a:pPr>
            <a:r>
              <a:rPr lang="en-GB" dirty="0"/>
              <a:t>It is better to state confidently that ‘This assignment will critically analyse competing perspective on…’</a:t>
            </a:r>
          </a:p>
        </p:txBody>
      </p:sp>
      <p:pic>
        <p:nvPicPr>
          <p:cNvPr id="4" name="Picture 3">
            <a:extLst>
              <a:ext uri="{FF2B5EF4-FFF2-40B4-BE49-F238E27FC236}">
                <a16:creationId xmlns:a16="http://schemas.microsoft.com/office/drawing/2014/main" id="{CEB88DEC-7127-45EC-96CB-863B2ADB9389}"/>
              </a:ext>
            </a:extLst>
          </p:cNvPr>
          <p:cNvPicPr>
            <a:picLocks noChangeAspect="1"/>
          </p:cNvPicPr>
          <p:nvPr/>
        </p:nvPicPr>
        <p:blipFill>
          <a:blip r:embed="rId3"/>
          <a:stretch>
            <a:fillRect/>
          </a:stretch>
        </p:blipFill>
        <p:spPr>
          <a:xfrm>
            <a:off x="7315201" y="1653381"/>
            <a:ext cx="4705350" cy="4351338"/>
          </a:xfrm>
          <a:prstGeom prst="rect">
            <a:avLst/>
          </a:prstGeom>
          <a:ln w="38100">
            <a:solidFill>
              <a:schemeClr val="accent1"/>
            </a:solidFill>
          </a:ln>
        </p:spPr>
      </p:pic>
    </p:spTree>
    <p:extLst>
      <p:ext uri="{BB962C8B-B14F-4D97-AF65-F5344CB8AC3E}">
        <p14:creationId xmlns:p14="http://schemas.microsoft.com/office/powerpoint/2010/main" val="1217085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Avoid apologies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280988" y="1375569"/>
            <a:ext cx="10515600" cy="4351338"/>
          </a:xfrm>
        </p:spPr>
        <p:txBody>
          <a:bodyPr/>
          <a:lstStyle/>
          <a:p>
            <a:pPr marL="0" indent="0">
              <a:buNone/>
            </a:pPr>
            <a:r>
              <a:rPr lang="en-GB" dirty="0"/>
              <a:t>Don’t apologise to the reasons for any weaknesses you think there might be in your work, such as you found the subject difficult or had not time to write a conclusion.</a:t>
            </a:r>
          </a:p>
          <a:p>
            <a:pPr marL="0" indent="0">
              <a:buNone/>
            </a:pPr>
            <a:r>
              <a:rPr lang="en-GB" dirty="0"/>
              <a:t>Write with confidence, even if you don’t feel it.</a:t>
            </a:r>
          </a:p>
        </p:txBody>
      </p:sp>
      <p:sp>
        <p:nvSpPr>
          <p:cNvPr id="4" name="Scroll: Vertical 3">
            <a:extLst>
              <a:ext uri="{FF2B5EF4-FFF2-40B4-BE49-F238E27FC236}">
                <a16:creationId xmlns:a16="http://schemas.microsoft.com/office/drawing/2014/main" id="{9D404B29-D5D7-4A68-894F-2854A3D83BD8}"/>
              </a:ext>
            </a:extLst>
          </p:cNvPr>
          <p:cNvSpPr/>
          <p:nvPr/>
        </p:nvSpPr>
        <p:spPr>
          <a:xfrm rot="20260279">
            <a:off x="1026732" y="3728466"/>
            <a:ext cx="3065034" cy="2729770"/>
          </a:xfrm>
          <a:prstGeom prst="verticalScroll">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Bradley Hand ITC" panose="03070402050302030203" pitchFamily="66" charset="0"/>
              </a:rPr>
              <a:t>I’m afraid that this is a complicated subject and I was only able to read…</a:t>
            </a:r>
          </a:p>
        </p:txBody>
      </p:sp>
      <p:pic>
        <p:nvPicPr>
          <p:cNvPr id="5" name="Picture 4">
            <a:extLst>
              <a:ext uri="{FF2B5EF4-FFF2-40B4-BE49-F238E27FC236}">
                <a16:creationId xmlns:a16="http://schemas.microsoft.com/office/drawing/2014/main" id="{C631200E-03B7-41DF-BA65-B382A1AFC0F9}"/>
              </a:ext>
            </a:extLst>
          </p:cNvPr>
          <p:cNvPicPr>
            <a:picLocks noChangeAspect="1"/>
          </p:cNvPicPr>
          <p:nvPr/>
        </p:nvPicPr>
        <p:blipFill>
          <a:blip r:embed="rId3"/>
          <a:stretch>
            <a:fillRect/>
          </a:stretch>
        </p:blipFill>
        <p:spPr>
          <a:xfrm rot="1402675">
            <a:off x="7903412" y="3620419"/>
            <a:ext cx="3818846" cy="2311595"/>
          </a:xfrm>
          <a:prstGeom prst="rect">
            <a:avLst/>
          </a:prstGeom>
          <a:ln w="38100">
            <a:solidFill>
              <a:schemeClr val="accent1"/>
            </a:solidFill>
          </a:ln>
        </p:spPr>
      </p:pic>
    </p:spTree>
    <p:extLst>
      <p:ext uri="{BB962C8B-B14F-4D97-AF65-F5344CB8AC3E}">
        <p14:creationId xmlns:p14="http://schemas.microsoft.com/office/powerpoint/2010/main" val="820942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Addressing the reader</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825625"/>
            <a:ext cx="4483894" cy="4351338"/>
          </a:xfrm>
        </p:spPr>
        <p:txBody>
          <a:bodyPr/>
          <a:lstStyle/>
          <a:p>
            <a:pPr marL="0" indent="0">
              <a:buNone/>
            </a:pPr>
            <a:r>
              <a:rPr lang="en-GB" dirty="0"/>
              <a:t>Avoid asking readers questions and telling them what to think or do. Don’t use rhetorical questions.</a:t>
            </a:r>
          </a:p>
        </p:txBody>
      </p:sp>
      <p:pic>
        <p:nvPicPr>
          <p:cNvPr id="4" name="Picture 3">
            <a:extLst>
              <a:ext uri="{FF2B5EF4-FFF2-40B4-BE49-F238E27FC236}">
                <a16:creationId xmlns:a16="http://schemas.microsoft.com/office/drawing/2014/main" id="{29B8190C-2442-4F14-B2C0-7D99E3A7AA7A}"/>
              </a:ext>
            </a:extLst>
          </p:cNvPr>
          <p:cNvPicPr>
            <a:picLocks noChangeAspect="1"/>
          </p:cNvPicPr>
          <p:nvPr/>
        </p:nvPicPr>
        <p:blipFill>
          <a:blip r:embed="rId3"/>
          <a:stretch>
            <a:fillRect/>
          </a:stretch>
        </p:blipFill>
        <p:spPr>
          <a:xfrm>
            <a:off x="7386637" y="1107281"/>
            <a:ext cx="3836193" cy="3835400"/>
          </a:xfrm>
          <a:prstGeom prst="rect">
            <a:avLst/>
          </a:prstGeom>
          <a:ln w="38100">
            <a:solidFill>
              <a:schemeClr val="accent1"/>
            </a:solidFill>
          </a:ln>
        </p:spPr>
      </p:pic>
    </p:spTree>
    <p:extLst>
      <p:ext uri="{BB962C8B-B14F-4D97-AF65-F5344CB8AC3E}">
        <p14:creationId xmlns:p14="http://schemas.microsoft.com/office/powerpoint/2010/main" val="2318787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838200" y="365125"/>
            <a:ext cx="10515600" cy="1325563"/>
          </a:xfrm>
        </p:spPr>
        <p:txBody>
          <a:bodyPr/>
          <a:lstStyle/>
          <a:p>
            <a:r>
              <a:rPr lang="en-GB">
                <a:solidFill>
                  <a:srgbClr val="FF0000"/>
                </a:solidFill>
              </a:rPr>
              <a:t>Quotations</a:t>
            </a:r>
            <a:endParaRPr lang="en-GB" dirty="0">
              <a:solidFill>
                <a:srgbClr val="FF0000"/>
              </a:solidFill>
            </a:endParaRP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838200" y="1825625"/>
            <a:ext cx="5758944" cy="4351338"/>
          </a:xfrm>
        </p:spPr>
        <p:txBody>
          <a:bodyPr/>
          <a:lstStyle/>
          <a:p>
            <a:r>
              <a:rPr lang="en-GB" dirty="0"/>
              <a:t>Avoid over reliance on quotations</a:t>
            </a:r>
          </a:p>
          <a:p>
            <a:r>
              <a:rPr lang="en-GB" dirty="0"/>
              <a:t>Do not copy large chunks of text; either use them as appropriate in quotation form or paraphrase</a:t>
            </a:r>
          </a:p>
          <a:p>
            <a:r>
              <a:rPr lang="en-GB" dirty="0" err="1"/>
              <a:t>Do’n</a:t>
            </a:r>
            <a:r>
              <a:rPr lang="en-GB" dirty="0"/>
              <a:t> overuse quotations – they should be used in support of your argument not instead of your writing</a:t>
            </a:r>
          </a:p>
        </p:txBody>
      </p:sp>
      <p:pic>
        <p:nvPicPr>
          <p:cNvPr id="4" name="Picture 3">
            <a:extLst>
              <a:ext uri="{FF2B5EF4-FFF2-40B4-BE49-F238E27FC236}">
                <a16:creationId xmlns:a16="http://schemas.microsoft.com/office/drawing/2014/main" id="{6F978213-9833-4586-BE34-539BAACF1204}"/>
              </a:ext>
            </a:extLst>
          </p:cNvPr>
          <p:cNvPicPr>
            <a:picLocks noChangeAspect="1"/>
          </p:cNvPicPr>
          <p:nvPr/>
        </p:nvPicPr>
        <p:blipFill>
          <a:blip r:embed="rId3"/>
          <a:stretch>
            <a:fillRect/>
          </a:stretch>
        </p:blipFill>
        <p:spPr>
          <a:xfrm>
            <a:off x="6659815" y="2058194"/>
            <a:ext cx="5076825" cy="1943100"/>
          </a:xfrm>
          <a:prstGeom prst="rect">
            <a:avLst/>
          </a:prstGeom>
          <a:ln w="38100">
            <a:solidFill>
              <a:schemeClr val="accent1"/>
            </a:solidFill>
          </a:ln>
        </p:spPr>
      </p:pic>
    </p:spTree>
    <p:extLst>
      <p:ext uri="{BB962C8B-B14F-4D97-AF65-F5344CB8AC3E}">
        <p14:creationId xmlns:p14="http://schemas.microsoft.com/office/powerpoint/2010/main" val="1709882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Avoid misplaced conjunctions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pPr marL="0" indent="0">
              <a:buNone/>
            </a:pPr>
            <a:r>
              <a:rPr lang="en-GB" dirty="0"/>
              <a:t>Except in creative writing, the following words are not used at the start of sentences:</a:t>
            </a:r>
          </a:p>
          <a:p>
            <a:r>
              <a:rPr lang="en-GB" dirty="0"/>
              <a:t>or</a:t>
            </a:r>
          </a:p>
          <a:p>
            <a:r>
              <a:rPr lang="en-GB" dirty="0"/>
              <a:t>and</a:t>
            </a:r>
          </a:p>
          <a:p>
            <a:r>
              <a:rPr lang="en-GB" dirty="0"/>
              <a:t>but</a:t>
            </a:r>
          </a:p>
          <a:p>
            <a:r>
              <a:rPr lang="en-GB" dirty="0"/>
              <a:t>yet</a:t>
            </a:r>
          </a:p>
          <a:p>
            <a:pPr marL="0" indent="0">
              <a:buNone/>
            </a:pPr>
            <a:endParaRPr lang="en-GB" dirty="0"/>
          </a:p>
        </p:txBody>
      </p:sp>
      <p:pic>
        <p:nvPicPr>
          <p:cNvPr id="4" name="Picture 3">
            <a:extLst>
              <a:ext uri="{FF2B5EF4-FFF2-40B4-BE49-F238E27FC236}">
                <a16:creationId xmlns:a16="http://schemas.microsoft.com/office/drawing/2014/main" id="{AFCC6EA6-A743-40CC-9255-9ECA9A4A3087}"/>
              </a:ext>
            </a:extLst>
          </p:cNvPr>
          <p:cNvPicPr>
            <a:picLocks noChangeAspect="1"/>
          </p:cNvPicPr>
          <p:nvPr/>
        </p:nvPicPr>
        <p:blipFill>
          <a:blip r:embed="rId3"/>
          <a:stretch>
            <a:fillRect/>
          </a:stretch>
        </p:blipFill>
        <p:spPr>
          <a:xfrm>
            <a:off x="7565232" y="2614612"/>
            <a:ext cx="3548062" cy="2586037"/>
          </a:xfrm>
          <a:prstGeom prst="rect">
            <a:avLst/>
          </a:prstGeom>
          <a:ln w="38100">
            <a:solidFill>
              <a:schemeClr val="accent1"/>
            </a:solidFill>
          </a:ln>
        </p:spPr>
      </p:pic>
    </p:spTree>
    <p:extLst>
      <p:ext uri="{BB962C8B-B14F-4D97-AF65-F5344CB8AC3E}">
        <p14:creationId xmlns:p14="http://schemas.microsoft.com/office/powerpoint/2010/main" val="547837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280988" y="138904"/>
            <a:ext cx="10515600" cy="1325563"/>
          </a:xfrm>
        </p:spPr>
        <p:txBody>
          <a:bodyPr/>
          <a:lstStyle/>
          <a:p>
            <a:r>
              <a:rPr lang="en-GB" dirty="0">
                <a:solidFill>
                  <a:srgbClr val="FF0000"/>
                </a:solidFill>
              </a:rPr>
              <a:t>Numbers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127506" y="1585914"/>
            <a:ext cx="10515600" cy="3273426"/>
          </a:xfrm>
        </p:spPr>
        <p:txBody>
          <a:bodyPr>
            <a:normAutofit fontScale="92500" lnSpcReduction="20000"/>
          </a:bodyPr>
          <a:lstStyle/>
          <a:p>
            <a:r>
              <a:rPr lang="en-GB" dirty="0"/>
              <a:t>Numbers below a hundred are usually written in full in non-scientific writing:</a:t>
            </a:r>
          </a:p>
          <a:p>
            <a:r>
              <a:rPr lang="en-GB" dirty="0"/>
              <a:t>Thirty one percent</a:t>
            </a:r>
          </a:p>
          <a:p>
            <a:r>
              <a:rPr lang="en-GB" dirty="0"/>
              <a:t>Nineteen numbers</a:t>
            </a:r>
          </a:p>
          <a:p>
            <a:r>
              <a:rPr lang="en-GB" dirty="0"/>
              <a:t>However, figures are retained in statistical and scientific work:</a:t>
            </a:r>
          </a:p>
          <a:p>
            <a:r>
              <a:rPr lang="en-GB" dirty="0"/>
              <a:t>31 per cent</a:t>
            </a:r>
          </a:p>
          <a:p>
            <a:r>
              <a:rPr lang="en-GB" dirty="0"/>
              <a:t>7.3 newtons</a:t>
            </a:r>
          </a:p>
          <a:p>
            <a:r>
              <a:rPr lang="en-GB" dirty="0"/>
              <a:t>O.54 mg</a:t>
            </a:r>
          </a:p>
        </p:txBody>
      </p:sp>
      <p:pic>
        <p:nvPicPr>
          <p:cNvPr id="4" name="Picture 3">
            <a:extLst>
              <a:ext uri="{FF2B5EF4-FFF2-40B4-BE49-F238E27FC236}">
                <a16:creationId xmlns:a16="http://schemas.microsoft.com/office/drawing/2014/main" id="{02C0FE97-253B-4668-8822-4871774E7C28}"/>
              </a:ext>
            </a:extLst>
          </p:cNvPr>
          <p:cNvPicPr>
            <a:picLocks noChangeAspect="1"/>
          </p:cNvPicPr>
          <p:nvPr/>
        </p:nvPicPr>
        <p:blipFill>
          <a:blip r:embed="rId3"/>
          <a:stretch>
            <a:fillRect/>
          </a:stretch>
        </p:blipFill>
        <p:spPr>
          <a:xfrm>
            <a:off x="7772400" y="3817541"/>
            <a:ext cx="4364831" cy="1575992"/>
          </a:xfrm>
          <a:prstGeom prst="rect">
            <a:avLst/>
          </a:prstGeom>
        </p:spPr>
      </p:pic>
    </p:spTree>
    <p:extLst>
      <p:ext uri="{BB962C8B-B14F-4D97-AF65-F5344CB8AC3E}">
        <p14:creationId xmlns:p14="http://schemas.microsoft.com/office/powerpoint/2010/main" val="4068235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Structured</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p:txBody>
          <a:bodyPr/>
          <a:lstStyle/>
          <a:p>
            <a:r>
              <a:rPr lang="en-GB" dirty="0"/>
              <a:t>Academic writing should be in a logical order</a:t>
            </a:r>
          </a:p>
          <a:p>
            <a:r>
              <a:rPr lang="en-GB" dirty="0"/>
              <a:t>The introduction should preview the work, the conclusion summarise it</a:t>
            </a:r>
          </a:p>
          <a:p>
            <a:r>
              <a:rPr lang="en-GB" dirty="0"/>
              <a:t>Paragraphs should be used to organise ideas/paragraphs</a:t>
            </a:r>
          </a:p>
          <a:p>
            <a:r>
              <a:rPr lang="en-GB" dirty="0"/>
              <a:t>Time is needed to plan the writing so that you can work out the structure in advance of writing</a:t>
            </a:r>
          </a:p>
        </p:txBody>
      </p:sp>
    </p:spTree>
    <p:extLst>
      <p:ext uri="{BB962C8B-B14F-4D97-AF65-F5344CB8AC3E}">
        <p14:creationId xmlns:p14="http://schemas.microsoft.com/office/powerpoint/2010/main" val="40829300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a:xfrm>
            <a:off x="616744" y="-177800"/>
            <a:ext cx="10515600" cy="1325563"/>
          </a:xfrm>
        </p:spPr>
        <p:txBody>
          <a:bodyPr/>
          <a:lstStyle/>
          <a:p>
            <a:r>
              <a:rPr lang="en-GB" dirty="0">
                <a:solidFill>
                  <a:srgbClr val="FF0000"/>
                </a:solidFill>
              </a:rPr>
              <a:t>Structured</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309562" y="868009"/>
            <a:ext cx="10515600" cy="4351338"/>
          </a:xfrm>
        </p:spPr>
        <p:txBody>
          <a:bodyPr>
            <a:normAutofit fontScale="85000" lnSpcReduction="20000"/>
          </a:bodyPr>
          <a:lstStyle/>
          <a:p>
            <a:pPr marL="0" indent="0">
              <a:buNone/>
            </a:pPr>
            <a:r>
              <a:rPr lang="en-GB" dirty="0"/>
              <a:t>Introduction (10%)</a:t>
            </a:r>
          </a:p>
          <a:p>
            <a:pPr marL="0" indent="0">
              <a:buNone/>
            </a:pPr>
            <a:r>
              <a:rPr lang="en-GB" dirty="0"/>
              <a:t> - engage the reader by introducing your topic</a:t>
            </a:r>
          </a:p>
          <a:p>
            <a:pPr marL="0" indent="0">
              <a:buNone/>
            </a:pPr>
            <a:r>
              <a:rPr lang="en-GB" dirty="0"/>
              <a:t> - identify the issues you are about to explore</a:t>
            </a:r>
          </a:p>
          <a:p>
            <a:pPr marL="0" indent="0">
              <a:buNone/>
            </a:pPr>
            <a:r>
              <a:rPr lang="en-GB" dirty="0"/>
              <a:t> - preview how you plan to answer the question</a:t>
            </a:r>
          </a:p>
          <a:p>
            <a:pPr marL="0" indent="0">
              <a:buNone/>
            </a:pPr>
            <a:r>
              <a:rPr lang="en-GB" dirty="0"/>
              <a:t>Main text (80%)</a:t>
            </a:r>
          </a:p>
          <a:p>
            <a:pPr marL="0" indent="0">
              <a:buNone/>
            </a:pPr>
            <a:r>
              <a:rPr lang="en-GB" dirty="0"/>
              <a:t> - divided into paragraph: one paragraph  = one argument</a:t>
            </a:r>
          </a:p>
          <a:p>
            <a:pPr>
              <a:buFontTx/>
              <a:buChar char="-"/>
            </a:pPr>
            <a:r>
              <a:rPr lang="en-GB" dirty="0"/>
              <a:t>Structure set out by introduction and the approach to the question</a:t>
            </a:r>
          </a:p>
          <a:p>
            <a:pPr>
              <a:buFontTx/>
              <a:buChar char="-"/>
            </a:pPr>
            <a:r>
              <a:rPr lang="en-GB" dirty="0"/>
              <a:t>must cover everything you said you would cover in the introduction</a:t>
            </a:r>
          </a:p>
          <a:p>
            <a:pPr marL="0" indent="0">
              <a:buNone/>
            </a:pPr>
            <a:r>
              <a:rPr lang="en-GB" dirty="0"/>
              <a:t>Conclusion (10%)</a:t>
            </a:r>
          </a:p>
          <a:p>
            <a:pPr marL="0" indent="0">
              <a:buNone/>
            </a:pPr>
            <a:r>
              <a:rPr lang="en-GB" dirty="0"/>
              <a:t> - summarise your argument and the main themes</a:t>
            </a:r>
          </a:p>
          <a:p>
            <a:pPr marL="0" indent="0">
              <a:buNone/>
            </a:pPr>
            <a:r>
              <a:rPr lang="en-GB" dirty="0"/>
              <a:t>- Do not present new arguments</a:t>
            </a:r>
          </a:p>
        </p:txBody>
      </p:sp>
      <p:pic>
        <p:nvPicPr>
          <p:cNvPr id="4" name="Picture 3">
            <a:extLst>
              <a:ext uri="{FF2B5EF4-FFF2-40B4-BE49-F238E27FC236}">
                <a16:creationId xmlns:a16="http://schemas.microsoft.com/office/drawing/2014/main" id="{51BC4B97-D997-4962-B1DF-BBF7004C8A0D}"/>
              </a:ext>
            </a:extLst>
          </p:cNvPr>
          <p:cNvPicPr>
            <a:picLocks noChangeAspect="1"/>
          </p:cNvPicPr>
          <p:nvPr/>
        </p:nvPicPr>
        <p:blipFill>
          <a:blip r:embed="rId4"/>
          <a:stretch>
            <a:fillRect/>
          </a:stretch>
        </p:blipFill>
        <p:spPr>
          <a:xfrm>
            <a:off x="7871400" y="268592"/>
            <a:ext cx="4011038" cy="2328694"/>
          </a:xfrm>
          <a:prstGeom prst="rect">
            <a:avLst/>
          </a:prstGeom>
        </p:spPr>
      </p:pic>
    </p:spTree>
    <p:extLst>
      <p:ext uri="{BB962C8B-B14F-4D97-AF65-F5344CB8AC3E}">
        <p14:creationId xmlns:p14="http://schemas.microsoft.com/office/powerpoint/2010/main" val="4218437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2851-D9D6-4BC9-BD3E-5272DB543473}"/>
              </a:ext>
            </a:extLst>
          </p:cNvPr>
          <p:cNvSpPr>
            <a:spLocks noGrp="1"/>
          </p:cNvSpPr>
          <p:nvPr>
            <p:ph type="title"/>
          </p:nvPr>
        </p:nvSpPr>
        <p:spPr/>
        <p:txBody>
          <a:bodyPr/>
          <a:lstStyle/>
          <a:p>
            <a:r>
              <a:rPr lang="en-GB" dirty="0">
                <a:solidFill>
                  <a:srgbClr val="FF0000"/>
                </a:solidFill>
              </a:rPr>
              <a:t>Paragraphs</a:t>
            </a:r>
          </a:p>
        </p:txBody>
      </p:sp>
      <p:sp>
        <p:nvSpPr>
          <p:cNvPr id="3" name="Content Placeholder 2">
            <a:extLst>
              <a:ext uri="{FF2B5EF4-FFF2-40B4-BE49-F238E27FC236}">
                <a16:creationId xmlns:a16="http://schemas.microsoft.com/office/drawing/2014/main" id="{409E622A-AFB0-4C4F-A8A4-88EAC065A44D}"/>
              </a:ext>
            </a:extLst>
          </p:cNvPr>
          <p:cNvSpPr>
            <a:spLocks noGrp="1"/>
          </p:cNvSpPr>
          <p:nvPr>
            <p:ph idx="1"/>
          </p:nvPr>
        </p:nvSpPr>
        <p:spPr>
          <a:xfrm>
            <a:off x="754054" y="1825626"/>
            <a:ext cx="10515600" cy="4351338"/>
          </a:xfrm>
        </p:spPr>
        <p:txBody>
          <a:bodyPr/>
          <a:lstStyle/>
          <a:p>
            <a:pPr marL="0" indent="0">
              <a:buNone/>
            </a:pPr>
            <a:r>
              <a:rPr lang="en-GB" dirty="0"/>
              <a:t>Paragraphs give your writing structure:</a:t>
            </a:r>
          </a:p>
          <a:p>
            <a:r>
              <a:rPr lang="en-GB" dirty="0"/>
              <a:t>They cover one main idea</a:t>
            </a:r>
          </a:p>
          <a:p>
            <a:r>
              <a:rPr lang="en-GB" dirty="0"/>
              <a:t>They are several sentences long</a:t>
            </a:r>
          </a:p>
          <a:p>
            <a:r>
              <a:rPr lang="en-GB" dirty="0"/>
              <a:t>They are formatted consistently</a:t>
            </a:r>
          </a:p>
          <a:p>
            <a:r>
              <a:rPr lang="en-GB" dirty="0"/>
              <a:t>They have an internal structure</a:t>
            </a:r>
          </a:p>
        </p:txBody>
      </p:sp>
    </p:spTree>
    <p:extLst>
      <p:ext uri="{BB962C8B-B14F-4D97-AF65-F5344CB8AC3E}">
        <p14:creationId xmlns:p14="http://schemas.microsoft.com/office/powerpoint/2010/main" val="15635630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245C9-367C-4ED9-9C93-49BB272F67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AFA605-8F1B-4985-87E1-9CE2DC27575F}"/>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9E833FD-EC3B-47EA-A447-F954D5791A42}"/>
              </a:ext>
            </a:extLst>
          </p:cNvPr>
          <p:cNvPicPr>
            <a:picLocks noChangeAspect="1"/>
          </p:cNvPicPr>
          <p:nvPr/>
        </p:nvPicPr>
        <p:blipFill>
          <a:blip r:embed="rId3"/>
          <a:stretch>
            <a:fillRect/>
          </a:stretch>
        </p:blipFill>
        <p:spPr>
          <a:xfrm>
            <a:off x="2601325" y="203597"/>
            <a:ext cx="6450807" cy="6450806"/>
          </a:xfrm>
          <a:prstGeom prst="rect">
            <a:avLst/>
          </a:prstGeom>
          <a:ln w="38100">
            <a:solidFill>
              <a:srgbClr val="FF0000"/>
            </a:solidFill>
          </a:ln>
        </p:spPr>
      </p:pic>
    </p:spTree>
    <p:extLst>
      <p:ext uri="{BB962C8B-B14F-4D97-AF65-F5344CB8AC3E}">
        <p14:creationId xmlns:p14="http://schemas.microsoft.com/office/powerpoint/2010/main" val="7580982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a:xfrm>
            <a:off x="838200" y="101599"/>
            <a:ext cx="10515600" cy="1325563"/>
          </a:xfrm>
        </p:spPr>
        <p:txBody>
          <a:bodyPr/>
          <a:lstStyle/>
          <a:p>
            <a:r>
              <a:rPr lang="en-GB" dirty="0">
                <a:solidFill>
                  <a:srgbClr val="FF0000"/>
                </a:solidFill>
              </a:rPr>
              <a:t>Signposted</a:t>
            </a:r>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a:xfrm>
            <a:off x="653076" y="1545134"/>
            <a:ext cx="5792602" cy="4351338"/>
          </a:xfrm>
        </p:spPr>
        <p:txBody>
          <a:bodyPr/>
          <a:lstStyle/>
          <a:p>
            <a:r>
              <a:rPr lang="en-GB" dirty="0"/>
              <a:t>Differences between your arguments and examples given</a:t>
            </a:r>
          </a:p>
          <a:p>
            <a:r>
              <a:rPr lang="en-GB" dirty="0"/>
              <a:t>Links between sentences to do with the same point</a:t>
            </a:r>
          </a:p>
          <a:p>
            <a:r>
              <a:rPr lang="en-GB" dirty="0"/>
              <a:t>Links between paragraphs in the same section of the essay</a:t>
            </a:r>
          </a:p>
          <a:p>
            <a:r>
              <a:rPr lang="en-GB" dirty="0"/>
              <a:t>How sections lead to a conclusion or answer</a:t>
            </a:r>
          </a:p>
        </p:txBody>
      </p:sp>
      <p:pic>
        <p:nvPicPr>
          <p:cNvPr id="5" name="Picture 4">
            <a:extLst>
              <a:ext uri="{FF2B5EF4-FFF2-40B4-BE49-F238E27FC236}">
                <a16:creationId xmlns:a16="http://schemas.microsoft.com/office/drawing/2014/main" id="{F04D535B-F59E-4655-9E13-3C4857F430DE}"/>
              </a:ext>
            </a:extLst>
          </p:cNvPr>
          <p:cNvPicPr>
            <a:picLocks noChangeAspect="1"/>
          </p:cNvPicPr>
          <p:nvPr/>
        </p:nvPicPr>
        <p:blipFill>
          <a:blip r:embed="rId4"/>
          <a:stretch>
            <a:fillRect/>
          </a:stretch>
        </p:blipFill>
        <p:spPr>
          <a:xfrm>
            <a:off x="7758111" y="764381"/>
            <a:ext cx="3888581" cy="4351338"/>
          </a:xfrm>
          <a:prstGeom prst="rect">
            <a:avLst/>
          </a:prstGeom>
          <a:ln w="38100">
            <a:solidFill>
              <a:schemeClr val="accent1"/>
            </a:solidFill>
          </a:ln>
        </p:spPr>
      </p:pic>
    </p:spTree>
    <p:extLst>
      <p:ext uri="{BB962C8B-B14F-4D97-AF65-F5344CB8AC3E}">
        <p14:creationId xmlns:p14="http://schemas.microsoft.com/office/powerpoint/2010/main" val="1829265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a:xfrm>
            <a:off x="8174832" y="142875"/>
            <a:ext cx="10515600" cy="1325563"/>
          </a:xfrm>
        </p:spPr>
        <p:txBody>
          <a:bodyPr/>
          <a:lstStyle/>
          <a:p>
            <a:r>
              <a:rPr lang="en-GB" dirty="0">
                <a:solidFill>
                  <a:srgbClr val="FF0000"/>
                </a:solidFill>
              </a:rPr>
              <a:t>Be critical </a:t>
            </a:r>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DA721A7-F886-429F-9A8B-220440D015A4}"/>
              </a:ext>
            </a:extLst>
          </p:cNvPr>
          <p:cNvPicPr>
            <a:picLocks noChangeAspect="1"/>
          </p:cNvPicPr>
          <p:nvPr/>
        </p:nvPicPr>
        <p:blipFill>
          <a:blip r:embed="rId4"/>
          <a:stretch>
            <a:fillRect/>
          </a:stretch>
        </p:blipFill>
        <p:spPr>
          <a:xfrm>
            <a:off x="-92869" y="0"/>
            <a:ext cx="8093869" cy="5467350"/>
          </a:xfrm>
          <a:prstGeom prst="rect">
            <a:avLst/>
          </a:prstGeom>
        </p:spPr>
      </p:pic>
    </p:spTree>
    <p:extLst>
      <p:ext uri="{BB962C8B-B14F-4D97-AF65-F5344CB8AC3E}">
        <p14:creationId xmlns:p14="http://schemas.microsoft.com/office/powerpoint/2010/main" val="1165119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248F44B-3745-4CA8-A87A-2CAD92B278C0}"/>
              </a:ext>
            </a:extLst>
          </p:cNvPr>
          <p:cNvPicPr>
            <a:picLocks noChangeAspect="1"/>
          </p:cNvPicPr>
          <p:nvPr/>
        </p:nvPicPr>
        <p:blipFill>
          <a:blip r:embed="rId3"/>
          <a:stretch>
            <a:fillRect/>
          </a:stretch>
        </p:blipFill>
        <p:spPr>
          <a:xfrm>
            <a:off x="172004" y="1068433"/>
            <a:ext cx="3942796" cy="5444336"/>
          </a:xfrm>
          <a:prstGeom prst="rect">
            <a:avLst/>
          </a:prstGeom>
        </p:spPr>
      </p:pic>
      <p:sp>
        <p:nvSpPr>
          <p:cNvPr id="3" name="TextBox 2">
            <a:extLst>
              <a:ext uri="{FF2B5EF4-FFF2-40B4-BE49-F238E27FC236}">
                <a16:creationId xmlns:a16="http://schemas.microsoft.com/office/drawing/2014/main" id="{F86D193E-3070-44AB-A5FD-39F6576E8152}"/>
              </a:ext>
            </a:extLst>
          </p:cNvPr>
          <p:cNvSpPr txBox="1"/>
          <p:nvPr/>
        </p:nvSpPr>
        <p:spPr>
          <a:xfrm>
            <a:off x="578498" y="242596"/>
            <a:ext cx="8173617" cy="769441"/>
          </a:xfrm>
          <a:prstGeom prst="rect">
            <a:avLst/>
          </a:prstGeom>
          <a:noFill/>
        </p:spPr>
        <p:txBody>
          <a:bodyPr wrap="square" rtlCol="0">
            <a:spAutoFit/>
          </a:bodyPr>
          <a:lstStyle/>
          <a:p>
            <a:r>
              <a:rPr lang="en-GB" sz="4400" b="1" dirty="0"/>
              <a:t>Critical versus descriptive writing </a:t>
            </a:r>
          </a:p>
        </p:txBody>
      </p:sp>
      <p:sp>
        <p:nvSpPr>
          <p:cNvPr id="4" name="Speech Bubble: Rectangle with Corners Rounded 3">
            <a:extLst>
              <a:ext uri="{FF2B5EF4-FFF2-40B4-BE49-F238E27FC236}">
                <a16:creationId xmlns:a16="http://schemas.microsoft.com/office/drawing/2014/main" id="{9F80C492-113B-4931-BD61-A609762CF932}"/>
              </a:ext>
            </a:extLst>
          </p:cNvPr>
          <p:cNvSpPr/>
          <p:nvPr/>
        </p:nvSpPr>
        <p:spPr>
          <a:xfrm>
            <a:off x="4665306" y="944336"/>
            <a:ext cx="7132440" cy="4016828"/>
          </a:xfrm>
          <a:prstGeom prst="wedgeRoundRectCallout">
            <a:avLst>
              <a:gd name="adj1" fmla="val -72387"/>
              <a:gd name="adj2" fmla="val 3908"/>
              <a:gd name="adj3" fmla="val 16667"/>
            </a:avLst>
          </a:prstGeom>
          <a:solidFill>
            <a:schemeClr val="accent4">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3600" b="1" i="0" u="sng" dirty="0">
                <a:solidFill>
                  <a:srgbClr val="932F8B"/>
                </a:solidFill>
                <a:effectLst/>
              </a:rPr>
              <a:t>Descriptions</a:t>
            </a:r>
            <a:r>
              <a:rPr lang="en-GB" sz="3600" b="1" i="0" dirty="0">
                <a:solidFill>
                  <a:srgbClr val="932F8B"/>
                </a:solidFill>
                <a:effectLst/>
              </a:rPr>
              <a:t>: they report information about something, but they don't perform any kind of reasoning - and nor do they pass judgement on or analyse the information they contain.</a:t>
            </a:r>
            <a:endParaRPr lang="en-GB" sz="3600" b="0" i="0" dirty="0">
              <a:solidFill>
                <a:srgbClr val="212529"/>
              </a:solidFill>
              <a:effectLst/>
            </a:endParaRPr>
          </a:p>
          <a:p>
            <a:r>
              <a:rPr lang="en-GB" sz="2400" dirty="0">
                <a:solidFill>
                  <a:schemeClr val="tx1"/>
                </a:solidFill>
                <a:effectLst/>
              </a:rPr>
              <a:t>Tom Chatfield, </a:t>
            </a:r>
            <a:r>
              <a:rPr lang="en-GB" sz="2400" i="1" dirty="0">
                <a:solidFill>
                  <a:schemeClr val="tx1"/>
                </a:solidFill>
                <a:effectLst/>
              </a:rPr>
              <a:t>Critical Thinking</a:t>
            </a:r>
            <a:endParaRPr lang="en-GB" dirty="0">
              <a:solidFill>
                <a:schemeClr val="tx1"/>
              </a:solidFill>
            </a:endParaRPr>
          </a:p>
        </p:txBody>
      </p:sp>
      <p:sp>
        <p:nvSpPr>
          <p:cNvPr id="6" name="TextBox 5">
            <a:extLst>
              <a:ext uri="{FF2B5EF4-FFF2-40B4-BE49-F238E27FC236}">
                <a16:creationId xmlns:a16="http://schemas.microsoft.com/office/drawing/2014/main" id="{C23B10EC-E7BB-48F1-9703-BC76FF94F092}"/>
              </a:ext>
            </a:extLst>
          </p:cNvPr>
          <p:cNvSpPr txBox="1"/>
          <p:nvPr/>
        </p:nvSpPr>
        <p:spPr>
          <a:xfrm>
            <a:off x="3533775" y="5175000"/>
            <a:ext cx="8263971" cy="1200329"/>
          </a:xfrm>
          <a:prstGeom prst="rect">
            <a:avLst/>
          </a:prstGeom>
          <a:noFill/>
        </p:spPr>
        <p:txBody>
          <a:bodyPr wrap="square">
            <a:spAutoFit/>
          </a:bodyPr>
          <a:lstStyle/>
          <a:p>
            <a:pPr algn="l"/>
            <a:r>
              <a:rPr lang="en-GB" i="0" dirty="0">
                <a:solidFill>
                  <a:srgbClr val="212529"/>
                </a:solidFill>
                <a:effectLst/>
                <a:latin typeface="-apple-system"/>
              </a:rPr>
              <a:t>Many students are told that their writing is too descriptive and not critical enough. But what does this actually mean? The next few slides describe both sorts of writing so that you can see the difference and gives examples of how to make your writing less descriptive and more critical.</a:t>
            </a:r>
            <a:endParaRPr lang="en-GB" dirty="0"/>
          </a:p>
        </p:txBody>
      </p:sp>
    </p:spTree>
    <p:extLst>
      <p:ext uri="{BB962C8B-B14F-4D97-AF65-F5344CB8AC3E}">
        <p14:creationId xmlns:p14="http://schemas.microsoft.com/office/powerpoint/2010/main" val="8742343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175846-4291-4A88-B3B8-05D9EC13A4AC}"/>
              </a:ext>
            </a:extLst>
          </p:cNvPr>
          <p:cNvPicPr>
            <a:picLocks noChangeAspect="1"/>
          </p:cNvPicPr>
          <p:nvPr/>
        </p:nvPicPr>
        <p:blipFill rotWithShape="1">
          <a:blip r:embed="rId4"/>
          <a:srcRect l="18750" t="33333" r="19062" b="41389"/>
          <a:stretch/>
        </p:blipFill>
        <p:spPr>
          <a:xfrm>
            <a:off x="460939" y="900111"/>
            <a:ext cx="11270122" cy="3727198"/>
          </a:xfrm>
          <a:prstGeom prst="rect">
            <a:avLst/>
          </a:prstGeom>
          <a:ln w="38100">
            <a:solidFill>
              <a:schemeClr val="accent1"/>
            </a:solidFill>
          </a:ln>
        </p:spPr>
      </p:pic>
    </p:spTree>
    <p:extLst>
      <p:ext uri="{BB962C8B-B14F-4D97-AF65-F5344CB8AC3E}">
        <p14:creationId xmlns:p14="http://schemas.microsoft.com/office/powerpoint/2010/main" val="19824942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0EE8A54-8FA2-401A-A51C-714E221D26AD}"/>
              </a:ext>
            </a:extLst>
          </p:cNvPr>
          <p:cNvPicPr>
            <a:picLocks noChangeAspect="1"/>
          </p:cNvPicPr>
          <p:nvPr/>
        </p:nvPicPr>
        <p:blipFill rotWithShape="1">
          <a:blip r:embed="rId3"/>
          <a:srcRect l="18359" t="58750" r="19062" b="6111"/>
          <a:stretch/>
        </p:blipFill>
        <p:spPr>
          <a:xfrm>
            <a:off x="385763" y="257175"/>
            <a:ext cx="11408568" cy="4951413"/>
          </a:xfrm>
          <a:prstGeom prst="rect">
            <a:avLst/>
          </a:prstGeom>
          <a:ln w="38100">
            <a:solidFill>
              <a:schemeClr val="accent1"/>
            </a:solidFill>
          </a:ln>
        </p:spPr>
      </p:pic>
    </p:spTree>
    <p:extLst>
      <p:ext uri="{BB962C8B-B14F-4D97-AF65-F5344CB8AC3E}">
        <p14:creationId xmlns:p14="http://schemas.microsoft.com/office/powerpoint/2010/main" val="21733511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7BC80-0909-4DAF-A2BF-F3CAC7979C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A88CA5-6671-41EB-A3C0-4D40FFC52D50}"/>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08DE64F-686F-4E0E-8183-92FA88BA07A1}"/>
              </a:ext>
            </a:extLst>
          </p:cNvPr>
          <p:cNvPicPr>
            <a:picLocks noChangeAspect="1"/>
          </p:cNvPicPr>
          <p:nvPr/>
        </p:nvPicPr>
        <p:blipFill rotWithShape="1">
          <a:blip r:embed="rId3"/>
          <a:srcRect l="18828" t="14445" r="30078" b="12500"/>
          <a:stretch/>
        </p:blipFill>
        <p:spPr>
          <a:xfrm>
            <a:off x="1357313" y="111445"/>
            <a:ext cx="8993981" cy="6381430"/>
          </a:xfrm>
          <a:prstGeom prst="rect">
            <a:avLst/>
          </a:prstGeom>
          <a:ln w="38100">
            <a:solidFill>
              <a:srgbClr val="FF0000"/>
            </a:solidFill>
          </a:ln>
        </p:spPr>
      </p:pic>
    </p:spTree>
    <p:extLst>
      <p:ext uri="{BB962C8B-B14F-4D97-AF65-F5344CB8AC3E}">
        <p14:creationId xmlns:p14="http://schemas.microsoft.com/office/powerpoint/2010/main" val="2051497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C52EF-C02F-4599-96E2-1DF958488FD9}"/>
              </a:ext>
            </a:extLst>
          </p:cNvPr>
          <p:cNvSpPr>
            <a:spLocks noGrp="1"/>
          </p:cNvSpPr>
          <p:nvPr>
            <p:ph type="title"/>
          </p:nvPr>
        </p:nvSpPr>
        <p:spPr>
          <a:xfrm>
            <a:off x="399746" y="157501"/>
            <a:ext cx="10515600" cy="1325563"/>
          </a:xfrm>
        </p:spPr>
        <p:txBody>
          <a:bodyPr/>
          <a:lstStyle/>
          <a:p>
            <a:r>
              <a:rPr lang="en-GB" dirty="0">
                <a:solidFill>
                  <a:srgbClr val="FF0000"/>
                </a:solidFill>
              </a:rPr>
              <a:t>Referencing</a:t>
            </a:r>
          </a:p>
        </p:txBody>
      </p:sp>
      <p:sp>
        <p:nvSpPr>
          <p:cNvPr id="3" name="Content Placeholder 2">
            <a:extLst>
              <a:ext uri="{FF2B5EF4-FFF2-40B4-BE49-F238E27FC236}">
                <a16:creationId xmlns:a16="http://schemas.microsoft.com/office/drawing/2014/main" id="{C2458FBD-7F00-49CC-ABBF-E61C765F2151}"/>
              </a:ext>
            </a:extLst>
          </p:cNvPr>
          <p:cNvSpPr>
            <a:spLocks noGrp="1"/>
          </p:cNvSpPr>
          <p:nvPr>
            <p:ph idx="1"/>
          </p:nvPr>
        </p:nvSpPr>
        <p:spPr/>
        <p:txBody>
          <a:bodyPr vert="horz" lIns="91440" tIns="45720" rIns="91440" bIns="45720" rtlCol="0" anchor="t">
            <a:normAutofit/>
          </a:bodyPr>
          <a:lstStyle/>
          <a:p>
            <a:pPr marL="0" indent="0">
              <a:buNone/>
            </a:pPr>
            <a:endParaRPr lang="en-GB" dirty="0">
              <a:cs typeface="Calibri"/>
            </a:endParaRPr>
          </a:p>
        </p:txBody>
      </p:sp>
      <p:pic>
        <p:nvPicPr>
          <p:cNvPr id="5" name="Picture 5" descr="A picture containing diagram&#10;&#10;Description automatically generated">
            <a:extLst>
              <a:ext uri="{FF2B5EF4-FFF2-40B4-BE49-F238E27FC236}">
                <a16:creationId xmlns:a16="http://schemas.microsoft.com/office/drawing/2014/main" id="{5E072E21-5DE5-44B4-824A-D2D32CC23D99}"/>
              </a:ext>
            </a:extLst>
          </p:cNvPr>
          <p:cNvPicPr>
            <a:picLocks noChangeAspect="1"/>
          </p:cNvPicPr>
          <p:nvPr/>
        </p:nvPicPr>
        <p:blipFill>
          <a:blip r:embed="rId4"/>
          <a:stretch>
            <a:fillRect/>
          </a:stretch>
        </p:blipFill>
        <p:spPr>
          <a:xfrm>
            <a:off x="1278082" y="1543274"/>
            <a:ext cx="8804563" cy="3303862"/>
          </a:xfrm>
          <a:prstGeom prst="rect">
            <a:avLst/>
          </a:prstGeom>
        </p:spPr>
      </p:pic>
    </p:spTree>
    <p:extLst>
      <p:ext uri="{BB962C8B-B14F-4D97-AF65-F5344CB8AC3E}">
        <p14:creationId xmlns:p14="http://schemas.microsoft.com/office/powerpoint/2010/main" val="13808585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38D-67B7-4BE0-9E07-647C3C7CA48D}"/>
              </a:ext>
            </a:extLst>
          </p:cNvPr>
          <p:cNvSpPr>
            <a:spLocks noGrp="1"/>
          </p:cNvSpPr>
          <p:nvPr>
            <p:ph type="title"/>
          </p:nvPr>
        </p:nvSpPr>
        <p:spPr>
          <a:xfrm>
            <a:off x="294048" y="0"/>
            <a:ext cx="10515600" cy="1325563"/>
          </a:xfrm>
        </p:spPr>
        <p:txBody>
          <a:bodyPr/>
          <a:lstStyle/>
          <a:p>
            <a:r>
              <a:rPr lang="en-GB" dirty="0">
                <a:solidFill>
                  <a:srgbClr val="FF0000"/>
                </a:solidFill>
              </a:rPr>
              <a:t>Editing</a:t>
            </a:r>
          </a:p>
        </p:txBody>
      </p:sp>
      <p:sp>
        <p:nvSpPr>
          <p:cNvPr id="3" name="Content Placeholder 2">
            <a:extLst>
              <a:ext uri="{FF2B5EF4-FFF2-40B4-BE49-F238E27FC236}">
                <a16:creationId xmlns:a16="http://schemas.microsoft.com/office/drawing/2014/main" id="{4FDF6FA5-EB9B-430A-8A73-690973F14A3F}"/>
              </a:ext>
            </a:extLst>
          </p:cNvPr>
          <p:cNvSpPr>
            <a:spLocks noGrp="1"/>
          </p:cNvSpPr>
          <p:nvPr>
            <p:ph idx="1"/>
          </p:nvPr>
        </p:nvSpPr>
        <p:spPr>
          <a:xfrm>
            <a:off x="221121" y="1118788"/>
            <a:ext cx="6639685" cy="4351338"/>
          </a:xfrm>
        </p:spPr>
        <p:txBody>
          <a:bodyPr>
            <a:normAutofit lnSpcReduction="10000"/>
          </a:bodyPr>
          <a:lstStyle/>
          <a:p>
            <a:r>
              <a:rPr lang="en-GB" dirty="0"/>
              <a:t>Leave some time in between writing and editing</a:t>
            </a:r>
          </a:p>
          <a:p>
            <a:r>
              <a:rPr lang="en-GB" dirty="0"/>
              <a:t>Put yourself in the position of the reader:</a:t>
            </a:r>
          </a:p>
          <a:p>
            <a:pPr marL="0" indent="0">
              <a:buNone/>
            </a:pPr>
            <a:r>
              <a:rPr lang="en-GB" dirty="0"/>
              <a:t> - Has everything been defined?</a:t>
            </a:r>
          </a:p>
          <a:p>
            <a:pPr marL="0" indent="0">
              <a:buNone/>
            </a:pPr>
            <a:r>
              <a:rPr lang="en-GB" dirty="0"/>
              <a:t> - Can the reader follow your thinking?</a:t>
            </a:r>
          </a:p>
          <a:p>
            <a:pPr>
              <a:buFontTx/>
              <a:buChar char="-"/>
            </a:pPr>
            <a:r>
              <a:rPr lang="en-GB" dirty="0"/>
              <a:t>Can you summarise the key point of each paragraph and why it is relevant to your essay title?</a:t>
            </a:r>
          </a:p>
          <a:p>
            <a:r>
              <a:rPr lang="en-GB" dirty="0"/>
              <a:t>Read your essay aloud and let it be read by your peers</a:t>
            </a:r>
          </a:p>
        </p:txBody>
      </p:sp>
      <p:pic>
        <p:nvPicPr>
          <p:cNvPr id="4" name="Picture 3">
            <a:extLst>
              <a:ext uri="{FF2B5EF4-FFF2-40B4-BE49-F238E27FC236}">
                <a16:creationId xmlns:a16="http://schemas.microsoft.com/office/drawing/2014/main" id="{22D33793-7A4E-4125-8136-D51E7D5F080F}"/>
              </a:ext>
            </a:extLst>
          </p:cNvPr>
          <p:cNvPicPr>
            <a:picLocks noChangeAspect="1"/>
          </p:cNvPicPr>
          <p:nvPr/>
        </p:nvPicPr>
        <p:blipFill>
          <a:blip r:embed="rId3"/>
          <a:stretch>
            <a:fillRect/>
          </a:stretch>
        </p:blipFill>
        <p:spPr>
          <a:xfrm>
            <a:off x="7368494" y="460005"/>
            <a:ext cx="4419600" cy="4824442"/>
          </a:xfrm>
          <a:prstGeom prst="rect">
            <a:avLst/>
          </a:prstGeom>
          <a:ln w="38100">
            <a:solidFill>
              <a:schemeClr val="accent1"/>
            </a:solidFill>
          </a:ln>
        </p:spPr>
      </p:pic>
    </p:spTree>
    <p:extLst>
      <p:ext uri="{BB962C8B-B14F-4D97-AF65-F5344CB8AC3E}">
        <p14:creationId xmlns:p14="http://schemas.microsoft.com/office/powerpoint/2010/main" val="35502122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229FA-E640-4BFA-85C3-DC2CB3C67D38}"/>
              </a:ext>
            </a:extLst>
          </p:cNvPr>
          <p:cNvSpPr>
            <a:spLocks noGrp="1"/>
          </p:cNvSpPr>
          <p:nvPr>
            <p:ph type="title"/>
          </p:nvPr>
        </p:nvSpPr>
        <p:spPr>
          <a:xfrm>
            <a:off x="181851" y="-100490"/>
            <a:ext cx="10515600" cy="1325563"/>
          </a:xfrm>
        </p:spPr>
        <p:txBody>
          <a:bodyPr/>
          <a:lstStyle/>
          <a:p>
            <a:r>
              <a:rPr lang="en-GB" dirty="0">
                <a:solidFill>
                  <a:srgbClr val="FF0000"/>
                </a:solidFill>
              </a:rPr>
              <a:t>Proof reading</a:t>
            </a:r>
          </a:p>
        </p:txBody>
      </p:sp>
      <p:sp>
        <p:nvSpPr>
          <p:cNvPr id="3" name="Content Placeholder 2">
            <a:extLst>
              <a:ext uri="{FF2B5EF4-FFF2-40B4-BE49-F238E27FC236}">
                <a16:creationId xmlns:a16="http://schemas.microsoft.com/office/drawing/2014/main" id="{AF0F753F-DDE4-4315-BB33-D3A03E717935}"/>
              </a:ext>
            </a:extLst>
          </p:cNvPr>
          <p:cNvSpPr>
            <a:spLocks noGrp="1"/>
          </p:cNvSpPr>
          <p:nvPr>
            <p:ph idx="1"/>
          </p:nvPr>
        </p:nvSpPr>
        <p:spPr>
          <a:xfrm>
            <a:off x="372586" y="1225073"/>
            <a:ext cx="10515600" cy="4351338"/>
          </a:xfrm>
        </p:spPr>
        <p:txBody>
          <a:bodyPr>
            <a:normAutofit fontScale="92500" lnSpcReduction="20000"/>
          </a:bodyPr>
          <a:lstStyle/>
          <a:p>
            <a:pPr marL="0" indent="0">
              <a:buNone/>
            </a:pPr>
            <a:r>
              <a:rPr lang="en-GB" dirty="0"/>
              <a:t>What are you looking for?</a:t>
            </a:r>
          </a:p>
          <a:p>
            <a:r>
              <a:rPr lang="en-GB" dirty="0"/>
              <a:t>Spelling</a:t>
            </a:r>
          </a:p>
          <a:p>
            <a:r>
              <a:rPr lang="en-GB" dirty="0"/>
              <a:t>Grammar</a:t>
            </a:r>
          </a:p>
          <a:p>
            <a:r>
              <a:rPr lang="en-GB" dirty="0"/>
              <a:t>Missing words</a:t>
            </a:r>
          </a:p>
          <a:p>
            <a:r>
              <a:rPr lang="en-GB" dirty="0"/>
              <a:t>Spacing</a:t>
            </a:r>
          </a:p>
          <a:p>
            <a:r>
              <a:rPr lang="en-GB" dirty="0"/>
              <a:t>Punctuation</a:t>
            </a:r>
          </a:p>
          <a:p>
            <a:r>
              <a:rPr lang="en-GB" dirty="0"/>
              <a:t>Words used inappropriately or out of context</a:t>
            </a:r>
          </a:p>
          <a:p>
            <a:endParaRPr lang="en-GB" dirty="0"/>
          </a:p>
          <a:p>
            <a:pPr marL="0" indent="0">
              <a:buNone/>
            </a:pPr>
            <a:r>
              <a:rPr lang="en-GB" dirty="0"/>
              <a:t>Print your assignment off to proof read it.</a:t>
            </a:r>
          </a:p>
          <a:p>
            <a:pPr marL="0" indent="0">
              <a:buNone/>
            </a:pPr>
            <a:r>
              <a:rPr lang="en-GB" dirty="0"/>
              <a:t>Let others read over it.</a:t>
            </a:r>
          </a:p>
        </p:txBody>
      </p:sp>
      <p:pic>
        <p:nvPicPr>
          <p:cNvPr id="4" name="Picture 3">
            <a:extLst>
              <a:ext uri="{FF2B5EF4-FFF2-40B4-BE49-F238E27FC236}">
                <a16:creationId xmlns:a16="http://schemas.microsoft.com/office/drawing/2014/main" id="{4051D664-8CB7-48CA-8624-77D26845B28E}"/>
              </a:ext>
            </a:extLst>
          </p:cNvPr>
          <p:cNvPicPr>
            <a:picLocks noChangeAspect="1"/>
          </p:cNvPicPr>
          <p:nvPr/>
        </p:nvPicPr>
        <p:blipFill>
          <a:blip r:embed="rId3"/>
          <a:stretch>
            <a:fillRect/>
          </a:stretch>
        </p:blipFill>
        <p:spPr>
          <a:xfrm>
            <a:off x="6978611" y="190500"/>
            <a:ext cx="4975264" cy="5060288"/>
          </a:xfrm>
          <a:prstGeom prst="rect">
            <a:avLst/>
          </a:prstGeom>
        </p:spPr>
      </p:pic>
    </p:spTree>
    <p:extLst>
      <p:ext uri="{BB962C8B-B14F-4D97-AF65-F5344CB8AC3E}">
        <p14:creationId xmlns:p14="http://schemas.microsoft.com/office/powerpoint/2010/main" val="1667285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810D-C4E6-49BE-851F-7014E5E8A4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CBD167-945F-4874-A2D4-E816845DAAB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17C4FDF-A543-42BB-BA85-B1851A64F9D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58454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4C263B-4380-4638-AE5C-23138B3B50E2}">
  <ds:schemaRefs>
    <ds:schemaRef ds:uri="http://schemas.microsoft.com/sharepoint/v3/contenttype/forms"/>
  </ds:schemaRefs>
</ds:datastoreItem>
</file>

<file path=customXml/itemProps2.xml><?xml version="1.0" encoding="utf-8"?>
<ds:datastoreItem xmlns:ds="http://schemas.openxmlformats.org/officeDocument/2006/customXml" ds:itemID="{3E559492-74F8-4614-81B1-14B8FBAF2956}">
  <ds:schemaRefs>
    <ds:schemaRef ds:uri="http://schemas.microsoft.com/office/infopath/2007/PartnerControls"/>
    <ds:schemaRef ds:uri="http://purl.org/dc/elements/1.1/"/>
    <ds:schemaRef ds:uri="http://schemas.microsoft.com/office/2006/metadata/properties"/>
    <ds:schemaRef ds:uri="f9cd839b-d2f7-4d79-867e-33235b171cd7"/>
    <ds:schemaRef ds:uri="http://purl.org/dc/terms/"/>
    <ds:schemaRef ds:uri="http://schemas.openxmlformats.org/package/2006/metadata/core-properties"/>
    <ds:schemaRef ds:uri="http://schemas.microsoft.com/office/2006/documentManagement/types"/>
    <ds:schemaRef ds:uri="ebe861c4-9752-476b-95bf-faec8d80e167"/>
    <ds:schemaRef ds:uri="http://www.w3.org/XML/1998/namespace"/>
    <ds:schemaRef ds:uri="http://purl.org/dc/dcmitype/"/>
  </ds:schemaRefs>
</ds:datastoreItem>
</file>

<file path=customXml/itemProps3.xml><?xml version="1.0" encoding="utf-8"?>
<ds:datastoreItem xmlns:ds="http://schemas.openxmlformats.org/officeDocument/2006/customXml" ds:itemID="{71D88B3B-7E31-4B47-9120-5D348818D2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80</TotalTime>
  <Words>1538</Words>
  <Application>Microsoft Office PowerPoint</Application>
  <PresentationFormat>Widescreen</PresentationFormat>
  <Paragraphs>168</Paragraphs>
  <Slides>33</Slides>
  <Notes>13</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Academic Writing</vt:lpstr>
      <vt:lpstr>PowerPoint Presentation</vt:lpstr>
      <vt:lpstr>Use formal English</vt:lpstr>
      <vt:lpstr>Aim for clarity</vt:lpstr>
      <vt:lpstr>Learn how to you specialist terminology</vt:lpstr>
      <vt:lpstr>Avoid abbreviations and contractions</vt:lpstr>
      <vt:lpstr>Keep your language impersonal and passive</vt:lpstr>
      <vt:lpstr>Be impersonal</vt:lpstr>
      <vt:lpstr>Be tentative</vt:lpstr>
      <vt:lpstr>Be objective</vt:lpstr>
      <vt:lpstr>Be concise</vt:lpstr>
      <vt:lpstr>Be precise</vt:lpstr>
      <vt:lpstr>Why is it vague?</vt:lpstr>
      <vt:lpstr>Be confident</vt:lpstr>
      <vt:lpstr>Avoid apologies</vt:lpstr>
      <vt:lpstr>Addressing the reader</vt:lpstr>
      <vt:lpstr>Quotations</vt:lpstr>
      <vt:lpstr>Avoid misplaced conjunctions</vt:lpstr>
      <vt:lpstr>Numbers</vt:lpstr>
      <vt:lpstr>Structured</vt:lpstr>
      <vt:lpstr>Structured</vt:lpstr>
      <vt:lpstr>Paragraphs</vt:lpstr>
      <vt:lpstr>PowerPoint Presentation</vt:lpstr>
      <vt:lpstr>Signposted</vt:lpstr>
      <vt:lpstr>Be critical </vt:lpstr>
      <vt:lpstr>PowerPoint Presentation</vt:lpstr>
      <vt:lpstr>PowerPoint Presentation</vt:lpstr>
      <vt:lpstr>PowerPoint Presentation</vt:lpstr>
      <vt:lpstr>PowerPoint Presentation</vt:lpstr>
      <vt:lpstr>Referencing</vt:lpstr>
      <vt:lpstr>Editing</vt:lpstr>
      <vt:lpstr>Proof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your academic writing</dc:title>
  <dc:creator>Julia Holloway</dc:creator>
  <cp:lastModifiedBy>Julia Holloway</cp:lastModifiedBy>
  <cp:revision>20</cp:revision>
  <dcterms:created xsi:type="dcterms:W3CDTF">2020-10-03T10:05:41Z</dcterms:created>
  <dcterms:modified xsi:type="dcterms:W3CDTF">2020-10-22T08:26:50Z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