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47282" autoAdjust="0"/>
  </p:normalViewPr>
  <p:slideViewPr>
    <p:cSldViewPr snapToGrid="0">
      <p:cViewPr varScale="1">
        <p:scale>
          <a:sx n="52" d="100"/>
          <a:sy n="52" d="100"/>
        </p:scale>
        <p:origin x="258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3BD9D3-F8D5-4DB7-8E5F-8B4DE6A5BC15}" type="datetimeFigureOut">
              <a:t>6/29/2024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843B78-01B6-4CF7-BCBB-ABAFC60E8A37}" type="slidenum">
              <a:t>‹#›</a:t>
            </a:fld>
            <a:endParaRPr lang="en-US"/>
          </a:p>
        </p:txBody>
      </p:sp>
    </p:spTree>
    <p:extLst>
      <p:ext uri="{BB962C8B-B14F-4D97-AF65-F5344CB8AC3E}">
        <p14:creationId xmlns:p14="http://schemas.microsoft.com/office/powerpoint/2010/main" val="1982142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skills are fundamental to achieving success in the workplace. In this presentation, we will delve into the importance of communication skills and their impact on organizational success. We will begin by outlining the objectives of our discussion and highlighting the key areas to be covered, including the significance of communication skills, essential communication techniques, and real-world examples that demonstrate their effectiveness. Furthermore, we will share personal experiences of encountering teamwork issues, exploring how effective communication was employed to resolve conflicts and improve team dynamics. By examining the application of these skills in various professional settings, we aim to underscore their role in fostering collaboration, enhancing productivity, and ensuring client satisfaction. Finally, we will reflect on the importance of continuous improvement in communication skills for individual and organizational growth. Through this exploration, we hope to reinforce the crucial role that effective communication plays in the modern workplace.</a:t>
            </a:r>
          </a:p>
        </p:txBody>
      </p:sp>
      <p:sp>
        <p:nvSpPr>
          <p:cNvPr id="4" name="Slide Number Placeholder 3"/>
          <p:cNvSpPr>
            <a:spLocks noGrp="1"/>
          </p:cNvSpPr>
          <p:nvPr>
            <p:ph type="sldNum" sz="quarter" idx="5"/>
          </p:nvPr>
        </p:nvSpPr>
        <p:spPr/>
        <p:txBody>
          <a:bodyPr/>
          <a:lstStyle/>
          <a:p>
            <a:fld id="{48843B78-01B6-4CF7-BCBB-ABAFC60E8A37}" type="slidenum">
              <a:t>2</a:t>
            </a:fld>
            <a:endParaRPr lang="en-US"/>
          </a:p>
        </p:txBody>
      </p:sp>
    </p:spTree>
    <p:extLst>
      <p:ext uri="{BB962C8B-B14F-4D97-AF65-F5344CB8AC3E}">
        <p14:creationId xmlns:p14="http://schemas.microsoft.com/office/powerpoint/2010/main" val="3236479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skills are indispensable for achieving success in the workplace. These skills form the backbone of a productive and harmonious work environment, facilitating clear and efficient information exchange among team members, departments, and even external stakeholders. Here, we explore the critical reasons why communication skills are crucial and their profound impact on organizational productivity, teamwork, and client satisfaction.</a:t>
            </a:r>
          </a:p>
          <a:p>
            <a:r>
              <a:rPr lang="en-US" dirty="0"/>
              <a:t>Firstly, effective communication directly contributes to organizational productivity. Clear communication ensures that all team members understand their roles, responsibilities, and the objectives they are working towards. This clarity reduces misunderstandings and errors, streamlines processes, and accelerates project timelines. When instructions and feedback are conveyed precisely, employees can perform their tasks more efficiently, leading to improved overall productivity.</a:t>
            </a:r>
          </a:p>
          <a:p>
            <a:r>
              <a:rPr lang="en-US" dirty="0"/>
              <a:t>Secondly, communication skills are essential for fostering teamwork. In a collaborative environment, the ability to share ideas, provide constructive feedback, and resolve conflicts amicably is vital. Effective communicators can navigate these interactions smoothly, ensuring that all voices are heard and respected. This inclusivity enhances team cohesion and morale, creating a positive work atmosphere where individuals are motivated to contribute their best efforts.</a:t>
            </a:r>
          </a:p>
          <a:p>
            <a:r>
              <a:rPr lang="en-US" dirty="0"/>
              <a:t>Moreover, strong communication skills enhance client satisfaction. In client-facing roles, the ability to listen actively and respond appropriately to client needs is crucial. Clear and empathetic communication helps in building trust and rapport with clients, addressing their concerns promptly, and delivering tailored solutions. Satisfied clients are more likely to return for repeat business and recommend the company to others, driving long-term organizational success.</a:t>
            </a:r>
          </a:p>
          <a:p>
            <a:r>
              <a:rPr lang="en-US" dirty="0"/>
              <a:t>Examples of situations where communication skills have made a significant impact are abundant. For instance, a project manager who effectively communicates project goals and expectations can lead a team to deliver a successful project on time and within budget. Similarly, a customer service representative who listens attentively to a customer's complaint and responds with empathy and clarity can transform a negative experience into a positive one, reinforcing customer loyalty.</a:t>
            </a:r>
          </a:p>
          <a:p>
            <a:endParaRPr lang="en-US" dirty="0">
              <a:cs typeface="Calibri"/>
            </a:endParaRPr>
          </a:p>
        </p:txBody>
      </p:sp>
      <p:sp>
        <p:nvSpPr>
          <p:cNvPr id="4" name="Slide Number Placeholder 3"/>
          <p:cNvSpPr>
            <a:spLocks noGrp="1"/>
          </p:cNvSpPr>
          <p:nvPr>
            <p:ph type="sldNum" sz="quarter" idx="5"/>
          </p:nvPr>
        </p:nvSpPr>
        <p:spPr/>
        <p:txBody>
          <a:bodyPr/>
          <a:lstStyle/>
          <a:p>
            <a:fld id="{48843B78-01B6-4CF7-BCBB-ABAFC60E8A37}" type="slidenum">
              <a:t>3</a:t>
            </a:fld>
            <a:endParaRPr lang="en-US"/>
          </a:p>
        </p:txBody>
      </p:sp>
    </p:spTree>
    <p:extLst>
      <p:ext uri="{BB962C8B-B14F-4D97-AF65-F5344CB8AC3E}">
        <p14:creationId xmlns:p14="http://schemas.microsoft.com/office/powerpoint/2010/main" val="8410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Guffey, M.E., Loewy, D. and Griffin, E., 2021. </a:t>
            </a:r>
            <a:r>
              <a:rPr lang="en-US" i="1" dirty="0"/>
              <a:t>Business Communication Process and Product, Brief Edition</a:t>
            </a:r>
            <a:r>
              <a:rPr lang="en-US" dirty="0"/>
              <a:t>. Cengage Canada.</a:t>
            </a:r>
          </a:p>
          <a:p>
            <a:r>
              <a:rPr lang="en-US" dirty="0" err="1"/>
              <a:t>Indradevi</a:t>
            </a:r>
            <a:r>
              <a:rPr lang="en-US" dirty="0"/>
              <a:t>, R., 2020. Workplace spirituality: Successful mantra for modern organization. </a:t>
            </a:r>
            <a:r>
              <a:rPr lang="en-US" i="1" dirty="0"/>
              <a:t>Journal of Critical Reviews</a:t>
            </a:r>
            <a:r>
              <a:rPr lang="en-US" dirty="0"/>
              <a:t>, </a:t>
            </a:r>
            <a:r>
              <a:rPr lang="en-US" i="1" dirty="0"/>
              <a:t>7</a:t>
            </a:r>
            <a:r>
              <a:rPr lang="en-US" dirty="0"/>
              <a:t>(6), pp.437-440.</a:t>
            </a:r>
          </a:p>
          <a:p>
            <a:r>
              <a:rPr lang="en-US" dirty="0" err="1"/>
              <a:t>Kalogiannidis</a:t>
            </a:r>
            <a:r>
              <a:rPr lang="en-US" dirty="0"/>
              <a:t>, S., 2020. Impact of effective business communication on employee performance. </a:t>
            </a:r>
            <a:r>
              <a:rPr lang="en-US" i="1" dirty="0"/>
              <a:t>European Journal of Business and Management Research</a:t>
            </a:r>
            <a:r>
              <a:rPr lang="en-US" dirty="0"/>
              <a:t>, </a:t>
            </a:r>
            <a:r>
              <a:rPr lang="en-US" i="1" dirty="0"/>
              <a:t>5</a:t>
            </a:r>
            <a:r>
              <a:rPr lang="en-US" dirty="0"/>
              <a:t>(6).</a:t>
            </a:r>
          </a:p>
          <a:p>
            <a:r>
              <a:rPr lang="en-US" dirty="0" err="1"/>
              <a:t>Kohntopp</a:t>
            </a:r>
            <a:r>
              <a:rPr lang="en-US" dirty="0"/>
              <a:t>, T. and McCann, J., 2020. Leadership in virtual organizations: Influence on workplace engagement. </a:t>
            </a:r>
            <a:r>
              <a:rPr lang="en-US" i="1"/>
              <a:t>The Palgrave handbook of workplace well-being</a:t>
            </a:r>
            <a:r>
              <a:rPr lang="en-US"/>
              <a:t>, pp.1-26.</a:t>
            </a:r>
          </a:p>
          <a:p>
            <a:endParaRPr lang="en-GB"/>
          </a:p>
        </p:txBody>
      </p:sp>
      <p:sp>
        <p:nvSpPr>
          <p:cNvPr id="4" name="Slide Number Placeholder 3"/>
          <p:cNvSpPr>
            <a:spLocks noGrp="1"/>
          </p:cNvSpPr>
          <p:nvPr>
            <p:ph type="sldNum" sz="quarter" idx="5"/>
          </p:nvPr>
        </p:nvSpPr>
        <p:spPr/>
        <p:txBody>
          <a:bodyPr/>
          <a:lstStyle/>
          <a:p>
            <a:fld id="{48843B78-01B6-4CF7-BCBB-ABAFC60E8A37}" type="slidenum">
              <a:rPr lang="en-GB" smtClean="0"/>
              <a:t>4</a:t>
            </a:fld>
            <a:endParaRPr lang="en-GB"/>
          </a:p>
        </p:txBody>
      </p:sp>
    </p:spTree>
    <p:extLst>
      <p:ext uri="{BB962C8B-B14F-4D97-AF65-F5344CB8AC3E}">
        <p14:creationId xmlns:p14="http://schemas.microsoft.com/office/powerpoint/2010/main" val="1128401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958FA6-18EC-EF2F-97F4-2EEB99695DE6}"/>
              </a:ext>
            </a:extLst>
          </p:cNvPr>
          <p:cNvPicPr>
            <a:picLocks noChangeAspect="1"/>
          </p:cNvPicPr>
          <p:nvPr/>
        </p:nvPicPr>
        <p:blipFill rotWithShape="1">
          <a:blip r:embed="rId2">
            <a:alphaModFix/>
          </a:blip>
          <a:srcRect t="30936" r="-2" b="12812"/>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137434"/>
            <a:ext cx="7800660" cy="1520987"/>
          </a:xfrm>
        </p:spPr>
        <p:txBody>
          <a:bodyPr anchor="t">
            <a:normAutofit/>
          </a:bodyPr>
          <a:lstStyle/>
          <a:p>
            <a:pPr algn="l"/>
            <a:r>
              <a:rPr lang="en-US" sz="4000" dirty="0">
                <a:solidFill>
                  <a:srgbClr val="FFFFFF"/>
                </a:solidFill>
              </a:rPr>
              <a:t>Group Presentation</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65140" y="2194137"/>
            <a:ext cx="9899211" cy="3435378"/>
          </a:xfrm>
        </p:spPr>
        <p:txBody>
          <a:bodyPr anchor="b">
            <a:normAutofit/>
          </a:bodyPr>
          <a:lstStyle/>
          <a:p>
            <a:pPr algn="l"/>
            <a:r>
              <a:rPr lang="en-US" sz="2800" dirty="0">
                <a:solidFill>
                  <a:srgbClr val="FFFFFF"/>
                </a:solidFill>
              </a:rPr>
              <a:t>Module Title: Effective communication skills in the workplace</a:t>
            </a:r>
          </a:p>
          <a:p>
            <a:pPr algn="l"/>
            <a:r>
              <a:rPr lang="en-US" sz="2800" dirty="0">
                <a:solidFill>
                  <a:srgbClr val="FFFFFF"/>
                </a:solidFill>
              </a:rPr>
              <a:t>Module Code : BMSW4009</a:t>
            </a:r>
          </a:p>
          <a:p>
            <a:pPr algn="l"/>
            <a:r>
              <a:rPr lang="en-US" sz="2800" dirty="0">
                <a:solidFill>
                  <a:srgbClr val="FFFFFF"/>
                </a:solidFill>
              </a:rPr>
              <a:t>Assignment Number : 2</a:t>
            </a:r>
          </a:p>
          <a:p>
            <a:pPr algn="l"/>
            <a:r>
              <a:rPr lang="en-US" sz="2800" dirty="0">
                <a:solidFill>
                  <a:srgbClr val="FFFFFF"/>
                </a:solidFill>
              </a:rPr>
              <a:t>Student Name : Renata </a:t>
            </a:r>
            <a:r>
              <a:rPr lang="en-US" sz="2800" dirty="0" err="1">
                <a:solidFill>
                  <a:srgbClr val="FFFFFF"/>
                </a:solidFill>
              </a:rPr>
              <a:t>Gorolova</a:t>
            </a:r>
            <a:endParaRPr lang="en-US" sz="2800" dirty="0">
              <a:solidFill>
                <a:srgbClr val="FFFFFF"/>
              </a:solidFill>
            </a:endParaRPr>
          </a:p>
          <a:p>
            <a:pPr algn="l"/>
            <a:r>
              <a:rPr lang="en-US" sz="2800" dirty="0">
                <a:solidFill>
                  <a:srgbClr val="FFFFFF"/>
                </a:solidFill>
              </a:rPr>
              <a:t>Student ID </a:t>
            </a:r>
            <a:r>
              <a:rPr lang="en-US" sz="2800">
                <a:solidFill>
                  <a:srgbClr val="FFFFFF"/>
                </a:solidFill>
              </a:rPr>
              <a:t>: 2323113</a:t>
            </a:r>
            <a:endParaRPr lang="en-US" sz="2800" dirty="0">
              <a:solidFill>
                <a:srgbClr val="FFFFFF"/>
              </a:solidFill>
            </a:endParaRP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CFD9-9345-270F-12BC-711340D81110}"/>
              </a:ext>
            </a:extLst>
          </p:cNvPr>
          <p:cNvSpPr>
            <a:spLocks noGrp="1"/>
          </p:cNvSpPr>
          <p:nvPr>
            <p:ph type="title"/>
          </p:nvPr>
        </p:nvSpPr>
        <p:spPr>
          <a:xfrm>
            <a:off x="876692" y="741391"/>
            <a:ext cx="5479719" cy="1616203"/>
          </a:xfrm>
        </p:spPr>
        <p:txBody>
          <a:bodyPr anchor="b">
            <a:normAutofit/>
          </a:bodyPr>
          <a:lstStyle/>
          <a:p>
            <a:r>
              <a:rPr lang="en-US" sz="3200">
                <a:ea typeface="+mj-lt"/>
                <a:cs typeface="+mj-lt"/>
              </a:rPr>
              <a:t>Introduction</a:t>
            </a:r>
            <a:endParaRPr lang="en-US" sz="3200"/>
          </a:p>
        </p:txBody>
      </p:sp>
      <p:pic>
        <p:nvPicPr>
          <p:cNvPr id="5" name="Picture 4" descr="White paper ships being led by a yellow ship">
            <a:extLst>
              <a:ext uri="{FF2B5EF4-FFF2-40B4-BE49-F238E27FC236}">
                <a16:creationId xmlns:a16="http://schemas.microsoft.com/office/drawing/2014/main" id="{4D6098FD-DC44-0D89-9EBB-ECE0E343F611}"/>
              </a:ext>
            </a:extLst>
          </p:cNvPr>
          <p:cNvPicPr>
            <a:picLocks noChangeAspect="1"/>
          </p:cNvPicPr>
          <p:nvPr/>
        </p:nvPicPr>
        <p:blipFill rotWithShape="1">
          <a:blip r:embed="rId3"/>
          <a:srcRect l="39932" r="12239" b="-3"/>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Rectangle 2">
            <a:extLst>
              <a:ext uri="{FF2B5EF4-FFF2-40B4-BE49-F238E27FC236}">
                <a16:creationId xmlns:a16="http://schemas.microsoft.com/office/drawing/2014/main" id="{AAB31F36-7142-440A-599C-59CEC4C8ECC1}"/>
              </a:ext>
            </a:extLst>
          </p:cNvPr>
          <p:cNvSpPr>
            <a:spLocks noGrp="1" noChangeArrowheads="1"/>
          </p:cNvSpPr>
          <p:nvPr>
            <p:ph idx="1"/>
          </p:nvPr>
        </p:nvSpPr>
        <p:spPr bwMode="auto">
          <a:xfrm>
            <a:off x="876300" y="2411016"/>
            <a:ext cx="506730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Introduce the importance of communication skills in achieving workplace success.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Discuss how effective communication contributes to clarity, productivity, and a positive work environment.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Present essential communication techniques like active listening and clear messaging.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Share real-world examples where communication skills resolved conflicts or improved team dynamics.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Emphasize the need for continuous improvement in communication skills for personal and organizational growth.</a:t>
            </a:r>
          </a:p>
        </p:txBody>
      </p:sp>
    </p:spTree>
    <p:extLst>
      <p:ext uri="{BB962C8B-B14F-4D97-AF65-F5344CB8AC3E}">
        <p14:creationId xmlns:p14="http://schemas.microsoft.com/office/powerpoint/2010/main" val="3512899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88C4F-7380-E62E-B1A5-452E6B02F66C}"/>
              </a:ext>
            </a:extLst>
          </p:cNvPr>
          <p:cNvSpPr>
            <a:spLocks noGrp="1"/>
          </p:cNvSpPr>
          <p:nvPr>
            <p:ph type="title"/>
          </p:nvPr>
        </p:nvSpPr>
        <p:spPr>
          <a:xfrm>
            <a:off x="876692" y="741391"/>
            <a:ext cx="5479719" cy="1616203"/>
          </a:xfrm>
        </p:spPr>
        <p:txBody>
          <a:bodyPr anchor="b">
            <a:normAutofit/>
          </a:bodyPr>
          <a:lstStyle/>
          <a:p>
            <a:r>
              <a:rPr lang="en-US" sz="3200"/>
              <a:t>Importance of Communication Skills</a:t>
            </a:r>
          </a:p>
          <a:p>
            <a:pPr marL="285750" indent="-285750">
              <a:buFont typeface="Arial"/>
              <a:buChar char="•"/>
            </a:pPr>
            <a:endParaRPr lang="en-US" sz="3200"/>
          </a:p>
          <a:p>
            <a:endParaRPr lang="en-US" sz="3200"/>
          </a:p>
        </p:txBody>
      </p:sp>
      <p:pic>
        <p:nvPicPr>
          <p:cNvPr id="5" name="Picture 4" descr="Large skydiving group mid-air">
            <a:extLst>
              <a:ext uri="{FF2B5EF4-FFF2-40B4-BE49-F238E27FC236}">
                <a16:creationId xmlns:a16="http://schemas.microsoft.com/office/drawing/2014/main" id="{C808CFBF-EF4F-4928-91E7-B13241E50A29}"/>
              </a:ext>
            </a:extLst>
          </p:cNvPr>
          <p:cNvPicPr>
            <a:picLocks noChangeAspect="1"/>
          </p:cNvPicPr>
          <p:nvPr/>
        </p:nvPicPr>
        <p:blipFill rotWithShape="1">
          <a:blip r:embed="rId3"/>
          <a:srcRect l="26298" r="25983"/>
          <a:stretch/>
        </p:blipFill>
        <p:spPr>
          <a:xfrm>
            <a:off x="7270812" y="10"/>
            <a:ext cx="4921187" cy="6857990"/>
          </a:xfrm>
          <a:prstGeom prst="rect">
            <a:avLst/>
          </a:prstGeom>
        </p:spPr>
      </p:pic>
      <p:grpSp>
        <p:nvGrpSpPr>
          <p:cNvPr id="18" name="Group 17">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9" name="Rectangle 18">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3">
            <a:extLst>
              <a:ext uri="{FF2B5EF4-FFF2-40B4-BE49-F238E27FC236}">
                <a16:creationId xmlns:a16="http://schemas.microsoft.com/office/drawing/2014/main" id="{92FB17B1-E88B-318D-282A-F9C1A330FC17}"/>
              </a:ext>
            </a:extLst>
          </p:cNvPr>
          <p:cNvSpPr>
            <a:spLocks noGrp="1" noChangeArrowheads="1"/>
          </p:cNvSpPr>
          <p:nvPr>
            <p:ph idx="1"/>
          </p:nvPr>
        </p:nvSpPr>
        <p:spPr bwMode="auto">
          <a:xfrm>
            <a:off x="552450" y="1549492"/>
            <a:ext cx="6394511"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Effective communication ensures clarity in roles, responsibilities, and objectives, reducing misunderstandings and enhancing overall productivity.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It fosters teamwork by facilitating idea-sharing, constructive feedback, and conflict resolution, creating a positive work environment where team members feel valued and motivated.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 client-facing roles, clear and empathetic communication builds trust, addresses client concerns promptly, and drives satisfaction and loyalty.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Examples include project managers guiding teams to successful outcomes through clear communication of goals, and customer service representatives resolving issues effectively to enhance customer loyalty.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Communication skills are essential for fostering a productive and harmonious work environment, facilitating information exchange, and impacting organizational productivity, teamwork dynamics, and client relationships positively.</a:t>
            </a:r>
          </a:p>
        </p:txBody>
      </p:sp>
    </p:spTree>
    <p:extLst>
      <p:ext uri="{BB962C8B-B14F-4D97-AF65-F5344CB8AC3E}">
        <p14:creationId xmlns:p14="http://schemas.microsoft.com/office/powerpoint/2010/main" val="215884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92500"/>
          </a:bodyPr>
          <a:lstStyle/>
          <a:p>
            <a:r>
              <a:rPr lang="en-US" dirty="0" err="1"/>
              <a:t>Guffey</a:t>
            </a:r>
            <a:r>
              <a:rPr lang="en-US" dirty="0"/>
              <a:t>, M.E., Loewy, D. and Griffin, E., 2021. </a:t>
            </a:r>
            <a:r>
              <a:rPr lang="en-US" i="1" dirty="0"/>
              <a:t>Business Communication Process and Product, Brief Edition</a:t>
            </a:r>
            <a:r>
              <a:rPr lang="en-US" dirty="0"/>
              <a:t>. </a:t>
            </a:r>
            <a:r>
              <a:rPr lang="en-US" dirty="0" err="1"/>
              <a:t>Cengage</a:t>
            </a:r>
            <a:r>
              <a:rPr lang="en-US" dirty="0"/>
              <a:t> Canada.</a:t>
            </a:r>
          </a:p>
          <a:p>
            <a:r>
              <a:rPr lang="en-US" dirty="0" err="1"/>
              <a:t>Indradevi</a:t>
            </a:r>
            <a:r>
              <a:rPr lang="en-US" dirty="0"/>
              <a:t>, R., 2020. Workplace spirituality: Successful mantra for modern organization. </a:t>
            </a:r>
            <a:r>
              <a:rPr lang="en-US" i="1" dirty="0"/>
              <a:t>Journal of Critical Reviews</a:t>
            </a:r>
            <a:r>
              <a:rPr lang="en-US" dirty="0"/>
              <a:t>, </a:t>
            </a:r>
            <a:r>
              <a:rPr lang="en-US" i="1" dirty="0"/>
              <a:t>7</a:t>
            </a:r>
            <a:r>
              <a:rPr lang="en-US" dirty="0"/>
              <a:t>(6), pp.437-440.</a:t>
            </a:r>
          </a:p>
          <a:p>
            <a:r>
              <a:rPr lang="en-US" dirty="0" err="1"/>
              <a:t>Kalogiannidis</a:t>
            </a:r>
            <a:r>
              <a:rPr lang="en-US" dirty="0"/>
              <a:t>, S., 2020. Impact of effective business communication on employee performance. </a:t>
            </a:r>
            <a:r>
              <a:rPr lang="en-US" i="1" dirty="0"/>
              <a:t>European Journal of Business and Management Research</a:t>
            </a:r>
            <a:r>
              <a:rPr lang="en-US" dirty="0"/>
              <a:t>, </a:t>
            </a:r>
            <a:r>
              <a:rPr lang="en-US" i="1" dirty="0"/>
              <a:t>5</a:t>
            </a:r>
            <a:r>
              <a:rPr lang="en-US" dirty="0"/>
              <a:t>(6).</a:t>
            </a:r>
          </a:p>
          <a:p>
            <a:r>
              <a:rPr lang="en-US" dirty="0" err="1"/>
              <a:t>Kohntopp</a:t>
            </a:r>
            <a:r>
              <a:rPr lang="en-US" dirty="0"/>
              <a:t>, T. and McCann, J., 2020. Leadership in virtual organizations: Influence on workplace engagement. </a:t>
            </a:r>
            <a:r>
              <a:rPr lang="en-US" i="1" dirty="0"/>
              <a:t>The Palgrave handbook of workplace well-being</a:t>
            </a:r>
            <a:r>
              <a:rPr lang="en-US" dirty="0"/>
              <a:t>, pp.1-26.</a:t>
            </a:r>
          </a:p>
        </p:txBody>
      </p:sp>
    </p:spTree>
    <p:extLst>
      <p:ext uri="{BB962C8B-B14F-4D97-AF65-F5344CB8AC3E}">
        <p14:creationId xmlns:p14="http://schemas.microsoft.com/office/powerpoint/2010/main" val="10157914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TotalTime>
  <Words>973</Words>
  <Application>Microsoft Office PowerPoint</Application>
  <PresentationFormat>Widescreen</PresentationFormat>
  <Paragraphs>36</Paragraphs>
  <Slides>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Calibri</vt:lpstr>
      <vt:lpstr>office theme</vt:lpstr>
      <vt:lpstr>Group Presentation</vt:lpstr>
      <vt:lpstr>Introduction</vt:lpstr>
      <vt:lpstr>Importance of Communication Skills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Murtaza Sehore</dc:creator>
  <cp:lastModifiedBy>MSI GF75</cp:lastModifiedBy>
  <cp:revision>59</cp:revision>
  <dcterms:created xsi:type="dcterms:W3CDTF">2024-06-21T10:55:46Z</dcterms:created>
  <dcterms:modified xsi:type="dcterms:W3CDTF">2024-06-29T11:18:37Z</dcterms:modified>
</cp:coreProperties>
</file>