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2"/>
  </p:notesMasterIdLst>
  <p:sldIdLst>
    <p:sldId id="256" r:id="rId5"/>
    <p:sldId id="257" r:id="rId6"/>
    <p:sldId id="258" r:id="rId7"/>
    <p:sldId id="259" r:id="rId8"/>
    <p:sldId id="261" r:id="rId9"/>
    <p:sldId id="260" r:id="rId10"/>
    <p:sldId id="26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8E83B4-69AB-4A5A-9F23-89D355A4B685}" v="393" dt="2026-01-09T18:42:40.5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0" d="100"/>
          <a:sy n="100" d="100"/>
        </p:scale>
        <p:origin x="96"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rgan Jones (2300429)" userId="S::2300429@student.uwtsd.ac.uk::96c4526f-2de3-4130-9feb-4b4a7f8f4131" providerId="AD" clId="Web-{538E83B4-69AB-4A5A-9F23-89D355A4B685}"/>
    <pc:docChg chg="modSld">
      <pc:chgData name="Morgan Jones (2300429)" userId="S::2300429@student.uwtsd.ac.uk::96c4526f-2de3-4130-9feb-4b4a7f8f4131" providerId="AD" clId="Web-{538E83B4-69AB-4A5A-9F23-89D355A4B685}" dt="2026-01-09T18:42:40.552" v="435"/>
      <pc:docMkLst>
        <pc:docMk/>
      </pc:docMkLst>
      <pc:sldChg chg="modTransition delAnim">
        <pc:chgData name="Morgan Jones (2300429)" userId="S::2300429@student.uwtsd.ac.uk::96c4526f-2de3-4130-9feb-4b4a7f8f4131" providerId="AD" clId="Web-{538E83B4-69AB-4A5A-9F23-89D355A4B685}" dt="2026-01-09T18:42:40.552" v="435"/>
        <pc:sldMkLst>
          <pc:docMk/>
          <pc:sldMk cId="2320590356" sldId="256"/>
        </pc:sldMkLst>
      </pc:sldChg>
      <pc:sldChg chg="addSp delSp modSp">
        <pc:chgData name="Morgan Jones (2300429)" userId="S::2300429@student.uwtsd.ac.uk::96c4526f-2de3-4130-9feb-4b4a7f8f4131" providerId="AD" clId="Web-{538E83B4-69AB-4A5A-9F23-89D355A4B685}" dt="2026-01-09T18:40:08.738" v="415"/>
        <pc:sldMkLst>
          <pc:docMk/>
          <pc:sldMk cId="4132867514" sldId="257"/>
        </pc:sldMkLst>
        <pc:spChg chg="mod">
          <ac:chgData name="Morgan Jones (2300429)" userId="S::2300429@student.uwtsd.ac.uk::96c4526f-2de3-4130-9feb-4b4a7f8f4131" providerId="AD" clId="Web-{538E83B4-69AB-4A5A-9F23-89D355A4B685}" dt="2026-01-09T18:37:07.065" v="369" actId="14100"/>
          <ac:spMkLst>
            <pc:docMk/>
            <pc:sldMk cId="4132867514" sldId="257"/>
            <ac:spMk id="2" creationId="{C80CD8DB-0049-2AF3-71A3-ECD5D9D3E6EC}"/>
          </ac:spMkLst>
        </pc:spChg>
        <pc:spChg chg="mod">
          <ac:chgData name="Morgan Jones (2300429)" userId="S::2300429@student.uwtsd.ac.uk::96c4526f-2de3-4130-9feb-4b4a7f8f4131" providerId="AD" clId="Web-{538E83B4-69AB-4A5A-9F23-89D355A4B685}" dt="2026-01-09T18:39:05.425" v="412" actId="20577"/>
          <ac:spMkLst>
            <pc:docMk/>
            <pc:sldMk cId="4132867514" sldId="257"/>
            <ac:spMk id="3" creationId="{D9D27800-D41B-55C8-EF02-1C3E7EA90457}"/>
          </ac:spMkLst>
        </pc:spChg>
        <pc:spChg chg="add mod">
          <ac:chgData name="Morgan Jones (2300429)" userId="S::2300429@student.uwtsd.ac.uk::96c4526f-2de3-4130-9feb-4b4a7f8f4131" providerId="AD" clId="Web-{538E83B4-69AB-4A5A-9F23-89D355A4B685}" dt="2026-01-09T18:36:54.424" v="360" actId="14100"/>
          <ac:spMkLst>
            <pc:docMk/>
            <pc:sldMk cId="4132867514" sldId="257"/>
            <ac:spMk id="6" creationId="{18D3F94B-DF85-2BF6-A7F0-F9047E74AFAD}"/>
          </ac:spMkLst>
        </pc:spChg>
        <pc:picChg chg="add del mod">
          <ac:chgData name="Morgan Jones (2300429)" userId="S::2300429@student.uwtsd.ac.uk::96c4526f-2de3-4130-9feb-4b4a7f8f4131" providerId="AD" clId="Web-{538E83B4-69AB-4A5A-9F23-89D355A4B685}" dt="2026-01-09T18:40:08.738" v="415"/>
          <ac:picMkLst>
            <pc:docMk/>
            <pc:sldMk cId="4132867514" sldId="257"/>
            <ac:picMk id="4" creationId="{FBE0EC62-CCD1-3EB1-C1B4-6A3F2DF29A70}"/>
          </ac:picMkLst>
        </pc:picChg>
      </pc:sldChg>
      <pc:sldChg chg="addSp delSp modSp mod setBg modNotes">
        <pc:chgData name="Morgan Jones (2300429)" userId="S::2300429@student.uwtsd.ac.uk::96c4526f-2de3-4130-9feb-4b4a7f8f4131" providerId="AD" clId="Web-{538E83B4-69AB-4A5A-9F23-89D355A4B685}" dt="2026-01-09T18:41:12.582" v="430"/>
        <pc:sldMkLst>
          <pc:docMk/>
          <pc:sldMk cId="3183132712" sldId="258"/>
        </pc:sldMkLst>
        <pc:spChg chg="mod">
          <ac:chgData name="Morgan Jones (2300429)" userId="S::2300429@student.uwtsd.ac.uk::96c4526f-2de3-4130-9feb-4b4a7f8f4131" providerId="AD" clId="Web-{538E83B4-69AB-4A5A-9F23-89D355A4B685}" dt="2026-01-09T18:41:12.582" v="430"/>
          <ac:spMkLst>
            <pc:docMk/>
            <pc:sldMk cId="3183132712" sldId="258"/>
            <ac:spMk id="2" creationId="{1F209D15-3AD3-D3DC-09BA-3700452F2308}"/>
          </ac:spMkLst>
        </pc:spChg>
        <pc:spChg chg="del mod">
          <ac:chgData name="Morgan Jones (2300429)" userId="S::2300429@student.uwtsd.ac.uk::96c4526f-2de3-4130-9feb-4b4a7f8f4131" providerId="AD" clId="Web-{538E83B4-69AB-4A5A-9F23-89D355A4B685}" dt="2026-01-09T18:41:12.582" v="430"/>
          <ac:spMkLst>
            <pc:docMk/>
            <pc:sldMk cId="3183132712" sldId="258"/>
            <ac:spMk id="3" creationId="{FA722D89-11CB-7A91-C6AB-BFCD600D9684}"/>
          </ac:spMkLst>
        </pc:spChg>
        <pc:spChg chg="add">
          <ac:chgData name="Morgan Jones (2300429)" userId="S::2300429@student.uwtsd.ac.uk::96c4526f-2de3-4130-9feb-4b4a7f8f4131" providerId="AD" clId="Web-{538E83B4-69AB-4A5A-9F23-89D355A4B685}" dt="2026-01-09T18:41:12.582" v="430"/>
          <ac:spMkLst>
            <pc:docMk/>
            <pc:sldMk cId="3183132712" sldId="258"/>
            <ac:spMk id="18" creationId="{CC28BCC9-4093-4FD5-83EB-7EC297F51396}"/>
          </ac:spMkLst>
        </pc:spChg>
        <pc:grpChg chg="add">
          <ac:chgData name="Morgan Jones (2300429)" userId="S::2300429@student.uwtsd.ac.uk::96c4526f-2de3-4130-9feb-4b4a7f8f4131" providerId="AD" clId="Web-{538E83B4-69AB-4A5A-9F23-89D355A4B685}" dt="2026-01-09T18:41:12.582" v="430"/>
          <ac:grpSpMkLst>
            <pc:docMk/>
            <pc:sldMk cId="3183132712" sldId="258"/>
            <ac:grpSpMk id="9" creationId="{08BCF048-8940-4354-B9EC-5AD74E283CE3}"/>
          </ac:grpSpMkLst>
        </pc:grpChg>
        <pc:graphicFrameChg chg="add">
          <ac:chgData name="Morgan Jones (2300429)" userId="S::2300429@student.uwtsd.ac.uk::96c4526f-2de3-4130-9feb-4b4a7f8f4131" providerId="AD" clId="Web-{538E83B4-69AB-4A5A-9F23-89D355A4B685}" dt="2026-01-09T18:41:12.582" v="430"/>
          <ac:graphicFrameMkLst>
            <pc:docMk/>
            <pc:sldMk cId="3183132712" sldId="258"/>
            <ac:graphicFrameMk id="5" creationId="{4F2F808F-5D0C-3A8B-DBDE-37B4C2163C3D}"/>
          </ac:graphicFrameMkLst>
        </pc:graphicFrameChg>
        <pc:picChg chg="add del mod">
          <ac:chgData name="Morgan Jones (2300429)" userId="S::2300429@student.uwtsd.ac.uk::96c4526f-2de3-4130-9feb-4b4a7f8f4131" providerId="AD" clId="Web-{538E83B4-69AB-4A5A-9F23-89D355A4B685}" dt="2026-01-09T18:40:56.379" v="426"/>
          <ac:picMkLst>
            <pc:docMk/>
            <pc:sldMk cId="3183132712" sldId="258"/>
            <ac:picMk id="4" creationId="{C500E497-AB3F-448A-9ADE-14325B11D418}"/>
          </ac:picMkLst>
        </pc:picChg>
      </pc:sldChg>
      <pc:sldChg chg="addSp modSp mod setBg">
        <pc:chgData name="Morgan Jones (2300429)" userId="S::2300429@student.uwtsd.ac.uk::96c4526f-2de3-4130-9feb-4b4a7f8f4131" providerId="AD" clId="Web-{538E83B4-69AB-4A5A-9F23-89D355A4B685}" dt="2026-01-09T18:41:02.254" v="429"/>
        <pc:sldMkLst>
          <pc:docMk/>
          <pc:sldMk cId="4124935120" sldId="259"/>
        </pc:sldMkLst>
        <pc:spChg chg="mod">
          <ac:chgData name="Morgan Jones (2300429)" userId="S::2300429@student.uwtsd.ac.uk::96c4526f-2de3-4130-9feb-4b4a7f8f4131" providerId="AD" clId="Web-{538E83B4-69AB-4A5A-9F23-89D355A4B685}" dt="2026-01-09T18:41:02.254" v="429"/>
          <ac:spMkLst>
            <pc:docMk/>
            <pc:sldMk cId="4124935120" sldId="259"/>
            <ac:spMk id="2" creationId="{32C4A297-25D8-ADCD-BABB-D67A4F4F3060}"/>
          </ac:spMkLst>
        </pc:spChg>
        <pc:spChg chg="mod">
          <ac:chgData name="Morgan Jones (2300429)" userId="S::2300429@student.uwtsd.ac.uk::96c4526f-2de3-4130-9feb-4b4a7f8f4131" providerId="AD" clId="Web-{538E83B4-69AB-4A5A-9F23-89D355A4B685}" dt="2026-01-09T18:41:02.254" v="429"/>
          <ac:spMkLst>
            <pc:docMk/>
            <pc:sldMk cId="4124935120" sldId="259"/>
            <ac:spMk id="3" creationId="{72B68B82-914B-1004-2B59-569E0E5C179E}"/>
          </ac:spMkLst>
        </pc:spChg>
        <pc:picChg chg="add mod">
          <ac:chgData name="Morgan Jones (2300429)" userId="S::2300429@student.uwtsd.ac.uk::96c4526f-2de3-4130-9feb-4b4a7f8f4131" providerId="AD" clId="Web-{538E83B4-69AB-4A5A-9F23-89D355A4B685}" dt="2026-01-09T18:41:02.254" v="429"/>
          <ac:picMkLst>
            <pc:docMk/>
            <pc:sldMk cId="4124935120" sldId="259"/>
            <ac:picMk id="4" creationId="{C7D0A4EC-1A45-1DD8-4FFE-35D1676F9A21}"/>
          </ac:picMkLst>
        </pc:picChg>
      </pc:sldChg>
      <pc:sldChg chg="modSp">
        <pc:chgData name="Morgan Jones (2300429)" userId="S::2300429@student.uwtsd.ac.uk::96c4526f-2de3-4130-9feb-4b4a7f8f4131" providerId="AD" clId="Web-{538E83B4-69AB-4A5A-9F23-89D355A4B685}" dt="2026-01-09T18:23:48.239" v="242" actId="20577"/>
        <pc:sldMkLst>
          <pc:docMk/>
          <pc:sldMk cId="2485609038" sldId="260"/>
        </pc:sldMkLst>
        <pc:spChg chg="mod">
          <ac:chgData name="Morgan Jones (2300429)" userId="S::2300429@student.uwtsd.ac.uk::96c4526f-2de3-4130-9feb-4b4a7f8f4131" providerId="AD" clId="Web-{538E83B4-69AB-4A5A-9F23-89D355A4B685}" dt="2026-01-09T18:23:48.239" v="242" actId="20577"/>
          <ac:spMkLst>
            <pc:docMk/>
            <pc:sldMk cId="2485609038" sldId="260"/>
            <ac:spMk id="3" creationId="{E15E487B-108C-68A8-4BF9-0BD34043AD16}"/>
          </ac:spMkLst>
        </pc:spChg>
      </pc:sldChg>
      <pc:sldChg chg="addSp modSp mod setBg setClrOvrMap">
        <pc:chgData name="Morgan Jones (2300429)" userId="S::2300429@student.uwtsd.ac.uk::96c4526f-2de3-4130-9feb-4b4a7f8f4131" providerId="AD" clId="Web-{538E83B4-69AB-4A5A-9F23-89D355A4B685}" dt="2026-01-09T18:41:27.145" v="431" actId="20577"/>
        <pc:sldMkLst>
          <pc:docMk/>
          <pc:sldMk cId="3311277844" sldId="261"/>
        </pc:sldMkLst>
        <pc:spChg chg="mod">
          <ac:chgData name="Morgan Jones (2300429)" userId="S::2300429@student.uwtsd.ac.uk::96c4526f-2de3-4130-9feb-4b4a7f8f4131" providerId="AD" clId="Web-{538E83B4-69AB-4A5A-9F23-89D355A4B685}" dt="2026-01-09T18:40:16.472" v="418"/>
          <ac:spMkLst>
            <pc:docMk/>
            <pc:sldMk cId="3311277844" sldId="261"/>
            <ac:spMk id="2" creationId="{35DDEA55-E9E9-1E7D-FC82-6E468644E2B1}"/>
          </ac:spMkLst>
        </pc:spChg>
        <pc:spChg chg="mod ord">
          <ac:chgData name="Morgan Jones (2300429)" userId="S::2300429@student.uwtsd.ac.uk::96c4526f-2de3-4130-9feb-4b4a7f8f4131" providerId="AD" clId="Web-{538E83B4-69AB-4A5A-9F23-89D355A4B685}" dt="2026-01-09T18:41:27.145" v="431" actId="20577"/>
          <ac:spMkLst>
            <pc:docMk/>
            <pc:sldMk cId="3311277844" sldId="261"/>
            <ac:spMk id="3" creationId="{B3EA9ABB-3ABC-3D8A-E88C-BA9DBD7A7AA0}"/>
          </ac:spMkLst>
        </pc:spChg>
        <pc:spChg chg="add">
          <ac:chgData name="Morgan Jones (2300429)" userId="S::2300429@student.uwtsd.ac.uk::96c4526f-2de3-4130-9feb-4b4a7f8f4131" providerId="AD" clId="Web-{538E83B4-69AB-4A5A-9F23-89D355A4B685}" dt="2026-01-09T18:40:16.472" v="418"/>
          <ac:spMkLst>
            <pc:docMk/>
            <pc:sldMk cId="3311277844" sldId="261"/>
            <ac:spMk id="9" creationId="{643780CE-2BE5-46F6-97B2-60DF30217ED3}"/>
          </ac:spMkLst>
        </pc:spChg>
        <pc:spChg chg="add">
          <ac:chgData name="Morgan Jones (2300429)" userId="S::2300429@student.uwtsd.ac.uk::96c4526f-2de3-4130-9feb-4b4a7f8f4131" providerId="AD" clId="Web-{538E83B4-69AB-4A5A-9F23-89D355A4B685}" dt="2026-01-09T18:40:16.472" v="418"/>
          <ac:spMkLst>
            <pc:docMk/>
            <pc:sldMk cId="3311277844" sldId="261"/>
            <ac:spMk id="11" creationId="{61A87A49-68E6-459E-A5A6-46229FF42125}"/>
          </ac:spMkLst>
        </pc:spChg>
        <pc:spChg chg="add">
          <ac:chgData name="Morgan Jones (2300429)" userId="S::2300429@student.uwtsd.ac.uk::96c4526f-2de3-4130-9feb-4b4a7f8f4131" providerId="AD" clId="Web-{538E83B4-69AB-4A5A-9F23-89D355A4B685}" dt="2026-01-09T18:40:16.472" v="418"/>
          <ac:spMkLst>
            <pc:docMk/>
            <pc:sldMk cId="3311277844" sldId="261"/>
            <ac:spMk id="13" creationId="{F6ACD5FC-CAFE-48EB-B765-60EED2E052F0}"/>
          </ac:spMkLst>
        </pc:spChg>
        <pc:spChg chg="add">
          <ac:chgData name="Morgan Jones (2300429)" userId="S::2300429@student.uwtsd.ac.uk::96c4526f-2de3-4130-9feb-4b4a7f8f4131" providerId="AD" clId="Web-{538E83B4-69AB-4A5A-9F23-89D355A4B685}" dt="2026-01-09T18:40:16.472" v="418"/>
          <ac:spMkLst>
            <pc:docMk/>
            <pc:sldMk cId="3311277844" sldId="261"/>
            <ac:spMk id="15" creationId="{9F33B405-D785-4738-B1C0-6A0AA5E98286}"/>
          </ac:spMkLst>
        </pc:spChg>
        <pc:spChg chg="add">
          <ac:chgData name="Morgan Jones (2300429)" userId="S::2300429@student.uwtsd.ac.uk::96c4526f-2de3-4130-9feb-4b4a7f8f4131" providerId="AD" clId="Web-{538E83B4-69AB-4A5A-9F23-89D355A4B685}" dt="2026-01-09T18:40:16.472" v="418"/>
          <ac:spMkLst>
            <pc:docMk/>
            <pc:sldMk cId="3311277844" sldId="261"/>
            <ac:spMk id="17" creationId="{4233DC0E-DE6C-4FB6-A529-51B162641AB8}"/>
          </ac:spMkLst>
        </pc:spChg>
        <pc:spChg chg="add">
          <ac:chgData name="Morgan Jones (2300429)" userId="S::2300429@student.uwtsd.ac.uk::96c4526f-2de3-4130-9feb-4b4a7f8f4131" providerId="AD" clId="Web-{538E83B4-69AB-4A5A-9F23-89D355A4B685}" dt="2026-01-09T18:40:16.472" v="418"/>
          <ac:spMkLst>
            <pc:docMk/>
            <pc:sldMk cId="3311277844" sldId="261"/>
            <ac:spMk id="19" creationId="{3870477F-E451-4BC3-863F-0E2FC572884B}"/>
          </ac:spMkLst>
        </pc:spChg>
        <pc:spChg chg="add">
          <ac:chgData name="Morgan Jones (2300429)" userId="S::2300429@student.uwtsd.ac.uk::96c4526f-2de3-4130-9feb-4b4a7f8f4131" providerId="AD" clId="Web-{538E83B4-69AB-4A5A-9F23-89D355A4B685}" dt="2026-01-09T18:40:16.472" v="418"/>
          <ac:spMkLst>
            <pc:docMk/>
            <pc:sldMk cId="3311277844" sldId="261"/>
            <ac:spMk id="21" creationId="{B4A81DE1-E2BC-4A31-99EE-71350421B0EA}"/>
          </ac:spMkLst>
        </pc:spChg>
        <pc:picChg chg="add mod">
          <ac:chgData name="Morgan Jones (2300429)" userId="S::2300429@student.uwtsd.ac.uk::96c4526f-2de3-4130-9feb-4b4a7f8f4131" providerId="AD" clId="Web-{538E83B4-69AB-4A5A-9F23-89D355A4B685}" dt="2026-01-09T18:40:16.472" v="418"/>
          <ac:picMkLst>
            <pc:docMk/>
            <pc:sldMk cId="3311277844" sldId="261"/>
            <ac:picMk id="4" creationId="{7EAD60FE-D423-5D5A-E744-78D5B8A16740}"/>
          </ac:picMkLst>
        </pc:picChg>
      </pc:sldChg>
      <pc:sldChg chg="modSp">
        <pc:chgData name="Morgan Jones (2300429)" userId="S::2300429@student.uwtsd.ac.uk::96c4526f-2de3-4130-9feb-4b4a7f8f4131" providerId="AD" clId="Web-{538E83B4-69AB-4A5A-9F23-89D355A4B685}" dt="2026-01-09T18:38:43.362" v="395" actId="20577"/>
        <pc:sldMkLst>
          <pc:docMk/>
          <pc:sldMk cId="3891118479" sldId="262"/>
        </pc:sldMkLst>
        <pc:spChg chg="mod">
          <ac:chgData name="Morgan Jones (2300429)" userId="S::2300429@student.uwtsd.ac.uk::96c4526f-2de3-4130-9feb-4b4a7f8f4131" providerId="AD" clId="Web-{538E83B4-69AB-4A5A-9F23-89D355A4B685}" dt="2026-01-09T18:38:43.362" v="395" actId="20577"/>
          <ac:spMkLst>
            <pc:docMk/>
            <pc:sldMk cId="3891118479" sldId="262"/>
            <ac:spMk id="3" creationId="{A7D7A9DD-B2A8-8B04-4D0F-C82A56ADEB87}"/>
          </ac:spMkLst>
        </pc:spChg>
      </pc:sldChg>
    </pc:docChg>
  </pc:docChgLst>
  <pc:docChgLst>
    <pc:chgData name="Tar - Tara Evans (2404327)" userId="319a7d48-32b8-42d9-af00-182e09516cca" providerId="ADAL" clId="{781F95E4-D60D-47B5-A858-593C210F9936}"/>
    <pc:docChg chg="addSld modSld">
      <pc:chgData name="Tar - Tara Evans (2404327)" userId="319a7d48-32b8-42d9-af00-182e09516cca" providerId="ADAL" clId="{781F95E4-D60D-47B5-A858-593C210F9936}" dt="2026-01-06T15:56:16.754" v="14" actId="20577"/>
      <pc:docMkLst>
        <pc:docMk/>
      </pc:docMkLst>
      <pc:sldChg chg="modSp new mod">
        <pc:chgData name="Tar - Tara Evans (2404327)" userId="319a7d48-32b8-42d9-af00-182e09516cca" providerId="ADAL" clId="{781F95E4-D60D-47B5-A858-593C210F9936}" dt="2026-01-06T15:56:16.754" v="14" actId="20577"/>
        <pc:sldMkLst>
          <pc:docMk/>
          <pc:sldMk cId="3891118479" sldId="262"/>
        </pc:sldMkLst>
        <pc:spChg chg="mod">
          <ac:chgData name="Tar - Tara Evans (2404327)" userId="319a7d48-32b8-42d9-af00-182e09516cca" providerId="ADAL" clId="{781F95E4-D60D-47B5-A858-593C210F9936}" dt="2026-01-06T15:56:16.754" v="14" actId="20577"/>
          <ac:spMkLst>
            <pc:docMk/>
            <pc:sldMk cId="3891118479" sldId="262"/>
            <ac:spMk id="2" creationId="{6B7E5D91-BE4C-02A5-85AD-BDA7F755378B}"/>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2A5401-53C7-4F13-98F9-2A0387EAE61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61916C5-C306-4774-AF9F-B99BD52A2219}">
      <dgm:prSet/>
      <dgm:spPr/>
      <dgm:t>
        <a:bodyPr/>
        <a:lstStyle/>
        <a:p>
          <a:r>
            <a:rPr lang="en-GB"/>
            <a:t>Information is...</a:t>
          </a:r>
          <a:endParaRPr lang="en-US"/>
        </a:p>
      </dgm:t>
    </dgm:pt>
    <dgm:pt modelId="{DE45DC26-1005-4AAD-B555-B6CD68060275}" type="parTrans" cxnId="{2C214F20-1D8F-4ADB-A9CB-73F916142047}">
      <dgm:prSet/>
      <dgm:spPr/>
      <dgm:t>
        <a:bodyPr/>
        <a:lstStyle/>
        <a:p>
          <a:endParaRPr lang="en-US"/>
        </a:p>
      </dgm:t>
    </dgm:pt>
    <dgm:pt modelId="{3CFB14DA-59D3-43A7-9F69-2871D53ACCF3}" type="sibTrans" cxnId="{2C214F20-1D8F-4ADB-A9CB-73F916142047}">
      <dgm:prSet/>
      <dgm:spPr/>
      <dgm:t>
        <a:bodyPr/>
        <a:lstStyle/>
        <a:p>
          <a:endParaRPr lang="en-US"/>
        </a:p>
      </dgm:t>
    </dgm:pt>
    <dgm:pt modelId="{1A893122-1C0E-45B5-A3BD-501FB13D7C3D}">
      <dgm:prSet/>
      <dgm:spPr/>
      <dgm:t>
        <a:bodyPr/>
        <a:lstStyle/>
        <a:p>
          <a:r>
            <a:rPr lang="en-GB"/>
            <a:t>Intelligence is...</a:t>
          </a:r>
          <a:endParaRPr lang="en-US"/>
        </a:p>
      </dgm:t>
    </dgm:pt>
    <dgm:pt modelId="{C32A0A19-9AF3-48F1-A70B-4352188E1B35}" type="parTrans" cxnId="{463C2251-E51A-47C6-9177-A0AD17584C16}">
      <dgm:prSet/>
      <dgm:spPr/>
      <dgm:t>
        <a:bodyPr/>
        <a:lstStyle/>
        <a:p>
          <a:endParaRPr lang="en-US"/>
        </a:p>
      </dgm:t>
    </dgm:pt>
    <dgm:pt modelId="{262993BA-B25E-459A-BA91-AA20D5D18877}" type="sibTrans" cxnId="{463C2251-E51A-47C6-9177-A0AD17584C16}">
      <dgm:prSet/>
      <dgm:spPr/>
      <dgm:t>
        <a:bodyPr/>
        <a:lstStyle/>
        <a:p>
          <a:endParaRPr lang="en-US"/>
        </a:p>
      </dgm:t>
    </dgm:pt>
    <dgm:pt modelId="{6B9297DF-40F1-4E66-8BAA-745AD66F70F2}">
      <dgm:prSet/>
      <dgm:spPr/>
      <dgm:t>
        <a:bodyPr/>
        <a:lstStyle/>
        <a:p>
          <a:r>
            <a:rPr lang="en-GB"/>
            <a:t>It is important to integrate because...</a:t>
          </a:r>
          <a:endParaRPr lang="en-US"/>
        </a:p>
      </dgm:t>
    </dgm:pt>
    <dgm:pt modelId="{FC1752AD-BE32-48A2-9CCC-858AFB31CD40}" type="parTrans" cxnId="{29FB77EB-C738-4C98-AFD2-8ACDB50DC573}">
      <dgm:prSet/>
      <dgm:spPr/>
      <dgm:t>
        <a:bodyPr/>
        <a:lstStyle/>
        <a:p>
          <a:endParaRPr lang="en-US"/>
        </a:p>
      </dgm:t>
    </dgm:pt>
    <dgm:pt modelId="{A8E6E2A2-88E6-41C8-8D07-3031748A14F6}" type="sibTrans" cxnId="{29FB77EB-C738-4C98-AFD2-8ACDB50DC573}">
      <dgm:prSet/>
      <dgm:spPr/>
      <dgm:t>
        <a:bodyPr/>
        <a:lstStyle/>
        <a:p>
          <a:endParaRPr lang="en-US"/>
        </a:p>
      </dgm:t>
    </dgm:pt>
    <dgm:pt modelId="{A3B52E95-03A6-49C4-8E60-973FB98BECCC}" type="pres">
      <dgm:prSet presAssocID="{FD2A5401-53C7-4F13-98F9-2A0387EAE61D}" presName="root" presStyleCnt="0">
        <dgm:presLayoutVars>
          <dgm:dir/>
          <dgm:resizeHandles val="exact"/>
        </dgm:presLayoutVars>
      </dgm:prSet>
      <dgm:spPr/>
    </dgm:pt>
    <dgm:pt modelId="{8A7D850E-B861-4437-A45D-55D6459F7431}" type="pres">
      <dgm:prSet presAssocID="{F61916C5-C306-4774-AF9F-B99BD52A2219}" presName="compNode" presStyleCnt="0"/>
      <dgm:spPr/>
    </dgm:pt>
    <dgm:pt modelId="{C0BF11DA-4A3F-4C43-A631-28FFD30CDC27}" type="pres">
      <dgm:prSet presAssocID="{F61916C5-C306-4774-AF9F-B99BD52A2219}" presName="bgRect" presStyleLbl="bgShp" presStyleIdx="0" presStyleCnt="3"/>
      <dgm:spPr/>
    </dgm:pt>
    <dgm:pt modelId="{F5B64F61-D082-4B6A-ADC0-0A916CAA0DAA}" type="pres">
      <dgm:prSet presAssocID="{F61916C5-C306-4774-AF9F-B99BD52A221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nformation"/>
        </a:ext>
      </dgm:extLst>
    </dgm:pt>
    <dgm:pt modelId="{73557FA9-2B8F-44B0-9D08-C21B3BFDBA1A}" type="pres">
      <dgm:prSet presAssocID="{F61916C5-C306-4774-AF9F-B99BD52A2219}" presName="spaceRect" presStyleCnt="0"/>
      <dgm:spPr/>
    </dgm:pt>
    <dgm:pt modelId="{5735CB0B-150B-4874-8A29-C4E2DCFB9D80}" type="pres">
      <dgm:prSet presAssocID="{F61916C5-C306-4774-AF9F-B99BD52A2219}" presName="parTx" presStyleLbl="revTx" presStyleIdx="0" presStyleCnt="3">
        <dgm:presLayoutVars>
          <dgm:chMax val="0"/>
          <dgm:chPref val="0"/>
        </dgm:presLayoutVars>
      </dgm:prSet>
      <dgm:spPr/>
    </dgm:pt>
    <dgm:pt modelId="{5C5EEBB5-53CA-43DC-BBFD-663CB2EE62F6}" type="pres">
      <dgm:prSet presAssocID="{3CFB14DA-59D3-43A7-9F69-2871D53ACCF3}" presName="sibTrans" presStyleCnt="0"/>
      <dgm:spPr/>
    </dgm:pt>
    <dgm:pt modelId="{C8E0A47E-FE9D-4A59-8216-E806C123E503}" type="pres">
      <dgm:prSet presAssocID="{1A893122-1C0E-45B5-A3BD-501FB13D7C3D}" presName="compNode" presStyleCnt="0"/>
      <dgm:spPr/>
    </dgm:pt>
    <dgm:pt modelId="{51583268-F179-40A4-B9CD-1D136DBBE708}" type="pres">
      <dgm:prSet presAssocID="{1A893122-1C0E-45B5-A3BD-501FB13D7C3D}" presName="bgRect" presStyleLbl="bgShp" presStyleIdx="1" presStyleCnt="3"/>
      <dgm:spPr/>
    </dgm:pt>
    <dgm:pt modelId="{02EBB614-BFFF-4B18-B356-94E590141A03}" type="pres">
      <dgm:prSet presAssocID="{1A893122-1C0E-45B5-A3BD-501FB13D7C3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E9F96867-59C3-4A9F-BC98-A3F49955FC3F}" type="pres">
      <dgm:prSet presAssocID="{1A893122-1C0E-45B5-A3BD-501FB13D7C3D}" presName="spaceRect" presStyleCnt="0"/>
      <dgm:spPr/>
    </dgm:pt>
    <dgm:pt modelId="{1DBE9120-2522-4276-A0EC-FA43045D7D9C}" type="pres">
      <dgm:prSet presAssocID="{1A893122-1C0E-45B5-A3BD-501FB13D7C3D}" presName="parTx" presStyleLbl="revTx" presStyleIdx="1" presStyleCnt="3">
        <dgm:presLayoutVars>
          <dgm:chMax val="0"/>
          <dgm:chPref val="0"/>
        </dgm:presLayoutVars>
      </dgm:prSet>
      <dgm:spPr/>
    </dgm:pt>
    <dgm:pt modelId="{352636FA-42E8-4460-A1F1-7FB6CA458862}" type="pres">
      <dgm:prSet presAssocID="{262993BA-B25E-459A-BA91-AA20D5D18877}" presName="sibTrans" presStyleCnt="0"/>
      <dgm:spPr/>
    </dgm:pt>
    <dgm:pt modelId="{089504D6-E997-4264-98D0-027DBAF48128}" type="pres">
      <dgm:prSet presAssocID="{6B9297DF-40F1-4E66-8BAA-745AD66F70F2}" presName="compNode" presStyleCnt="0"/>
      <dgm:spPr/>
    </dgm:pt>
    <dgm:pt modelId="{9011A5D0-DEDE-4363-96BD-87E38EA741C9}" type="pres">
      <dgm:prSet presAssocID="{6B9297DF-40F1-4E66-8BAA-745AD66F70F2}" presName="bgRect" presStyleLbl="bgShp" presStyleIdx="2" presStyleCnt="3"/>
      <dgm:spPr/>
    </dgm:pt>
    <dgm:pt modelId="{2A881D89-CA88-4659-91E7-CBE8361CD068}" type="pres">
      <dgm:prSet presAssocID="{6B9297DF-40F1-4E66-8BAA-745AD66F70F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twork"/>
        </a:ext>
      </dgm:extLst>
    </dgm:pt>
    <dgm:pt modelId="{0CFB8661-5696-42C3-A9C8-56BC2B792AAA}" type="pres">
      <dgm:prSet presAssocID="{6B9297DF-40F1-4E66-8BAA-745AD66F70F2}" presName="spaceRect" presStyleCnt="0"/>
      <dgm:spPr/>
    </dgm:pt>
    <dgm:pt modelId="{998323A2-4EAE-4DE3-8FC0-068CA4E4F9E2}" type="pres">
      <dgm:prSet presAssocID="{6B9297DF-40F1-4E66-8BAA-745AD66F70F2}" presName="parTx" presStyleLbl="revTx" presStyleIdx="2" presStyleCnt="3">
        <dgm:presLayoutVars>
          <dgm:chMax val="0"/>
          <dgm:chPref val="0"/>
        </dgm:presLayoutVars>
      </dgm:prSet>
      <dgm:spPr/>
    </dgm:pt>
  </dgm:ptLst>
  <dgm:cxnLst>
    <dgm:cxn modelId="{8D14F410-152E-44AA-A88B-E5E88FD3F4DD}" type="presOf" srcId="{FD2A5401-53C7-4F13-98F9-2A0387EAE61D}" destId="{A3B52E95-03A6-49C4-8E60-973FB98BECCC}" srcOrd="0" destOrd="0" presId="urn:microsoft.com/office/officeart/2018/2/layout/IconVerticalSolidList"/>
    <dgm:cxn modelId="{2C214F20-1D8F-4ADB-A9CB-73F916142047}" srcId="{FD2A5401-53C7-4F13-98F9-2A0387EAE61D}" destId="{F61916C5-C306-4774-AF9F-B99BD52A2219}" srcOrd="0" destOrd="0" parTransId="{DE45DC26-1005-4AAD-B555-B6CD68060275}" sibTransId="{3CFB14DA-59D3-43A7-9F69-2871D53ACCF3}"/>
    <dgm:cxn modelId="{73C0F44A-4C93-497A-8434-41D4227C1D48}" type="presOf" srcId="{6B9297DF-40F1-4E66-8BAA-745AD66F70F2}" destId="{998323A2-4EAE-4DE3-8FC0-068CA4E4F9E2}" srcOrd="0" destOrd="0" presId="urn:microsoft.com/office/officeart/2018/2/layout/IconVerticalSolidList"/>
    <dgm:cxn modelId="{463C2251-E51A-47C6-9177-A0AD17584C16}" srcId="{FD2A5401-53C7-4F13-98F9-2A0387EAE61D}" destId="{1A893122-1C0E-45B5-A3BD-501FB13D7C3D}" srcOrd="1" destOrd="0" parTransId="{C32A0A19-9AF3-48F1-A70B-4352188E1B35}" sibTransId="{262993BA-B25E-459A-BA91-AA20D5D18877}"/>
    <dgm:cxn modelId="{237E3587-638E-4CAC-BFE3-006F27054CA9}" type="presOf" srcId="{1A893122-1C0E-45B5-A3BD-501FB13D7C3D}" destId="{1DBE9120-2522-4276-A0EC-FA43045D7D9C}" srcOrd="0" destOrd="0" presId="urn:microsoft.com/office/officeart/2018/2/layout/IconVerticalSolidList"/>
    <dgm:cxn modelId="{7C3925B0-9E81-4C3E-8DB0-DB65EA4DD6D9}" type="presOf" srcId="{F61916C5-C306-4774-AF9F-B99BD52A2219}" destId="{5735CB0B-150B-4874-8A29-C4E2DCFB9D80}" srcOrd="0" destOrd="0" presId="urn:microsoft.com/office/officeart/2018/2/layout/IconVerticalSolidList"/>
    <dgm:cxn modelId="{29FB77EB-C738-4C98-AFD2-8ACDB50DC573}" srcId="{FD2A5401-53C7-4F13-98F9-2A0387EAE61D}" destId="{6B9297DF-40F1-4E66-8BAA-745AD66F70F2}" srcOrd="2" destOrd="0" parTransId="{FC1752AD-BE32-48A2-9CCC-858AFB31CD40}" sibTransId="{A8E6E2A2-88E6-41C8-8D07-3031748A14F6}"/>
    <dgm:cxn modelId="{F3846A6C-4B30-46DB-AC53-20EA9E4B063F}" type="presParOf" srcId="{A3B52E95-03A6-49C4-8E60-973FB98BECCC}" destId="{8A7D850E-B861-4437-A45D-55D6459F7431}" srcOrd="0" destOrd="0" presId="urn:microsoft.com/office/officeart/2018/2/layout/IconVerticalSolidList"/>
    <dgm:cxn modelId="{14094765-49B4-4E20-8C95-59D68737CB98}" type="presParOf" srcId="{8A7D850E-B861-4437-A45D-55D6459F7431}" destId="{C0BF11DA-4A3F-4C43-A631-28FFD30CDC27}" srcOrd="0" destOrd="0" presId="urn:microsoft.com/office/officeart/2018/2/layout/IconVerticalSolidList"/>
    <dgm:cxn modelId="{DB11D38E-6469-41BF-9739-C5AF596A051A}" type="presParOf" srcId="{8A7D850E-B861-4437-A45D-55D6459F7431}" destId="{F5B64F61-D082-4B6A-ADC0-0A916CAA0DAA}" srcOrd="1" destOrd="0" presId="urn:microsoft.com/office/officeart/2018/2/layout/IconVerticalSolidList"/>
    <dgm:cxn modelId="{9E22E08D-6554-4052-B408-EDAD6D3738F9}" type="presParOf" srcId="{8A7D850E-B861-4437-A45D-55D6459F7431}" destId="{73557FA9-2B8F-44B0-9D08-C21B3BFDBA1A}" srcOrd="2" destOrd="0" presId="urn:microsoft.com/office/officeart/2018/2/layout/IconVerticalSolidList"/>
    <dgm:cxn modelId="{C0DE0BAB-8E04-44A3-AF94-1DAEA3B09721}" type="presParOf" srcId="{8A7D850E-B861-4437-A45D-55D6459F7431}" destId="{5735CB0B-150B-4874-8A29-C4E2DCFB9D80}" srcOrd="3" destOrd="0" presId="urn:microsoft.com/office/officeart/2018/2/layout/IconVerticalSolidList"/>
    <dgm:cxn modelId="{9826FD6F-2683-4396-8A30-E1BDDA8F52F6}" type="presParOf" srcId="{A3B52E95-03A6-49C4-8E60-973FB98BECCC}" destId="{5C5EEBB5-53CA-43DC-BBFD-663CB2EE62F6}" srcOrd="1" destOrd="0" presId="urn:microsoft.com/office/officeart/2018/2/layout/IconVerticalSolidList"/>
    <dgm:cxn modelId="{6C98F5BB-3D62-44B8-A08C-B3249AD27696}" type="presParOf" srcId="{A3B52E95-03A6-49C4-8E60-973FB98BECCC}" destId="{C8E0A47E-FE9D-4A59-8216-E806C123E503}" srcOrd="2" destOrd="0" presId="urn:microsoft.com/office/officeart/2018/2/layout/IconVerticalSolidList"/>
    <dgm:cxn modelId="{A4F5575F-12A2-4CB4-AE7E-077AE5CE78E2}" type="presParOf" srcId="{C8E0A47E-FE9D-4A59-8216-E806C123E503}" destId="{51583268-F179-40A4-B9CD-1D136DBBE708}" srcOrd="0" destOrd="0" presId="urn:microsoft.com/office/officeart/2018/2/layout/IconVerticalSolidList"/>
    <dgm:cxn modelId="{46CF3E60-56A9-4473-9374-339F2F15C25A}" type="presParOf" srcId="{C8E0A47E-FE9D-4A59-8216-E806C123E503}" destId="{02EBB614-BFFF-4B18-B356-94E590141A03}" srcOrd="1" destOrd="0" presId="urn:microsoft.com/office/officeart/2018/2/layout/IconVerticalSolidList"/>
    <dgm:cxn modelId="{8E13E7C6-F9EC-4AA4-A161-C23568674F79}" type="presParOf" srcId="{C8E0A47E-FE9D-4A59-8216-E806C123E503}" destId="{E9F96867-59C3-4A9F-BC98-A3F49955FC3F}" srcOrd="2" destOrd="0" presId="urn:microsoft.com/office/officeart/2018/2/layout/IconVerticalSolidList"/>
    <dgm:cxn modelId="{8E8EB9F7-C2AC-490B-86D4-FE5F0C0B7F83}" type="presParOf" srcId="{C8E0A47E-FE9D-4A59-8216-E806C123E503}" destId="{1DBE9120-2522-4276-A0EC-FA43045D7D9C}" srcOrd="3" destOrd="0" presId="urn:microsoft.com/office/officeart/2018/2/layout/IconVerticalSolidList"/>
    <dgm:cxn modelId="{0358D852-D24F-485A-BD93-30E5047B9355}" type="presParOf" srcId="{A3B52E95-03A6-49C4-8E60-973FB98BECCC}" destId="{352636FA-42E8-4460-A1F1-7FB6CA458862}" srcOrd="3" destOrd="0" presId="urn:microsoft.com/office/officeart/2018/2/layout/IconVerticalSolidList"/>
    <dgm:cxn modelId="{4759171D-D268-4019-8250-09266961F9F0}" type="presParOf" srcId="{A3B52E95-03A6-49C4-8E60-973FB98BECCC}" destId="{089504D6-E997-4264-98D0-027DBAF48128}" srcOrd="4" destOrd="0" presId="urn:microsoft.com/office/officeart/2018/2/layout/IconVerticalSolidList"/>
    <dgm:cxn modelId="{7C8F7214-1DB8-4812-AC51-22D25C3D7790}" type="presParOf" srcId="{089504D6-E997-4264-98D0-027DBAF48128}" destId="{9011A5D0-DEDE-4363-96BD-87E38EA741C9}" srcOrd="0" destOrd="0" presId="urn:microsoft.com/office/officeart/2018/2/layout/IconVerticalSolidList"/>
    <dgm:cxn modelId="{73108D4D-D2A9-4FF5-8982-E052044F455B}" type="presParOf" srcId="{089504D6-E997-4264-98D0-027DBAF48128}" destId="{2A881D89-CA88-4659-91E7-CBE8361CD068}" srcOrd="1" destOrd="0" presId="urn:microsoft.com/office/officeart/2018/2/layout/IconVerticalSolidList"/>
    <dgm:cxn modelId="{2ECEF312-ECC1-439D-9A33-1BFA3B5F5E49}" type="presParOf" srcId="{089504D6-E997-4264-98D0-027DBAF48128}" destId="{0CFB8661-5696-42C3-A9C8-56BC2B792AAA}" srcOrd="2" destOrd="0" presId="urn:microsoft.com/office/officeart/2018/2/layout/IconVerticalSolidList"/>
    <dgm:cxn modelId="{F971728A-C281-4A46-BA86-EB4CA97038F3}" type="presParOf" srcId="{089504D6-E997-4264-98D0-027DBAF48128}" destId="{998323A2-4EAE-4DE3-8FC0-068CA4E4F9E2}"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BF11DA-4A3F-4C43-A631-28FFD30CDC27}">
      <dsp:nvSpPr>
        <dsp:cNvPr id="0" name=""/>
        <dsp:cNvSpPr/>
      </dsp:nvSpPr>
      <dsp:spPr>
        <a:xfrm>
          <a:off x="0" y="640"/>
          <a:ext cx="6391275" cy="14986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B64F61-D082-4B6A-ADC0-0A916CAA0DAA}">
      <dsp:nvSpPr>
        <dsp:cNvPr id="0" name=""/>
        <dsp:cNvSpPr/>
      </dsp:nvSpPr>
      <dsp:spPr>
        <a:xfrm>
          <a:off x="453352" y="337845"/>
          <a:ext cx="824278" cy="8242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735CB0B-150B-4874-8A29-C4E2DCFB9D80}">
      <dsp:nvSpPr>
        <dsp:cNvPr id="0" name=""/>
        <dsp:cNvSpPr/>
      </dsp:nvSpPr>
      <dsp:spPr>
        <a:xfrm>
          <a:off x="1730984" y="640"/>
          <a:ext cx="4660290" cy="149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11" tIns="158611" rIns="158611" bIns="158611" numCol="1" spcCol="1270" anchor="ctr" anchorCtr="0">
          <a:noAutofit/>
        </a:bodyPr>
        <a:lstStyle/>
        <a:p>
          <a:pPr marL="0" lvl="0" indent="0" algn="l" defTabSz="1111250">
            <a:lnSpc>
              <a:spcPct val="90000"/>
            </a:lnSpc>
            <a:spcBef>
              <a:spcPct val="0"/>
            </a:spcBef>
            <a:spcAft>
              <a:spcPct val="35000"/>
            </a:spcAft>
            <a:buNone/>
          </a:pPr>
          <a:r>
            <a:rPr lang="en-GB" sz="2500" kern="1200"/>
            <a:t>Information is...</a:t>
          </a:r>
          <a:endParaRPr lang="en-US" sz="2500" kern="1200"/>
        </a:p>
      </dsp:txBody>
      <dsp:txXfrm>
        <a:off x="1730984" y="640"/>
        <a:ext cx="4660290" cy="1498687"/>
      </dsp:txXfrm>
    </dsp:sp>
    <dsp:sp modelId="{51583268-F179-40A4-B9CD-1D136DBBE708}">
      <dsp:nvSpPr>
        <dsp:cNvPr id="0" name=""/>
        <dsp:cNvSpPr/>
      </dsp:nvSpPr>
      <dsp:spPr>
        <a:xfrm>
          <a:off x="0" y="1873999"/>
          <a:ext cx="6391275" cy="14986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EBB614-BFFF-4B18-B356-94E590141A03}">
      <dsp:nvSpPr>
        <dsp:cNvPr id="0" name=""/>
        <dsp:cNvSpPr/>
      </dsp:nvSpPr>
      <dsp:spPr>
        <a:xfrm>
          <a:off x="453352" y="2211204"/>
          <a:ext cx="824278" cy="8242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DBE9120-2522-4276-A0EC-FA43045D7D9C}">
      <dsp:nvSpPr>
        <dsp:cNvPr id="0" name=""/>
        <dsp:cNvSpPr/>
      </dsp:nvSpPr>
      <dsp:spPr>
        <a:xfrm>
          <a:off x="1730984" y="1873999"/>
          <a:ext cx="4660290" cy="149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11" tIns="158611" rIns="158611" bIns="158611" numCol="1" spcCol="1270" anchor="ctr" anchorCtr="0">
          <a:noAutofit/>
        </a:bodyPr>
        <a:lstStyle/>
        <a:p>
          <a:pPr marL="0" lvl="0" indent="0" algn="l" defTabSz="1111250">
            <a:lnSpc>
              <a:spcPct val="90000"/>
            </a:lnSpc>
            <a:spcBef>
              <a:spcPct val="0"/>
            </a:spcBef>
            <a:spcAft>
              <a:spcPct val="35000"/>
            </a:spcAft>
            <a:buNone/>
          </a:pPr>
          <a:r>
            <a:rPr lang="en-GB" sz="2500" kern="1200"/>
            <a:t>Intelligence is...</a:t>
          </a:r>
          <a:endParaRPr lang="en-US" sz="2500" kern="1200"/>
        </a:p>
      </dsp:txBody>
      <dsp:txXfrm>
        <a:off x="1730984" y="1873999"/>
        <a:ext cx="4660290" cy="1498687"/>
      </dsp:txXfrm>
    </dsp:sp>
    <dsp:sp modelId="{9011A5D0-DEDE-4363-96BD-87E38EA741C9}">
      <dsp:nvSpPr>
        <dsp:cNvPr id="0" name=""/>
        <dsp:cNvSpPr/>
      </dsp:nvSpPr>
      <dsp:spPr>
        <a:xfrm>
          <a:off x="0" y="3747359"/>
          <a:ext cx="6391275" cy="14986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881D89-CA88-4659-91E7-CBE8361CD068}">
      <dsp:nvSpPr>
        <dsp:cNvPr id="0" name=""/>
        <dsp:cNvSpPr/>
      </dsp:nvSpPr>
      <dsp:spPr>
        <a:xfrm>
          <a:off x="453352" y="4084563"/>
          <a:ext cx="824278" cy="8242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98323A2-4EAE-4DE3-8FC0-068CA4E4F9E2}">
      <dsp:nvSpPr>
        <dsp:cNvPr id="0" name=""/>
        <dsp:cNvSpPr/>
      </dsp:nvSpPr>
      <dsp:spPr>
        <a:xfrm>
          <a:off x="1730984" y="3747359"/>
          <a:ext cx="4660290" cy="149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11" tIns="158611" rIns="158611" bIns="158611" numCol="1" spcCol="1270" anchor="ctr" anchorCtr="0">
          <a:noAutofit/>
        </a:bodyPr>
        <a:lstStyle/>
        <a:p>
          <a:pPr marL="0" lvl="0" indent="0" algn="l" defTabSz="1111250">
            <a:lnSpc>
              <a:spcPct val="90000"/>
            </a:lnSpc>
            <a:spcBef>
              <a:spcPct val="0"/>
            </a:spcBef>
            <a:spcAft>
              <a:spcPct val="35000"/>
            </a:spcAft>
            <a:buNone/>
          </a:pPr>
          <a:r>
            <a:rPr lang="en-GB" sz="2500" kern="1200"/>
            <a:t>It is important to integrate because...</a:t>
          </a:r>
          <a:endParaRPr lang="en-US" sz="2500" kern="1200"/>
        </a:p>
      </dsp:txBody>
      <dsp:txXfrm>
        <a:off x="1730984" y="3747359"/>
        <a:ext cx="4660290" cy="149868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D32591-1D93-4078-887D-E48B2EF352EF}" type="datetimeFigureOut">
              <a:t>09/01/2026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57CD8A-E289-4E06-BF99-7BD68007900C}" type="slidenum">
              <a:t>‹#›</a:t>
            </a:fld>
            <a:endParaRPr lang="en-GB"/>
          </a:p>
        </p:txBody>
      </p:sp>
    </p:spTree>
    <p:extLst>
      <p:ext uri="{BB962C8B-B14F-4D97-AF65-F5344CB8AC3E}">
        <p14:creationId xmlns:p14="http://schemas.microsoft.com/office/powerpoint/2010/main" val="10541609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solidFill>
                  <a:srgbClr val="333333"/>
                </a:solidFill>
                <a:highlight>
                  <a:srgbClr val="FFFFFF"/>
                </a:highlight>
              </a:rPr>
              <a:t>Informatio is information recorded for the purpose of protecting life and property, preserving order, preventing the commission of offences, bringing offenders to justice, any other police duty or responsibility arising from common or statute law</a:t>
            </a:r>
            <a:endParaRPr lang="en-US"/>
          </a:p>
          <a:p>
            <a:r>
              <a:rPr lang="en-US">
                <a:solidFill>
                  <a:srgbClr val="333333"/>
                </a:solidFill>
                <a:highlight>
                  <a:srgbClr val="FFFFFF"/>
                </a:highlight>
              </a:rPr>
              <a:t>Intelligence is information that has been analysed to assess its relevance and reliability. </a:t>
            </a:r>
            <a:endParaRPr lang="en-US">
              <a:ea typeface="Calibri"/>
              <a:cs typeface="Calibri"/>
            </a:endParaRPr>
          </a:p>
        </p:txBody>
      </p:sp>
      <p:sp>
        <p:nvSpPr>
          <p:cNvPr id="4" name="Slide Number Placeholder 3"/>
          <p:cNvSpPr>
            <a:spLocks noGrp="1"/>
          </p:cNvSpPr>
          <p:nvPr>
            <p:ph type="sldNum" sz="quarter" idx="5"/>
          </p:nvPr>
        </p:nvSpPr>
        <p:spPr/>
        <p:txBody>
          <a:bodyPr/>
          <a:lstStyle/>
          <a:p>
            <a:fld id="{6B57CD8A-E289-4E06-BF99-7BD68007900C}" type="slidenum">
              <a:t>3</a:t>
            </a:fld>
            <a:endParaRPr lang="en-GB"/>
          </a:p>
        </p:txBody>
      </p:sp>
    </p:spTree>
    <p:extLst>
      <p:ext uri="{BB962C8B-B14F-4D97-AF65-F5344CB8AC3E}">
        <p14:creationId xmlns:p14="http://schemas.microsoft.com/office/powerpoint/2010/main" val="37395140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8B3AF8B0-8B6B-4E8A-BF99-40D7C2911A7F}" type="datetimeFigureOut">
              <a:rPr lang="en-GB" smtClean="0"/>
              <a:t>09/01/2026</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Slide Number Placeholder 5"/>
          <p:cNvSpPr>
            <a:spLocks noGrp="1"/>
          </p:cNvSpPr>
          <p:nvPr>
            <p:ph type="sldNum" sz="quarter" idx="12"/>
          </p:nvPr>
        </p:nvSpPr>
        <p:spPr>
          <a:xfrm>
            <a:off x="10352540" y="295729"/>
            <a:ext cx="838199" cy="767687"/>
          </a:xfrm>
        </p:spPr>
        <p:txBody>
          <a:bodyPr/>
          <a:lstStyle/>
          <a:p>
            <a:fld id="{5346081B-4885-4592-9DE9-4B2C6C3E8450}" type="slidenum">
              <a:rPr lang="en-GB" smtClean="0"/>
              <a:t>‹#›</a:t>
            </a:fld>
            <a:endParaRPr lang="en-GB"/>
          </a:p>
        </p:txBody>
      </p:sp>
    </p:spTree>
    <p:extLst>
      <p:ext uri="{BB962C8B-B14F-4D97-AF65-F5344CB8AC3E}">
        <p14:creationId xmlns:p14="http://schemas.microsoft.com/office/powerpoint/2010/main" val="32342112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3AF8B0-8B6B-4E8A-BF99-40D7C2911A7F}" type="datetimeFigureOut">
              <a:rPr lang="en-GB" smtClean="0"/>
              <a:t>09/01/2026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46081B-4885-4592-9DE9-4B2C6C3E8450}" type="slidenum">
              <a:rPr lang="en-GB" smtClean="0"/>
              <a:t>‹#›</a:t>
            </a:fld>
            <a:endParaRPr lang="en-GB"/>
          </a:p>
        </p:txBody>
      </p:sp>
    </p:spTree>
    <p:extLst>
      <p:ext uri="{BB962C8B-B14F-4D97-AF65-F5344CB8AC3E}">
        <p14:creationId xmlns:p14="http://schemas.microsoft.com/office/powerpoint/2010/main" val="32973855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3AF8B0-8B6B-4E8A-BF99-40D7C2911A7F}" type="datetimeFigureOut">
              <a:rPr lang="en-GB" smtClean="0"/>
              <a:t>09/01/2026</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346081B-4885-4592-9DE9-4B2C6C3E8450}" type="slidenum">
              <a:rPr lang="en-GB" smtClean="0"/>
              <a:t>‹#›</a:t>
            </a:fld>
            <a:endParaRPr lang="en-GB"/>
          </a:p>
        </p:txBody>
      </p:sp>
    </p:spTree>
    <p:extLst>
      <p:ext uri="{BB962C8B-B14F-4D97-AF65-F5344CB8AC3E}">
        <p14:creationId xmlns:p14="http://schemas.microsoft.com/office/powerpoint/2010/main" val="15228520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B3AF8B0-8B6B-4E8A-BF99-40D7C2911A7F}" type="datetimeFigureOut">
              <a:rPr lang="en-GB" smtClean="0"/>
              <a:t>09/01/2026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346081B-4885-4592-9DE9-4B2C6C3E8450}" type="slidenum">
              <a:rPr lang="en-GB" smtClean="0"/>
              <a:t>‹#›</a:t>
            </a:fld>
            <a:endParaRPr lang="en-GB"/>
          </a:p>
        </p:txBody>
      </p:sp>
    </p:spTree>
    <p:extLst>
      <p:ext uri="{BB962C8B-B14F-4D97-AF65-F5344CB8AC3E}">
        <p14:creationId xmlns:p14="http://schemas.microsoft.com/office/powerpoint/2010/main" val="36506925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B3AF8B0-8B6B-4E8A-BF99-40D7C2911A7F}" type="datetimeFigureOut">
              <a:rPr lang="en-GB" smtClean="0"/>
              <a:t>09/01/2026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346081B-4885-4592-9DE9-4B2C6C3E8450}" type="slidenum">
              <a:rPr lang="en-GB" smtClean="0"/>
              <a:t>‹#›</a:t>
            </a:fld>
            <a:endParaRPr lang="en-GB"/>
          </a:p>
        </p:txBody>
      </p:sp>
    </p:spTree>
    <p:extLst>
      <p:ext uri="{BB962C8B-B14F-4D97-AF65-F5344CB8AC3E}">
        <p14:creationId xmlns:p14="http://schemas.microsoft.com/office/powerpoint/2010/main" val="9662230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B3AF8B0-8B6B-4E8A-BF99-40D7C2911A7F}" type="datetimeFigureOut">
              <a:rPr lang="en-GB" smtClean="0"/>
              <a:t>09/01/2026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346081B-4885-4592-9DE9-4B2C6C3E8450}" type="slidenum">
              <a:rPr lang="en-GB" smtClean="0"/>
              <a:t>‹#›</a:t>
            </a:fld>
            <a:endParaRPr lang="en-GB"/>
          </a:p>
        </p:txBody>
      </p:sp>
    </p:spTree>
    <p:extLst>
      <p:ext uri="{BB962C8B-B14F-4D97-AF65-F5344CB8AC3E}">
        <p14:creationId xmlns:p14="http://schemas.microsoft.com/office/powerpoint/2010/main" val="24702728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3AF8B0-8B6B-4E8A-BF99-40D7C2911A7F}" type="datetimeFigureOut">
              <a:rPr lang="en-GB" smtClean="0"/>
              <a:t>09/01/2026</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5346081B-4885-4592-9DE9-4B2C6C3E8450}" type="slidenum">
              <a:rPr lang="en-GB" smtClean="0"/>
              <a:t>‹#›</a:t>
            </a:fld>
            <a:endParaRPr lang="en-GB"/>
          </a:p>
        </p:txBody>
      </p:sp>
    </p:spTree>
    <p:extLst>
      <p:ext uri="{BB962C8B-B14F-4D97-AF65-F5344CB8AC3E}">
        <p14:creationId xmlns:p14="http://schemas.microsoft.com/office/powerpoint/2010/main" val="20681336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3AF8B0-8B6B-4E8A-BF99-40D7C2911A7F}" type="datetimeFigureOut">
              <a:rPr lang="en-GB" smtClean="0"/>
              <a:t>09/01/2026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346081B-4885-4592-9DE9-4B2C6C3E8450}" type="slidenum">
              <a:rPr lang="en-GB" smtClean="0"/>
              <a:t>‹#›</a:t>
            </a:fld>
            <a:endParaRPr lang="en-GB"/>
          </a:p>
        </p:txBody>
      </p:sp>
    </p:spTree>
    <p:extLst>
      <p:ext uri="{BB962C8B-B14F-4D97-AF65-F5344CB8AC3E}">
        <p14:creationId xmlns:p14="http://schemas.microsoft.com/office/powerpoint/2010/main" val="42124541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3AF8B0-8B6B-4E8A-BF99-40D7C2911A7F}" type="datetimeFigureOut">
              <a:rPr lang="en-GB" smtClean="0"/>
              <a:t>09/01/2026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346081B-4885-4592-9DE9-4B2C6C3E8450}" type="slidenum">
              <a:rPr lang="en-GB" smtClean="0"/>
              <a:t>‹#›</a:t>
            </a:fld>
            <a:endParaRPr lang="en-GB"/>
          </a:p>
        </p:txBody>
      </p:sp>
    </p:spTree>
    <p:extLst>
      <p:ext uri="{BB962C8B-B14F-4D97-AF65-F5344CB8AC3E}">
        <p14:creationId xmlns:p14="http://schemas.microsoft.com/office/powerpoint/2010/main" val="3438389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3AF8B0-8B6B-4E8A-BF99-40D7C2911A7F}" type="datetimeFigureOut">
              <a:rPr lang="en-GB" smtClean="0"/>
              <a:t>09/01/2026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346081B-4885-4592-9DE9-4B2C6C3E8450}" type="slidenum">
              <a:rPr lang="en-GB" smtClean="0"/>
              <a:t>‹#›</a:t>
            </a:fld>
            <a:endParaRPr lang="en-GB"/>
          </a:p>
        </p:txBody>
      </p:sp>
    </p:spTree>
    <p:extLst>
      <p:ext uri="{BB962C8B-B14F-4D97-AF65-F5344CB8AC3E}">
        <p14:creationId xmlns:p14="http://schemas.microsoft.com/office/powerpoint/2010/main" val="25520705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B3AF8B0-8B6B-4E8A-BF99-40D7C2911A7F}" type="datetimeFigureOut">
              <a:rPr lang="en-GB" smtClean="0"/>
              <a:t>09/01/2026</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346081B-4885-4592-9DE9-4B2C6C3E8450}" type="slidenum">
              <a:rPr lang="en-GB" smtClean="0"/>
              <a:t>‹#›</a:t>
            </a:fld>
            <a:endParaRPr lang="en-GB"/>
          </a:p>
        </p:txBody>
      </p:sp>
    </p:spTree>
    <p:extLst>
      <p:ext uri="{BB962C8B-B14F-4D97-AF65-F5344CB8AC3E}">
        <p14:creationId xmlns:p14="http://schemas.microsoft.com/office/powerpoint/2010/main" val="7177474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B3AF8B0-8B6B-4E8A-BF99-40D7C2911A7F}" type="datetimeFigureOut">
              <a:rPr lang="en-GB" smtClean="0"/>
              <a:t>09/01/2026</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346081B-4885-4592-9DE9-4B2C6C3E8450}" type="slidenum">
              <a:rPr lang="en-GB" smtClean="0"/>
              <a:t>‹#›</a:t>
            </a:fld>
            <a:endParaRPr lang="en-GB"/>
          </a:p>
        </p:txBody>
      </p:sp>
    </p:spTree>
    <p:extLst>
      <p:ext uri="{BB962C8B-B14F-4D97-AF65-F5344CB8AC3E}">
        <p14:creationId xmlns:p14="http://schemas.microsoft.com/office/powerpoint/2010/main" val="29111068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3AF8B0-8B6B-4E8A-BF99-40D7C2911A7F}" type="datetimeFigureOut">
              <a:rPr lang="en-GB" smtClean="0"/>
              <a:t>09/01/2026</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346081B-4885-4592-9DE9-4B2C6C3E8450}" type="slidenum">
              <a:rPr lang="en-GB" smtClean="0"/>
              <a:t>‹#›</a:t>
            </a:fld>
            <a:endParaRPr lang="en-GB"/>
          </a:p>
        </p:txBody>
      </p:sp>
    </p:spTree>
    <p:extLst>
      <p:ext uri="{BB962C8B-B14F-4D97-AF65-F5344CB8AC3E}">
        <p14:creationId xmlns:p14="http://schemas.microsoft.com/office/powerpoint/2010/main" val="2247892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B3AF8B0-8B6B-4E8A-BF99-40D7C2911A7F}" type="datetimeFigureOut">
              <a:rPr lang="en-GB" smtClean="0"/>
              <a:t>09/01/2026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346081B-4885-4592-9DE9-4B2C6C3E8450}" type="slidenum">
              <a:rPr lang="en-GB" smtClean="0"/>
              <a:t>‹#›</a:t>
            </a:fld>
            <a:endParaRPr lang="en-GB"/>
          </a:p>
        </p:txBody>
      </p:sp>
    </p:spTree>
    <p:extLst>
      <p:ext uri="{BB962C8B-B14F-4D97-AF65-F5344CB8AC3E}">
        <p14:creationId xmlns:p14="http://schemas.microsoft.com/office/powerpoint/2010/main" val="25416953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B3AF8B0-8B6B-4E8A-BF99-40D7C2911A7F}" type="datetimeFigureOut">
              <a:rPr lang="en-GB" smtClean="0"/>
              <a:t>09/01/2026</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5346081B-4885-4592-9DE9-4B2C6C3E8450}" type="slidenum">
              <a:rPr lang="en-GB" smtClean="0"/>
              <a:t>‹#›</a:t>
            </a:fld>
            <a:endParaRPr lang="en-GB"/>
          </a:p>
        </p:txBody>
      </p:sp>
    </p:spTree>
    <p:extLst>
      <p:ext uri="{BB962C8B-B14F-4D97-AF65-F5344CB8AC3E}">
        <p14:creationId xmlns:p14="http://schemas.microsoft.com/office/powerpoint/2010/main" val="19388307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8B3AF8B0-8B6B-4E8A-BF99-40D7C2911A7F}" type="datetimeFigureOut">
              <a:rPr lang="en-GB" smtClean="0"/>
              <a:t>09/01/2026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46081B-4885-4592-9DE9-4B2C6C3E8450}" type="slidenum">
              <a:rPr lang="en-GB" smtClean="0"/>
              <a:t>‹#›</a:t>
            </a:fld>
            <a:endParaRPr lang="en-GB"/>
          </a:p>
        </p:txBody>
      </p:sp>
    </p:spTree>
    <p:extLst>
      <p:ext uri="{BB962C8B-B14F-4D97-AF65-F5344CB8AC3E}">
        <p14:creationId xmlns:p14="http://schemas.microsoft.com/office/powerpoint/2010/main" val="30733177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8B3AF8B0-8B6B-4E8A-BF99-40D7C2911A7F}" type="datetimeFigureOut">
              <a:rPr lang="en-GB" smtClean="0"/>
              <a:t>09/01/2026</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346081B-4885-4592-9DE9-4B2C6C3E8450}" type="slidenum">
              <a:rPr lang="en-GB" smtClean="0"/>
              <a:t>‹#›</a:t>
            </a:fld>
            <a:endParaRPr lang="en-GB"/>
          </a:p>
        </p:txBody>
      </p:sp>
    </p:spTree>
    <p:extLst>
      <p:ext uri="{BB962C8B-B14F-4D97-AF65-F5344CB8AC3E}">
        <p14:creationId xmlns:p14="http://schemas.microsoft.com/office/powerpoint/2010/main" val="28107845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8B3AF8B0-8B6B-4E8A-BF99-40D7C2911A7F}" type="datetimeFigureOut">
              <a:rPr lang="en-GB" smtClean="0"/>
              <a:t>09/01/2026</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5346081B-4885-4592-9DE9-4B2C6C3E8450}" type="slidenum">
              <a:rPr lang="en-GB" smtClean="0"/>
              <a:t>‹#›</a:t>
            </a:fld>
            <a:endParaRPr lang="en-GB"/>
          </a:p>
        </p:txBody>
      </p:sp>
    </p:spTree>
    <p:extLst>
      <p:ext uri="{BB962C8B-B14F-4D97-AF65-F5344CB8AC3E}">
        <p14:creationId xmlns:p14="http://schemas.microsoft.com/office/powerpoint/2010/main" val="42657328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college.police.uk/guidance/police-information-and-records-management-code-practice" TargetMode="External"/><Relationship Id="rId2" Type="http://schemas.openxmlformats.org/officeDocument/2006/relationships/hyperlink" Target="https://www.college.police.uk/article/digital-intelligence-investigation" TargetMode="External"/><Relationship Id="rId1" Type="http://schemas.openxmlformats.org/officeDocument/2006/relationships/slideLayout" Target="../slideLayouts/slideLayout2.xml"/><Relationship Id="rId6" Type="http://schemas.openxmlformats.org/officeDocument/2006/relationships/hyperlink" Target="https://www.nationalcrimeagency.gov.uk/what-we-do/how-we-work/intelligence-enhancing-the-picture-of-serious-organised-crime-affecting-the-uk" TargetMode="External"/><Relationship Id="rId5" Type="http://schemas.openxmlformats.org/officeDocument/2006/relationships/hyperlink" Target="https://www.essex.police.uk/police-forces/essex-police/areas/essex-police/au/about-us/intelligence/" TargetMode="External"/><Relationship Id="rId4" Type="http://schemas.openxmlformats.org/officeDocument/2006/relationships/hyperlink" Target="https://www.cps.gov.uk/types-crime/cyber-online-cri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91A5E26-1F21-459D-8C03-ADB057B09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50B9423A-DB0E-DD25-A732-C6C9F651742F}"/>
              </a:ext>
            </a:extLst>
          </p:cNvPr>
          <p:cNvPicPr>
            <a:picLocks noChangeAspect="1"/>
          </p:cNvPicPr>
          <p:nvPr/>
        </p:nvPicPr>
        <p:blipFill>
          <a:blip r:embed="rId2">
            <a:alphaModFix amt="40000"/>
          </a:blip>
          <a:srcRect t="1510" b="1422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1A11DE71-0C29-D557-E697-9AC7B63ABFBC}"/>
              </a:ext>
            </a:extLst>
          </p:cNvPr>
          <p:cNvSpPr>
            <a:spLocks noGrp="1"/>
          </p:cNvSpPr>
          <p:nvPr>
            <p:ph type="ctrTitle"/>
          </p:nvPr>
        </p:nvSpPr>
        <p:spPr>
          <a:xfrm>
            <a:off x="1154955" y="2099733"/>
            <a:ext cx="8825658" cy="2677648"/>
          </a:xfrm>
        </p:spPr>
        <p:txBody>
          <a:bodyPr>
            <a:normAutofit/>
          </a:bodyPr>
          <a:lstStyle/>
          <a:p>
            <a:pPr>
              <a:lnSpc>
                <a:spcPct val="90000"/>
              </a:lnSpc>
            </a:pPr>
            <a:r>
              <a:rPr lang="en-US" sz="3800">
                <a:solidFill>
                  <a:schemeClr val="tx1"/>
                </a:solidFill>
              </a:rPr>
              <a:t>How Does The Integration Of Information And Intelligence Enhance The Effectiveness Of Both Operational And Digital Policing?</a:t>
            </a:r>
            <a:endParaRPr lang="en-GB" sz="3800">
              <a:solidFill>
                <a:schemeClr val="tx1"/>
              </a:solidFill>
            </a:endParaRPr>
          </a:p>
        </p:txBody>
      </p:sp>
      <p:sp>
        <p:nvSpPr>
          <p:cNvPr id="3" name="Subtitle 2">
            <a:extLst>
              <a:ext uri="{FF2B5EF4-FFF2-40B4-BE49-F238E27FC236}">
                <a16:creationId xmlns:a16="http://schemas.microsoft.com/office/drawing/2014/main" id="{545447EC-D826-F6C4-F964-B5C914B51C45}"/>
              </a:ext>
            </a:extLst>
          </p:cNvPr>
          <p:cNvSpPr>
            <a:spLocks noGrp="1"/>
          </p:cNvSpPr>
          <p:nvPr>
            <p:ph type="subTitle" idx="1"/>
          </p:nvPr>
        </p:nvSpPr>
        <p:spPr>
          <a:xfrm>
            <a:off x="1154955" y="4777380"/>
            <a:ext cx="8825658" cy="861420"/>
          </a:xfrm>
        </p:spPr>
        <p:txBody>
          <a:bodyPr>
            <a:normAutofit/>
          </a:bodyPr>
          <a:lstStyle/>
          <a:p>
            <a:r>
              <a:rPr lang="en-US">
                <a:solidFill>
                  <a:schemeClr val="tx1"/>
                </a:solidFill>
              </a:rPr>
              <a:t>By Morgan Jones 2300429</a:t>
            </a:r>
            <a:endParaRPr lang="en-GB">
              <a:solidFill>
                <a:schemeClr val="tx1"/>
              </a:solidFill>
            </a:endParaRPr>
          </a:p>
        </p:txBody>
      </p:sp>
    </p:spTree>
    <p:extLst>
      <p:ext uri="{BB962C8B-B14F-4D97-AF65-F5344CB8AC3E}">
        <p14:creationId xmlns:p14="http://schemas.microsoft.com/office/powerpoint/2010/main" val="232059035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0488BA-180E-40D8-8350-4B17917955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lluminated server room panel">
            <a:extLst>
              <a:ext uri="{FF2B5EF4-FFF2-40B4-BE49-F238E27FC236}">
                <a16:creationId xmlns:a16="http://schemas.microsoft.com/office/drawing/2014/main" id="{26741B4E-A1BD-C991-BE6F-25481A56A1D3}"/>
              </a:ext>
            </a:extLst>
          </p:cNvPr>
          <p:cNvPicPr>
            <a:picLocks noChangeAspect="1"/>
          </p:cNvPicPr>
          <p:nvPr/>
        </p:nvPicPr>
        <p:blipFill>
          <a:blip r:embed="rId2">
            <a:alphaModFix amt="40000"/>
          </a:blip>
          <a:srcRect t="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C80CD8DB-0049-2AF3-71A3-ECD5D9D3E6EC}"/>
              </a:ext>
            </a:extLst>
          </p:cNvPr>
          <p:cNvSpPr>
            <a:spLocks noGrp="1"/>
          </p:cNvSpPr>
          <p:nvPr>
            <p:ph type="title"/>
          </p:nvPr>
        </p:nvSpPr>
        <p:spPr>
          <a:xfrm>
            <a:off x="768735" y="587449"/>
            <a:ext cx="9147632" cy="1124498"/>
          </a:xfrm>
        </p:spPr>
        <p:txBody>
          <a:bodyPr>
            <a:noAutofit/>
          </a:bodyPr>
          <a:lstStyle/>
          <a:p>
            <a:pPr>
              <a:lnSpc>
                <a:spcPct val="90000"/>
              </a:lnSpc>
            </a:pPr>
            <a:r>
              <a:rPr lang="en-US" dirty="0">
                <a:solidFill>
                  <a:schemeClr val="tx1"/>
                </a:solidFill>
              </a:rPr>
              <a:t>The Difference Between Operational and Digital Policing</a:t>
            </a:r>
            <a:endParaRPr lang="en-GB">
              <a:solidFill>
                <a:schemeClr val="tx1"/>
              </a:solidFill>
            </a:endParaRPr>
          </a:p>
        </p:txBody>
      </p:sp>
      <p:sp>
        <p:nvSpPr>
          <p:cNvPr id="3" name="Content Placeholder 2">
            <a:extLst>
              <a:ext uri="{FF2B5EF4-FFF2-40B4-BE49-F238E27FC236}">
                <a16:creationId xmlns:a16="http://schemas.microsoft.com/office/drawing/2014/main" id="{D9D27800-D41B-55C8-EF02-1C3E7EA90457}"/>
              </a:ext>
            </a:extLst>
          </p:cNvPr>
          <p:cNvSpPr>
            <a:spLocks noGrp="1"/>
          </p:cNvSpPr>
          <p:nvPr>
            <p:ph idx="1"/>
          </p:nvPr>
        </p:nvSpPr>
        <p:spPr>
          <a:xfrm>
            <a:off x="392954" y="2603500"/>
            <a:ext cx="5139899" cy="3416300"/>
          </a:xfrm>
        </p:spPr>
        <p:txBody>
          <a:bodyPr vert="horz" lIns="91440" tIns="45720" rIns="91440" bIns="45720" rtlCol="0" anchor="t">
            <a:normAutofit/>
          </a:bodyPr>
          <a:lstStyle/>
          <a:p>
            <a:r>
              <a:rPr lang="en-GB" sz="3200" dirty="0">
                <a:solidFill>
                  <a:schemeClr val="tx1"/>
                </a:solidFill>
              </a:rPr>
              <a:t>Operational policing:</a:t>
            </a:r>
          </a:p>
          <a:p>
            <a:pPr marL="0" indent="0">
              <a:buNone/>
            </a:pPr>
            <a:r>
              <a:rPr lang="en-GB" sz="3200" dirty="0">
                <a:solidFill>
                  <a:schemeClr val="tx1"/>
                </a:solidFill>
              </a:rPr>
              <a:t>Involves crimes without </a:t>
            </a:r>
            <a:r>
              <a:rPr lang="en-GB" sz="3200">
                <a:solidFill>
                  <a:schemeClr val="tx1"/>
                </a:solidFill>
              </a:rPr>
              <a:t>the use of technology</a:t>
            </a:r>
            <a:endParaRPr lang="en-GB" sz="3200" dirty="0">
              <a:solidFill>
                <a:schemeClr val="tx1"/>
              </a:solidFill>
            </a:endParaRPr>
          </a:p>
        </p:txBody>
      </p:sp>
      <p:sp>
        <p:nvSpPr>
          <p:cNvPr id="6" name="Content Placeholder 2">
            <a:extLst>
              <a:ext uri="{FF2B5EF4-FFF2-40B4-BE49-F238E27FC236}">
                <a16:creationId xmlns:a16="http://schemas.microsoft.com/office/drawing/2014/main" id="{18D3F94B-DF85-2BF6-A7F0-F9047E74AFAD}"/>
              </a:ext>
            </a:extLst>
          </p:cNvPr>
          <p:cNvSpPr txBox="1">
            <a:spLocks/>
          </p:cNvSpPr>
          <p:nvPr/>
        </p:nvSpPr>
        <p:spPr>
          <a:xfrm>
            <a:off x="5529329" y="2604658"/>
            <a:ext cx="6131542" cy="3426738"/>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r>
              <a:rPr lang="en-GB" sz="3200">
                <a:solidFill>
                  <a:schemeClr val="tx1"/>
                </a:solidFill>
              </a:rPr>
              <a:t>Digital policing:</a:t>
            </a:r>
          </a:p>
          <a:p>
            <a:pPr marL="0" indent="0">
              <a:buNone/>
            </a:pPr>
            <a:r>
              <a:rPr lang="en-GB" sz="3200">
                <a:solidFill>
                  <a:schemeClr val="tx1"/>
                </a:solidFill>
              </a:rPr>
              <a:t>Involves cyber dependant and cyber enabled crimes.</a:t>
            </a:r>
          </a:p>
        </p:txBody>
      </p:sp>
    </p:spTree>
    <p:extLst>
      <p:ext uri="{BB962C8B-B14F-4D97-AF65-F5344CB8AC3E}">
        <p14:creationId xmlns:p14="http://schemas.microsoft.com/office/powerpoint/2010/main" val="413286751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1F209D15-3AD3-D3DC-09BA-3700452F2308}"/>
              </a:ext>
            </a:extLst>
          </p:cNvPr>
          <p:cNvSpPr>
            <a:spLocks noGrp="1"/>
          </p:cNvSpPr>
          <p:nvPr>
            <p:ph type="title"/>
          </p:nvPr>
        </p:nvSpPr>
        <p:spPr>
          <a:xfrm>
            <a:off x="1154955" y="973667"/>
            <a:ext cx="2942210" cy="4833745"/>
          </a:xfrm>
        </p:spPr>
        <p:txBody>
          <a:bodyPr>
            <a:normAutofit/>
          </a:bodyPr>
          <a:lstStyle/>
          <a:p>
            <a:r>
              <a:rPr lang="en-US">
                <a:solidFill>
                  <a:srgbClr val="EBEBEB"/>
                </a:solidFill>
              </a:rPr>
              <a:t>Why Integrating Information And Intelligence Is Important</a:t>
            </a:r>
            <a:endParaRPr lang="en-GB">
              <a:solidFill>
                <a:srgbClr val="EBEBEB"/>
              </a:solidFill>
            </a:endParaRP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4F2F808F-5D0C-3A8B-DBDE-37B4C2163C3D}"/>
              </a:ext>
            </a:extLst>
          </p:cNvPr>
          <p:cNvGraphicFramePr>
            <a:graphicFrameLocks noGrp="1"/>
          </p:cNvGraphicFramePr>
          <p:nvPr>
            <p:ph idx="1"/>
            <p:extLst>
              <p:ext uri="{D42A27DB-BD31-4B8C-83A1-F6EECF244321}">
                <p14:modId xmlns:p14="http://schemas.microsoft.com/office/powerpoint/2010/main" val="2487619011"/>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831327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4A297-25D8-ADCD-BABB-D67A4F4F3060}"/>
              </a:ext>
            </a:extLst>
          </p:cNvPr>
          <p:cNvSpPr>
            <a:spLocks noGrp="1"/>
          </p:cNvSpPr>
          <p:nvPr>
            <p:ph type="title"/>
          </p:nvPr>
        </p:nvSpPr>
        <p:spPr>
          <a:xfrm>
            <a:off x="1154954" y="973668"/>
            <a:ext cx="8761413" cy="706964"/>
          </a:xfrm>
        </p:spPr>
        <p:txBody>
          <a:bodyPr>
            <a:normAutofit/>
          </a:bodyPr>
          <a:lstStyle/>
          <a:p>
            <a:r>
              <a:rPr lang="en-US" sz="3300"/>
              <a:t>How It Will Enhance Operational Policing</a:t>
            </a:r>
            <a:endParaRPr lang="en-GB" sz="3300"/>
          </a:p>
        </p:txBody>
      </p:sp>
      <p:sp>
        <p:nvSpPr>
          <p:cNvPr id="3" name="Content Placeholder 2">
            <a:extLst>
              <a:ext uri="{FF2B5EF4-FFF2-40B4-BE49-F238E27FC236}">
                <a16:creationId xmlns:a16="http://schemas.microsoft.com/office/drawing/2014/main" id="{72B68B82-914B-1004-2B59-569E0E5C179E}"/>
              </a:ext>
            </a:extLst>
          </p:cNvPr>
          <p:cNvSpPr>
            <a:spLocks noGrp="1"/>
          </p:cNvSpPr>
          <p:nvPr>
            <p:ph idx="1"/>
          </p:nvPr>
        </p:nvSpPr>
        <p:spPr>
          <a:xfrm>
            <a:off x="1154955" y="2603500"/>
            <a:ext cx="3481054" cy="3416300"/>
          </a:xfrm>
        </p:spPr>
        <p:txBody>
          <a:bodyPr vert="horz" lIns="91440" tIns="45720" rIns="91440" bIns="45720" rtlCol="0" anchor="ctr">
            <a:normAutofit/>
          </a:bodyPr>
          <a:lstStyle/>
          <a:p>
            <a:r>
              <a:rPr lang="en-GB" sz="1500"/>
              <a:t>An increase in decision making </a:t>
            </a:r>
          </a:p>
          <a:p>
            <a:endParaRPr lang="en-GB" sz="1500"/>
          </a:p>
          <a:p>
            <a:r>
              <a:rPr lang="en-GB" sz="1500"/>
              <a:t>More recognisable patterns</a:t>
            </a:r>
          </a:p>
          <a:p>
            <a:endParaRPr lang="en-GB" sz="1500"/>
          </a:p>
          <a:p>
            <a:r>
              <a:rPr lang="en-GB" sz="1500"/>
              <a:t>Improved crime prevention</a:t>
            </a:r>
          </a:p>
          <a:p>
            <a:endParaRPr lang="en-GB" sz="1500"/>
          </a:p>
          <a:p>
            <a:r>
              <a:rPr lang="en-GB" sz="1500"/>
              <a:t>Better joint emergency service interoperability (JESIP)</a:t>
            </a:r>
          </a:p>
          <a:p>
            <a:endParaRPr lang="en-GB" sz="1500"/>
          </a:p>
          <a:p>
            <a:r>
              <a:rPr lang="en-GB" sz="1500"/>
              <a:t>Improved public safety</a:t>
            </a:r>
          </a:p>
        </p:txBody>
      </p:sp>
      <p:pic>
        <p:nvPicPr>
          <p:cNvPr id="4" name="Picture 3" descr="Crime Rates UK | Crime Rate Statistics ...">
            <a:extLst>
              <a:ext uri="{FF2B5EF4-FFF2-40B4-BE49-F238E27FC236}">
                <a16:creationId xmlns:a16="http://schemas.microsoft.com/office/drawing/2014/main" id="{C7D0A4EC-1A45-1DD8-4FFE-35D1676F9A21}"/>
              </a:ext>
            </a:extLst>
          </p:cNvPr>
          <p:cNvPicPr>
            <a:picLocks noChangeAspect="1"/>
          </p:cNvPicPr>
          <p:nvPr/>
        </p:nvPicPr>
        <p:blipFill>
          <a:blip r:embed="rId2"/>
          <a:srcRect t="2230" r="-1" b="14766"/>
          <a:stretch>
            <a:fillRect/>
          </a:stretch>
        </p:blipFill>
        <p:spPr>
          <a:xfrm>
            <a:off x="4984956" y="2775951"/>
            <a:ext cx="6158802"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41249351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1" name="Freeform: Shape 10">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3"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35DDEA55-E9E9-1E7D-FC82-6E468644E2B1}"/>
              </a:ext>
            </a:extLst>
          </p:cNvPr>
          <p:cNvSpPr>
            <a:spLocks noGrp="1"/>
          </p:cNvSpPr>
          <p:nvPr>
            <p:ph type="title"/>
          </p:nvPr>
        </p:nvSpPr>
        <p:spPr>
          <a:xfrm>
            <a:off x="1154955" y="973668"/>
            <a:ext cx="2942210" cy="1020232"/>
          </a:xfrm>
        </p:spPr>
        <p:txBody>
          <a:bodyPr>
            <a:normAutofit/>
          </a:bodyPr>
          <a:lstStyle/>
          <a:p>
            <a:pPr>
              <a:lnSpc>
                <a:spcPct val="90000"/>
              </a:lnSpc>
            </a:pPr>
            <a:r>
              <a:rPr lang="en-US" sz="2000">
                <a:solidFill>
                  <a:srgbClr val="EBEBEB"/>
                </a:solidFill>
              </a:rPr>
              <a:t>How It Will Enhance Digital Policing</a:t>
            </a:r>
            <a:endParaRPr lang="en-GB" sz="2000">
              <a:solidFill>
                <a:srgbClr val="EBEBEB"/>
              </a:solidFill>
            </a:endParaRPr>
          </a:p>
        </p:txBody>
      </p:sp>
      <p:pic>
        <p:nvPicPr>
          <p:cNvPr id="4" name="Picture 3" descr="forces to combat digital crime ...">
            <a:extLst>
              <a:ext uri="{FF2B5EF4-FFF2-40B4-BE49-F238E27FC236}">
                <a16:creationId xmlns:a16="http://schemas.microsoft.com/office/drawing/2014/main" id="{7EAD60FE-D423-5D5A-E744-78D5B8A16740}"/>
              </a:ext>
            </a:extLst>
          </p:cNvPr>
          <p:cNvPicPr>
            <a:picLocks noChangeAspect="1"/>
          </p:cNvPicPr>
          <p:nvPr/>
        </p:nvPicPr>
        <p:blipFill>
          <a:blip r:embed="rId2"/>
          <a:stretch>
            <a:fillRect/>
          </a:stretch>
        </p:blipFill>
        <p:spPr>
          <a:xfrm>
            <a:off x="5194607" y="1661805"/>
            <a:ext cx="6391533" cy="3534390"/>
          </a:xfrm>
          <a:prstGeom prst="rect">
            <a:avLst/>
          </a:prstGeom>
        </p:spPr>
      </p:pic>
      <p:sp>
        <p:nvSpPr>
          <p:cNvPr id="15" name="Rectangle 14">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3EA9ABB-3ABC-3D8A-E88C-BA9DBD7A7AA0}"/>
              </a:ext>
            </a:extLst>
          </p:cNvPr>
          <p:cNvSpPr>
            <a:spLocks noGrp="1"/>
          </p:cNvSpPr>
          <p:nvPr>
            <p:ph idx="1"/>
          </p:nvPr>
        </p:nvSpPr>
        <p:spPr>
          <a:xfrm>
            <a:off x="1154955" y="2120900"/>
            <a:ext cx="3133726" cy="3898900"/>
          </a:xfrm>
        </p:spPr>
        <p:txBody>
          <a:bodyPr vert="horz" lIns="91440" tIns="45720" rIns="91440" bIns="45720" rtlCol="0" anchor="t">
            <a:normAutofit/>
          </a:bodyPr>
          <a:lstStyle/>
          <a:p>
            <a:pPr>
              <a:lnSpc>
                <a:spcPct val="90000"/>
              </a:lnSpc>
            </a:pPr>
            <a:r>
              <a:rPr lang="en-GB" sz="1700" dirty="0">
                <a:solidFill>
                  <a:srgbClr val="FFFFFF"/>
                </a:solidFill>
              </a:rPr>
              <a:t>Use of data and the polices ability to predict cyber crime.</a:t>
            </a:r>
          </a:p>
          <a:p>
            <a:pPr>
              <a:lnSpc>
                <a:spcPct val="90000"/>
              </a:lnSpc>
            </a:pPr>
            <a:endParaRPr lang="en-GB" sz="1700">
              <a:solidFill>
                <a:srgbClr val="FFFFFF"/>
              </a:solidFill>
            </a:endParaRPr>
          </a:p>
          <a:p>
            <a:pPr>
              <a:lnSpc>
                <a:spcPct val="90000"/>
              </a:lnSpc>
            </a:pPr>
            <a:r>
              <a:rPr lang="en-GB" sz="1700">
                <a:solidFill>
                  <a:srgbClr val="FFFFFF"/>
                </a:solidFill>
              </a:rPr>
              <a:t>Ability to track down or shut down cyber criminals.</a:t>
            </a:r>
          </a:p>
          <a:p>
            <a:pPr>
              <a:lnSpc>
                <a:spcPct val="90000"/>
              </a:lnSpc>
            </a:pPr>
            <a:endParaRPr lang="en-GB" sz="1700">
              <a:solidFill>
                <a:srgbClr val="FFFFFF"/>
              </a:solidFill>
            </a:endParaRPr>
          </a:p>
          <a:p>
            <a:pPr>
              <a:lnSpc>
                <a:spcPct val="90000"/>
              </a:lnSpc>
            </a:pPr>
            <a:r>
              <a:rPr lang="en-GB" sz="1700">
                <a:solidFill>
                  <a:srgbClr val="FFFFFF"/>
                </a:solidFill>
              </a:rPr>
              <a:t>Improved use of resources and time.</a:t>
            </a:r>
          </a:p>
          <a:p>
            <a:pPr>
              <a:lnSpc>
                <a:spcPct val="90000"/>
              </a:lnSpc>
            </a:pPr>
            <a:endParaRPr lang="en-GB" sz="1700">
              <a:solidFill>
                <a:srgbClr val="FFFFFF"/>
              </a:solidFill>
            </a:endParaRPr>
          </a:p>
          <a:p>
            <a:pPr>
              <a:lnSpc>
                <a:spcPct val="90000"/>
              </a:lnSpc>
            </a:pPr>
            <a:r>
              <a:rPr lang="en-GB" sz="1700">
                <a:solidFill>
                  <a:srgbClr val="FFFFFF"/>
                </a:solidFill>
              </a:rPr>
              <a:t>Increase in public safety online</a:t>
            </a:r>
          </a:p>
          <a:p>
            <a:pPr>
              <a:lnSpc>
                <a:spcPct val="90000"/>
              </a:lnSpc>
            </a:pPr>
            <a:endParaRPr lang="en-GB" sz="1700">
              <a:solidFill>
                <a:srgbClr val="FFFFFF"/>
              </a:solidFill>
            </a:endParaRPr>
          </a:p>
          <a:p>
            <a:pPr>
              <a:lnSpc>
                <a:spcPct val="90000"/>
              </a:lnSpc>
            </a:pPr>
            <a:endParaRPr lang="en-GB" sz="1700">
              <a:solidFill>
                <a:srgbClr val="FFFFFF"/>
              </a:solidFill>
            </a:endParaRPr>
          </a:p>
          <a:p>
            <a:pPr>
              <a:lnSpc>
                <a:spcPct val="90000"/>
              </a:lnSpc>
            </a:pPr>
            <a:endParaRPr lang="en-GB" sz="1700">
              <a:solidFill>
                <a:srgbClr val="FFFFFF"/>
              </a:solidFill>
            </a:endParaRPr>
          </a:p>
          <a:p>
            <a:pPr>
              <a:lnSpc>
                <a:spcPct val="90000"/>
              </a:lnSpc>
            </a:pPr>
            <a:endParaRPr lang="en-GB" sz="1700">
              <a:solidFill>
                <a:srgbClr val="FFFFFF"/>
              </a:solidFill>
            </a:endParaRPr>
          </a:p>
        </p:txBody>
      </p:sp>
      <p:sp>
        <p:nvSpPr>
          <p:cNvPr id="21"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extLst>
      <p:ext uri="{BB962C8B-B14F-4D97-AF65-F5344CB8AC3E}">
        <p14:creationId xmlns:p14="http://schemas.microsoft.com/office/powerpoint/2010/main" val="331127784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60052-C228-82E8-95C0-E4B501A82C73}"/>
              </a:ext>
            </a:extLst>
          </p:cNvPr>
          <p:cNvSpPr>
            <a:spLocks noGrp="1"/>
          </p:cNvSpPr>
          <p:nvPr>
            <p:ph type="title"/>
          </p:nvPr>
        </p:nvSpPr>
        <p:spPr/>
        <p:txBody>
          <a:bodyPr/>
          <a:lstStyle/>
          <a:p>
            <a:r>
              <a:rPr lang="en-US" dirty="0"/>
              <a:t>Conclusion</a:t>
            </a:r>
            <a:endParaRPr lang="en-GB" dirty="0"/>
          </a:p>
        </p:txBody>
      </p:sp>
      <p:sp>
        <p:nvSpPr>
          <p:cNvPr id="3" name="Content Placeholder 2">
            <a:extLst>
              <a:ext uri="{FF2B5EF4-FFF2-40B4-BE49-F238E27FC236}">
                <a16:creationId xmlns:a16="http://schemas.microsoft.com/office/drawing/2014/main" id="{E15E487B-108C-68A8-4BF9-0BD34043AD16}"/>
              </a:ext>
            </a:extLst>
          </p:cNvPr>
          <p:cNvSpPr>
            <a:spLocks noGrp="1"/>
          </p:cNvSpPr>
          <p:nvPr>
            <p:ph idx="1"/>
          </p:nvPr>
        </p:nvSpPr>
        <p:spPr/>
        <p:txBody>
          <a:bodyPr vert="horz" lIns="91440" tIns="45720" rIns="91440" bIns="45720" rtlCol="0" anchor="t">
            <a:normAutofit/>
          </a:bodyPr>
          <a:lstStyle/>
          <a:p>
            <a:r>
              <a:rPr lang="en-GB"/>
              <a:t>It makes protecting the police more efficient and effective in protecting the public</a:t>
            </a:r>
            <a:endParaRPr lang="en-US"/>
          </a:p>
          <a:p>
            <a:endParaRPr lang="en-GB" dirty="0"/>
          </a:p>
          <a:p>
            <a:r>
              <a:rPr lang="en-GB"/>
              <a:t>Allows the police to recognise patterns both digitally and physically</a:t>
            </a:r>
            <a:endParaRPr lang="en-GB" dirty="0"/>
          </a:p>
          <a:p>
            <a:endParaRPr lang="en-GB" dirty="0"/>
          </a:p>
          <a:p>
            <a:r>
              <a:rPr lang="en-GB"/>
              <a:t>Improves preventability of crimes</a:t>
            </a:r>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4856090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E5D91-BE4C-02A5-85AD-BDA7F755378B}"/>
              </a:ext>
            </a:extLst>
          </p:cNvPr>
          <p:cNvSpPr>
            <a:spLocks noGrp="1"/>
          </p:cNvSpPr>
          <p:nvPr>
            <p:ph type="title"/>
          </p:nvPr>
        </p:nvSpPr>
        <p:spPr/>
        <p:txBody>
          <a:bodyPr/>
          <a:lstStyle/>
          <a:p>
            <a:r>
              <a:rPr lang="en-US" dirty="0"/>
              <a:t>Reference List</a:t>
            </a:r>
            <a:endParaRPr lang="en-GB" dirty="0"/>
          </a:p>
        </p:txBody>
      </p:sp>
      <p:sp>
        <p:nvSpPr>
          <p:cNvPr id="3" name="Content Placeholder 2">
            <a:extLst>
              <a:ext uri="{FF2B5EF4-FFF2-40B4-BE49-F238E27FC236}">
                <a16:creationId xmlns:a16="http://schemas.microsoft.com/office/drawing/2014/main" id="{A7D7A9DD-B2A8-8B04-4D0F-C82A56ADEB87}"/>
              </a:ext>
            </a:extLst>
          </p:cNvPr>
          <p:cNvSpPr>
            <a:spLocks noGrp="1"/>
          </p:cNvSpPr>
          <p:nvPr>
            <p:ph idx="1"/>
          </p:nvPr>
        </p:nvSpPr>
        <p:spPr/>
        <p:txBody>
          <a:bodyPr vert="horz" lIns="91440" tIns="45720" rIns="91440" bIns="45720" rtlCol="0" anchor="t">
            <a:normAutofit fontScale="70000" lnSpcReduction="20000"/>
          </a:bodyPr>
          <a:lstStyle/>
          <a:p>
            <a:pPr>
              <a:buNone/>
            </a:pPr>
            <a:endParaRPr lang="en-GB" dirty="0"/>
          </a:p>
          <a:p>
            <a:r>
              <a:rPr lang="en-GB" dirty="0">
                <a:ea typeface="+mn-lt"/>
                <a:cs typeface="+mn-lt"/>
              </a:rPr>
              <a:t>College of Policing (2021). </a:t>
            </a:r>
            <a:r>
              <a:rPr lang="en-GB" i="1" dirty="0">
                <a:ea typeface="+mn-lt"/>
                <a:cs typeface="+mn-lt"/>
              </a:rPr>
              <a:t>Digital intelligence and investigation</a:t>
            </a:r>
            <a:r>
              <a:rPr lang="en-GB" dirty="0">
                <a:ea typeface="+mn-lt"/>
                <a:cs typeface="+mn-lt"/>
              </a:rPr>
              <a:t>. Available at: </a:t>
            </a:r>
            <a:r>
              <a:rPr lang="en-GB" dirty="0">
                <a:ea typeface="+mn-lt"/>
                <a:cs typeface="+mn-lt"/>
                <a:hlinkClick r:id="rId2"/>
              </a:rPr>
              <a:t>https://www.college.police.uk/article/digital-intelligence-investigation</a:t>
            </a:r>
            <a:r>
              <a:rPr lang="en-GB" dirty="0">
                <a:ea typeface="+mn-lt"/>
                <a:cs typeface="+mn-lt"/>
              </a:rPr>
              <a:t>. (Accessed on 9 January) 2026).</a:t>
            </a:r>
            <a:endParaRPr lang="en-GB" dirty="0"/>
          </a:p>
          <a:p>
            <a:r>
              <a:rPr lang="en-GB" dirty="0"/>
              <a:t>College of Policing (2023). </a:t>
            </a:r>
            <a:r>
              <a:rPr lang="en-GB" i="1" dirty="0"/>
              <a:t>Police information and records management Code of Practice</a:t>
            </a:r>
            <a:r>
              <a:rPr lang="en-GB" dirty="0"/>
              <a:t>. Available at: </a:t>
            </a:r>
            <a:r>
              <a:rPr lang="en-GB" dirty="0">
                <a:hlinkClick r:id="rId3"/>
              </a:rPr>
              <a:t>https://www.college.police.uk/guidance/police-information-and-records-management-code-practice</a:t>
            </a:r>
            <a:r>
              <a:rPr lang="en-GB" dirty="0"/>
              <a:t> (Accessed on 9 January 2026).</a:t>
            </a:r>
            <a:endParaRPr lang="en-GB" dirty="0">
              <a:solidFill>
                <a:srgbClr val="000000"/>
              </a:solidFill>
            </a:endParaRPr>
          </a:p>
          <a:p>
            <a:r>
              <a:rPr lang="en-GB">
                <a:ea typeface="+mn-lt"/>
                <a:cs typeface="+mn-lt"/>
              </a:rPr>
              <a:t>Crown Prosecution Service (2025). </a:t>
            </a:r>
            <a:r>
              <a:rPr lang="en-GB" i="1">
                <a:ea typeface="+mn-lt"/>
                <a:cs typeface="+mn-lt"/>
              </a:rPr>
              <a:t>Cyber / online crime</a:t>
            </a:r>
            <a:r>
              <a:rPr lang="en-GB">
                <a:ea typeface="+mn-lt"/>
                <a:cs typeface="+mn-lt"/>
              </a:rPr>
              <a:t>. Available at:</a:t>
            </a:r>
            <a:endParaRPr lang="en-GB" dirty="0"/>
          </a:p>
          <a:p>
            <a:r>
              <a:rPr lang="en-GB" dirty="0">
                <a:ea typeface="+mn-lt"/>
                <a:cs typeface="+mn-lt"/>
                <a:hlinkClick r:id="rId4"/>
              </a:rPr>
              <a:t>https://www.cps.gov.uk/types-crime/cyber-online-crime</a:t>
            </a:r>
            <a:r>
              <a:rPr lang="en-GB" dirty="0">
                <a:ea typeface="+mn-lt"/>
                <a:cs typeface="+mn-lt"/>
              </a:rPr>
              <a:t> (Accessed on 9 January 2026)</a:t>
            </a:r>
            <a:endParaRPr lang="en-GB" dirty="0"/>
          </a:p>
          <a:p>
            <a:r>
              <a:rPr lang="en-GB" dirty="0"/>
              <a:t>Essex Police, (2025). </a:t>
            </a:r>
            <a:r>
              <a:rPr lang="en-GB" i="1" dirty="0"/>
              <a:t>What is police intelligence?. </a:t>
            </a:r>
            <a:r>
              <a:rPr lang="en-GB" dirty="0"/>
              <a:t>Available at: </a:t>
            </a:r>
            <a:r>
              <a:rPr lang="en-GB" dirty="0">
                <a:hlinkClick r:id="rId5"/>
              </a:rPr>
              <a:t>https://www.essex.police.uk/police-forces/essex-police/areas/essex-police/au/about-us/intelligence/</a:t>
            </a:r>
            <a:r>
              <a:rPr lang="en-GB" dirty="0"/>
              <a:t> (Accessed on 9 January 2026).</a:t>
            </a:r>
          </a:p>
          <a:p>
            <a:r>
              <a:rPr lang="en-GB" sz="1900"/>
              <a:t>National Crime Agency (2017). </a:t>
            </a:r>
            <a:r>
              <a:rPr lang="en-GB" sz="1900" i="1"/>
              <a:t>Intelligence: enhancing the picture of serious organised crime affecting the UK</a:t>
            </a:r>
            <a:r>
              <a:rPr lang="en-GB" sz="1900"/>
              <a:t>. Available at: </a:t>
            </a:r>
            <a:r>
              <a:rPr lang="en-GB" sz="1900" dirty="0">
                <a:solidFill>
                  <a:srgbClr val="000000"/>
                </a:solidFill>
                <a:hlinkClick r:id="rId6"/>
              </a:rPr>
              <a:t>https://www.nationalcrimeagency.gov.uk/what-we-do/how-we-work/intelligence-enhancing-the-picture-of-serious-organised-crime-affecting-the-uk</a:t>
            </a:r>
            <a:r>
              <a:rPr lang="en-GB" sz="1900"/>
              <a:t>. (Accessed: 9 January 2026).</a:t>
            </a:r>
            <a:endParaRPr lang="en-US" sz="1900">
              <a:solidFill>
                <a:srgbClr val="000000"/>
              </a:solidFill>
            </a:endParaRPr>
          </a:p>
          <a:p>
            <a:endParaRPr lang="en-GB" dirty="0"/>
          </a:p>
        </p:txBody>
      </p:sp>
    </p:spTree>
    <p:extLst>
      <p:ext uri="{BB962C8B-B14F-4D97-AF65-F5344CB8AC3E}">
        <p14:creationId xmlns:p14="http://schemas.microsoft.com/office/powerpoint/2010/main" val="38911184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6C48B67E562FF45ADD1FE43E2BC7706" ma:contentTypeVersion="15" ma:contentTypeDescription="Create a new document." ma:contentTypeScope="" ma:versionID="fb22e63937373b89cfd954eeb0586b67">
  <xsd:schema xmlns:xsd="http://www.w3.org/2001/XMLSchema" xmlns:xs="http://www.w3.org/2001/XMLSchema" xmlns:p="http://schemas.microsoft.com/office/2006/metadata/properties" xmlns:ns3="ad7316b1-23f1-480c-8fa6-cbf037f4db9c" xmlns:ns4="bd2b2a82-bc2e-4fcc-b8ad-fd63686c78d2" targetNamespace="http://schemas.microsoft.com/office/2006/metadata/properties" ma:root="true" ma:fieldsID="6efe55fb78f6d1dedcf4118c729d633d" ns3:_="" ns4:_="">
    <xsd:import namespace="ad7316b1-23f1-480c-8fa6-cbf037f4db9c"/>
    <xsd:import namespace="bd2b2a82-bc2e-4fcc-b8ad-fd63686c78d2"/>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GenerationTime" minOccurs="0"/>
                <xsd:element ref="ns3:MediaServiceEventHashCode" minOccurs="0"/>
                <xsd:element ref="ns3:MediaLengthInSeconds" minOccurs="0"/>
                <xsd:element ref="ns3:MediaServiceLocation"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7316b1-23f1-480c-8fa6-cbf037f4db9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element name="MediaServiceOCR" ma:index="22"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d2b2a82-bc2e-4fcc-b8ad-fd63686c78d2"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d7316b1-23f1-480c-8fa6-cbf037f4db9c" xsi:nil="true"/>
  </documentManagement>
</p:properties>
</file>

<file path=customXml/itemProps1.xml><?xml version="1.0" encoding="utf-8"?>
<ds:datastoreItem xmlns:ds="http://schemas.openxmlformats.org/officeDocument/2006/customXml" ds:itemID="{5E614ADB-82A7-4E97-905C-09BC6CBB72A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7316b1-23f1-480c-8fa6-cbf037f4db9c"/>
    <ds:schemaRef ds:uri="bd2b2a82-bc2e-4fcc-b8ad-fd63686c78d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50685BB-D7D7-4FD1-BE46-14C3BFFD480B}">
  <ds:schemaRefs>
    <ds:schemaRef ds:uri="http://schemas.microsoft.com/sharepoint/v3/contenttype/forms"/>
  </ds:schemaRefs>
</ds:datastoreItem>
</file>

<file path=customXml/itemProps3.xml><?xml version="1.0" encoding="utf-8"?>
<ds:datastoreItem xmlns:ds="http://schemas.openxmlformats.org/officeDocument/2006/customXml" ds:itemID="{C53123C0-9159-4348-BF20-28585861325C}">
  <ds:schemaRefs>
    <ds:schemaRef ds:uri="http://purl.org/dc/terms/"/>
    <ds:schemaRef ds:uri="http://schemas.microsoft.com/office/2006/documentManagement/types"/>
    <ds:schemaRef ds:uri="http://purl.org/dc/elements/1.1/"/>
    <ds:schemaRef ds:uri="http://schemas.microsoft.com/office/2006/metadata/properties"/>
    <ds:schemaRef ds:uri="http://schemas.openxmlformats.org/package/2006/metadata/core-properties"/>
    <ds:schemaRef ds:uri="http://schemas.microsoft.com/office/infopath/2007/PartnerControls"/>
    <ds:schemaRef ds:uri="http://www.w3.org/XML/1998/namespace"/>
    <ds:schemaRef ds:uri="bd2b2a82-bc2e-4fcc-b8ad-fd63686c78d2"/>
    <ds:schemaRef ds:uri="ad7316b1-23f1-480c-8fa6-cbf037f4db9c"/>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Ion Boardroom</Template>
  <TotalTime>22</TotalTime>
  <Words>51</Words>
  <Application>Microsoft Office PowerPoint</Application>
  <PresentationFormat>Widescreen</PresentationFormat>
  <Paragraphs>8</Paragraphs>
  <Slides>7</Slides>
  <Notes>1</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Ion Boardroom</vt:lpstr>
      <vt:lpstr>How Does The Integration Of Information And Intelligence Enhance The Effectiveness Of Both Operational And Digital Policing?</vt:lpstr>
      <vt:lpstr>The Difference Between Operational and Digital Policing</vt:lpstr>
      <vt:lpstr>Why Integrating Information And Intelligence Is Important</vt:lpstr>
      <vt:lpstr>How It Will Enhance Operational Policing</vt:lpstr>
      <vt:lpstr>How It Will Enhance Digital Policing</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Tar - Tara Evans (2404327)</dc:creator>
  <cp:lastModifiedBy>Morgan Jones (2300429)</cp:lastModifiedBy>
  <cp:revision>136</cp:revision>
  <dcterms:created xsi:type="dcterms:W3CDTF">2026-01-06T15:33:57Z</dcterms:created>
  <dcterms:modified xsi:type="dcterms:W3CDTF">2026-01-09T18:42:48Z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0x01010096C48B67E562FF45ADD1FE43E2BC7706</vt:lpwstr>
  </property>
</Properties>
</file>