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309" r:id="rId3"/>
    <p:sldId id="307" r:id="rId4"/>
    <p:sldId id="310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260" r:id="rId13"/>
    <p:sldId id="31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407" autoAdjust="0"/>
    <p:restoredTop sz="94660"/>
  </p:normalViewPr>
  <p:slideViewPr>
    <p:cSldViewPr>
      <p:cViewPr varScale="1">
        <p:scale>
          <a:sx n="47" d="100"/>
          <a:sy n="47" d="100"/>
        </p:scale>
        <p:origin x="-4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111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715AD-1A04-4D6F-B4AB-F4B4AFC3AD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715AD-1A04-4D6F-B4AB-F4B4AFC3AD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715AD-1A04-4D6F-B4AB-F4B4AFC3AD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715AD-1A04-4D6F-B4AB-F4B4AFC3AD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715AD-1A04-4D6F-B4AB-F4B4AFC3AD6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715AD-1A04-4D6F-B4AB-F4B4AFC3AD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715AD-1A04-4D6F-B4AB-F4B4AFC3AD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715AD-1A04-4D6F-B4AB-F4B4AFC3AD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715AD-1A04-4D6F-B4AB-F4B4AFC3AD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715AD-1A04-4D6F-B4AB-F4B4AFC3AD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715AD-1A04-4D6F-B4AB-F4B4AFC3AD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DEF91D-8F8E-42DE-A1E2-974827C7C677}" type="datetimeFigureOut">
              <a:rPr lang="en-GB" smtClean="0"/>
              <a:pPr/>
              <a:t>12/02/2013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D7715AD-1A04-4D6F-B4AB-F4B4AFC3AD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Designing Your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2200"/>
            <a:ext cx="7610476" cy="3904129"/>
          </a:xfrm>
        </p:spPr>
        <p:txBody>
          <a:bodyPr/>
          <a:lstStyle/>
          <a:p>
            <a:pPr marL="0" indent="0" algn="ctr">
              <a:buNone/>
            </a:pPr>
            <a:endParaRPr lang="en-GB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32856"/>
            <a:ext cx="6768752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578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Start to build your </a:t>
            </a:r>
            <a:r>
              <a:rPr lang="en-GB" dirty="0" smtClean="0">
                <a:solidFill>
                  <a:srgbClr val="FF0000"/>
                </a:solidFill>
              </a:rPr>
              <a:t>own</a:t>
            </a:r>
            <a:r>
              <a:rPr lang="en-GB" dirty="0" smtClean="0"/>
              <a:t> plan of your research at </a:t>
            </a:r>
            <a:r>
              <a:rPr lang="en-GB" dirty="0" err="1" smtClean="0"/>
              <a:t>Skanda</a:t>
            </a:r>
            <a:r>
              <a:rPr lang="en-GB" dirty="0" smtClean="0"/>
              <a:t> Vale</a:t>
            </a:r>
          </a:p>
          <a:p>
            <a:pPr lvl="1"/>
            <a:r>
              <a:rPr lang="en-GB" dirty="0" smtClean="0"/>
              <a:t>Topic and key interests</a:t>
            </a:r>
          </a:p>
          <a:p>
            <a:pPr lvl="2"/>
            <a:r>
              <a:rPr lang="en-GB" dirty="0" smtClean="0"/>
              <a:t>What is your research question? </a:t>
            </a:r>
          </a:p>
          <a:p>
            <a:pPr lvl="1"/>
            <a:r>
              <a:rPr lang="en-GB" dirty="0" smtClean="0"/>
              <a:t>What information do you need to answer it?</a:t>
            </a:r>
          </a:p>
          <a:p>
            <a:pPr lvl="1"/>
            <a:r>
              <a:rPr lang="en-GB" dirty="0" smtClean="0"/>
              <a:t>Who will you need to speak to?</a:t>
            </a:r>
          </a:p>
          <a:p>
            <a:pPr lvl="1"/>
            <a:r>
              <a:rPr lang="en-GB" b="1" dirty="0" smtClean="0"/>
              <a:t>How you will spend your time at </a:t>
            </a:r>
            <a:r>
              <a:rPr lang="en-GB" b="1" dirty="0" err="1" smtClean="0"/>
              <a:t>Skanda</a:t>
            </a:r>
            <a:r>
              <a:rPr lang="en-GB" b="1" dirty="0" smtClean="0"/>
              <a:t> Vale?</a:t>
            </a:r>
          </a:p>
          <a:p>
            <a:r>
              <a:rPr lang="en-GB" dirty="0" smtClean="0"/>
              <a:t>Methods </a:t>
            </a:r>
          </a:p>
          <a:p>
            <a:pPr lvl="1"/>
            <a:r>
              <a:rPr lang="en-GB" dirty="0" smtClean="0"/>
              <a:t>Thick Description</a:t>
            </a:r>
          </a:p>
          <a:p>
            <a:endParaRPr lang="en-GB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119438"/>
          </a:xfrm>
        </p:spPr>
        <p:txBody>
          <a:bodyPr>
            <a:normAutofit/>
          </a:bodyPr>
          <a:lstStyle/>
          <a:p>
            <a:r>
              <a:rPr lang="en-GB" dirty="0" smtClean="0"/>
              <a:t>In groups of 4 to 5</a:t>
            </a:r>
          </a:p>
          <a:p>
            <a:r>
              <a:rPr lang="en-GB" dirty="0" smtClean="0"/>
              <a:t>Discuss what you think is interesting about </a:t>
            </a:r>
            <a:r>
              <a:rPr lang="en-GB" dirty="0" err="1" smtClean="0"/>
              <a:t>Skanda</a:t>
            </a:r>
            <a:r>
              <a:rPr lang="en-GB" dirty="0" smtClean="0"/>
              <a:t> Vale</a:t>
            </a:r>
          </a:p>
          <a:p>
            <a:r>
              <a:rPr lang="en-GB" dirty="0" smtClean="0"/>
              <a:t>What you want to write your mini-ethnography about</a:t>
            </a:r>
          </a:p>
          <a:p>
            <a:r>
              <a:rPr lang="en-GB" dirty="0" smtClean="0"/>
              <a:t>What anthropological concepts / topics relate to your interest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Ideas for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Rituals </a:t>
            </a:r>
          </a:p>
          <a:p>
            <a:r>
              <a:rPr lang="en-GB" dirty="0" smtClean="0"/>
              <a:t>Gender roles </a:t>
            </a:r>
          </a:p>
          <a:p>
            <a:r>
              <a:rPr lang="en-GB" dirty="0" smtClean="0"/>
              <a:t>Prohibitions and rules</a:t>
            </a:r>
          </a:p>
          <a:p>
            <a:r>
              <a:rPr lang="en-GB" dirty="0" smtClean="0"/>
              <a:t>Use of space</a:t>
            </a:r>
          </a:p>
          <a:p>
            <a:r>
              <a:rPr lang="en-GB" dirty="0" smtClean="0"/>
              <a:t>Charity work </a:t>
            </a:r>
          </a:p>
          <a:p>
            <a:r>
              <a:rPr lang="en-GB" dirty="0" smtClean="0"/>
              <a:t>Life and death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2595563"/>
            <a:ext cx="3853662" cy="3681412"/>
          </a:xfrm>
        </p:spPr>
        <p:txBody>
          <a:bodyPr/>
          <a:lstStyle/>
          <a:p>
            <a:r>
              <a:rPr lang="en-GB" dirty="0" smtClean="0"/>
              <a:t>Social and Religious Hierarchies and Power</a:t>
            </a:r>
          </a:p>
          <a:p>
            <a:r>
              <a:rPr lang="en-GB" dirty="0" smtClean="0"/>
              <a:t>Community </a:t>
            </a:r>
          </a:p>
          <a:p>
            <a:r>
              <a:rPr lang="en-GB" dirty="0" smtClean="0"/>
              <a:t>Human-Animal Relations</a:t>
            </a:r>
          </a:p>
          <a:p>
            <a:r>
              <a:rPr lang="en-GB" dirty="0" smtClean="0"/>
              <a:t>Belief </a:t>
            </a:r>
          </a:p>
          <a:p>
            <a:r>
              <a:rPr lang="en-GB" dirty="0" smtClean="0"/>
              <a:t>Religious Practice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 you have your research topic….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But how will you get the information you need to answer your question?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495" y="2420888"/>
            <a:ext cx="3600399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Task: Devise a cunning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595563"/>
            <a:ext cx="3997960" cy="3681412"/>
          </a:xfrm>
        </p:spPr>
        <p:txBody>
          <a:bodyPr>
            <a:noAutofit/>
          </a:bodyPr>
          <a:lstStyle/>
          <a:p>
            <a:r>
              <a:rPr lang="en-GB" sz="2400" dirty="0" smtClean="0"/>
              <a:t>Your Research Question </a:t>
            </a:r>
          </a:p>
          <a:p>
            <a:r>
              <a:rPr lang="en-GB" sz="2400" dirty="0" smtClean="0"/>
              <a:t>The information you need to collect </a:t>
            </a:r>
          </a:p>
          <a:p>
            <a:r>
              <a:rPr lang="en-GB" sz="2400" dirty="0" smtClean="0"/>
              <a:t>Where will you go?</a:t>
            </a:r>
          </a:p>
          <a:p>
            <a:r>
              <a:rPr lang="en-GB" sz="2400" dirty="0" smtClean="0"/>
              <a:t>What will you do?</a:t>
            </a:r>
          </a:p>
          <a:p>
            <a:r>
              <a:rPr lang="en-GB" sz="2400" dirty="0" smtClean="0"/>
              <a:t>Who will you speak to? 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43584"/>
            <a:ext cx="4104456" cy="4209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Reminder!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Before </a:t>
            </a:r>
            <a:r>
              <a:rPr lang="en-GB" sz="2400" dirty="0" err="1" smtClean="0"/>
              <a:t>Skanda</a:t>
            </a:r>
            <a:r>
              <a:rPr lang="en-GB" sz="2400" dirty="0" smtClean="0"/>
              <a:t> Vale </a:t>
            </a:r>
          </a:p>
          <a:p>
            <a:r>
              <a:rPr lang="en-GB" sz="2400" dirty="0" smtClean="0"/>
              <a:t>One-pager </a:t>
            </a:r>
          </a:p>
          <a:p>
            <a:r>
              <a:rPr lang="en-GB" sz="2400" dirty="0" smtClean="0"/>
              <a:t>To be emailed to me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2pm, Friday 22</a:t>
            </a:r>
            <a:r>
              <a:rPr lang="en-GB" sz="2400" baseline="30000" dirty="0" smtClean="0">
                <a:solidFill>
                  <a:srgbClr val="FF0000"/>
                </a:solidFill>
              </a:rPr>
              <a:t>nd</a:t>
            </a:r>
            <a:r>
              <a:rPr lang="en-GB" sz="2400" dirty="0" smtClean="0">
                <a:solidFill>
                  <a:srgbClr val="FF0000"/>
                </a:solidFill>
              </a:rPr>
              <a:t> February</a:t>
            </a:r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20888"/>
            <a:ext cx="3414712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12" y="3075087"/>
            <a:ext cx="8915400" cy="994792"/>
          </a:xfrm>
        </p:spPr>
        <p:txBody>
          <a:bodyPr/>
          <a:lstStyle/>
          <a:p>
            <a:r>
              <a:rPr lang="en-GB" dirty="0" smtClean="0"/>
              <a:t>Remember……Plans Change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type="subTitle" idx="1"/>
          </p:nvPr>
        </p:nvSpPr>
        <p:spPr>
          <a:xfrm>
            <a:off x="971600" y="4221088"/>
            <a:ext cx="8001000" cy="2088232"/>
          </a:xfrm>
        </p:spPr>
        <p:txBody>
          <a:bodyPr>
            <a:normAutofit fontScale="92500" lnSpcReduction="10000"/>
          </a:bodyPr>
          <a:lstStyle/>
          <a:p>
            <a:endParaRPr lang="en-GB" dirty="0" smtClean="0">
              <a:solidFill>
                <a:schemeClr val="bg2"/>
              </a:solidFill>
            </a:endParaRPr>
          </a:p>
          <a:p>
            <a:pPr>
              <a:buFont typeface="Arial"/>
              <a:buChar char="•"/>
            </a:pPr>
            <a:r>
              <a:rPr lang="en-GB" dirty="0" smtClean="0">
                <a:solidFill>
                  <a:schemeClr val="bg2"/>
                </a:solidFill>
              </a:rPr>
              <a:t> </a:t>
            </a:r>
            <a:r>
              <a:rPr lang="en-GB" sz="2800" dirty="0" smtClean="0">
                <a:solidFill>
                  <a:schemeClr val="bg2"/>
                </a:solidFill>
              </a:rPr>
              <a:t>Being a good anthropologist/researcher is about adapting to the circumstances of your field</a:t>
            </a:r>
          </a:p>
          <a:p>
            <a:pPr>
              <a:buFont typeface="Arial"/>
              <a:buChar char="•"/>
            </a:pPr>
            <a:r>
              <a:rPr lang="en-GB" sz="2800" dirty="0" smtClean="0">
                <a:solidFill>
                  <a:schemeClr val="bg2"/>
                </a:solidFill>
              </a:rPr>
              <a:t> While continuing to collect data</a:t>
            </a:r>
          </a:p>
          <a:p>
            <a:pPr>
              <a:buFont typeface="Arial"/>
              <a:buChar char="•"/>
            </a:pPr>
            <a:endParaRPr lang="en-GB" sz="2800" dirty="0">
              <a:solidFill>
                <a:schemeClr val="bg2"/>
              </a:solidFill>
            </a:endParaRPr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3"/>
          </p:nvPr>
        </p:nvSpPr>
        <p:spPr>
          <a:xfrm>
            <a:off x="838200" y="762000"/>
            <a:ext cx="7988300" cy="1600200"/>
          </a:xfrm>
        </p:spPr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8208912" cy="2390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Fieldwork is messy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438400"/>
            <a:ext cx="7610476" cy="3827929"/>
          </a:xfrm>
        </p:spPr>
        <p:txBody>
          <a:bodyPr>
            <a:normAutofit/>
          </a:bodyPr>
          <a:lstStyle/>
          <a:p>
            <a:r>
              <a:rPr lang="en-GB" dirty="0" smtClean="0"/>
              <a:t>People researching people </a:t>
            </a:r>
          </a:p>
          <a:p>
            <a:r>
              <a:rPr lang="en-GB" dirty="0" smtClean="0"/>
              <a:t>You may find things that you didn’t expect to find </a:t>
            </a:r>
          </a:p>
          <a:p>
            <a:r>
              <a:rPr lang="en-GB" dirty="0" smtClean="0"/>
              <a:t>People may not respond as you expect them to respond</a:t>
            </a:r>
          </a:p>
          <a:p>
            <a:r>
              <a:rPr lang="en-GB" dirty="0" smtClean="0"/>
              <a:t>Aspects that you thought would be interesting and complex, may be obvious or irrelevant </a:t>
            </a:r>
          </a:p>
          <a:p>
            <a:r>
              <a:rPr lang="en-GB" dirty="0" smtClean="0"/>
              <a:t>You may not respond as you expect to</a:t>
            </a:r>
          </a:p>
          <a:p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This is all good data </a:t>
            </a:r>
            <a:r>
              <a:rPr lang="en-GB" dirty="0" smtClean="0"/>
              <a:t>– reflect on this and explore the contradictions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914400"/>
            <a:ext cx="7610476" cy="5257799"/>
          </a:xfrm>
        </p:spPr>
        <p:txBody>
          <a:bodyPr>
            <a:normAutofit fontScale="77500" lnSpcReduction="20000"/>
          </a:bodyPr>
          <a:lstStyle/>
          <a:p>
            <a:r>
              <a:rPr lang="en-GB" sz="2800" dirty="0" smtClean="0"/>
              <a:t>It’s OK to say ‘I was going to research this, but my question/topic changed because…….’</a:t>
            </a:r>
          </a:p>
          <a:p>
            <a:r>
              <a:rPr lang="en-GB" sz="2800" dirty="0" smtClean="0"/>
              <a:t>Fieldwork is about constant questioning and dialogue (with yourself and others)</a:t>
            </a:r>
          </a:p>
          <a:p>
            <a:r>
              <a:rPr lang="en-GB" sz="2800" dirty="0" smtClean="0"/>
              <a:t>Good anthropology involves designing research around what is important to your participants and their lives</a:t>
            </a:r>
          </a:p>
          <a:p>
            <a:pPr lvl="2"/>
            <a:r>
              <a:rPr lang="en-GB" sz="2600" dirty="0" smtClean="0"/>
              <a:t>Not imposing your own ideas </a:t>
            </a:r>
          </a:p>
          <a:p>
            <a:r>
              <a:rPr lang="en-GB" sz="2800" dirty="0" smtClean="0"/>
              <a:t>Hybrid of your own interests, and those of your participants</a:t>
            </a:r>
          </a:p>
          <a:p>
            <a:r>
              <a:rPr lang="en-GB" sz="2800" dirty="0" smtClean="0"/>
              <a:t>Change in research direction is an opportunity to reflect on  </a:t>
            </a:r>
          </a:p>
          <a:p>
            <a:pPr lvl="2"/>
            <a:r>
              <a:rPr lang="en-GB" sz="2600" dirty="0" smtClean="0">
                <a:solidFill>
                  <a:schemeClr val="tx2"/>
                </a:solidFill>
              </a:rPr>
              <a:t>Your experiences and assumptions</a:t>
            </a:r>
          </a:p>
          <a:p>
            <a:r>
              <a:rPr lang="en-GB" sz="2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Keep an open mind!</a:t>
            </a:r>
          </a:p>
          <a:p>
            <a:endParaRPr lang="en-GB" sz="2800" dirty="0" smtClean="0">
              <a:solidFill>
                <a:schemeClr val="tx2"/>
              </a:solidFill>
            </a:endParaRPr>
          </a:p>
          <a:p>
            <a:pPr lvl="4"/>
            <a:endParaRPr lang="en-GB" sz="2600" dirty="0" smtClean="0">
              <a:solidFill>
                <a:schemeClr val="tx2"/>
              </a:solidFill>
            </a:endParaRPr>
          </a:p>
          <a:p>
            <a:pPr lvl="4"/>
            <a:endParaRPr lang="en-GB" sz="2600" dirty="0" smtClean="0">
              <a:solidFill>
                <a:schemeClr val="tx2"/>
              </a:solidFill>
            </a:endParaRPr>
          </a:p>
          <a:p>
            <a:pPr lvl="4"/>
            <a:endParaRPr lang="en-GB" sz="2600" dirty="0" smtClean="0">
              <a:solidFill>
                <a:srgbClr val="FF2929"/>
              </a:solidFill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Start to build your plan of action </a:t>
            </a:r>
          </a:p>
          <a:p>
            <a:r>
              <a:rPr lang="en-GB" sz="2400" dirty="0" smtClean="0"/>
              <a:t>Turn that into a mini-proposal </a:t>
            </a:r>
          </a:p>
          <a:p>
            <a:r>
              <a:rPr lang="en-GB" sz="2400" dirty="0" smtClean="0"/>
              <a:t>To be emailed to me by </a:t>
            </a:r>
            <a:r>
              <a:rPr lang="en-GB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2pm, Fri 22</a:t>
            </a:r>
            <a:r>
              <a:rPr lang="en-GB" sz="2400" baseline="300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nd</a:t>
            </a:r>
            <a:r>
              <a:rPr lang="en-GB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Feb</a:t>
            </a:r>
          </a:p>
          <a:p>
            <a:r>
              <a:rPr lang="en-GB" sz="2400" dirty="0" smtClean="0"/>
              <a:t>Key readings and readings around your topic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554796"/>
            <a:ext cx="3713435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314544"/>
          </a:xfrm>
        </p:spPr>
        <p:txBody>
          <a:bodyPr>
            <a:normAutofit/>
          </a:bodyPr>
          <a:lstStyle/>
          <a:p>
            <a:r>
              <a:rPr lang="en-GB" dirty="0" smtClean="0"/>
              <a:t>Start to Build an Annotated 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sz="2600" dirty="0"/>
              <a:t>Write main argument in two-three sentences.</a:t>
            </a:r>
          </a:p>
          <a:p>
            <a:r>
              <a:rPr lang="en-GB" sz="2600" dirty="0"/>
              <a:t>Description of data used, methods, or ethnographic context in two-three sentences.</a:t>
            </a:r>
          </a:p>
          <a:p>
            <a:r>
              <a:rPr lang="en-GB" sz="2600" dirty="0"/>
              <a:t>A quotation that best sums up the argument.</a:t>
            </a:r>
            <a:endParaRPr lang="en-GB" sz="2600" dirty="0" smtClean="0"/>
          </a:p>
          <a:p>
            <a:r>
              <a:rPr lang="en-GB" sz="2600" dirty="0" smtClean="0"/>
              <a:t>Criticisms</a:t>
            </a:r>
          </a:p>
          <a:p>
            <a:r>
              <a:rPr lang="en-GB" sz="2600" dirty="0" smtClean="0"/>
              <a:t>Questions that arise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0320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514600"/>
            <a:ext cx="7610476" cy="3505199"/>
          </a:xfrm>
        </p:spPr>
        <p:txBody>
          <a:bodyPr>
            <a:normAutofit/>
          </a:bodyPr>
          <a:lstStyle/>
          <a:p>
            <a:pPr marL="0" indent="0" hangingPunct="0">
              <a:buFontTx/>
              <a:buChar char="-"/>
            </a:pPr>
            <a:r>
              <a:rPr lang="en-GB" sz="2400" dirty="0" smtClean="0"/>
              <a:t> </a:t>
            </a:r>
            <a:r>
              <a:rPr lang="en-GB" sz="2400" dirty="0" err="1" smtClean="0"/>
              <a:t>Robben</a:t>
            </a:r>
            <a:r>
              <a:rPr lang="en-GB" sz="2400" dirty="0"/>
              <a:t>, Antonius &amp; Jeffrey </a:t>
            </a:r>
            <a:r>
              <a:rPr lang="en-GB" sz="2400" dirty="0" err="1"/>
              <a:t>Sluka</a:t>
            </a:r>
            <a:r>
              <a:rPr lang="en-GB" sz="2400" dirty="0"/>
              <a:t> (eds) 2012.  </a:t>
            </a:r>
            <a:r>
              <a:rPr lang="en-GB" sz="2400" i="1" dirty="0"/>
              <a:t>Ethnographic Fieldwork: An Anthropological Reader: Second Edition</a:t>
            </a:r>
            <a:r>
              <a:rPr lang="en-GB" sz="2400" dirty="0"/>
              <a:t> Oxford: Blackwell </a:t>
            </a:r>
            <a:r>
              <a:rPr lang="en-GB" sz="2400" dirty="0" smtClean="0"/>
              <a:t>Publishing</a:t>
            </a:r>
          </a:p>
          <a:p>
            <a:pPr marL="0" indent="0" hangingPunct="0">
              <a:buFontTx/>
              <a:buChar char="-"/>
            </a:pPr>
            <a:r>
              <a:rPr lang="en-GB" sz="2400" dirty="0" smtClean="0"/>
              <a:t> </a:t>
            </a:r>
            <a:r>
              <a:rPr lang="en-GB" sz="2400" dirty="0" err="1" smtClean="0"/>
              <a:t>Caplan</a:t>
            </a:r>
            <a:r>
              <a:rPr lang="en-GB" sz="2400" dirty="0" smtClean="0"/>
              <a:t> (1988) in </a:t>
            </a:r>
            <a:r>
              <a:rPr lang="en-GB" sz="2400" i="1" dirty="0" smtClean="0"/>
              <a:t>Anthropology Today </a:t>
            </a:r>
            <a:r>
              <a:rPr lang="en-GB" sz="2400" dirty="0" smtClean="0"/>
              <a:t>4(5 and 6) </a:t>
            </a:r>
          </a:p>
          <a:p>
            <a:pPr marL="0" indent="0" hangingPunct="0">
              <a:buFontTx/>
              <a:buChar char="-"/>
            </a:pPr>
            <a:r>
              <a:rPr lang="en-GB" sz="2400" dirty="0" err="1" smtClean="0"/>
              <a:t>Aunger</a:t>
            </a:r>
            <a:r>
              <a:rPr lang="en-GB" sz="2400" dirty="0" smtClean="0"/>
              <a:t>, (1995) in </a:t>
            </a:r>
            <a:r>
              <a:rPr lang="en-GB" sz="2400" i="1" dirty="0" smtClean="0"/>
              <a:t>Current Anthropology</a:t>
            </a:r>
            <a:r>
              <a:rPr lang="en-GB" sz="2400" dirty="0" smtClean="0"/>
              <a:t> 36(1)</a:t>
            </a:r>
            <a:endParaRPr lang="en-GB" sz="2400" i="1" dirty="0" smtClean="0"/>
          </a:p>
          <a:p>
            <a:pPr marL="0" indent="0" hangingPunct="0">
              <a:buFontTx/>
              <a:buChar char="-"/>
            </a:pPr>
            <a:r>
              <a:rPr lang="en-GB" sz="2400" dirty="0" smtClean="0"/>
              <a:t> Research and read around your topic</a:t>
            </a:r>
            <a:endParaRPr lang="en-GB" sz="2200" dirty="0" smtClean="0"/>
          </a:p>
          <a:p>
            <a:pPr marL="342900" lvl="1" indent="0" hangingPunct="0">
              <a:buNone/>
            </a:pPr>
            <a:endParaRPr lang="en-GB" sz="2200" dirty="0" smtClean="0"/>
          </a:p>
          <a:p>
            <a:pPr marL="0" indent="0" hangingPunc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686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4673</TotalTime>
  <Words>484</Words>
  <Application>Microsoft Office PowerPoint</Application>
  <PresentationFormat>On-screen Show (4:3)</PresentationFormat>
  <Paragraphs>80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Perspective</vt:lpstr>
      <vt:lpstr>Designing Your Research </vt:lpstr>
      <vt:lpstr>Today….</vt:lpstr>
      <vt:lpstr>Group Exercise</vt:lpstr>
      <vt:lpstr>Ideas for Research</vt:lpstr>
      <vt:lpstr>So you have your research topic….</vt:lpstr>
      <vt:lpstr>Your Task: Devise a cunning plan</vt:lpstr>
      <vt:lpstr>A Reminder!</vt:lpstr>
      <vt:lpstr>Remember……Plans Change</vt:lpstr>
      <vt:lpstr>Fieldwork is messy</vt:lpstr>
      <vt:lpstr>PowerPoint Presentation</vt:lpstr>
      <vt:lpstr>Next Steps</vt:lpstr>
      <vt:lpstr>Start to Build an Annotated Bibliography</vt:lpstr>
      <vt:lpstr>Readings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Doing Anthropology</dc:title>
  <dc:creator>Heidi Hoebag</dc:creator>
  <cp:lastModifiedBy>Emma-Jayne Abbots</cp:lastModifiedBy>
  <cp:revision>52</cp:revision>
  <dcterms:created xsi:type="dcterms:W3CDTF">2013-02-10T17:19:40Z</dcterms:created>
  <dcterms:modified xsi:type="dcterms:W3CDTF">2013-02-12T10:32:22Z</dcterms:modified>
</cp:coreProperties>
</file>