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300" r:id="rId3"/>
    <p:sldId id="315" r:id="rId4"/>
    <p:sldId id="257" r:id="rId5"/>
    <p:sldId id="258" r:id="rId6"/>
    <p:sldId id="271" r:id="rId7"/>
    <p:sldId id="272" r:id="rId8"/>
    <p:sldId id="273" r:id="rId9"/>
    <p:sldId id="274" r:id="rId10"/>
    <p:sldId id="259" r:id="rId11"/>
    <p:sldId id="269" r:id="rId12"/>
    <p:sldId id="280" r:id="rId13"/>
    <p:sldId id="262" r:id="rId14"/>
    <p:sldId id="287" r:id="rId15"/>
    <p:sldId id="288" r:id="rId16"/>
    <p:sldId id="290" r:id="rId17"/>
    <p:sldId id="284" r:id="rId18"/>
    <p:sldId id="294" r:id="rId19"/>
    <p:sldId id="261" r:id="rId20"/>
    <p:sldId id="289" r:id="rId21"/>
    <p:sldId id="291" r:id="rId22"/>
    <p:sldId id="293" r:id="rId23"/>
    <p:sldId id="281" r:id="rId24"/>
    <p:sldId id="296" r:id="rId25"/>
    <p:sldId id="295" r:id="rId26"/>
    <p:sldId id="297" r:id="rId27"/>
    <p:sldId id="298" r:id="rId28"/>
    <p:sldId id="299" r:id="rId29"/>
    <p:sldId id="279" r:id="rId30"/>
    <p:sldId id="26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DF2C6-40A4-4595-964D-5F17E9EC9370}" v="4" dt="2026-03-11T17:46:25.626"/>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271" autoAdjust="0"/>
  </p:normalViewPr>
  <p:slideViewPr>
    <p:cSldViewPr snapToGrid="0">
      <p:cViewPr varScale="1">
        <p:scale>
          <a:sx n="78" d="100"/>
          <a:sy n="78" d="100"/>
        </p:scale>
        <p:origin x="8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3-11T17:46:25.626" v="2639"/>
      <pc:docMkLst>
        <pc:docMk/>
      </pc:docMkLst>
      <pc:sldChg chg="modSp mod">
        <pc:chgData name="Jonathan Wyatt" userId="c3e1212f-7374-4739-8e9f-f13855138211" providerId="ADAL" clId="{EBBE8D78-A078-4DBC-8848-CE30C0299687}" dt="2026-03-09T13:45:53.373" v="2516" actId="20577"/>
        <pc:sldMkLst>
          <pc:docMk/>
          <pc:sldMk cId="2227680293" sldId="256"/>
        </pc:sldMkLst>
        <pc:spChg chg="mod">
          <ac:chgData name="Jonathan Wyatt" userId="c3e1212f-7374-4739-8e9f-f13855138211" providerId="ADAL" clId="{EBBE8D78-A078-4DBC-8848-CE30C0299687}" dt="2026-03-09T13:45:53.373" v="2516" actId="20577"/>
          <ac:spMkLst>
            <pc:docMk/>
            <pc:sldMk cId="2227680293" sldId="256"/>
            <ac:spMk id="2" creationId="{473E3095-D832-4FAB-6CAD-33C0536A7D74}"/>
          </ac:spMkLst>
        </pc:spChg>
      </pc:sldChg>
      <pc:sldChg chg="modSp add mod">
        <pc:chgData name="Jonathan Wyatt" userId="c3e1212f-7374-4739-8e9f-f13855138211" providerId="ADAL" clId="{EBBE8D78-A078-4DBC-8848-CE30C0299687}" dt="2026-03-04T16:31:46.502" v="2490" actId="20577"/>
        <pc:sldMkLst>
          <pc:docMk/>
          <pc:sldMk cId="3944395096" sldId="267"/>
        </pc:sldMkLst>
        <pc:spChg chg="mod">
          <ac:chgData name="Jonathan Wyatt" userId="c3e1212f-7374-4739-8e9f-f13855138211" providerId="ADAL" clId="{EBBE8D78-A078-4DBC-8848-CE30C0299687}" dt="2026-03-04T16:31:46.502" v="2490" actId="20577"/>
          <ac:spMkLst>
            <pc:docMk/>
            <pc:sldMk cId="3944395096" sldId="267"/>
            <ac:spMk id="3" creationId="{2E1CFBE6-C1CD-48C6-7851-FFAF6BD1F968}"/>
          </ac:spMkLst>
        </pc:spChg>
      </pc:sldChg>
      <pc:sldChg chg="modSp add mod">
        <pc:chgData name="Jonathan Wyatt" userId="c3e1212f-7374-4739-8e9f-f13855138211" providerId="ADAL" clId="{EBBE8D78-A078-4DBC-8848-CE30C0299687}" dt="2026-03-04T10:01:41.163" v="1410" actId="1076"/>
        <pc:sldMkLst>
          <pc:docMk/>
          <pc:sldMk cId="1618000168" sldId="279"/>
        </pc:sldMkLst>
        <pc:spChg chg="mod">
          <ac:chgData name="Jonathan Wyatt" userId="c3e1212f-7374-4739-8e9f-f13855138211" providerId="ADAL" clId="{EBBE8D78-A078-4DBC-8848-CE30C0299687}" dt="2026-03-04T10:01:41.163" v="1410" actId="1076"/>
          <ac:spMkLst>
            <pc:docMk/>
            <pc:sldMk cId="1618000168" sldId="279"/>
            <ac:spMk id="2" creationId="{0F92B2E0-054B-6B2F-3BED-9823A6BADD1A}"/>
          </ac:spMkLst>
        </pc:spChg>
      </pc:sldChg>
      <pc:sldChg chg="modSp add mod">
        <pc:chgData name="Jonathan Wyatt" userId="c3e1212f-7374-4739-8e9f-f13855138211" providerId="ADAL" clId="{EBBE8D78-A078-4DBC-8848-CE30C0299687}" dt="2026-03-04T09:53:42.088" v="859" actId="20577"/>
        <pc:sldMkLst>
          <pc:docMk/>
          <pc:sldMk cId="3883684130" sldId="281"/>
        </pc:sldMkLst>
        <pc:spChg chg="mod">
          <ac:chgData name="Jonathan Wyatt" userId="c3e1212f-7374-4739-8e9f-f13855138211" providerId="ADAL" clId="{EBBE8D78-A078-4DBC-8848-CE30C0299687}" dt="2026-03-04T09:52:48.728" v="853" actId="1076"/>
          <ac:spMkLst>
            <pc:docMk/>
            <pc:sldMk cId="3883684130" sldId="281"/>
            <ac:spMk id="2" creationId="{B3E28AFA-0E16-A2C2-6D18-17761B21C453}"/>
          </ac:spMkLst>
        </pc:spChg>
        <pc:graphicFrameChg chg="mod modGraphic">
          <ac:chgData name="Jonathan Wyatt" userId="c3e1212f-7374-4739-8e9f-f13855138211" providerId="ADAL" clId="{EBBE8D78-A078-4DBC-8848-CE30C0299687}" dt="2026-03-04T09:53:42.088" v="859" actId="20577"/>
          <ac:graphicFrameMkLst>
            <pc:docMk/>
            <pc:sldMk cId="3883684130" sldId="281"/>
            <ac:graphicFrameMk id="5" creationId="{7EE87E45-7098-EE17-8ABC-04BD6BD49AA0}"/>
          </ac:graphicFrameMkLst>
        </pc:graphicFrameChg>
      </pc:sldChg>
      <pc:sldChg chg="ord">
        <pc:chgData name="Jonathan Wyatt" userId="c3e1212f-7374-4739-8e9f-f13855138211" providerId="ADAL" clId="{EBBE8D78-A078-4DBC-8848-CE30C0299687}" dt="2026-03-04T09:45:51.754" v="68"/>
        <pc:sldMkLst>
          <pc:docMk/>
          <pc:sldMk cId="4251287009" sldId="284"/>
        </pc:sldMkLst>
      </pc:sldChg>
      <pc:sldChg chg="ord">
        <pc:chgData name="Jonathan Wyatt" userId="c3e1212f-7374-4739-8e9f-f13855138211" providerId="ADAL" clId="{EBBE8D78-A078-4DBC-8848-CE30C0299687}" dt="2026-03-04T09:45:16.794" v="17"/>
        <pc:sldMkLst>
          <pc:docMk/>
          <pc:sldMk cId="774505443" sldId="289"/>
        </pc:sldMkLst>
      </pc:sldChg>
      <pc:sldChg chg="modSp mod">
        <pc:chgData name="Jonathan Wyatt" userId="c3e1212f-7374-4739-8e9f-f13855138211" providerId="ADAL" clId="{EBBE8D78-A078-4DBC-8848-CE30C0299687}" dt="2026-03-04T09:40:20.514" v="2" actId="122"/>
        <pc:sldMkLst>
          <pc:docMk/>
          <pc:sldMk cId="1164555262" sldId="290"/>
        </pc:sldMkLst>
        <pc:spChg chg="mod">
          <ac:chgData name="Jonathan Wyatt" userId="c3e1212f-7374-4739-8e9f-f13855138211" providerId="ADAL" clId="{EBBE8D78-A078-4DBC-8848-CE30C0299687}" dt="2026-03-04T09:40:20.514" v="2" actId="122"/>
          <ac:spMkLst>
            <pc:docMk/>
            <pc:sldMk cId="1164555262" sldId="290"/>
            <ac:spMk id="2" creationId="{B1A0B726-8722-668D-A11D-6284A176F5FE}"/>
          </ac:spMkLst>
        </pc:spChg>
      </pc:sldChg>
      <pc:sldChg chg="addSp modSp new mod ord setBg">
        <pc:chgData name="Jonathan Wyatt" userId="c3e1212f-7374-4739-8e9f-f13855138211" providerId="ADAL" clId="{EBBE8D78-A078-4DBC-8848-CE30C0299687}" dt="2026-03-04T09:56:11.968" v="1129"/>
        <pc:sldMkLst>
          <pc:docMk/>
          <pc:sldMk cId="3239138532" sldId="293"/>
        </pc:sldMkLst>
        <pc:spChg chg="mod">
          <ac:chgData name="Jonathan Wyatt" userId="c3e1212f-7374-4739-8e9f-f13855138211" providerId="ADAL" clId="{EBBE8D78-A078-4DBC-8848-CE30C0299687}" dt="2026-03-04T09:51:50.223" v="830" actId="26606"/>
          <ac:spMkLst>
            <pc:docMk/>
            <pc:sldMk cId="3239138532" sldId="293"/>
            <ac:spMk id="2" creationId="{9F26744B-DFD5-AC6E-12DF-3391BCCD6020}"/>
          </ac:spMkLst>
        </pc:spChg>
        <pc:spChg chg="mod ord">
          <ac:chgData name="Jonathan Wyatt" userId="c3e1212f-7374-4739-8e9f-f13855138211" providerId="ADAL" clId="{EBBE8D78-A078-4DBC-8848-CE30C0299687}" dt="2026-03-04T09:51:50.223" v="830" actId="26606"/>
          <ac:spMkLst>
            <pc:docMk/>
            <pc:sldMk cId="3239138532" sldId="293"/>
            <ac:spMk id="3" creationId="{2E31C51D-05C1-0965-9072-970863C0C207}"/>
          </ac:spMkLst>
        </pc:spChg>
        <pc:spChg chg="add">
          <ac:chgData name="Jonathan Wyatt" userId="c3e1212f-7374-4739-8e9f-f13855138211" providerId="ADAL" clId="{EBBE8D78-A078-4DBC-8848-CE30C0299687}" dt="2026-03-04T09:51:50.223" v="830" actId="26606"/>
          <ac:spMkLst>
            <pc:docMk/>
            <pc:sldMk cId="3239138532" sldId="293"/>
            <ac:spMk id="9" creationId="{AD1BDCCC-E676-2A7E-BE11-2B8C23DB287F}"/>
          </ac:spMkLst>
        </pc:spChg>
        <pc:spChg chg="add">
          <ac:chgData name="Jonathan Wyatt" userId="c3e1212f-7374-4739-8e9f-f13855138211" providerId="ADAL" clId="{EBBE8D78-A078-4DBC-8848-CE30C0299687}" dt="2026-03-04T09:51:50.223" v="830" actId="26606"/>
          <ac:spMkLst>
            <pc:docMk/>
            <pc:sldMk cId="3239138532" sldId="293"/>
            <ac:spMk id="11" creationId="{781C97B1-8A09-6383-8C65-A3B73577816A}"/>
          </ac:spMkLst>
        </pc:spChg>
        <pc:picChg chg="add mod">
          <ac:chgData name="Jonathan Wyatt" userId="c3e1212f-7374-4739-8e9f-f13855138211" providerId="ADAL" clId="{EBBE8D78-A078-4DBC-8848-CE30C0299687}" dt="2026-03-04T09:51:52.976" v="831" actId="14100"/>
          <ac:picMkLst>
            <pc:docMk/>
            <pc:sldMk cId="3239138532" sldId="293"/>
            <ac:picMk id="4" creationId="{F42ABE1F-6D83-05A2-D405-B07A80EBD10B}"/>
          </ac:picMkLst>
        </pc:picChg>
      </pc:sldChg>
      <pc:sldChg chg="modSp add mod ord modNotesTx">
        <pc:chgData name="Jonathan Wyatt" userId="c3e1212f-7374-4739-8e9f-f13855138211" providerId="ADAL" clId="{EBBE8D78-A078-4DBC-8848-CE30C0299687}" dt="2026-03-04T09:46:32.160" v="71" actId="6549"/>
        <pc:sldMkLst>
          <pc:docMk/>
          <pc:sldMk cId="1954099628" sldId="294"/>
        </pc:sldMkLst>
        <pc:spChg chg="mod">
          <ac:chgData name="Jonathan Wyatt" userId="c3e1212f-7374-4739-8e9f-f13855138211" providerId="ADAL" clId="{EBBE8D78-A078-4DBC-8848-CE30C0299687}" dt="2026-03-04T09:45:38.986" v="66" actId="1076"/>
          <ac:spMkLst>
            <pc:docMk/>
            <pc:sldMk cId="1954099628" sldId="294"/>
            <ac:spMk id="2" creationId="{1EA90D33-DAE2-71C0-8837-1970322E3967}"/>
          </ac:spMkLst>
        </pc:spChg>
      </pc:sldChg>
      <pc:sldChg chg="addSp modSp new mod setBg">
        <pc:chgData name="Jonathan Wyatt" userId="c3e1212f-7374-4739-8e9f-f13855138211" providerId="ADAL" clId="{EBBE8D78-A078-4DBC-8848-CE30C0299687}" dt="2026-03-04T09:58:59.692" v="1368" actId="122"/>
        <pc:sldMkLst>
          <pc:docMk/>
          <pc:sldMk cId="608203350" sldId="295"/>
        </pc:sldMkLst>
        <pc:spChg chg="mod">
          <ac:chgData name="Jonathan Wyatt" userId="c3e1212f-7374-4739-8e9f-f13855138211" providerId="ADAL" clId="{EBBE8D78-A078-4DBC-8848-CE30C0299687}" dt="2026-03-04T09:58:59.692" v="1368" actId="122"/>
          <ac:spMkLst>
            <pc:docMk/>
            <pc:sldMk cId="608203350" sldId="295"/>
            <ac:spMk id="2" creationId="{0FB2C32E-90C2-8A75-616F-6F2B6546CA8C}"/>
          </ac:spMkLst>
        </pc:spChg>
        <pc:spChg chg="mod ord">
          <ac:chgData name="Jonathan Wyatt" userId="c3e1212f-7374-4739-8e9f-f13855138211" providerId="ADAL" clId="{EBBE8D78-A078-4DBC-8848-CE30C0299687}" dt="2026-03-04T09:58:56.975" v="1367" actId="113"/>
          <ac:spMkLst>
            <pc:docMk/>
            <pc:sldMk cId="608203350" sldId="295"/>
            <ac:spMk id="3" creationId="{B9692491-F53C-D324-A475-951508B3E11D}"/>
          </ac:spMkLst>
        </pc:spChg>
        <pc:spChg chg="add">
          <ac:chgData name="Jonathan Wyatt" userId="c3e1212f-7374-4739-8e9f-f13855138211" providerId="ADAL" clId="{EBBE8D78-A078-4DBC-8848-CE30C0299687}" dt="2026-03-04T09:58:46.884" v="1359" actId="26606"/>
          <ac:spMkLst>
            <pc:docMk/>
            <pc:sldMk cId="608203350" sldId="295"/>
            <ac:spMk id="10" creationId="{AD1BDCCC-E676-2A7E-BE11-2B8C23DB287F}"/>
          </ac:spMkLst>
        </pc:spChg>
        <pc:spChg chg="add">
          <ac:chgData name="Jonathan Wyatt" userId="c3e1212f-7374-4739-8e9f-f13855138211" providerId="ADAL" clId="{EBBE8D78-A078-4DBC-8848-CE30C0299687}" dt="2026-03-04T09:58:46.884" v="1359" actId="26606"/>
          <ac:spMkLst>
            <pc:docMk/>
            <pc:sldMk cId="608203350" sldId="295"/>
            <ac:spMk id="12" creationId="{781C97B1-8A09-6383-8C65-A3B73577816A}"/>
          </ac:spMkLst>
        </pc:spChg>
        <pc:picChg chg="add mod">
          <ac:chgData name="Jonathan Wyatt" userId="c3e1212f-7374-4739-8e9f-f13855138211" providerId="ADAL" clId="{EBBE8D78-A078-4DBC-8848-CE30C0299687}" dt="2026-03-04T09:58:46.884" v="1359" actId="26606"/>
          <ac:picMkLst>
            <pc:docMk/>
            <pc:sldMk cId="608203350" sldId="295"/>
            <ac:picMk id="5" creationId="{35F1826E-8071-C4A0-F3BD-D51B5B9BC24A}"/>
          </ac:picMkLst>
        </pc:picChg>
      </pc:sldChg>
      <pc:sldChg chg="delSp modSp add mod setBg delDesignElem modNotesTx">
        <pc:chgData name="Jonathan Wyatt" userId="c3e1212f-7374-4739-8e9f-f13855138211" providerId="ADAL" clId="{EBBE8D78-A078-4DBC-8848-CE30C0299687}" dt="2026-03-04T09:55:16.176" v="1127" actId="20577"/>
        <pc:sldMkLst>
          <pc:docMk/>
          <pc:sldMk cId="2541381818" sldId="296"/>
        </pc:sldMkLst>
        <pc:spChg chg="mod">
          <ac:chgData name="Jonathan Wyatt" userId="c3e1212f-7374-4739-8e9f-f13855138211" providerId="ADAL" clId="{EBBE8D78-A078-4DBC-8848-CE30C0299687}" dt="2026-03-04T09:54:26.346" v="863" actId="1076"/>
          <ac:spMkLst>
            <pc:docMk/>
            <pc:sldMk cId="2541381818" sldId="296"/>
            <ac:spMk id="2" creationId="{DCA3CAE1-9815-2471-B8B0-4A618F0C9F1D}"/>
          </ac:spMkLst>
        </pc:spChg>
      </pc:sldChg>
      <pc:sldChg chg="addSp modSp new mod setBg">
        <pc:chgData name="Jonathan Wyatt" userId="c3e1212f-7374-4739-8e9f-f13855138211" providerId="ADAL" clId="{EBBE8D78-A078-4DBC-8848-CE30C0299687}" dt="2026-03-04T10:00:12.176" v="1396" actId="20577"/>
        <pc:sldMkLst>
          <pc:docMk/>
          <pc:sldMk cId="2797939228" sldId="297"/>
        </pc:sldMkLst>
        <pc:spChg chg="mod">
          <ac:chgData name="Jonathan Wyatt" userId="c3e1212f-7374-4739-8e9f-f13855138211" providerId="ADAL" clId="{EBBE8D78-A078-4DBC-8848-CE30C0299687}" dt="2026-03-04T10:00:08.467" v="1393" actId="122"/>
          <ac:spMkLst>
            <pc:docMk/>
            <pc:sldMk cId="2797939228" sldId="297"/>
            <ac:spMk id="2" creationId="{361F9DCC-6D2F-4AFE-ED28-5FFC0F77CF5E}"/>
          </ac:spMkLst>
        </pc:spChg>
        <pc:spChg chg="mod ord">
          <ac:chgData name="Jonathan Wyatt" userId="c3e1212f-7374-4739-8e9f-f13855138211" providerId="ADAL" clId="{EBBE8D78-A078-4DBC-8848-CE30C0299687}" dt="2026-03-04T10:00:12.176" v="1396" actId="20577"/>
          <ac:spMkLst>
            <pc:docMk/>
            <pc:sldMk cId="2797939228" sldId="297"/>
            <ac:spMk id="3" creationId="{E6B6B99E-67FB-7C78-4B65-1BE749B8F4B6}"/>
          </ac:spMkLst>
        </pc:spChg>
        <pc:spChg chg="add">
          <ac:chgData name="Jonathan Wyatt" userId="c3e1212f-7374-4739-8e9f-f13855138211" providerId="ADAL" clId="{EBBE8D78-A078-4DBC-8848-CE30C0299687}" dt="2026-03-04T09:59:57.420" v="1389" actId="26606"/>
          <ac:spMkLst>
            <pc:docMk/>
            <pc:sldMk cId="2797939228" sldId="297"/>
            <ac:spMk id="9" creationId="{0EC38958-9A69-239A-BA79-2AEC73345F4B}"/>
          </ac:spMkLst>
        </pc:spChg>
        <pc:spChg chg="add">
          <ac:chgData name="Jonathan Wyatt" userId="c3e1212f-7374-4739-8e9f-f13855138211" providerId="ADAL" clId="{EBBE8D78-A078-4DBC-8848-CE30C0299687}" dt="2026-03-04T09:59:57.420" v="1389" actId="26606"/>
          <ac:spMkLst>
            <pc:docMk/>
            <pc:sldMk cId="2797939228" sldId="297"/>
            <ac:spMk id="11" creationId="{6EC109E5-0396-8968-4F42-DFEC280363B6}"/>
          </ac:spMkLst>
        </pc:spChg>
        <pc:picChg chg="add mod">
          <ac:chgData name="Jonathan Wyatt" userId="c3e1212f-7374-4739-8e9f-f13855138211" providerId="ADAL" clId="{EBBE8D78-A078-4DBC-8848-CE30C0299687}" dt="2026-03-04T10:00:06.356" v="1392" actId="14100"/>
          <ac:picMkLst>
            <pc:docMk/>
            <pc:sldMk cId="2797939228" sldId="297"/>
            <ac:picMk id="4" creationId="{40AD02D5-6C6D-8BFF-7EF9-2C29F5AA3315}"/>
          </ac:picMkLst>
        </pc:picChg>
      </pc:sldChg>
      <pc:sldChg chg="delSp modSp add mod setBg delDesignElem">
        <pc:chgData name="Jonathan Wyatt" userId="c3e1212f-7374-4739-8e9f-f13855138211" providerId="ADAL" clId="{EBBE8D78-A078-4DBC-8848-CE30C0299687}" dt="2026-03-04T10:01:11.125" v="1403" actId="122"/>
        <pc:sldMkLst>
          <pc:docMk/>
          <pc:sldMk cId="2863151151" sldId="298"/>
        </pc:sldMkLst>
        <pc:spChg chg="mod">
          <ac:chgData name="Jonathan Wyatt" userId="c3e1212f-7374-4739-8e9f-f13855138211" providerId="ADAL" clId="{EBBE8D78-A078-4DBC-8848-CE30C0299687}" dt="2026-03-04T10:01:11.125" v="1403" actId="122"/>
          <ac:spMkLst>
            <pc:docMk/>
            <pc:sldMk cId="2863151151" sldId="298"/>
            <ac:spMk id="2" creationId="{EC8C17F6-C40D-E32A-BD70-536FD09412F4}"/>
          </ac:spMkLst>
        </pc:spChg>
      </pc:sldChg>
      <pc:sldChg chg="delSp modSp add mod setBg delDesignElem">
        <pc:chgData name="Jonathan Wyatt" userId="c3e1212f-7374-4739-8e9f-f13855138211" providerId="ADAL" clId="{EBBE8D78-A078-4DBC-8848-CE30C0299687}" dt="2026-03-04T10:01:21.140" v="1406" actId="1076"/>
        <pc:sldMkLst>
          <pc:docMk/>
          <pc:sldMk cId="1966314165" sldId="299"/>
        </pc:sldMkLst>
        <pc:spChg chg="mod">
          <ac:chgData name="Jonathan Wyatt" userId="c3e1212f-7374-4739-8e9f-f13855138211" providerId="ADAL" clId="{EBBE8D78-A078-4DBC-8848-CE30C0299687}" dt="2026-03-04T10:01:21.140" v="1406" actId="1076"/>
          <ac:spMkLst>
            <pc:docMk/>
            <pc:sldMk cId="1966314165" sldId="299"/>
            <ac:spMk id="2" creationId="{F2E22DB6-E021-4FCE-A565-1CC923F32164}"/>
          </ac:spMkLst>
        </pc:spChg>
      </pc:sldChg>
      <pc:sldChg chg="addSp delSp modSp new mod modNotesTx">
        <pc:chgData name="Jonathan Wyatt" userId="c3e1212f-7374-4739-8e9f-f13855138211" providerId="ADAL" clId="{EBBE8D78-A078-4DBC-8848-CE30C0299687}" dt="2026-03-09T13:48:05.562" v="2637" actId="20577"/>
        <pc:sldMkLst>
          <pc:docMk/>
          <pc:sldMk cId="760539265" sldId="300"/>
        </pc:sldMkLst>
        <pc:spChg chg="mod">
          <ac:chgData name="Jonathan Wyatt" userId="c3e1212f-7374-4739-8e9f-f13855138211" providerId="ADAL" clId="{EBBE8D78-A078-4DBC-8848-CE30C0299687}" dt="2026-03-09T13:47:28.068" v="2563" actId="20577"/>
          <ac:spMkLst>
            <pc:docMk/>
            <pc:sldMk cId="760539265" sldId="300"/>
            <ac:spMk id="2" creationId="{28F423FA-39EA-1D23-1B94-2769DC0427CC}"/>
          </ac:spMkLst>
        </pc:spChg>
        <pc:picChg chg="add mod">
          <ac:chgData name="Jonathan Wyatt" userId="c3e1212f-7374-4739-8e9f-f13855138211" providerId="ADAL" clId="{EBBE8D78-A078-4DBC-8848-CE30C0299687}" dt="2026-03-09T13:47:41.521" v="2564" actId="931"/>
          <ac:picMkLst>
            <pc:docMk/>
            <pc:sldMk cId="760539265" sldId="300"/>
            <ac:picMk id="5" creationId="{5A3D454C-9F67-5C60-9233-D8FF1B9D6E48}"/>
          </ac:picMkLst>
        </pc:picChg>
      </pc:sldChg>
      <pc:sldChg chg="delSp add setBg delDesignElem">
        <pc:chgData name="Jonathan Wyatt" userId="c3e1212f-7374-4739-8e9f-f13855138211" providerId="ADAL" clId="{EBBE8D78-A078-4DBC-8848-CE30C0299687}" dt="2026-03-11T17:46:25.626" v="2639"/>
        <pc:sldMkLst>
          <pc:docMk/>
          <pc:sldMk cId="2732104443" sldId="315"/>
        </pc:sldMkLst>
        <pc:cxnChg chg="del">
          <ac:chgData name="Jonathan Wyatt" userId="c3e1212f-7374-4739-8e9f-f13855138211" providerId="ADAL" clId="{EBBE8D78-A078-4DBC-8848-CE30C0299687}" dt="2026-03-11T17:46:25.626" v="2639"/>
          <ac:cxnSpMkLst>
            <pc:docMk/>
            <pc:sldMk cId="2732104443" sldId="315"/>
            <ac:cxnSpMk id="10" creationId="{1503BFE4-729B-D9D0-C17B-501E6AF1127A}"/>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62B899-ED99-4E05-90BD-D1C21D4C56B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D8530A-5B82-4725-A71F-8D6F143D9D26}">
      <dgm:prSet/>
      <dgm:spPr/>
      <dgm:t>
        <a:bodyPr/>
        <a:lstStyle/>
        <a:p>
          <a:r>
            <a:rPr lang="en-GB"/>
            <a:t>What is critical thinking</a:t>
          </a:r>
          <a:endParaRPr lang="en-US"/>
        </a:p>
      </dgm:t>
    </dgm:pt>
    <dgm:pt modelId="{AF01E606-4582-4BAC-9C96-62777B768AD5}" type="parTrans" cxnId="{5423D02D-8AB2-4984-B131-AFB41C1DAD13}">
      <dgm:prSet/>
      <dgm:spPr/>
      <dgm:t>
        <a:bodyPr/>
        <a:lstStyle/>
        <a:p>
          <a:endParaRPr lang="en-US"/>
        </a:p>
      </dgm:t>
    </dgm:pt>
    <dgm:pt modelId="{CE70868B-6EF3-469C-B7E1-C73395F9AEF8}" type="sibTrans" cxnId="{5423D02D-8AB2-4984-B131-AFB41C1DAD13}">
      <dgm:prSet/>
      <dgm:spPr/>
      <dgm:t>
        <a:bodyPr/>
        <a:lstStyle/>
        <a:p>
          <a:endParaRPr lang="en-US"/>
        </a:p>
      </dgm:t>
    </dgm:pt>
    <dgm:pt modelId="{7DEB2B85-F718-4FB4-BF18-B0A3E9C9FE34}">
      <dgm:prSet/>
      <dgm:spPr/>
      <dgm:t>
        <a:bodyPr/>
        <a:lstStyle/>
        <a:p>
          <a:r>
            <a:rPr lang="en-GB"/>
            <a:t>Critical thinking and learning</a:t>
          </a:r>
          <a:endParaRPr lang="en-US"/>
        </a:p>
      </dgm:t>
    </dgm:pt>
    <dgm:pt modelId="{F465BA8F-6B7F-4846-BE1E-9815459EA796}" type="parTrans" cxnId="{19739468-0267-489D-8E4D-AF34DD9EFBC9}">
      <dgm:prSet/>
      <dgm:spPr/>
      <dgm:t>
        <a:bodyPr/>
        <a:lstStyle/>
        <a:p>
          <a:endParaRPr lang="en-US"/>
        </a:p>
      </dgm:t>
    </dgm:pt>
    <dgm:pt modelId="{7D75CFE4-1727-4E9A-A893-E74EB1726E28}" type="sibTrans" cxnId="{19739468-0267-489D-8E4D-AF34DD9EFBC9}">
      <dgm:prSet/>
      <dgm:spPr/>
      <dgm:t>
        <a:bodyPr/>
        <a:lstStyle/>
        <a:p>
          <a:endParaRPr lang="en-US"/>
        </a:p>
      </dgm:t>
    </dgm:pt>
    <dgm:pt modelId="{8653D303-19F7-461E-9B7B-D9E4718B0CBB}">
      <dgm:prSet/>
      <dgm:spPr/>
      <dgm:t>
        <a:bodyPr/>
        <a:lstStyle/>
        <a:p>
          <a:r>
            <a:rPr lang="en-GB"/>
            <a:t>Elements of critical thinking ( Analysis, Evaluation, arguments and bias)    </a:t>
          </a:r>
          <a:endParaRPr lang="en-US"/>
        </a:p>
      </dgm:t>
    </dgm:pt>
    <dgm:pt modelId="{C6149FBC-1615-4E22-B869-8927EA737136}" type="parTrans" cxnId="{A4FDD020-F11C-4463-847C-38AB4A9F2F34}">
      <dgm:prSet/>
      <dgm:spPr/>
      <dgm:t>
        <a:bodyPr/>
        <a:lstStyle/>
        <a:p>
          <a:endParaRPr lang="en-US"/>
        </a:p>
      </dgm:t>
    </dgm:pt>
    <dgm:pt modelId="{88452B64-B9D6-435A-9811-A872C6417D3E}" type="sibTrans" cxnId="{A4FDD020-F11C-4463-847C-38AB4A9F2F34}">
      <dgm:prSet/>
      <dgm:spPr/>
      <dgm:t>
        <a:bodyPr/>
        <a:lstStyle/>
        <a:p>
          <a:endParaRPr lang="en-US"/>
        </a:p>
      </dgm:t>
    </dgm:pt>
    <dgm:pt modelId="{804CF553-97DA-4E2D-80E8-C782C7E984BC}" type="pres">
      <dgm:prSet presAssocID="{9A62B899-ED99-4E05-90BD-D1C21D4C56BB}" presName="root" presStyleCnt="0">
        <dgm:presLayoutVars>
          <dgm:dir/>
          <dgm:resizeHandles val="exact"/>
        </dgm:presLayoutVars>
      </dgm:prSet>
      <dgm:spPr/>
    </dgm:pt>
    <dgm:pt modelId="{F97E20B9-02AD-46A8-B12E-CA8AC861323A}" type="pres">
      <dgm:prSet presAssocID="{CBD8530A-5B82-4725-A71F-8D6F143D9D26}" presName="compNode" presStyleCnt="0"/>
      <dgm:spPr/>
    </dgm:pt>
    <dgm:pt modelId="{804C22E3-8D50-4FC8-BE1B-84A1B8DC7754}" type="pres">
      <dgm:prSet presAssocID="{CBD8530A-5B82-4725-A71F-8D6F143D9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BD5EC18-63BB-4608-A00E-7472538FA5BC}" type="pres">
      <dgm:prSet presAssocID="{CBD8530A-5B82-4725-A71F-8D6F143D9D26}" presName="spaceRect" presStyleCnt="0"/>
      <dgm:spPr/>
    </dgm:pt>
    <dgm:pt modelId="{A5F35F9E-319C-430E-9BEB-09BF40A46B28}" type="pres">
      <dgm:prSet presAssocID="{CBD8530A-5B82-4725-A71F-8D6F143D9D26}" presName="textRect" presStyleLbl="revTx" presStyleIdx="0" presStyleCnt="3">
        <dgm:presLayoutVars>
          <dgm:chMax val="1"/>
          <dgm:chPref val="1"/>
        </dgm:presLayoutVars>
      </dgm:prSet>
      <dgm:spPr/>
    </dgm:pt>
    <dgm:pt modelId="{5729454D-EB09-4F37-9C37-87BD95C815CC}" type="pres">
      <dgm:prSet presAssocID="{CE70868B-6EF3-469C-B7E1-C73395F9AEF8}" presName="sibTrans" presStyleCnt="0"/>
      <dgm:spPr/>
    </dgm:pt>
    <dgm:pt modelId="{6EAA97A7-B042-4E57-A8BC-31D9E316CB75}" type="pres">
      <dgm:prSet presAssocID="{7DEB2B85-F718-4FB4-BF18-B0A3E9C9FE34}" presName="compNode" presStyleCnt="0"/>
      <dgm:spPr/>
    </dgm:pt>
    <dgm:pt modelId="{60768CDA-BC39-4F01-BC21-10183B744FDE}" type="pres">
      <dgm:prSet presAssocID="{7DEB2B85-F718-4FB4-BF18-B0A3E9C9FE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6C124DE-8338-40F7-8364-E40E47C0B856}" type="pres">
      <dgm:prSet presAssocID="{7DEB2B85-F718-4FB4-BF18-B0A3E9C9FE34}" presName="spaceRect" presStyleCnt="0"/>
      <dgm:spPr/>
    </dgm:pt>
    <dgm:pt modelId="{6D21E224-8F27-4EEB-BB14-1A81C019E0A7}" type="pres">
      <dgm:prSet presAssocID="{7DEB2B85-F718-4FB4-BF18-B0A3E9C9FE34}" presName="textRect" presStyleLbl="revTx" presStyleIdx="1" presStyleCnt="3">
        <dgm:presLayoutVars>
          <dgm:chMax val="1"/>
          <dgm:chPref val="1"/>
        </dgm:presLayoutVars>
      </dgm:prSet>
      <dgm:spPr/>
    </dgm:pt>
    <dgm:pt modelId="{770BDF48-CD7B-4E08-B56B-D5397B14359E}" type="pres">
      <dgm:prSet presAssocID="{7D75CFE4-1727-4E9A-A893-E74EB1726E28}" presName="sibTrans" presStyleCnt="0"/>
      <dgm:spPr/>
    </dgm:pt>
    <dgm:pt modelId="{7C95B8E2-29F8-40F7-9F5C-445AC5767969}" type="pres">
      <dgm:prSet presAssocID="{8653D303-19F7-461E-9B7B-D9E4718B0CBB}" presName="compNode" presStyleCnt="0"/>
      <dgm:spPr/>
    </dgm:pt>
    <dgm:pt modelId="{51B7EDBE-2255-43A3-BE83-B7693BAF0E24}" type="pres">
      <dgm:prSet presAssocID="{8653D303-19F7-461E-9B7B-D9E4718B0C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9A9FC5A-910B-4C2D-9E53-5E914E2D6B67}" type="pres">
      <dgm:prSet presAssocID="{8653D303-19F7-461E-9B7B-D9E4718B0CBB}" presName="spaceRect" presStyleCnt="0"/>
      <dgm:spPr/>
    </dgm:pt>
    <dgm:pt modelId="{74B81EC7-A9ED-45DE-B0AA-4F9230511362}" type="pres">
      <dgm:prSet presAssocID="{8653D303-19F7-461E-9B7B-D9E4718B0CBB}" presName="textRect" presStyleLbl="revTx" presStyleIdx="2" presStyleCnt="3">
        <dgm:presLayoutVars>
          <dgm:chMax val="1"/>
          <dgm:chPref val="1"/>
        </dgm:presLayoutVars>
      </dgm:prSet>
      <dgm:spPr/>
    </dgm:pt>
  </dgm:ptLst>
  <dgm:cxnLst>
    <dgm:cxn modelId="{A4FDD020-F11C-4463-847C-38AB4A9F2F34}" srcId="{9A62B899-ED99-4E05-90BD-D1C21D4C56BB}" destId="{8653D303-19F7-461E-9B7B-D9E4718B0CBB}" srcOrd="2" destOrd="0" parTransId="{C6149FBC-1615-4E22-B869-8927EA737136}" sibTransId="{88452B64-B9D6-435A-9811-A872C6417D3E}"/>
    <dgm:cxn modelId="{EC86D123-5FF8-447B-B6E5-7F80347E58C5}" type="presOf" srcId="{7DEB2B85-F718-4FB4-BF18-B0A3E9C9FE34}" destId="{6D21E224-8F27-4EEB-BB14-1A81C019E0A7}" srcOrd="0" destOrd="0" presId="urn:microsoft.com/office/officeart/2018/2/layout/IconLabelList"/>
    <dgm:cxn modelId="{5423D02D-8AB2-4984-B131-AFB41C1DAD13}" srcId="{9A62B899-ED99-4E05-90BD-D1C21D4C56BB}" destId="{CBD8530A-5B82-4725-A71F-8D6F143D9D26}" srcOrd="0" destOrd="0" parTransId="{AF01E606-4582-4BAC-9C96-62777B768AD5}" sibTransId="{CE70868B-6EF3-469C-B7E1-C73395F9AEF8}"/>
    <dgm:cxn modelId="{48F22335-B383-465E-A3BE-76F2992456AF}" type="presOf" srcId="{9A62B899-ED99-4E05-90BD-D1C21D4C56BB}" destId="{804CF553-97DA-4E2D-80E8-C782C7E984BC}" srcOrd="0" destOrd="0" presId="urn:microsoft.com/office/officeart/2018/2/layout/IconLabelList"/>
    <dgm:cxn modelId="{19739468-0267-489D-8E4D-AF34DD9EFBC9}" srcId="{9A62B899-ED99-4E05-90BD-D1C21D4C56BB}" destId="{7DEB2B85-F718-4FB4-BF18-B0A3E9C9FE34}" srcOrd="1" destOrd="0" parTransId="{F465BA8F-6B7F-4846-BE1E-9815459EA796}" sibTransId="{7D75CFE4-1727-4E9A-A893-E74EB1726E28}"/>
    <dgm:cxn modelId="{1EC9C074-211F-4C26-81C2-4E1359EDCFD4}" type="presOf" srcId="{8653D303-19F7-461E-9B7B-D9E4718B0CBB}" destId="{74B81EC7-A9ED-45DE-B0AA-4F9230511362}" srcOrd="0" destOrd="0" presId="urn:microsoft.com/office/officeart/2018/2/layout/IconLabelList"/>
    <dgm:cxn modelId="{E76A25B9-9FCF-43F6-A122-59C0AB2D8932}" type="presOf" srcId="{CBD8530A-5B82-4725-A71F-8D6F143D9D26}" destId="{A5F35F9E-319C-430E-9BEB-09BF40A46B28}" srcOrd="0" destOrd="0" presId="urn:microsoft.com/office/officeart/2018/2/layout/IconLabelList"/>
    <dgm:cxn modelId="{31C8BC96-F01F-4521-8537-4E2528856392}" type="presParOf" srcId="{804CF553-97DA-4E2D-80E8-C782C7E984BC}" destId="{F97E20B9-02AD-46A8-B12E-CA8AC861323A}" srcOrd="0" destOrd="0" presId="urn:microsoft.com/office/officeart/2018/2/layout/IconLabelList"/>
    <dgm:cxn modelId="{5ED6BA57-4D1B-4EA0-8B18-49195DAE9EBE}" type="presParOf" srcId="{F97E20B9-02AD-46A8-B12E-CA8AC861323A}" destId="{804C22E3-8D50-4FC8-BE1B-84A1B8DC7754}" srcOrd="0" destOrd="0" presId="urn:microsoft.com/office/officeart/2018/2/layout/IconLabelList"/>
    <dgm:cxn modelId="{C8F7C39C-4A60-4A9C-8874-B2D0344AEFC0}" type="presParOf" srcId="{F97E20B9-02AD-46A8-B12E-CA8AC861323A}" destId="{FBD5EC18-63BB-4608-A00E-7472538FA5BC}" srcOrd="1" destOrd="0" presId="urn:microsoft.com/office/officeart/2018/2/layout/IconLabelList"/>
    <dgm:cxn modelId="{48741529-428F-4EF4-A45D-3BE166C32047}" type="presParOf" srcId="{F97E20B9-02AD-46A8-B12E-CA8AC861323A}" destId="{A5F35F9E-319C-430E-9BEB-09BF40A46B28}" srcOrd="2" destOrd="0" presId="urn:microsoft.com/office/officeart/2018/2/layout/IconLabelList"/>
    <dgm:cxn modelId="{376FA885-580C-44E7-85CA-F5BA5C597A52}" type="presParOf" srcId="{804CF553-97DA-4E2D-80E8-C782C7E984BC}" destId="{5729454D-EB09-4F37-9C37-87BD95C815CC}" srcOrd="1" destOrd="0" presId="urn:microsoft.com/office/officeart/2018/2/layout/IconLabelList"/>
    <dgm:cxn modelId="{AF953F84-7F52-408D-989F-B5990050C04B}" type="presParOf" srcId="{804CF553-97DA-4E2D-80E8-C782C7E984BC}" destId="{6EAA97A7-B042-4E57-A8BC-31D9E316CB75}" srcOrd="2" destOrd="0" presId="urn:microsoft.com/office/officeart/2018/2/layout/IconLabelList"/>
    <dgm:cxn modelId="{5BDFFE9E-8375-4998-9BDA-B149A3EC3291}" type="presParOf" srcId="{6EAA97A7-B042-4E57-A8BC-31D9E316CB75}" destId="{60768CDA-BC39-4F01-BC21-10183B744FDE}" srcOrd="0" destOrd="0" presId="urn:microsoft.com/office/officeart/2018/2/layout/IconLabelList"/>
    <dgm:cxn modelId="{D0D9A6CB-A06E-4B22-BAC8-FA83407D9CDB}" type="presParOf" srcId="{6EAA97A7-B042-4E57-A8BC-31D9E316CB75}" destId="{36C124DE-8338-40F7-8364-E40E47C0B856}" srcOrd="1" destOrd="0" presId="urn:microsoft.com/office/officeart/2018/2/layout/IconLabelList"/>
    <dgm:cxn modelId="{9A94E3EB-339C-423A-8056-C802A044FBCF}" type="presParOf" srcId="{6EAA97A7-B042-4E57-A8BC-31D9E316CB75}" destId="{6D21E224-8F27-4EEB-BB14-1A81C019E0A7}" srcOrd="2" destOrd="0" presId="urn:microsoft.com/office/officeart/2018/2/layout/IconLabelList"/>
    <dgm:cxn modelId="{8CDFE571-8802-4C25-9088-2774684D7F12}" type="presParOf" srcId="{804CF553-97DA-4E2D-80E8-C782C7E984BC}" destId="{770BDF48-CD7B-4E08-B56B-D5397B14359E}" srcOrd="3" destOrd="0" presId="urn:microsoft.com/office/officeart/2018/2/layout/IconLabelList"/>
    <dgm:cxn modelId="{345FF52B-293D-4F00-8AD7-87549E8F4DFA}" type="presParOf" srcId="{804CF553-97DA-4E2D-80E8-C782C7E984BC}" destId="{7C95B8E2-29F8-40F7-9F5C-445AC5767969}" srcOrd="4" destOrd="0" presId="urn:microsoft.com/office/officeart/2018/2/layout/IconLabelList"/>
    <dgm:cxn modelId="{0A8D492F-335F-4781-AFE6-8EC927564DDF}" type="presParOf" srcId="{7C95B8E2-29F8-40F7-9F5C-445AC5767969}" destId="{51B7EDBE-2255-43A3-BE83-B7693BAF0E24}" srcOrd="0" destOrd="0" presId="urn:microsoft.com/office/officeart/2018/2/layout/IconLabelList"/>
    <dgm:cxn modelId="{782F2C9C-91FE-4B06-9579-DC6881C620FB}" type="presParOf" srcId="{7C95B8E2-29F8-40F7-9F5C-445AC5767969}" destId="{A9A9FC5A-910B-4C2D-9E53-5E914E2D6B67}" srcOrd="1" destOrd="0" presId="urn:microsoft.com/office/officeart/2018/2/layout/IconLabelList"/>
    <dgm:cxn modelId="{E6CC575B-9353-4376-B373-E702C6106469}" type="presParOf" srcId="{7C95B8E2-29F8-40F7-9F5C-445AC5767969}" destId="{74B81EC7-A9ED-45DE-B0AA-4F92305113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7FDC26-C043-41C0-9FDF-97B9F5B8266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C43CE07-BA0D-40F4-8573-310C73C7AC51}">
      <dgm:prSet/>
      <dgm:spPr/>
      <dgm:t>
        <a:bodyPr/>
        <a:lstStyle/>
        <a:p>
          <a:r>
            <a:rPr lang="en-GB" dirty="0"/>
            <a:t>Aim: To encourage students to practice critical thinking to develop confidence in their application. </a:t>
          </a:r>
          <a:endParaRPr lang="en-US" dirty="0"/>
        </a:p>
      </dgm:t>
    </dgm:pt>
    <dgm:pt modelId="{4C3F1415-B8FE-4873-97EB-F3C1E9E48118}" type="parTrans" cxnId="{D0B44A7C-9D61-4AB7-A5B8-D6E6C09C559F}">
      <dgm:prSet/>
      <dgm:spPr/>
      <dgm:t>
        <a:bodyPr/>
        <a:lstStyle/>
        <a:p>
          <a:endParaRPr lang="en-US"/>
        </a:p>
      </dgm:t>
    </dgm:pt>
    <dgm:pt modelId="{3F852239-2E44-45F8-AFC2-5F304901C98F}" type="sibTrans" cxnId="{D0B44A7C-9D61-4AB7-A5B8-D6E6C09C559F}">
      <dgm:prSet/>
      <dgm:spPr/>
      <dgm:t>
        <a:bodyPr/>
        <a:lstStyle/>
        <a:p>
          <a:endParaRPr lang="en-US"/>
        </a:p>
      </dgm:t>
    </dgm:pt>
    <dgm:pt modelId="{5A8A4832-CF8B-491C-AAF1-4973EDDCA64F}">
      <dgm:prSet/>
      <dgm:spPr/>
      <dgm:t>
        <a:bodyPr/>
        <a:lstStyle/>
        <a:p>
          <a:r>
            <a:rPr lang="en-GB"/>
            <a:t>Objectives: </a:t>
          </a:r>
          <a:endParaRPr lang="en-US"/>
        </a:p>
      </dgm:t>
    </dgm:pt>
    <dgm:pt modelId="{B73FF818-0A5A-4E7A-9499-708FCA9AEBB2}" type="parTrans" cxnId="{E0DF6E7B-BA10-433E-9D84-6DDECB86F47C}">
      <dgm:prSet/>
      <dgm:spPr/>
      <dgm:t>
        <a:bodyPr/>
        <a:lstStyle/>
        <a:p>
          <a:endParaRPr lang="en-US"/>
        </a:p>
      </dgm:t>
    </dgm:pt>
    <dgm:pt modelId="{0C1CF4B8-72FD-412C-A43B-67BF1467AB09}" type="sibTrans" cxnId="{E0DF6E7B-BA10-433E-9D84-6DDECB86F47C}">
      <dgm:prSet/>
      <dgm:spPr/>
      <dgm:t>
        <a:bodyPr/>
        <a:lstStyle/>
        <a:p>
          <a:endParaRPr lang="en-US"/>
        </a:p>
      </dgm:t>
    </dgm:pt>
    <dgm:pt modelId="{7B814B23-12B4-491C-A3CB-D62A07BF9935}">
      <dgm:prSet/>
      <dgm:spPr/>
      <dgm:t>
        <a:bodyPr/>
        <a:lstStyle/>
        <a:p>
          <a:r>
            <a:rPr lang="en-GB"/>
            <a:t>To describe components of critical thinking </a:t>
          </a:r>
          <a:endParaRPr lang="en-US"/>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a:t>To explain why critical thinking is important </a:t>
          </a:r>
          <a:endParaRPr lang="en-US"/>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25611A36-F8C5-4EAB-A54E-163296EEED81}">
      <dgm:prSet/>
      <dgm:spPr/>
      <dgm:t>
        <a:bodyPr/>
        <a:lstStyle/>
        <a:p>
          <a:r>
            <a:rPr lang="en-GB" dirty="0"/>
            <a:t>To remember the key components of critical thinking </a:t>
          </a:r>
          <a:endParaRPr lang="en-US" dirty="0"/>
        </a:p>
      </dgm:t>
    </dgm:pt>
    <dgm:pt modelId="{9FD7C65D-F1C0-40C5-8E84-C3ACAB87B75D}" type="parTrans" cxnId="{5928B42D-2058-4933-9CEC-B2709A84D306}">
      <dgm:prSet/>
      <dgm:spPr/>
      <dgm:t>
        <a:bodyPr/>
        <a:lstStyle/>
        <a:p>
          <a:endParaRPr lang="en-US"/>
        </a:p>
      </dgm:t>
    </dgm:pt>
    <dgm:pt modelId="{FA30B901-02FD-4423-8F02-AE8C0404F4CC}" type="sibTrans" cxnId="{5928B42D-2058-4933-9CEC-B2709A84D306}">
      <dgm:prSet/>
      <dgm:spPr/>
      <dgm:t>
        <a:bodyPr/>
        <a:lstStyle/>
        <a:p>
          <a:endParaRPr lang="en-US"/>
        </a:p>
      </dgm:t>
    </dgm:pt>
    <dgm:pt modelId="{C30BEB82-CC2B-40B5-A8AE-EE0DF6AD1B1A}">
      <dgm:prSet/>
      <dgm:spPr/>
      <dgm:t>
        <a:bodyPr/>
        <a:lstStyle/>
        <a:p>
          <a:r>
            <a:rPr lang="en-GB" dirty="0"/>
            <a:t>To apply elements of critical thinking in practice. </a:t>
          </a:r>
          <a:endParaRPr lang="en-US" dirty="0"/>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9D498045-463A-498B-AA33-6C82066C24C6}" type="pres">
      <dgm:prSet presAssocID="{DD7FDC26-C043-41C0-9FDF-97B9F5B8266D}" presName="diagram" presStyleCnt="0">
        <dgm:presLayoutVars>
          <dgm:dir/>
          <dgm:resizeHandles val="exact"/>
        </dgm:presLayoutVars>
      </dgm:prSet>
      <dgm:spPr/>
    </dgm:pt>
    <dgm:pt modelId="{A9A4C9A5-412F-450C-9820-02BC17FDCC31}" type="pres">
      <dgm:prSet presAssocID="{8C43CE07-BA0D-40F4-8573-310C73C7AC51}" presName="node" presStyleLbl="node1" presStyleIdx="0" presStyleCnt="6">
        <dgm:presLayoutVars>
          <dgm:bulletEnabled val="1"/>
        </dgm:presLayoutVars>
      </dgm:prSet>
      <dgm:spPr/>
    </dgm:pt>
    <dgm:pt modelId="{088EA7FE-2837-43CE-92FB-89AF245FB68A}" type="pres">
      <dgm:prSet presAssocID="{3F852239-2E44-45F8-AFC2-5F304901C98F}" presName="sibTrans" presStyleCnt="0"/>
      <dgm:spPr/>
    </dgm:pt>
    <dgm:pt modelId="{15CC950E-B98D-4CA2-8653-94D1419594CB}" type="pres">
      <dgm:prSet presAssocID="{5A8A4832-CF8B-491C-AAF1-4973EDDCA64F}" presName="node" presStyleLbl="node1" presStyleIdx="1" presStyleCnt="6">
        <dgm:presLayoutVars>
          <dgm:bulletEnabled val="1"/>
        </dgm:presLayoutVars>
      </dgm:prSet>
      <dgm:spPr/>
    </dgm:pt>
    <dgm:pt modelId="{B19822BE-435A-49CF-AEDE-4B5CE49AA451}" type="pres">
      <dgm:prSet presAssocID="{0C1CF4B8-72FD-412C-A43B-67BF1467AB09}" presName="sibTrans" presStyleCnt="0"/>
      <dgm:spPr/>
    </dgm:pt>
    <dgm:pt modelId="{B594837E-E4C2-490C-91C1-E1E11DF8107B}" type="pres">
      <dgm:prSet presAssocID="{7B814B23-12B4-491C-A3CB-D62A07BF9935}" presName="node" presStyleLbl="node1" presStyleIdx="2" presStyleCnt="6">
        <dgm:presLayoutVars>
          <dgm:bulletEnabled val="1"/>
        </dgm:presLayoutVars>
      </dgm:prSet>
      <dgm:spPr/>
    </dgm:pt>
    <dgm:pt modelId="{4F5DBE6F-362D-4366-B3B8-1A4174F93FBD}" type="pres">
      <dgm:prSet presAssocID="{DD736BF1-3C3D-4485-B30A-799A3592C597}" presName="sibTrans" presStyleCnt="0"/>
      <dgm:spPr/>
    </dgm:pt>
    <dgm:pt modelId="{F51085F2-6CD6-4790-9F12-36F1CE4B0261}" type="pres">
      <dgm:prSet presAssocID="{41422E51-F17C-4763-A9DC-0CFBCA97A65F}" presName="node" presStyleLbl="node1" presStyleIdx="3" presStyleCnt="6">
        <dgm:presLayoutVars>
          <dgm:bulletEnabled val="1"/>
        </dgm:presLayoutVars>
      </dgm:prSet>
      <dgm:spPr/>
    </dgm:pt>
    <dgm:pt modelId="{DA35F192-F1DF-43B5-9DD5-B2BC9EDD3197}" type="pres">
      <dgm:prSet presAssocID="{2E4C578D-AF6A-4674-B6A0-22158BCD4431}" presName="sibTrans" presStyleCnt="0"/>
      <dgm:spPr/>
    </dgm:pt>
    <dgm:pt modelId="{E4EA7818-07CE-4B34-AC9C-21F081D6BAA2}" type="pres">
      <dgm:prSet presAssocID="{25611A36-F8C5-4EAB-A54E-163296EEED81}" presName="node" presStyleLbl="node1" presStyleIdx="4" presStyleCnt="6">
        <dgm:presLayoutVars>
          <dgm:bulletEnabled val="1"/>
        </dgm:presLayoutVars>
      </dgm:prSet>
      <dgm:spPr/>
    </dgm:pt>
    <dgm:pt modelId="{25481187-BEC4-425A-9D1A-FFA487EB6FA7}" type="pres">
      <dgm:prSet presAssocID="{FA30B901-02FD-4423-8F02-AE8C0404F4CC}" presName="sibTrans" presStyleCnt="0"/>
      <dgm:spPr/>
    </dgm:pt>
    <dgm:pt modelId="{9136535D-8AB8-44DE-901A-C87E677DB7E8}" type="pres">
      <dgm:prSet presAssocID="{C30BEB82-CC2B-40B5-A8AE-EE0DF6AD1B1A}" presName="node" presStyleLbl="node1" presStyleIdx="5" presStyleCnt="6">
        <dgm:presLayoutVars>
          <dgm:bulletEnabled val="1"/>
        </dgm:presLayoutVars>
      </dgm:prSet>
      <dgm:spPr/>
    </dgm:pt>
  </dgm:ptLst>
  <dgm:cxnLst>
    <dgm:cxn modelId="{84CA0600-A3C0-4A95-BD6D-6C3C8BC1F53A}" type="presOf" srcId="{7B814B23-12B4-491C-A3CB-D62A07BF9935}" destId="{B594837E-E4C2-490C-91C1-E1E11DF8107B}" srcOrd="0" destOrd="0" presId="urn:microsoft.com/office/officeart/2005/8/layout/default"/>
    <dgm:cxn modelId="{EEE9F609-073C-48EB-989C-737670A09909}" type="presOf" srcId="{DD7FDC26-C043-41C0-9FDF-97B9F5B8266D}" destId="{9D498045-463A-498B-AA33-6C82066C24C6}" srcOrd="0" destOrd="0" presId="urn:microsoft.com/office/officeart/2005/8/layout/default"/>
    <dgm:cxn modelId="{0163AF12-54EF-432B-BCBC-3598A9E74339}" type="presOf" srcId="{C30BEB82-CC2B-40B5-A8AE-EE0DF6AD1B1A}" destId="{9136535D-8AB8-44DE-901A-C87E677DB7E8}" srcOrd="0" destOrd="0" presId="urn:microsoft.com/office/officeart/2005/8/layout/default"/>
    <dgm:cxn modelId="{5928B42D-2058-4933-9CEC-B2709A84D306}" srcId="{DD7FDC26-C043-41C0-9FDF-97B9F5B8266D}" destId="{25611A36-F8C5-4EAB-A54E-163296EEED81}" srcOrd="4" destOrd="0" parTransId="{9FD7C65D-F1C0-40C5-8E84-C3ACAB87B75D}" sibTransId="{FA30B901-02FD-4423-8F02-AE8C0404F4CC}"/>
    <dgm:cxn modelId="{9230274D-CB1A-404A-AEA8-EC54712B3092}" type="presOf" srcId="{5A8A4832-CF8B-491C-AAF1-4973EDDCA64F}" destId="{15CC950E-B98D-4CA2-8653-94D1419594CB}" srcOrd="0" destOrd="0" presId="urn:microsoft.com/office/officeart/2005/8/layout/default"/>
    <dgm:cxn modelId="{E0DF6E7B-BA10-433E-9D84-6DDECB86F47C}" srcId="{DD7FDC26-C043-41C0-9FDF-97B9F5B8266D}" destId="{5A8A4832-CF8B-491C-AAF1-4973EDDCA64F}" srcOrd="1" destOrd="0" parTransId="{B73FF818-0A5A-4E7A-9499-708FCA9AEBB2}" sibTransId="{0C1CF4B8-72FD-412C-A43B-67BF1467AB09}"/>
    <dgm:cxn modelId="{D0B44A7C-9D61-4AB7-A5B8-D6E6C09C559F}" srcId="{DD7FDC26-C043-41C0-9FDF-97B9F5B8266D}" destId="{8C43CE07-BA0D-40F4-8573-310C73C7AC51}" srcOrd="0" destOrd="0" parTransId="{4C3F1415-B8FE-4873-97EB-F3C1E9E48118}" sibTransId="{3F852239-2E44-45F8-AFC2-5F304901C98F}"/>
    <dgm:cxn modelId="{3408148A-3173-4280-9E60-8B177E1681CF}" srcId="{DD7FDC26-C043-41C0-9FDF-97B9F5B8266D}" destId="{7B814B23-12B4-491C-A3CB-D62A07BF9935}" srcOrd="2" destOrd="0" parTransId="{71A6D3AD-FED9-4D3D-BB67-C9A1ACB249EC}" sibTransId="{DD736BF1-3C3D-4485-B30A-799A3592C597}"/>
    <dgm:cxn modelId="{C8EC439E-3BD7-4A3E-92B8-ABD0AE78AE61}" srcId="{DD7FDC26-C043-41C0-9FDF-97B9F5B8266D}" destId="{C30BEB82-CC2B-40B5-A8AE-EE0DF6AD1B1A}" srcOrd="5" destOrd="0" parTransId="{8AD5DE26-6534-4598-8C78-106E3F3D410C}" sibTransId="{E662BE8A-C457-4111-ABBA-3DA2DC07E72B}"/>
    <dgm:cxn modelId="{0D37CCAE-454D-4873-8102-D54A6D113C73}" type="presOf" srcId="{8C43CE07-BA0D-40F4-8573-310C73C7AC51}" destId="{A9A4C9A5-412F-450C-9820-02BC17FDCC31}" srcOrd="0" destOrd="0" presId="urn:microsoft.com/office/officeart/2005/8/layout/default"/>
    <dgm:cxn modelId="{6E6238B1-EB8D-4514-9DAA-FF3BDC349CC5}" srcId="{DD7FDC26-C043-41C0-9FDF-97B9F5B8266D}" destId="{41422E51-F17C-4763-A9DC-0CFBCA97A65F}" srcOrd="3" destOrd="0" parTransId="{C525E578-D12B-49A6-B077-3077DA2B67E6}" sibTransId="{2E4C578D-AF6A-4674-B6A0-22158BCD4431}"/>
    <dgm:cxn modelId="{9ED99CB1-5C98-40B3-99D6-7E72D03E139D}" type="presOf" srcId="{25611A36-F8C5-4EAB-A54E-163296EEED81}" destId="{E4EA7818-07CE-4B34-AC9C-21F081D6BAA2}" srcOrd="0" destOrd="0" presId="urn:microsoft.com/office/officeart/2005/8/layout/default"/>
    <dgm:cxn modelId="{907268ED-568E-4F4A-83A8-B2BF060D308C}" type="presOf" srcId="{41422E51-F17C-4763-A9DC-0CFBCA97A65F}" destId="{F51085F2-6CD6-4790-9F12-36F1CE4B0261}" srcOrd="0" destOrd="0" presId="urn:microsoft.com/office/officeart/2005/8/layout/default"/>
    <dgm:cxn modelId="{A36D1978-99B4-4482-BC52-87302460B171}" type="presParOf" srcId="{9D498045-463A-498B-AA33-6C82066C24C6}" destId="{A9A4C9A5-412F-450C-9820-02BC17FDCC31}" srcOrd="0" destOrd="0" presId="urn:microsoft.com/office/officeart/2005/8/layout/default"/>
    <dgm:cxn modelId="{1CBE6B77-2E0E-453A-BAB5-7193659F1642}" type="presParOf" srcId="{9D498045-463A-498B-AA33-6C82066C24C6}" destId="{088EA7FE-2837-43CE-92FB-89AF245FB68A}" srcOrd="1" destOrd="0" presId="urn:microsoft.com/office/officeart/2005/8/layout/default"/>
    <dgm:cxn modelId="{5C10B5A4-1274-45CE-A1FD-3EC0A605EE76}" type="presParOf" srcId="{9D498045-463A-498B-AA33-6C82066C24C6}" destId="{15CC950E-B98D-4CA2-8653-94D1419594CB}" srcOrd="2" destOrd="0" presId="urn:microsoft.com/office/officeart/2005/8/layout/default"/>
    <dgm:cxn modelId="{7E80B101-93F7-42B7-928E-02F93C6AE7DE}" type="presParOf" srcId="{9D498045-463A-498B-AA33-6C82066C24C6}" destId="{B19822BE-435A-49CF-AEDE-4B5CE49AA451}" srcOrd="3" destOrd="0" presId="urn:microsoft.com/office/officeart/2005/8/layout/default"/>
    <dgm:cxn modelId="{9515551A-009E-4A9B-8CD2-8EE2FC7C2739}" type="presParOf" srcId="{9D498045-463A-498B-AA33-6C82066C24C6}" destId="{B594837E-E4C2-490C-91C1-E1E11DF8107B}" srcOrd="4" destOrd="0" presId="urn:microsoft.com/office/officeart/2005/8/layout/default"/>
    <dgm:cxn modelId="{5899833F-3D14-408C-AF16-1B11F44B4D51}" type="presParOf" srcId="{9D498045-463A-498B-AA33-6C82066C24C6}" destId="{4F5DBE6F-362D-4366-B3B8-1A4174F93FBD}" srcOrd="5" destOrd="0" presId="urn:microsoft.com/office/officeart/2005/8/layout/default"/>
    <dgm:cxn modelId="{2B9995EB-F919-4635-B4BB-EA630ABC0732}" type="presParOf" srcId="{9D498045-463A-498B-AA33-6C82066C24C6}" destId="{F51085F2-6CD6-4790-9F12-36F1CE4B0261}" srcOrd="6" destOrd="0" presId="urn:microsoft.com/office/officeart/2005/8/layout/default"/>
    <dgm:cxn modelId="{1A58E97E-3458-497B-9554-46170CC46B1E}" type="presParOf" srcId="{9D498045-463A-498B-AA33-6C82066C24C6}" destId="{DA35F192-F1DF-43B5-9DD5-B2BC9EDD3197}" srcOrd="7" destOrd="0" presId="urn:microsoft.com/office/officeart/2005/8/layout/default"/>
    <dgm:cxn modelId="{73A69BC5-8045-49DC-B2B5-E380A4A4D760}" type="presParOf" srcId="{9D498045-463A-498B-AA33-6C82066C24C6}" destId="{E4EA7818-07CE-4B34-AC9C-21F081D6BAA2}" srcOrd="8" destOrd="0" presId="urn:microsoft.com/office/officeart/2005/8/layout/default"/>
    <dgm:cxn modelId="{E4B5415B-BF52-4DF4-A224-454140A527D0}" type="presParOf" srcId="{9D498045-463A-498B-AA33-6C82066C24C6}" destId="{25481187-BEC4-425A-9D1A-FFA487EB6FA7}" srcOrd="9" destOrd="0" presId="urn:microsoft.com/office/officeart/2005/8/layout/default"/>
    <dgm:cxn modelId="{FEDC8309-88F6-4C1D-AFC3-6D407C261E22}" type="presParOf" srcId="{9D498045-463A-498B-AA33-6C82066C24C6}" destId="{9136535D-8AB8-44DE-901A-C87E677DB7E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FE7F09-6C4E-451D-83F5-B740CFE3897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9E1C1BE-B9ED-4B39-99B2-4A47AEE6DE8F}">
      <dgm:prSet/>
      <dgm:spPr/>
      <dgm:t>
        <a:bodyPr/>
        <a:lstStyle/>
        <a:p>
          <a:r>
            <a:rPr lang="en-GB" b="1" dirty="0"/>
            <a:t>Bassham et al (2011) further explains that Critical thinking</a:t>
          </a:r>
          <a:r>
            <a:rPr lang="en-GB" dirty="0"/>
            <a:t>  involves: </a:t>
          </a:r>
          <a:endParaRPr lang="en-US" dirty="0"/>
        </a:p>
      </dgm:t>
    </dgm:pt>
    <dgm:pt modelId="{7C7CEE46-BCD4-499C-9112-5E19C7137C48}" type="parTrans" cxnId="{F6908637-21E3-4CB6-8690-DB51FD48C2F1}">
      <dgm:prSet/>
      <dgm:spPr/>
      <dgm:t>
        <a:bodyPr/>
        <a:lstStyle/>
        <a:p>
          <a:endParaRPr lang="en-US"/>
        </a:p>
      </dgm:t>
    </dgm:pt>
    <dgm:pt modelId="{716CB30A-271E-42B8-B1DB-72CA0F47DC91}" type="sibTrans" cxnId="{F6908637-21E3-4CB6-8690-DB51FD48C2F1}">
      <dgm:prSet/>
      <dgm:spPr/>
      <dgm:t>
        <a:bodyPr/>
        <a:lstStyle/>
        <a:p>
          <a:endParaRPr lang="en-US"/>
        </a:p>
      </dgm:t>
    </dgm:pt>
    <dgm:pt modelId="{30340A3D-8A5E-491D-BDE4-CD33E826672E}">
      <dgm:prSet/>
      <dgm:spPr/>
      <dgm:t>
        <a:bodyPr/>
        <a:lstStyle/>
        <a:p>
          <a:r>
            <a:rPr lang="en-GB" dirty="0"/>
            <a:t>Thinking clearly</a:t>
          </a:r>
          <a:endParaRPr lang="en-US" dirty="0"/>
        </a:p>
      </dgm:t>
    </dgm:pt>
    <dgm:pt modelId="{829EED75-A354-4FD9-A335-CD8E3BAAED72}" type="parTrans" cxnId="{E9A203FF-FF61-48FA-84E5-C6039FDAB35E}">
      <dgm:prSet/>
      <dgm:spPr/>
      <dgm:t>
        <a:bodyPr/>
        <a:lstStyle/>
        <a:p>
          <a:endParaRPr lang="en-US"/>
        </a:p>
      </dgm:t>
    </dgm:pt>
    <dgm:pt modelId="{B52086DB-D05E-4EC8-A1FD-68D2A350D902}" type="sibTrans" cxnId="{E9A203FF-FF61-48FA-84E5-C6039FDAB35E}">
      <dgm:prSet/>
      <dgm:spPr/>
      <dgm:t>
        <a:bodyPr/>
        <a:lstStyle/>
        <a:p>
          <a:endParaRPr lang="en-US"/>
        </a:p>
      </dgm:t>
    </dgm:pt>
    <dgm:pt modelId="{1367648C-444C-467A-A2F3-36131CA3FA10}">
      <dgm:prSet/>
      <dgm:spPr/>
      <dgm:t>
        <a:bodyPr/>
        <a:lstStyle/>
        <a:p>
          <a:r>
            <a:rPr lang="en-GB" dirty="0"/>
            <a:t>Involves a wide range of cognitive skills</a:t>
          </a:r>
          <a:endParaRPr lang="en-US" dirty="0"/>
        </a:p>
      </dgm:t>
    </dgm:pt>
    <dgm:pt modelId="{BE0837BF-E587-4AE9-9B77-105BF07AA842}" type="parTrans" cxnId="{986EB845-5FE9-418A-AB91-9EFE04936FDD}">
      <dgm:prSet/>
      <dgm:spPr/>
      <dgm:t>
        <a:bodyPr/>
        <a:lstStyle/>
        <a:p>
          <a:endParaRPr lang="en-US"/>
        </a:p>
      </dgm:t>
    </dgm:pt>
    <dgm:pt modelId="{7BF22F36-5C41-4D77-8720-F71AF3391EDC}" type="sibTrans" cxnId="{986EB845-5FE9-418A-AB91-9EFE04936FDD}">
      <dgm:prSet/>
      <dgm:spPr/>
      <dgm:t>
        <a:bodyPr/>
        <a:lstStyle/>
        <a:p>
          <a:endParaRPr lang="en-US"/>
        </a:p>
      </dgm:t>
    </dgm:pt>
    <dgm:pt modelId="{29C831B0-36F3-48DE-A7E5-6C28AE85D0F8}">
      <dgm:prSet/>
      <dgm:spPr/>
      <dgm:t>
        <a:bodyPr/>
        <a:lstStyle/>
        <a:p>
          <a:r>
            <a:rPr lang="en-GB" dirty="0"/>
            <a:t>Identifying, analysing, and evaluating arguments and truth claims</a:t>
          </a:r>
          <a:endParaRPr lang="en-US" dirty="0"/>
        </a:p>
      </dgm:t>
    </dgm:pt>
    <dgm:pt modelId="{3DD33555-61A1-4FEA-9EA4-66112C7655D3}" type="parTrans" cxnId="{725E7233-5284-4958-BFF1-4B95A6492968}">
      <dgm:prSet/>
      <dgm:spPr/>
      <dgm:t>
        <a:bodyPr/>
        <a:lstStyle/>
        <a:p>
          <a:endParaRPr lang="en-US"/>
        </a:p>
      </dgm:t>
    </dgm:pt>
    <dgm:pt modelId="{56D8B88A-2648-4BC9-9855-DEC8C526F349}" type="sibTrans" cxnId="{725E7233-5284-4958-BFF1-4B95A6492968}">
      <dgm:prSet/>
      <dgm:spPr/>
      <dgm:t>
        <a:bodyPr/>
        <a:lstStyle/>
        <a:p>
          <a:endParaRPr lang="en-US"/>
        </a:p>
      </dgm:t>
    </dgm:pt>
    <dgm:pt modelId="{CF963A9C-2934-4C0D-AE91-4B1013DA588C}">
      <dgm:prSet/>
      <dgm:spPr/>
      <dgm:t>
        <a:bodyPr/>
        <a:lstStyle/>
        <a:p>
          <a:r>
            <a:rPr lang="en-GB" dirty="0"/>
            <a:t>Recognising and overcoming personal biases and preconceptions</a:t>
          </a:r>
          <a:endParaRPr lang="en-US" dirty="0"/>
        </a:p>
      </dgm:t>
    </dgm:pt>
    <dgm:pt modelId="{49B2C8CD-800F-46BF-AC2A-F374D68F3973}" type="parTrans" cxnId="{FF4B0436-431A-4FB0-A91A-1D706BCB05C3}">
      <dgm:prSet/>
      <dgm:spPr/>
      <dgm:t>
        <a:bodyPr/>
        <a:lstStyle/>
        <a:p>
          <a:endParaRPr lang="en-US"/>
        </a:p>
      </dgm:t>
    </dgm:pt>
    <dgm:pt modelId="{02797DB2-8661-4305-984A-1D5A572AB130}" type="sibTrans" cxnId="{FF4B0436-431A-4FB0-A91A-1D706BCB05C3}">
      <dgm:prSet/>
      <dgm:spPr/>
      <dgm:t>
        <a:bodyPr/>
        <a:lstStyle/>
        <a:p>
          <a:endParaRPr lang="en-US"/>
        </a:p>
      </dgm:t>
    </dgm:pt>
    <dgm:pt modelId="{5720CFDB-0AC2-44EE-AF06-50AF7A54E669}">
      <dgm:prSet/>
      <dgm:spPr/>
      <dgm:t>
        <a:bodyPr/>
        <a:lstStyle/>
        <a:p>
          <a:r>
            <a:rPr lang="en-GB" dirty="0"/>
            <a:t>Formulating and presenting convincing reasons for conclusions</a:t>
          </a:r>
          <a:endParaRPr lang="en-US" dirty="0"/>
        </a:p>
      </dgm:t>
    </dgm:pt>
    <dgm:pt modelId="{00E9AB46-26E0-4A04-BBAD-1159CD94E8B8}" type="parTrans" cxnId="{EADE72B5-09D0-4582-A9BD-78D0389815E2}">
      <dgm:prSet/>
      <dgm:spPr/>
      <dgm:t>
        <a:bodyPr/>
        <a:lstStyle/>
        <a:p>
          <a:endParaRPr lang="en-US"/>
        </a:p>
      </dgm:t>
    </dgm:pt>
    <dgm:pt modelId="{6DBC4DFA-0AEC-4B4D-806D-98EB999295A1}" type="sibTrans" cxnId="{EADE72B5-09D0-4582-A9BD-78D0389815E2}">
      <dgm:prSet/>
      <dgm:spPr/>
      <dgm:t>
        <a:bodyPr/>
        <a:lstStyle/>
        <a:p>
          <a:endParaRPr lang="en-US"/>
        </a:p>
      </dgm:t>
    </dgm:pt>
    <dgm:pt modelId="{E3368022-39D1-404A-85B5-AD964E4860E3}">
      <dgm:prSet/>
      <dgm:spPr/>
      <dgm:t>
        <a:bodyPr/>
        <a:lstStyle/>
        <a:p>
          <a:r>
            <a:rPr lang="en-GB" dirty="0"/>
            <a:t>Making reasonable decisions about what to believe and what to do</a:t>
          </a:r>
          <a:endParaRPr lang="en-US" dirty="0"/>
        </a:p>
      </dgm:t>
    </dgm:pt>
    <dgm:pt modelId="{DD557ED6-9283-4840-BF6D-DC961A56CAC5}" type="parTrans" cxnId="{1E5F708E-27B3-4AED-B1C5-EBCE1B61C8CF}">
      <dgm:prSet/>
      <dgm:spPr/>
      <dgm:t>
        <a:bodyPr/>
        <a:lstStyle/>
        <a:p>
          <a:endParaRPr lang="en-US"/>
        </a:p>
      </dgm:t>
    </dgm:pt>
    <dgm:pt modelId="{045E79D8-EA3D-4B5E-92FE-B2EA19FD677C}" type="sibTrans" cxnId="{1E5F708E-27B3-4AED-B1C5-EBCE1B61C8CF}">
      <dgm:prSet/>
      <dgm:spPr/>
      <dgm:t>
        <a:bodyPr/>
        <a:lstStyle/>
        <a:p>
          <a:endParaRPr lang="en-US"/>
        </a:p>
      </dgm:t>
    </dgm:pt>
    <dgm:pt modelId="{708DB5A8-D2DA-49F9-9084-73EFFA0B91A4}" type="pres">
      <dgm:prSet presAssocID="{89FE7F09-6C4E-451D-83F5-B740CFE3897A}" presName="vert0" presStyleCnt="0">
        <dgm:presLayoutVars>
          <dgm:dir/>
          <dgm:animOne val="branch"/>
          <dgm:animLvl val="lvl"/>
        </dgm:presLayoutVars>
      </dgm:prSet>
      <dgm:spPr/>
    </dgm:pt>
    <dgm:pt modelId="{81543E01-0267-4E9D-A62C-B02B04BEF481}" type="pres">
      <dgm:prSet presAssocID="{69E1C1BE-B9ED-4B39-99B2-4A47AEE6DE8F}" presName="thickLine" presStyleLbl="alignNode1" presStyleIdx="0" presStyleCnt="7"/>
      <dgm:spPr/>
    </dgm:pt>
    <dgm:pt modelId="{CC5023A5-6B80-4D23-A18E-D52A2B8F12B0}" type="pres">
      <dgm:prSet presAssocID="{69E1C1BE-B9ED-4B39-99B2-4A47AEE6DE8F}" presName="horz1" presStyleCnt="0"/>
      <dgm:spPr/>
    </dgm:pt>
    <dgm:pt modelId="{C42EC7DA-A92B-4571-B8EF-B7E81CD28304}" type="pres">
      <dgm:prSet presAssocID="{69E1C1BE-B9ED-4B39-99B2-4A47AEE6DE8F}" presName="tx1" presStyleLbl="revTx" presStyleIdx="0" presStyleCnt="7"/>
      <dgm:spPr/>
    </dgm:pt>
    <dgm:pt modelId="{DA7910AE-2281-4E1E-A6CF-C927222B4477}" type="pres">
      <dgm:prSet presAssocID="{69E1C1BE-B9ED-4B39-99B2-4A47AEE6DE8F}" presName="vert1" presStyleCnt="0"/>
      <dgm:spPr/>
    </dgm:pt>
    <dgm:pt modelId="{3327AE3A-1B28-40A8-9EC8-FCA5452E925D}" type="pres">
      <dgm:prSet presAssocID="{30340A3D-8A5E-491D-BDE4-CD33E826672E}" presName="thickLine" presStyleLbl="alignNode1" presStyleIdx="1" presStyleCnt="7"/>
      <dgm:spPr/>
    </dgm:pt>
    <dgm:pt modelId="{1580BD2B-3B68-4B51-A644-40A505648FBD}" type="pres">
      <dgm:prSet presAssocID="{30340A3D-8A5E-491D-BDE4-CD33E826672E}" presName="horz1" presStyleCnt="0"/>
      <dgm:spPr/>
    </dgm:pt>
    <dgm:pt modelId="{F4CBD581-AE97-43AD-9CB5-95E2B0286FB1}" type="pres">
      <dgm:prSet presAssocID="{30340A3D-8A5E-491D-BDE4-CD33E826672E}" presName="tx1" presStyleLbl="revTx" presStyleIdx="1" presStyleCnt="7"/>
      <dgm:spPr/>
    </dgm:pt>
    <dgm:pt modelId="{E1242608-8678-437A-9B40-30A11F9B72BC}" type="pres">
      <dgm:prSet presAssocID="{30340A3D-8A5E-491D-BDE4-CD33E826672E}" presName="vert1" presStyleCnt="0"/>
      <dgm:spPr/>
    </dgm:pt>
    <dgm:pt modelId="{0F3E75A4-1A44-42FC-9B64-CB338629DAE4}" type="pres">
      <dgm:prSet presAssocID="{1367648C-444C-467A-A2F3-36131CA3FA10}" presName="thickLine" presStyleLbl="alignNode1" presStyleIdx="2" presStyleCnt="7"/>
      <dgm:spPr/>
    </dgm:pt>
    <dgm:pt modelId="{076CA39B-7623-4BB9-B69C-65202A547FC7}" type="pres">
      <dgm:prSet presAssocID="{1367648C-444C-467A-A2F3-36131CA3FA10}" presName="horz1" presStyleCnt="0"/>
      <dgm:spPr/>
    </dgm:pt>
    <dgm:pt modelId="{80805C1B-6781-478A-9ABE-BFE8739D9566}" type="pres">
      <dgm:prSet presAssocID="{1367648C-444C-467A-A2F3-36131CA3FA10}" presName="tx1" presStyleLbl="revTx" presStyleIdx="2" presStyleCnt="7"/>
      <dgm:spPr/>
    </dgm:pt>
    <dgm:pt modelId="{7F0BA36D-3253-4705-92F6-C1CB8B575A8D}" type="pres">
      <dgm:prSet presAssocID="{1367648C-444C-467A-A2F3-36131CA3FA10}" presName="vert1" presStyleCnt="0"/>
      <dgm:spPr/>
    </dgm:pt>
    <dgm:pt modelId="{08C0507A-5AF4-4C75-9C5C-D357E8A6751D}" type="pres">
      <dgm:prSet presAssocID="{29C831B0-36F3-48DE-A7E5-6C28AE85D0F8}" presName="thickLine" presStyleLbl="alignNode1" presStyleIdx="3" presStyleCnt="7"/>
      <dgm:spPr/>
    </dgm:pt>
    <dgm:pt modelId="{981BBE65-EF48-43A3-AC49-8EF98E51CB44}" type="pres">
      <dgm:prSet presAssocID="{29C831B0-36F3-48DE-A7E5-6C28AE85D0F8}" presName="horz1" presStyleCnt="0"/>
      <dgm:spPr/>
    </dgm:pt>
    <dgm:pt modelId="{2EA99910-9421-4BAD-BE36-993AC6BD988D}" type="pres">
      <dgm:prSet presAssocID="{29C831B0-36F3-48DE-A7E5-6C28AE85D0F8}" presName="tx1" presStyleLbl="revTx" presStyleIdx="3" presStyleCnt="7"/>
      <dgm:spPr/>
    </dgm:pt>
    <dgm:pt modelId="{4C0A6EC0-D812-4CCD-8269-E7CF94D8F034}" type="pres">
      <dgm:prSet presAssocID="{29C831B0-36F3-48DE-A7E5-6C28AE85D0F8}" presName="vert1" presStyleCnt="0"/>
      <dgm:spPr/>
    </dgm:pt>
    <dgm:pt modelId="{5C56D625-8B89-4850-8644-B5EFC7CBDE09}" type="pres">
      <dgm:prSet presAssocID="{CF963A9C-2934-4C0D-AE91-4B1013DA588C}" presName="thickLine" presStyleLbl="alignNode1" presStyleIdx="4" presStyleCnt="7"/>
      <dgm:spPr/>
    </dgm:pt>
    <dgm:pt modelId="{5CD291BB-2C39-4E04-BD90-1E331D2152AD}" type="pres">
      <dgm:prSet presAssocID="{CF963A9C-2934-4C0D-AE91-4B1013DA588C}" presName="horz1" presStyleCnt="0"/>
      <dgm:spPr/>
    </dgm:pt>
    <dgm:pt modelId="{E7F94C7A-4323-4186-810D-2E194E0D1E17}" type="pres">
      <dgm:prSet presAssocID="{CF963A9C-2934-4C0D-AE91-4B1013DA588C}" presName="tx1" presStyleLbl="revTx" presStyleIdx="4" presStyleCnt="7"/>
      <dgm:spPr/>
    </dgm:pt>
    <dgm:pt modelId="{5F524942-7685-43E8-9536-4A2F569E1A4F}" type="pres">
      <dgm:prSet presAssocID="{CF963A9C-2934-4C0D-AE91-4B1013DA588C}" presName="vert1" presStyleCnt="0"/>
      <dgm:spPr/>
    </dgm:pt>
    <dgm:pt modelId="{C0D06ECA-11DD-45E1-92DD-D49EEA656C0D}" type="pres">
      <dgm:prSet presAssocID="{5720CFDB-0AC2-44EE-AF06-50AF7A54E669}" presName="thickLine" presStyleLbl="alignNode1" presStyleIdx="5" presStyleCnt="7"/>
      <dgm:spPr/>
    </dgm:pt>
    <dgm:pt modelId="{C64A107A-3B5A-45B3-9F95-D40A404B08B7}" type="pres">
      <dgm:prSet presAssocID="{5720CFDB-0AC2-44EE-AF06-50AF7A54E669}" presName="horz1" presStyleCnt="0"/>
      <dgm:spPr/>
    </dgm:pt>
    <dgm:pt modelId="{9C739D48-7127-409F-9151-29B36E9785FF}" type="pres">
      <dgm:prSet presAssocID="{5720CFDB-0AC2-44EE-AF06-50AF7A54E669}" presName="tx1" presStyleLbl="revTx" presStyleIdx="5" presStyleCnt="7"/>
      <dgm:spPr/>
    </dgm:pt>
    <dgm:pt modelId="{A07AF17E-BA3F-4F02-9A77-0C2A6AF7CBD7}" type="pres">
      <dgm:prSet presAssocID="{5720CFDB-0AC2-44EE-AF06-50AF7A54E669}" presName="vert1" presStyleCnt="0"/>
      <dgm:spPr/>
    </dgm:pt>
    <dgm:pt modelId="{D20A5DD7-A6E6-474A-920A-7E1B142C48CC}" type="pres">
      <dgm:prSet presAssocID="{E3368022-39D1-404A-85B5-AD964E4860E3}" presName="thickLine" presStyleLbl="alignNode1" presStyleIdx="6" presStyleCnt="7"/>
      <dgm:spPr/>
    </dgm:pt>
    <dgm:pt modelId="{A2BCC464-8966-41A7-8F59-34758152A8B4}" type="pres">
      <dgm:prSet presAssocID="{E3368022-39D1-404A-85B5-AD964E4860E3}" presName="horz1" presStyleCnt="0"/>
      <dgm:spPr/>
    </dgm:pt>
    <dgm:pt modelId="{4BC4B22D-B167-4426-9D7E-0EC98625BD02}" type="pres">
      <dgm:prSet presAssocID="{E3368022-39D1-404A-85B5-AD964E4860E3}" presName="tx1" presStyleLbl="revTx" presStyleIdx="6" presStyleCnt="7"/>
      <dgm:spPr/>
    </dgm:pt>
    <dgm:pt modelId="{AB4E1B4E-134F-4EE8-82BB-FBFBEE06BE97}" type="pres">
      <dgm:prSet presAssocID="{E3368022-39D1-404A-85B5-AD964E4860E3}" presName="vert1" presStyleCnt="0"/>
      <dgm:spPr/>
    </dgm:pt>
  </dgm:ptLst>
  <dgm:cxnLst>
    <dgm:cxn modelId="{27148105-B78A-42B9-8946-159F6E3F059E}" type="presOf" srcId="{5720CFDB-0AC2-44EE-AF06-50AF7A54E669}" destId="{9C739D48-7127-409F-9151-29B36E9785FF}" srcOrd="0" destOrd="0" presId="urn:microsoft.com/office/officeart/2008/layout/LinedList"/>
    <dgm:cxn modelId="{F7CABE12-B0E5-47F5-B0F9-3B889E1B8067}" type="presOf" srcId="{CF963A9C-2934-4C0D-AE91-4B1013DA588C}" destId="{E7F94C7A-4323-4186-810D-2E194E0D1E17}" srcOrd="0" destOrd="0" presId="urn:microsoft.com/office/officeart/2008/layout/LinedList"/>
    <dgm:cxn modelId="{CBA75418-6408-4565-8432-FCB9603A1A3A}" type="presOf" srcId="{E3368022-39D1-404A-85B5-AD964E4860E3}" destId="{4BC4B22D-B167-4426-9D7E-0EC98625BD02}" srcOrd="0" destOrd="0" presId="urn:microsoft.com/office/officeart/2008/layout/LinedList"/>
    <dgm:cxn modelId="{88756C24-964B-405A-97B6-72BA71DCAB37}" type="presOf" srcId="{29C831B0-36F3-48DE-A7E5-6C28AE85D0F8}" destId="{2EA99910-9421-4BAD-BE36-993AC6BD988D}" srcOrd="0" destOrd="0" presId="urn:microsoft.com/office/officeart/2008/layout/LinedList"/>
    <dgm:cxn modelId="{725E7233-5284-4958-BFF1-4B95A6492968}" srcId="{89FE7F09-6C4E-451D-83F5-B740CFE3897A}" destId="{29C831B0-36F3-48DE-A7E5-6C28AE85D0F8}" srcOrd="3" destOrd="0" parTransId="{3DD33555-61A1-4FEA-9EA4-66112C7655D3}" sibTransId="{56D8B88A-2648-4BC9-9855-DEC8C526F349}"/>
    <dgm:cxn modelId="{FF4B0436-431A-4FB0-A91A-1D706BCB05C3}" srcId="{89FE7F09-6C4E-451D-83F5-B740CFE3897A}" destId="{CF963A9C-2934-4C0D-AE91-4B1013DA588C}" srcOrd="4" destOrd="0" parTransId="{49B2C8CD-800F-46BF-AC2A-F374D68F3973}" sibTransId="{02797DB2-8661-4305-984A-1D5A572AB130}"/>
    <dgm:cxn modelId="{F6908637-21E3-4CB6-8690-DB51FD48C2F1}" srcId="{89FE7F09-6C4E-451D-83F5-B740CFE3897A}" destId="{69E1C1BE-B9ED-4B39-99B2-4A47AEE6DE8F}" srcOrd="0" destOrd="0" parTransId="{7C7CEE46-BCD4-499C-9112-5E19C7137C48}" sibTransId="{716CB30A-271E-42B8-B1DB-72CA0F47DC91}"/>
    <dgm:cxn modelId="{AB1B6A38-4066-4805-B943-1DA37912898D}" type="presOf" srcId="{1367648C-444C-467A-A2F3-36131CA3FA10}" destId="{80805C1B-6781-478A-9ABE-BFE8739D9566}" srcOrd="0" destOrd="0" presId="urn:microsoft.com/office/officeart/2008/layout/LinedList"/>
    <dgm:cxn modelId="{986EB845-5FE9-418A-AB91-9EFE04936FDD}" srcId="{89FE7F09-6C4E-451D-83F5-B740CFE3897A}" destId="{1367648C-444C-467A-A2F3-36131CA3FA10}" srcOrd="2" destOrd="0" parTransId="{BE0837BF-E587-4AE9-9B77-105BF07AA842}" sibTransId="{7BF22F36-5C41-4D77-8720-F71AF3391EDC}"/>
    <dgm:cxn modelId="{1E5F708E-27B3-4AED-B1C5-EBCE1B61C8CF}" srcId="{89FE7F09-6C4E-451D-83F5-B740CFE3897A}" destId="{E3368022-39D1-404A-85B5-AD964E4860E3}" srcOrd="6" destOrd="0" parTransId="{DD557ED6-9283-4840-BF6D-DC961A56CAC5}" sibTransId="{045E79D8-EA3D-4B5E-92FE-B2EA19FD677C}"/>
    <dgm:cxn modelId="{A3465990-5C9A-48E1-A6F9-A4C5F136C93C}" type="presOf" srcId="{69E1C1BE-B9ED-4B39-99B2-4A47AEE6DE8F}" destId="{C42EC7DA-A92B-4571-B8EF-B7E81CD28304}" srcOrd="0" destOrd="0" presId="urn:microsoft.com/office/officeart/2008/layout/LinedList"/>
    <dgm:cxn modelId="{F8E898AF-40CD-4385-A960-BBD972512C09}" type="presOf" srcId="{89FE7F09-6C4E-451D-83F5-B740CFE3897A}" destId="{708DB5A8-D2DA-49F9-9084-73EFFA0B91A4}" srcOrd="0" destOrd="0" presId="urn:microsoft.com/office/officeart/2008/layout/LinedList"/>
    <dgm:cxn modelId="{EADE72B5-09D0-4582-A9BD-78D0389815E2}" srcId="{89FE7F09-6C4E-451D-83F5-B740CFE3897A}" destId="{5720CFDB-0AC2-44EE-AF06-50AF7A54E669}" srcOrd="5" destOrd="0" parTransId="{00E9AB46-26E0-4A04-BBAD-1159CD94E8B8}" sibTransId="{6DBC4DFA-0AEC-4B4D-806D-98EB999295A1}"/>
    <dgm:cxn modelId="{B9EC8BDF-5211-4111-B81D-CC1B6ADBB7C0}" type="presOf" srcId="{30340A3D-8A5E-491D-BDE4-CD33E826672E}" destId="{F4CBD581-AE97-43AD-9CB5-95E2B0286FB1}" srcOrd="0" destOrd="0" presId="urn:microsoft.com/office/officeart/2008/layout/LinedList"/>
    <dgm:cxn modelId="{E9A203FF-FF61-48FA-84E5-C6039FDAB35E}" srcId="{89FE7F09-6C4E-451D-83F5-B740CFE3897A}" destId="{30340A3D-8A5E-491D-BDE4-CD33E826672E}" srcOrd="1" destOrd="0" parTransId="{829EED75-A354-4FD9-A335-CD8E3BAAED72}" sibTransId="{B52086DB-D05E-4EC8-A1FD-68D2A350D902}"/>
    <dgm:cxn modelId="{14E9F25F-6C50-4F8E-A34C-E22A590065AC}" type="presParOf" srcId="{708DB5A8-D2DA-49F9-9084-73EFFA0B91A4}" destId="{81543E01-0267-4E9D-A62C-B02B04BEF481}" srcOrd="0" destOrd="0" presId="urn:microsoft.com/office/officeart/2008/layout/LinedList"/>
    <dgm:cxn modelId="{20462EBC-A7FF-439E-B7D4-3EE447FBC65F}" type="presParOf" srcId="{708DB5A8-D2DA-49F9-9084-73EFFA0B91A4}" destId="{CC5023A5-6B80-4D23-A18E-D52A2B8F12B0}" srcOrd="1" destOrd="0" presId="urn:microsoft.com/office/officeart/2008/layout/LinedList"/>
    <dgm:cxn modelId="{523CAA1C-7C5A-4D2E-9917-DB394E383E7B}" type="presParOf" srcId="{CC5023A5-6B80-4D23-A18E-D52A2B8F12B0}" destId="{C42EC7DA-A92B-4571-B8EF-B7E81CD28304}" srcOrd="0" destOrd="0" presId="urn:microsoft.com/office/officeart/2008/layout/LinedList"/>
    <dgm:cxn modelId="{48985FFD-ADD7-4F2C-9C54-C2520C1773D5}" type="presParOf" srcId="{CC5023A5-6B80-4D23-A18E-D52A2B8F12B0}" destId="{DA7910AE-2281-4E1E-A6CF-C927222B4477}" srcOrd="1" destOrd="0" presId="urn:microsoft.com/office/officeart/2008/layout/LinedList"/>
    <dgm:cxn modelId="{31FC7A2A-325A-44A5-A904-07E7CB74AF26}" type="presParOf" srcId="{708DB5A8-D2DA-49F9-9084-73EFFA0B91A4}" destId="{3327AE3A-1B28-40A8-9EC8-FCA5452E925D}" srcOrd="2" destOrd="0" presId="urn:microsoft.com/office/officeart/2008/layout/LinedList"/>
    <dgm:cxn modelId="{C3828762-BC34-4356-A13A-B91F96FB06A3}" type="presParOf" srcId="{708DB5A8-D2DA-49F9-9084-73EFFA0B91A4}" destId="{1580BD2B-3B68-4B51-A644-40A505648FBD}" srcOrd="3" destOrd="0" presId="urn:microsoft.com/office/officeart/2008/layout/LinedList"/>
    <dgm:cxn modelId="{7E699CAD-C952-4A97-AF5F-00C500A9C80D}" type="presParOf" srcId="{1580BD2B-3B68-4B51-A644-40A505648FBD}" destId="{F4CBD581-AE97-43AD-9CB5-95E2B0286FB1}" srcOrd="0" destOrd="0" presId="urn:microsoft.com/office/officeart/2008/layout/LinedList"/>
    <dgm:cxn modelId="{7AC31725-E6C0-4FD7-A2A9-B14D7BD9C752}" type="presParOf" srcId="{1580BD2B-3B68-4B51-A644-40A505648FBD}" destId="{E1242608-8678-437A-9B40-30A11F9B72BC}" srcOrd="1" destOrd="0" presId="urn:microsoft.com/office/officeart/2008/layout/LinedList"/>
    <dgm:cxn modelId="{FFA57878-DF1C-4B36-8116-B249ECAD1468}" type="presParOf" srcId="{708DB5A8-D2DA-49F9-9084-73EFFA0B91A4}" destId="{0F3E75A4-1A44-42FC-9B64-CB338629DAE4}" srcOrd="4" destOrd="0" presId="urn:microsoft.com/office/officeart/2008/layout/LinedList"/>
    <dgm:cxn modelId="{8F38F390-8D88-4F21-9728-DCEDE81D5F4E}" type="presParOf" srcId="{708DB5A8-D2DA-49F9-9084-73EFFA0B91A4}" destId="{076CA39B-7623-4BB9-B69C-65202A547FC7}" srcOrd="5" destOrd="0" presId="urn:microsoft.com/office/officeart/2008/layout/LinedList"/>
    <dgm:cxn modelId="{33B02A58-8B9C-4E22-9A30-2FE3AE8C7266}" type="presParOf" srcId="{076CA39B-7623-4BB9-B69C-65202A547FC7}" destId="{80805C1B-6781-478A-9ABE-BFE8739D9566}" srcOrd="0" destOrd="0" presId="urn:microsoft.com/office/officeart/2008/layout/LinedList"/>
    <dgm:cxn modelId="{328AD234-EB67-4697-904E-85671AC1F388}" type="presParOf" srcId="{076CA39B-7623-4BB9-B69C-65202A547FC7}" destId="{7F0BA36D-3253-4705-92F6-C1CB8B575A8D}" srcOrd="1" destOrd="0" presId="urn:microsoft.com/office/officeart/2008/layout/LinedList"/>
    <dgm:cxn modelId="{23AA36B8-3478-4754-B7A8-6FB85A33498C}" type="presParOf" srcId="{708DB5A8-D2DA-49F9-9084-73EFFA0B91A4}" destId="{08C0507A-5AF4-4C75-9C5C-D357E8A6751D}" srcOrd="6" destOrd="0" presId="urn:microsoft.com/office/officeart/2008/layout/LinedList"/>
    <dgm:cxn modelId="{FB4242C4-B664-4D99-A278-58B67615F2A9}" type="presParOf" srcId="{708DB5A8-D2DA-49F9-9084-73EFFA0B91A4}" destId="{981BBE65-EF48-43A3-AC49-8EF98E51CB44}" srcOrd="7" destOrd="0" presId="urn:microsoft.com/office/officeart/2008/layout/LinedList"/>
    <dgm:cxn modelId="{E831C8BC-73F8-4C5D-AB74-DC42BF3386FC}" type="presParOf" srcId="{981BBE65-EF48-43A3-AC49-8EF98E51CB44}" destId="{2EA99910-9421-4BAD-BE36-993AC6BD988D}" srcOrd="0" destOrd="0" presId="urn:microsoft.com/office/officeart/2008/layout/LinedList"/>
    <dgm:cxn modelId="{722FE4A3-9D4C-4F74-B3E3-E6FFABDF7038}" type="presParOf" srcId="{981BBE65-EF48-43A3-AC49-8EF98E51CB44}" destId="{4C0A6EC0-D812-4CCD-8269-E7CF94D8F034}" srcOrd="1" destOrd="0" presId="urn:microsoft.com/office/officeart/2008/layout/LinedList"/>
    <dgm:cxn modelId="{7D3313FF-B7A8-4FBA-B72B-EB1F7F3414F7}" type="presParOf" srcId="{708DB5A8-D2DA-49F9-9084-73EFFA0B91A4}" destId="{5C56D625-8B89-4850-8644-B5EFC7CBDE09}" srcOrd="8" destOrd="0" presId="urn:microsoft.com/office/officeart/2008/layout/LinedList"/>
    <dgm:cxn modelId="{4A27D84D-3D60-486C-AB4C-EB7F3D23C0D2}" type="presParOf" srcId="{708DB5A8-D2DA-49F9-9084-73EFFA0B91A4}" destId="{5CD291BB-2C39-4E04-BD90-1E331D2152AD}" srcOrd="9" destOrd="0" presId="urn:microsoft.com/office/officeart/2008/layout/LinedList"/>
    <dgm:cxn modelId="{EE25E8AC-DE31-4F47-BBF2-0037FFE98584}" type="presParOf" srcId="{5CD291BB-2C39-4E04-BD90-1E331D2152AD}" destId="{E7F94C7A-4323-4186-810D-2E194E0D1E17}" srcOrd="0" destOrd="0" presId="urn:microsoft.com/office/officeart/2008/layout/LinedList"/>
    <dgm:cxn modelId="{73707340-92DF-4513-8FD1-D271F35ED5F9}" type="presParOf" srcId="{5CD291BB-2C39-4E04-BD90-1E331D2152AD}" destId="{5F524942-7685-43E8-9536-4A2F569E1A4F}" srcOrd="1" destOrd="0" presId="urn:microsoft.com/office/officeart/2008/layout/LinedList"/>
    <dgm:cxn modelId="{885EEF49-3910-4B36-9388-BC76B5CF2A07}" type="presParOf" srcId="{708DB5A8-D2DA-49F9-9084-73EFFA0B91A4}" destId="{C0D06ECA-11DD-45E1-92DD-D49EEA656C0D}" srcOrd="10" destOrd="0" presId="urn:microsoft.com/office/officeart/2008/layout/LinedList"/>
    <dgm:cxn modelId="{154B4416-6AC8-4B93-B600-87B1CCFCB68D}" type="presParOf" srcId="{708DB5A8-D2DA-49F9-9084-73EFFA0B91A4}" destId="{C64A107A-3B5A-45B3-9F95-D40A404B08B7}" srcOrd="11" destOrd="0" presId="urn:microsoft.com/office/officeart/2008/layout/LinedList"/>
    <dgm:cxn modelId="{110373C0-CBA4-4066-9CBF-59084F6E1165}" type="presParOf" srcId="{C64A107A-3B5A-45B3-9F95-D40A404B08B7}" destId="{9C739D48-7127-409F-9151-29B36E9785FF}" srcOrd="0" destOrd="0" presId="urn:microsoft.com/office/officeart/2008/layout/LinedList"/>
    <dgm:cxn modelId="{84B9FAA2-7A49-46E1-ADEE-EF7AEA500DA9}" type="presParOf" srcId="{C64A107A-3B5A-45B3-9F95-D40A404B08B7}" destId="{A07AF17E-BA3F-4F02-9A77-0C2A6AF7CBD7}" srcOrd="1" destOrd="0" presId="urn:microsoft.com/office/officeart/2008/layout/LinedList"/>
    <dgm:cxn modelId="{8D6ADBCF-CA24-430A-9FBD-58A0307DDC0A}" type="presParOf" srcId="{708DB5A8-D2DA-49F9-9084-73EFFA0B91A4}" destId="{D20A5DD7-A6E6-474A-920A-7E1B142C48CC}" srcOrd="12" destOrd="0" presId="urn:microsoft.com/office/officeart/2008/layout/LinedList"/>
    <dgm:cxn modelId="{25690D2A-EC56-4A76-A84B-52403174DD0D}" type="presParOf" srcId="{708DB5A8-D2DA-49F9-9084-73EFFA0B91A4}" destId="{A2BCC464-8966-41A7-8F59-34758152A8B4}" srcOrd="13" destOrd="0" presId="urn:microsoft.com/office/officeart/2008/layout/LinedList"/>
    <dgm:cxn modelId="{52B03D02-2EEB-4250-8310-AB8690BF1F0D}" type="presParOf" srcId="{A2BCC464-8966-41A7-8F59-34758152A8B4}" destId="{4BC4B22D-B167-4426-9D7E-0EC98625BD02}" srcOrd="0" destOrd="0" presId="urn:microsoft.com/office/officeart/2008/layout/LinedList"/>
    <dgm:cxn modelId="{CE01D27D-8387-4A55-87D3-7462D98D660C}" type="presParOf" srcId="{A2BCC464-8966-41A7-8F59-34758152A8B4}" destId="{AB4E1B4E-134F-4EE8-82BB-FBFBEE06BE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294DDF-20C9-4C64-8177-E8D0C6BFBA47}"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41C12CA9-37F7-41BC-BA68-6902E064BCEC}">
      <dgm:prSet/>
      <dgm:spPr/>
      <dgm:t>
        <a:bodyPr/>
        <a:lstStyle/>
        <a:p>
          <a:r>
            <a:rPr lang="en-GB"/>
            <a:t>Understanding the whole</a:t>
          </a:r>
          <a:endParaRPr lang="en-US"/>
        </a:p>
      </dgm:t>
    </dgm:pt>
    <dgm:pt modelId="{7BA17A3B-1057-4006-BF2C-BE7DDEB46171}" type="parTrans" cxnId="{D7A6EC42-36DF-471D-9929-BF0287AC4EE8}">
      <dgm:prSet/>
      <dgm:spPr/>
      <dgm:t>
        <a:bodyPr/>
        <a:lstStyle/>
        <a:p>
          <a:endParaRPr lang="en-US"/>
        </a:p>
      </dgm:t>
    </dgm:pt>
    <dgm:pt modelId="{94F764BA-2ECB-49A0-BD9D-8BDC104E23C8}" type="sibTrans" cxnId="{D7A6EC42-36DF-471D-9929-BF0287AC4EE8}">
      <dgm:prSet/>
      <dgm:spPr/>
      <dgm:t>
        <a:bodyPr/>
        <a:lstStyle/>
        <a:p>
          <a:endParaRPr lang="en-US"/>
        </a:p>
      </dgm:t>
    </dgm:pt>
    <dgm:pt modelId="{94E6769A-F626-485F-8669-B3B0F47C9276}">
      <dgm:prSet/>
      <dgm:spPr/>
      <dgm:t>
        <a:bodyPr/>
        <a:lstStyle/>
        <a:p>
          <a:r>
            <a:rPr lang="en-GB"/>
            <a:t>Breaking it down </a:t>
          </a:r>
          <a:endParaRPr lang="en-US"/>
        </a:p>
      </dgm:t>
    </dgm:pt>
    <dgm:pt modelId="{32BC2AAA-DD6C-407B-81D0-90B66E645801}" type="parTrans" cxnId="{510B43B8-6D5F-4EA8-8295-801078255735}">
      <dgm:prSet/>
      <dgm:spPr/>
      <dgm:t>
        <a:bodyPr/>
        <a:lstStyle/>
        <a:p>
          <a:endParaRPr lang="en-US"/>
        </a:p>
      </dgm:t>
    </dgm:pt>
    <dgm:pt modelId="{303DD587-206D-4795-8C7B-57950015A8AC}" type="sibTrans" cxnId="{510B43B8-6D5F-4EA8-8295-801078255735}">
      <dgm:prSet/>
      <dgm:spPr/>
      <dgm:t>
        <a:bodyPr/>
        <a:lstStyle/>
        <a:p>
          <a:endParaRPr lang="en-US"/>
        </a:p>
      </dgm:t>
    </dgm:pt>
    <dgm:pt modelId="{447EE477-4B7D-47DC-A9E7-462EC7C83489}">
      <dgm:prSet/>
      <dgm:spPr/>
      <dgm:t>
        <a:bodyPr/>
        <a:lstStyle/>
        <a:p>
          <a:r>
            <a:rPr lang="en-GB"/>
            <a:t>Purpose and Effect </a:t>
          </a:r>
          <a:endParaRPr lang="en-US"/>
        </a:p>
      </dgm:t>
    </dgm:pt>
    <dgm:pt modelId="{E5A2BC25-7FDD-44F9-B97F-215D9F1CEAA1}" type="parTrans" cxnId="{A47D3746-D437-4CE2-BC13-6FB98AAB1979}">
      <dgm:prSet/>
      <dgm:spPr/>
      <dgm:t>
        <a:bodyPr/>
        <a:lstStyle/>
        <a:p>
          <a:endParaRPr lang="en-US"/>
        </a:p>
      </dgm:t>
    </dgm:pt>
    <dgm:pt modelId="{E6A17282-C615-4E7D-B821-B82E5E29B0D7}" type="sibTrans" cxnId="{A47D3746-D437-4CE2-BC13-6FB98AAB1979}">
      <dgm:prSet/>
      <dgm:spPr/>
      <dgm:t>
        <a:bodyPr/>
        <a:lstStyle/>
        <a:p>
          <a:endParaRPr lang="en-US"/>
        </a:p>
      </dgm:t>
    </dgm:pt>
    <dgm:pt modelId="{490CF0DB-801B-49B8-81A0-86EFE089AAAA}">
      <dgm:prSet/>
      <dgm:spPr/>
      <dgm:t>
        <a:bodyPr/>
        <a:lstStyle/>
        <a:p>
          <a:r>
            <a:rPr lang="en-GB"/>
            <a:t>Interpretation </a:t>
          </a:r>
          <a:endParaRPr lang="en-US"/>
        </a:p>
      </dgm:t>
    </dgm:pt>
    <dgm:pt modelId="{1EEB92E6-A09C-42F4-84F2-93E04FA3510E}" type="parTrans" cxnId="{8A06D7FB-D501-44F0-9C69-C69E6F94AEC3}">
      <dgm:prSet/>
      <dgm:spPr/>
      <dgm:t>
        <a:bodyPr/>
        <a:lstStyle/>
        <a:p>
          <a:endParaRPr lang="en-US"/>
        </a:p>
      </dgm:t>
    </dgm:pt>
    <dgm:pt modelId="{05E268E1-AE64-4144-8BB8-23B66CB093C7}" type="sibTrans" cxnId="{8A06D7FB-D501-44F0-9C69-C69E6F94AEC3}">
      <dgm:prSet/>
      <dgm:spPr/>
      <dgm:t>
        <a:bodyPr/>
        <a:lstStyle/>
        <a:p>
          <a:endParaRPr lang="en-US"/>
        </a:p>
      </dgm:t>
    </dgm:pt>
    <dgm:pt modelId="{3630E6A6-81C6-4884-A19A-31CC29009F80}">
      <dgm:prSet/>
      <dgm:spPr/>
      <dgm:t>
        <a:bodyPr/>
        <a:lstStyle/>
        <a:p>
          <a:r>
            <a:rPr lang="en-GB"/>
            <a:t>Connections </a:t>
          </a:r>
          <a:endParaRPr lang="en-US"/>
        </a:p>
      </dgm:t>
    </dgm:pt>
    <dgm:pt modelId="{9E77AEC4-C2C4-4321-8AF4-0C145BAE1C4A}" type="parTrans" cxnId="{4A04240F-FCE4-4B25-8069-E0B35D330696}">
      <dgm:prSet/>
      <dgm:spPr/>
      <dgm:t>
        <a:bodyPr/>
        <a:lstStyle/>
        <a:p>
          <a:endParaRPr lang="en-US"/>
        </a:p>
      </dgm:t>
    </dgm:pt>
    <dgm:pt modelId="{00B7B07B-D968-44EA-A408-6965D506D9C6}" type="sibTrans" cxnId="{4A04240F-FCE4-4B25-8069-E0B35D330696}">
      <dgm:prSet/>
      <dgm:spPr/>
      <dgm:t>
        <a:bodyPr/>
        <a:lstStyle/>
        <a:p>
          <a:endParaRPr lang="en-US"/>
        </a:p>
      </dgm:t>
    </dgm:pt>
    <dgm:pt modelId="{4780AA42-6D27-4829-9D93-6C7818F5E6CB}" type="pres">
      <dgm:prSet presAssocID="{21294DDF-20C9-4C64-8177-E8D0C6BFBA47}" presName="vert0" presStyleCnt="0">
        <dgm:presLayoutVars>
          <dgm:dir/>
          <dgm:animOne val="branch"/>
          <dgm:animLvl val="lvl"/>
        </dgm:presLayoutVars>
      </dgm:prSet>
      <dgm:spPr/>
    </dgm:pt>
    <dgm:pt modelId="{455F3482-1E41-4581-87BA-ACE637DA68D8}" type="pres">
      <dgm:prSet presAssocID="{41C12CA9-37F7-41BC-BA68-6902E064BCEC}" presName="thickLine" presStyleLbl="alignNode1" presStyleIdx="0" presStyleCnt="5"/>
      <dgm:spPr/>
    </dgm:pt>
    <dgm:pt modelId="{B12E2B23-B6C4-4910-84EE-16A3DC02347C}" type="pres">
      <dgm:prSet presAssocID="{41C12CA9-37F7-41BC-BA68-6902E064BCEC}" presName="horz1" presStyleCnt="0"/>
      <dgm:spPr/>
    </dgm:pt>
    <dgm:pt modelId="{9E187DAD-B302-4C82-97CE-195AE7E36D58}" type="pres">
      <dgm:prSet presAssocID="{41C12CA9-37F7-41BC-BA68-6902E064BCEC}" presName="tx1" presStyleLbl="revTx" presStyleIdx="0" presStyleCnt="5"/>
      <dgm:spPr/>
    </dgm:pt>
    <dgm:pt modelId="{FE27DB4A-397D-43F1-AEAD-BB1C0AF8A6C7}" type="pres">
      <dgm:prSet presAssocID="{41C12CA9-37F7-41BC-BA68-6902E064BCEC}" presName="vert1" presStyleCnt="0"/>
      <dgm:spPr/>
    </dgm:pt>
    <dgm:pt modelId="{BD5D037C-BE62-42DA-9784-AD7333618F0E}" type="pres">
      <dgm:prSet presAssocID="{94E6769A-F626-485F-8669-B3B0F47C9276}" presName="thickLine" presStyleLbl="alignNode1" presStyleIdx="1" presStyleCnt="5"/>
      <dgm:spPr/>
    </dgm:pt>
    <dgm:pt modelId="{65A1AFCD-3146-46BF-88B9-87780F51B4C9}" type="pres">
      <dgm:prSet presAssocID="{94E6769A-F626-485F-8669-B3B0F47C9276}" presName="horz1" presStyleCnt="0"/>
      <dgm:spPr/>
    </dgm:pt>
    <dgm:pt modelId="{D346D65D-115F-447C-9765-91D18CE7E02C}" type="pres">
      <dgm:prSet presAssocID="{94E6769A-F626-485F-8669-B3B0F47C9276}" presName="tx1" presStyleLbl="revTx" presStyleIdx="1" presStyleCnt="5"/>
      <dgm:spPr/>
    </dgm:pt>
    <dgm:pt modelId="{3BC68F28-46D5-4492-8988-5B2FAA249B7F}" type="pres">
      <dgm:prSet presAssocID="{94E6769A-F626-485F-8669-B3B0F47C9276}" presName="vert1" presStyleCnt="0"/>
      <dgm:spPr/>
    </dgm:pt>
    <dgm:pt modelId="{8BE208B8-F53B-4F21-B9A0-40241C320E50}" type="pres">
      <dgm:prSet presAssocID="{447EE477-4B7D-47DC-A9E7-462EC7C83489}" presName="thickLine" presStyleLbl="alignNode1" presStyleIdx="2" presStyleCnt="5"/>
      <dgm:spPr/>
    </dgm:pt>
    <dgm:pt modelId="{F92A938C-2EC9-43A4-A7C1-1F282B09ED46}" type="pres">
      <dgm:prSet presAssocID="{447EE477-4B7D-47DC-A9E7-462EC7C83489}" presName="horz1" presStyleCnt="0"/>
      <dgm:spPr/>
    </dgm:pt>
    <dgm:pt modelId="{3850C567-9205-45CB-909A-E0720274C7E9}" type="pres">
      <dgm:prSet presAssocID="{447EE477-4B7D-47DC-A9E7-462EC7C83489}" presName="tx1" presStyleLbl="revTx" presStyleIdx="2" presStyleCnt="5"/>
      <dgm:spPr/>
    </dgm:pt>
    <dgm:pt modelId="{9A934D39-4658-4E05-8EE0-89260FB5EBB1}" type="pres">
      <dgm:prSet presAssocID="{447EE477-4B7D-47DC-A9E7-462EC7C83489}" presName="vert1" presStyleCnt="0"/>
      <dgm:spPr/>
    </dgm:pt>
    <dgm:pt modelId="{AF5DA383-4A4B-438E-8FC1-985B7ACC09AB}" type="pres">
      <dgm:prSet presAssocID="{490CF0DB-801B-49B8-81A0-86EFE089AAAA}" presName="thickLine" presStyleLbl="alignNode1" presStyleIdx="3" presStyleCnt="5"/>
      <dgm:spPr/>
    </dgm:pt>
    <dgm:pt modelId="{D2567F92-9ACD-4AAF-8E78-925A1A4F612B}" type="pres">
      <dgm:prSet presAssocID="{490CF0DB-801B-49B8-81A0-86EFE089AAAA}" presName="horz1" presStyleCnt="0"/>
      <dgm:spPr/>
    </dgm:pt>
    <dgm:pt modelId="{3BAA0A8F-B925-443F-9233-4993D049346C}" type="pres">
      <dgm:prSet presAssocID="{490CF0DB-801B-49B8-81A0-86EFE089AAAA}" presName="tx1" presStyleLbl="revTx" presStyleIdx="3" presStyleCnt="5"/>
      <dgm:spPr/>
    </dgm:pt>
    <dgm:pt modelId="{64F3CC1C-D39B-4E05-A5B4-736711E7F7C6}" type="pres">
      <dgm:prSet presAssocID="{490CF0DB-801B-49B8-81A0-86EFE089AAAA}" presName="vert1" presStyleCnt="0"/>
      <dgm:spPr/>
    </dgm:pt>
    <dgm:pt modelId="{D3A0C598-ED96-4DBA-9F86-96804A1A2294}" type="pres">
      <dgm:prSet presAssocID="{3630E6A6-81C6-4884-A19A-31CC29009F80}" presName="thickLine" presStyleLbl="alignNode1" presStyleIdx="4" presStyleCnt="5"/>
      <dgm:spPr/>
    </dgm:pt>
    <dgm:pt modelId="{2A470D55-1A83-44B9-8022-8AC7834C584C}" type="pres">
      <dgm:prSet presAssocID="{3630E6A6-81C6-4884-A19A-31CC29009F80}" presName="horz1" presStyleCnt="0"/>
      <dgm:spPr/>
    </dgm:pt>
    <dgm:pt modelId="{7A59871E-0D0C-46A3-B0F7-225B4052CE8D}" type="pres">
      <dgm:prSet presAssocID="{3630E6A6-81C6-4884-A19A-31CC29009F80}" presName="tx1" presStyleLbl="revTx" presStyleIdx="4" presStyleCnt="5"/>
      <dgm:spPr/>
    </dgm:pt>
    <dgm:pt modelId="{C8AB1AA3-C503-4731-B454-E20225ADB5AA}" type="pres">
      <dgm:prSet presAssocID="{3630E6A6-81C6-4884-A19A-31CC29009F80}" presName="vert1" presStyleCnt="0"/>
      <dgm:spPr/>
    </dgm:pt>
  </dgm:ptLst>
  <dgm:cxnLst>
    <dgm:cxn modelId="{369FAE09-FCD4-433F-86F9-780ADA7DB29E}" type="presOf" srcId="{3630E6A6-81C6-4884-A19A-31CC29009F80}" destId="{7A59871E-0D0C-46A3-B0F7-225B4052CE8D}" srcOrd="0" destOrd="0" presId="urn:microsoft.com/office/officeart/2008/layout/LinedList"/>
    <dgm:cxn modelId="{F3A60D0D-778C-4772-8805-766EB4AD1BCF}" type="presOf" srcId="{21294DDF-20C9-4C64-8177-E8D0C6BFBA47}" destId="{4780AA42-6D27-4829-9D93-6C7818F5E6CB}" srcOrd="0" destOrd="0" presId="urn:microsoft.com/office/officeart/2008/layout/LinedList"/>
    <dgm:cxn modelId="{4A04240F-FCE4-4B25-8069-E0B35D330696}" srcId="{21294DDF-20C9-4C64-8177-E8D0C6BFBA47}" destId="{3630E6A6-81C6-4884-A19A-31CC29009F80}" srcOrd="4" destOrd="0" parTransId="{9E77AEC4-C2C4-4321-8AF4-0C145BAE1C4A}" sibTransId="{00B7B07B-D968-44EA-A408-6965D506D9C6}"/>
    <dgm:cxn modelId="{6A5FDA3A-9C73-4E33-8773-D955D413C1DB}" type="presOf" srcId="{41C12CA9-37F7-41BC-BA68-6902E064BCEC}" destId="{9E187DAD-B302-4C82-97CE-195AE7E36D58}" srcOrd="0" destOrd="0" presId="urn:microsoft.com/office/officeart/2008/layout/LinedList"/>
    <dgm:cxn modelId="{D7A6EC42-36DF-471D-9929-BF0287AC4EE8}" srcId="{21294DDF-20C9-4C64-8177-E8D0C6BFBA47}" destId="{41C12CA9-37F7-41BC-BA68-6902E064BCEC}" srcOrd="0" destOrd="0" parTransId="{7BA17A3B-1057-4006-BF2C-BE7DDEB46171}" sibTransId="{94F764BA-2ECB-49A0-BD9D-8BDC104E23C8}"/>
    <dgm:cxn modelId="{A47D3746-D437-4CE2-BC13-6FB98AAB1979}" srcId="{21294DDF-20C9-4C64-8177-E8D0C6BFBA47}" destId="{447EE477-4B7D-47DC-A9E7-462EC7C83489}" srcOrd="2" destOrd="0" parTransId="{E5A2BC25-7FDD-44F9-B97F-215D9F1CEAA1}" sibTransId="{E6A17282-C615-4E7D-B821-B82E5E29B0D7}"/>
    <dgm:cxn modelId="{1C940798-ECFC-48E3-986D-E61C693F9844}" type="presOf" srcId="{447EE477-4B7D-47DC-A9E7-462EC7C83489}" destId="{3850C567-9205-45CB-909A-E0720274C7E9}" srcOrd="0" destOrd="0" presId="urn:microsoft.com/office/officeart/2008/layout/LinedList"/>
    <dgm:cxn modelId="{535145A8-7DCC-4439-A3E2-084CEE17E044}" type="presOf" srcId="{94E6769A-F626-485F-8669-B3B0F47C9276}" destId="{D346D65D-115F-447C-9765-91D18CE7E02C}" srcOrd="0" destOrd="0" presId="urn:microsoft.com/office/officeart/2008/layout/LinedList"/>
    <dgm:cxn modelId="{510B43B8-6D5F-4EA8-8295-801078255735}" srcId="{21294DDF-20C9-4C64-8177-E8D0C6BFBA47}" destId="{94E6769A-F626-485F-8669-B3B0F47C9276}" srcOrd="1" destOrd="0" parTransId="{32BC2AAA-DD6C-407B-81D0-90B66E645801}" sibTransId="{303DD587-206D-4795-8C7B-57950015A8AC}"/>
    <dgm:cxn modelId="{5695C4BC-C639-4317-BC5A-AC2201A457C5}" type="presOf" srcId="{490CF0DB-801B-49B8-81A0-86EFE089AAAA}" destId="{3BAA0A8F-B925-443F-9233-4993D049346C}" srcOrd="0" destOrd="0" presId="urn:microsoft.com/office/officeart/2008/layout/LinedList"/>
    <dgm:cxn modelId="{8A06D7FB-D501-44F0-9C69-C69E6F94AEC3}" srcId="{21294DDF-20C9-4C64-8177-E8D0C6BFBA47}" destId="{490CF0DB-801B-49B8-81A0-86EFE089AAAA}" srcOrd="3" destOrd="0" parTransId="{1EEB92E6-A09C-42F4-84F2-93E04FA3510E}" sibTransId="{05E268E1-AE64-4144-8BB8-23B66CB093C7}"/>
    <dgm:cxn modelId="{EADD9AC5-D70B-4508-87EC-F675479CAC5F}" type="presParOf" srcId="{4780AA42-6D27-4829-9D93-6C7818F5E6CB}" destId="{455F3482-1E41-4581-87BA-ACE637DA68D8}" srcOrd="0" destOrd="0" presId="urn:microsoft.com/office/officeart/2008/layout/LinedList"/>
    <dgm:cxn modelId="{69C26671-D80A-4CEB-862B-8948F6335E66}" type="presParOf" srcId="{4780AA42-6D27-4829-9D93-6C7818F5E6CB}" destId="{B12E2B23-B6C4-4910-84EE-16A3DC02347C}" srcOrd="1" destOrd="0" presId="urn:microsoft.com/office/officeart/2008/layout/LinedList"/>
    <dgm:cxn modelId="{849E4DD8-4DEB-4063-9678-8B3C531DF13D}" type="presParOf" srcId="{B12E2B23-B6C4-4910-84EE-16A3DC02347C}" destId="{9E187DAD-B302-4C82-97CE-195AE7E36D58}" srcOrd="0" destOrd="0" presId="urn:microsoft.com/office/officeart/2008/layout/LinedList"/>
    <dgm:cxn modelId="{48F68871-2CE1-4915-BCA0-1B83FFD14675}" type="presParOf" srcId="{B12E2B23-B6C4-4910-84EE-16A3DC02347C}" destId="{FE27DB4A-397D-43F1-AEAD-BB1C0AF8A6C7}" srcOrd="1" destOrd="0" presId="urn:microsoft.com/office/officeart/2008/layout/LinedList"/>
    <dgm:cxn modelId="{1C5F1578-52BE-4241-8530-BD3FDA522B57}" type="presParOf" srcId="{4780AA42-6D27-4829-9D93-6C7818F5E6CB}" destId="{BD5D037C-BE62-42DA-9784-AD7333618F0E}" srcOrd="2" destOrd="0" presId="urn:microsoft.com/office/officeart/2008/layout/LinedList"/>
    <dgm:cxn modelId="{423A82D5-901B-4674-AC28-96E263A93379}" type="presParOf" srcId="{4780AA42-6D27-4829-9D93-6C7818F5E6CB}" destId="{65A1AFCD-3146-46BF-88B9-87780F51B4C9}" srcOrd="3" destOrd="0" presId="urn:microsoft.com/office/officeart/2008/layout/LinedList"/>
    <dgm:cxn modelId="{50AD644A-DF53-4C42-A5E3-A8DCC66894A1}" type="presParOf" srcId="{65A1AFCD-3146-46BF-88B9-87780F51B4C9}" destId="{D346D65D-115F-447C-9765-91D18CE7E02C}" srcOrd="0" destOrd="0" presId="urn:microsoft.com/office/officeart/2008/layout/LinedList"/>
    <dgm:cxn modelId="{A8EDEC14-E4A4-4D60-BEE1-493C098CD86F}" type="presParOf" srcId="{65A1AFCD-3146-46BF-88B9-87780F51B4C9}" destId="{3BC68F28-46D5-4492-8988-5B2FAA249B7F}" srcOrd="1" destOrd="0" presId="urn:microsoft.com/office/officeart/2008/layout/LinedList"/>
    <dgm:cxn modelId="{F2CE0186-2AF7-486D-8AD6-A7E99781531B}" type="presParOf" srcId="{4780AA42-6D27-4829-9D93-6C7818F5E6CB}" destId="{8BE208B8-F53B-4F21-B9A0-40241C320E50}" srcOrd="4" destOrd="0" presId="urn:microsoft.com/office/officeart/2008/layout/LinedList"/>
    <dgm:cxn modelId="{E85952E8-5A45-480E-B242-E52DA4782367}" type="presParOf" srcId="{4780AA42-6D27-4829-9D93-6C7818F5E6CB}" destId="{F92A938C-2EC9-43A4-A7C1-1F282B09ED46}" srcOrd="5" destOrd="0" presId="urn:microsoft.com/office/officeart/2008/layout/LinedList"/>
    <dgm:cxn modelId="{0CB469E1-283F-434E-B64F-85F721D9DAFB}" type="presParOf" srcId="{F92A938C-2EC9-43A4-A7C1-1F282B09ED46}" destId="{3850C567-9205-45CB-909A-E0720274C7E9}" srcOrd="0" destOrd="0" presId="urn:microsoft.com/office/officeart/2008/layout/LinedList"/>
    <dgm:cxn modelId="{F938B309-C7BA-4B19-BC29-5B7FAE56E6B5}" type="presParOf" srcId="{F92A938C-2EC9-43A4-A7C1-1F282B09ED46}" destId="{9A934D39-4658-4E05-8EE0-89260FB5EBB1}" srcOrd="1" destOrd="0" presId="urn:microsoft.com/office/officeart/2008/layout/LinedList"/>
    <dgm:cxn modelId="{17095D59-000D-4548-9F1E-54446899A97F}" type="presParOf" srcId="{4780AA42-6D27-4829-9D93-6C7818F5E6CB}" destId="{AF5DA383-4A4B-438E-8FC1-985B7ACC09AB}" srcOrd="6" destOrd="0" presId="urn:microsoft.com/office/officeart/2008/layout/LinedList"/>
    <dgm:cxn modelId="{8B184DC2-FC6D-44B3-AB6D-34FDD81EE564}" type="presParOf" srcId="{4780AA42-6D27-4829-9D93-6C7818F5E6CB}" destId="{D2567F92-9ACD-4AAF-8E78-925A1A4F612B}" srcOrd="7" destOrd="0" presId="urn:microsoft.com/office/officeart/2008/layout/LinedList"/>
    <dgm:cxn modelId="{847AF7C3-D124-4543-BE45-0540055669DC}" type="presParOf" srcId="{D2567F92-9ACD-4AAF-8E78-925A1A4F612B}" destId="{3BAA0A8F-B925-443F-9233-4993D049346C}" srcOrd="0" destOrd="0" presId="urn:microsoft.com/office/officeart/2008/layout/LinedList"/>
    <dgm:cxn modelId="{472F24C3-F2C6-4CAE-A7CD-D6FABCE46A7D}" type="presParOf" srcId="{D2567F92-9ACD-4AAF-8E78-925A1A4F612B}" destId="{64F3CC1C-D39B-4E05-A5B4-736711E7F7C6}" srcOrd="1" destOrd="0" presId="urn:microsoft.com/office/officeart/2008/layout/LinedList"/>
    <dgm:cxn modelId="{02E39241-9039-4B8A-8184-225171B2F50D}" type="presParOf" srcId="{4780AA42-6D27-4829-9D93-6C7818F5E6CB}" destId="{D3A0C598-ED96-4DBA-9F86-96804A1A2294}" srcOrd="8" destOrd="0" presId="urn:microsoft.com/office/officeart/2008/layout/LinedList"/>
    <dgm:cxn modelId="{D3269326-EE2A-4793-890D-E0EDA5128CE6}" type="presParOf" srcId="{4780AA42-6D27-4829-9D93-6C7818F5E6CB}" destId="{2A470D55-1A83-44B9-8022-8AC7834C584C}" srcOrd="9" destOrd="0" presId="urn:microsoft.com/office/officeart/2008/layout/LinedList"/>
    <dgm:cxn modelId="{255E85AB-2B9B-4F80-B305-EE5048B1D3E6}" type="presParOf" srcId="{2A470D55-1A83-44B9-8022-8AC7834C584C}" destId="{7A59871E-0D0C-46A3-B0F7-225B4052CE8D}" srcOrd="0" destOrd="0" presId="urn:microsoft.com/office/officeart/2008/layout/LinedList"/>
    <dgm:cxn modelId="{81040E22-6AC8-40FE-9729-B67FF63A5C2D}" type="presParOf" srcId="{2A470D55-1A83-44B9-8022-8AC7834C584C}" destId="{C8AB1AA3-C503-4731-B454-E20225ADB5A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A14A08-BCDE-449F-96DA-2D9CA2C62C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B374153-A814-4084-A329-F33F200FBE6C}">
      <dgm:prSet/>
      <dgm:spPr>
        <a:solidFill>
          <a:schemeClr val="bg2">
            <a:lumMod val="50000"/>
          </a:schemeClr>
        </a:solidFill>
      </dgm:spPr>
      <dgm:t>
        <a:bodyPr/>
        <a:lstStyle/>
        <a:p>
          <a:r>
            <a:rPr lang="en-GB" b="1" dirty="0"/>
            <a:t>Claim:</a:t>
          </a:r>
          <a:r>
            <a:rPr lang="en-GB" dirty="0"/>
            <a:t> I won’t have to work so hard if I go to my first tutorial. </a:t>
          </a:r>
          <a:endParaRPr lang="en-US" dirty="0"/>
        </a:p>
      </dgm:t>
    </dgm:pt>
    <dgm:pt modelId="{CA222491-676D-462E-BAF5-74E125D54C83}" type="parTrans" cxnId="{2A588C7D-0332-46F7-94A1-ED676474294C}">
      <dgm:prSet/>
      <dgm:spPr/>
      <dgm:t>
        <a:bodyPr/>
        <a:lstStyle/>
        <a:p>
          <a:endParaRPr lang="en-US"/>
        </a:p>
      </dgm:t>
    </dgm:pt>
    <dgm:pt modelId="{F1B95223-64D9-4A94-A34F-46E4C0F5ADFB}" type="sibTrans" cxnId="{2A588C7D-0332-46F7-94A1-ED676474294C}">
      <dgm:prSet/>
      <dgm:spPr/>
      <dgm:t>
        <a:bodyPr/>
        <a:lstStyle/>
        <a:p>
          <a:endParaRPr lang="en-US"/>
        </a:p>
      </dgm:t>
    </dgm:pt>
    <dgm:pt modelId="{8A07A502-7993-4F55-A693-ABDD32148805}">
      <dgm:prSet/>
      <dgm:spPr>
        <a:solidFill>
          <a:schemeClr val="bg2">
            <a:lumMod val="50000"/>
          </a:schemeClr>
        </a:solidFill>
      </dgm:spPr>
      <dgm:t>
        <a:bodyPr/>
        <a:lstStyle/>
        <a:p>
          <a:r>
            <a:rPr lang="en-GB" b="1" dirty="0"/>
            <a:t>Evidence</a:t>
          </a:r>
          <a:r>
            <a:rPr lang="en-GB" dirty="0"/>
            <a:t>: Open University statistics show that students who attend the first tutorial are more likely to pass the course.</a:t>
          </a:r>
          <a:endParaRPr lang="en-US" dirty="0"/>
        </a:p>
      </dgm:t>
    </dgm:pt>
    <dgm:pt modelId="{07942085-E799-41EE-9325-5DDFC34DC361}" type="parTrans" cxnId="{19CDA205-4EDB-405C-B602-7484988A4A52}">
      <dgm:prSet/>
      <dgm:spPr/>
      <dgm:t>
        <a:bodyPr/>
        <a:lstStyle/>
        <a:p>
          <a:endParaRPr lang="en-US"/>
        </a:p>
      </dgm:t>
    </dgm:pt>
    <dgm:pt modelId="{17099BBD-705A-4ED1-8E29-ECE9C8675A15}" type="sibTrans" cxnId="{19CDA205-4EDB-405C-B602-7484988A4A52}">
      <dgm:prSet/>
      <dgm:spPr/>
      <dgm:t>
        <a:bodyPr/>
        <a:lstStyle/>
        <a:p>
          <a:endParaRPr lang="en-US"/>
        </a:p>
      </dgm:t>
    </dgm:pt>
    <dgm:pt modelId="{B958EA8E-AB1E-4BD8-9CB6-30DEFF1BDB74}">
      <dgm:prSet/>
      <dgm:spPr>
        <a:solidFill>
          <a:schemeClr val="bg2">
            <a:lumMod val="50000"/>
          </a:schemeClr>
        </a:solidFill>
      </dgm:spPr>
      <dgm:t>
        <a:bodyPr/>
        <a:lstStyle/>
        <a:p>
          <a:r>
            <a:rPr lang="en-GB" b="1" dirty="0"/>
            <a:t>Warrant: </a:t>
          </a:r>
          <a:r>
            <a:rPr lang="en-GB" dirty="0"/>
            <a:t>The statistics say that attending the first tutorial makes you likely to pass the course. I will attend the tutorial and feel confident that that will secure me success. </a:t>
          </a:r>
          <a:endParaRPr lang="en-US" dirty="0"/>
        </a:p>
      </dgm:t>
    </dgm:pt>
    <dgm:pt modelId="{F84B51A8-AB9A-4EB7-99FF-C84DE7EAFAD7}" type="parTrans" cxnId="{D4007104-A32A-4516-B529-5ED5C8DDB4F0}">
      <dgm:prSet/>
      <dgm:spPr/>
      <dgm:t>
        <a:bodyPr/>
        <a:lstStyle/>
        <a:p>
          <a:endParaRPr lang="en-US"/>
        </a:p>
      </dgm:t>
    </dgm:pt>
    <dgm:pt modelId="{E24A669E-4D87-4111-A988-B36AB4990721}" type="sibTrans" cxnId="{D4007104-A32A-4516-B529-5ED5C8DDB4F0}">
      <dgm:prSet/>
      <dgm:spPr/>
      <dgm:t>
        <a:bodyPr/>
        <a:lstStyle/>
        <a:p>
          <a:endParaRPr lang="en-US"/>
        </a:p>
      </dgm:t>
    </dgm:pt>
    <dgm:pt modelId="{1E38A30F-4984-4477-BECB-36874ED048B3}">
      <dgm:prSet/>
      <dgm:spPr>
        <a:solidFill>
          <a:schemeClr val="bg2">
            <a:lumMod val="50000"/>
          </a:schemeClr>
        </a:solidFill>
      </dgm:spPr>
      <dgm:t>
        <a:bodyPr/>
        <a:lstStyle/>
        <a:p>
          <a:r>
            <a:rPr lang="en-GB" b="1" dirty="0"/>
            <a:t>Qualification: </a:t>
          </a:r>
          <a:r>
            <a:rPr lang="en-GB" dirty="0"/>
            <a:t>I need to ensure that the tutor notices that I’ve attended.</a:t>
          </a:r>
          <a:endParaRPr lang="en-US" dirty="0"/>
        </a:p>
      </dgm:t>
    </dgm:pt>
    <dgm:pt modelId="{BE6F8E2A-0A23-4B6C-8290-35F36D9A6C5C}" type="parTrans" cxnId="{F84C34AB-536E-4600-97C0-C6B4A750BD7A}">
      <dgm:prSet/>
      <dgm:spPr/>
      <dgm:t>
        <a:bodyPr/>
        <a:lstStyle/>
        <a:p>
          <a:endParaRPr lang="en-US"/>
        </a:p>
      </dgm:t>
    </dgm:pt>
    <dgm:pt modelId="{6C8D11D2-AEB0-4AAB-A2FB-72D7F918C12A}" type="sibTrans" cxnId="{F84C34AB-536E-4600-97C0-C6B4A750BD7A}">
      <dgm:prSet/>
      <dgm:spPr/>
      <dgm:t>
        <a:bodyPr/>
        <a:lstStyle/>
        <a:p>
          <a:endParaRPr lang="en-US"/>
        </a:p>
      </dgm:t>
    </dgm:pt>
    <dgm:pt modelId="{0D226F59-6580-412C-ACE3-62CDA3C95A0C}" type="pres">
      <dgm:prSet presAssocID="{4BA14A08-BCDE-449F-96DA-2D9CA2C62C84}" presName="linear" presStyleCnt="0">
        <dgm:presLayoutVars>
          <dgm:animLvl val="lvl"/>
          <dgm:resizeHandles val="exact"/>
        </dgm:presLayoutVars>
      </dgm:prSet>
      <dgm:spPr/>
    </dgm:pt>
    <dgm:pt modelId="{C92DBCFA-70CF-41B8-9BD8-F6B470B49646}" type="pres">
      <dgm:prSet presAssocID="{7B374153-A814-4084-A329-F33F200FBE6C}" presName="parentText" presStyleLbl="node1" presStyleIdx="0" presStyleCnt="4">
        <dgm:presLayoutVars>
          <dgm:chMax val="0"/>
          <dgm:bulletEnabled val="1"/>
        </dgm:presLayoutVars>
      </dgm:prSet>
      <dgm:spPr/>
    </dgm:pt>
    <dgm:pt modelId="{3196601A-0542-4CC7-B053-C882E001CFBD}" type="pres">
      <dgm:prSet presAssocID="{F1B95223-64D9-4A94-A34F-46E4C0F5ADFB}" presName="spacer" presStyleCnt="0"/>
      <dgm:spPr/>
    </dgm:pt>
    <dgm:pt modelId="{3E6261D4-4CD0-466E-8DBF-6B46EDF88823}" type="pres">
      <dgm:prSet presAssocID="{8A07A502-7993-4F55-A693-ABDD32148805}" presName="parentText" presStyleLbl="node1" presStyleIdx="1" presStyleCnt="4">
        <dgm:presLayoutVars>
          <dgm:chMax val="0"/>
          <dgm:bulletEnabled val="1"/>
        </dgm:presLayoutVars>
      </dgm:prSet>
      <dgm:spPr/>
    </dgm:pt>
    <dgm:pt modelId="{685B17B7-7262-4D5E-8311-4BF0FB364BFC}" type="pres">
      <dgm:prSet presAssocID="{17099BBD-705A-4ED1-8E29-ECE9C8675A15}" presName="spacer" presStyleCnt="0"/>
      <dgm:spPr/>
    </dgm:pt>
    <dgm:pt modelId="{ADDFE6B9-A8DC-4C06-9B6B-B5E0DCD70D74}" type="pres">
      <dgm:prSet presAssocID="{B958EA8E-AB1E-4BD8-9CB6-30DEFF1BDB74}" presName="parentText" presStyleLbl="node1" presStyleIdx="2" presStyleCnt="4">
        <dgm:presLayoutVars>
          <dgm:chMax val="0"/>
          <dgm:bulletEnabled val="1"/>
        </dgm:presLayoutVars>
      </dgm:prSet>
      <dgm:spPr/>
    </dgm:pt>
    <dgm:pt modelId="{6DC73045-186B-4379-80DB-E318A3A0331D}" type="pres">
      <dgm:prSet presAssocID="{E24A669E-4D87-4111-A988-B36AB4990721}" presName="spacer" presStyleCnt="0"/>
      <dgm:spPr/>
    </dgm:pt>
    <dgm:pt modelId="{D9C6EC34-F487-49C4-ACDF-961830D8B2B1}" type="pres">
      <dgm:prSet presAssocID="{1E38A30F-4984-4477-BECB-36874ED048B3}" presName="parentText" presStyleLbl="node1" presStyleIdx="3" presStyleCnt="4" custLinFactNeighborX="205">
        <dgm:presLayoutVars>
          <dgm:chMax val="0"/>
          <dgm:bulletEnabled val="1"/>
        </dgm:presLayoutVars>
      </dgm:prSet>
      <dgm:spPr/>
    </dgm:pt>
  </dgm:ptLst>
  <dgm:cxnLst>
    <dgm:cxn modelId="{D4007104-A32A-4516-B529-5ED5C8DDB4F0}" srcId="{4BA14A08-BCDE-449F-96DA-2D9CA2C62C84}" destId="{B958EA8E-AB1E-4BD8-9CB6-30DEFF1BDB74}" srcOrd="2" destOrd="0" parTransId="{F84B51A8-AB9A-4EB7-99FF-C84DE7EAFAD7}" sibTransId="{E24A669E-4D87-4111-A988-B36AB4990721}"/>
    <dgm:cxn modelId="{19CDA205-4EDB-405C-B602-7484988A4A52}" srcId="{4BA14A08-BCDE-449F-96DA-2D9CA2C62C84}" destId="{8A07A502-7993-4F55-A693-ABDD32148805}" srcOrd="1" destOrd="0" parTransId="{07942085-E799-41EE-9325-5DDFC34DC361}" sibTransId="{17099BBD-705A-4ED1-8E29-ECE9C8675A15}"/>
    <dgm:cxn modelId="{EDBA3950-CA47-4CDE-923C-08AD96A66010}" type="presOf" srcId="{7B374153-A814-4084-A329-F33F200FBE6C}" destId="{C92DBCFA-70CF-41B8-9BD8-F6B470B49646}" srcOrd="0" destOrd="0" presId="urn:microsoft.com/office/officeart/2005/8/layout/vList2"/>
    <dgm:cxn modelId="{2A588C7D-0332-46F7-94A1-ED676474294C}" srcId="{4BA14A08-BCDE-449F-96DA-2D9CA2C62C84}" destId="{7B374153-A814-4084-A329-F33F200FBE6C}" srcOrd="0" destOrd="0" parTransId="{CA222491-676D-462E-BAF5-74E125D54C83}" sibTransId="{F1B95223-64D9-4A94-A34F-46E4C0F5ADFB}"/>
    <dgm:cxn modelId="{4AD219A1-B1B8-4544-8C72-8909A3059136}" type="presOf" srcId="{1E38A30F-4984-4477-BECB-36874ED048B3}" destId="{D9C6EC34-F487-49C4-ACDF-961830D8B2B1}" srcOrd="0" destOrd="0" presId="urn:microsoft.com/office/officeart/2005/8/layout/vList2"/>
    <dgm:cxn modelId="{F84C34AB-536E-4600-97C0-C6B4A750BD7A}" srcId="{4BA14A08-BCDE-449F-96DA-2D9CA2C62C84}" destId="{1E38A30F-4984-4477-BECB-36874ED048B3}" srcOrd="3" destOrd="0" parTransId="{BE6F8E2A-0A23-4B6C-8290-35F36D9A6C5C}" sibTransId="{6C8D11D2-AEB0-4AAB-A2FB-72D7F918C12A}"/>
    <dgm:cxn modelId="{E8DDDDC4-E5A5-42C3-ADBE-4121B6B193D0}" type="presOf" srcId="{8A07A502-7993-4F55-A693-ABDD32148805}" destId="{3E6261D4-4CD0-466E-8DBF-6B46EDF88823}" srcOrd="0" destOrd="0" presId="urn:microsoft.com/office/officeart/2005/8/layout/vList2"/>
    <dgm:cxn modelId="{888F15F1-1198-4159-B885-90C6228CE546}" type="presOf" srcId="{4BA14A08-BCDE-449F-96DA-2D9CA2C62C84}" destId="{0D226F59-6580-412C-ACE3-62CDA3C95A0C}" srcOrd="0" destOrd="0" presId="urn:microsoft.com/office/officeart/2005/8/layout/vList2"/>
    <dgm:cxn modelId="{4CEB61F2-6D38-43F4-AF6A-A2E2E526C690}" type="presOf" srcId="{B958EA8E-AB1E-4BD8-9CB6-30DEFF1BDB74}" destId="{ADDFE6B9-A8DC-4C06-9B6B-B5E0DCD70D74}" srcOrd="0" destOrd="0" presId="urn:microsoft.com/office/officeart/2005/8/layout/vList2"/>
    <dgm:cxn modelId="{5D1465A4-6268-4E04-ACA7-188543BB64C3}" type="presParOf" srcId="{0D226F59-6580-412C-ACE3-62CDA3C95A0C}" destId="{C92DBCFA-70CF-41B8-9BD8-F6B470B49646}" srcOrd="0" destOrd="0" presId="urn:microsoft.com/office/officeart/2005/8/layout/vList2"/>
    <dgm:cxn modelId="{D4AF4295-D681-4D4E-BCF4-D66E32D3B690}" type="presParOf" srcId="{0D226F59-6580-412C-ACE3-62CDA3C95A0C}" destId="{3196601A-0542-4CC7-B053-C882E001CFBD}" srcOrd="1" destOrd="0" presId="urn:microsoft.com/office/officeart/2005/8/layout/vList2"/>
    <dgm:cxn modelId="{D5540029-ACCC-4F45-8213-A4ACB732FA9B}" type="presParOf" srcId="{0D226F59-6580-412C-ACE3-62CDA3C95A0C}" destId="{3E6261D4-4CD0-466E-8DBF-6B46EDF88823}" srcOrd="2" destOrd="0" presId="urn:microsoft.com/office/officeart/2005/8/layout/vList2"/>
    <dgm:cxn modelId="{07E713DC-0959-42F7-9D59-1A0ADE9984EB}" type="presParOf" srcId="{0D226F59-6580-412C-ACE3-62CDA3C95A0C}" destId="{685B17B7-7262-4D5E-8311-4BF0FB364BFC}" srcOrd="3" destOrd="0" presId="urn:microsoft.com/office/officeart/2005/8/layout/vList2"/>
    <dgm:cxn modelId="{DE2AB2A1-A8A9-4029-8D62-0D95A11BF964}" type="presParOf" srcId="{0D226F59-6580-412C-ACE3-62CDA3C95A0C}" destId="{ADDFE6B9-A8DC-4C06-9B6B-B5E0DCD70D74}" srcOrd="4" destOrd="0" presId="urn:microsoft.com/office/officeart/2005/8/layout/vList2"/>
    <dgm:cxn modelId="{86CED5D6-DA56-43D2-80A7-4EF9FAED1CA9}" type="presParOf" srcId="{0D226F59-6580-412C-ACE3-62CDA3C95A0C}" destId="{6DC73045-186B-4379-80DB-E318A3A0331D}" srcOrd="5" destOrd="0" presId="urn:microsoft.com/office/officeart/2005/8/layout/vList2"/>
    <dgm:cxn modelId="{E1BA8CB0-62B0-4421-B54F-46E291EE3015}" type="presParOf" srcId="{0D226F59-6580-412C-ACE3-62CDA3C95A0C}" destId="{D9C6EC34-F487-49C4-ACDF-961830D8B2B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C22E3-8D50-4FC8-BE1B-84A1B8DC775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35F9E-319C-430E-9BEB-09BF40A46B2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What is critical thinking</a:t>
          </a:r>
          <a:endParaRPr lang="en-US" sz="1700" kern="1200"/>
        </a:p>
      </dsp:txBody>
      <dsp:txXfrm>
        <a:off x="59990" y="2654049"/>
        <a:ext cx="3226223" cy="720000"/>
      </dsp:txXfrm>
    </dsp:sp>
    <dsp:sp modelId="{60768CDA-BC39-4F01-BC21-10183B744FD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21E224-8F27-4EEB-BB14-1A81C019E0A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Critical thinking and learning</a:t>
          </a:r>
          <a:endParaRPr lang="en-US" sz="1700" kern="1200"/>
        </a:p>
      </dsp:txBody>
      <dsp:txXfrm>
        <a:off x="3850802" y="2654049"/>
        <a:ext cx="3226223" cy="720000"/>
      </dsp:txXfrm>
    </dsp:sp>
    <dsp:sp modelId="{51B7EDBE-2255-43A3-BE83-B7693BAF0E24}">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81EC7-A9ED-45DE-B0AA-4F9230511362}">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Elements of critical thinking ( Analysis, Evaluation, arguments and bias)    </a:t>
          </a:r>
          <a:endParaRPr lang="en-US" sz="17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4C9A5-412F-450C-9820-02BC17FDCC31}">
      <dsp:nvSpPr>
        <dsp:cNvPr id="0" name=""/>
        <dsp:cNvSpPr/>
      </dsp:nvSpPr>
      <dsp:spPr>
        <a:xfrm>
          <a:off x="950084" y="3285"/>
          <a:ext cx="2892744" cy="17356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Aim: To encourage students to practice critical thinking to develop confidence in their application. </a:t>
          </a:r>
          <a:endParaRPr lang="en-US" sz="2200" kern="1200" dirty="0"/>
        </a:p>
      </dsp:txBody>
      <dsp:txXfrm>
        <a:off x="950084" y="3285"/>
        <a:ext cx="2892744" cy="1735646"/>
      </dsp:txXfrm>
    </dsp:sp>
    <dsp:sp modelId="{15CC950E-B98D-4CA2-8653-94D1419594CB}">
      <dsp:nvSpPr>
        <dsp:cNvPr id="0" name=""/>
        <dsp:cNvSpPr/>
      </dsp:nvSpPr>
      <dsp:spPr>
        <a:xfrm>
          <a:off x="4132102" y="3285"/>
          <a:ext cx="2892744" cy="173564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Objectives: </a:t>
          </a:r>
          <a:endParaRPr lang="en-US" sz="2200" kern="1200"/>
        </a:p>
      </dsp:txBody>
      <dsp:txXfrm>
        <a:off x="4132102" y="3285"/>
        <a:ext cx="2892744" cy="1735646"/>
      </dsp:txXfrm>
    </dsp:sp>
    <dsp:sp modelId="{B594837E-E4C2-490C-91C1-E1E11DF8107B}">
      <dsp:nvSpPr>
        <dsp:cNvPr id="0" name=""/>
        <dsp:cNvSpPr/>
      </dsp:nvSpPr>
      <dsp:spPr>
        <a:xfrm>
          <a:off x="7314121" y="3285"/>
          <a:ext cx="2892744" cy="173564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describe components of critical thinking </a:t>
          </a:r>
          <a:endParaRPr lang="en-US" sz="2200" kern="1200"/>
        </a:p>
      </dsp:txBody>
      <dsp:txXfrm>
        <a:off x="7314121" y="3285"/>
        <a:ext cx="2892744" cy="1735646"/>
      </dsp:txXfrm>
    </dsp:sp>
    <dsp:sp modelId="{F51085F2-6CD6-4790-9F12-36F1CE4B0261}">
      <dsp:nvSpPr>
        <dsp:cNvPr id="0" name=""/>
        <dsp:cNvSpPr/>
      </dsp:nvSpPr>
      <dsp:spPr>
        <a:xfrm>
          <a:off x="950084" y="2028206"/>
          <a:ext cx="2892744" cy="17356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explain why critical thinking is important </a:t>
          </a:r>
          <a:endParaRPr lang="en-US" sz="2200" kern="1200"/>
        </a:p>
      </dsp:txBody>
      <dsp:txXfrm>
        <a:off x="950084" y="2028206"/>
        <a:ext cx="2892744" cy="1735646"/>
      </dsp:txXfrm>
    </dsp:sp>
    <dsp:sp modelId="{E4EA7818-07CE-4B34-AC9C-21F081D6BAA2}">
      <dsp:nvSpPr>
        <dsp:cNvPr id="0" name=""/>
        <dsp:cNvSpPr/>
      </dsp:nvSpPr>
      <dsp:spPr>
        <a:xfrm>
          <a:off x="4132102" y="2028206"/>
          <a:ext cx="2892744" cy="173564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To remember the key components of critical thinking </a:t>
          </a:r>
          <a:endParaRPr lang="en-US" sz="2200" kern="1200" dirty="0"/>
        </a:p>
      </dsp:txBody>
      <dsp:txXfrm>
        <a:off x="4132102" y="2028206"/>
        <a:ext cx="2892744" cy="1735646"/>
      </dsp:txXfrm>
    </dsp:sp>
    <dsp:sp modelId="{9136535D-8AB8-44DE-901A-C87E677DB7E8}">
      <dsp:nvSpPr>
        <dsp:cNvPr id="0" name=""/>
        <dsp:cNvSpPr/>
      </dsp:nvSpPr>
      <dsp:spPr>
        <a:xfrm>
          <a:off x="7314121" y="2028206"/>
          <a:ext cx="2892744" cy="17356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To apply elements of critical thinking in practice. </a:t>
          </a:r>
          <a:endParaRPr lang="en-US" sz="2200" kern="1200" dirty="0"/>
        </a:p>
      </dsp:txBody>
      <dsp:txXfrm>
        <a:off x="7314121" y="2028206"/>
        <a:ext cx="2892744" cy="1735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43E01-0267-4E9D-A62C-B02B04BEF481}">
      <dsp:nvSpPr>
        <dsp:cNvPr id="0" name=""/>
        <dsp:cNvSpPr/>
      </dsp:nvSpPr>
      <dsp:spPr>
        <a:xfrm>
          <a:off x="0" y="531"/>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EC7DA-A92B-4571-B8EF-B7E81CD28304}">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Bassham et al (2011) further explains that Critical thinking</a:t>
          </a:r>
          <a:r>
            <a:rPr lang="en-GB" sz="2600" kern="1200" dirty="0"/>
            <a:t>  involves: </a:t>
          </a:r>
          <a:endParaRPr lang="en-US" sz="2600" kern="1200" dirty="0"/>
        </a:p>
      </dsp:txBody>
      <dsp:txXfrm>
        <a:off x="0" y="531"/>
        <a:ext cx="10515600" cy="621467"/>
      </dsp:txXfrm>
    </dsp:sp>
    <dsp:sp modelId="{3327AE3A-1B28-40A8-9EC8-FCA5452E925D}">
      <dsp:nvSpPr>
        <dsp:cNvPr id="0" name=""/>
        <dsp:cNvSpPr/>
      </dsp:nvSpPr>
      <dsp:spPr>
        <a:xfrm>
          <a:off x="0" y="621999"/>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BD581-AE97-43AD-9CB5-95E2B0286FB1}">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Thinking clearly</a:t>
          </a:r>
          <a:endParaRPr lang="en-US" sz="2600" kern="1200" dirty="0"/>
        </a:p>
      </dsp:txBody>
      <dsp:txXfrm>
        <a:off x="0" y="621999"/>
        <a:ext cx="10515600" cy="621467"/>
      </dsp:txXfrm>
    </dsp:sp>
    <dsp:sp modelId="{0F3E75A4-1A44-42FC-9B64-CB338629DAE4}">
      <dsp:nvSpPr>
        <dsp:cNvPr id="0" name=""/>
        <dsp:cNvSpPr/>
      </dsp:nvSpPr>
      <dsp:spPr>
        <a:xfrm>
          <a:off x="0" y="1243467"/>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05C1B-6781-478A-9ABE-BFE8739D956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Involves a wide range of cognitive skills</a:t>
          </a:r>
          <a:endParaRPr lang="en-US" sz="2600" kern="1200" dirty="0"/>
        </a:p>
      </dsp:txBody>
      <dsp:txXfrm>
        <a:off x="0" y="1243467"/>
        <a:ext cx="10515600" cy="621467"/>
      </dsp:txXfrm>
    </dsp:sp>
    <dsp:sp modelId="{08C0507A-5AF4-4C75-9C5C-D357E8A6751D}">
      <dsp:nvSpPr>
        <dsp:cNvPr id="0" name=""/>
        <dsp:cNvSpPr/>
      </dsp:nvSpPr>
      <dsp:spPr>
        <a:xfrm>
          <a:off x="0" y="1864935"/>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99910-9421-4BAD-BE36-993AC6BD988D}">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Identifying, analysing, and evaluating arguments and truth claims</a:t>
          </a:r>
          <a:endParaRPr lang="en-US" sz="2600" kern="1200" dirty="0"/>
        </a:p>
      </dsp:txBody>
      <dsp:txXfrm>
        <a:off x="0" y="1864935"/>
        <a:ext cx="10515600" cy="621467"/>
      </dsp:txXfrm>
    </dsp:sp>
    <dsp:sp modelId="{5C56D625-8B89-4850-8644-B5EFC7CBDE09}">
      <dsp:nvSpPr>
        <dsp:cNvPr id="0" name=""/>
        <dsp:cNvSpPr/>
      </dsp:nvSpPr>
      <dsp:spPr>
        <a:xfrm>
          <a:off x="0" y="2486402"/>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94C7A-4323-4186-810D-2E194E0D1E17}">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Recognising and overcoming personal biases and preconceptions</a:t>
          </a:r>
          <a:endParaRPr lang="en-US" sz="2600" kern="1200" dirty="0"/>
        </a:p>
      </dsp:txBody>
      <dsp:txXfrm>
        <a:off x="0" y="2486402"/>
        <a:ext cx="10515600" cy="621467"/>
      </dsp:txXfrm>
    </dsp:sp>
    <dsp:sp modelId="{C0D06ECA-11DD-45E1-92DD-D49EEA656C0D}">
      <dsp:nvSpPr>
        <dsp:cNvPr id="0" name=""/>
        <dsp:cNvSpPr/>
      </dsp:nvSpPr>
      <dsp:spPr>
        <a:xfrm>
          <a:off x="0" y="3107870"/>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39D48-7127-409F-9151-29B36E9785FF}">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Formulating and presenting convincing reasons for conclusions</a:t>
          </a:r>
          <a:endParaRPr lang="en-US" sz="2600" kern="1200" dirty="0"/>
        </a:p>
      </dsp:txBody>
      <dsp:txXfrm>
        <a:off x="0" y="3107870"/>
        <a:ext cx="10515600" cy="621467"/>
      </dsp:txXfrm>
    </dsp:sp>
    <dsp:sp modelId="{D20A5DD7-A6E6-474A-920A-7E1B142C48CC}">
      <dsp:nvSpPr>
        <dsp:cNvPr id="0" name=""/>
        <dsp:cNvSpPr/>
      </dsp:nvSpPr>
      <dsp:spPr>
        <a:xfrm>
          <a:off x="0" y="3729338"/>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C4B22D-B167-4426-9D7E-0EC98625BD02}">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Making reasonable decisions about what to believe and what to do</a:t>
          </a:r>
          <a:endParaRPr lang="en-US" sz="2600" kern="1200" dirty="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F3482-1E41-4581-87BA-ACE637DA68D8}">
      <dsp:nvSpPr>
        <dsp:cNvPr id="0" name=""/>
        <dsp:cNvSpPr/>
      </dsp:nvSpPr>
      <dsp:spPr>
        <a:xfrm>
          <a:off x="0" y="459"/>
          <a:ext cx="653796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E187DAD-B302-4C82-97CE-195AE7E36D58}">
      <dsp:nvSpPr>
        <dsp:cNvPr id="0" name=""/>
        <dsp:cNvSpPr/>
      </dsp:nvSpPr>
      <dsp:spPr>
        <a:xfrm>
          <a:off x="0" y="459"/>
          <a:ext cx="6537960" cy="75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Understanding the whole</a:t>
          </a:r>
          <a:endParaRPr lang="en-US" sz="3500" kern="1200"/>
        </a:p>
      </dsp:txBody>
      <dsp:txXfrm>
        <a:off x="0" y="459"/>
        <a:ext cx="6537960" cy="753281"/>
      </dsp:txXfrm>
    </dsp:sp>
    <dsp:sp modelId="{BD5D037C-BE62-42DA-9784-AD7333618F0E}">
      <dsp:nvSpPr>
        <dsp:cNvPr id="0" name=""/>
        <dsp:cNvSpPr/>
      </dsp:nvSpPr>
      <dsp:spPr>
        <a:xfrm>
          <a:off x="0" y="753741"/>
          <a:ext cx="653796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346D65D-115F-447C-9765-91D18CE7E02C}">
      <dsp:nvSpPr>
        <dsp:cNvPr id="0" name=""/>
        <dsp:cNvSpPr/>
      </dsp:nvSpPr>
      <dsp:spPr>
        <a:xfrm>
          <a:off x="0" y="753741"/>
          <a:ext cx="6537960" cy="75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Breaking it down </a:t>
          </a:r>
          <a:endParaRPr lang="en-US" sz="3500" kern="1200"/>
        </a:p>
      </dsp:txBody>
      <dsp:txXfrm>
        <a:off x="0" y="753741"/>
        <a:ext cx="6537960" cy="753281"/>
      </dsp:txXfrm>
    </dsp:sp>
    <dsp:sp modelId="{8BE208B8-F53B-4F21-B9A0-40241C320E50}">
      <dsp:nvSpPr>
        <dsp:cNvPr id="0" name=""/>
        <dsp:cNvSpPr/>
      </dsp:nvSpPr>
      <dsp:spPr>
        <a:xfrm>
          <a:off x="0" y="1507023"/>
          <a:ext cx="653796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850C567-9205-45CB-909A-E0720274C7E9}">
      <dsp:nvSpPr>
        <dsp:cNvPr id="0" name=""/>
        <dsp:cNvSpPr/>
      </dsp:nvSpPr>
      <dsp:spPr>
        <a:xfrm>
          <a:off x="0" y="1507023"/>
          <a:ext cx="6537960" cy="75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Purpose and Effect </a:t>
          </a:r>
          <a:endParaRPr lang="en-US" sz="3500" kern="1200"/>
        </a:p>
      </dsp:txBody>
      <dsp:txXfrm>
        <a:off x="0" y="1507023"/>
        <a:ext cx="6537960" cy="753281"/>
      </dsp:txXfrm>
    </dsp:sp>
    <dsp:sp modelId="{AF5DA383-4A4B-438E-8FC1-985B7ACC09AB}">
      <dsp:nvSpPr>
        <dsp:cNvPr id="0" name=""/>
        <dsp:cNvSpPr/>
      </dsp:nvSpPr>
      <dsp:spPr>
        <a:xfrm>
          <a:off x="0" y="2260304"/>
          <a:ext cx="653796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AA0A8F-B925-443F-9233-4993D049346C}">
      <dsp:nvSpPr>
        <dsp:cNvPr id="0" name=""/>
        <dsp:cNvSpPr/>
      </dsp:nvSpPr>
      <dsp:spPr>
        <a:xfrm>
          <a:off x="0" y="2260304"/>
          <a:ext cx="6537960" cy="75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Interpretation </a:t>
          </a:r>
          <a:endParaRPr lang="en-US" sz="3500" kern="1200"/>
        </a:p>
      </dsp:txBody>
      <dsp:txXfrm>
        <a:off x="0" y="2260304"/>
        <a:ext cx="6537960" cy="753281"/>
      </dsp:txXfrm>
    </dsp:sp>
    <dsp:sp modelId="{D3A0C598-ED96-4DBA-9F86-96804A1A2294}">
      <dsp:nvSpPr>
        <dsp:cNvPr id="0" name=""/>
        <dsp:cNvSpPr/>
      </dsp:nvSpPr>
      <dsp:spPr>
        <a:xfrm>
          <a:off x="0" y="3013586"/>
          <a:ext cx="653796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A59871E-0D0C-46A3-B0F7-225B4052CE8D}">
      <dsp:nvSpPr>
        <dsp:cNvPr id="0" name=""/>
        <dsp:cNvSpPr/>
      </dsp:nvSpPr>
      <dsp:spPr>
        <a:xfrm>
          <a:off x="0" y="3013586"/>
          <a:ext cx="6537960" cy="75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Connections </a:t>
          </a:r>
          <a:endParaRPr lang="en-US" sz="3500" kern="1200"/>
        </a:p>
      </dsp:txBody>
      <dsp:txXfrm>
        <a:off x="0" y="3013586"/>
        <a:ext cx="6537960" cy="7532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DBCFA-70CF-41B8-9BD8-F6B470B49646}">
      <dsp:nvSpPr>
        <dsp:cNvPr id="0" name=""/>
        <dsp:cNvSpPr/>
      </dsp:nvSpPr>
      <dsp:spPr>
        <a:xfrm>
          <a:off x="0" y="73696"/>
          <a:ext cx="11155680" cy="857463"/>
        </a:xfrm>
        <a:prstGeom prst="roundRect">
          <a:avLst/>
        </a:prstGeom>
        <a:solidFill>
          <a:schemeClr val="bg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Claim:</a:t>
          </a:r>
          <a:r>
            <a:rPr lang="en-GB" sz="2200" kern="1200" dirty="0"/>
            <a:t> I won’t have to work so hard if I go to my first tutorial. </a:t>
          </a:r>
          <a:endParaRPr lang="en-US" sz="2200" kern="1200" dirty="0"/>
        </a:p>
      </dsp:txBody>
      <dsp:txXfrm>
        <a:off x="41858" y="115554"/>
        <a:ext cx="11071964" cy="773747"/>
      </dsp:txXfrm>
    </dsp:sp>
    <dsp:sp modelId="{3E6261D4-4CD0-466E-8DBF-6B46EDF88823}">
      <dsp:nvSpPr>
        <dsp:cNvPr id="0" name=""/>
        <dsp:cNvSpPr/>
      </dsp:nvSpPr>
      <dsp:spPr>
        <a:xfrm>
          <a:off x="0" y="994520"/>
          <a:ext cx="11155680" cy="857463"/>
        </a:xfrm>
        <a:prstGeom prst="roundRect">
          <a:avLst/>
        </a:prstGeom>
        <a:solidFill>
          <a:schemeClr val="bg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Evidence</a:t>
          </a:r>
          <a:r>
            <a:rPr lang="en-GB" sz="2200" kern="1200" dirty="0"/>
            <a:t>: Open University statistics show that students who attend the first tutorial are more likely to pass the course.</a:t>
          </a:r>
          <a:endParaRPr lang="en-US" sz="2200" kern="1200" dirty="0"/>
        </a:p>
      </dsp:txBody>
      <dsp:txXfrm>
        <a:off x="41858" y="1036378"/>
        <a:ext cx="11071964" cy="773747"/>
      </dsp:txXfrm>
    </dsp:sp>
    <dsp:sp modelId="{ADDFE6B9-A8DC-4C06-9B6B-B5E0DCD70D74}">
      <dsp:nvSpPr>
        <dsp:cNvPr id="0" name=""/>
        <dsp:cNvSpPr/>
      </dsp:nvSpPr>
      <dsp:spPr>
        <a:xfrm>
          <a:off x="0" y="1915343"/>
          <a:ext cx="11155680" cy="857463"/>
        </a:xfrm>
        <a:prstGeom prst="roundRect">
          <a:avLst/>
        </a:prstGeom>
        <a:solidFill>
          <a:schemeClr val="bg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Warrant: </a:t>
          </a:r>
          <a:r>
            <a:rPr lang="en-GB" sz="2200" kern="1200" dirty="0"/>
            <a:t>The statistics say that attending the first tutorial makes you likely to pass the course. I will attend the tutorial and feel confident that that will secure me success. </a:t>
          </a:r>
          <a:endParaRPr lang="en-US" sz="2200" kern="1200" dirty="0"/>
        </a:p>
      </dsp:txBody>
      <dsp:txXfrm>
        <a:off x="41858" y="1957201"/>
        <a:ext cx="11071964" cy="773747"/>
      </dsp:txXfrm>
    </dsp:sp>
    <dsp:sp modelId="{D9C6EC34-F487-49C4-ACDF-961830D8B2B1}">
      <dsp:nvSpPr>
        <dsp:cNvPr id="0" name=""/>
        <dsp:cNvSpPr/>
      </dsp:nvSpPr>
      <dsp:spPr>
        <a:xfrm>
          <a:off x="0" y="2836167"/>
          <a:ext cx="11155680" cy="857463"/>
        </a:xfrm>
        <a:prstGeom prst="roundRect">
          <a:avLst/>
        </a:prstGeom>
        <a:solidFill>
          <a:schemeClr val="bg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Qualification: </a:t>
          </a:r>
          <a:r>
            <a:rPr lang="en-GB" sz="2200" kern="1200" dirty="0"/>
            <a:t>I need to ensure that the tutor notices that I’ve attended.</a:t>
          </a:r>
          <a:endParaRPr lang="en-US" sz="2200" kern="1200" dirty="0"/>
        </a:p>
      </dsp:txBody>
      <dsp:txXfrm>
        <a:off x="41858" y="2878025"/>
        <a:ext cx="11071964" cy="77374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E72E7-1B8C-48FE-AC7D-7EE5D80E9F98}"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CBA2E7-5DF8-410F-9D37-7B9554C64258}" type="slidenum">
              <a:rPr lang="en-GB" smtClean="0"/>
              <a:t>‹#›</a:t>
            </a:fld>
            <a:endParaRPr lang="en-GB"/>
          </a:p>
        </p:txBody>
      </p:sp>
    </p:spTree>
    <p:extLst>
      <p:ext uri="{BB962C8B-B14F-4D97-AF65-F5344CB8AC3E}">
        <p14:creationId xmlns:p14="http://schemas.microsoft.com/office/powerpoint/2010/main" val="312425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re-visit session taught last week. </a:t>
            </a:r>
          </a:p>
        </p:txBody>
      </p:sp>
      <p:sp>
        <p:nvSpPr>
          <p:cNvPr id="4" name="Slide Number Placeholder 3"/>
          <p:cNvSpPr>
            <a:spLocks noGrp="1"/>
          </p:cNvSpPr>
          <p:nvPr>
            <p:ph type="sldNum" sz="quarter" idx="5"/>
          </p:nvPr>
        </p:nvSpPr>
        <p:spPr/>
        <p:txBody>
          <a:bodyPr/>
          <a:lstStyle/>
          <a:p>
            <a:fld id="{7CCBA2E7-5DF8-410F-9D37-7B9554C64258}" type="slidenum">
              <a:rPr lang="en-GB" smtClean="0"/>
              <a:t>2</a:t>
            </a:fld>
            <a:endParaRPr lang="en-GB"/>
          </a:p>
        </p:txBody>
      </p:sp>
    </p:spTree>
    <p:extLst>
      <p:ext uri="{BB962C8B-B14F-4D97-AF65-F5344CB8AC3E}">
        <p14:creationId xmlns:p14="http://schemas.microsoft.com/office/powerpoint/2010/main" val="2885599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6</a:t>
            </a:fld>
            <a:endParaRPr lang="en-GB"/>
          </a:p>
        </p:txBody>
      </p:sp>
    </p:spTree>
    <p:extLst>
      <p:ext uri="{BB962C8B-B14F-4D97-AF65-F5344CB8AC3E}">
        <p14:creationId xmlns:p14="http://schemas.microsoft.com/office/powerpoint/2010/main" val="443850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think about what they think the difference is between thinking and critical thinking, without them using the word critical. </a:t>
            </a:r>
          </a:p>
        </p:txBody>
      </p:sp>
      <p:sp>
        <p:nvSpPr>
          <p:cNvPr id="4" name="Slide Number Placeholder 3"/>
          <p:cNvSpPr>
            <a:spLocks noGrp="1"/>
          </p:cNvSpPr>
          <p:nvPr>
            <p:ph type="sldNum" sz="quarter" idx="5"/>
          </p:nvPr>
        </p:nvSpPr>
        <p:spPr/>
        <p:txBody>
          <a:bodyPr/>
          <a:lstStyle/>
          <a:p>
            <a:fld id="{7CCBA2E7-5DF8-410F-9D37-7B9554C64258}" type="slidenum">
              <a:rPr lang="en-GB" smtClean="0"/>
              <a:t>8</a:t>
            </a:fld>
            <a:endParaRPr lang="en-GB"/>
          </a:p>
        </p:txBody>
      </p:sp>
    </p:spTree>
    <p:extLst>
      <p:ext uri="{BB962C8B-B14F-4D97-AF65-F5344CB8AC3E}">
        <p14:creationId xmlns:p14="http://schemas.microsoft.com/office/powerpoint/2010/main" val="11219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instance, critical thinking does not mean just finding fault but also finding merits in something. </a:t>
            </a:r>
          </a:p>
        </p:txBody>
      </p:sp>
      <p:sp>
        <p:nvSpPr>
          <p:cNvPr id="4" name="Slide Number Placeholder 3"/>
          <p:cNvSpPr>
            <a:spLocks noGrp="1"/>
          </p:cNvSpPr>
          <p:nvPr>
            <p:ph type="sldNum" sz="quarter" idx="5"/>
          </p:nvPr>
        </p:nvSpPr>
        <p:spPr/>
        <p:txBody>
          <a:bodyPr/>
          <a:lstStyle/>
          <a:p>
            <a:fld id="{7CCBA2E7-5DF8-410F-9D37-7B9554C64258}" type="slidenum">
              <a:rPr lang="en-GB" smtClean="0"/>
              <a:t>10</a:t>
            </a:fld>
            <a:endParaRPr lang="en-GB"/>
          </a:p>
        </p:txBody>
      </p:sp>
    </p:spTree>
    <p:extLst>
      <p:ext uri="{BB962C8B-B14F-4D97-AF65-F5344CB8AC3E}">
        <p14:creationId xmlns:p14="http://schemas.microsoft.com/office/powerpoint/2010/main" val="383282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explain, using Blooms Taxonomy, that there are different stages of developing critical thinking and each stage builds upon each other. In addition, please further explain that within each of their assignments we encourage and promote the development of each stage. </a:t>
            </a:r>
          </a:p>
        </p:txBody>
      </p:sp>
      <p:sp>
        <p:nvSpPr>
          <p:cNvPr id="4" name="Slide Number Placeholder 3"/>
          <p:cNvSpPr>
            <a:spLocks noGrp="1"/>
          </p:cNvSpPr>
          <p:nvPr>
            <p:ph type="sldNum" sz="quarter" idx="5"/>
          </p:nvPr>
        </p:nvSpPr>
        <p:spPr/>
        <p:txBody>
          <a:bodyPr/>
          <a:lstStyle/>
          <a:p>
            <a:fld id="{7CCBA2E7-5DF8-410F-9D37-7B9554C64258}" type="slidenum">
              <a:rPr lang="en-GB" smtClean="0"/>
              <a:t>12</a:t>
            </a:fld>
            <a:endParaRPr lang="en-GB"/>
          </a:p>
        </p:txBody>
      </p:sp>
    </p:spTree>
    <p:extLst>
      <p:ext uri="{BB962C8B-B14F-4D97-AF65-F5344CB8AC3E}">
        <p14:creationId xmlns:p14="http://schemas.microsoft.com/office/powerpoint/2010/main" val="1667845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conducting an analysis of a topic area, here are several purposes you may wish to consider. </a:t>
            </a:r>
          </a:p>
        </p:txBody>
      </p:sp>
      <p:sp>
        <p:nvSpPr>
          <p:cNvPr id="4" name="Slide Number Placeholder 3"/>
          <p:cNvSpPr>
            <a:spLocks noGrp="1"/>
          </p:cNvSpPr>
          <p:nvPr>
            <p:ph type="sldNum" sz="quarter" idx="5"/>
          </p:nvPr>
        </p:nvSpPr>
        <p:spPr/>
        <p:txBody>
          <a:bodyPr/>
          <a:lstStyle/>
          <a:p>
            <a:fld id="{ADE0781A-6C19-4841-AE0D-9DFB9547E59A}" type="slidenum">
              <a:rPr lang="en-GB" smtClean="0"/>
              <a:t>14</a:t>
            </a:fld>
            <a:endParaRPr lang="en-GB"/>
          </a:p>
        </p:txBody>
      </p:sp>
    </p:spTree>
    <p:extLst>
      <p:ext uri="{BB962C8B-B14F-4D97-AF65-F5344CB8AC3E}">
        <p14:creationId xmlns:p14="http://schemas.microsoft.com/office/powerpoint/2010/main" val="2430170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What is the main idea or purpose of each bag?</a:t>
            </a:r>
          </a:p>
          <a:p>
            <a:r>
              <a:rPr lang="en-GB" dirty="0"/>
              <a:t>What is each bag designed for? (e.g., travel, school, fashion, work)</a:t>
            </a:r>
          </a:p>
          <a:p>
            <a:r>
              <a:rPr lang="en-GB" dirty="0"/>
              <a:t>Who is the intended user or audience?</a:t>
            </a:r>
          </a:p>
          <a:p>
            <a:r>
              <a:rPr lang="en-GB" b="1" dirty="0"/>
              <a:t>2. What are the strongest parts or features of each bag?</a:t>
            </a:r>
          </a:p>
          <a:p>
            <a:r>
              <a:rPr lang="en-GB" dirty="0"/>
              <a:t>What features stand out? (e.g., durability, compartments, waterproofing, style)</a:t>
            </a:r>
          </a:p>
          <a:p>
            <a:r>
              <a:rPr lang="en-GB" dirty="0"/>
              <a:t>What materials or design elements make each bag effective?</a:t>
            </a:r>
          </a:p>
          <a:p>
            <a:r>
              <a:rPr lang="en-GB" b="1" dirty="0"/>
              <a:t>3. How do the parts relate to each other in each bag?</a:t>
            </a:r>
          </a:p>
          <a:p>
            <a:r>
              <a:rPr lang="en-GB" dirty="0"/>
              <a:t>How do the straps, zippers, pockets, and compartments work together?</a:t>
            </a:r>
          </a:p>
          <a:p>
            <a:r>
              <a:rPr lang="en-GB" dirty="0"/>
              <a:t>Is the layout practical and user-friendly?</a:t>
            </a:r>
          </a:p>
          <a:p>
            <a:r>
              <a:rPr lang="en-GB" b="1" dirty="0"/>
              <a:t>4. What different interpretations could there be?</a:t>
            </a:r>
          </a:p>
          <a:p>
            <a:r>
              <a:rPr lang="en-GB" dirty="0"/>
              <a:t>Could the bags be used in ways other than their intended purpose?</a:t>
            </a:r>
          </a:p>
          <a:p>
            <a:r>
              <a:rPr lang="en-GB" dirty="0"/>
              <a:t>Might different users (e.g., students vs. professionals) see the bags differently?</a:t>
            </a:r>
          </a:p>
          <a:p>
            <a:r>
              <a:rPr lang="en-GB" b="1" dirty="0"/>
              <a:t>5. What patterns or themes emerge when comparing the two bags?</a:t>
            </a:r>
          </a:p>
          <a:p>
            <a:r>
              <a:rPr lang="en-GB" dirty="0"/>
              <a:t>Are there common design trends or brand choices?</a:t>
            </a:r>
          </a:p>
          <a:p>
            <a:r>
              <a:rPr lang="en-GB" dirty="0"/>
              <a:t>Do both bags reflect a certain style, function, or value (e.g., eco-friendliness, minimalism)?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16</a:t>
            </a:fld>
            <a:endParaRPr lang="en-GB"/>
          </a:p>
        </p:txBody>
      </p:sp>
    </p:spTree>
    <p:extLst>
      <p:ext uri="{BB962C8B-B14F-4D97-AF65-F5344CB8AC3E}">
        <p14:creationId xmlns:p14="http://schemas.microsoft.com/office/powerpoint/2010/main" val="941327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E9D78-8C78-3338-924A-AF2D3C819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B92D80-2117-7254-3E77-1AC1FA1833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95B1C-ADF2-B309-AC85-BD80675A3CE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D81360B2-9193-62DF-1B48-B1045372142F}"/>
              </a:ext>
            </a:extLst>
          </p:cNvPr>
          <p:cNvSpPr>
            <a:spLocks noGrp="1"/>
          </p:cNvSpPr>
          <p:nvPr>
            <p:ph type="sldNum" sz="quarter" idx="5"/>
          </p:nvPr>
        </p:nvSpPr>
        <p:spPr/>
        <p:txBody>
          <a:bodyPr/>
          <a:lstStyle/>
          <a:p>
            <a:fld id="{ADE0781A-6C19-4841-AE0D-9DFB9547E59A}" type="slidenum">
              <a:rPr lang="en-GB" smtClean="0"/>
              <a:t>18</a:t>
            </a:fld>
            <a:endParaRPr lang="en-GB"/>
          </a:p>
        </p:txBody>
      </p:sp>
    </p:spTree>
    <p:extLst>
      <p:ext uri="{BB962C8B-B14F-4D97-AF65-F5344CB8AC3E}">
        <p14:creationId xmlns:p14="http://schemas.microsoft.com/office/powerpoint/2010/main" val="2158671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20</a:t>
            </a:fld>
            <a:endParaRPr lang="en-GB"/>
          </a:p>
        </p:txBody>
      </p:sp>
    </p:spTree>
    <p:extLst>
      <p:ext uri="{BB962C8B-B14F-4D97-AF65-F5344CB8AC3E}">
        <p14:creationId xmlns:p14="http://schemas.microsoft.com/office/powerpoint/2010/main" val="1966632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strongest parts or features of each bag?</a:t>
            </a:r>
          </a:p>
          <a:p>
            <a:r>
              <a:rPr lang="en-GB" dirty="0"/>
              <a:t>Which features stand out most (e.g. comfort, durability, design)?</a:t>
            </a:r>
          </a:p>
          <a:p>
            <a:r>
              <a:rPr lang="en-GB" dirty="0"/>
              <a:t>What makes each bag especially useful or appealing?</a:t>
            </a:r>
          </a:p>
          <a:p>
            <a:r>
              <a:rPr lang="en-GB" b="1" dirty="0"/>
              <a:t> What are the weaknesses or limitations?</a:t>
            </a:r>
          </a:p>
          <a:p>
            <a:r>
              <a:rPr lang="en-GB" dirty="0"/>
              <a:t>Are there any design flaws or missing features?</a:t>
            </a:r>
          </a:p>
          <a:p>
            <a:r>
              <a:rPr lang="en-GB" dirty="0"/>
              <a:t>Is anything about the bag inconvenient or poorly made?</a:t>
            </a:r>
          </a:p>
          <a:p>
            <a:r>
              <a:rPr lang="en-GB" b="1" dirty="0"/>
              <a:t> Are there any gaps, errors, or inconsistencies?</a:t>
            </a:r>
          </a:p>
          <a:p>
            <a:r>
              <a:rPr lang="en-GB" dirty="0"/>
              <a:t>Do the features match the product description or expectations?</a:t>
            </a:r>
          </a:p>
          <a:p>
            <a:r>
              <a:rPr lang="en-GB" dirty="0"/>
              <a:t>Are there any quality control issues (e.g. stitching, zippers, materials)?</a:t>
            </a:r>
          </a:p>
          <a:p>
            <a:r>
              <a:rPr lang="en-GB" b="1" dirty="0"/>
              <a:t> How does each bag compare to similar products?</a:t>
            </a:r>
          </a:p>
          <a:p>
            <a:r>
              <a:rPr lang="en-GB" dirty="0"/>
              <a:t>How do these bags compare to others in the same price range or category?</a:t>
            </a:r>
          </a:p>
          <a:p>
            <a:r>
              <a:rPr lang="en-GB" dirty="0"/>
              <a:t>Do they offer better or worse value than alternatives?</a:t>
            </a:r>
          </a:p>
          <a:p>
            <a:r>
              <a:rPr lang="en-GB" b="1" dirty="0"/>
              <a:t>What are the differences between the two bags?</a:t>
            </a:r>
          </a:p>
          <a:p>
            <a:r>
              <a:rPr lang="en-GB" dirty="0"/>
              <a:t>How do they differ in size, style, function, or materials?</a:t>
            </a:r>
          </a:p>
          <a:p>
            <a:r>
              <a:rPr lang="en-GB" dirty="0"/>
              <a:t>Which one is more suitable for specific needs (e.g. travel, school, work)?</a:t>
            </a:r>
          </a:p>
          <a:p>
            <a:r>
              <a:rPr lang="en-GB" b="1" dirty="0"/>
              <a:t> What could be improved or done differently?</a:t>
            </a:r>
          </a:p>
          <a:p>
            <a:r>
              <a:rPr lang="en-GB" dirty="0"/>
              <a:t>Are there design changes that would make the bag more functional or attractive?</a:t>
            </a:r>
          </a:p>
          <a:p>
            <a:r>
              <a:rPr lang="en-GB" dirty="0"/>
              <a:t>Could the materials, layout, or features be upgraded?</a:t>
            </a:r>
          </a:p>
          <a:p>
            <a:r>
              <a:rPr lang="en-GB" b="1" dirty="0"/>
              <a:t> What is your overall opinion or judgement?</a:t>
            </a:r>
          </a:p>
          <a:p>
            <a:r>
              <a:rPr lang="en-GB" dirty="0"/>
              <a:t>Which bag do you prefer, and why?</a:t>
            </a:r>
          </a:p>
          <a:p>
            <a:r>
              <a:rPr lang="en-GB" dirty="0"/>
              <a:t>Which one would you recommend to others?</a:t>
            </a:r>
          </a:p>
          <a:p>
            <a:r>
              <a:rPr lang="en-GB" b="1" dirty="0"/>
              <a:t> Why do you think that?</a:t>
            </a:r>
          </a:p>
          <a:p>
            <a:r>
              <a:rPr lang="en-GB" dirty="0"/>
              <a:t>What evidence or experience supports your opinion?</a:t>
            </a:r>
          </a:p>
          <a:p>
            <a:r>
              <a:rPr lang="en-GB" dirty="0"/>
              <a:t>How do your needs or preferences influence your judgement?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21</a:t>
            </a:fld>
            <a:endParaRPr lang="en-GB"/>
          </a:p>
        </p:txBody>
      </p:sp>
    </p:spTree>
    <p:extLst>
      <p:ext uri="{BB962C8B-B14F-4D97-AF65-F5344CB8AC3E}">
        <p14:creationId xmlns:p14="http://schemas.microsoft.com/office/powerpoint/2010/main" val="221225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kern="1200" dirty="0">
                <a:solidFill>
                  <a:schemeClr val="tx1"/>
                </a:solidFill>
                <a:effectLst/>
                <a:latin typeface="+mn-lt"/>
                <a:ea typeface="+mn-ea"/>
                <a:cs typeface="+mn-cs"/>
              </a:rPr>
              <a:t>Key Parts of an Argument</a:t>
            </a:r>
          </a:p>
          <a:p>
            <a:r>
              <a:rPr lang="en-GB" sz="1200" b="1" i="0" kern="1200" dirty="0">
                <a:solidFill>
                  <a:schemeClr val="tx1"/>
                </a:solidFill>
                <a:effectLst/>
                <a:latin typeface="+mn-lt"/>
                <a:ea typeface="+mn-ea"/>
                <a:cs typeface="+mn-cs"/>
              </a:rPr>
              <a:t>Claim</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main point or argument being made.</a:t>
            </a:r>
          </a:p>
          <a:p>
            <a:pPr lvl="1"/>
            <a:r>
              <a:rPr lang="en-GB" sz="1200" b="0" i="0" kern="1200" dirty="0">
                <a:solidFill>
                  <a:schemeClr val="tx1"/>
                </a:solidFill>
                <a:effectLst/>
                <a:latin typeface="+mn-lt"/>
                <a:ea typeface="+mn-ea"/>
                <a:cs typeface="+mn-cs"/>
              </a:rPr>
              <a:t>When reading course materials, ask:</a:t>
            </a:r>
          </a:p>
          <a:p>
            <a:pPr lvl="2"/>
            <a:r>
              <a:rPr lang="en-GB" sz="1200" b="0" i="1" kern="1200" dirty="0">
                <a:solidFill>
                  <a:schemeClr val="tx1"/>
                </a:solidFill>
                <a:effectLst/>
                <a:latin typeface="+mn-lt"/>
                <a:ea typeface="+mn-ea"/>
                <a:cs typeface="+mn-cs"/>
              </a:rPr>
              <a:t>Is this useful for my assignment?</a:t>
            </a:r>
            <a:endParaRPr lang="en-GB" sz="1200" b="0" i="0" kern="1200" dirty="0">
              <a:solidFill>
                <a:schemeClr val="tx1"/>
              </a:solidFill>
              <a:effectLst/>
              <a:latin typeface="+mn-lt"/>
              <a:ea typeface="+mn-ea"/>
              <a:cs typeface="+mn-cs"/>
            </a:endParaRPr>
          </a:p>
          <a:p>
            <a:pPr lvl="2"/>
            <a:r>
              <a:rPr lang="en-GB" sz="1200" b="0" i="1" kern="1200" dirty="0">
                <a:solidFill>
                  <a:schemeClr val="tx1"/>
                </a:solidFill>
                <a:effectLst/>
                <a:latin typeface="+mn-lt"/>
                <a:ea typeface="+mn-ea"/>
                <a:cs typeface="+mn-cs"/>
              </a:rPr>
              <a:t>Does it help me understand the subject better?</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Evidence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support for the claim.</a:t>
            </a:r>
          </a:p>
          <a:p>
            <a:pPr lvl="1"/>
            <a:r>
              <a:rPr lang="en-GB" sz="1200" b="0" i="0" kern="1200" dirty="0">
                <a:solidFill>
                  <a:schemeClr val="tx1"/>
                </a:solidFill>
                <a:effectLst/>
                <a:latin typeface="+mn-lt"/>
                <a:ea typeface="+mn-ea"/>
                <a:cs typeface="+mn-cs"/>
              </a:rPr>
              <a:t>It could be data, quotes, or references to other work.</a:t>
            </a:r>
          </a:p>
          <a:p>
            <a:pPr lvl="1"/>
            <a:r>
              <a:rPr lang="en-GB" sz="1200" b="0" i="0" kern="1200" dirty="0">
                <a:solidFill>
                  <a:schemeClr val="tx1"/>
                </a:solidFill>
                <a:effectLst/>
                <a:latin typeface="+mn-lt"/>
                <a:ea typeface="+mn-ea"/>
                <a:cs typeface="+mn-cs"/>
              </a:rPr>
              <a:t>Good evidence clearly backs up the claim.</a:t>
            </a:r>
          </a:p>
          <a:p>
            <a:pPr lvl="1"/>
            <a:r>
              <a:rPr lang="en-GB" sz="1200" b="0" i="0" kern="1200" dirty="0">
                <a:solidFill>
                  <a:schemeClr val="tx1"/>
                </a:solidFill>
                <a:effectLst/>
                <a:latin typeface="+mn-lt"/>
                <a:ea typeface="+mn-ea"/>
                <a:cs typeface="+mn-cs"/>
              </a:rPr>
              <a:t>If the evidence is weak, that should be acknowledged and explained.</a:t>
            </a:r>
          </a:p>
          <a:p>
            <a:r>
              <a:rPr lang="en-GB" sz="1200" b="1" i="0" kern="1200" dirty="0">
                <a:solidFill>
                  <a:schemeClr val="tx1"/>
                </a:solidFill>
                <a:effectLst/>
                <a:latin typeface="+mn-lt"/>
                <a:ea typeface="+mn-ea"/>
                <a:cs typeface="+mn-cs"/>
              </a:rPr>
              <a:t>Warrant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logical link between the evidence and the claim.</a:t>
            </a:r>
          </a:p>
          <a:p>
            <a:pPr lvl="1"/>
            <a:r>
              <a:rPr lang="en-GB" sz="1200" b="0" i="0" kern="1200" dirty="0">
                <a:solidFill>
                  <a:schemeClr val="tx1"/>
                </a:solidFill>
                <a:effectLst/>
                <a:latin typeface="+mn-lt"/>
                <a:ea typeface="+mn-ea"/>
                <a:cs typeface="+mn-cs"/>
              </a:rPr>
              <a:t>It explains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the evidence supports the claim</a:t>
            </a:r>
          </a:p>
          <a:p>
            <a:r>
              <a:rPr lang="en-GB" sz="1200" b="1" i="0" kern="1200" dirty="0">
                <a:solidFill>
                  <a:schemeClr val="tx1"/>
                </a:solidFill>
                <a:effectLst/>
                <a:latin typeface="+mn-lt"/>
                <a:ea typeface="+mn-ea"/>
                <a:cs typeface="+mn-cs"/>
              </a:rPr>
              <a:t>Qualifications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These are limits or exceptions to the claim.</a:t>
            </a:r>
          </a:p>
          <a:p>
            <a:pPr lvl="1"/>
            <a:r>
              <a:rPr lang="en-GB" sz="1200" b="0" i="0" kern="1200" dirty="0">
                <a:solidFill>
                  <a:schemeClr val="tx1"/>
                </a:solidFill>
                <a:effectLst/>
                <a:latin typeface="+mn-lt"/>
                <a:ea typeface="+mn-ea"/>
                <a:cs typeface="+mn-cs"/>
              </a:rPr>
              <a:t>They show that the argument isn’t absolute and help address weaknesses in the evidence</a:t>
            </a:r>
          </a:p>
          <a:p>
            <a:endParaRPr lang="en-GB" dirty="0"/>
          </a:p>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22</a:t>
            </a:fld>
            <a:endParaRPr lang="en-GB"/>
          </a:p>
        </p:txBody>
      </p:sp>
    </p:spTree>
    <p:extLst>
      <p:ext uri="{BB962C8B-B14F-4D97-AF65-F5344CB8AC3E}">
        <p14:creationId xmlns:p14="http://schemas.microsoft.com/office/powerpoint/2010/main" val="1482557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Claim</a:t>
            </a:r>
            <a:r>
              <a:rPr lang="en-GB" sz="1200" b="0" i="0" kern="1200" dirty="0">
                <a:solidFill>
                  <a:schemeClr val="tx1"/>
                </a:solidFill>
                <a:effectLst/>
                <a:latin typeface="+mn-lt"/>
                <a:ea typeface="+mn-ea"/>
                <a:cs typeface="+mn-cs"/>
              </a:rPr>
              <a:t>: Students who attend the first tutorial are more likely to pass the course.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sounds like a fact, but we need to be careful not to assume that </a:t>
            </a:r>
            <a:r>
              <a:rPr lang="en-GB" sz="1200" b="0" i="1" kern="1200" dirty="0">
                <a:solidFill>
                  <a:schemeClr val="tx1"/>
                </a:solidFill>
                <a:effectLst/>
                <a:latin typeface="+mn-lt"/>
                <a:ea typeface="+mn-ea"/>
                <a:cs typeface="+mn-cs"/>
              </a:rPr>
              <a:t>just attending</a:t>
            </a:r>
            <a:r>
              <a:rPr lang="en-GB" sz="1200" b="0" i="0" kern="1200" dirty="0">
                <a:solidFill>
                  <a:schemeClr val="tx1"/>
                </a:solidFill>
                <a:effectLst/>
                <a:latin typeface="+mn-lt"/>
                <a:ea typeface="+mn-ea"/>
                <a:cs typeface="+mn-cs"/>
              </a:rPr>
              <a:t> causes success.</a:t>
            </a:r>
          </a:p>
          <a:p>
            <a:r>
              <a:rPr lang="en-GB" sz="1200" b="1" i="0" kern="1200" dirty="0">
                <a:solidFill>
                  <a:schemeClr val="tx1"/>
                </a:solidFill>
                <a:effectLst/>
                <a:latin typeface="+mn-lt"/>
                <a:ea typeface="+mn-ea"/>
                <a:cs typeface="+mn-cs"/>
              </a:rPr>
              <a:t>Problem with the Claim</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suggests that simply showing up guarantees good results, which is misleading.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doesn’t consider other factors like effort, engagement, or prior knowledge.</a:t>
            </a:r>
          </a:p>
          <a:p>
            <a:r>
              <a:rPr lang="en-GB" sz="1200" b="1" i="0" kern="1200" dirty="0">
                <a:solidFill>
                  <a:schemeClr val="tx1"/>
                </a:solidFill>
                <a:effectLst/>
                <a:latin typeface="+mn-lt"/>
                <a:ea typeface="+mn-ea"/>
                <a:cs typeface="+mn-cs"/>
              </a:rPr>
              <a:t>Qualification</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writer assumes attendance alone leads to success. This weakens the argument because it ignores other possible reasons for the link between attendance and achievement.</a:t>
            </a:r>
          </a:p>
          <a:p>
            <a:r>
              <a:rPr lang="en-GB" sz="1200" b="1" i="0" kern="1200" dirty="0">
                <a:solidFill>
                  <a:schemeClr val="tx1"/>
                </a:solidFill>
                <a:effectLst/>
                <a:latin typeface="+mn-lt"/>
                <a:ea typeface="+mn-ea"/>
                <a:cs typeface="+mn-cs"/>
              </a:rPr>
              <a:t>Warrant Issue</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logic connecting attendance (evidence) to success (claim) is flawed.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Just being present doesn’t ensure learning or good marks.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What’s more likely is that attendance gives students access to helpful discussions and explanations, which </a:t>
            </a:r>
            <a:r>
              <a:rPr lang="en-GB" sz="1200" b="0" i="1" kern="1200" dirty="0">
                <a:solidFill>
                  <a:schemeClr val="tx1"/>
                </a:solidFill>
                <a:effectLst/>
                <a:latin typeface="+mn-lt"/>
                <a:ea typeface="+mn-ea"/>
                <a:cs typeface="+mn-cs"/>
              </a:rPr>
              <a:t>can</a:t>
            </a:r>
            <a:r>
              <a:rPr lang="en-GB" sz="1200" b="0" i="0" kern="1200" dirty="0">
                <a:solidFill>
                  <a:schemeClr val="tx1"/>
                </a:solidFill>
                <a:effectLst/>
                <a:latin typeface="+mn-lt"/>
                <a:ea typeface="+mn-ea"/>
                <a:cs typeface="+mn-cs"/>
              </a:rPr>
              <a:t> support success—but doesn’t guarantee it.</a:t>
            </a:r>
          </a:p>
          <a:p>
            <a:br>
              <a:rPr lang="en-GB" dirty="0"/>
            </a:br>
            <a:endParaRPr lang="en-GB" dirty="0"/>
          </a:p>
        </p:txBody>
      </p:sp>
      <p:sp>
        <p:nvSpPr>
          <p:cNvPr id="4" name="Slide Number Placeholder 3"/>
          <p:cNvSpPr>
            <a:spLocks noGrp="1"/>
          </p:cNvSpPr>
          <p:nvPr>
            <p:ph type="sldNum" sz="quarter" idx="5"/>
          </p:nvPr>
        </p:nvSpPr>
        <p:spPr/>
        <p:txBody>
          <a:bodyPr/>
          <a:lstStyle/>
          <a:p>
            <a:fld id="{2C3DB344-8BF9-4F85-B24C-E02A2828E6B9}" type="slidenum">
              <a:rPr lang="en-GB" smtClean="0"/>
              <a:t>23</a:t>
            </a:fld>
            <a:endParaRPr lang="en-GB"/>
          </a:p>
        </p:txBody>
      </p:sp>
    </p:spTree>
    <p:extLst>
      <p:ext uri="{BB962C8B-B14F-4D97-AF65-F5344CB8AC3E}">
        <p14:creationId xmlns:p14="http://schemas.microsoft.com/office/powerpoint/2010/main" val="2895384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information they have gathered from their analysis, compare and contrast, and evaluation activity, students will need to make an argument for which bag they think is the best. </a:t>
            </a:r>
          </a:p>
        </p:txBody>
      </p:sp>
      <p:sp>
        <p:nvSpPr>
          <p:cNvPr id="4" name="Slide Number Placeholder 3"/>
          <p:cNvSpPr>
            <a:spLocks noGrp="1"/>
          </p:cNvSpPr>
          <p:nvPr>
            <p:ph type="sldNum" sz="quarter" idx="5"/>
          </p:nvPr>
        </p:nvSpPr>
        <p:spPr/>
        <p:txBody>
          <a:bodyPr/>
          <a:lstStyle/>
          <a:p>
            <a:fld id="{ADE0781A-6C19-4841-AE0D-9DFB9547E59A}" type="slidenum">
              <a:rPr lang="en-GB" smtClean="0"/>
              <a:t>24</a:t>
            </a:fld>
            <a:endParaRPr lang="en-GB"/>
          </a:p>
        </p:txBody>
      </p:sp>
    </p:spTree>
    <p:extLst>
      <p:ext uri="{BB962C8B-B14F-4D97-AF65-F5344CB8AC3E}">
        <p14:creationId xmlns:p14="http://schemas.microsoft.com/office/powerpoint/2010/main" val="372481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25</a:t>
            </a:fld>
            <a:endParaRPr lang="en-GB"/>
          </a:p>
        </p:txBody>
      </p:sp>
    </p:spTree>
    <p:extLst>
      <p:ext uri="{BB962C8B-B14F-4D97-AF65-F5344CB8AC3E}">
        <p14:creationId xmlns:p14="http://schemas.microsoft.com/office/powerpoint/2010/main" val="1661709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27</a:t>
            </a:fld>
            <a:endParaRPr lang="en-GB"/>
          </a:p>
        </p:txBody>
      </p:sp>
    </p:spTree>
    <p:extLst>
      <p:ext uri="{BB962C8B-B14F-4D97-AF65-F5344CB8AC3E}">
        <p14:creationId xmlns:p14="http://schemas.microsoft.com/office/powerpoint/2010/main" val="214229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E0781A-6C19-4841-AE0D-9DFB9547E59A}" type="slidenum">
              <a:rPr lang="en-GB" smtClean="0"/>
              <a:t>28</a:t>
            </a:fld>
            <a:endParaRPr lang="en-GB"/>
          </a:p>
        </p:txBody>
      </p:sp>
    </p:spTree>
    <p:extLst>
      <p:ext uri="{BB962C8B-B14F-4D97-AF65-F5344CB8AC3E}">
        <p14:creationId xmlns:p14="http://schemas.microsoft.com/office/powerpoint/2010/main" val="1771174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25712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6724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8931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2693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8469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64419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098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88270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8527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47126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3/11/2026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45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393632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openclipart.org/detail/16349/movie-clapperboar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svgsilh.com/image/1296377.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opinionsandexpressions.wordpress.com/2009/03/01/movie-reviewriddle-winner-and-best-post/" TargetMode="Externa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brobible.com/culture/article/here-are-the-51-best-memes-to-start-off-your-wee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Person with idea concept">
            <a:extLst>
              <a:ext uri="{FF2B5EF4-FFF2-40B4-BE49-F238E27FC236}">
                <a16:creationId xmlns:a16="http://schemas.microsoft.com/office/drawing/2014/main" id="{B674BE54-1EFB-9E4B-4093-41C5E4C9C8FC}"/>
              </a:ext>
            </a:extLst>
          </p:cNvPr>
          <p:cNvPicPr>
            <a:picLocks noChangeAspect="1"/>
          </p:cNvPicPr>
          <p:nvPr/>
        </p:nvPicPr>
        <p:blipFill>
          <a:blip r:embed="rId2"/>
          <a:srcRect t="3827" b="11904"/>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73E3095-D832-4FAB-6CAD-33C0536A7D74}"/>
              </a:ext>
            </a:extLst>
          </p:cNvPr>
          <p:cNvSpPr>
            <a:spLocks noGrp="1"/>
          </p:cNvSpPr>
          <p:nvPr>
            <p:ph type="ctrTitle"/>
          </p:nvPr>
        </p:nvSpPr>
        <p:spPr>
          <a:xfrm>
            <a:off x="438910" y="978408"/>
            <a:ext cx="4795819" cy="3969960"/>
          </a:xfrm>
        </p:spPr>
        <p:txBody>
          <a:bodyPr anchor="t">
            <a:normAutofit fontScale="90000"/>
          </a:bodyPr>
          <a:lstStyle/>
          <a:p>
            <a:r>
              <a:rPr lang="en-GB" sz="6600" dirty="0">
                <a:effectLst/>
              </a:rPr>
              <a:t>Thinking with Purpose: Part 2 </a:t>
            </a:r>
            <a:endParaRPr lang="en-GB" sz="6600" dirty="0"/>
          </a:p>
        </p:txBody>
      </p:sp>
      <p:sp>
        <p:nvSpPr>
          <p:cNvPr id="3" name="Subtitle 2">
            <a:extLst>
              <a:ext uri="{FF2B5EF4-FFF2-40B4-BE49-F238E27FC236}">
                <a16:creationId xmlns:a16="http://schemas.microsoft.com/office/drawing/2014/main" id="{3B5A7BB3-0490-7DB2-FC10-58E16E8783E1}"/>
              </a:ext>
            </a:extLst>
          </p:cNvPr>
          <p:cNvSpPr>
            <a:spLocks noGrp="1"/>
          </p:cNvSpPr>
          <p:nvPr>
            <p:ph type="subTitle" idx="1"/>
          </p:nvPr>
        </p:nvSpPr>
        <p:spPr>
          <a:xfrm>
            <a:off x="438910" y="4948369"/>
            <a:ext cx="4381634" cy="1157436"/>
          </a:xfrm>
        </p:spPr>
        <p:txBody>
          <a:bodyPr anchor="b">
            <a:normAutofit/>
          </a:bodyPr>
          <a:lstStyle/>
          <a:p>
            <a:r>
              <a:rPr lang="en-GB" sz="2400" dirty="0"/>
              <a:t>Critical Thinking </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2276802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423FA-39EA-1D23-1B94-2769DC0427CC}"/>
              </a:ext>
            </a:extLst>
          </p:cNvPr>
          <p:cNvSpPr>
            <a:spLocks noGrp="1"/>
          </p:cNvSpPr>
          <p:nvPr>
            <p:ph type="title"/>
          </p:nvPr>
        </p:nvSpPr>
        <p:spPr/>
        <p:txBody>
          <a:bodyPr/>
          <a:lstStyle/>
          <a:p>
            <a:r>
              <a:rPr lang="en-GB" dirty="0"/>
              <a:t>Previously in… </a:t>
            </a:r>
          </a:p>
        </p:txBody>
      </p:sp>
      <p:pic>
        <p:nvPicPr>
          <p:cNvPr id="5" name="Content Placeholder 4">
            <a:extLst>
              <a:ext uri="{FF2B5EF4-FFF2-40B4-BE49-F238E27FC236}">
                <a16:creationId xmlns:a16="http://schemas.microsoft.com/office/drawing/2014/main" id="{5A3D454C-9F67-5C60-9233-D8FF1B9D6E48}"/>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24569" y="2578100"/>
            <a:ext cx="4149211" cy="3767138"/>
          </a:xfrm>
        </p:spPr>
      </p:pic>
    </p:spTree>
    <p:extLst>
      <p:ext uri="{BB962C8B-B14F-4D97-AF65-F5344CB8AC3E}">
        <p14:creationId xmlns:p14="http://schemas.microsoft.com/office/powerpoint/2010/main" val="76053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B309C-B61E-E957-1A36-728280F7FECF}"/>
              </a:ext>
            </a:extLst>
          </p:cNvPr>
          <p:cNvSpPr>
            <a:spLocks noGrp="1"/>
          </p:cNvSpPr>
          <p:nvPr>
            <p:ph type="title"/>
          </p:nvPr>
        </p:nvSpPr>
        <p:spPr>
          <a:xfrm>
            <a:off x="5868557" y="1138036"/>
            <a:ext cx="5444382" cy="1402470"/>
          </a:xfrm>
        </p:spPr>
        <p:txBody>
          <a:bodyPr anchor="t">
            <a:normAutofit/>
          </a:bodyPr>
          <a:lstStyle/>
          <a:p>
            <a:r>
              <a:rPr lang="en-GB" sz="3200" dirty="0"/>
              <a:t>Passport for Learning </a:t>
            </a:r>
          </a:p>
        </p:txBody>
      </p:sp>
      <p:pic>
        <p:nvPicPr>
          <p:cNvPr id="5" name="Picture 4">
            <a:extLst>
              <a:ext uri="{FF2B5EF4-FFF2-40B4-BE49-F238E27FC236}">
                <a16:creationId xmlns:a16="http://schemas.microsoft.com/office/drawing/2014/main" id="{50F5D8CF-5FC4-7FA3-BF01-DA4A67CF727A}"/>
              </a:ext>
            </a:extLst>
          </p:cNvPr>
          <p:cNvPicPr>
            <a:picLocks noChangeAspect="1"/>
          </p:cNvPicPr>
          <p:nvPr/>
        </p:nvPicPr>
        <p:blipFill>
          <a:blip r:embed="rId2">
            <a:extLst>
              <a:ext uri="{28A0092B-C50C-407E-A947-70E740481C1C}">
                <a14:useLocalDpi xmlns:a14="http://schemas.microsoft.com/office/drawing/2010/main" val="0"/>
              </a:ext>
            </a:extLst>
          </a:blip>
          <a:srcRect l="4545" r="11531"/>
          <a:stretch>
            <a:fillRect/>
          </a:stretch>
        </p:blipFill>
        <p:spPr bwMode="auto">
          <a:xfrm>
            <a:off x="-1" y="10"/>
            <a:ext cx="5151179" cy="6857990"/>
          </a:xfrm>
          <a:prstGeom prst="rect">
            <a:avLst/>
          </a:prstGeom>
          <a:noFill/>
        </p:spPr>
      </p:pic>
      <p:sp>
        <p:nvSpPr>
          <p:cNvPr id="3" name="Content Placeholder 2">
            <a:extLst>
              <a:ext uri="{FF2B5EF4-FFF2-40B4-BE49-F238E27FC236}">
                <a16:creationId xmlns:a16="http://schemas.microsoft.com/office/drawing/2014/main" id="{7AF14E5F-2848-ECDA-88DE-20D8A759C92C}"/>
              </a:ext>
            </a:extLst>
          </p:cNvPr>
          <p:cNvSpPr>
            <a:spLocks noGrp="1"/>
          </p:cNvSpPr>
          <p:nvPr>
            <p:ph idx="1"/>
          </p:nvPr>
        </p:nvSpPr>
        <p:spPr>
          <a:xfrm>
            <a:off x="5868557" y="2551176"/>
            <a:ext cx="5444382" cy="3591207"/>
          </a:xfrm>
        </p:spPr>
        <p:txBody>
          <a:bodyPr>
            <a:normAutofit/>
          </a:bodyPr>
          <a:lstStyle/>
          <a:p>
            <a:pPr marL="0" indent="0">
              <a:lnSpc>
                <a:spcPct val="200000"/>
              </a:lnSpc>
              <a:buNone/>
            </a:pPr>
            <a:r>
              <a:rPr lang="en-GB" sz="2400" dirty="0"/>
              <a:t>In your Passport for learning, please complete the following: </a:t>
            </a:r>
          </a:p>
          <a:p>
            <a:pPr>
              <a:lnSpc>
                <a:spcPct val="200000"/>
              </a:lnSpc>
            </a:pPr>
            <a:r>
              <a:rPr lang="en-GB" sz="2400" dirty="0"/>
              <a:t>Reflection activity </a:t>
            </a:r>
          </a:p>
          <a:p>
            <a:pPr>
              <a:lnSpc>
                <a:spcPct val="200000"/>
              </a:lnSpc>
            </a:pPr>
            <a:r>
              <a:rPr lang="en-GB" sz="2400" dirty="0"/>
              <a:t>Skill Self-Assessment </a:t>
            </a:r>
          </a:p>
        </p:txBody>
      </p:sp>
    </p:spTree>
    <p:extLst>
      <p:ext uri="{BB962C8B-B14F-4D97-AF65-F5344CB8AC3E}">
        <p14:creationId xmlns:p14="http://schemas.microsoft.com/office/powerpoint/2010/main" val="2732104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4A7C-5F35-590D-2D22-C79D79D6780E}"/>
              </a:ext>
            </a:extLst>
          </p:cNvPr>
          <p:cNvSpPr>
            <a:spLocks noGrp="1"/>
          </p:cNvSpPr>
          <p:nvPr>
            <p:ph type="title"/>
          </p:nvPr>
        </p:nvSpPr>
        <p:spPr>
          <a:xfrm>
            <a:off x="1371597" y="348865"/>
            <a:ext cx="10044023" cy="2213360"/>
          </a:xfrm>
        </p:spPr>
        <p:txBody>
          <a:bodyPr anchor="ctr">
            <a:normAutofit/>
          </a:bodyPr>
          <a:lstStyle/>
          <a:p>
            <a:pPr algn="ctr"/>
            <a:r>
              <a:rPr lang="en-GB" sz="4000" dirty="0"/>
              <a:t>Contents Page </a:t>
            </a:r>
          </a:p>
        </p:txBody>
      </p:sp>
      <p:graphicFrame>
        <p:nvGraphicFramePr>
          <p:cNvPr id="5" name="Content Placeholder 2">
            <a:extLst>
              <a:ext uri="{FF2B5EF4-FFF2-40B4-BE49-F238E27FC236}">
                <a16:creationId xmlns:a16="http://schemas.microsoft.com/office/drawing/2014/main" id="{3EBAE757-66FE-C55B-88D3-8CF2E877D71C}"/>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4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979C3-2162-D851-96CF-698D5A1A98BE}"/>
              </a:ext>
            </a:extLst>
          </p:cNvPr>
          <p:cNvSpPr>
            <a:spLocks noGrp="1"/>
          </p:cNvSpPr>
          <p:nvPr>
            <p:ph type="title"/>
          </p:nvPr>
        </p:nvSpPr>
        <p:spPr>
          <a:xfrm>
            <a:off x="521208" y="978408"/>
            <a:ext cx="11155680" cy="1463040"/>
          </a:xfrm>
        </p:spPr>
        <p:txBody>
          <a:bodyPr>
            <a:normAutofit/>
          </a:bodyPr>
          <a:lstStyle/>
          <a:p>
            <a:pPr algn="ctr"/>
            <a:r>
              <a:rPr lang="en-GB" dirty="0"/>
              <a:t>Lesson Aim and Objectives </a:t>
            </a:r>
          </a:p>
        </p:txBody>
      </p:sp>
      <p:sp>
        <p:nvSpPr>
          <p:cNvPr id="17" name="Rectangle 16">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F7A5B-1DF9-21B0-1635-3C8BDD708CE6}"/>
              </a:ext>
            </a:extLst>
          </p:cNvPr>
          <p:cNvGraphicFramePr>
            <a:graphicFrameLocks noGrp="1"/>
          </p:cNvGraphicFramePr>
          <p:nvPr>
            <p:ph idx="1"/>
            <p:extLst>
              <p:ext uri="{D42A27DB-BD31-4B8C-83A1-F6EECF244321}">
                <p14:modId xmlns:p14="http://schemas.microsoft.com/office/powerpoint/2010/main" val="56587556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891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Rectangle 3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erson with idea concept">
            <a:extLst>
              <a:ext uri="{FF2B5EF4-FFF2-40B4-BE49-F238E27FC236}">
                <a16:creationId xmlns:a16="http://schemas.microsoft.com/office/drawing/2014/main" id="{FA26C1EC-F690-A081-A59F-6B35A7102DB3}"/>
              </a:ext>
            </a:extLst>
          </p:cNvPr>
          <p:cNvPicPr>
            <a:picLocks noChangeAspect="1"/>
          </p:cNvPicPr>
          <p:nvPr/>
        </p:nvPicPr>
        <p:blipFill>
          <a:blip r:embed="rId3"/>
          <a:srcRect t="3010" r="-1" b="12698"/>
          <a:stretch>
            <a:fillRect/>
          </a:stretch>
        </p:blipFill>
        <p:spPr>
          <a:xfrm>
            <a:off x="20" y="10"/>
            <a:ext cx="12188932" cy="6857990"/>
          </a:xfrm>
          <a:prstGeom prst="rect">
            <a:avLst/>
          </a:prstGeom>
        </p:spPr>
      </p:pic>
      <p:sp>
        <p:nvSpPr>
          <p:cNvPr id="36" name="Rectangle 35">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21521-9AE7-EC02-B95B-7E7B3FDCFBEE}"/>
              </a:ext>
            </a:extLst>
          </p:cNvPr>
          <p:cNvSpPr>
            <a:spLocks noGrp="1"/>
          </p:cNvSpPr>
          <p:nvPr>
            <p:ph type="title"/>
          </p:nvPr>
        </p:nvSpPr>
        <p:spPr>
          <a:xfrm>
            <a:off x="517870" y="978408"/>
            <a:ext cx="5021182" cy="2620670"/>
          </a:xfrm>
        </p:spPr>
        <p:txBody>
          <a:bodyPr vert="horz" lIns="91440" tIns="45720" rIns="91440" bIns="45720" rtlCol="0" anchor="t">
            <a:normAutofit/>
          </a:bodyPr>
          <a:lstStyle/>
          <a:p>
            <a:r>
              <a:rPr lang="en-US" sz="6000">
                <a:solidFill>
                  <a:srgbClr val="FFFFFF"/>
                </a:solidFill>
              </a:rPr>
              <a:t>What is a thinking? </a:t>
            </a:r>
          </a:p>
        </p:txBody>
      </p:sp>
      <p:sp>
        <p:nvSpPr>
          <p:cNvPr id="39" name="Rectangle 38">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64850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6EA6EC-7A29-76CF-89E2-BC3DA5D23C68}"/>
              </a:ext>
            </a:extLst>
          </p:cNvPr>
          <p:cNvSpPr>
            <a:spLocks noGrp="1"/>
          </p:cNvSpPr>
          <p:nvPr>
            <p:ph type="title"/>
          </p:nvPr>
        </p:nvSpPr>
        <p:spPr>
          <a:xfrm>
            <a:off x="521208" y="978408"/>
            <a:ext cx="11155680" cy="1115568"/>
          </a:xfrm>
        </p:spPr>
        <p:txBody>
          <a:bodyPr>
            <a:normAutofit/>
          </a:bodyPr>
          <a:lstStyle/>
          <a:p>
            <a:pPr algn="ctr"/>
            <a:r>
              <a:rPr lang="en-GB" dirty="0"/>
              <a:t>What do you think? </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036AE2-F922-96C9-5AFC-251067A2CD84}"/>
              </a:ext>
            </a:extLst>
          </p:cNvPr>
          <p:cNvSpPr>
            <a:spLocks noGrp="1"/>
          </p:cNvSpPr>
          <p:nvPr>
            <p:ph idx="1"/>
          </p:nvPr>
        </p:nvSpPr>
        <p:spPr>
          <a:xfrm>
            <a:off x="521208" y="2304288"/>
            <a:ext cx="6821424" cy="4050792"/>
          </a:xfrm>
        </p:spPr>
        <p:txBody>
          <a:bodyPr>
            <a:normAutofit fontScale="92500" lnSpcReduction="20000"/>
          </a:bodyPr>
          <a:lstStyle/>
          <a:p>
            <a:pPr marL="0" indent="0">
              <a:lnSpc>
                <a:spcPct val="100000"/>
              </a:lnSpc>
              <a:buNone/>
            </a:pPr>
            <a:r>
              <a:rPr lang="en-GB" dirty="0"/>
              <a:t>We “think” without thinking about it, and when you think about it, it makes you start thinking. </a:t>
            </a:r>
          </a:p>
          <a:p>
            <a:pPr marL="0" indent="0">
              <a:lnSpc>
                <a:spcPct val="100000"/>
              </a:lnSpc>
              <a:buNone/>
            </a:pPr>
            <a:r>
              <a:rPr lang="en-GB" dirty="0"/>
              <a:t>For example, do we think about “ breathing” or walking, most of the time, it is no… we just do it. </a:t>
            </a:r>
          </a:p>
          <a:p>
            <a:pPr marL="0" indent="0">
              <a:lnSpc>
                <a:spcPct val="100000"/>
              </a:lnSpc>
              <a:buNone/>
            </a:pPr>
            <a:r>
              <a:rPr lang="en-GB" dirty="0"/>
              <a:t>However, there are things we think about, which requires a conscious and purposeful effort. </a:t>
            </a:r>
          </a:p>
          <a:p>
            <a:pPr>
              <a:lnSpc>
                <a:spcPct val="100000"/>
              </a:lnSpc>
            </a:pPr>
            <a:r>
              <a:rPr lang="en-GB" dirty="0"/>
              <a:t>Posing questions</a:t>
            </a:r>
          </a:p>
          <a:p>
            <a:pPr>
              <a:lnSpc>
                <a:spcPct val="100000"/>
              </a:lnSpc>
            </a:pPr>
            <a:r>
              <a:rPr lang="en-GB" dirty="0"/>
              <a:t>Obtaining facts </a:t>
            </a:r>
          </a:p>
          <a:p>
            <a:pPr>
              <a:lnSpc>
                <a:spcPct val="100000"/>
              </a:lnSpc>
            </a:pPr>
            <a:r>
              <a:rPr lang="en-GB" dirty="0"/>
              <a:t>Creating goals </a:t>
            </a:r>
          </a:p>
          <a:p>
            <a:pPr>
              <a:lnSpc>
                <a:spcPct val="100000"/>
              </a:lnSpc>
            </a:pPr>
            <a:r>
              <a:rPr lang="en-GB" dirty="0"/>
              <a:t>Overcoming problems  </a:t>
            </a:r>
          </a:p>
          <a:p>
            <a:pPr>
              <a:lnSpc>
                <a:spcPct val="100000"/>
              </a:lnSpc>
            </a:pPr>
            <a:r>
              <a:rPr lang="en-GB" dirty="0"/>
              <a:t>Making arguments for or against something. </a:t>
            </a:r>
          </a:p>
          <a:p>
            <a:pPr>
              <a:lnSpc>
                <a:spcPct val="100000"/>
              </a:lnSpc>
            </a:pPr>
            <a:r>
              <a:rPr lang="en-GB" dirty="0"/>
              <a:t>Learning new skills </a:t>
            </a:r>
          </a:p>
          <a:p>
            <a:pPr marL="0" indent="0" algn="ctr">
              <a:lnSpc>
                <a:spcPct val="100000"/>
              </a:lnSpc>
              <a:buNone/>
            </a:pPr>
            <a:r>
              <a:rPr lang="en-GB" dirty="0"/>
              <a:t>(Richard and Elder, 2006)</a:t>
            </a:r>
          </a:p>
          <a:p>
            <a:pPr marL="0" indent="0">
              <a:lnSpc>
                <a:spcPct val="100000"/>
              </a:lnSpc>
              <a:buNone/>
            </a:pPr>
            <a:endParaRPr lang="en-GB" dirty="0"/>
          </a:p>
        </p:txBody>
      </p:sp>
      <p:pic>
        <p:nvPicPr>
          <p:cNvPr id="4" name="Content Placeholder 4">
            <a:extLst>
              <a:ext uri="{FF2B5EF4-FFF2-40B4-BE49-F238E27FC236}">
                <a16:creationId xmlns:a16="http://schemas.microsoft.com/office/drawing/2014/main" id="{57732B1D-111C-DB68-78F0-4CFB48B2CC92}"/>
              </a:ext>
            </a:extLst>
          </p:cNvPr>
          <p:cNvPicPr>
            <a:picLocks noChangeAspect="1"/>
          </p:cNvPicPr>
          <p:nvPr/>
        </p:nvPicPr>
        <p:blipFill>
          <a:blip r:embed="rId2"/>
          <a:srcRect r="4842" b="-4"/>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1383145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Wood human figure">
            <a:extLst>
              <a:ext uri="{FF2B5EF4-FFF2-40B4-BE49-F238E27FC236}">
                <a16:creationId xmlns:a16="http://schemas.microsoft.com/office/drawing/2014/main" id="{C48B4BA0-3152-0515-7042-4B522406D061}"/>
              </a:ext>
            </a:extLst>
          </p:cNvPr>
          <p:cNvPicPr>
            <a:picLocks noChangeAspect="1"/>
          </p:cNvPicPr>
          <p:nvPr/>
        </p:nvPicPr>
        <p:blipFill>
          <a:blip r:embed="rId3"/>
          <a:srcRect b="15730"/>
          <a:stretch>
            <a:fillRect/>
          </a:stretch>
        </p:blipFill>
        <p:spPr>
          <a:xfrm>
            <a:off x="20" y="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C3701F9-8B83-674B-305E-1F3B9957FF5E}"/>
              </a:ext>
            </a:extLst>
          </p:cNvPr>
          <p:cNvSpPr>
            <a:spLocks noGrp="1"/>
          </p:cNvSpPr>
          <p:nvPr>
            <p:ph type="title"/>
          </p:nvPr>
        </p:nvSpPr>
        <p:spPr>
          <a:xfrm>
            <a:off x="320039" y="5731580"/>
            <a:ext cx="8196431" cy="960120"/>
          </a:xfrm>
          <a:ln>
            <a:noFill/>
          </a:ln>
        </p:spPr>
        <p:txBody>
          <a:bodyPr vert="horz" lIns="91440" tIns="45720" rIns="91440" bIns="45720" rtlCol="0" anchor="ctr">
            <a:normAutofit/>
          </a:bodyPr>
          <a:lstStyle/>
          <a:p>
            <a:pPr algn="ctr">
              <a:lnSpc>
                <a:spcPct val="90000"/>
              </a:lnSpc>
            </a:pPr>
            <a:r>
              <a:rPr lang="en-US" sz="3100" dirty="0"/>
              <a:t>What is the difference between thinking and critical thinking? </a:t>
            </a:r>
          </a:p>
        </p:txBody>
      </p:sp>
    </p:spTree>
    <p:extLst>
      <p:ext uri="{BB962C8B-B14F-4D97-AF65-F5344CB8AC3E}">
        <p14:creationId xmlns:p14="http://schemas.microsoft.com/office/powerpoint/2010/main" val="281806541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4B43B8-4691-1582-2A5D-8441397BE14D}"/>
              </a:ext>
            </a:extLst>
          </p:cNvPr>
          <p:cNvSpPr>
            <a:spLocks noGrp="1"/>
          </p:cNvSpPr>
          <p:nvPr>
            <p:ph type="title"/>
          </p:nvPr>
        </p:nvSpPr>
        <p:spPr>
          <a:xfrm>
            <a:off x="521208" y="978408"/>
            <a:ext cx="11155680" cy="1115568"/>
          </a:xfrm>
        </p:spPr>
        <p:txBody>
          <a:bodyPr>
            <a:normAutofit/>
          </a:bodyPr>
          <a:lstStyle/>
          <a:p>
            <a:r>
              <a:rPr lang="en-GB" dirty="0"/>
              <a:t>Definition of Critical Thinking </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a:extLst>
              <a:ext uri="{FF2B5EF4-FFF2-40B4-BE49-F238E27FC236}">
                <a16:creationId xmlns:a16="http://schemas.microsoft.com/office/drawing/2014/main" id="{D543799D-46EB-54B6-E131-6E18FF903FCA}"/>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35488" y="2299390"/>
            <a:ext cx="5203850" cy="4072844"/>
          </a:xfrm>
          <a:prstGeom prst="rect">
            <a:avLst/>
          </a:prstGeom>
        </p:spPr>
      </p:pic>
      <p:sp>
        <p:nvSpPr>
          <p:cNvPr id="3" name="Content Placeholder 2">
            <a:extLst>
              <a:ext uri="{FF2B5EF4-FFF2-40B4-BE49-F238E27FC236}">
                <a16:creationId xmlns:a16="http://schemas.microsoft.com/office/drawing/2014/main" id="{EB5D3492-B698-AB55-B685-AE74B5CC9B38}"/>
              </a:ext>
            </a:extLst>
          </p:cNvPr>
          <p:cNvSpPr>
            <a:spLocks noGrp="1"/>
          </p:cNvSpPr>
          <p:nvPr>
            <p:ph idx="1"/>
          </p:nvPr>
        </p:nvSpPr>
        <p:spPr>
          <a:xfrm>
            <a:off x="6547104" y="2304288"/>
            <a:ext cx="5129784" cy="4050792"/>
          </a:xfrm>
        </p:spPr>
        <p:txBody>
          <a:bodyPr>
            <a:normAutofit/>
          </a:bodyPr>
          <a:lstStyle/>
          <a:p>
            <a:pPr>
              <a:lnSpc>
                <a:spcPct val="100000"/>
              </a:lnSpc>
            </a:pPr>
            <a:r>
              <a:rPr lang="en-GB" sz="1700" dirty="0"/>
              <a:t>Critical thinking is the art of </a:t>
            </a:r>
            <a:r>
              <a:rPr lang="en-GB" sz="1700" b="1" dirty="0"/>
              <a:t>analysing</a:t>
            </a:r>
            <a:r>
              <a:rPr lang="en-GB" sz="1700" dirty="0"/>
              <a:t> and </a:t>
            </a:r>
            <a:r>
              <a:rPr lang="en-GB" sz="1700" b="1" dirty="0"/>
              <a:t>evaluating </a:t>
            </a:r>
            <a:r>
              <a:rPr lang="en-GB" sz="1700" dirty="0"/>
              <a:t>thinking with a view to </a:t>
            </a:r>
            <a:r>
              <a:rPr lang="en-GB" sz="1700" b="1" dirty="0"/>
              <a:t>improving</a:t>
            </a:r>
            <a:r>
              <a:rPr lang="en-GB" sz="1700" dirty="0"/>
              <a:t> it (Richard and Elder 2006. p, 4)</a:t>
            </a:r>
          </a:p>
          <a:p>
            <a:pPr>
              <a:lnSpc>
                <a:spcPct val="100000"/>
              </a:lnSpc>
            </a:pPr>
            <a:r>
              <a:rPr lang="en-GB" sz="1700" dirty="0"/>
              <a:t>“To think critically is to </a:t>
            </a:r>
            <a:r>
              <a:rPr lang="en-GB" sz="1700" b="1" dirty="0"/>
              <a:t>analyse </a:t>
            </a:r>
            <a:r>
              <a:rPr lang="en-GB" sz="1700" dirty="0"/>
              <a:t>and </a:t>
            </a:r>
            <a:r>
              <a:rPr lang="en-GB" sz="1700" b="1" dirty="0"/>
              <a:t>evaluate</a:t>
            </a:r>
            <a:r>
              <a:rPr lang="en-GB" sz="1700" dirty="0"/>
              <a:t> information</a:t>
            </a:r>
            <a:r>
              <a:rPr lang="en-GB" sz="1700" b="1" dirty="0"/>
              <a:t>, reasoning </a:t>
            </a:r>
            <a:r>
              <a:rPr lang="en-GB" sz="1700" dirty="0"/>
              <a:t>and </a:t>
            </a:r>
            <a:r>
              <a:rPr lang="en-GB" sz="1700" b="1" dirty="0"/>
              <a:t>situations</a:t>
            </a:r>
            <a:r>
              <a:rPr lang="en-GB" sz="1700" dirty="0"/>
              <a:t>, according to appropriate standards, for the purpose of constructing sound and insightful </a:t>
            </a:r>
            <a:r>
              <a:rPr lang="en-GB" sz="1700" b="1" dirty="0"/>
              <a:t>new knowledge</a:t>
            </a:r>
            <a:r>
              <a:rPr lang="en-GB" sz="1700" dirty="0"/>
              <a:t>, </a:t>
            </a:r>
            <a:r>
              <a:rPr lang="en-GB" sz="1700" b="1" dirty="0"/>
              <a:t>understandings</a:t>
            </a:r>
            <a:r>
              <a:rPr lang="en-GB" sz="1700" dirty="0"/>
              <a:t>, hypotheses and </a:t>
            </a:r>
            <a:r>
              <a:rPr lang="en-GB" sz="1700" b="1" dirty="0"/>
              <a:t>beliefs.</a:t>
            </a:r>
            <a:r>
              <a:rPr lang="en-GB" sz="1700" dirty="0"/>
              <a:t> Critical thinking encompasses the subject’s </a:t>
            </a:r>
            <a:r>
              <a:rPr lang="en-GB" sz="1700" b="1" dirty="0"/>
              <a:t>ability to process and synthesise information </a:t>
            </a:r>
            <a:r>
              <a:rPr lang="en-GB" sz="1700" dirty="0"/>
              <a:t>in such a way that it enables them to apply it judiciously to tasks for informed </a:t>
            </a:r>
            <a:r>
              <a:rPr lang="en-GB" sz="1700" b="1" dirty="0"/>
              <a:t>decision-making</a:t>
            </a:r>
            <a:r>
              <a:rPr lang="en-GB" sz="1700" dirty="0"/>
              <a:t> and </a:t>
            </a:r>
            <a:r>
              <a:rPr lang="en-GB" sz="1700" b="1" dirty="0"/>
              <a:t>effective problem-solving</a:t>
            </a:r>
            <a:r>
              <a:rPr lang="en-GB" sz="1700" dirty="0"/>
              <a:t>” (Heard et al., 2020, p.2)</a:t>
            </a:r>
          </a:p>
          <a:p>
            <a:pPr>
              <a:lnSpc>
                <a:spcPct val="100000"/>
              </a:lnSpc>
            </a:pPr>
            <a:endParaRPr lang="en-GB" sz="1700" dirty="0"/>
          </a:p>
        </p:txBody>
      </p:sp>
    </p:spTree>
    <p:extLst>
      <p:ext uri="{BB962C8B-B14F-4D97-AF65-F5344CB8AC3E}">
        <p14:creationId xmlns:p14="http://schemas.microsoft.com/office/powerpoint/2010/main" val="309728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Teenage Rebellion and the Teen Parent Connection">
            <a:extLst>
              <a:ext uri="{FF2B5EF4-FFF2-40B4-BE49-F238E27FC236}">
                <a16:creationId xmlns:a16="http://schemas.microsoft.com/office/drawing/2014/main" id="{4E3FB5F4-3E1E-3D95-B236-2D40FC33FE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84"/>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DF934AC-D124-2413-DABC-B0D9F5869F2F}"/>
              </a:ext>
            </a:extLst>
          </p:cNvPr>
          <p:cNvSpPr>
            <a:spLocks noGrp="1"/>
          </p:cNvSpPr>
          <p:nvPr>
            <p:ph type="title"/>
          </p:nvPr>
        </p:nvSpPr>
        <p:spPr>
          <a:xfrm>
            <a:off x="0" y="-903"/>
            <a:ext cx="3200400" cy="1273799"/>
          </a:xfrm>
        </p:spPr>
        <p:txBody>
          <a:bodyPr anchor="b">
            <a:normAutofit fontScale="90000"/>
          </a:bodyPr>
          <a:lstStyle/>
          <a:p>
            <a:pPr algn="ctr"/>
            <a:r>
              <a:rPr lang="en-GB" sz="4000" dirty="0"/>
              <a:t>Critical Thinking</a:t>
            </a:r>
          </a:p>
        </p:txBody>
      </p:sp>
      <p:sp>
        <p:nvSpPr>
          <p:cNvPr id="3" name="Content Placeholder 2">
            <a:extLst>
              <a:ext uri="{FF2B5EF4-FFF2-40B4-BE49-F238E27FC236}">
                <a16:creationId xmlns:a16="http://schemas.microsoft.com/office/drawing/2014/main" id="{A5D897B9-D652-6A4B-90B9-6B19EC8EA6D9}"/>
              </a:ext>
            </a:extLst>
          </p:cNvPr>
          <p:cNvSpPr>
            <a:spLocks noGrp="1"/>
          </p:cNvSpPr>
          <p:nvPr>
            <p:ph idx="1"/>
          </p:nvPr>
        </p:nvSpPr>
        <p:spPr>
          <a:xfrm>
            <a:off x="3430380" y="72263"/>
            <a:ext cx="3200400" cy="2816352"/>
          </a:xfrm>
        </p:spPr>
        <p:txBody>
          <a:bodyPr>
            <a:normAutofit/>
          </a:bodyPr>
          <a:lstStyle/>
          <a:p>
            <a:r>
              <a:rPr lang="en-GB" dirty="0"/>
              <a:t>The word </a:t>
            </a:r>
            <a:r>
              <a:rPr lang="en-GB" b="1" dirty="0"/>
              <a:t>critical</a:t>
            </a:r>
            <a:r>
              <a:rPr lang="en-GB" dirty="0"/>
              <a:t> is often understood as “negative” or “fault-finding.”</a:t>
            </a:r>
          </a:p>
          <a:p>
            <a:r>
              <a:rPr lang="en-GB" dirty="0"/>
              <a:t>For example: Complaining about a parent or friend being unfairly critical.</a:t>
            </a:r>
          </a:p>
          <a:p>
            <a:pPr marL="0" indent="0" algn="ctr">
              <a:buNone/>
            </a:pPr>
            <a:r>
              <a:rPr lang="en-GB" dirty="0"/>
              <a:t>(Bassham et al., 2011)</a:t>
            </a:r>
          </a:p>
          <a:p>
            <a:pPr marL="0" indent="0">
              <a:buNone/>
            </a:pPr>
            <a:endParaRPr lang="en-GB" dirty="0"/>
          </a:p>
        </p:txBody>
      </p:sp>
      <p:sp>
        <p:nvSpPr>
          <p:cNvPr id="5" name="Rectangle 2">
            <a:extLst>
              <a:ext uri="{FF2B5EF4-FFF2-40B4-BE49-F238E27FC236}">
                <a16:creationId xmlns:a16="http://schemas.microsoft.com/office/drawing/2014/main" id="{47FBBA13-3C19-E96E-F199-FEA823CC439C}"/>
              </a:ext>
            </a:extLst>
          </p:cNvPr>
          <p:cNvSpPr>
            <a:spLocks noChangeArrowheads="1"/>
          </p:cNvSpPr>
          <p:nvPr/>
        </p:nvSpPr>
        <p:spPr bwMode="auto">
          <a:xfrm>
            <a:off x="993913" y="3385361"/>
            <a:ext cx="953676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endParaRPr kumimoji="0" lang="en-US" altLang="en-US"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7929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E3A93-9183-73CC-0CA5-991DA61E51DD}"/>
              </a:ext>
            </a:extLst>
          </p:cNvPr>
          <p:cNvSpPr>
            <a:spLocks noGrp="1"/>
          </p:cNvSpPr>
          <p:nvPr>
            <p:ph type="title"/>
          </p:nvPr>
        </p:nvSpPr>
        <p:spPr>
          <a:xfrm>
            <a:off x="838200" y="556995"/>
            <a:ext cx="10515600" cy="1133693"/>
          </a:xfrm>
        </p:spPr>
        <p:txBody>
          <a:bodyPr>
            <a:normAutofit/>
          </a:bodyPr>
          <a:lstStyle/>
          <a:p>
            <a:r>
              <a:rPr lang="en-GB" sz="5200"/>
              <a:t>Critical Thinking </a:t>
            </a:r>
          </a:p>
        </p:txBody>
      </p:sp>
      <p:graphicFrame>
        <p:nvGraphicFramePr>
          <p:cNvPr id="5" name="Content Placeholder 2">
            <a:extLst>
              <a:ext uri="{FF2B5EF4-FFF2-40B4-BE49-F238E27FC236}">
                <a16:creationId xmlns:a16="http://schemas.microsoft.com/office/drawing/2014/main" id="{EE3B02B9-970D-3C8E-923D-4394DD36272B}"/>
              </a:ext>
            </a:extLst>
          </p:cNvPr>
          <p:cNvGraphicFramePr>
            <a:graphicFrameLocks noGrp="1"/>
          </p:cNvGraphicFramePr>
          <p:nvPr>
            <p:ph idx="1"/>
            <p:extLst>
              <p:ext uri="{D42A27DB-BD31-4B8C-83A1-F6EECF244321}">
                <p14:modId xmlns:p14="http://schemas.microsoft.com/office/powerpoint/2010/main" val="21050998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5910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5120FA4-FA8D-00C8-901B-BC26F7127A91}"/>
              </a:ext>
            </a:extLst>
          </p:cNvPr>
          <p:cNvPicPr>
            <a:picLocks noGrp="1" noChangeAspect="1"/>
          </p:cNvPicPr>
          <p:nvPr>
            <p:ph idx="1"/>
          </p:nvPr>
        </p:nvPicPr>
        <p:blipFill>
          <a:blip r:embed="rId3"/>
          <a:stretch>
            <a:fillRect/>
          </a:stretch>
        </p:blipFill>
        <p:spPr>
          <a:xfrm>
            <a:off x="1495425" y="1052513"/>
            <a:ext cx="10239375" cy="4934792"/>
          </a:xfrm>
          <a:prstGeom prst="rect">
            <a:avLst/>
          </a:prstGeom>
        </p:spPr>
      </p:pic>
    </p:spTree>
    <p:extLst>
      <p:ext uri="{BB962C8B-B14F-4D97-AF65-F5344CB8AC3E}">
        <p14:creationId xmlns:p14="http://schemas.microsoft.com/office/powerpoint/2010/main" val="3946931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FAA1DB-BC25-3BFB-2658-9D0E632B2825}"/>
              </a:ext>
            </a:extLst>
          </p:cNvPr>
          <p:cNvSpPr>
            <a:spLocks noGrp="1"/>
          </p:cNvSpPr>
          <p:nvPr>
            <p:ph type="title"/>
          </p:nvPr>
        </p:nvSpPr>
        <p:spPr>
          <a:xfrm>
            <a:off x="521208" y="978408"/>
            <a:ext cx="6300216" cy="1463040"/>
          </a:xfrm>
        </p:spPr>
        <p:txBody>
          <a:bodyPr>
            <a:normAutofit/>
          </a:bodyPr>
          <a:lstStyle/>
          <a:p>
            <a:pPr algn="ctr"/>
            <a:r>
              <a:rPr lang="en-GB" dirty="0"/>
              <a:t>Analysis </a:t>
            </a:r>
          </a:p>
        </p:txBody>
      </p:sp>
      <p:sp>
        <p:nvSpPr>
          <p:cNvPr id="1033" name="Rectangle 103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FA5D4D-EAAC-7BD6-7543-A4AD1638EEA4}"/>
              </a:ext>
            </a:extLst>
          </p:cNvPr>
          <p:cNvSpPr>
            <a:spLocks noGrp="1"/>
          </p:cNvSpPr>
          <p:nvPr>
            <p:ph idx="1"/>
          </p:nvPr>
        </p:nvSpPr>
        <p:spPr>
          <a:xfrm>
            <a:off x="521208" y="2578608"/>
            <a:ext cx="6300216" cy="3767328"/>
          </a:xfrm>
        </p:spPr>
        <p:txBody>
          <a:bodyPr>
            <a:normAutofit/>
          </a:bodyPr>
          <a:lstStyle/>
          <a:p>
            <a:pPr marL="0" indent="0">
              <a:lnSpc>
                <a:spcPct val="250000"/>
              </a:lnSpc>
              <a:buNone/>
            </a:pPr>
            <a:r>
              <a:rPr lang="en-GB" b="1" dirty="0"/>
              <a:t>The word “Analysis” means to:</a:t>
            </a:r>
            <a:endParaRPr lang="en-GB" dirty="0"/>
          </a:p>
          <a:p>
            <a:pPr>
              <a:lnSpc>
                <a:spcPct val="250000"/>
              </a:lnSpc>
            </a:pPr>
            <a:r>
              <a:rPr lang="en-GB" b="1" dirty="0"/>
              <a:t>Examine</a:t>
            </a:r>
          </a:p>
          <a:p>
            <a:pPr>
              <a:lnSpc>
                <a:spcPct val="250000"/>
              </a:lnSpc>
            </a:pPr>
            <a:r>
              <a:rPr lang="en-GB" b="1" dirty="0"/>
              <a:t>Interpret</a:t>
            </a:r>
          </a:p>
          <a:p>
            <a:pPr>
              <a:lnSpc>
                <a:spcPct val="250000"/>
              </a:lnSpc>
            </a:pPr>
            <a:r>
              <a:rPr lang="en-GB" b="1" dirty="0"/>
              <a:t>Break down information</a:t>
            </a:r>
          </a:p>
        </p:txBody>
      </p:sp>
      <p:pic>
        <p:nvPicPr>
          <p:cNvPr id="1026" name="Picture 2" descr="31+ Thousand Cute Magnifying Glass Royalty-Free Images, Stock Photos &amp;  Pictures | Shutterstock">
            <a:extLst>
              <a:ext uri="{FF2B5EF4-FFF2-40B4-BE49-F238E27FC236}">
                <a16:creationId xmlns:a16="http://schemas.microsoft.com/office/drawing/2014/main" id="{68123A5A-BE39-2977-DCA0-91DBF4E931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7321" y="512064"/>
            <a:ext cx="2807208" cy="28072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F1EAED9-8E0A-BB89-BEEA-362EAE5E47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9453" y="3529584"/>
            <a:ext cx="3742944" cy="2807208"/>
          </a:xfrm>
          <a:prstGeom prst="rect">
            <a:avLst/>
          </a:prstGeom>
        </p:spPr>
      </p:pic>
    </p:spTree>
    <p:extLst>
      <p:ext uri="{BB962C8B-B14F-4D97-AF65-F5344CB8AC3E}">
        <p14:creationId xmlns:p14="http://schemas.microsoft.com/office/powerpoint/2010/main" val="2508753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0A397F-A34A-745B-856C-E9AE5C7FE8C0}"/>
              </a:ext>
            </a:extLst>
          </p:cNvPr>
          <p:cNvSpPr>
            <a:spLocks noGrp="1"/>
          </p:cNvSpPr>
          <p:nvPr>
            <p:ph type="title"/>
          </p:nvPr>
        </p:nvSpPr>
        <p:spPr>
          <a:xfrm>
            <a:off x="521208" y="978408"/>
            <a:ext cx="6537960" cy="1463040"/>
          </a:xfrm>
        </p:spPr>
        <p:txBody>
          <a:bodyPr>
            <a:normAutofit/>
          </a:bodyPr>
          <a:lstStyle/>
          <a:p>
            <a:r>
              <a:rPr lang="en-GB" dirty="0"/>
              <a:t>Analysis: Useful Questions</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31+ Thousand Cute Magnifying Glass Royalty-Free Images, Stock Photos &amp;  Pictures | Shutterstock">
            <a:extLst>
              <a:ext uri="{FF2B5EF4-FFF2-40B4-BE49-F238E27FC236}">
                <a16:creationId xmlns:a16="http://schemas.microsoft.com/office/drawing/2014/main" id="{E3505591-9528-E1C2-F9AF-4DE63D1974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451" r="18867" b="-4"/>
          <a:stretch>
            <a:fillRect/>
          </a:stretch>
        </p:blipFill>
        <p:spPr bwMode="auto">
          <a:xfrm>
            <a:off x="7659149" y="976160"/>
            <a:ext cx="4011643" cy="53717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2059C0-3060-55BC-3F65-DF130D8788F6}"/>
              </a:ext>
            </a:extLst>
          </p:cNvPr>
          <p:cNvGraphicFramePr>
            <a:graphicFrameLocks noGrp="1"/>
          </p:cNvGraphicFramePr>
          <p:nvPr>
            <p:ph idx="1"/>
            <p:extLst>
              <p:ext uri="{D42A27DB-BD31-4B8C-83A1-F6EECF244321}">
                <p14:modId xmlns:p14="http://schemas.microsoft.com/office/powerpoint/2010/main" val="1196996654"/>
              </p:ext>
            </p:extLst>
          </p:nvPr>
        </p:nvGraphicFramePr>
        <p:xfrm>
          <a:off x="521208" y="2578608"/>
          <a:ext cx="6537960" cy="37673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80355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C18D7-6FFC-420A-530C-3CBFEAB754C6}"/>
              </a:ext>
            </a:extLst>
          </p:cNvPr>
          <p:cNvSpPr>
            <a:spLocks noGrp="1"/>
          </p:cNvSpPr>
          <p:nvPr>
            <p:ph type="title"/>
          </p:nvPr>
        </p:nvSpPr>
        <p:spPr>
          <a:xfrm>
            <a:off x="4860733" y="-195279"/>
            <a:ext cx="3397649" cy="481997"/>
          </a:xfrm>
        </p:spPr>
        <p:txBody>
          <a:bodyPr vert="horz" lIns="91440" tIns="45720" rIns="91440" bIns="45720" rtlCol="0" anchor="t">
            <a:normAutofit fontScale="90000"/>
          </a:bodyPr>
          <a:lstStyle/>
          <a:p>
            <a:pPr algn="ctr"/>
            <a:r>
              <a:rPr lang="en-US" sz="4800" dirty="0"/>
              <a:t>Helpful Questions </a:t>
            </a:r>
          </a:p>
        </p:txBody>
      </p:sp>
      <p:sp>
        <p:nvSpPr>
          <p:cNvPr id="18" name="Freeform: Shape 17">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Content Placeholder 6">
            <a:extLst>
              <a:ext uri="{FF2B5EF4-FFF2-40B4-BE49-F238E27FC236}">
                <a16:creationId xmlns:a16="http://schemas.microsoft.com/office/drawing/2014/main" id="{1461313F-E39F-EADF-7BCA-87220D06E0C2}"/>
              </a:ext>
            </a:extLst>
          </p:cNvPr>
          <p:cNvGraphicFramePr>
            <a:graphicFrameLocks noGrp="1"/>
          </p:cNvGraphicFramePr>
          <p:nvPr>
            <p:ph idx="1"/>
            <p:extLst>
              <p:ext uri="{D42A27DB-BD31-4B8C-83A1-F6EECF244321}">
                <p14:modId xmlns:p14="http://schemas.microsoft.com/office/powerpoint/2010/main" val="1157294333"/>
              </p:ext>
            </p:extLst>
          </p:nvPr>
        </p:nvGraphicFramePr>
        <p:xfrm>
          <a:off x="-580" y="1165459"/>
          <a:ext cx="12192580" cy="5646820"/>
        </p:xfrm>
        <a:graphic>
          <a:graphicData uri="http://schemas.openxmlformats.org/drawingml/2006/table">
            <a:tbl>
              <a:tblPr firstRow="1" bandRow="1">
                <a:solidFill>
                  <a:srgbClr val="404040"/>
                </a:solidFill>
                <a:tableStyleId>{5C22544A-7EE6-4342-B048-85BDC9FD1C3A}</a:tableStyleId>
              </a:tblPr>
              <a:tblGrid>
                <a:gridCol w="2618275">
                  <a:extLst>
                    <a:ext uri="{9D8B030D-6E8A-4147-A177-3AD203B41FA5}">
                      <a16:colId xmlns:a16="http://schemas.microsoft.com/office/drawing/2014/main" val="3167151753"/>
                    </a:ext>
                  </a:extLst>
                </a:gridCol>
                <a:gridCol w="2579976">
                  <a:extLst>
                    <a:ext uri="{9D8B030D-6E8A-4147-A177-3AD203B41FA5}">
                      <a16:colId xmlns:a16="http://schemas.microsoft.com/office/drawing/2014/main" val="1214695637"/>
                    </a:ext>
                  </a:extLst>
                </a:gridCol>
                <a:gridCol w="2076953">
                  <a:extLst>
                    <a:ext uri="{9D8B030D-6E8A-4147-A177-3AD203B41FA5}">
                      <a16:colId xmlns:a16="http://schemas.microsoft.com/office/drawing/2014/main" val="1787619183"/>
                    </a:ext>
                  </a:extLst>
                </a:gridCol>
                <a:gridCol w="2516140">
                  <a:extLst>
                    <a:ext uri="{9D8B030D-6E8A-4147-A177-3AD203B41FA5}">
                      <a16:colId xmlns:a16="http://schemas.microsoft.com/office/drawing/2014/main" val="812917180"/>
                    </a:ext>
                  </a:extLst>
                </a:gridCol>
                <a:gridCol w="2401236">
                  <a:extLst>
                    <a:ext uri="{9D8B030D-6E8A-4147-A177-3AD203B41FA5}">
                      <a16:colId xmlns:a16="http://schemas.microsoft.com/office/drawing/2014/main" val="3394603006"/>
                    </a:ext>
                  </a:extLst>
                </a:gridCol>
              </a:tblGrid>
              <a:tr h="1105921">
                <a:tc>
                  <a:txBody>
                    <a:bodyPr/>
                    <a:lstStyle/>
                    <a:p>
                      <a:r>
                        <a:rPr lang="en-GB" sz="1600" b="0" cap="none" spc="0">
                          <a:solidFill>
                            <a:schemeClr val="bg1"/>
                          </a:solidFill>
                        </a:rPr>
                        <a:t>Understanding the Whole </a:t>
                      </a:r>
                    </a:p>
                  </a:txBody>
                  <a:tcPr marL="91098" marR="91098" marT="91098" marB="4554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600" b="0" cap="none" spc="0">
                          <a:solidFill>
                            <a:schemeClr val="bg1"/>
                          </a:solidFill>
                        </a:rPr>
                        <a:t>Breaking it down </a:t>
                      </a:r>
                    </a:p>
                  </a:txBody>
                  <a:tcPr marL="91098" marR="91098" marT="91098" marB="4554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600" b="0" cap="none" spc="0">
                          <a:solidFill>
                            <a:schemeClr val="bg1"/>
                          </a:solidFill>
                        </a:rPr>
                        <a:t>Purpose and Effect</a:t>
                      </a:r>
                    </a:p>
                  </a:txBody>
                  <a:tcPr marL="91098" marR="91098" marT="91098" marB="4554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600" b="0" cap="none" spc="0">
                          <a:solidFill>
                            <a:schemeClr val="bg1"/>
                          </a:solidFill>
                        </a:rPr>
                        <a:t>Interpretation </a:t>
                      </a:r>
                    </a:p>
                  </a:txBody>
                  <a:tcPr marL="91098" marR="91098" marT="91098" marB="45549"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600" b="0" cap="none" spc="0">
                          <a:solidFill>
                            <a:schemeClr val="bg1"/>
                          </a:solidFill>
                        </a:rPr>
                        <a:t>Connections </a:t>
                      </a:r>
                    </a:p>
                  </a:txBody>
                  <a:tcPr marL="91098" marR="91098" marT="91098" marB="45549"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165439498"/>
                  </a:ext>
                </a:extLst>
              </a:tr>
              <a:tr h="1513633">
                <a:tc>
                  <a:txBody>
                    <a:bodyPr/>
                    <a:lstStyle/>
                    <a:p>
                      <a:r>
                        <a:rPr lang="en-GB" sz="1200" cap="none" spc="0" dirty="0">
                          <a:solidFill>
                            <a:schemeClr val="bg1"/>
                          </a:solidFill>
                        </a:rPr>
                        <a:t>What is the main idea or purpose?</a:t>
                      </a:r>
                    </a:p>
                  </a:txBody>
                  <a:tcPr marL="91098" marR="91098" marT="91098" marB="45549">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200" cap="none" spc="0" dirty="0">
                          <a:solidFill>
                            <a:schemeClr val="bg1"/>
                          </a:solidFill>
                        </a:rPr>
                        <a:t>What are the key parts or components?</a:t>
                      </a:r>
                    </a:p>
                  </a:txBody>
                  <a:tcPr marL="91098" marR="91098" marT="91098" marB="45549">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200" cap="none" spc="0" dirty="0">
                          <a:solidFill>
                            <a:schemeClr val="bg1"/>
                          </a:solidFill>
                        </a:rPr>
                        <a:t>Why was this created or said?</a:t>
                      </a:r>
                    </a:p>
                  </a:txBody>
                  <a:tcPr marL="91098" marR="91098" marT="91098" marB="45549">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200" cap="none" spc="0">
                          <a:solidFill>
                            <a:schemeClr val="bg1"/>
                          </a:solidFill>
                        </a:rPr>
                        <a:t>What does this mean?</a:t>
                      </a:r>
                    </a:p>
                  </a:txBody>
                  <a:tcPr marL="91098" marR="91098" marT="91098" marB="45549">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200" cap="none" spc="0" dirty="0">
                          <a:solidFill>
                            <a:schemeClr val="bg1"/>
                          </a:solidFill>
                        </a:rPr>
                        <a:t>How does this relate to other ideas, texts, or events?</a:t>
                      </a:r>
                    </a:p>
                  </a:txBody>
                  <a:tcPr marL="91098" marR="91098" marT="91098" marB="45549">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883605447"/>
                  </a:ext>
                </a:extLst>
              </a:tr>
              <a:tr h="1513633">
                <a:tc>
                  <a:txBody>
                    <a:bodyPr/>
                    <a:lstStyle/>
                    <a:p>
                      <a:r>
                        <a:rPr lang="en-GB" sz="1200" cap="none" spc="0">
                          <a:solidFill>
                            <a:schemeClr val="bg1"/>
                          </a:solidFill>
                        </a:rPr>
                        <a:t>What is being said or shown?</a:t>
                      </a:r>
                    </a:p>
                  </a:txBody>
                  <a:tcPr marL="91098" marR="91098" marT="91098" marB="45549">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200" cap="none" spc="0">
                          <a:solidFill>
                            <a:schemeClr val="bg1"/>
                          </a:solidFill>
                        </a:rPr>
                        <a:t>How do the parts relate to each other?</a:t>
                      </a:r>
                    </a:p>
                  </a:txBody>
                  <a:tcPr marL="91098" marR="91098" marT="91098" marB="45549">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200" cap="none" spc="0">
                          <a:solidFill>
                            <a:schemeClr val="bg1"/>
                          </a:solidFill>
                        </a:rPr>
                        <a:t>What is the intended effect on the audience?</a:t>
                      </a:r>
                    </a:p>
                  </a:txBody>
                  <a:tcPr marL="91098" marR="91098" marT="91098" marB="45549">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200" cap="none" spc="0">
                          <a:solidFill>
                            <a:schemeClr val="bg1"/>
                          </a:solidFill>
                        </a:rPr>
                        <a:t>Are there hidden messages, symbols, or assumptions?</a:t>
                      </a:r>
                    </a:p>
                  </a:txBody>
                  <a:tcPr marL="91098" marR="91098" marT="91098" marB="45549">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200" cap="none" spc="0">
                          <a:solidFill>
                            <a:schemeClr val="bg1"/>
                          </a:solidFill>
                        </a:rPr>
                        <a:t>What patterns or themes emerge?</a:t>
                      </a:r>
                    </a:p>
                  </a:txBody>
                  <a:tcPr marL="91098" marR="91098" marT="91098" marB="45549">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333853975"/>
                  </a:ext>
                </a:extLst>
              </a:tr>
              <a:tr h="1513633">
                <a:tc>
                  <a:txBody>
                    <a:bodyPr/>
                    <a:lstStyle/>
                    <a:p>
                      <a:r>
                        <a:rPr lang="en-GB" sz="1200" cap="none" spc="0">
                          <a:solidFill>
                            <a:schemeClr val="bg1"/>
                          </a:solidFill>
                        </a:rPr>
                        <a:t>What is the context (historical, cultural, social)?</a:t>
                      </a:r>
                    </a:p>
                  </a:txBody>
                  <a:tcPr marL="91098" marR="91098" marT="91098" marB="45549">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200" cap="none" spc="0">
                          <a:solidFill>
                            <a:schemeClr val="bg1"/>
                          </a:solidFill>
                        </a:rPr>
                        <a:t>What techniques or methods are used (e.g., in writing, design, argument)?</a:t>
                      </a:r>
                    </a:p>
                  </a:txBody>
                  <a:tcPr marL="91098" marR="91098" marT="91098" marB="45549">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200" cap="none" spc="0">
                          <a:solidFill>
                            <a:schemeClr val="bg1"/>
                          </a:solidFill>
                        </a:rPr>
                        <a:t>Is it effective? Why or why not?</a:t>
                      </a:r>
                    </a:p>
                  </a:txBody>
                  <a:tcPr marL="91098" marR="91098" marT="91098" marB="45549">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200" cap="none" spc="0">
                          <a:solidFill>
                            <a:schemeClr val="bg1"/>
                          </a:solidFill>
                        </a:rPr>
                        <a:t>What different interpretations could there be?</a:t>
                      </a:r>
                    </a:p>
                  </a:txBody>
                  <a:tcPr marL="91098" marR="91098" marT="91098" marB="45549">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200" cap="none" spc="0" dirty="0">
                          <a:solidFill>
                            <a:schemeClr val="bg1"/>
                          </a:solidFill>
                        </a:rPr>
                        <a:t>What are the implications or consequences?</a:t>
                      </a:r>
                    </a:p>
                  </a:txBody>
                  <a:tcPr marL="91098" marR="91098" marT="91098" marB="45549">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143427568"/>
                  </a:ext>
                </a:extLst>
              </a:tr>
            </a:tbl>
          </a:graphicData>
        </a:graphic>
      </p:graphicFrame>
    </p:spTree>
    <p:extLst>
      <p:ext uri="{BB962C8B-B14F-4D97-AF65-F5344CB8AC3E}">
        <p14:creationId xmlns:p14="http://schemas.microsoft.com/office/powerpoint/2010/main" val="2342420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B726-8722-668D-A11D-6284A176F5FE}"/>
              </a:ext>
            </a:extLst>
          </p:cNvPr>
          <p:cNvSpPr>
            <a:spLocks noGrp="1"/>
          </p:cNvSpPr>
          <p:nvPr>
            <p:ph type="title"/>
          </p:nvPr>
        </p:nvSpPr>
        <p:spPr>
          <a:xfrm>
            <a:off x="1598616" y="885104"/>
            <a:ext cx="7091300" cy="898581"/>
          </a:xfrm>
        </p:spPr>
        <p:txBody>
          <a:bodyPr vert="horz" lIns="91440" tIns="45720" rIns="91440" bIns="45720" rtlCol="0" anchor="ctr">
            <a:normAutofit/>
          </a:bodyPr>
          <a:lstStyle/>
          <a:p>
            <a:pPr algn="ctr"/>
            <a:r>
              <a:rPr lang="en-US" sz="4000" dirty="0"/>
              <a:t>Analysis: Let’s try </a:t>
            </a:r>
          </a:p>
        </p:txBody>
      </p:sp>
      <p:pic>
        <p:nvPicPr>
          <p:cNvPr id="4" name="Picture 2" descr="Men's Leather Backpack 2023 - Large | Free Delivery">
            <a:extLst>
              <a:ext uri="{FF2B5EF4-FFF2-40B4-BE49-F238E27FC236}">
                <a16:creationId xmlns:a16="http://schemas.microsoft.com/office/drawing/2014/main" id="{A6F70C85-892B-BDCF-B386-A95905C5C50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47877FB-E30A-E85D-DFD0-DFCC8EC80566}"/>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1164555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CEA5C-6D2F-035C-3B9E-CD24E5840645}"/>
              </a:ext>
            </a:extLst>
          </p:cNvPr>
          <p:cNvSpPr>
            <a:spLocks noGrp="1"/>
          </p:cNvSpPr>
          <p:nvPr>
            <p:ph type="title"/>
          </p:nvPr>
        </p:nvSpPr>
        <p:spPr>
          <a:xfrm>
            <a:off x="521208" y="978408"/>
            <a:ext cx="11155680" cy="1463040"/>
          </a:xfrm>
        </p:spPr>
        <p:txBody>
          <a:bodyPr>
            <a:normAutofit/>
          </a:bodyPr>
          <a:lstStyle/>
          <a:p>
            <a:r>
              <a:rPr lang="en-GB" dirty="0"/>
              <a:t>Compare and Contrast</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D162227-E2D2-C266-9082-59AD737DD521}"/>
              </a:ext>
            </a:extLst>
          </p:cNvPr>
          <p:cNvGraphicFramePr>
            <a:graphicFrameLocks noGrp="1"/>
          </p:cNvGraphicFramePr>
          <p:nvPr>
            <p:ph idx="1"/>
            <p:extLst>
              <p:ext uri="{D42A27DB-BD31-4B8C-83A1-F6EECF244321}">
                <p14:modId xmlns:p14="http://schemas.microsoft.com/office/powerpoint/2010/main" val="610232117"/>
              </p:ext>
            </p:extLst>
          </p:nvPr>
        </p:nvGraphicFramePr>
        <p:xfrm>
          <a:off x="520700" y="2843298"/>
          <a:ext cx="11156951" cy="3236744"/>
        </p:xfrm>
        <a:graphic>
          <a:graphicData uri="http://schemas.openxmlformats.org/drawingml/2006/table">
            <a:tbl>
              <a:tblPr firstRow="1" bandRow="1">
                <a:tableStyleId>{5C22544A-7EE6-4342-B048-85BDC9FD1C3A}</a:tableStyleId>
              </a:tblPr>
              <a:tblGrid>
                <a:gridCol w="5420577">
                  <a:extLst>
                    <a:ext uri="{9D8B030D-6E8A-4147-A177-3AD203B41FA5}">
                      <a16:colId xmlns:a16="http://schemas.microsoft.com/office/drawing/2014/main" val="1984047810"/>
                    </a:ext>
                  </a:extLst>
                </a:gridCol>
                <a:gridCol w="5736374">
                  <a:extLst>
                    <a:ext uri="{9D8B030D-6E8A-4147-A177-3AD203B41FA5}">
                      <a16:colId xmlns:a16="http://schemas.microsoft.com/office/drawing/2014/main" val="3205261778"/>
                    </a:ext>
                  </a:extLst>
                </a:gridCol>
              </a:tblGrid>
              <a:tr h="588499">
                <a:tc>
                  <a:txBody>
                    <a:bodyPr/>
                    <a:lstStyle/>
                    <a:p>
                      <a:r>
                        <a:rPr lang="en-GB" sz="2600"/>
                        <a:t>Comparing </a:t>
                      </a:r>
                    </a:p>
                  </a:txBody>
                  <a:tcPr marL="133750" marR="133750" marT="66875" marB="66875"/>
                </a:tc>
                <a:tc>
                  <a:txBody>
                    <a:bodyPr/>
                    <a:lstStyle/>
                    <a:p>
                      <a:r>
                        <a:rPr lang="en-GB" sz="2600"/>
                        <a:t>Contrasting </a:t>
                      </a:r>
                    </a:p>
                  </a:txBody>
                  <a:tcPr marL="133750" marR="133750" marT="66875" marB="66875"/>
                </a:tc>
                <a:extLst>
                  <a:ext uri="{0D108BD9-81ED-4DB2-BD59-A6C34878D82A}">
                    <a16:rowId xmlns:a16="http://schemas.microsoft.com/office/drawing/2014/main" val="747282635"/>
                  </a:ext>
                </a:extLst>
              </a:tr>
              <a:tr h="588499">
                <a:tc>
                  <a:txBody>
                    <a:bodyPr/>
                    <a:lstStyle/>
                    <a:p>
                      <a:r>
                        <a:rPr lang="en-GB" sz="2600"/>
                        <a:t>Looking at how things are similar </a:t>
                      </a:r>
                    </a:p>
                  </a:txBody>
                  <a:tcPr marL="133750" marR="133750" marT="66875" marB="66875"/>
                </a:tc>
                <a:tc>
                  <a:txBody>
                    <a:bodyPr/>
                    <a:lstStyle/>
                    <a:p>
                      <a:r>
                        <a:rPr lang="en-GB" sz="2600"/>
                        <a:t>Looking at how things are </a:t>
                      </a:r>
                      <a:r>
                        <a:rPr lang="en-GB" sz="2600" b="0"/>
                        <a:t>different.</a:t>
                      </a:r>
                    </a:p>
                  </a:txBody>
                  <a:tcPr marL="133750" marR="133750" marT="66875" marB="66875"/>
                </a:tc>
                <a:extLst>
                  <a:ext uri="{0D108BD9-81ED-4DB2-BD59-A6C34878D82A}">
                    <a16:rowId xmlns:a16="http://schemas.microsoft.com/office/drawing/2014/main" val="565181361"/>
                  </a:ext>
                </a:extLst>
              </a:tr>
              <a:tr h="1390997">
                <a:tc>
                  <a:txBody>
                    <a:bodyPr/>
                    <a:lstStyle/>
                    <a:p>
                      <a:r>
                        <a:rPr lang="en-GB" sz="2600" dirty="0"/>
                        <a:t>Both cats and dogs are popular pets, require care, and can be trained.</a:t>
                      </a:r>
                    </a:p>
                  </a:txBody>
                  <a:tcPr marL="133750" marR="133750" marT="66875" marB="66875"/>
                </a:tc>
                <a:tc>
                  <a:txBody>
                    <a:bodyPr/>
                    <a:lstStyle/>
                    <a:p>
                      <a:r>
                        <a:rPr lang="en-GB" sz="2600"/>
                        <a:t>Cats are usually more independent, while dogs often seek more attention and interaction.</a:t>
                      </a:r>
                    </a:p>
                  </a:txBody>
                  <a:tcPr marL="133750" marR="133750" marT="66875" marB="66875"/>
                </a:tc>
                <a:extLst>
                  <a:ext uri="{0D108BD9-81ED-4DB2-BD59-A6C34878D82A}">
                    <a16:rowId xmlns:a16="http://schemas.microsoft.com/office/drawing/2014/main" val="2467750304"/>
                  </a:ext>
                </a:extLst>
              </a:tr>
              <a:tr h="668749">
                <a:tc>
                  <a:txBody>
                    <a:bodyPr/>
                    <a:lstStyle/>
                    <a:p>
                      <a:endParaRPr lang="en-GB" sz="2600"/>
                    </a:p>
                  </a:txBody>
                  <a:tcPr marL="133750" marR="133750" marT="66875" marB="66875"/>
                </a:tc>
                <a:tc>
                  <a:txBody>
                    <a:bodyPr/>
                    <a:lstStyle/>
                    <a:p>
                      <a:endParaRPr lang="en-GB" sz="2600" dirty="0"/>
                    </a:p>
                  </a:txBody>
                  <a:tcPr marL="133750" marR="133750" marT="66875" marB="66875"/>
                </a:tc>
                <a:extLst>
                  <a:ext uri="{0D108BD9-81ED-4DB2-BD59-A6C34878D82A}">
                    <a16:rowId xmlns:a16="http://schemas.microsoft.com/office/drawing/2014/main" val="3943521873"/>
                  </a:ext>
                </a:extLst>
              </a:tr>
            </a:tbl>
          </a:graphicData>
        </a:graphic>
      </p:graphicFrame>
    </p:spTree>
    <p:extLst>
      <p:ext uri="{BB962C8B-B14F-4D97-AF65-F5344CB8AC3E}">
        <p14:creationId xmlns:p14="http://schemas.microsoft.com/office/powerpoint/2010/main" val="4251287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283CE-6F70-C46E-5096-55F35A5911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A90D33-DAE2-71C0-8837-1970322E3967}"/>
              </a:ext>
            </a:extLst>
          </p:cNvPr>
          <p:cNvSpPr>
            <a:spLocks noGrp="1"/>
          </p:cNvSpPr>
          <p:nvPr>
            <p:ph type="title"/>
          </p:nvPr>
        </p:nvSpPr>
        <p:spPr>
          <a:xfrm>
            <a:off x="2550350" y="921596"/>
            <a:ext cx="7091300" cy="898581"/>
          </a:xfrm>
        </p:spPr>
        <p:txBody>
          <a:bodyPr vert="horz" lIns="91440" tIns="45720" rIns="91440" bIns="45720" rtlCol="0" anchor="ctr">
            <a:normAutofit fontScale="90000"/>
          </a:bodyPr>
          <a:lstStyle/>
          <a:p>
            <a:pPr algn="ctr"/>
            <a:r>
              <a:rPr lang="en-US" sz="4000" dirty="0"/>
              <a:t>Compare and Contrast… Let’s try </a:t>
            </a:r>
          </a:p>
        </p:txBody>
      </p:sp>
      <p:pic>
        <p:nvPicPr>
          <p:cNvPr id="4" name="Picture 2" descr="Men's Leather Backpack 2023 - Large | Free Delivery">
            <a:extLst>
              <a:ext uri="{FF2B5EF4-FFF2-40B4-BE49-F238E27FC236}">
                <a16:creationId xmlns:a16="http://schemas.microsoft.com/office/drawing/2014/main" id="{98D70210-2717-B610-DE63-654D0198F4F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2453DD5-B0BE-7492-9699-D93454AE2835}"/>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1954099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C0C42E-9E5A-CDE7-943F-6B75D9ECBF63}"/>
              </a:ext>
            </a:extLst>
          </p:cNvPr>
          <p:cNvSpPr>
            <a:spLocks noGrp="1"/>
          </p:cNvSpPr>
          <p:nvPr>
            <p:ph type="title"/>
          </p:nvPr>
        </p:nvSpPr>
        <p:spPr>
          <a:xfrm>
            <a:off x="6153912" y="978408"/>
            <a:ext cx="5513832" cy="1463040"/>
          </a:xfrm>
        </p:spPr>
        <p:txBody>
          <a:bodyPr>
            <a:normAutofit/>
          </a:bodyPr>
          <a:lstStyle/>
          <a:p>
            <a:r>
              <a:rPr lang="en-GB" dirty="0"/>
              <a:t>Evaluation </a:t>
            </a:r>
            <a:endParaRPr lang="en-GB"/>
          </a:p>
        </p:txBody>
      </p:sp>
      <p:pic>
        <p:nvPicPr>
          <p:cNvPr id="7" name="Graphic 6" descr="Scales of Justice">
            <a:extLst>
              <a:ext uri="{FF2B5EF4-FFF2-40B4-BE49-F238E27FC236}">
                <a16:creationId xmlns:a16="http://schemas.microsoft.com/office/drawing/2014/main" id="{FDEBB3AE-4D70-F2CB-9A55-87BD9210F0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14" name="Freeform: Shape 13">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44D237A-6B4D-CFC3-77AE-166753CAFA94}"/>
              </a:ext>
            </a:extLst>
          </p:cNvPr>
          <p:cNvSpPr>
            <a:spLocks noGrp="1"/>
          </p:cNvSpPr>
          <p:nvPr>
            <p:ph idx="1"/>
          </p:nvPr>
        </p:nvSpPr>
        <p:spPr>
          <a:xfrm>
            <a:off x="6153912" y="2578608"/>
            <a:ext cx="5513832" cy="3767328"/>
          </a:xfrm>
        </p:spPr>
        <p:txBody>
          <a:bodyPr>
            <a:normAutofit fontScale="77500" lnSpcReduction="20000"/>
          </a:bodyPr>
          <a:lstStyle/>
          <a:p>
            <a:pPr>
              <a:lnSpc>
                <a:spcPct val="200000"/>
              </a:lnSpc>
            </a:pPr>
            <a:r>
              <a:rPr lang="en-GB" sz="2800" dirty="0"/>
              <a:t>The making of a judgement about the amount, number, or value of something; assessment” </a:t>
            </a:r>
          </a:p>
          <a:p>
            <a:pPr>
              <a:lnSpc>
                <a:spcPct val="200000"/>
              </a:lnSpc>
            </a:pPr>
            <a:r>
              <a:rPr lang="en-GB" sz="2800" dirty="0"/>
              <a:t>Assessing the strengths and weaknesses </a:t>
            </a:r>
          </a:p>
          <a:p>
            <a:pPr>
              <a:lnSpc>
                <a:spcPct val="200000"/>
              </a:lnSpc>
            </a:pPr>
            <a:r>
              <a:rPr lang="en-GB" sz="2800" dirty="0"/>
              <a:t>Comparing and contrasting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259658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BF5788-2524-1FED-FB58-8B86434E9428}"/>
              </a:ext>
            </a:extLst>
          </p:cNvPr>
          <p:cNvSpPr>
            <a:spLocks noGrp="1"/>
          </p:cNvSpPr>
          <p:nvPr>
            <p:ph type="title"/>
          </p:nvPr>
        </p:nvSpPr>
        <p:spPr>
          <a:xfrm>
            <a:off x="521208" y="978408"/>
            <a:ext cx="11155680" cy="1463040"/>
          </a:xfrm>
        </p:spPr>
        <p:txBody>
          <a:bodyPr>
            <a:normAutofit/>
          </a:bodyPr>
          <a:lstStyle/>
          <a:p>
            <a:pPr algn="ctr"/>
            <a:r>
              <a:rPr lang="en-GB" dirty="0"/>
              <a:t>Evaluation: Helpful Questions </a:t>
            </a:r>
          </a:p>
        </p:txBody>
      </p:sp>
      <p:sp>
        <p:nvSpPr>
          <p:cNvPr id="12" name="Rectangle 11">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89677AA2-29A3-E295-01EB-737FD29B679D}"/>
              </a:ext>
            </a:extLst>
          </p:cNvPr>
          <p:cNvGraphicFramePr>
            <a:graphicFrameLocks noGrp="1"/>
          </p:cNvGraphicFramePr>
          <p:nvPr>
            <p:ph idx="1"/>
            <p:extLst>
              <p:ext uri="{D42A27DB-BD31-4B8C-83A1-F6EECF244321}">
                <p14:modId xmlns:p14="http://schemas.microsoft.com/office/powerpoint/2010/main" val="3630481993"/>
              </p:ext>
            </p:extLst>
          </p:nvPr>
        </p:nvGraphicFramePr>
        <p:xfrm>
          <a:off x="520700" y="2605872"/>
          <a:ext cx="11156953" cy="3711595"/>
        </p:xfrm>
        <a:graphic>
          <a:graphicData uri="http://schemas.openxmlformats.org/drawingml/2006/table">
            <a:tbl>
              <a:tblPr firstRow="1" bandRow="1">
                <a:tableStyleId>{5C22544A-7EE6-4342-B048-85BDC9FD1C3A}</a:tableStyleId>
              </a:tblPr>
              <a:tblGrid>
                <a:gridCol w="2764465">
                  <a:extLst>
                    <a:ext uri="{9D8B030D-6E8A-4147-A177-3AD203B41FA5}">
                      <a16:colId xmlns:a16="http://schemas.microsoft.com/office/drawing/2014/main" val="3531376172"/>
                    </a:ext>
                  </a:extLst>
                </a:gridCol>
                <a:gridCol w="2764465">
                  <a:extLst>
                    <a:ext uri="{9D8B030D-6E8A-4147-A177-3AD203B41FA5}">
                      <a16:colId xmlns:a16="http://schemas.microsoft.com/office/drawing/2014/main" val="704462800"/>
                    </a:ext>
                  </a:extLst>
                </a:gridCol>
                <a:gridCol w="2863558">
                  <a:extLst>
                    <a:ext uri="{9D8B030D-6E8A-4147-A177-3AD203B41FA5}">
                      <a16:colId xmlns:a16="http://schemas.microsoft.com/office/drawing/2014/main" val="1540255174"/>
                    </a:ext>
                  </a:extLst>
                </a:gridCol>
                <a:gridCol w="2764465">
                  <a:extLst>
                    <a:ext uri="{9D8B030D-6E8A-4147-A177-3AD203B41FA5}">
                      <a16:colId xmlns:a16="http://schemas.microsoft.com/office/drawing/2014/main" val="1073695193"/>
                    </a:ext>
                  </a:extLst>
                </a:gridCol>
              </a:tblGrid>
              <a:tr h="711550">
                <a:tc>
                  <a:txBody>
                    <a:bodyPr/>
                    <a:lstStyle/>
                    <a:p>
                      <a:r>
                        <a:rPr lang="en-GB" sz="1900"/>
                        <a:t>Purpose and Success </a:t>
                      </a:r>
                    </a:p>
                  </a:txBody>
                  <a:tcPr marL="96155" marR="96155" marT="48078" marB="48078"/>
                </a:tc>
                <a:tc>
                  <a:txBody>
                    <a:bodyPr/>
                    <a:lstStyle/>
                    <a:p>
                      <a:r>
                        <a:rPr lang="en-GB" sz="1900"/>
                        <a:t>Strengths and Weaknesses </a:t>
                      </a:r>
                    </a:p>
                  </a:txBody>
                  <a:tcPr marL="96155" marR="96155" marT="48078" marB="48078"/>
                </a:tc>
                <a:tc>
                  <a:txBody>
                    <a:bodyPr/>
                    <a:lstStyle/>
                    <a:p>
                      <a:r>
                        <a:rPr lang="en-GB" sz="1900"/>
                        <a:t>Comparison and Impact </a:t>
                      </a:r>
                    </a:p>
                  </a:txBody>
                  <a:tcPr marL="96155" marR="96155" marT="48078" marB="48078"/>
                </a:tc>
                <a:tc>
                  <a:txBody>
                    <a:bodyPr/>
                    <a:lstStyle/>
                    <a:p>
                      <a:r>
                        <a:rPr lang="en-GB" sz="1900"/>
                        <a:t>Judgement and Justification </a:t>
                      </a:r>
                    </a:p>
                  </a:txBody>
                  <a:tcPr marL="96155" marR="96155" marT="48078" marB="48078"/>
                </a:tc>
                <a:extLst>
                  <a:ext uri="{0D108BD9-81ED-4DB2-BD59-A6C34878D82A}">
                    <a16:rowId xmlns:a16="http://schemas.microsoft.com/office/drawing/2014/main" val="2317353809"/>
                  </a:ext>
                </a:extLst>
              </a:tr>
              <a:tr h="1000015">
                <a:tc>
                  <a:txBody>
                    <a:bodyPr/>
                    <a:lstStyle/>
                    <a:p>
                      <a:r>
                        <a:rPr lang="en-GB" sz="1900"/>
                        <a:t>What was the goal or purpose?</a:t>
                      </a:r>
                    </a:p>
                  </a:txBody>
                  <a:tcPr marL="96155" marR="96155" marT="48078" marB="48078"/>
                </a:tc>
                <a:tc>
                  <a:txBody>
                    <a:bodyPr/>
                    <a:lstStyle/>
                    <a:p>
                      <a:r>
                        <a:rPr lang="en-GB" sz="1900"/>
                        <a:t>What are the strongest parts or features?</a:t>
                      </a:r>
                    </a:p>
                  </a:txBody>
                  <a:tcPr marL="96155" marR="96155" marT="48078" marB="48078"/>
                </a:tc>
                <a:tc>
                  <a:txBody>
                    <a:bodyPr/>
                    <a:lstStyle/>
                    <a:p>
                      <a:r>
                        <a:rPr lang="en-GB" sz="1900"/>
                        <a:t>How does it compare to similar things (texts, ideas, products, etc.)?</a:t>
                      </a:r>
                    </a:p>
                  </a:txBody>
                  <a:tcPr marL="96155" marR="96155" marT="48078" marB="48078"/>
                </a:tc>
                <a:tc>
                  <a:txBody>
                    <a:bodyPr/>
                    <a:lstStyle/>
                    <a:p>
                      <a:r>
                        <a:rPr lang="en-GB" sz="1900"/>
                        <a:t>What is your overall opinion or judgement?</a:t>
                      </a:r>
                    </a:p>
                  </a:txBody>
                  <a:tcPr marL="96155" marR="96155" marT="48078" marB="48078"/>
                </a:tc>
                <a:extLst>
                  <a:ext uri="{0D108BD9-81ED-4DB2-BD59-A6C34878D82A}">
                    <a16:rowId xmlns:a16="http://schemas.microsoft.com/office/drawing/2014/main" val="3921085776"/>
                  </a:ext>
                </a:extLst>
              </a:tr>
              <a:tr h="1000015">
                <a:tc>
                  <a:txBody>
                    <a:bodyPr/>
                    <a:lstStyle/>
                    <a:p>
                      <a:r>
                        <a:rPr lang="en-GB" sz="1900"/>
                        <a:t>Was it successful in achieving that goal?</a:t>
                      </a:r>
                    </a:p>
                  </a:txBody>
                  <a:tcPr marL="96155" marR="96155" marT="48078" marB="48078"/>
                </a:tc>
                <a:tc>
                  <a:txBody>
                    <a:bodyPr/>
                    <a:lstStyle/>
                    <a:p>
                      <a:r>
                        <a:rPr lang="en-GB" sz="1900"/>
                        <a:t>What are the weaknesses or limitations?</a:t>
                      </a:r>
                    </a:p>
                  </a:txBody>
                  <a:tcPr marL="96155" marR="96155" marT="48078" marB="48078"/>
                </a:tc>
                <a:tc>
                  <a:txBody>
                    <a:bodyPr/>
                    <a:lstStyle/>
                    <a:p>
                      <a:r>
                        <a:rPr lang="en-GB" sz="1900"/>
                        <a:t>What impact does it have on the audience or field?</a:t>
                      </a:r>
                    </a:p>
                  </a:txBody>
                  <a:tcPr marL="96155" marR="96155" marT="48078" marB="48078"/>
                </a:tc>
                <a:tc>
                  <a:txBody>
                    <a:bodyPr/>
                    <a:lstStyle/>
                    <a:p>
                      <a:r>
                        <a:rPr lang="en-GB" sz="1900"/>
                        <a:t>Why do you think that?</a:t>
                      </a:r>
                    </a:p>
                  </a:txBody>
                  <a:tcPr marL="96155" marR="96155" marT="48078" marB="48078"/>
                </a:tc>
                <a:extLst>
                  <a:ext uri="{0D108BD9-81ED-4DB2-BD59-A6C34878D82A}">
                    <a16:rowId xmlns:a16="http://schemas.microsoft.com/office/drawing/2014/main" val="734053760"/>
                  </a:ext>
                </a:extLst>
              </a:tr>
              <a:tr h="1000015">
                <a:tc>
                  <a:txBody>
                    <a:bodyPr/>
                    <a:lstStyle/>
                    <a:p>
                      <a:r>
                        <a:rPr lang="en-GB" sz="1900"/>
                        <a:t>How well does it meet the needs of its audience or context?</a:t>
                      </a:r>
                    </a:p>
                  </a:txBody>
                  <a:tcPr marL="96155" marR="96155" marT="48078" marB="48078"/>
                </a:tc>
                <a:tc>
                  <a:txBody>
                    <a:bodyPr/>
                    <a:lstStyle/>
                    <a:p>
                      <a:r>
                        <a:rPr lang="en-GB" sz="1900"/>
                        <a:t>Are there any gaps, errors, or inconsistencies?</a:t>
                      </a:r>
                    </a:p>
                  </a:txBody>
                  <a:tcPr marL="96155" marR="96155" marT="48078" marB="48078"/>
                </a:tc>
                <a:tc>
                  <a:txBody>
                    <a:bodyPr/>
                    <a:lstStyle/>
                    <a:p>
                      <a:r>
                        <a:rPr lang="en-GB" sz="1900"/>
                        <a:t>What could be improved or done differently?</a:t>
                      </a:r>
                    </a:p>
                  </a:txBody>
                  <a:tcPr marL="96155" marR="96155" marT="48078" marB="48078"/>
                </a:tc>
                <a:tc>
                  <a:txBody>
                    <a:bodyPr/>
                    <a:lstStyle/>
                    <a:p>
                      <a:r>
                        <a:rPr lang="en-GB" sz="1900"/>
                        <a:t>Can you justify your evaluation with examples or evidence?</a:t>
                      </a:r>
                    </a:p>
                  </a:txBody>
                  <a:tcPr marL="96155" marR="96155" marT="48078" marB="48078"/>
                </a:tc>
                <a:extLst>
                  <a:ext uri="{0D108BD9-81ED-4DB2-BD59-A6C34878D82A}">
                    <a16:rowId xmlns:a16="http://schemas.microsoft.com/office/drawing/2014/main" val="2806961977"/>
                  </a:ext>
                </a:extLst>
              </a:tr>
            </a:tbl>
          </a:graphicData>
        </a:graphic>
      </p:graphicFrame>
    </p:spTree>
    <p:extLst>
      <p:ext uri="{BB962C8B-B14F-4D97-AF65-F5344CB8AC3E}">
        <p14:creationId xmlns:p14="http://schemas.microsoft.com/office/powerpoint/2010/main" val="774505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EB8F2-34C7-72EC-9528-435BE32168DC}"/>
              </a:ext>
            </a:extLst>
          </p:cNvPr>
          <p:cNvSpPr>
            <a:spLocks noGrp="1"/>
          </p:cNvSpPr>
          <p:nvPr>
            <p:ph type="title"/>
          </p:nvPr>
        </p:nvSpPr>
        <p:spPr>
          <a:xfrm>
            <a:off x="2141057" y="709621"/>
            <a:ext cx="7091300" cy="898581"/>
          </a:xfrm>
        </p:spPr>
        <p:txBody>
          <a:bodyPr vert="horz" lIns="91440" tIns="45720" rIns="91440" bIns="45720" rtlCol="0" anchor="ctr">
            <a:normAutofit/>
          </a:bodyPr>
          <a:lstStyle/>
          <a:p>
            <a:pPr algn="ctr"/>
            <a:r>
              <a:rPr lang="en-US" sz="4000" dirty="0"/>
              <a:t>Evaluation: Let’s Try </a:t>
            </a:r>
          </a:p>
        </p:txBody>
      </p:sp>
      <p:pic>
        <p:nvPicPr>
          <p:cNvPr id="4" name="Picture 2" descr="Men's Leather Backpack 2023 - Large | Free Delivery">
            <a:extLst>
              <a:ext uri="{FF2B5EF4-FFF2-40B4-BE49-F238E27FC236}">
                <a16:creationId xmlns:a16="http://schemas.microsoft.com/office/drawing/2014/main" id="{892F983B-3B9F-D8DF-CC09-DA2E090BD8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884" b="5847"/>
          <a:stretch>
            <a:fillRect/>
          </a:stretch>
        </p:blipFill>
        <p:spPr bwMode="auto">
          <a:xfrm>
            <a:off x="715748" y="2424085"/>
            <a:ext cx="5131088" cy="35123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91D1DAE-164A-B1CF-307F-DBE7B7DDAEFA}"/>
              </a:ext>
            </a:extLst>
          </p:cNvPr>
          <p:cNvPicPr>
            <a:picLocks noChangeAspect="1"/>
          </p:cNvPicPr>
          <p:nvPr/>
        </p:nvPicPr>
        <p:blipFill>
          <a:blip r:embed="rId4"/>
          <a:srcRect t="21819" b="9729"/>
          <a:stretch>
            <a:fillRect/>
          </a:stretch>
        </p:blipFill>
        <p:spPr>
          <a:xfrm>
            <a:off x="6345165" y="2460564"/>
            <a:ext cx="5131087" cy="3512332"/>
          </a:xfrm>
          <a:prstGeom prst="rect">
            <a:avLst/>
          </a:prstGeom>
        </p:spPr>
      </p:pic>
    </p:spTree>
    <p:extLst>
      <p:ext uri="{BB962C8B-B14F-4D97-AF65-F5344CB8AC3E}">
        <p14:creationId xmlns:p14="http://schemas.microsoft.com/office/powerpoint/2010/main" val="3212629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26744B-DFD5-AC6E-12DF-3391BCCD6020}"/>
              </a:ext>
            </a:extLst>
          </p:cNvPr>
          <p:cNvSpPr>
            <a:spLocks noGrp="1"/>
          </p:cNvSpPr>
          <p:nvPr>
            <p:ph type="title"/>
          </p:nvPr>
        </p:nvSpPr>
        <p:spPr>
          <a:xfrm>
            <a:off x="521208" y="978408"/>
            <a:ext cx="11155680" cy="1115568"/>
          </a:xfrm>
        </p:spPr>
        <p:txBody>
          <a:bodyPr>
            <a:normAutofit/>
          </a:bodyPr>
          <a:lstStyle/>
          <a:p>
            <a:r>
              <a:rPr lang="en-GB" dirty="0"/>
              <a:t>Creating Arguments </a:t>
            </a:r>
            <a:endParaRPr lang="en-GB"/>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42ABE1F-6D83-05A2-D405-B07A80EBD10B}"/>
              </a:ext>
            </a:extLst>
          </p:cNvPr>
          <p:cNvPicPr>
            <a:picLocks noChangeAspect="1"/>
          </p:cNvPicPr>
          <p:nvPr/>
        </p:nvPicPr>
        <p:blipFill>
          <a:blip r:embed="rId3"/>
          <a:stretch>
            <a:fillRect/>
          </a:stretch>
        </p:blipFill>
        <p:spPr>
          <a:xfrm>
            <a:off x="517868" y="2304288"/>
            <a:ext cx="5639091" cy="3201635"/>
          </a:xfrm>
          <a:prstGeom prst="rect">
            <a:avLst/>
          </a:prstGeom>
        </p:spPr>
      </p:pic>
      <p:sp>
        <p:nvSpPr>
          <p:cNvPr id="3" name="Content Placeholder 2">
            <a:extLst>
              <a:ext uri="{FF2B5EF4-FFF2-40B4-BE49-F238E27FC236}">
                <a16:creationId xmlns:a16="http://schemas.microsoft.com/office/drawing/2014/main" id="{2E31C51D-05C1-0965-9072-970863C0C207}"/>
              </a:ext>
            </a:extLst>
          </p:cNvPr>
          <p:cNvSpPr>
            <a:spLocks noGrp="1"/>
          </p:cNvSpPr>
          <p:nvPr>
            <p:ph idx="1"/>
          </p:nvPr>
        </p:nvSpPr>
        <p:spPr>
          <a:xfrm>
            <a:off x="6547104" y="2304288"/>
            <a:ext cx="5129784" cy="4050792"/>
          </a:xfrm>
        </p:spPr>
        <p:txBody>
          <a:bodyPr>
            <a:normAutofit/>
          </a:bodyPr>
          <a:lstStyle/>
          <a:p>
            <a:pPr marL="0" indent="0">
              <a:buNone/>
            </a:pPr>
            <a:r>
              <a:rPr lang="en-GB" dirty="0"/>
              <a:t>An argument can be said to have for basic elements</a:t>
            </a:r>
          </a:p>
          <a:p>
            <a:pPr marL="342900" indent="-342900">
              <a:buAutoNum type="arabicParenR"/>
            </a:pPr>
            <a:r>
              <a:rPr lang="en-GB" dirty="0"/>
              <a:t>A claim: What’s the point you are making?</a:t>
            </a:r>
          </a:p>
          <a:p>
            <a:pPr marL="342900" indent="-342900">
              <a:buAutoNum type="arabicParenR"/>
            </a:pPr>
            <a:r>
              <a:rPr lang="en-GB" dirty="0"/>
              <a:t>Evidence: Supporting the point with factual information </a:t>
            </a:r>
          </a:p>
          <a:p>
            <a:pPr marL="342900" indent="-342900">
              <a:buAutoNum type="arabicParenR"/>
            </a:pPr>
            <a:r>
              <a:rPr lang="en-GB" dirty="0"/>
              <a:t>Warrant: Explanation of how the information supports your point </a:t>
            </a:r>
          </a:p>
          <a:p>
            <a:pPr marL="342900" indent="-342900">
              <a:buAutoNum type="arabicParenR"/>
            </a:pPr>
            <a:r>
              <a:rPr lang="en-GB" dirty="0"/>
              <a:t>Qualifications: Are there any gaps or weaknesses in your argument </a:t>
            </a:r>
          </a:p>
        </p:txBody>
      </p:sp>
    </p:spTree>
    <p:extLst>
      <p:ext uri="{BB962C8B-B14F-4D97-AF65-F5344CB8AC3E}">
        <p14:creationId xmlns:p14="http://schemas.microsoft.com/office/powerpoint/2010/main" val="3239138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28AFA-0E16-A2C2-6D18-17761B21C453}"/>
              </a:ext>
            </a:extLst>
          </p:cNvPr>
          <p:cNvSpPr>
            <a:spLocks noGrp="1"/>
          </p:cNvSpPr>
          <p:nvPr>
            <p:ph type="title"/>
          </p:nvPr>
        </p:nvSpPr>
        <p:spPr>
          <a:xfrm>
            <a:off x="429768" y="681228"/>
            <a:ext cx="11155680" cy="1463040"/>
          </a:xfrm>
        </p:spPr>
        <p:txBody>
          <a:bodyPr/>
          <a:lstStyle/>
          <a:p>
            <a:pPr algn="ctr"/>
            <a:r>
              <a:rPr lang="en-GB" dirty="0"/>
              <a:t>What do you think: A Solid or Flawed Argument?</a:t>
            </a:r>
          </a:p>
        </p:txBody>
      </p:sp>
      <p:graphicFrame>
        <p:nvGraphicFramePr>
          <p:cNvPr id="5" name="Content Placeholder 2">
            <a:extLst>
              <a:ext uri="{FF2B5EF4-FFF2-40B4-BE49-F238E27FC236}">
                <a16:creationId xmlns:a16="http://schemas.microsoft.com/office/drawing/2014/main" id="{7EE87E45-7098-EE17-8ABC-04BD6BD49AA0}"/>
              </a:ext>
            </a:extLst>
          </p:cNvPr>
          <p:cNvGraphicFramePr>
            <a:graphicFrameLocks noGrp="1"/>
          </p:cNvGraphicFramePr>
          <p:nvPr>
            <p:ph idx="1"/>
            <p:extLst>
              <p:ext uri="{D42A27DB-BD31-4B8C-83A1-F6EECF244321}">
                <p14:modId xmlns:p14="http://schemas.microsoft.com/office/powerpoint/2010/main" val="1403407159"/>
              </p:ext>
            </p:extLst>
          </p:nvPr>
        </p:nvGraphicFramePr>
        <p:xfrm>
          <a:off x="114808" y="19944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684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3CAE1-9815-2471-B8B0-4A618F0C9F1D}"/>
              </a:ext>
            </a:extLst>
          </p:cNvPr>
          <p:cNvSpPr>
            <a:spLocks noGrp="1"/>
          </p:cNvSpPr>
          <p:nvPr>
            <p:ph type="title"/>
          </p:nvPr>
        </p:nvSpPr>
        <p:spPr>
          <a:xfrm>
            <a:off x="1073988" y="543175"/>
            <a:ext cx="10044023" cy="877729"/>
          </a:xfrm>
        </p:spPr>
        <p:txBody>
          <a:bodyPr anchor="ctr">
            <a:normAutofit/>
          </a:bodyPr>
          <a:lstStyle/>
          <a:p>
            <a:pPr algn="ctr"/>
            <a:r>
              <a:rPr lang="en-GB" sz="4000" dirty="0"/>
              <a:t>Argument: Let’s Try </a:t>
            </a:r>
          </a:p>
        </p:txBody>
      </p:sp>
      <p:graphicFrame>
        <p:nvGraphicFramePr>
          <p:cNvPr id="4" name="Content Placeholder 3">
            <a:extLst>
              <a:ext uri="{FF2B5EF4-FFF2-40B4-BE49-F238E27FC236}">
                <a16:creationId xmlns:a16="http://schemas.microsoft.com/office/drawing/2014/main" id="{4A3DFA6D-4958-1664-C776-49FE53617323}"/>
              </a:ext>
            </a:extLst>
          </p:cNvPr>
          <p:cNvGraphicFramePr>
            <a:graphicFrameLocks noGrp="1"/>
          </p:cNvGraphicFramePr>
          <p:nvPr>
            <p:ph idx="1"/>
          </p:nvPr>
        </p:nvGraphicFramePr>
        <p:xfrm>
          <a:off x="4223667" y="1736990"/>
          <a:ext cx="7968332" cy="5121011"/>
        </p:xfrm>
        <a:graphic>
          <a:graphicData uri="http://schemas.openxmlformats.org/drawingml/2006/table">
            <a:tbl>
              <a:tblPr/>
              <a:tblGrid>
                <a:gridCol w="1877206">
                  <a:extLst>
                    <a:ext uri="{9D8B030D-6E8A-4147-A177-3AD203B41FA5}">
                      <a16:colId xmlns:a16="http://schemas.microsoft.com/office/drawing/2014/main" val="635556481"/>
                    </a:ext>
                  </a:extLst>
                </a:gridCol>
                <a:gridCol w="3052090">
                  <a:extLst>
                    <a:ext uri="{9D8B030D-6E8A-4147-A177-3AD203B41FA5}">
                      <a16:colId xmlns:a16="http://schemas.microsoft.com/office/drawing/2014/main" val="4219825320"/>
                    </a:ext>
                  </a:extLst>
                </a:gridCol>
                <a:gridCol w="3039036">
                  <a:extLst>
                    <a:ext uri="{9D8B030D-6E8A-4147-A177-3AD203B41FA5}">
                      <a16:colId xmlns:a16="http://schemas.microsoft.com/office/drawing/2014/main" val="819062267"/>
                    </a:ext>
                  </a:extLst>
                </a:gridCol>
              </a:tblGrid>
              <a:tr h="560814">
                <a:tc>
                  <a:txBody>
                    <a:bodyPr/>
                    <a:lstStyle/>
                    <a:p>
                      <a:pPr algn="l" fontAlgn="ctr">
                        <a:buNone/>
                      </a:pPr>
                      <a:r>
                        <a:rPr lang="en-GB" sz="2200" b="0" i="0" u="none" strike="noStrike" dirty="0">
                          <a:effectLst/>
                          <a:latin typeface="Arial" panose="020B0604020202020204" pitchFamily="34" charset="0"/>
                        </a:rPr>
                        <a:t>Element</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Guiding Question</a:t>
                      </a: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a:effectLst/>
                          <a:latin typeface="Arial" panose="020B0604020202020204" pitchFamily="34" charset="0"/>
                        </a:rPr>
                        <a:t>Your Response</a:t>
                      </a:r>
                    </a:p>
                  </a:txBody>
                  <a:tcPr marL="113319" marR="113319" marT="56660" marB="56660" anchor="ctr">
                    <a:lnL>
                      <a:noFill/>
                    </a:lnL>
                    <a:lnR>
                      <a:noFill/>
                    </a:lnR>
                    <a:lnT>
                      <a:noFill/>
                    </a:lnT>
                    <a:lnB>
                      <a:noFill/>
                    </a:lnB>
                    <a:noFill/>
                  </a:tcPr>
                </a:tc>
                <a:extLst>
                  <a:ext uri="{0D108BD9-81ED-4DB2-BD59-A6C34878D82A}">
                    <a16:rowId xmlns:a16="http://schemas.microsoft.com/office/drawing/2014/main" val="1325435655"/>
                  </a:ext>
                </a:extLst>
              </a:tr>
              <a:tr h="863158">
                <a:tc>
                  <a:txBody>
                    <a:bodyPr/>
                    <a:lstStyle/>
                    <a:p>
                      <a:pPr algn="l" fontAlgn="ctr">
                        <a:buNone/>
                      </a:pPr>
                      <a:r>
                        <a:rPr lang="en-GB" sz="2200" b="1" i="0" u="none" strike="noStrike">
                          <a:effectLst/>
                          <a:latin typeface="Arial" panose="020B0604020202020204" pitchFamily="34" charset="0"/>
                        </a:rPr>
                        <a:t>Claim</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Which bag do you think is better overall?</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I believe Bag ___ is better because...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1433161048"/>
                  </a:ext>
                </a:extLst>
              </a:tr>
              <a:tr h="1232346">
                <a:tc>
                  <a:txBody>
                    <a:bodyPr/>
                    <a:lstStyle/>
                    <a:p>
                      <a:pPr algn="l" fontAlgn="ctr">
                        <a:buNone/>
                      </a:pPr>
                      <a:r>
                        <a:rPr lang="en-GB" sz="2200" b="1" i="0" u="none" strike="noStrike" dirty="0">
                          <a:effectLst/>
                          <a:latin typeface="Arial" panose="020B0604020202020204" pitchFamily="34" charset="0"/>
                        </a:rPr>
                        <a:t>Evidence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What features or details support your opinion?</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Bag ___ has...</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3301506499"/>
                  </a:ext>
                </a:extLst>
              </a:tr>
              <a:tr h="863158">
                <a:tc>
                  <a:txBody>
                    <a:bodyPr/>
                    <a:lstStyle/>
                    <a:p>
                      <a:pPr algn="l" fontAlgn="ctr">
                        <a:buNone/>
                      </a:pPr>
                      <a:r>
                        <a:rPr lang="en-GB" sz="2200" b="1" i="0" u="none" strike="noStrike" dirty="0">
                          <a:effectLst/>
                          <a:latin typeface="Arial" panose="020B0604020202020204" pitchFamily="34" charset="0"/>
                        </a:rPr>
                        <a:t>Warrant</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Why do those features matter?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This is important because...</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94336533"/>
                  </a:ext>
                </a:extLst>
              </a:tr>
              <a:tr h="1601535">
                <a:tc>
                  <a:txBody>
                    <a:bodyPr/>
                    <a:lstStyle/>
                    <a:p>
                      <a:pPr algn="l" fontAlgn="ctr">
                        <a:buNone/>
                      </a:pPr>
                      <a:r>
                        <a:rPr lang="en-GB" sz="2200" b="1" i="0" u="none" strike="noStrike">
                          <a:effectLst/>
                          <a:latin typeface="Arial" panose="020B0604020202020204" pitchFamily="34" charset="0"/>
                        </a:rPr>
                        <a:t>Qualifications</a:t>
                      </a:r>
                      <a:endParaRPr lang="en-GB" sz="2200" b="0" i="0" u="none" strike="noStrike">
                        <a:effectLst/>
                        <a:latin typeface="Arial" panose="020B0604020202020204" pitchFamily="34" charset="0"/>
                      </a:endParaRPr>
                    </a:p>
                  </a:txBody>
                  <a:tcPr marL="113319" marR="113319" marT="56660" marB="56660" anchor="ctr">
                    <a:lnL>
                      <a:noFill/>
                    </a:lnL>
                    <a:lnR>
                      <a:noFill/>
                    </a:lnR>
                    <a:lnT>
                      <a:noFill/>
                    </a:lnT>
                    <a:lnB>
                      <a:noFill/>
                    </a:lnB>
                    <a:noFill/>
                  </a:tcPr>
                </a:tc>
                <a:tc>
                  <a:txBody>
                    <a:bodyPr/>
                    <a:lstStyle/>
                    <a:p>
                      <a:pPr algn="l" fontAlgn="ctr">
                        <a:buNone/>
                      </a:pPr>
                      <a:r>
                        <a:rPr lang="en-GB" sz="2200" b="0" i="0" u="none" strike="noStrike" dirty="0">
                          <a:effectLst/>
                          <a:latin typeface="Arial" panose="020B0604020202020204" pitchFamily="34" charset="0"/>
                        </a:rPr>
                        <a:t>Are there any situations where the other bag might be better?</a:t>
                      </a:r>
                    </a:p>
                  </a:txBody>
                  <a:tcPr marL="113319" marR="113319" marT="56660" marB="56660" anchor="ctr">
                    <a:lnL>
                      <a:noFill/>
                    </a:lnL>
                    <a:lnR>
                      <a:noFill/>
                    </a:lnR>
                    <a:lnT>
                      <a:noFill/>
                    </a:lnT>
                    <a:lnB>
                      <a:noFill/>
                    </a:lnB>
                    <a:noFill/>
                  </a:tcPr>
                </a:tc>
                <a:tc>
                  <a:txBody>
                    <a:bodyPr/>
                    <a:lstStyle/>
                    <a:p>
                      <a:pPr algn="l" fontAlgn="ctr">
                        <a:buNone/>
                      </a:pPr>
                      <a:r>
                        <a:rPr lang="en-GB" sz="2200" b="0" i="1" u="none" strike="noStrike" dirty="0">
                          <a:effectLst/>
                          <a:latin typeface="Arial" panose="020B0604020202020204" pitchFamily="34" charset="0"/>
                        </a:rPr>
                        <a:t>However, Bag ___ might be better if...</a:t>
                      </a:r>
                      <a:endParaRPr lang="en-GB" sz="2200" b="0" i="0" u="none" strike="noStrike" dirty="0">
                        <a:effectLst/>
                        <a:latin typeface="Arial" panose="020B0604020202020204" pitchFamily="34" charset="0"/>
                      </a:endParaRPr>
                    </a:p>
                  </a:txBody>
                  <a:tcPr marL="113319" marR="113319" marT="56660" marB="56660" anchor="ctr">
                    <a:lnL>
                      <a:noFill/>
                    </a:lnL>
                    <a:lnR>
                      <a:noFill/>
                    </a:lnR>
                    <a:lnT>
                      <a:noFill/>
                    </a:lnT>
                    <a:lnB>
                      <a:noFill/>
                    </a:lnB>
                    <a:noFill/>
                  </a:tcPr>
                </a:tc>
                <a:extLst>
                  <a:ext uri="{0D108BD9-81ED-4DB2-BD59-A6C34878D82A}">
                    <a16:rowId xmlns:a16="http://schemas.microsoft.com/office/drawing/2014/main" val="2177466223"/>
                  </a:ext>
                </a:extLst>
              </a:tr>
            </a:tbl>
          </a:graphicData>
        </a:graphic>
      </p:graphicFrame>
      <p:pic>
        <p:nvPicPr>
          <p:cNvPr id="5" name="Picture 4">
            <a:extLst>
              <a:ext uri="{FF2B5EF4-FFF2-40B4-BE49-F238E27FC236}">
                <a16:creationId xmlns:a16="http://schemas.microsoft.com/office/drawing/2014/main" id="{722D7B40-ABF9-DEF0-1E8A-7B97A969957A}"/>
              </a:ext>
            </a:extLst>
          </p:cNvPr>
          <p:cNvPicPr>
            <a:picLocks noChangeAspect="1"/>
          </p:cNvPicPr>
          <p:nvPr/>
        </p:nvPicPr>
        <p:blipFill>
          <a:blip r:embed="rId3"/>
          <a:stretch>
            <a:fillRect/>
          </a:stretch>
        </p:blipFill>
        <p:spPr>
          <a:xfrm>
            <a:off x="-2" y="1575459"/>
            <a:ext cx="4007539" cy="2741499"/>
          </a:xfrm>
          <a:prstGeom prst="rect">
            <a:avLst/>
          </a:prstGeom>
        </p:spPr>
      </p:pic>
      <p:pic>
        <p:nvPicPr>
          <p:cNvPr id="6" name="Picture 5">
            <a:extLst>
              <a:ext uri="{FF2B5EF4-FFF2-40B4-BE49-F238E27FC236}">
                <a16:creationId xmlns:a16="http://schemas.microsoft.com/office/drawing/2014/main" id="{B856AE11-2EA7-E21D-00AC-1B363C12E76F}"/>
              </a:ext>
            </a:extLst>
          </p:cNvPr>
          <p:cNvPicPr>
            <a:picLocks noChangeAspect="1"/>
          </p:cNvPicPr>
          <p:nvPr/>
        </p:nvPicPr>
        <p:blipFill>
          <a:blip r:embed="rId4"/>
          <a:stretch>
            <a:fillRect/>
          </a:stretch>
        </p:blipFill>
        <p:spPr>
          <a:xfrm>
            <a:off x="-3" y="4316958"/>
            <a:ext cx="4007539" cy="2541042"/>
          </a:xfrm>
          <a:prstGeom prst="rect">
            <a:avLst/>
          </a:prstGeom>
        </p:spPr>
      </p:pic>
    </p:spTree>
    <p:extLst>
      <p:ext uri="{BB962C8B-B14F-4D97-AF65-F5344CB8AC3E}">
        <p14:creationId xmlns:p14="http://schemas.microsoft.com/office/powerpoint/2010/main" val="25413818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B2C32E-90C2-8A75-616F-6F2B6546CA8C}"/>
              </a:ext>
            </a:extLst>
          </p:cNvPr>
          <p:cNvSpPr>
            <a:spLocks noGrp="1"/>
          </p:cNvSpPr>
          <p:nvPr>
            <p:ph type="title"/>
          </p:nvPr>
        </p:nvSpPr>
        <p:spPr>
          <a:xfrm>
            <a:off x="521208" y="978408"/>
            <a:ext cx="11155680" cy="1115568"/>
          </a:xfrm>
        </p:spPr>
        <p:txBody>
          <a:bodyPr>
            <a:normAutofit/>
          </a:bodyPr>
          <a:lstStyle/>
          <a:p>
            <a:pPr algn="ctr"/>
            <a:r>
              <a:rPr lang="en-GB" dirty="0"/>
              <a:t>Influenced or not</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5F1826E-8071-C4A0-F3BD-D51B5B9BC2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7868" y="2749818"/>
            <a:ext cx="5639091" cy="3171988"/>
          </a:xfrm>
          <a:prstGeom prst="rect">
            <a:avLst/>
          </a:prstGeom>
        </p:spPr>
      </p:pic>
      <p:sp>
        <p:nvSpPr>
          <p:cNvPr id="3" name="Content Placeholder 2">
            <a:extLst>
              <a:ext uri="{FF2B5EF4-FFF2-40B4-BE49-F238E27FC236}">
                <a16:creationId xmlns:a16="http://schemas.microsoft.com/office/drawing/2014/main" id="{B9692491-F53C-D324-A475-951508B3E11D}"/>
              </a:ext>
            </a:extLst>
          </p:cNvPr>
          <p:cNvSpPr>
            <a:spLocks noGrp="1"/>
          </p:cNvSpPr>
          <p:nvPr>
            <p:ph idx="1"/>
          </p:nvPr>
        </p:nvSpPr>
        <p:spPr>
          <a:xfrm>
            <a:off x="6547104" y="2304288"/>
            <a:ext cx="5129784" cy="4050792"/>
          </a:xfrm>
        </p:spPr>
        <p:txBody>
          <a:bodyPr>
            <a:normAutofit/>
          </a:bodyPr>
          <a:lstStyle/>
          <a:p>
            <a:pPr marL="0" indent="0" algn="ctr">
              <a:buNone/>
            </a:pPr>
            <a:r>
              <a:rPr lang="en-GB" sz="3600" dirty="0"/>
              <a:t>From </a:t>
            </a:r>
            <a:r>
              <a:rPr lang="en-GB" sz="3600" b="1" i="1" dirty="0"/>
              <a:t>your “creating an argument” </a:t>
            </a:r>
            <a:r>
              <a:rPr lang="en-GB" sz="3600" dirty="0"/>
              <a:t>activity, do you think that there was anything that influenced your decision? </a:t>
            </a:r>
          </a:p>
        </p:txBody>
      </p:sp>
    </p:spTree>
    <p:extLst>
      <p:ext uri="{BB962C8B-B14F-4D97-AF65-F5344CB8AC3E}">
        <p14:creationId xmlns:p14="http://schemas.microsoft.com/office/powerpoint/2010/main" val="608203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1F9DCC-6D2F-4AFE-ED28-5FFC0F77CF5E}"/>
              </a:ext>
            </a:extLst>
          </p:cNvPr>
          <p:cNvSpPr>
            <a:spLocks noGrp="1"/>
          </p:cNvSpPr>
          <p:nvPr>
            <p:ph type="title"/>
          </p:nvPr>
        </p:nvSpPr>
        <p:spPr>
          <a:xfrm>
            <a:off x="6153912" y="978408"/>
            <a:ext cx="5513832" cy="1463040"/>
          </a:xfrm>
        </p:spPr>
        <p:txBody>
          <a:bodyPr>
            <a:normAutofit/>
          </a:bodyPr>
          <a:lstStyle/>
          <a:p>
            <a:pPr algn="ctr"/>
            <a:r>
              <a:rPr lang="en-GB" dirty="0"/>
              <a:t>What is Bias? </a:t>
            </a:r>
          </a:p>
        </p:txBody>
      </p:sp>
      <p:pic>
        <p:nvPicPr>
          <p:cNvPr id="4" name="Picture 3">
            <a:extLst>
              <a:ext uri="{FF2B5EF4-FFF2-40B4-BE49-F238E27FC236}">
                <a16:creationId xmlns:a16="http://schemas.microsoft.com/office/drawing/2014/main" id="{40AD02D5-6C6D-8BFF-7EF9-2C29F5AA3315}"/>
              </a:ext>
            </a:extLst>
          </p:cNvPr>
          <p:cNvPicPr>
            <a:picLocks noChangeAspect="1"/>
          </p:cNvPicPr>
          <p:nvPr/>
        </p:nvPicPr>
        <p:blipFill>
          <a:blip r:embed="rId2"/>
          <a:stretch>
            <a:fillRect/>
          </a:stretch>
        </p:blipFill>
        <p:spPr>
          <a:xfrm>
            <a:off x="-36142" y="1839906"/>
            <a:ext cx="6190053" cy="4675194"/>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6B6B99E-67FB-7C78-4B65-1BE749B8F4B6}"/>
              </a:ext>
            </a:extLst>
          </p:cNvPr>
          <p:cNvSpPr>
            <a:spLocks noGrp="1"/>
          </p:cNvSpPr>
          <p:nvPr>
            <p:ph idx="1"/>
          </p:nvPr>
        </p:nvSpPr>
        <p:spPr>
          <a:xfrm>
            <a:off x="6153912" y="2578608"/>
            <a:ext cx="5513832" cy="3767328"/>
          </a:xfrm>
        </p:spPr>
        <p:txBody>
          <a:bodyPr>
            <a:normAutofit/>
          </a:bodyPr>
          <a:lstStyle/>
          <a:p>
            <a:r>
              <a:rPr lang="en-GB" b="1" dirty="0"/>
              <a:t>Bias</a:t>
            </a:r>
            <a:r>
              <a:rPr lang="en-GB" dirty="0"/>
              <a:t> can be considered as a practice whereby someone shows an unfair preference for or against something, someone, or a group, often without even realising it.</a:t>
            </a:r>
          </a:p>
          <a:p>
            <a:endParaRPr lang="en-GB" dirty="0"/>
          </a:p>
        </p:txBody>
      </p:sp>
    </p:spTree>
    <p:extLst>
      <p:ext uri="{BB962C8B-B14F-4D97-AF65-F5344CB8AC3E}">
        <p14:creationId xmlns:p14="http://schemas.microsoft.com/office/powerpoint/2010/main" val="2797939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C17F6-C40D-E32A-BD70-536FD09412F4}"/>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4000" kern="1200" dirty="0">
                <a:latin typeface="+mj-lt"/>
                <a:ea typeface="+mj-ea"/>
                <a:cs typeface="+mj-cs"/>
              </a:rPr>
              <a:t>Types of Bias </a:t>
            </a:r>
          </a:p>
        </p:txBody>
      </p:sp>
      <p:pic>
        <p:nvPicPr>
          <p:cNvPr id="5" name="Content Placeholder 4">
            <a:extLst>
              <a:ext uri="{FF2B5EF4-FFF2-40B4-BE49-F238E27FC236}">
                <a16:creationId xmlns:a16="http://schemas.microsoft.com/office/drawing/2014/main" id="{79D86F2E-29D4-BCDC-8DCA-FB8071BDCC80}"/>
              </a:ext>
            </a:extLst>
          </p:cNvPr>
          <p:cNvPicPr>
            <a:picLocks noGrp="1" noChangeAspect="1"/>
          </p:cNvPicPr>
          <p:nvPr>
            <p:ph idx="1"/>
          </p:nvPr>
        </p:nvPicPr>
        <p:blipFill>
          <a:blip r:embed="rId3"/>
          <a:stretch>
            <a:fillRect/>
          </a:stretch>
        </p:blipFill>
        <p:spPr>
          <a:xfrm>
            <a:off x="4502428" y="1450952"/>
            <a:ext cx="7588528" cy="4154718"/>
          </a:xfrm>
          <a:prstGeom prst="rect">
            <a:avLst/>
          </a:prstGeom>
        </p:spPr>
      </p:pic>
    </p:spTree>
    <p:extLst>
      <p:ext uri="{BB962C8B-B14F-4D97-AF65-F5344CB8AC3E}">
        <p14:creationId xmlns:p14="http://schemas.microsoft.com/office/powerpoint/2010/main" val="28631511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22DB6-E021-4FCE-A565-1CC923F32164}"/>
              </a:ext>
            </a:extLst>
          </p:cNvPr>
          <p:cNvSpPr>
            <a:spLocks noGrp="1"/>
          </p:cNvSpPr>
          <p:nvPr>
            <p:ph type="title"/>
          </p:nvPr>
        </p:nvSpPr>
        <p:spPr>
          <a:xfrm>
            <a:off x="1334411" y="1893047"/>
            <a:ext cx="2880828" cy="3071906"/>
          </a:xfrm>
        </p:spPr>
        <p:txBody>
          <a:bodyPr vert="horz" lIns="91440" tIns="45720" rIns="91440" bIns="45720" rtlCol="0" anchor="t">
            <a:normAutofit/>
          </a:bodyPr>
          <a:lstStyle/>
          <a:p>
            <a:pPr algn="ctr"/>
            <a:r>
              <a:rPr lang="en-US" sz="4000" kern="1200" dirty="0">
                <a:latin typeface="+mj-lt"/>
                <a:ea typeface="+mj-ea"/>
                <a:cs typeface="+mj-cs"/>
              </a:rPr>
              <a:t>Examples of Bias </a:t>
            </a:r>
          </a:p>
        </p:txBody>
      </p:sp>
      <p:pic>
        <p:nvPicPr>
          <p:cNvPr id="5" name="Content Placeholder 4">
            <a:extLst>
              <a:ext uri="{FF2B5EF4-FFF2-40B4-BE49-F238E27FC236}">
                <a16:creationId xmlns:a16="http://schemas.microsoft.com/office/drawing/2014/main" id="{739E30E3-838A-ACD0-B5B4-AF0E9CA37D15}"/>
              </a:ext>
            </a:extLst>
          </p:cNvPr>
          <p:cNvPicPr>
            <a:picLocks noGrp="1" noChangeAspect="1"/>
          </p:cNvPicPr>
          <p:nvPr>
            <p:ph idx="1"/>
          </p:nvPr>
        </p:nvPicPr>
        <p:blipFill>
          <a:blip r:embed="rId3"/>
          <a:stretch>
            <a:fillRect/>
          </a:stretch>
        </p:blipFill>
        <p:spPr>
          <a:xfrm>
            <a:off x="5160915" y="467208"/>
            <a:ext cx="5908773" cy="5923584"/>
          </a:xfrm>
          <a:prstGeom prst="rect">
            <a:avLst/>
          </a:prstGeom>
        </p:spPr>
      </p:pic>
    </p:spTree>
    <p:extLst>
      <p:ext uri="{BB962C8B-B14F-4D97-AF65-F5344CB8AC3E}">
        <p14:creationId xmlns:p14="http://schemas.microsoft.com/office/powerpoint/2010/main" val="19663141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2B2E0-054B-6B2F-3BED-9823A6BADD1A}"/>
              </a:ext>
            </a:extLst>
          </p:cNvPr>
          <p:cNvSpPr>
            <a:spLocks noGrp="1"/>
          </p:cNvSpPr>
          <p:nvPr>
            <p:ph type="title"/>
          </p:nvPr>
        </p:nvSpPr>
        <p:spPr>
          <a:xfrm>
            <a:off x="838200" y="-125729"/>
            <a:ext cx="10515600" cy="502920"/>
          </a:xfrm>
        </p:spPr>
        <p:txBody>
          <a:bodyPr>
            <a:normAutofit fontScale="90000"/>
          </a:bodyPr>
          <a:lstStyle/>
          <a:p>
            <a:pPr algn="ctr"/>
            <a:r>
              <a:rPr lang="en-GB" dirty="0"/>
              <a:t>Bag activity </a:t>
            </a:r>
          </a:p>
        </p:txBody>
      </p:sp>
      <p:graphicFrame>
        <p:nvGraphicFramePr>
          <p:cNvPr id="6" name="Content Placeholder 5">
            <a:extLst>
              <a:ext uri="{FF2B5EF4-FFF2-40B4-BE49-F238E27FC236}">
                <a16:creationId xmlns:a16="http://schemas.microsoft.com/office/drawing/2014/main" id="{A241D2D7-6D4D-C328-C97B-73BBA47ACFB8}"/>
              </a:ext>
            </a:extLst>
          </p:cNvPr>
          <p:cNvGraphicFramePr>
            <a:graphicFrameLocks noGrp="1"/>
          </p:cNvGraphicFramePr>
          <p:nvPr>
            <p:ph idx="1"/>
          </p:nvPr>
        </p:nvGraphicFramePr>
        <p:xfrm>
          <a:off x="4387717" y="1086678"/>
          <a:ext cx="7593495" cy="5771321"/>
        </p:xfrm>
        <a:graphic>
          <a:graphicData uri="http://schemas.openxmlformats.org/drawingml/2006/table">
            <a:tbl>
              <a:tblPr/>
              <a:tblGrid>
                <a:gridCol w="2531165">
                  <a:extLst>
                    <a:ext uri="{9D8B030D-6E8A-4147-A177-3AD203B41FA5}">
                      <a16:colId xmlns:a16="http://schemas.microsoft.com/office/drawing/2014/main" val="778093580"/>
                    </a:ext>
                  </a:extLst>
                </a:gridCol>
                <a:gridCol w="2531165">
                  <a:extLst>
                    <a:ext uri="{9D8B030D-6E8A-4147-A177-3AD203B41FA5}">
                      <a16:colId xmlns:a16="http://schemas.microsoft.com/office/drawing/2014/main" val="850093142"/>
                    </a:ext>
                  </a:extLst>
                </a:gridCol>
                <a:gridCol w="2531165">
                  <a:extLst>
                    <a:ext uri="{9D8B030D-6E8A-4147-A177-3AD203B41FA5}">
                      <a16:colId xmlns:a16="http://schemas.microsoft.com/office/drawing/2014/main" val="2044118699"/>
                    </a:ext>
                  </a:extLst>
                </a:gridCol>
              </a:tblGrid>
              <a:tr h="391276">
                <a:tc>
                  <a:txBody>
                    <a:bodyPr/>
                    <a:lstStyle/>
                    <a:p>
                      <a:pPr>
                        <a:buNone/>
                      </a:pPr>
                      <a:r>
                        <a:rPr lang="en-GB" dirty="0" err="1"/>
                        <a:t>tep</a:t>
                      </a:r>
                      <a:endParaRPr lang="en-GB" dirty="0"/>
                    </a:p>
                  </a:txBody>
                  <a:tcPr anchor="ctr">
                    <a:lnL>
                      <a:noFill/>
                    </a:lnL>
                    <a:lnR>
                      <a:noFill/>
                    </a:lnR>
                    <a:lnT>
                      <a:noFill/>
                    </a:lnT>
                    <a:lnB>
                      <a:noFill/>
                    </a:lnB>
                    <a:noFill/>
                  </a:tcPr>
                </a:tc>
                <a:tc>
                  <a:txBody>
                    <a:bodyPr/>
                    <a:lstStyle/>
                    <a:p>
                      <a:pPr>
                        <a:buNone/>
                      </a:pPr>
                      <a:r>
                        <a:rPr lang="en-GB"/>
                        <a:t>Guiding Question</a:t>
                      </a:r>
                    </a:p>
                  </a:txBody>
                  <a:tcPr anchor="ctr">
                    <a:lnL>
                      <a:noFill/>
                    </a:lnL>
                    <a:lnR>
                      <a:noFill/>
                    </a:lnR>
                    <a:lnT>
                      <a:noFill/>
                    </a:lnT>
                    <a:lnB>
                      <a:noFill/>
                    </a:lnB>
                    <a:noFill/>
                  </a:tcPr>
                </a:tc>
                <a:tc>
                  <a:txBody>
                    <a:bodyPr/>
                    <a:lstStyle/>
                    <a:p>
                      <a:pPr>
                        <a:buNone/>
                      </a:pPr>
                      <a:r>
                        <a:rPr lang="en-GB"/>
                        <a:t>Example Response</a:t>
                      </a:r>
                    </a:p>
                  </a:txBody>
                  <a:tcPr anchor="ctr">
                    <a:lnL>
                      <a:noFill/>
                    </a:lnL>
                    <a:lnR>
                      <a:noFill/>
                    </a:lnR>
                    <a:lnT>
                      <a:noFill/>
                    </a:lnT>
                    <a:lnB>
                      <a:noFill/>
                    </a:lnB>
                    <a:noFill/>
                  </a:tcPr>
                </a:tc>
                <a:extLst>
                  <a:ext uri="{0D108BD9-81ED-4DB2-BD59-A6C34878D82A}">
                    <a16:rowId xmlns:a16="http://schemas.microsoft.com/office/drawing/2014/main" val="3135481009"/>
                  </a:ext>
                </a:extLst>
              </a:tr>
              <a:tr h="1271647">
                <a:tc>
                  <a:txBody>
                    <a:bodyPr/>
                    <a:lstStyle/>
                    <a:p>
                      <a:pPr>
                        <a:buNone/>
                      </a:pPr>
                      <a:r>
                        <a:rPr lang="en-GB" b="1"/>
                        <a:t>1. Identify Possible Bias</a:t>
                      </a:r>
                      <a:endParaRPr lang="en-GB"/>
                    </a:p>
                  </a:txBody>
                  <a:tcPr anchor="ctr">
                    <a:lnL>
                      <a:noFill/>
                    </a:lnL>
                    <a:lnR>
                      <a:noFill/>
                    </a:lnR>
                    <a:lnT>
                      <a:noFill/>
                    </a:lnT>
                    <a:lnB>
                      <a:noFill/>
                    </a:lnB>
                    <a:noFill/>
                  </a:tcPr>
                </a:tc>
                <a:tc>
                  <a:txBody>
                    <a:bodyPr/>
                    <a:lstStyle/>
                    <a:p>
                      <a:pPr>
                        <a:buNone/>
                      </a:pPr>
                      <a:r>
                        <a:rPr lang="en-GB" dirty="0"/>
                        <a:t>Did I ignore or downplay the strengths of the other bag?</a:t>
                      </a:r>
                    </a:p>
                  </a:txBody>
                  <a:tcPr anchor="ctr">
                    <a:lnL>
                      <a:noFill/>
                    </a:lnL>
                    <a:lnR>
                      <a:noFill/>
                    </a:lnR>
                    <a:lnT>
                      <a:noFill/>
                    </a:lnT>
                    <a:lnB>
                      <a:noFill/>
                    </a:lnB>
                    <a:noFill/>
                  </a:tcPr>
                </a:tc>
                <a:tc>
                  <a:txBody>
                    <a:bodyPr/>
                    <a:lstStyle/>
                    <a:p>
                      <a:pPr>
                        <a:buNone/>
                      </a:pPr>
                      <a:r>
                        <a:rPr lang="en-GB" i="1" dirty="0"/>
                        <a:t>I focused only on Bag A’s organisation and didn’t mention Bag B’s spaciousness.</a:t>
                      </a:r>
                      <a:endParaRPr lang="en-GB" dirty="0"/>
                    </a:p>
                  </a:txBody>
                  <a:tcPr anchor="ctr">
                    <a:lnL>
                      <a:noFill/>
                    </a:lnL>
                    <a:lnR>
                      <a:noFill/>
                    </a:lnR>
                    <a:lnT>
                      <a:noFill/>
                    </a:lnT>
                    <a:lnB>
                      <a:noFill/>
                    </a:lnB>
                    <a:noFill/>
                  </a:tcPr>
                </a:tc>
                <a:extLst>
                  <a:ext uri="{0D108BD9-81ED-4DB2-BD59-A6C34878D82A}">
                    <a16:rowId xmlns:a16="http://schemas.microsoft.com/office/drawing/2014/main" val="777084247"/>
                  </a:ext>
                </a:extLst>
              </a:tr>
              <a:tr h="1565104">
                <a:tc>
                  <a:txBody>
                    <a:bodyPr/>
                    <a:lstStyle/>
                    <a:p>
                      <a:pPr>
                        <a:buNone/>
                      </a:pPr>
                      <a:r>
                        <a:rPr lang="en-GB" b="1"/>
                        <a:t>2. Consider the Source of Bias</a:t>
                      </a:r>
                      <a:endParaRPr lang="en-GB"/>
                    </a:p>
                  </a:txBody>
                  <a:tcPr anchor="ctr">
                    <a:lnL>
                      <a:noFill/>
                    </a:lnL>
                    <a:lnR>
                      <a:noFill/>
                    </a:lnR>
                    <a:lnT>
                      <a:noFill/>
                    </a:lnT>
                    <a:lnB>
                      <a:noFill/>
                    </a:lnB>
                    <a:noFill/>
                  </a:tcPr>
                </a:tc>
                <a:tc>
                  <a:txBody>
                    <a:bodyPr/>
                    <a:lstStyle/>
                    <a:p>
                      <a:pPr>
                        <a:buNone/>
                      </a:pPr>
                      <a:r>
                        <a:rPr lang="en-GB"/>
                        <a:t>Why might I have preferred one bag? (e.g. personal style, assumptions, brand loyalty)</a:t>
                      </a:r>
                    </a:p>
                  </a:txBody>
                  <a:tcPr anchor="ctr">
                    <a:lnL>
                      <a:noFill/>
                    </a:lnL>
                    <a:lnR>
                      <a:noFill/>
                    </a:lnR>
                    <a:lnT>
                      <a:noFill/>
                    </a:lnT>
                    <a:lnB>
                      <a:noFill/>
                    </a:lnB>
                    <a:noFill/>
                  </a:tcPr>
                </a:tc>
                <a:tc>
                  <a:txBody>
                    <a:bodyPr/>
                    <a:lstStyle/>
                    <a:p>
                      <a:pPr>
                        <a:buNone/>
                      </a:pPr>
                      <a:r>
                        <a:rPr lang="en-GB" i="1"/>
                        <a:t>I usually prefer structured bags, so I assumed Bag B wouldn’t be useful.</a:t>
                      </a:r>
                      <a:endParaRPr lang="en-GB"/>
                    </a:p>
                  </a:txBody>
                  <a:tcPr anchor="ctr">
                    <a:lnL>
                      <a:noFill/>
                    </a:lnL>
                    <a:lnR>
                      <a:noFill/>
                    </a:lnR>
                    <a:lnT>
                      <a:noFill/>
                    </a:lnT>
                    <a:lnB>
                      <a:noFill/>
                    </a:lnB>
                    <a:noFill/>
                  </a:tcPr>
                </a:tc>
                <a:extLst>
                  <a:ext uri="{0D108BD9-81ED-4DB2-BD59-A6C34878D82A}">
                    <a16:rowId xmlns:a16="http://schemas.microsoft.com/office/drawing/2014/main" val="971144081"/>
                  </a:ext>
                </a:extLst>
              </a:tr>
              <a:tr h="1271647">
                <a:tc>
                  <a:txBody>
                    <a:bodyPr/>
                    <a:lstStyle/>
                    <a:p>
                      <a:pPr>
                        <a:buNone/>
                      </a:pPr>
                      <a:r>
                        <a:rPr lang="en-GB" b="1"/>
                        <a:t>3. Revisit the Evidence</a:t>
                      </a:r>
                      <a:endParaRPr lang="en-GB"/>
                    </a:p>
                  </a:txBody>
                  <a:tcPr anchor="ctr">
                    <a:lnL>
                      <a:noFill/>
                    </a:lnL>
                    <a:lnR>
                      <a:noFill/>
                    </a:lnR>
                    <a:lnT>
                      <a:noFill/>
                    </a:lnT>
                    <a:lnB>
                      <a:noFill/>
                    </a:lnB>
                    <a:noFill/>
                  </a:tcPr>
                </a:tc>
                <a:tc>
                  <a:txBody>
                    <a:bodyPr/>
                    <a:lstStyle/>
                    <a:p>
                      <a:pPr>
                        <a:buNone/>
                      </a:pPr>
                      <a:r>
                        <a:rPr lang="en-GB"/>
                        <a:t>What features of the other bag might actually be useful or appealing?</a:t>
                      </a:r>
                    </a:p>
                  </a:txBody>
                  <a:tcPr anchor="ctr">
                    <a:lnL>
                      <a:noFill/>
                    </a:lnL>
                    <a:lnR>
                      <a:noFill/>
                    </a:lnR>
                    <a:lnT>
                      <a:noFill/>
                    </a:lnT>
                    <a:lnB>
                      <a:noFill/>
                    </a:lnB>
                    <a:noFill/>
                  </a:tcPr>
                </a:tc>
                <a:tc>
                  <a:txBody>
                    <a:bodyPr/>
                    <a:lstStyle/>
                    <a:p>
                      <a:pPr>
                        <a:buNone/>
                      </a:pPr>
                      <a:r>
                        <a:rPr lang="en-GB" i="1"/>
                        <a:t>Bag B’s size and casual style could be great for weekends or gym use.</a:t>
                      </a:r>
                      <a:endParaRPr lang="en-GB"/>
                    </a:p>
                  </a:txBody>
                  <a:tcPr anchor="ctr">
                    <a:lnL>
                      <a:noFill/>
                    </a:lnL>
                    <a:lnR>
                      <a:noFill/>
                    </a:lnR>
                    <a:lnT>
                      <a:noFill/>
                    </a:lnT>
                    <a:lnB>
                      <a:noFill/>
                    </a:lnB>
                    <a:noFill/>
                  </a:tcPr>
                </a:tc>
                <a:extLst>
                  <a:ext uri="{0D108BD9-81ED-4DB2-BD59-A6C34878D82A}">
                    <a16:rowId xmlns:a16="http://schemas.microsoft.com/office/drawing/2014/main" val="1449307644"/>
                  </a:ext>
                </a:extLst>
              </a:tr>
              <a:tr h="1271647">
                <a:tc>
                  <a:txBody>
                    <a:bodyPr/>
                    <a:lstStyle/>
                    <a:p>
                      <a:pPr>
                        <a:buNone/>
                      </a:pPr>
                      <a:r>
                        <a:rPr lang="en-GB" b="1" dirty="0"/>
                        <a:t>4. Adjust Your Argument</a:t>
                      </a:r>
                      <a:endParaRPr lang="en-GB" dirty="0"/>
                    </a:p>
                  </a:txBody>
                  <a:tcPr anchor="ctr">
                    <a:lnL>
                      <a:noFill/>
                    </a:lnL>
                    <a:lnR>
                      <a:noFill/>
                    </a:lnR>
                    <a:lnT>
                      <a:noFill/>
                    </a:lnT>
                    <a:lnB>
                      <a:noFill/>
                    </a:lnB>
                    <a:noFill/>
                  </a:tcPr>
                </a:tc>
                <a:tc>
                  <a:txBody>
                    <a:bodyPr/>
                    <a:lstStyle/>
                    <a:p>
                      <a:pPr>
                        <a:buNone/>
                      </a:pPr>
                      <a:r>
                        <a:rPr lang="en-GB"/>
                        <a:t>How can I make my argument more balanced or fair?</a:t>
                      </a:r>
                    </a:p>
                  </a:txBody>
                  <a:tcPr anchor="ctr">
                    <a:lnL>
                      <a:noFill/>
                    </a:lnL>
                    <a:lnR>
                      <a:noFill/>
                    </a:lnR>
                    <a:lnT>
                      <a:noFill/>
                    </a:lnT>
                    <a:lnB>
                      <a:noFill/>
                    </a:lnB>
                    <a:noFill/>
                  </a:tcPr>
                </a:tc>
                <a:tc>
                  <a:txBody>
                    <a:bodyPr/>
                    <a:lstStyle/>
                    <a:p>
                      <a:pPr>
                        <a:buNone/>
                      </a:pPr>
                      <a:r>
                        <a:rPr lang="en-GB" i="1" dirty="0"/>
                        <a:t>I can acknowledge that Bag B has strengths, even if I still prefer Bag A overall.</a:t>
                      </a:r>
                      <a:endParaRPr lang="en-GB" dirty="0"/>
                    </a:p>
                  </a:txBody>
                  <a:tcPr anchor="ctr">
                    <a:lnL>
                      <a:noFill/>
                    </a:lnL>
                    <a:lnR>
                      <a:noFill/>
                    </a:lnR>
                    <a:lnT>
                      <a:noFill/>
                    </a:lnT>
                    <a:lnB>
                      <a:noFill/>
                    </a:lnB>
                    <a:noFill/>
                  </a:tcPr>
                </a:tc>
                <a:extLst>
                  <a:ext uri="{0D108BD9-81ED-4DB2-BD59-A6C34878D82A}">
                    <a16:rowId xmlns:a16="http://schemas.microsoft.com/office/drawing/2014/main" val="2352664317"/>
                  </a:ext>
                </a:extLst>
              </a:tr>
            </a:tbl>
          </a:graphicData>
        </a:graphic>
      </p:graphicFrame>
      <p:pic>
        <p:nvPicPr>
          <p:cNvPr id="4" name="Picture 3">
            <a:extLst>
              <a:ext uri="{FF2B5EF4-FFF2-40B4-BE49-F238E27FC236}">
                <a16:creationId xmlns:a16="http://schemas.microsoft.com/office/drawing/2014/main" id="{720E91D9-F440-87F7-3D86-B59D061E5658}"/>
              </a:ext>
            </a:extLst>
          </p:cNvPr>
          <p:cNvPicPr>
            <a:picLocks noChangeAspect="1"/>
          </p:cNvPicPr>
          <p:nvPr/>
        </p:nvPicPr>
        <p:blipFill>
          <a:blip r:embed="rId2"/>
          <a:stretch>
            <a:fillRect/>
          </a:stretch>
        </p:blipFill>
        <p:spPr>
          <a:xfrm>
            <a:off x="-2" y="1575459"/>
            <a:ext cx="4007539" cy="2741499"/>
          </a:xfrm>
          <a:prstGeom prst="rect">
            <a:avLst/>
          </a:prstGeom>
        </p:spPr>
      </p:pic>
      <p:pic>
        <p:nvPicPr>
          <p:cNvPr id="5" name="Picture 4">
            <a:extLst>
              <a:ext uri="{FF2B5EF4-FFF2-40B4-BE49-F238E27FC236}">
                <a16:creationId xmlns:a16="http://schemas.microsoft.com/office/drawing/2014/main" id="{FBA6AAF3-2351-3FD3-1F65-1A9ECD3AFBBB}"/>
              </a:ext>
            </a:extLst>
          </p:cNvPr>
          <p:cNvPicPr>
            <a:picLocks noChangeAspect="1"/>
          </p:cNvPicPr>
          <p:nvPr/>
        </p:nvPicPr>
        <p:blipFill>
          <a:blip r:embed="rId3"/>
          <a:stretch>
            <a:fillRect/>
          </a:stretch>
        </p:blipFill>
        <p:spPr>
          <a:xfrm>
            <a:off x="-3" y="4316958"/>
            <a:ext cx="4007539" cy="2541042"/>
          </a:xfrm>
          <a:prstGeom prst="rect">
            <a:avLst/>
          </a:prstGeom>
        </p:spPr>
      </p:pic>
    </p:spTree>
    <p:extLst>
      <p:ext uri="{BB962C8B-B14F-4D97-AF65-F5344CB8AC3E}">
        <p14:creationId xmlns:p14="http://schemas.microsoft.com/office/powerpoint/2010/main" val="1618000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956A-0FCC-38FD-02EB-FE25C08FF0E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2E1CFBE6-C1CD-48C6-7851-FFAF6BD1F968}"/>
              </a:ext>
            </a:extLst>
          </p:cNvPr>
          <p:cNvSpPr>
            <a:spLocks noGrp="1"/>
          </p:cNvSpPr>
          <p:nvPr>
            <p:ph idx="1"/>
          </p:nvPr>
        </p:nvSpPr>
        <p:spPr/>
        <p:txBody>
          <a:bodyPr>
            <a:normAutofit/>
          </a:bodyPr>
          <a:lstStyle/>
          <a:p>
            <a:r>
              <a:rPr lang="en-GB" dirty="0"/>
              <a:t>Basham, G., Irwin, W., Nardone, H. and., Wallace, J.M. (2011) </a:t>
            </a:r>
            <a:r>
              <a:rPr lang="en-GB" i="1" dirty="0"/>
              <a:t>Critical Thinking: A Student’s Introduction</a:t>
            </a:r>
            <a:r>
              <a:rPr lang="en-GB" dirty="0"/>
              <a:t>. 4</a:t>
            </a:r>
            <a:r>
              <a:rPr lang="en-GB" baseline="30000" dirty="0"/>
              <a:t>th</a:t>
            </a:r>
            <a:r>
              <a:rPr lang="en-GB" dirty="0"/>
              <a:t> Edition. New York: McGraw Hill.  </a:t>
            </a:r>
          </a:p>
          <a:p>
            <a:r>
              <a:rPr lang="en-GB" dirty="0"/>
              <a:t>Harris, L. (2022) Evaluating information using the CRAAP Test: A student’s guide to critical research. London: Study </a:t>
            </a:r>
            <a:r>
              <a:rPr lang="en-GB"/>
              <a:t>Wise Publication</a:t>
            </a:r>
            <a:endParaRPr lang="en-GB" dirty="0"/>
          </a:p>
          <a:p>
            <a:r>
              <a:rPr lang="en-GB" dirty="0"/>
              <a:t>Heard, J., Scoular, C., Duckworth, D., Ramalingam, D. and Teo, I. (2020) </a:t>
            </a:r>
            <a:r>
              <a:rPr lang="en-GB" i="1" dirty="0"/>
              <a:t>Critical Thinking: Definitions and Structure</a:t>
            </a:r>
            <a:r>
              <a:rPr lang="en-GB" dirty="0"/>
              <a:t>. Camberwell: The Australian Council for Educational Research Ltd </a:t>
            </a:r>
          </a:p>
          <a:p>
            <a:r>
              <a:rPr lang="en-GB" dirty="0"/>
              <a:t>The Open University (2008) </a:t>
            </a:r>
            <a:r>
              <a:rPr lang="en-GB" i="1" dirty="0"/>
              <a:t>Thinking Critically.</a:t>
            </a:r>
            <a:r>
              <a:rPr lang="en-GB" dirty="0"/>
              <a:t> Milton Keynes: The Open University. </a:t>
            </a:r>
          </a:p>
        </p:txBody>
      </p:sp>
    </p:spTree>
    <p:extLst>
      <p:ext uri="{BB962C8B-B14F-4D97-AF65-F5344CB8AC3E}">
        <p14:creationId xmlns:p14="http://schemas.microsoft.com/office/powerpoint/2010/main" val="394439509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2286</Words>
  <Application>Microsoft Office PowerPoint</Application>
  <PresentationFormat>Widescreen</PresentationFormat>
  <Paragraphs>255</Paragraphs>
  <Slides>30</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Arial</vt:lpstr>
      <vt:lpstr>Bierstadt</vt:lpstr>
      <vt:lpstr>Neue Haas Grotesk Text Pro</vt:lpstr>
      <vt:lpstr>GestaltVTI</vt:lpstr>
      <vt:lpstr>Thinking with Purpose: Part 2 </vt:lpstr>
      <vt:lpstr>Previously in… </vt:lpstr>
      <vt:lpstr>Passport for Learning </vt:lpstr>
      <vt:lpstr>Contents Page </vt:lpstr>
      <vt:lpstr>Lesson Aim and Objectives </vt:lpstr>
      <vt:lpstr>What is a thinking? </vt:lpstr>
      <vt:lpstr>What do you think? </vt:lpstr>
      <vt:lpstr>What is the difference between thinking and critical thinking? </vt:lpstr>
      <vt:lpstr>Definition of Critical Thinking </vt:lpstr>
      <vt:lpstr>Critical Thinking</vt:lpstr>
      <vt:lpstr>Critical Thinking </vt:lpstr>
      <vt:lpstr>PowerPoint Presentation</vt:lpstr>
      <vt:lpstr>Analysis </vt:lpstr>
      <vt:lpstr>Analysis: Useful Questions</vt:lpstr>
      <vt:lpstr>Helpful Questions </vt:lpstr>
      <vt:lpstr>Analysis: Let’s try </vt:lpstr>
      <vt:lpstr>Compare and Contrast</vt:lpstr>
      <vt:lpstr>Compare and Contrast… Let’s try </vt:lpstr>
      <vt:lpstr>Evaluation </vt:lpstr>
      <vt:lpstr>Evaluation: Helpful Questions </vt:lpstr>
      <vt:lpstr>Evaluation: Let’s Try </vt:lpstr>
      <vt:lpstr>Creating Arguments </vt:lpstr>
      <vt:lpstr>What do you think: A Solid or Flawed Argument?</vt:lpstr>
      <vt:lpstr>Argument: Let’s Try </vt:lpstr>
      <vt:lpstr>Influenced or not</vt:lpstr>
      <vt:lpstr>What is Bias? </vt:lpstr>
      <vt:lpstr>Types of Bias </vt:lpstr>
      <vt:lpstr>Examples of Bias </vt:lpstr>
      <vt:lpstr>Bag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2026-03-02T14:16:50Z</dcterms:created>
  <dcterms:modified xsi:type="dcterms:W3CDTF">2026-03-11T17:46:32Z</dcterms:modified>
</cp:coreProperties>
</file>