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3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notesSlides/notesSlide2.xml" ContentType="application/vnd.openxmlformats-officedocument.presentationml.notesSlide+xml"/>
  <Override PartName="/ppt/ink/ink3.xml" ContentType="application/inkml+xml"/>
  <Override PartName="/ppt/ink/ink4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63" r:id="rId3"/>
    <p:sldMasterId id="2147483675" r:id="rId4"/>
  </p:sldMasterIdLst>
  <p:notesMasterIdLst>
    <p:notesMasterId r:id="rId30"/>
  </p:notesMasterIdLst>
  <p:sldIdLst>
    <p:sldId id="646" r:id="rId5"/>
    <p:sldId id="256" r:id="rId6"/>
    <p:sldId id="671" r:id="rId7"/>
    <p:sldId id="667" r:id="rId8"/>
    <p:sldId id="668" r:id="rId9"/>
    <p:sldId id="669" r:id="rId10"/>
    <p:sldId id="670" r:id="rId11"/>
    <p:sldId id="659" r:id="rId12"/>
    <p:sldId id="647" r:id="rId13"/>
    <p:sldId id="660" r:id="rId14"/>
    <p:sldId id="661" r:id="rId15"/>
    <p:sldId id="662" r:id="rId16"/>
    <p:sldId id="663" r:id="rId17"/>
    <p:sldId id="664" r:id="rId18"/>
    <p:sldId id="665" r:id="rId19"/>
    <p:sldId id="666" r:id="rId20"/>
    <p:sldId id="658" r:id="rId21"/>
    <p:sldId id="674" r:id="rId22"/>
    <p:sldId id="677" r:id="rId23"/>
    <p:sldId id="653" r:id="rId24"/>
    <p:sldId id="650" r:id="rId25"/>
    <p:sldId id="672" r:id="rId26"/>
    <p:sldId id="673" r:id="rId27"/>
    <p:sldId id="675" r:id="rId28"/>
    <p:sldId id="652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2B8906E-0EC9-4C22-BA7A-95967D7A1FF3}" v="540" dt="2024-08-27T08:00:41.8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7974" autoAdjust="0"/>
    <p:restoredTop sz="94660"/>
  </p:normalViewPr>
  <p:slideViewPr>
    <p:cSldViewPr snapToGrid="0">
      <p:cViewPr varScale="1">
        <p:scale>
          <a:sx n="81" d="100"/>
          <a:sy n="81" d="100"/>
        </p:scale>
        <p:origin x="96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29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82B8906E-0EC9-4C22-BA7A-95967D7A1FF3}"/>
    <pc:docChg chg="undo custSel addSld delSld modSld sldOrd">
      <pc:chgData name="Stephanie Bradley" userId="bb573b86-6a01-430f-ba3c-43c2b2970490" providerId="ADAL" clId="{82B8906E-0EC9-4C22-BA7A-95967D7A1FF3}" dt="2024-08-27T16:08:24.519" v="5110" actId="2696"/>
      <pc:docMkLst>
        <pc:docMk/>
      </pc:docMkLst>
      <pc:sldChg chg="addSp delSp modSp mod ord modClrScheme modAnim chgLayout">
        <pc:chgData name="Stephanie Bradley" userId="bb573b86-6a01-430f-ba3c-43c2b2970490" providerId="ADAL" clId="{82B8906E-0EC9-4C22-BA7A-95967D7A1FF3}" dt="2024-08-27T06:47:32.613" v="2833" actId="20577"/>
        <pc:sldMkLst>
          <pc:docMk/>
          <pc:sldMk cId="3741439709" sldId="256"/>
        </pc:sldMkLst>
        <pc:spChg chg="del">
          <ac:chgData name="Stephanie Bradley" userId="bb573b86-6a01-430f-ba3c-43c2b2970490" providerId="ADAL" clId="{82B8906E-0EC9-4C22-BA7A-95967D7A1FF3}" dt="2024-08-26T19:41:45.440" v="70" actId="6264"/>
          <ac:spMkLst>
            <pc:docMk/>
            <pc:sldMk cId="3741439709" sldId="256"/>
            <ac:spMk id="2" creationId="{B2130DBB-46A1-9A54-3F84-2665D241C5B2}"/>
          </ac:spMkLst>
        </pc:spChg>
        <pc:spChg chg="del">
          <ac:chgData name="Stephanie Bradley" userId="bb573b86-6a01-430f-ba3c-43c2b2970490" providerId="ADAL" clId="{82B8906E-0EC9-4C22-BA7A-95967D7A1FF3}" dt="2024-08-26T19:41:45.440" v="70" actId="6264"/>
          <ac:spMkLst>
            <pc:docMk/>
            <pc:sldMk cId="3741439709" sldId="256"/>
            <ac:spMk id="3" creationId="{13A5623F-A3D5-7F81-D0D0-2E7CAD9865B3}"/>
          </ac:spMkLst>
        </pc:spChg>
        <pc:spChg chg="add del mod ord">
          <ac:chgData name="Stephanie Bradley" userId="bb573b86-6a01-430f-ba3c-43c2b2970490" providerId="ADAL" clId="{82B8906E-0EC9-4C22-BA7A-95967D7A1FF3}" dt="2024-08-26T19:41:54.183" v="71" actId="700"/>
          <ac:spMkLst>
            <pc:docMk/>
            <pc:sldMk cId="3741439709" sldId="256"/>
            <ac:spMk id="4" creationId="{FB9FE12D-0EB5-879F-3796-481F2BD4D7FF}"/>
          </ac:spMkLst>
        </pc:spChg>
        <pc:spChg chg="add del mod ord">
          <ac:chgData name="Stephanie Bradley" userId="bb573b86-6a01-430f-ba3c-43c2b2970490" providerId="ADAL" clId="{82B8906E-0EC9-4C22-BA7A-95967D7A1FF3}" dt="2024-08-26T19:41:54.183" v="71" actId="700"/>
          <ac:spMkLst>
            <pc:docMk/>
            <pc:sldMk cId="3741439709" sldId="256"/>
            <ac:spMk id="5" creationId="{8DBE601C-E4FB-D590-4884-CE0884249187}"/>
          </ac:spMkLst>
        </pc:spChg>
        <pc:spChg chg="add mod ord">
          <ac:chgData name="Stephanie Bradley" userId="bb573b86-6a01-430f-ba3c-43c2b2970490" providerId="ADAL" clId="{82B8906E-0EC9-4C22-BA7A-95967D7A1FF3}" dt="2024-08-26T20:59:54.187" v="1669" actId="700"/>
          <ac:spMkLst>
            <pc:docMk/>
            <pc:sldMk cId="3741439709" sldId="256"/>
            <ac:spMk id="6" creationId="{93904062-0040-C701-AC0C-FF1094EC0A52}"/>
          </ac:spMkLst>
        </pc:spChg>
        <pc:spChg chg="add mod ord">
          <ac:chgData name="Stephanie Bradley" userId="bb573b86-6a01-430f-ba3c-43c2b2970490" providerId="ADAL" clId="{82B8906E-0EC9-4C22-BA7A-95967D7A1FF3}" dt="2024-08-27T06:47:32.613" v="2833" actId="20577"/>
          <ac:spMkLst>
            <pc:docMk/>
            <pc:sldMk cId="3741439709" sldId="256"/>
            <ac:spMk id="7" creationId="{760BDE24-AF52-7297-2B47-2087E44F30E0}"/>
          </ac:spMkLst>
        </pc:spChg>
        <pc:spChg chg="add mod ord">
          <ac:chgData name="Stephanie Bradley" userId="bb573b86-6a01-430f-ba3c-43c2b2970490" providerId="ADAL" clId="{82B8906E-0EC9-4C22-BA7A-95967D7A1FF3}" dt="2024-08-27T06:06:56.392" v="2023" actId="27636"/>
          <ac:spMkLst>
            <pc:docMk/>
            <pc:sldMk cId="3741439709" sldId="256"/>
            <ac:spMk id="8" creationId="{7DB364F4-7E0A-D344-27A1-A9F1B0B04E46}"/>
          </ac:spMkLst>
        </pc:spChg>
        <pc:spChg chg="add del mod ord">
          <ac:chgData name="Stephanie Bradley" userId="bb573b86-6a01-430f-ba3c-43c2b2970490" providerId="ADAL" clId="{82B8906E-0EC9-4C22-BA7A-95967D7A1FF3}" dt="2024-08-27T06:06:41.224" v="2018" actId="478"/>
          <ac:spMkLst>
            <pc:docMk/>
            <pc:sldMk cId="3741439709" sldId="256"/>
            <ac:spMk id="9" creationId="{207365D6-302D-0170-B6CD-F0E7A721A62C}"/>
          </ac:spMkLst>
        </pc:spChg>
        <pc:spChg chg="add mod ord">
          <ac:chgData name="Stephanie Bradley" userId="bb573b86-6a01-430f-ba3c-43c2b2970490" providerId="ADAL" clId="{82B8906E-0EC9-4C22-BA7A-95967D7A1FF3}" dt="2024-08-27T06:31:54.869" v="2756" actId="27636"/>
          <ac:spMkLst>
            <pc:docMk/>
            <pc:sldMk cId="3741439709" sldId="256"/>
            <ac:spMk id="10" creationId="{EBF3F6D8-7B72-A984-B824-EC6FB3D511CC}"/>
          </ac:spMkLst>
        </pc:spChg>
        <pc:spChg chg="add mod">
          <ac:chgData name="Stephanie Bradley" userId="bb573b86-6a01-430f-ba3c-43c2b2970490" providerId="ADAL" clId="{82B8906E-0EC9-4C22-BA7A-95967D7A1FF3}" dt="2024-08-27T06:06:56.399" v="2024" actId="27636"/>
          <ac:spMkLst>
            <pc:docMk/>
            <pc:sldMk cId="3741439709" sldId="256"/>
            <ac:spMk id="12" creationId="{C07652BC-FC30-CC17-2293-53920C504A10}"/>
          </ac:spMkLst>
        </pc:spChg>
      </pc:sldChg>
      <pc:sldChg chg="modSp mod">
        <pc:chgData name="Stephanie Bradley" userId="bb573b86-6a01-430f-ba3c-43c2b2970490" providerId="ADAL" clId="{82B8906E-0EC9-4C22-BA7A-95967D7A1FF3}" dt="2024-08-27T07:23:08.548" v="3738" actId="20577"/>
        <pc:sldMkLst>
          <pc:docMk/>
          <pc:sldMk cId="1100118800" sldId="646"/>
        </pc:sldMkLst>
        <pc:spChg chg="mod">
          <ac:chgData name="Stephanie Bradley" userId="bb573b86-6a01-430f-ba3c-43c2b2970490" providerId="ADAL" clId="{82B8906E-0EC9-4C22-BA7A-95967D7A1FF3}" dt="2024-08-27T07:23:08.548" v="3738" actId="20577"/>
          <ac:spMkLst>
            <pc:docMk/>
            <pc:sldMk cId="1100118800" sldId="646"/>
            <ac:spMk id="3" creationId="{E59E4643-C805-F4EA-EA41-6D9CE5CD232F}"/>
          </ac:spMkLst>
        </pc:spChg>
      </pc:sldChg>
      <pc:sldChg chg="addSp delSp modSp mod setBg modClrScheme chgLayout">
        <pc:chgData name="Stephanie Bradley" userId="bb573b86-6a01-430f-ba3c-43c2b2970490" providerId="ADAL" clId="{82B8906E-0EC9-4C22-BA7A-95967D7A1FF3}" dt="2024-08-26T19:49:15.256" v="358" actId="113"/>
        <pc:sldMkLst>
          <pc:docMk/>
          <pc:sldMk cId="2882897325" sldId="647"/>
        </pc:sldMkLst>
        <pc:spChg chg="del mod ord">
          <ac:chgData name="Stephanie Bradley" userId="bb573b86-6a01-430f-ba3c-43c2b2970490" providerId="ADAL" clId="{82B8906E-0EC9-4C22-BA7A-95967D7A1FF3}" dt="2024-08-26T19:47:01.870" v="285" actId="700"/>
          <ac:spMkLst>
            <pc:docMk/>
            <pc:sldMk cId="2882897325" sldId="647"/>
            <ac:spMk id="2" creationId="{B1464F99-A5E5-109C-0C63-805510F56593}"/>
          </ac:spMkLst>
        </pc:spChg>
        <pc:spChg chg="del mod ord">
          <ac:chgData name="Stephanie Bradley" userId="bb573b86-6a01-430f-ba3c-43c2b2970490" providerId="ADAL" clId="{82B8906E-0EC9-4C22-BA7A-95967D7A1FF3}" dt="2024-08-26T19:47:01.870" v="285" actId="700"/>
          <ac:spMkLst>
            <pc:docMk/>
            <pc:sldMk cId="2882897325" sldId="647"/>
            <ac:spMk id="3" creationId="{DCCC45ED-62D9-0749-00DC-845BBF8984D2}"/>
          </ac:spMkLst>
        </pc:spChg>
        <pc:spChg chg="add mod ord">
          <ac:chgData name="Stephanie Bradley" userId="bb573b86-6a01-430f-ba3c-43c2b2970490" providerId="ADAL" clId="{82B8906E-0EC9-4C22-BA7A-95967D7A1FF3}" dt="2024-08-26T19:49:15.256" v="358" actId="113"/>
          <ac:spMkLst>
            <pc:docMk/>
            <pc:sldMk cId="2882897325" sldId="647"/>
            <ac:spMk id="4" creationId="{9BBF0FFE-4D83-7744-C753-474F1EE3241F}"/>
          </ac:spMkLst>
        </pc:spChg>
        <pc:spChg chg="add del mod ord">
          <ac:chgData name="Stephanie Bradley" userId="bb573b86-6a01-430f-ba3c-43c2b2970490" providerId="ADAL" clId="{82B8906E-0EC9-4C22-BA7A-95967D7A1FF3}" dt="2024-08-26T19:48:43.751" v="300" actId="931"/>
          <ac:spMkLst>
            <pc:docMk/>
            <pc:sldMk cId="2882897325" sldId="647"/>
            <ac:spMk id="5" creationId="{D44F48B9-73C1-1E17-7039-50E2277AAC81}"/>
          </ac:spMkLst>
        </pc:spChg>
        <pc:picChg chg="add mod">
          <ac:chgData name="Stephanie Bradley" userId="bb573b86-6a01-430f-ba3c-43c2b2970490" providerId="ADAL" clId="{82B8906E-0EC9-4C22-BA7A-95967D7A1FF3}" dt="2024-08-26T19:48:53.993" v="309" actId="26606"/>
          <ac:picMkLst>
            <pc:docMk/>
            <pc:sldMk cId="2882897325" sldId="647"/>
            <ac:picMk id="7" creationId="{7619C632-0686-481C-C677-DA0DD589FDB2}"/>
          </ac:picMkLst>
        </pc:picChg>
        <pc:picChg chg="add mod">
          <ac:chgData name="Stephanie Bradley" userId="bb573b86-6a01-430f-ba3c-43c2b2970490" providerId="ADAL" clId="{82B8906E-0EC9-4C22-BA7A-95967D7A1FF3}" dt="2024-08-26T19:48:53.993" v="309" actId="26606"/>
          <ac:picMkLst>
            <pc:docMk/>
            <pc:sldMk cId="2882897325" sldId="647"/>
            <ac:picMk id="9" creationId="{D2DDDA56-2DD0-4131-1BC8-94210DEF39AB}"/>
          </ac:picMkLst>
        </pc:picChg>
        <pc:picChg chg="add mod ord">
          <ac:chgData name="Stephanie Bradley" userId="bb573b86-6a01-430f-ba3c-43c2b2970490" providerId="ADAL" clId="{82B8906E-0EC9-4C22-BA7A-95967D7A1FF3}" dt="2024-08-26T19:48:53.993" v="309" actId="26606"/>
          <ac:picMkLst>
            <pc:docMk/>
            <pc:sldMk cId="2882897325" sldId="647"/>
            <ac:picMk id="11" creationId="{EF4FF21A-C793-BB3D-F229-5FC26D2BFEB5}"/>
          </ac:picMkLst>
        </pc:picChg>
        <pc:picChg chg="add mod">
          <ac:chgData name="Stephanie Bradley" userId="bb573b86-6a01-430f-ba3c-43c2b2970490" providerId="ADAL" clId="{82B8906E-0EC9-4C22-BA7A-95967D7A1FF3}" dt="2024-08-26T19:48:53.993" v="309" actId="26606"/>
          <ac:picMkLst>
            <pc:docMk/>
            <pc:sldMk cId="2882897325" sldId="647"/>
            <ac:picMk id="13" creationId="{5F7CE7FB-AC73-9EDC-3513-A737D581AD48}"/>
          </ac:picMkLst>
        </pc:picChg>
        <pc:cxnChg chg="add">
          <ac:chgData name="Stephanie Bradley" userId="bb573b86-6a01-430f-ba3c-43c2b2970490" providerId="ADAL" clId="{82B8906E-0EC9-4C22-BA7A-95967D7A1FF3}" dt="2024-08-26T19:48:53.993" v="309" actId="26606"/>
          <ac:cxnSpMkLst>
            <pc:docMk/>
            <pc:sldMk cId="2882897325" sldId="647"/>
            <ac:cxnSpMk id="18" creationId="{7667AA61-5C27-F30F-D229-06CBE5709F33}"/>
          </ac:cxnSpMkLst>
        </pc:cxnChg>
      </pc:sldChg>
      <pc:sldChg chg="modSp mod">
        <pc:chgData name="Stephanie Bradley" userId="bb573b86-6a01-430f-ba3c-43c2b2970490" providerId="ADAL" clId="{82B8906E-0EC9-4C22-BA7A-95967D7A1FF3}" dt="2024-08-26T08:54:35.095" v="13" actId="20577"/>
        <pc:sldMkLst>
          <pc:docMk/>
          <pc:sldMk cId="3447222513" sldId="652"/>
        </pc:sldMkLst>
        <pc:spChg chg="mod">
          <ac:chgData name="Stephanie Bradley" userId="bb573b86-6a01-430f-ba3c-43c2b2970490" providerId="ADAL" clId="{82B8906E-0EC9-4C22-BA7A-95967D7A1FF3}" dt="2024-08-26T08:54:28.543" v="10" actId="20577"/>
          <ac:spMkLst>
            <pc:docMk/>
            <pc:sldMk cId="3447222513" sldId="652"/>
            <ac:spMk id="2" creationId="{D1A8A5D7-EC24-57C2-CCA2-813F5ADE5FF7}"/>
          </ac:spMkLst>
        </pc:spChg>
        <pc:spChg chg="mod">
          <ac:chgData name="Stephanie Bradley" userId="bb573b86-6a01-430f-ba3c-43c2b2970490" providerId="ADAL" clId="{82B8906E-0EC9-4C22-BA7A-95967D7A1FF3}" dt="2024-08-26T08:54:35.095" v="13" actId="20577"/>
          <ac:spMkLst>
            <pc:docMk/>
            <pc:sldMk cId="3447222513" sldId="652"/>
            <ac:spMk id="3" creationId="{98F61D0B-5EDA-291C-68E3-B2BB5C4A232F}"/>
          </ac:spMkLst>
        </pc:spChg>
      </pc:sldChg>
      <pc:sldChg chg="ord">
        <pc:chgData name="Stephanie Bradley" userId="bb573b86-6a01-430f-ba3c-43c2b2970490" providerId="ADAL" clId="{82B8906E-0EC9-4C22-BA7A-95967D7A1FF3}" dt="2024-08-26T08:54:21.256" v="3"/>
        <pc:sldMkLst>
          <pc:docMk/>
          <pc:sldMk cId="3475180603" sldId="653"/>
        </pc:sldMkLst>
      </pc:sldChg>
      <pc:sldChg chg="del">
        <pc:chgData name="Stephanie Bradley" userId="bb573b86-6a01-430f-ba3c-43c2b2970490" providerId="ADAL" clId="{82B8906E-0EC9-4C22-BA7A-95967D7A1FF3}" dt="2024-08-26T08:54:00.750" v="0" actId="2696"/>
        <pc:sldMkLst>
          <pc:docMk/>
          <pc:sldMk cId="2628017664" sldId="654"/>
        </pc:sldMkLst>
      </pc:sldChg>
      <pc:sldChg chg="addSp delSp modSp mod setBg">
        <pc:chgData name="Stephanie Bradley" userId="bb573b86-6a01-430f-ba3c-43c2b2970490" providerId="ADAL" clId="{82B8906E-0EC9-4C22-BA7A-95967D7A1FF3}" dt="2024-08-26T20:26:58.366" v="437" actId="26606"/>
        <pc:sldMkLst>
          <pc:docMk/>
          <pc:sldMk cId="2247027834" sldId="658"/>
        </pc:sldMkLst>
        <pc:spChg chg="mod">
          <ac:chgData name="Stephanie Bradley" userId="bb573b86-6a01-430f-ba3c-43c2b2970490" providerId="ADAL" clId="{82B8906E-0EC9-4C22-BA7A-95967D7A1FF3}" dt="2024-08-26T20:26:58.366" v="437" actId="26606"/>
          <ac:spMkLst>
            <pc:docMk/>
            <pc:sldMk cId="2247027834" sldId="658"/>
            <ac:spMk id="2" creationId="{8B7E7D5C-43C5-1BDA-B67D-27AAF5F77401}"/>
          </ac:spMkLst>
        </pc:spChg>
        <pc:spChg chg="add del">
          <ac:chgData name="Stephanie Bradley" userId="bb573b86-6a01-430f-ba3c-43c2b2970490" providerId="ADAL" clId="{82B8906E-0EC9-4C22-BA7A-95967D7A1FF3}" dt="2024-08-26T20:26:58.366" v="437" actId="26606"/>
          <ac:spMkLst>
            <pc:docMk/>
            <pc:sldMk cId="2247027834" sldId="658"/>
            <ac:spMk id="9" creationId="{3CD09F85-9E96-41BA-2060-F792956EABF9}"/>
          </ac:spMkLst>
        </pc:spChg>
        <pc:spChg chg="add del">
          <ac:chgData name="Stephanie Bradley" userId="bb573b86-6a01-430f-ba3c-43c2b2970490" providerId="ADAL" clId="{82B8906E-0EC9-4C22-BA7A-95967D7A1FF3}" dt="2024-08-26T20:26:58.366" v="437" actId="26606"/>
          <ac:spMkLst>
            <pc:docMk/>
            <pc:sldMk cId="2247027834" sldId="658"/>
            <ac:spMk id="12" creationId="{F13C74B1-5B17-4795-BED0-7140497B445A}"/>
          </ac:spMkLst>
        </pc:spChg>
        <pc:spChg chg="add del">
          <ac:chgData name="Stephanie Bradley" userId="bb573b86-6a01-430f-ba3c-43c2b2970490" providerId="ADAL" clId="{82B8906E-0EC9-4C22-BA7A-95967D7A1FF3}" dt="2024-08-26T20:26:58.366" v="437" actId="26606"/>
          <ac:spMkLst>
            <pc:docMk/>
            <pc:sldMk cId="2247027834" sldId="658"/>
            <ac:spMk id="14" creationId="{D4974D33-8DC5-464E-8C6D-BE58F0669C17}"/>
          </ac:spMkLst>
        </pc:spChg>
        <pc:picChg chg="mod">
          <ac:chgData name="Stephanie Bradley" userId="bb573b86-6a01-430f-ba3c-43c2b2970490" providerId="ADAL" clId="{82B8906E-0EC9-4C22-BA7A-95967D7A1FF3}" dt="2024-08-26T20:26:58.366" v="437" actId="26606"/>
          <ac:picMkLst>
            <pc:docMk/>
            <pc:sldMk cId="2247027834" sldId="658"/>
            <ac:picMk id="5" creationId="{647491A8-80DD-E258-A485-3A6DA63696EF}"/>
          </ac:picMkLst>
        </pc:picChg>
      </pc:sldChg>
      <pc:sldChg chg="addSp delSp modSp new mod setBg setClrOvrMap">
        <pc:chgData name="Stephanie Bradley" userId="bb573b86-6a01-430f-ba3c-43c2b2970490" providerId="ADAL" clId="{82B8906E-0EC9-4C22-BA7A-95967D7A1FF3}" dt="2024-08-27T06:41:23.887" v="2783" actId="1076"/>
        <pc:sldMkLst>
          <pc:docMk/>
          <pc:sldMk cId="72261622" sldId="659"/>
        </pc:sldMkLst>
        <pc:spChg chg="mod">
          <ac:chgData name="Stephanie Bradley" userId="bb573b86-6a01-430f-ba3c-43c2b2970490" providerId="ADAL" clId="{82B8906E-0EC9-4C22-BA7A-95967D7A1FF3}" dt="2024-08-26T19:48:13.440" v="299" actId="26606"/>
          <ac:spMkLst>
            <pc:docMk/>
            <pc:sldMk cId="72261622" sldId="659"/>
            <ac:spMk id="2" creationId="{63381141-7D83-3D76-0506-CF5F83E9D644}"/>
          </ac:spMkLst>
        </pc:spChg>
        <pc:spChg chg="del">
          <ac:chgData name="Stephanie Bradley" userId="bb573b86-6a01-430f-ba3c-43c2b2970490" providerId="ADAL" clId="{82B8906E-0EC9-4C22-BA7A-95967D7A1FF3}" dt="2024-08-26T19:47:28.630" v="286" actId="931"/>
          <ac:spMkLst>
            <pc:docMk/>
            <pc:sldMk cId="72261622" sldId="659"/>
            <ac:spMk id="3" creationId="{C1565D9B-0EF3-196D-7169-16FEDF525D43}"/>
          </ac:spMkLst>
        </pc:spChg>
        <pc:spChg chg="add">
          <ac:chgData name="Stephanie Bradley" userId="bb573b86-6a01-430f-ba3c-43c2b2970490" providerId="ADAL" clId="{82B8906E-0EC9-4C22-BA7A-95967D7A1FF3}" dt="2024-08-26T19:48:13.440" v="299" actId="26606"/>
          <ac:spMkLst>
            <pc:docMk/>
            <pc:sldMk cId="72261622" sldId="659"/>
            <ac:spMk id="18" creationId="{F6E384F5-137A-40B1-97F0-694CC6ECD59C}"/>
          </ac:spMkLst>
        </pc:spChg>
        <pc:spChg chg="add">
          <ac:chgData name="Stephanie Bradley" userId="bb573b86-6a01-430f-ba3c-43c2b2970490" providerId="ADAL" clId="{82B8906E-0EC9-4C22-BA7A-95967D7A1FF3}" dt="2024-08-26T19:48:13.440" v="299" actId="26606"/>
          <ac:spMkLst>
            <pc:docMk/>
            <pc:sldMk cId="72261622" sldId="659"/>
            <ac:spMk id="20" creationId="{9DBC4630-03DA-474F-BBCB-BA3AE6B317A4}"/>
          </ac:spMkLst>
        </pc:spChg>
        <pc:spChg chg="add">
          <ac:chgData name="Stephanie Bradley" userId="bb573b86-6a01-430f-ba3c-43c2b2970490" providerId="ADAL" clId="{82B8906E-0EC9-4C22-BA7A-95967D7A1FF3}" dt="2024-08-26T19:48:13.440" v="299" actId="26606"/>
          <ac:spMkLst>
            <pc:docMk/>
            <pc:sldMk cId="72261622" sldId="659"/>
            <ac:spMk id="22" creationId="{78418A25-6EAC-4140-BFE6-284E1925B5EE}"/>
          </ac:spMkLst>
        </pc:spChg>
        <pc:spChg chg="add">
          <ac:chgData name="Stephanie Bradley" userId="bb573b86-6a01-430f-ba3c-43c2b2970490" providerId="ADAL" clId="{82B8906E-0EC9-4C22-BA7A-95967D7A1FF3}" dt="2024-08-26T19:48:13.440" v="299" actId="26606"/>
          <ac:spMkLst>
            <pc:docMk/>
            <pc:sldMk cId="72261622" sldId="659"/>
            <ac:spMk id="24" creationId="{6B9D64DB-4D5C-4A91-B45F-F301E3174F9F}"/>
          </ac:spMkLst>
        </pc:spChg>
        <pc:spChg chg="add">
          <ac:chgData name="Stephanie Bradley" userId="bb573b86-6a01-430f-ba3c-43c2b2970490" providerId="ADAL" clId="{82B8906E-0EC9-4C22-BA7A-95967D7A1FF3}" dt="2024-08-26T19:48:13.440" v="299" actId="26606"/>
          <ac:spMkLst>
            <pc:docMk/>
            <pc:sldMk cId="72261622" sldId="659"/>
            <ac:spMk id="26" creationId="{CB14CE1B-4BC5-4EF2-BE3D-05E4F580B3DB}"/>
          </ac:spMkLst>
        </pc:spChg>
        <pc:picChg chg="add mod ord">
          <ac:chgData name="Stephanie Bradley" userId="bb573b86-6a01-430f-ba3c-43c2b2970490" providerId="ADAL" clId="{82B8906E-0EC9-4C22-BA7A-95967D7A1FF3}" dt="2024-08-27T06:41:23.887" v="2783" actId="1076"/>
          <ac:picMkLst>
            <pc:docMk/>
            <pc:sldMk cId="72261622" sldId="659"/>
            <ac:picMk id="5" creationId="{178D76EE-56FA-CB43-0D86-362135877DF2}"/>
          </ac:picMkLst>
        </pc:picChg>
        <pc:picChg chg="add mod">
          <ac:chgData name="Stephanie Bradley" userId="bb573b86-6a01-430f-ba3c-43c2b2970490" providerId="ADAL" clId="{82B8906E-0EC9-4C22-BA7A-95967D7A1FF3}" dt="2024-08-26T19:48:13.440" v="299" actId="26606"/>
          <ac:picMkLst>
            <pc:docMk/>
            <pc:sldMk cId="72261622" sldId="659"/>
            <ac:picMk id="7" creationId="{3C50296D-569E-057C-E860-414A74300BB9}"/>
          </ac:picMkLst>
        </pc:picChg>
        <pc:picChg chg="add mod">
          <ac:chgData name="Stephanie Bradley" userId="bb573b86-6a01-430f-ba3c-43c2b2970490" providerId="ADAL" clId="{82B8906E-0EC9-4C22-BA7A-95967D7A1FF3}" dt="2024-08-26T19:48:13.440" v="299" actId="26606"/>
          <ac:picMkLst>
            <pc:docMk/>
            <pc:sldMk cId="72261622" sldId="659"/>
            <ac:picMk id="9" creationId="{B3351D3E-586F-3EDF-09E8-94B36667B338}"/>
          </ac:picMkLst>
        </pc:picChg>
        <pc:picChg chg="add mod ord">
          <ac:chgData name="Stephanie Bradley" userId="bb573b86-6a01-430f-ba3c-43c2b2970490" providerId="ADAL" clId="{82B8906E-0EC9-4C22-BA7A-95967D7A1FF3}" dt="2024-08-26T19:48:13.440" v="299" actId="26606"/>
          <ac:picMkLst>
            <pc:docMk/>
            <pc:sldMk cId="72261622" sldId="659"/>
            <ac:picMk id="11" creationId="{F147E19A-5254-6217-0DAE-3E6912AFAA41}"/>
          </ac:picMkLst>
        </pc:picChg>
        <pc:picChg chg="add mod ord">
          <ac:chgData name="Stephanie Bradley" userId="bb573b86-6a01-430f-ba3c-43c2b2970490" providerId="ADAL" clId="{82B8906E-0EC9-4C22-BA7A-95967D7A1FF3}" dt="2024-08-26T19:48:13.440" v="299" actId="26606"/>
          <ac:picMkLst>
            <pc:docMk/>
            <pc:sldMk cId="72261622" sldId="659"/>
            <ac:picMk id="13" creationId="{1C4039C3-0057-5DF6-DB75-E644F506017A}"/>
          </ac:picMkLst>
        </pc:picChg>
      </pc:sldChg>
      <pc:sldChg chg="del">
        <pc:chgData name="Stephanie Bradley" userId="bb573b86-6a01-430f-ba3c-43c2b2970490" providerId="ADAL" clId="{82B8906E-0EC9-4C22-BA7A-95967D7A1FF3}" dt="2024-08-26T08:54:05.513" v="1" actId="2696"/>
        <pc:sldMkLst>
          <pc:docMk/>
          <pc:sldMk cId="993293749" sldId="660"/>
        </pc:sldMkLst>
      </pc:sldChg>
      <pc:sldChg chg="addSp delSp modSp new mod setBg modAnim">
        <pc:chgData name="Stephanie Bradley" userId="bb573b86-6a01-430f-ba3c-43c2b2970490" providerId="ADAL" clId="{82B8906E-0EC9-4C22-BA7A-95967D7A1FF3}" dt="2024-08-26T20:32:11.104" v="505" actId="20577"/>
        <pc:sldMkLst>
          <pc:docMk/>
          <pc:sldMk cId="1732756770" sldId="660"/>
        </pc:sldMkLst>
        <pc:spChg chg="mod">
          <ac:chgData name="Stephanie Bradley" userId="bb573b86-6a01-430f-ba3c-43c2b2970490" providerId="ADAL" clId="{82B8906E-0EC9-4C22-BA7A-95967D7A1FF3}" dt="2024-08-26T20:32:11.104" v="505" actId="20577"/>
          <ac:spMkLst>
            <pc:docMk/>
            <pc:sldMk cId="1732756770" sldId="660"/>
            <ac:spMk id="2" creationId="{EF638017-C735-4CC7-A9C0-D05B36D33240}"/>
          </ac:spMkLst>
        </pc:spChg>
        <pc:spChg chg="del">
          <ac:chgData name="Stephanie Bradley" userId="bb573b86-6a01-430f-ba3c-43c2b2970490" providerId="ADAL" clId="{82B8906E-0EC9-4C22-BA7A-95967D7A1FF3}" dt="2024-08-26T20:30:42.266" v="438"/>
          <ac:spMkLst>
            <pc:docMk/>
            <pc:sldMk cId="1732756770" sldId="660"/>
            <ac:spMk id="3" creationId="{085B2386-8936-974F-F5C9-319B5E69B9EB}"/>
          </ac:spMkLst>
        </pc:spChg>
        <pc:spChg chg="add del">
          <ac:chgData name="Stephanie Bradley" userId="bb573b86-6a01-430f-ba3c-43c2b2970490" providerId="ADAL" clId="{82B8906E-0EC9-4C22-BA7A-95967D7A1FF3}" dt="2024-08-26T20:31:19.691" v="442" actId="26606"/>
          <ac:spMkLst>
            <pc:docMk/>
            <pc:sldMk cId="1732756770" sldId="660"/>
            <ac:spMk id="8" creationId="{11A0F132-3A9F-F67D-D4EB-391AA0CAA2A9}"/>
          </ac:spMkLst>
        </pc:spChg>
        <pc:spChg chg="add del">
          <ac:chgData name="Stephanie Bradley" userId="bb573b86-6a01-430f-ba3c-43c2b2970490" providerId="ADAL" clId="{82B8906E-0EC9-4C22-BA7A-95967D7A1FF3}" dt="2024-08-26T20:31:18.026" v="440" actId="26606"/>
          <ac:spMkLst>
            <pc:docMk/>
            <pc:sldMk cId="1732756770" sldId="660"/>
            <ac:spMk id="9" creationId="{5964CBE2-084A-47DF-A704-CF5F6217B569}"/>
          </ac:spMkLst>
        </pc:spChg>
        <pc:spChg chg="add del">
          <ac:chgData name="Stephanie Bradley" userId="bb573b86-6a01-430f-ba3c-43c2b2970490" providerId="ADAL" clId="{82B8906E-0EC9-4C22-BA7A-95967D7A1FF3}" dt="2024-08-26T20:31:19.691" v="442" actId="26606"/>
          <ac:spMkLst>
            <pc:docMk/>
            <pc:sldMk cId="1732756770" sldId="660"/>
            <ac:spMk id="19" creationId="{B95B9BA8-1D69-4796-85F5-B6D0BD52354B}"/>
          </ac:spMkLst>
        </pc:spChg>
        <pc:spChg chg="add del">
          <ac:chgData name="Stephanie Bradley" userId="bb573b86-6a01-430f-ba3c-43c2b2970490" providerId="ADAL" clId="{82B8906E-0EC9-4C22-BA7A-95967D7A1FF3}" dt="2024-08-26T20:31:22.050" v="444" actId="26606"/>
          <ac:spMkLst>
            <pc:docMk/>
            <pc:sldMk cId="1732756770" sldId="660"/>
            <ac:spMk id="21" creationId="{6753252F-4873-4F63-801D-CC719279A7D5}"/>
          </ac:spMkLst>
        </pc:spChg>
        <pc:spChg chg="add del">
          <ac:chgData name="Stephanie Bradley" userId="bb573b86-6a01-430f-ba3c-43c2b2970490" providerId="ADAL" clId="{82B8906E-0EC9-4C22-BA7A-95967D7A1FF3}" dt="2024-08-26T20:31:22.050" v="444" actId="26606"/>
          <ac:spMkLst>
            <pc:docMk/>
            <pc:sldMk cId="1732756770" sldId="660"/>
            <ac:spMk id="22" creationId="{047C8CCB-F95D-4249-92DD-651249D3535A}"/>
          </ac:spMkLst>
        </pc:spChg>
        <pc:spChg chg="add del">
          <ac:chgData name="Stephanie Bradley" userId="bb573b86-6a01-430f-ba3c-43c2b2970490" providerId="ADAL" clId="{82B8906E-0EC9-4C22-BA7A-95967D7A1FF3}" dt="2024-08-26T20:31:28.644" v="448" actId="26606"/>
          <ac:spMkLst>
            <pc:docMk/>
            <pc:sldMk cId="1732756770" sldId="660"/>
            <ac:spMk id="27" creationId="{6753252F-4873-4F63-801D-CC719279A7D5}"/>
          </ac:spMkLst>
        </pc:spChg>
        <pc:spChg chg="add del">
          <ac:chgData name="Stephanie Bradley" userId="bb573b86-6a01-430f-ba3c-43c2b2970490" providerId="ADAL" clId="{82B8906E-0EC9-4C22-BA7A-95967D7A1FF3}" dt="2024-08-26T20:31:28.644" v="448" actId="26606"/>
          <ac:spMkLst>
            <pc:docMk/>
            <pc:sldMk cId="1732756770" sldId="660"/>
            <ac:spMk id="28" creationId="{047C8CCB-F95D-4249-92DD-651249D3535A}"/>
          </ac:spMkLst>
        </pc:spChg>
        <pc:grpChg chg="add del">
          <ac:chgData name="Stephanie Bradley" userId="bb573b86-6a01-430f-ba3c-43c2b2970490" providerId="ADAL" clId="{82B8906E-0EC9-4C22-BA7A-95967D7A1FF3}" dt="2024-08-26T20:31:18.026" v="440" actId="26606"/>
          <ac:grpSpMkLst>
            <pc:docMk/>
            <pc:sldMk cId="1732756770" sldId="660"/>
            <ac:grpSpMk id="11" creationId="{9523617D-D84A-4054-95AA-9F89131D5FBB}"/>
          </ac:grpSpMkLst>
        </pc:grpChg>
        <pc:grpChg chg="add del">
          <ac:chgData name="Stephanie Bradley" userId="bb573b86-6a01-430f-ba3c-43c2b2970490" providerId="ADAL" clId="{82B8906E-0EC9-4C22-BA7A-95967D7A1FF3}" dt="2024-08-26T20:31:23.790" v="446" actId="26606"/>
          <ac:grpSpMkLst>
            <pc:docMk/>
            <pc:sldMk cId="1732756770" sldId="660"/>
            <ac:grpSpMk id="24" creationId="{D19F7815-3AA2-7679-26F4-A63338C8BD5B}"/>
          </ac:grpSpMkLst>
        </pc:grpChg>
        <pc:picChg chg="add mod">
          <ac:chgData name="Stephanie Bradley" userId="bb573b86-6a01-430f-ba3c-43c2b2970490" providerId="ADAL" clId="{82B8906E-0EC9-4C22-BA7A-95967D7A1FF3}" dt="2024-08-26T20:31:38.608" v="450" actId="14100"/>
          <ac:picMkLst>
            <pc:docMk/>
            <pc:sldMk cId="1732756770" sldId="660"/>
            <ac:picMk id="4" creationId="{B8124B58-3A70-C482-733F-E30D65E907F4}"/>
          </ac:picMkLst>
        </pc:picChg>
      </pc:sldChg>
      <pc:sldChg chg="addSp delSp modSp new mod modAnim">
        <pc:chgData name="Stephanie Bradley" userId="bb573b86-6a01-430f-ba3c-43c2b2970490" providerId="ADAL" clId="{82B8906E-0EC9-4C22-BA7A-95967D7A1FF3}" dt="2024-08-26T20:32:54.996" v="535" actId="14100"/>
        <pc:sldMkLst>
          <pc:docMk/>
          <pc:sldMk cId="2724211361" sldId="661"/>
        </pc:sldMkLst>
        <pc:spChg chg="mod">
          <ac:chgData name="Stephanie Bradley" userId="bb573b86-6a01-430f-ba3c-43c2b2970490" providerId="ADAL" clId="{82B8906E-0EC9-4C22-BA7A-95967D7A1FF3}" dt="2024-08-26T20:32:46.728" v="534" actId="113"/>
          <ac:spMkLst>
            <pc:docMk/>
            <pc:sldMk cId="2724211361" sldId="661"/>
            <ac:spMk id="2" creationId="{39534768-5BFB-9156-8C4D-723F8AE347E7}"/>
          </ac:spMkLst>
        </pc:spChg>
        <pc:spChg chg="del">
          <ac:chgData name="Stephanie Bradley" userId="bb573b86-6a01-430f-ba3c-43c2b2970490" providerId="ADAL" clId="{82B8906E-0EC9-4C22-BA7A-95967D7A1FF3}" dt="2024-08-26T20:32:33.757" v="507"/>
          <ac:spMkLst>
            <pc:docMk/>
            <pc:sldMk cId="2724211361" sldId="661"/>
            <ac:spMk id="3" creationId="{F3C27DDA-B6F1-42A3-E860-CF1AE51814B9}"/>
          </ac:spMkLst>
        </pc:spChg>
        <pc:picChg chg="add mod">
          <ac:chgData name="Stephanie Bradley" userId="bb573b86-6a01-430f-ba3c-43c2b2970490" providerId="ADAL" clId="{82B8906E-0EC9-4C22-BA7A-95967D7A1FF3}" dt="2024-08-26T20:32:54.996" v="535" actId="14100"/>
          <ac:picMkLst>
            <pc:docMk/>
            <pc:sldMk cId="2724211361" sldId="661"/>
            <ac:picMk id="4" creationId="{92D62E92-451D-4923-1DFD-919E0120E54C}"/>
          </ac:picMkLst>
        </pc:picChg>
      </pc:sldChg>
      <pc:sldChg chg="modSp new mod">
        <pc:chgData name="Stephanie Bradley" userId="bb573b86-6a01-430f-ba3c-43c2b2970490" providerId="ADAL" clId="{82B8906E-0EC9-4C22-BA7A-95967D7A1FF3}" dt="2024-08-26T20:43:50.661" v="677" actId="20577"/>
        <pc:sldMkLst>
          <pc:docMk/>
          <pc:sldMk cId="4165359124" sldId="662"/>
        </pc:sldMkLst>
        <pc:spChg chg="mod">
          <ac:chgData name="Stephanie Bradley" userId="bb573b86-6a01-430f-ba3c-43c2b2970490" providerId="ADAL" clId="{82B8906E-0EC9-4C22-BA7A-95967D7A1FF3}" dt="2024-08-26T20:34:24.833" v="637" actId="122"/>
          <ac:spMkLst>
            <pc:docMk/>
            <pc:sldMk cId="4165359124" sldId="662"/>
            <ac:spMk id="2" creationId="{7D02E222-BD6C-152F-23F2-187AA5288C6A}"/>
          </ac:spMkLst>
        </pc:spChg>
        <pc:spChg chg="mod">
          <ac:chgData name="Stephanie Bradley" userId="bb573b86-6a01-430f-ba3c-43c2b2970490" providerId="ADAL" clId="{82B8906E-0EC9-4C22-BA7A-95967D7A1FF3}" dt="2024-08-26T20:43:50.661" v="677" actId="20577"/>
          <ac:spMkLst>
            <pc:docMk/>
            <pc:sldMk cId="4165359124" sldId="662"/>
            <ac:spMk id="3" creationId="{DE148D18-DE14-9104-5C9E-066E662A6EF1}"/>
          </ac:spMkLst>
        </pc:spChg>
      </pc:sldChg>
      <pc:sldChg chg="addSp modSp new mod modClrScheme modAnim chgLayout">
        <pc:chgData name="Stephanie Bradley" userId="bb573b86-6a01-430f-ba3c-43c2b2970490" providerId="ADAL" clId="{82B8906E-0EC9-4C22-BA7A-95967D7A1FF3}" dt="2024-08-27T06:52:47.530" v="3108"/>
        <pc:sldMkLst>
          <pc:docMk/>
          <pc:sldMk cId="3269427718" sldId="663"/>
        </pc:sldMkLst>
        <pc:spChg chg="mod ord">
          <ac:chgData name="Stephanie Bradley" userId="bb573b86-6a01-430f-ba3c-43c2b2970490" providerId="ADAL" clId="{82B8906E-0EC9-4C22-BA7A-95967D7A1FF3}" dt="2024-08-27T06:49:31.718" v="2869" actId="700"/>
          <ac:spMkLst>
            <pc:docMk/>
            <pc:sldMk cId="3269427718" sldId="663"/>
            <ac:spMk id="2" creationId="{E2F48085-9F6D-30B0-6688-5D6406B88DF4}"/>
          </ac:spMkLst>
        </pc:spChg>
        <pc:spChg chg="mod ord">
          <ac:chgData name="Stephanie Bradley" userId="bb573b86-6a01-430f-ba3c-43c2b2970490" providerId="ADAL" clId="{82B8906E-0EC9-4C22-BA7A-95967D7A1FF3}" dt="2024-08-27T06:49:31.718" v="2869" actId="700"/>
          <ac:spMkLst>
            <pc:docMk/>
            <pc:sldMk cId="3269427718" sldId="663"/>
            <ac:spMk id="3" creationId="{1707E47B-05F9-FC3D-30EE-96CC7C6FD9AD}"/>
          </ac:spMkLst>
        </pc:spChg>
        <pc:spChg chg="add mod ord">
          <ac:chgData name="Stephanie Bradley" userId="bb573b86-6a01-430f-ba3c-43c2b2970490" providerId="ADAL" clId="{82B8906E-0EC9-4C22-BA7A-95967D7A1FF3}" dt="2024-08-27T06:51:36.977" v="3095" actId="20577"/>
          <ac:spMkLst>
            <pc:docMk/>
            <pc:sldMk cId="3269427718" sldId="663"/>
            <ac:spMk id="4" creationId="{E0508679-17F3-8E97-2589-3B7B8E545FAC}"/>
          </ac:spMkLst>
        </pc:spChg>
      </pc:sldChg>
      <pc:sldChg chg="modSp new mod modAnim">
        <pc:chgData name="Stephanie Bradley" userId="bb573b86-6a01-430f-ba3c-43c2b2970490" providerId="ADAL" clId="{82B8906E-0EC9-4C22-BA7A-95967D7A1FF3}" dt="2024-08-27T07:58:18.818" v="5099" actId="113"/>
        <pc:sldMkLst>
          <pc:docMk/>
          <pc:sldMk cId="3274059795" sldId="664"/>
        </pc:sldMkLst>
        <pc:spChg chg="mod">
          <ac:chgData name="Stephanie Bradley" userId="bb573b86-6a01-430f-ba3c-43c2b2970490" providerId="ADAL" clId="{82B8906E-0EC9-4C22-BA7A-95967D7A1FF3}" dt="2024-08-26T20:48:27.703" v="919" actId="113"/>
          <ac:spMkLst>
            <pc:docMk/>
            <pc:sldMk cId="3274059795" sldId="664"/>
            <ac:spMk id="2" creationId="{C2B6F045-B082-01A3-FDAF-B321A71840AC}"/>
          </ac:spMkLst>
        </pc:spChg>
        <pc:spChg chg="mod">
          <ac:chgData name="Stephanie Bradley" userId="bb573b86-6a01-430f-ba3c-43c2b2970490" providerId="ADAL" clId="{82B8906E-0EC9-4C22-BA7A-95967D7A1FF3}" dt="2024-08-27T07:58:18.818" v="5099" actId="113"/>
          <ac:spMkLst>
            <pc:docMk/>
            <pc:sldMk cId="3274059795" sldId="664"/>
            <ac:spMk id="3" creationId="{CC66CDA8-7DC6-8AE0-874B-064DC545639B}"/>
          </ac:spMkLst>
        </pc:spChg>
      </pc:sldChg>
      <pc:sldChg chg="modSp new mod">
        <pc:chgData name="Stephanie Bradley" userId="bb573b86-6a01-430f-ba3c-43c2b2970490" providerId="ADAL" clId="{82B8906E-0EC9-4C22-BA7A-95967D7A1FF3}" dt="2024-08-26T20:54:24.858" v="1496" actId="20577"/>
        <pc:sldMkLst>
          <pc:docMk/>
          <pc:sldMk cId="2308031221" sldId="665"/>
        </pc:sldMkLst>
        <pc:spChg chg="mod">
          <ac:chgData name="Stephanie Bradley" userId="bb573b86-6a01-430f-ba3c-43c2b2970490" providerId="ADAL" clId="{82B8906E-0EC9-4C22-BA7A-95967D7A1FF3}" dt="2024-08-26T20:53:58.646" v="1470" actId="113"/>
          <ac:spMkLst>
            <pc:docMk/>
            <pc:sldMk cId="2308031221" sldId="665"/>
            <ac:spMk id="2" creationId="{9604D6A9-8328-F1BE-0DDE-11DCD89CE0E8}"/>
          </ac:spMkLst>
        </pc:spChg>
        <pc:spChg chg="mod">
          <ac:chgData name="Stephanie Bradley" userId="bb573b86-6a01-430f-ba3c-43c2b2970490" providerId="ADAL" clId="{82B8906E-0EC9-4C22-BA7A-95967D7A1FF3}" dt="2024-08-26T20:54:24.858" v="1496" actId="20577"/>
          <ac:spMkLst>
            <pc:docMk/>
            <pc:sldMk cId="2308031221" sldId="665"/>
            <ac:spMk id="3" creationId="{F8E1978A-5892-6609-ABDF-D9C07057E624}"/>
          </ac:spMkLst>
        </pc:spChg>
      </pc:sldChg>
      <pc:sldChg chg="modSp new mod">
        <pc:chgData name="Stephanie Bradley" userId="bb573b86-6a01-430f-ba3c-43c2b2970490" providerId="ADAL" clId="{82B8906E-0EC9-4C22-BA7A-95967D7A1FF3}" dt="2024-08-26T20:59:08.090" v="1668" actId="20577"/>
        <pc:sldMkLst>
          <pc:docMk/>
          <pc:sldMk cId="3589073423" sldId="666"/>
        </pc:sldMkLst>
        <pc:spChg chg="mod">
          <ac:chgData name="Stephanie Bradley" userId="bb573b86-6a01-430f-ba3c-43c2b2970490" providerId="ADAL" clId="{82B8906E-0EC9-4C22-BA7A-95967D7A1FF3}" dt="2024-08-26T20:58:20.514" v="1560" actId="113"/>
          <ac:spMkLst>
            <pc:docMk/>
            <pc:sldMk cId="3589073423" sldId="666"/>
            <ac:spMk id="2" creationId="{55DEE8E4-8293-4A82-A896-E526E99E50FD}"/>
          </ac:spMkLst>
        </pc:spChg>
        <pc:spChg chg="mod">
          <ac:chgData name="Stephanie Bradley" userId="bb573b86-6a01-430f-ba3c-43c2b2970490" providerId="ADAL" clId="{82B8906E-0EC9-4C22-BA7A-95967D7A1FF3}" dt="2024-08-26T20:59:08.090" v="1668" actId="20577"/>
          <ac:spMkLst>
            <pc:docMk/>
            <pc:sldMk cId="3589073423" sldId="666"/>
            <ac:spMk id="3" creationId="{E01566CA-FD4D-98DB-3D45-2F69CF84A6B7}"/>
          </ac:spMkLst>
        </pc:spChg>
      </pc:sldChg>
      <pc:sldChg chg="addSp delSp modSp add mod modAnim">
        <pc:chgData name="Stephanie Bradley" userId="bb573b86-6a01-430f-ba3c-43c2b2970490" providerId="ADAL" clId="{82B8906E-0EC9-4C22-BA7A-95967D7A1FF3}" dt="2024-08-27T07:55:53.446" v="5092" actId="20577"/>
        <pc:sldMkLst>
          <pc:docMk/>
          <pc:sldMk cId="524406634" sldId="667"/>
        </pc:sldMkLst>
        <pc:spChg chg="add del mod">
          <ac:chgData name="Stephanie Bradley" userId="bb573b86-6a01-430f-ba3c-43c2b2970490" providerId="ADAL" clId="{82B8906E-0EC9-4C22-BA7A-95967D7A1FF3}" dt="2024-08-27T06:12:31.217" v="2275"/>
          <ac:spMkLst>
            <pc:docMk/>
            <pc:sldMk cId="524406634" sldId="667"/>
            <ac:spMk id="2" creationId="{65D3C9B2-BD12-307A-6C14-660BA6576F9C}"/>
          </ac:spMkLst>
        </pc:spChg>
        <pc:spChg chg="add del mod">
          <ac:chgData name="Stephanie Bradley" userId="bb573b86-6a01-430f-ba3c-43c2b2970490" providerId="ADAL" clId="{82B8906E-0EC9-4C22-BA7A-95967D7A1FF3}" dt="2024-08-27T06:13:15.443" v="2292"/>
          <ac:spMkLst>
            <pc:docMk/>
            <pc:sldMk cId="524406634" sldId="667"/>
            <ac:spMk id="3" creationId="{04BB466E-0E35-0DFB-39D0-C80BD6327B5F}"/>
          </ac:spMkLst>
        </pc:spChg>
        <pc:spChg chg="add mod">
          <ac:chgData name="Stephanie Bradley" userId="bb573b86-6a01-430f-ba3c-43c2b2970490" providerId="ADAL" clId="{82B8906E-0EC9-4C22-BA7A-95967D7A1FF3}" dt="2024-08-27T06:13:50.873" v="2297" actId="14100"/>
          <ac:spMkLst>
            <pc:docMk/>
            <pc:sldMk cId="524406634" sldId="667"/>
            <ac:spMk id="4" creationId="{29824349-708F-4CE2-24AC-ED22E0F6C74E}"/>
          </ac:spMkLst>
        </pc:spChg>
        <pc:spChg chg="add mod">
          <ac:chgData name="Stephanie Bradley" userId="bb573b86-6a01-430f-ba3c-43c2b2970490" providerId="ADAL" clId="{82B8906E-0EC9-4C22-BA7A-95967D7A1FF3}" dt="2024-08-27T06:14:47.878" v="2308" actId="255"/>
          <ac:spMkLst>
            <pc:docMk/>
            <pc:sldMk cId="524406634" sldId="667"/>
            <ac:spMk id="5" creationId="{E7E9980D-92EF-8AB9-64E1-ABCB64FE7F08}"/>
          </ac:spMkLst>
        </pc:spChg>
        <pc:spChg chg="mod">
          <ac:chgData name="Stephanie Bradley" userId="bb573b86-6a01-430f-ba3c-43c2b2970490" providerId="ADAL" clId="{82B8906E-0EC9-4C22-BA7A-95967D7A1FF3}" dt="2024-08-27T06:14:07.963" v="2299" actId="14100"/>
          <ac:spMkLst>
            <pc:docMk/>
            <pc:sldMk cId="524406634" sldId="667"/>
            <ac:spMk id="6" creationId="{93904062-0040-C701-AC0C-FF1094EC0A52}"/>
          </ac:spMkLst>
        </pc:spChg>
        <pc:spChg chg="mod">
          <ac:chgData name="Stephanie Bradley" userId="bb573b86-6a01-430f-ba3c-43c2b2970490" providerId="ADAL" clId="{82B8906E-0EC9-4C22-BA7A-95967D7A1FF3}" dt="2024-08-27T07:55:53.446" v="5092" actId="20577"/>
          <ac:spMkLst>
            <pc:docMk/>
            <pc:sldMk cId="524406634" sldId="667"/>
            <ac:spMk id="7" creationId="{760BDE24-AF52-7297-2B47-2087E44F30E0}"/>
          </ac:spMkLst>
        </pc:spChg>
        <pc:spChg chg="mod">
          <ac:chgData name="Stephanie Bradley" userId="bb573b86-6a01-430f-ba3c-43c2b2970490" providerId="ADAL" clId="{82B8906E-0EC9-4C22-BA7A-95967D7A1FF3}" dt="2024-08-27T06:08:20.049" v="2131" actId="20577"/>
          <ac:spMkLst>
            <pc:docMk/>
            <pc:sldMk cId="524406634" sldId="667"/>
            <ac:spMk id="8" creationId="{7DB364F4-7E0A-D344-27A1-A9F1B0B04E46}"/>
          </ac:spMkLst>
        </pc:spChg>
        <pc:spChg chg="add mod">
          <ac:chgData name="Stephanie Bradley" userId="bb573b86-6a01-430f-ba3c-43c2b2970490" providerId="ADAL" clId="{82B8906E-0EC9-4C22-BA7A-95967D7A1FF3}" dt="2024-08-27T06:16:29.327" v="2323" actId="14100"/>
          <ac:spMkLst>
            <pc:docMk/>
            <pc:sldMk cId="524406634" sldId="667"/>
            <ac:spMk id="9" creationId="{BF5F2260-C375-703A-BB0C-6F32AD2E4033}"/>
          </ac:spMkLst>
        </pc:spChg>
        <pc:spChg chg="mod">
          <ac:chgData name="Stephanie Bradley" userId="bb573b86-6a01-430f-ba3c-43c2b2970490" providerId="ADAL" clId="{82B8906E-0EC9-4C22-BA7A-95967D7A1FF3}" dt="2024-08-27T07:55:48.523" v="5086" actId="27636"/>
          <ac:spMkLst>
            <pc:docMk/>
            <pc:sldMk cId="524406634" sldId="667"/>
            <ac:spMk id="10" creationId="{EBF3F6D8-7B72-A984-B824-EC6FB3D511CC}"/>
          </ac:spMkLst>
        </pc:spChg>
      </pc:sldChg>
      <pc:sldChg chg="addSp modSp new mod modClrScheme modAnim chgLayout">
        <pc:chgData name="Stephanie Bradley" userId="bb573b86-6a01-430f-ba3c-43c2b2970490" providerId="ADAL" clId="{82B8906E-0EC9-4C22-BA7A-95967D7A1FF3}" dt="2024-08-27T07:56:35.467" v="5094"/>
        <pc:sldMkLst>
          <pc:docMk/>
          <pc:sldMk cId="2222678608" sldId="668"/>
        </pc:sldMkLst>
        <pc:spChg chg="mod ord">
          <ac:chgData name="Stephanie Bradley" userId="bb573b86-6a01-430f-ba3c-43c2b2970490" providerId="ADAL" clId="{82B8906E-0EC9-4C22-BA7A-95967D7A1FF3}" dt="2024-08-27T06:27:23.942" v="2742" actId="113"/>
          <ac:spMkLst>
            <pc:docMk/>
            <pc:sldMk cId="2222678608" sldId="668"/>
            <ac:spMk id="2" creationId="{C425ACF8-28C5-95F9-5D77-62B5F249D78F}"/>
          </ac:spMkLst>
        </pc:spChg>
        <pc:spChg chg="mod ord">
          <ac:chgData name="Stephanie Bradley" userId="bb573b86-6a01-430f-ba3c-43c2b2970490" providerId="ADAL" clId="{82B8906E-0EC9-4C22-BA7A-95967D7A1FF3}" dt="2024-08-27T06:18:05.691" v="2356" actId="700"/>
          <ac:spMkLst>
            <pc:docMk/>
            <pc:sldMk cId="2222678608" sldId="668"/>
            <ac:spMk id="3" creationId="{7DED57E6-E6E1-1322-B1D9-9B500BADECF2}"/>
          </ac:spMkLst>
        </pc:spChg>
        <pc:spChg chg="add mod ord">
          <ac:chgData name="Stephanie Bradley" userId="bb573b86-6a01-430f-ba3c-43c2b2970490" providerId="ADAL" clId="{82B8906E-0EC9-4C22-BA7A-95967D7A1FF3}" dt="2024-08-27T06:35:40.316" v="2776" actId="13926"/>
          <ac:spMkLst>
            <pc:docMk/>
            <pc:sldMk cId="2222678608" sldId="668"/>
            <ac:spMk id="4" creationId="{F628F1D7-6C47-77C5-1338-A950484F3D3F}"/>
          </ac:spMkLst>
        </pc:spChg>
      </pc:sldChg>
      <pc:sldChg chg="addSp delSp modSp new mod modClrScheme modAnim chgLayout">
        <pc:chgData name="Stephanie Bradley" userId="bb573b86-6a01-430f-ba3c-43c2b2970490" providerId="ADAL" clId="{82B8906E-0EC9-4C22-BA7A-95967D7A1FF3}" dt="2024-08-27T07:56:49.711" v="5096"/>
        <pc:sldMkLst>
          <pc:docMk/>
          <pc:sldMk cId="732403888" sldId="669"/>
        </pc:sldMkLst>
        <pc:spChg chg="del mod ord">
          <ac:chgData name="Stephanie Bradley" userId="bb573b86-6a01-430f-ba3c-43c2b2970490" providerId="ADAL" clId="{82B8906E-0EC9-4C22-BA7A-95967D7A1FF3}" dt="2024-08-27T06:20:22.321" v="2419" actId="700"/>
          <ac:spMkLst>
            <pc:docMk/>
            <pc:sldMk cId="732403888" sldId="669"/>
            <ac:spMk id="2" creationId="{3899CB9C-B988-30E2-4BD4-FC83A4AA8888}"/>
          </ac:spMkLst>
        </pc:spChg>
        <pc:spChg chg="del mod ord">
          <ac:chgData name="Stephanie Bradley" userId="bb573b86-6a01-430f-ba3c-43c2b2970490" providerId="ADAL" clId="{82B8906E-0EC9-4C22-BA7A-95967D7A1FF3}" dt="2024-08-27T06:20:22.321" v="2419" actId="700"/>
          <ac:spMkLst>
            <pc:docMk/>
            <pc:sldMk cId="732403888" sldId="669"/>
            <ac:spMk id="3" creationId="{90FA9D22-F728-38ED-13CC-CFBCA2FD5571}"/>
          </ac:spMkLst>
        </pc:spChg>
        <pc:spChg chg="del">
          <ac:chgData name="Stephanie Bradley" userId="bb573b86-6a01-430f-ba3c-43c2b2970490" providerId="ADAL" clId="{82B8906E-0EC9-4C22-BA7A-95967D7A1FF3}" dt="2024-08-27T06:20:22.321" v="2419" actId="700"/>
          <ac:spMkLst>
            <pc:docMk/>
            <pc:sldMk cId="732403888" sldId="669"/>
            <ac:spMk id="4" creationId="{9EDFA6F4-6733-67D0-3761-18BC9D513BA5}"/>
          </ac:spMkLst>
        </pc:spChg>
        <pc:spChg chg="add del mod ord">
          <ac:chgData name="Stephanie Bradley" userId="bb573b86-6a01-430f-ba3c-43c2b2970490" providerId="ADAL" clId="{82B8906E-0EC9-4C22-BA7A-95967D7A1FF3}" dt="2024-08-27T06:20:26.726" v="2420" actId="700"/>
          <ac:spMkLst>
            <pc:docMk/>
            <pc:sldMk cId="732403888" sldId="669"/>
            <ac:spMk id="5" creationId="{0318123F-F8C5-7442-B513-73EC3F288B85}"/>
          </ac:spMkLst>
        </pc:spChg>
        <pc:spChg chg="add del mod ord">
          <ac:chgData name="Stephanie Bradley" userId="bb573b86-6a01-430f-ba3c-43c2b2970490" providerId="ADAL" clId="{82B8906E-0EC9-4C22-BA7A-95967D7A1FF3}" dt="2024-08-27T06:20:26.726" v="2420" actId="700"/>
          <ac:spMkLst>
            <pc:docMk/>
            <pc:sldMk cId="732403888" sldId="669"/>
            <ac:spMk id="6" creationId="{E7521FC6-B4B1-3A79-B062-CA8B32B91CFE}"/>
          </ac:spMkLst>
        </pc:spChg>
        <pc:spChg chg="add mod ord">
          <ac:chgData name="Stephanie Bradley" userId="bb573b86-6a01-430f-ba3c-43c2b2970490" providerId="ADAL" clId="{82B8906E-0EC9-4C22-BA7A-95967D7A1FF3}" dt="2024-08-27T06:20:54.622" v="2462" actId="113"/>
          <ac:spMkLst>
            <pc:docMk/>
            <pc:sldMk cId="732403888" sldId="669"/>
            <ac:spMk id="7" creationId="{1B839883-EC73-C4AA-F5AD-BBA560610437}"/>
          </ac:spMkLst>
        </pc:spChg>
        <pc:spChg chg="add mod ord">
          <ac:chgData name="Stephanie Bradley" userId="bb573b86-6a01-430f-ba3c-43c2b2970490" providerId="ADAL" clId="{82B8906E-0EC9-4C22-BA7A-95967D7A1FF3}" dt="2024-08-27T06:20:40.600" v="2421"/>
          <ac:spMkLst>
            <pc:docMk/>
            <pc:sldMk cId="732403888" sldId="669"/>
            <ac:spMk id="8" creationId="{7FD76B45-BE81-C904-BBE5-81BAB6029173}"/>
          </ac:spMkLst>
        </pc:spChg>
        <pc:spChg chg="add mod ord">
          <ac:chgData name="Stephanie Bradley" userId="bb573b86-6a01-430f-ba3c-43c2b2970490" providerId="ADAL" clId="{82B8906E-0EC9-4C22-BA7A-95967D7A1FF3}" dt="2024-08-27T06:35:23.313" v="2768" actId="13926"/>
          <ac:spMkLst>
            <pc:docMk/>
            <pc:sldMk cId="732403888" sldId="669"/>
            <ac:spMk id="9" creationId="{F972D2DD-52DD-10A1-FF87-6B4AB1029A41}"/>
          </ac:spMkLst>
        </pc:spChg>
      </pc:sldChg>
      <pc:sldChg chg="add del">
        <pc:chgData name="Stephanie Bradley" userId="bb573b86-6a01-430f-ba3c-43c2b2970490" providerId="ADAL" clId="{82B8906E-0EC9-4C22-BA7A-95967D7A1FF3}" dt="2024-08-27T06:20:12.859" v="2417" actId="2696"/>
        <pc:sldMkLst>
          <pc:docMk/>
          <pc:sldMk cId="2710612818" sldId="669"/>
        </pc:sldMkLst>
      </pc:sldChg>
      <pc:sldChg chg="modSp new mod modAnim">
        <pc:chgData name="Stephanie Bradley" userId="bb573b86-6a01-430f-ba3c-43c2b2970490" providerId="ADAL" clId="{82B8906E-0EC9-4C22-BA7A-95967D7A1FF3}" dt="2024-08-27T07:57:00.410" v="5098"/>
        <pc:sldMkLst>
          <pc:docMk/>
          <pc:sldMk cId="476136248" sldId="670"/>
        </pc:sldMkLst>
        <pc:spChg chg="mod">
          <ac:chgData name="Stephanie Bradley" userId="bb573b86-6a01-430f-ba3c-43c2b2970490" providerId="ADAL" clId="{82B8906E-0EC9-4C22-BA7A-95967D7A1FF3}" dt="2024-08-27T06:27:10.431" v="2740" actId="113"/>
          <ac:spMkLst>
            <pc:docMk/>
            <pc:sldMk cId="476136248" sldId="670"/>
            <ac:spMk id="2" creationId="{C519DFEC-DC73-DD21-25FC-5B94BBEB77B7}"/>
          </ac:spMkLst>
        </pc:spChg>
        <pc:spChg chg="mod">
          <ac:chgData name="Stephanie Bradley" userId="bb573b86-6a01-430f-ba3c-43c2b2970490" providerId="ADAL" clId="{82B8906E-0EC9-4C22-BA7A-95967D7A1FF3}" dt="2024-08-27T06:25:25.895" v="2610"/>
          <ac:spMkLst>
            <pc:docMk/>
            <pc:sldMk cId="476136248" sldId="670"/>
            <ac:spMk id="3" creationId="{F25B1AEE-AC6F-AC38-6885-0AF41E227E51}"/>
          </ac:spMkLst>
        </pc:spChg>
        <pc:spChg chg="mod">
          <ac:chgData name="Stephanie Bradley" userId="bb573b86-6a01-430f-ba3c-43c2b2970490" providerId="ADAL" clId="{82B8906E-0EC9-4C22-BA7A-95967D7A1FF3}" dt="2024-08-27T06:27:03.857" v="2738" actId="13926"/>
          <ac:spMkLst>
            <pc:docMk/>
            <pc:sldMk cId="476136248" sldId="670"/>
            <ac:spMk id="4" creationId="{3C5BD404-8D6B-642D-7A6C-A3D6A6944F13}"/>
          </ac:spMkLst>
        </pc:spChg>
      </pc:sldChg>
      <pc:sldChg chg="add">
        <pc:chgData name="Stephanie Bradley" userId="bb573b86-6a01-430f-ba3c-43c2b2970490" providerId="ADAL" clId="{82B8906E-0EC9-4C22-BA7A-95967D7A1FF3}" dt="2024-08-27T06:29:36.081" v="2751" actId="2890"/>
        <pc:sldMkLst>
          <pc:docMk/>
          <pc:sldMk cId="4258309579" sldId="671"/>
        </pc:sldMkLst>
      </pc:sldChg>
      <pc:sldChg chg="addSp delSp modSp new mod modAnim">
        <pc:chgData name="Stephanie Bradley" userId="bb573b86-6a01-430f-ba3c-43c2b2970490" providerId="ADAL" clId="{82B8906E-0EC9-4C22-BA7A-95967D7A1FF3}" dt="2024-08-27T08:00:02.747" v="5101" actId="207"/>
        <pc:sldMkLst>
          <pc:docMk/>
          <pc:sldMk cId="2857491392" sldId="672"/>
        </pc:sldMkLst>
        <pc:spChg chg="mod">
          <ac:chgData name="Stephanie Bradley" userId="bb573b86-6a01-430f-ba3c-43c2b2970490" providerId="ADAL" clId="{82B8906E-0EC9-4C22-BA7A-95967D7A1FF3}" dt="2024-08-27T07:07:20.710" v="3166" actId="113"/>
          <ac:spMkLst>
            <pc:docMk/>
            <pc:sldMk cId="2857491392" sldId="672"/>
            <ac:spMk id="2" creationId="{BD508C5C-CFED-5447-9851-E315DA73083E}"/>
          </ac:spMkLst>
        </pc:spChg>
        <pc:spChg chg="mod">
          <ac:chgData name="Stephanie Bradley" userId="bb573b86-6a01-430f-ba3c-43c2b2970490" providerId="ADAL" clId="{82B8906E-0EC9-4C22-BA7A-95967D7A1FF3}" dt="2024-08-27T08:00:02.747" v="5101" actId="207"/>
          <ac:spMkLst>
            <pc:docMk/>
            <pc:sldMk cId="2857491392" sldId="672"/>
            <ac:spMk id="3" creationId="{725C1CAA-1E8A-AC3E-4FC3-9F83A0D284BD}"/>
          </ac:spMkLst>
        </pc:spChg>
        <pc:spChg chg="add del mod">
          <ac:chgData name="Stephanie Bradley" userId="bb573b86-6a01-430f-ba3c-43c2b2970490" providerId="ADAL" clId="{82B8906E-0EC9-4C22-BA7A-95967D7A1FF3}" dt="2024-08-27T07:14:20.328" v="3557"/>
          <ac:spMkLst>
            <pc:docMk/>
            <pc:sldMk cId="2857491392" sldId="672"/>
            <ac:spMk id="6" creationId="{7E4EF52E-C8C2-7254-47DF-D88308097A6C}"/>
          </ac:spMkLst>
        </pc:spChg>
        <pc:spChg chg="add mod">
          <ac:chgData name="Stephanie Bradley" userId="bb573b86-6a01-430f-ba3c-43c2b2970490" providerId="ADAL" clId="{82B8906E-0EC9-4C22-BA7A-95967D7A1FF3}" dt="2024-08-27T07:20:50.099" v="3688" actId="207"/>
          <ac:spMkLst>
            <pc:docMk/>
            <pc:sldMk cId="2857491392" sldId="672"/>
            <ac:spMk id="7" creationId="{370D2F69-FB88-44F3-8AE8-6BBF202DF957}"/>
          </ac:spMkLst>
        </pc:spChg>
        <pc:picChg chg="add mod">
          <ac:chgData name="Stephanie Bradley" userId="bb573b86-6a01-430f-ba3c-43c2b2970490" providerId="ADAL" clId="{82B8906E-0EC9-4C22-BA7A-95967D7A1FF3}" dt="2024-08-27T07:21:42.871" v="3709" actId="1076"/>
          <ac:picMkLst>
            <pc:docMk/>
            <pc:sldMk cId="2857491392" sldId="672"/>
            <ac:picMk id="5" creationId="{33685C40-B4A3-40E1-D4B4-6B5F11A7E865}"/>
          </ac:picMkLst>
        </pc:picChg>
      </pc:sldChg>
      <pc:sldChg chg="addSp modSp new mod modClrScheme modAnim chgLayout">
        <pc:chgData name="Stephanie Bradley" userId="bb573b86-6a01-430f-ba3c-43c2b2970490" providerId="ADAL" clId="{82B8906E-0EC9-4C22-BA7A-95967D7A1FF3}" dt="2024-08-27T08:00:41.896" v="5109" actId="20577"/>
        <pc:sldMkLst>
          <pc:docMk/>
          <pc:sldMk cId="3615652378" sldId="673"/>
        </pc:sldMkLst>
        <pc:spChg chg="mod ord">
          <ac:chgData name="Stephanie Bradley" userId="bb573b86-6a01-430f-ba3c-43c2b2970490" providerId="ADAL" clId="{82B8906E-0EC9-4C22-BA7A-95967D7A1FF3}" dt="2024-08-27T07:25:27.506" v="3919" actId="700"/>
          <ac:spMkLst>
            <pc:docMk/>
            <pc:sldMk cId="3615652378" sldId="673"/>
            <ac:spMk id="2" creationId="{2AFAD72A-3405-6FE2-B934-D80CEE663638}"/>
          </ac:spMkLst>
        </pc:spChg>
        <pc:spChg chg="mod ord">
          <ac:chgData name="Stephanie Bradley" userId="bb573b86-6a01-430f-ba3c-43c2b2970490" providerId="ADAL" clId="{82B8906E-0EC9-4C22-BA7A-95967D7A1FF3}" dt="2024-08-27T08:00:41.896" v="5109" actId="20577"/>
          <ac:spMkLst>
            <pc:docMk/>
            <pc:sldMk cId="3615652378" sldId="673"/>
            <ac:spMk id="3" creationId="{F5D7E4C9-3EA5-69C6-DFC9-C6B3ED492939}"/>
          </ac:spMkLst>
        </pc:spChg>
        <pc:spChg chg="add mod ord">
          <ac:chgData name="Stephanie Bradley" userId="bb573b86-6a01-430f-ba3c-43c2b2970490" providerId="ADAL" clId="{82B8906E-0EC9-4C22-BA7A-95967D7A1FF3}" dt="2024-08-27T07:30:10.840" v="4223" actId="20577"/>
          <ac:spMkLst>
            <pc:docMk/>
            <pc:sldMk cId="3615652378" sldId="673"/>
            <ac:spMk id="4" creationId="{075497B7-C9DF-1E89-E020-34902A644861}"/>
          </ac:spMkLst>
        </pc:spChg>
        <pc:spChg chg="add mod">
          <ac:chgData name="Stephanie Bradley" userId="bb573b86-6a01-430f-ba3c-43c2b2970490" providerId="ADAL" clId="{82B8906E-0EC9-4C22-BA7A-95967D7A1FF3}" dt="2024-08-27T07:28:42.981" v="4140" actId="14100"/>
          <ac:spMkLst>
            <pc:docMk/>
            <pc:sldMk cId="3615652378" sldId="673"/>
            <ac:spMk id="7" creationId="{62AB4059-F122-A567-936F-B6685A6FFAAD}"/>
          </ac:spMkLst>
        </pc:spChg>
        <pc:picChg chg="add mod">
          <ac:chgData name="Stephanie Bradley" userId="bb573b86-6a01-430f-ba3c-43c2b2970490" providerId="ADAL" clId="{82B8906E-0EC9-4C22-BA7A-95967D7A1FF3}" dt="2024-08-27T07:29:01.220" v="4142" actId="1076"/>
          <ac:picMkLst>
            <pc:docMk/>
            <pc:sldMk cId="3615652378" sldId="673"/>
            <ac:picMk id="6" creationId="{29FFBB0F-8C55-7894-0352-FE8A89CAF464}"/>
          </ac:picMkLst>
        </pc:picChg>
      </pc:sldChg>
      <pc:sldChg chg="modSp add mod ord">
        <pc:chgData name="Stephanie Bradley" userId="bb573b86-6a01-430f-ba3c-43c2b2970490" providerId="ADAL" clId="{82B8906E-0EC9-4C22-BA7A-95967D7A1FF3}" dt="2024-08-27T07:24:44.106" v="3868" actId="14100"/>
        <pc:sldMkLst>
          <pc:docMk/>
          <pc:sldMk cId="1463728455" sldId="674"/>
        </pc:sldMkLst>
        <pc:spChg chg="mod">
          <ac:chgData name="Stephanie Bradley" userId="bb573b86-6a01-430f-ba3c-43c2b2970490" providerId="ADAL" clId="{82B8906E-0EC9-4C22-BA7A-95967D7A1FF3}" dt="2024-08-27T07:23:46.859" v="3751" actId="20577"/>
          <ac:spMkLst>
            <pc:docMk/>
            <pc:sldMk cId="1463728455" sldId="674"/>
            <ac:spMk id="2" creationId="{C765B0B8-F1E5-8E12-B73B-0C3E8FC0903B}"/>
          </ac:spMkLst>
        </pc:spChg>
        <pc:spChg chg="mod">
          <ac:chgData name="Stephanie Bradley" userId="bb573b86-6a01-430f-ba3c-43c2b2970490" providerId="ADAL" clId="{82B8906E-0EC9-4C22-BA7A-95967D7A1FF3}" dt="2024-08-27T07:24:44.106" v="3868" actId="14100"/>
          <ac:spMkLst>
            <pc:docMk/>
            <pc:sldMk cId="1463728455" sldId="674"/>
            <ac:spMk id="3" creationId="{E59E4643-C805-F4EA-EA41-6D9CE5CD232F}"/>
          </ac:spMkLst>
        </pc:spChg>
      </pc:sldChg>
      <pc:sldChg chg="new del">
        <pc:chgData name="Stephanie Bradley" userId="bb573b86-6a01-430f-ba3c-43c2b2970490" providerId="ADAL" clId="{82B8906E-0EC9-4C22-BA7A-95967D7A1FF3}" dt="2024-08-27T07:33:57.432" v="4235" actId="680"/>
        <pc:sldMkLst>
          <pc:docMk/>
          <pc:sldMk cId="384842451" sldId="675"/>
        </pc:sldMkLst>
      </pc:sldChg>
      <pc:sldChg chg="modSp new mod modAnim">
        <pc:chgData name="Stephanie Bradley" userId="bb573b86-6a01-430f-ba3c-43c2b2970490" providerId="ADAL" clId="{82B8906E-0EC9-4C22-BA7A-95967D7A1FF3}" dt="2024-08-27T07:41:07.151" v="4756" actId="113"/>
        <pc:sldMkLst>
          <pc:docMk/>
          <pc:sldMk cId="3445320024" sldId="675"/>
        </pc:sldMkLst>
        <pc:spChg chg="mod">
          <ac:chgData name="Stephanie Bradley" userId="bb573b86-6a01-430f-ba3c-43c2b2970490" providerId="ADAL" clId="{82B8906E-0EC9-4C22-BA7A-95967D7A1FF3}" dt="2024-08-27T07:34:17.802" v="4264" actId="113"/>
          <ac:spMkLst>
            <pc:docMk/>
            <pc:sldMk cId="3445320024" sldId="675"/>
            <ac:spMk id="2" creationId="{327BDACB-03A7-76E9-BBA7-E86289C14161}"/>
          </ac:spMkLst>
        </pc:spChg>
        <pc:spChg chg="mod">
          <ac:chgData name="Stephanie Bradley" userId="bb573b86-6a01-430f-ba3c-43c2b2970490" providerId="ADAL" clId="{82B8906E-0EC9-4C22-BA7A-95967D7A1FF3}" dt="2024-08-27T07:41:07.151" v="4756" actId="113"/>
          <ac:spMkLst>
            <pc:docMk/>
            <pc:sldMk cId="3445320024" sldId="675"/>
            <ac:spMk id="3" creationId="{08D5BC2D-336F-2E87-70FF-71B6A0804182}"/>
          </ac:spMkLst>
        </pc:spChg>
      </pc:sldChg>
      <pc:sldChg chg="modSp new del mod modAnim">
        <pc:chgData name="Stephanie Bradley" userId="bb573b86-6a01-430f-ba3c-43c2b2970490" providerId="ADAL" clId="{82B8906E-0EC9-4C22-BA7A-95967D7A1FF3}" dt="2024-08-27T16:08:24.519" v="5110" actId="2696"/>
        <pc:sldMkLst>
          <pc:docMk/>
          <pc:sldMk cId="2861916492" sldId="676"/>
        </pc:sldMkLst>
        <pc:spChg chg="mod">
          <ac:chgData name="Stephanie Bradley" userId="bb573b86-6a01-430f-ba3c-43c2b2970490" providerId="ADAL" clId="{82B8906E-0EC9-4C22-BA7A-95967D7A1FF3}" dt="2024-08-27T07:43:09.186" v="4823" actId="113"/>
          <ac:spMkLst>
            <pc:docMk/>
            <pc:sldMk cId="2861916492" sldId="676"/>
            <ac:spMk id="2" creationId="{57E40799-4C36-E972-41B1-F0EA55452809}"/>
          </ac:spMkLst>
        </pc:spChg>
        <pc:spChg chg="mod">
          <ac:chgData name="Stephanie Bradley" userId="bb573b86-6a01-430f-ba3c-43c2b2970490" providerId="ADAL" clId="{82B8906E-0EC9-4C22-BA7A-95967D7A1FF3}" dt="2024-08-27T07:45:31.738" v="5040" actId="5793"/>
          <ac:spMkLst>
            <pc:docMk/>
            <pc:sldMk cId="2861916492" sldId="676"/>
            <ac:spMk id="3" creationId="{9B6385FB-4D12-82F0-8B9C-FE2045D602CC}"/>
          </ac:spMkLst>
        </pc:spChg>
      </pc:sldChg>
      <pc:sldChg chg="new del">
        <pc:chgData name="Stephanie Bradley" userId="bb573b86-6a01-430f-ba3c-43c2b2970490" providerId="ADAL" clId="{82B8906E-0EC9-4C22-BA7A-95967D7A1FF3}" dt="2024-08-27T07:54:18.177" v="5044" actId="680"/>
        <pc:sldMkLst>
          <pc:docMk/>
          <pc:sldMk cId="2485717824" sldId="677"/>
        </pc:sldMkLst>
      </pc:sldChg>
      <pc:sldChg chg="modSp new mod">
        <pc:chgData name="Stephanie Bradley" userId="bb573b86-6a01-430f-ba3c-43c2b2970490" providerId="ADAL" clId="{82B8906E-0EC9-4C22-BA7A-95967D7A1FF3}" dt="2024-08-27T07:54:47.318" v="5083" actId="20577"/>
        <pc:sldMkLst>
          <pc:docMk/>
          <pc:sldMk cId="3549095256" sldId="677"/>
        </pc:sldMkLst>
        <pc:spChg chg="mod">
          <ac:chgData name="Stephanie Bradley" userId="bb573b86-6a01-430f-ba3c-43c2b2970490" providerId="ADAL" clId="{82B8906E-0EC9-4C22-BA7A-95967D7A1FF3}" dt="2024-08-27T07:54:40.705" v="5077" actId="113"/>
          <ac:spMkLst>
            <pc:docMk/>
            <pc:sldMk cId="3549095256" sldId="677"/>
            <ac:spMk id="2" creationId="{F042561B-DA40-DD41-E3C8-004F6571E118}"/>
          </ac:spMkLst>
        </pc:spChg>
        <pc:spChg chg="mod">
          <ac:chgData name="Stephanie Bradley" userId="bb573b86-6a01-430f-ba3c-43c2b2970490" providerId="ADAL" clId="{82B8906E-0EC9-4C22-BA7A-95967D7A1FF3}" dt="2024-08-27T07:54:47.318" v="5083" actId="20577"/>
          <ac:spMkLst>
            <pc:docMk/>
            <pc:sldMk cId="3549095256" sldId="677"/>
            <ac:spMk id="3" creationId="{EAAA4CCB-B8A2-2E0B-E8DD-ECE63C49DA6A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716393-6E20-47D4-8855-483FCEADF1B1}" type="datetimeFigureOut">
              <a:rPr lang="en-GB" smtClean="0"/>
              <a:t>26/08/2024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1C0FC6-8383-43DA-BF29-3AE9446993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1366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722948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49058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05E19-1E9D-E5FA-6F47-FC24DEDFBE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BE783A-32AC-8859-5309-05750E981A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0A8560-83B7-A07F-8FA1-A3B8B45835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AC015-E380-4543-B6ED-D1DFEEE217CD}" type="datetimeFigureOut">
              <a:rPr lang="en-GB" smtClean="0"/>
              <a:t>26/08/2024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DAE470-F4AC-49CE-F074-EE4951DAF4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FE405D-21AE-25B8-0170-B6C3B9DF22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8F3F2-494B-488B-87BC-D498FCA59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6998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74490-16B4-5357-6568-76E3C4974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345B9-24A3-017E-3301-F173315A68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D7B4BE-A148-B9C6-51DD-11EDEFE2C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AC015-E380-4543-B6ED-D1DFEEE217CD}" type="datetimeFigureOut">
              <a:rPr lang="en-GB" smtClean="0"/>
              <a:t>26/08/2024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1E3C8F-2184-D187-33DE-AC193377B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0BCA5A-42A6-450E-4077-60D6DBAED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8F3F2-494B-488B-87BC-D498FCA59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0379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213AC-BA23-538F-6037-E363DB7CB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DA80B8-FA66-FD2B-64F0-3F8FD6FA2D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774E23-BF98-BAFC-49BE-92D5236BB2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AC015-E380-4543-B6ED-D1DFEEE217CD}" type="datetimeFigureOut">
              <a:rPr lang="en-GB" smtClean="0"/>
              <a:t>26/08/2024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43D6AF-F429-043A-678A-96BCE02AAD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47C718-DBD9-5790-17E2-4217197BB1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8F3F2-494B-488B-87BC-D498FCA59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767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84B64-4CB3-1CD4-EAFB-53A54020E5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80D91-12D4-6CE3-D810-F93ED43B2B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EFC3C4-91BC-1177-C685-4295FAF19C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A53C0F-6117-EBB8-9BCE-2FA93E02BB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AC015-E380-4543-B6ED-D1DFEEE217CD}" type="datetimeFigureOut">
              <a:rPr lang="en-GB" smtClean="0"/>
              <a:t>26/08/2024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A7DF11-8947-1067-5A35-707133B33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F098CE-5731-9CDA-8B53-AC0F619A55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8F3F2-494B-488B-87BC-D498FCA59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2663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B0E8EF-0F1B-3841-1963-590C8D7C5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CAB476-B8DC-7BF3-8E1F-FC31CF668D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1143A7-FBF1-AB10-C083-8ED690FD07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A6CAE14-B393-6E72-2918-AF6273A8ACB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53EEA5-501E-E2CF-C0AC-341C8F5147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938EB2-4870-4085-BEDD-5E28B53631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AC015-E380-4543-B6ED-D1DFEEE217CD}" type="datetimeFigureOut">
              <a:rPr lang="en-GB" smtClean="0"/>
              <a:t>26/08/2024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E46159-6A71-F82F-D1D7-C2D188A9C1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779C6D-1366-CE08-AB6C-FB4010EB1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8F3F2-494B-488B-87BC-D498FCA59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0095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01D39-05BA-D1B3-A61B-0E279D03CC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7014DD-FA50-B787-F0DC-CAC74270B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AC015-E380-4543-B6ED-D1DFEEE217CD}" type="datetimeFigureOut">
              <a:rPr lang="en-GB" smtClean="0"/>
              <a:t>26/08/2024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DB5A9D-0D00-87F3-425D-83ABBBA9A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995EC6-E79E-1C18-8F67-5DC62DE74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8F3F2-494B-488B-87BC-D498FCA59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718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8CA78E1-F49C-10FB-0B90-B4276A231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AC015-E380-4543-B6ED-D1DFEEE217CD}" type="datetimeFigureOut">
              <a:rPr lang="en-GB" smtClean="0"/>
              <a:t>26/08/2024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2AB5E29-D4EE-A3A4-59A4-E0DFACD89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EB98D4-2303-03B8-6FD4-65DEC27DF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8F3F2-494B-488B-87BC-D498FCA59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1974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1E458-ECF2-A6C0-92E3-B4E1755C8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A9B8FD-D62A-41EA-1893-128C5AB919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D81E1F-B00C-6ABF-B10A-2F0B0F0339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3E7D78-2346-E4FF-82FA-5871653C19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AC015-E380-4543-B6ED-D1DFEEE217CD}" type="datetimeFigureOut">
              <a:rPr lang="en-GB" smtClean="0"/>
              <a:t>26/08/2024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58E50A-D262-2190-84E2-01FFD0256C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E7F956-A845-6D31-4B47-032F8C6F04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8F3F2-494B-488B-87BC-D498FCA59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524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145EE-FFBB-BA84-3A04-EDFED9E4E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E816420-AB27-3DE3-8902-D633C24EB1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4DC6B9-D129-3B3D-28F6-1EF01184E7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8FF696-9DFA-6241-044A-950C46610B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AC015-E380-4543-B6ED-D1DFEEE217CD}" type="datetimeFigureOut">
              <a:rPr lang="en-GB" smtClean="0"/>
              <a:t>26/08/2024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179656-2E11-717F-3091-F91D5FFAF2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9E7485-D61D-16B4-3061-92D9151AF7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8F3F2-494B-488B-87BC-D498FCA59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956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04765B-9C4A-666F-A625-B207CB4FF4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CA7A35-4CC0-22E5-2699-370753861E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CFEAE9-D42E-F5CA-9B1E-B2EDF2E786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AC015-E380-4543-B6ED-D1DFEEE217CD}" type="datetimeFigureOut">
              <a:rPr lang="en-GB" smtClean="0"/>
              <a:t>26/08/2024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BCB5A9-5FCD-AA49-4B42-6137754669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5420EB-33EC-CCB3-6C9F-C8B1B1C362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8F3F2-494B-488B-87BC-D498FCA59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2705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BDE68F3-CD6E-29A3-BA6B-AC3B9FA175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F41F91-EF55-BCB2-4B6B-2FCE2C3D47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913555-FEFD-51C5-2297-AE76837A3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AC015-E380-4543-B6ED-D1DFEEE217CD}" type="datetimeFigureOut">
              <a:rPr lang="en-GB" smtClean="0"/>
              <a:t>26/08/2024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7897A8-0453-E384-A114-977D7F6A98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13F4AE-97EA-75A4-D0F9-132AAD6CB0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8F3F2-494B-488B-87BC-D498FCA59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3275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7766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972107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A8722-240D-815B-9ADB-B941F6BAA3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EF1FDD-9A52-6683-7ADA-678461D086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767950-43D5-ACE3-A803-462087F3A4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26/08/2024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05770F-37EF-4892-4CCB-3BA48602AF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13C29C-8D79-1422-3D64-834AC1F50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5122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BBE02-AA7F-CA8B-BDBA-E60A6A7A03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FBBDBA-4DBF-4C36-BAEB-2B346EF11C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382182-20D4-AB6A-FB9A-9BC9C45B37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26/08/2024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E9ED32-21D5-15B1-4D9B-1DF6F1496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F4CEA4-385A-8C42-EAF0-0826FEEA4B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8575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A6357-5684-90F7-5807-87E61AE0B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059EE1-2B28-6A2C-25A1-7B5A31392F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F817F7-654C-7680-27B3-32056B705B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26/08/2024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ADC7CB-E74E-1965-6D1E-D07F111FD9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476DA4-931F-79CE-C08F-CFE1B17989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6403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C9D22D-5298-6CD1-E86E-C551CEADC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06A1A-C1BA-9321-DA20-1AB0766CEB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90F388-EE83-A34B-2B6F-8D8E73D6E9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D11A86-7BD9-F0A8-10A2-AD36F9AE6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26/08/2024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571608-B2E3-E8E6-84B1-2B406DA050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F7C4F4-29DD-443E-F652-6EBF4E5FC7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11545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677E9-7A18-58B0-9032-804FAC99C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5370BF-C8C8-F2A4-A8B0-31A6417EE9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C3267B-2625-83BD-7D8B-F970400E77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3EE0BD3-043C-2018-7E70-9F189C4249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624F714-847E-5559-41B9-F1C92D4AFBF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4A6789-E85E-2324-A558-C59ED626F6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26/08/2024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600B733-6C04-83AE-936B-B6A35A8698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513318D-9E90-1541-C61B-0EECDF0FDB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8176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B73E2-5B57-8462-26F3-FAF03CA95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41B1C4-2845-DF7B-A28B-5A93B9AE4C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26/08/2024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4051EB-66CA-8292-BBE6-587D9938D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13458-85FE-9106-D1F1-1A9979724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7942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ACA46A-C441-91E8-944A-737146A46A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26/08/2024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90CF3B-6687-23FA-718D-C8260DFC7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8D1B59-6D15-00F1-46C6-47865367E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9781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EEB2B-7851-70D4-8891-0CE6C6F6A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841E6-8A04-7497-52A2-2C81A14A3C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A8ADBF-3108-225B-E77F-F437A44BB3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04FA07-2154-71F6-5229-29076B46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26/08/2024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F8FC8E-0E39-873C-D605-D2F1EE64B5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6F9531-5003-EB1F-5EB7-261A288D57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3968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BF71A-A69E-1FB0-0F3B-3E46B55654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496596A-0501-4DFC-F347-3B2987DB10A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BDE836-6224-FB9B-CD5E-5D0C57584F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90C038-D784-ABE4-1CB5-6EDA6065B6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26/08/2024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B9F8CE-5FC0-C6FF-7958-2333908124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973E45-E3DD-0A6B-11DA-F60A7EE7D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45830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226DE-1D3F-1DE4-411F-3CDE7D312C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233A3D-495F-379D-0060-2AF1703EA3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674E67-781C-39EC-3C2D-A319EF112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26/08/2024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933523-4A98-7585-4298-1ADB3F3710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54942-C4CF-98B8-3F1C-2BBFC572DA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06252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D3DA74-64B6-2878-7AF0-38DA251D92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4FCCEC-67BC-2E7D-2E2E-D0FC9996DE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03A3A4-AD6A-AF0C-A579-8D09E9B1BD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383247-A7FC-4DF1-B79E-D67E6C29DB6C}" type="datetimeFigureOut">
              <a:rPr lang="en-GB" smtClean="0"/>
              <a:t>26/08/2024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00BF22-067E-F44B-5814-2978BC0223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02C2F7-82E7-08DF-4823-2FA2D7163E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29531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95700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46595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89174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61124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8/26/2024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727864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427159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8/26/2024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077306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388688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36523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722540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8/26/2024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61936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CD5879-E8F3-60EA-C7C0-0D4869073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36AE94-EEF6-1619-AA50-E85E8F4A43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897FD5-180E-A70E-4903-F33FDF4130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13AC015-E380-4543-B6ED-D1DFEEE217CD}" type="datetimeFigureOut">
              <a:rPr lang="en-GB" smtClean="0"/>
              <a:t>26/08/2024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D13291-00E7-3D4E-FA32-DE5A8F5A7A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803D1-BAD7-A482-F3A8-67D38C63DF9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AA8F3F2-494B-488B-87BC-D498FCA59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941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76591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1FE29F-DC09-547B-3369-33711BD1B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76B6E-262B-D830-D5F5-2DD5C6B003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BAAB1-1EF2-11ED-D06A-C0670CC75AB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383247-A7FC-4DF1-B79E-D67E6C29DB6C}" type="datetimeFigureOut">
              <a:rPr lang="en-GB" smtClean="0"/>
              <a:t>26/08/2024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85914D-A7E4-E25E-AE4A-52ABF343EA1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7DC091-8CC1-980B-9160-9A1599D3F66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20C2359-DB87-4595-BEC3-5CD2E00E4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9769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52106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openxmlformats.org/officeDocument/2006/relationships/customXml" Target="../ink/ink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forms.office.com/e/KnxRLRd5k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e.kahoot.it/details/a730d2a0-6bc2-4ec8-8d53-99547e2a9535" TargetMode="External"/><Relationship Id="rId2" Type="http://schemas.openxmlformats.org/officeDocument/2006/relationships/hyperlink" Target="http://www.kahoot.it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customXml" Target="../ink/ink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customXml" Target="../ink/ink4.xml"/><Relationship Id="rId4" Type="http://schemas.openxmlformats.org/officeDocument/2006/relationships/image" Target="../media/image15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ordwall.net/play/58957/677/694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ahoot.it/" TargetMode="External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ish20.org/about/43-hidden/519-2018tuna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7.xml"/><Relationship Id="rId4" Type="http://schemas.openxmlformats.org/officeDocument/2006/relationships/hyperlink" Target="https://creativecommons.org/licenses/by-nc-nd/3.0/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WEEK 8/4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Day One</a:t>
            </a:r>
            <a:br>
              <a:rPr lang="en-GB" dirty="0"/>
            </a:br>
            <a:r>
              <a:rPr lang="en-GB" dirty="0"/>
              <a:t>Session 1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 lIns="91440" tIns="45720" rIns="91440" bIns="45720" anchor="t"/>
          <a:lstStyle/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Simple Past Tense Review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The Present Perfect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4089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100118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3904062-0040-C701-AC0C-FF1094EC0A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What did you do over the long weekend?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DB364F4-7E0A-D344-27A1-A9F1B0B04E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350837"/>
          </a:xfrm>
        </p:spPr>
        <p:txBody>
          <a:bodyPr>
            <a:normAutofit fontScale="25000" lnSpcReduction="2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I …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0BDE24-AF52-7297-2B47-2087E44F30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032000"/>
            <a:ext cx="5157787" cy="4157663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went (to/on)         </a:t>
            </a:r>
          </a:p>
          <a:p>
            <a:r>
              <a:rPr lang="en-GB" dirty="0"/>
              <a:t>made</a:t>
            </a:r>
          </a:p>
          <a:p>
            <a:r>
              <a:rPr lang="en-GB" dirty="0"/>
              <a:t>did</a:t>
            </a:r>
          </a:p>
          <a:p>
            <a:r>
              <a:rPr lang="en-GB" dirty="0"/>
              <a:t>slept</a:t>
            </a:r>
          </a:p>
          <a:p>
            <a:r>
              <a:rPr lang="en-GB" dirty="0"/>
              <a:t>drew</a:t>
            </a:r>
          </a:p>
          <a:p>
            <a:r>
              <a:rPr lang="en-GB" dirty="0"/>
              <a:t>wrote</a:t>
            </a:r>
          </a:p>
          <a:p>
            <a:r>
              <a:rPr lang="en-GB" dirty="0"/>
              <a:t>read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cooked</a:t>
            </a:r>
          </a:p>
          <a:p>
            <a:r>
              <a:rPr lang="en-GB" dirty="0"/>
              <a:t>walked</a:t>
            </a:r>
          </a:p>
          <a:p>
            <a:r>
              <a:rPr lang="en-GB" dirty="0"/>
              <a:t>shopped</a:t>
            </a:r>
          </a:p>
          <a:p>
            <a:r>
              <a:rPr lang="en-GB" dirty="0"/>
              <a:t>watched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BF3F6D8-7B72-A984-B824-EC6FB3D511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1726882"/>
            <a:ext cx="5183188" cy="4462781"/>
          </a:xfrm>
        </p:spPr>
        <p:txBody>
          <a:bodyPr>
            <a:normAutofit fontScale="62500" lnSpcReduction="20000"/>
          </a:bodyPr>
          <a:lstStyle/>
          <a:p>
            <a:endParaRPr lang="en-GB" dirty="0"/>
          </a:p>
          <a:p>
            <a:r>
              <a:rPr lang="en-GB" dirty="0"/>
              <a:t>travelled (to)</a:t>
            </a:r>
          </a:p>
          <a:p>
            <a:r>
              <a:rPr lang="en-GB" dirty="0"/>
              <a:t>played</a:t>
            </a:r>
          </a:p>
          <a:p>
            <a:r>
              <a:rPr lang="en-GB" dirty="0"/>
              <a:t>listened</a:t>
            </a:r>
          </a:p>
          <a:p>
            <a:r>
              <a:rPr lang="en-GB" dirty="0"/>
              <a:t>prepared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created</a:t>
            </a:r>
          </a:p>
          <a:p>
            <a:r>
              <a:rPr lang="en-GB" dirty="0"/>
              <a:t>studied</a:t>
            </a:r>
          </a:p>
          <a:p>
            <a:r>
              <a:rPr lang="en-GB" dirty="0"/>
              <a:t>chatted</a:t>
            </a:r>
          </a:p>
          <a:p>
            <a:r>
              <a:rPr lang="en-GB" dirty="0"/>
              <a:t>painted</a:t>
            </a:r>
          </a:p>
          <a:p>
            <a:endParaRPr lang="en-GB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C07652BC-FC30-CC17-2293-53920C504A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45719"/>
          </a:xfrm>
        </p:spPr>
        <p:txBody>
          <a:bodyPr>
            <a:normAutofit fontScale="25000" lnSpcReduction="20000"/>
          </a:bodyPr>
          <a:lstStyle/>
          <a:p>
            <a:r>
              <a:rPr lang="en-GB" sz="800" b="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41439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3904062-0040-C701-AC0C-FF1094EC0A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What did you do over the long weekend?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DB364F4-7E0A-D344-27A1-A9F1B0B04E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350837"/>
          </a:xfrm>
        </p:spPr>
        <p:txBody>
          <a:bodyPr>
            <a:normAutofit fontScale="25000" lnSpcReduction="2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I …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0BDE24-AF52-7297-2B47-2087E44F30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032000"/>
            <a:ext cx="5157787" cy="4157663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went (to/on)         </a:t>
            </a:r>
          </a:p>
          <a:p>
            <a:r>
              <a:rPr lang="en-GB" dirty="0"/>
              <a:t>made</a:t>
            </a:r>
          </a:p>
          <a:p>
            <a:r>
              <a:rPr lang="en-GB" dirty="0"/>
              <a:t>slept</a:t>
            </a:r>
          </a:p>
          <a:p>
            <a:r>
              <a:rPr lang="en-GB" dirty="0"/>
              <a:t>drew</a:t>
            </a:r>
          </a:p>
          <a:p>
            <a:r>
              <a:rPr lang="en-GB" dirty="0"/>
              <a:t>wrote</a:t>
            </a:r>
          </a:p>
          <a:p>
            <a:r>
              <a:rPr lang="en-GB" dirty="0"/>
              <a:t>read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cooked</a:t>
            </a:r>
          </a:p>
          <a:p>
            <a:r>
              <a:rPr lang="en-GB" dirty="0"/>
              <a:t>walked</a:t>
            </a:r>
          </a:p>
          <a:p>
            <a:r>
              <a:rPr lang="en-GB" dirty="0"/>
              <a:t>shopped</a:t>
            </a:r>
          </a:p>
          <a:p>
            <a:r>
              <a:rPr lang="en-GB" dirty="0"/>
              <a:t>watched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BF3F6D8-7B72-A984-B824-EC6FB3D511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1726882"/>
            <a:ext cx="5183188" cy="4462781"/>
          </a:xfrm>
        </p:spPr>
        <p:txBody>
          <a:bodyPr>
            <a:normAutofit fontScale="70000" lnSpcReduction="20000"/>
          </a:bodyPr>
          <a:lstStyle/>
          <a:p>
            <a:endParaRPr lang="en-GB" dirty="0"/>
          </a:p>
          <a:p>
            <a:r>
              <a:rPr lang="en-GB" dirty="0"/>
              <a:t>travelled (to)</a:t>
            </a:r>
          </a:p>
          <a:p>
            <a:r>
              <a:rPr lang="en-GB" dirty="0"/>
              <a:t>played</a:t>
            </a:r>
          </a:p>
          <a:p>
            <a:r>
              <a:rPr lang="en-GB" dirty="0"/>
              <a:t>listened</a:t>
            </a:r>
          </a:p>
          <a:p>
            <a:r>
              <a:rPr lang="en-GB" dirty="0"/>
              <a:t>prepared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created</a:t>
            </a:r>
          </a:p>
          <a:p>
            <a:r>
              <a:rPr lang="en-GB" dirty="0"/>
              <a:t>studied</a:t>
            </a:r>
          </a:p>
          <a:p>
            <a:r>
              <a:rPr lang="en-GB" dirty="0"/>
              <a:t>chatted</a:t>
            </a:r>
          </a:p>
          <a:p>
            <a:r>
              <a:rPr lang="en-GB" dirty="0"/>
              <a:t>painted</a:t>
            </a:r>
          </a:p>
          <a:p>
            <a:endParaRPr lang="en-GB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C07652BC-FC30-CC17-2293-53920C504A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45719"/>
          </a:xfrm>
        </p:spPr>
        <p:txBody>
          <a:bodyPr>
            <a:normAutofit fontScale="25000" lnSpcReduction="20000"/>
          </a:bodyPr>
          <a:lstStyle/>
          <a:p>
            <a:r>
              <a:rPr lang="en-GB" sz="800" b="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583095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3904062-0040-C701-AC0C-FF1094EC0A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699694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Past Tense Verbs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DB364F4-7E0A-D344-27A1-A9F1B0B04E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350837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Irregular Verbs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0BDE24-AF52-7297-2B47-2087E44F30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032001"/>
            <a:ext cx="5157787" cy="3834410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went (to/on)         </a:t>
            </a:r>
          </a:p>
          <a:p>
            <a:r>
              <a:rPr lang="en-GB" dirty="0"/>
              <a:t>made</a:t>
            </a:r>
          </a:p>
          <a:p>
            <a:r>
              <a:rPr lang="en-GB" dirty="0"/>
              <a:t>did</a:t>
            </a:r>
          </a:p>
          <a:p>
            <a:r>
              <a:rPr lang="en-GB" dirty="0"/>
              <a:t>slept</a:t>
            </a:r>
          </a:p>
          <a:p>
            <a:r>
              <a:rPr lang="en-GB" dirty="0"/>
              <a:t>drew</a:t>
            </a:r>
          </a:p>
          <a:p>
            <a:r>
              <a:rPr lang="en-GB" dirty="0"/>
              <a:t>wrote</a:t>
            </a:r>
          </a:p>
          <a:p>
            <a:r>
              <a:rPr lang="en-GB" dirty="0"/>
              <a:t>read</a:t>
            </a:r>
          </a:p>
          <a:p>
            <a:endParaRPr lang="en-GB" dirty="0"/>
          </a:p>
          <a:p>
            <a:r>
              <a:rPr lang="en-GB" dirty="0"/>
              <a:t>cooked</a:t>
            </a:r>
          </a:p>
          <a:p>
            <a:r>
              <a:rPr lang="en-GB" dirty="0"/>
              <a:t>walked</a:t>
            </a:r>
          </a:p>
          <a:p>
            <a:r>
              <a:rPr lang="en-GB" dirty="0"/>
              <a:t>shopped</a:t>
            </a:r>
          </a:p>
          <a:p>
            <a:r>
              <a:rPr lang="en-GB" dirty="0"/>
              <a:t>watched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BF3F6D8-7B72-A984-B824-EC6FB3D511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1726883"/>
            <a:ext cx="5183188" cy="3477466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travelled (to)</a:t>
            </a:r>
          </a:p>
          <a:p>
            <a:r>
              <a:rPr lang="en-GB" dirty="0"/>
              <a:t>played</a:t>
            </a:r>
          </a:p>
          <a:p>
            <a:r>
              <a:rPr lang="en-GB" dirty="0"/>
              <a:t>listened</a:t>
            </a:r>
          </a:p>
          <a:p>
            <a:r>
              <a:rPr lang="en-GB" dirty="0"/>
              <a:t>prepared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created</a:t>
            </a:r>
          </a:p>
          <a:p>
            <a:r>
              <a:rPr lang="en-GB" dirty="0"/>
              <a:t>studied</a:t>
            </a:r>
          </a:p>
          <a:p>
            <a:r>
              <a:rPr lang="en-GB" dirty="0"/>
              <a:t>chatted</a:t>
            </a:r>
          </a:p>
          <a:p>
            <a:r>
              <a:rPr lang="en-GB" dirty="0"/>
              <a:t>painted</a:t>
            </a:r>
          </a:p>
          <a:p>
            <a:endParaRPr lang="en-GB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C07652BC-FC30-CC17-2293-53920C504A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45719"/>
          </a:xfrm>
        </p:spPr>
        <p:txBody>
          <a:bodyPr>
            <a:normAutofit fontScale="25000" lnSpcReduction="20000"/>
          </a:bodyPr>
          <a:lstStyle/>
          <a:p>
            <a:r>
              <a:rPr lang="en-GB" sz="800" b="0" dirty="0"/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9824349-708F-4CE2-24AC-ED22E0F6C74E}"/>
              </a:ext>
            </a:extLst>
          </p:cNvPr>
          <p:cNvSpPr txBox="1"/>
          <p:nvPr/>
        </p:nvSpPr>
        <p:spPr>
          <a:xfrm>
            <a:off x="665162" y="5652655"/>
            <a:ext cx="431059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1"/>
                </a:solidFill>
              </a:rPr>
              <a:t>Verbs ending in the  /t/ sound</a:t>
            </a:r>
          </a:p>
          <a:p>
            <a:r>
              <a:rPr lang="en-GB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E9980D-92EF-8AB9-64E1-ABCB64FE7F08}"/>
              </a:ext>
            </a:extLst>
          </p:cNvPr>
          <p:cNvSpPr txBox="1"/>
          <p:nvPr/>
        </p:nvSpPr>
        <p:spPr>
          <a:xfrm>
            <a:off x="6194427" y="1389413"/>
            <a:ext cx="47549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1"/>
                </a:solidFill>
              </a:rPr>
              <a:t>Verbs ending in the /d/ sound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F5F2260-C375-703A-BB0C-6F32AD2E4033}"/>
              </a:ext>
            </a:extLst>
          </p:cNvPr>
          <p:cNvSpPr txBox="1"/>
          <p:nvPr/>
        </p:nvSpPr>
        <p:spPr>
          <a:xfrm>
            <a:off x="6172200" y="5866411"/>
            <a:ext cx="445621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1"/>
                </a:solidFill>
              </a:rPr>
              <a:t>Verbs ending in the /id/ sound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4406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5ACF8-28C5-95F9-5D77-62B5F249D7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Verbs ending in the /t/ sound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ED57E6-E6E1-1322-B1D9-9B500BADECF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cooked</a:t>
            </a:r>
          </a:p>
          <a:p>
            <a:r>
              <a:rPr lang="en-GB" dirty="0"/>
              <a:t>walked</a:t>
            </a:r>
          </a:p>
          <a:p>
            <a:r>
              <a:rPr lang="en-GB" dirty="0"/>
              <a:t>shopped</a:t>
            </a:r>
          </a:p>
          <a:p>
            <a:r>
              <a:rPr lang="en-GB" dirty="0"/>
              <a:t>watched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28F1D7-6C47-77C5-1338-A950484F3D3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/>
              <a:t>coo</a:t>
            </a:r>
            <a:r>
              <a:rPr lang="en-GB" dirty="0" err="1">
                <a:highlight>
                  <a:srgbClr val="FFFF00"/>
                </a:highlight>
              </a:rPr>
              <a:t>K</a:t>
            </a:r>
            <a:r>
              <a:rPr lang="en-GB" dirty="0" err="1"/>
              <a:t>ed</a:t>
            </a:r>
            <a:endParaRPr lang="en-GB" dirty="0"/>
          </a:p>
          <a:p>
            <a:r>
              <a:rPr lang="en-GB" dirty="0" err="1"/>
              <a:t>wal</a:t>
            </a:r>
            <a:r>
              <a:rPr lang="en-GB" dirty="0" err="1">
                <a:highlight>
                  <a:srgbClr val="FFFF00"/>
                </a:highlight>
              </a:rPr>
              <a:t>K</a:t>
            </a:r>
            <a:r>
              <a:rPr lang="en-GB" dirty="0" err="1"/>
              <a:t>ed</a:t>
            </a:r>
            <a:endParaRPr lang="en-GB" dirty="0"/>
          </a:p>
          <a:p>
            <a:r>
              <a:rPr lang="en-GB" dirty="0" err="1"/>
              <a:t>shop</a:t>
            </a:r>
            <a:r>
              <a:rPr lang="en-GB" dirty="0" err="1">
                <a:highlight>
                  <a:srgbClr val="FFFF00"/>
                </a:highlight>
              </a:rPr>
              <a:t>P</a:t>
            </a:r>
            <a:r>
              <a:rPr lang="en-GB" dirty="0" err="1"/>
              <a:t>ed</a:t>
            </a:r>
            <a:endParaRPr lang="en-GB" dirty="0"/>
          </a:p>
          <a:p>
            <a:r>
              <a:rPr lang="en-GB" dirty="0" err="1"/>
              <a:t>wat</a:t>
            </a:r>
            <a:r>
              <a:rPr lang="en-GB" dirty="0" err="1">
                <a:highlight>
                  <a:srgbClr val="FFFF00"/>
                </a:highlight>
              </a:rPr>
              <a:t>CH</a:t>
            </a:r>
            <a:r>
              <a:rPr lang="en-GB" dirty="0" err="1"/>
              <a:t>ed</a:t>
            </a:r>
            <a:endParaRPr lang="en-GB" dirty="0"/>
          </a:p>
          <a:p>
            <a:r>
              <a:rPr lang="en-GB" dirty="0" err="1"/>
              <a:t>pu</a:t>
            </a:r>
            <a:r>
              <a:rPr lang="en-GB" dirty="0" err="1">
                <a:highlight>
                  <a:srgbClr val="FFFF00"/>
                </a:highlight>
              </a:rPr>
              <a:t>SH</a:t>
            </a:r>
            <a:r>
              <a:rPr lang="en-GB" dirty="0" err="1"/>
              <a:t>ed</a:t>
            </a:r>
            <a:endParaRPr lang="en-GB" dirty="0"/>
          </a:p>
          <a:p>
            <a:r>
              <a:rPr lang="en-GB" dirty="0" err="1"/>
              <a:t>sus</a:t>
            </a:r>
            <a:r>
              <a:rPr lang="en-GB" dirty="0" err="1">
                <a:highlight>
                  <a:srgbClr val="FFFF00"/>
                </a:highlight>
              </a:rPr>
              <a:t>S</a:t>
            </a:r>
            <a:r>
              <a:rPr lang="en-GB" dirty="0" err="1"/>
              <a:t>ed</a:t>
            </a:r>
            <a:endParaRPr lang="en-GB" dirty="0"/>
          </a:p>
          <a:p>
            <a:r>
              <a:rPr lang="en-GB" dirty="0" err="1"/>
              <a:t>faf</a:t>
            </a:r>
            <a:r>
              <a:rPr lang="en-GB" dirty="0" err="1">
                <a:highlight>
                  <a:srgbClr val="FFFF00"/>
                </a:highlight>
              </a:rPr>
              <a:t>F</a:t>
            </a:r>
            <a:r>
              <a:rPr lang="en-GB" dirty="0" err="1"/>
              <a:t>ed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2678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B839883-EC73-C4AA-F5AD-BBA5606104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Verbs ending in the /d/ sound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D76B45-BE81-C904-BBE5-81BAB602917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travelled (to)</a:t>
            </a:r>
          </a:p>
          <a:p>
            <a:r>
              <a:rPr lang="en-GB" dirty="0"/>
              <a:t>played</a:t>
            </a:r>
          </a:p>
          <a:p>
            <a:r>
              <a:rPr lang="en-GB" dirty="0"/>
              <a:t>listened</a:t>
            </a:r>
          </a:p>
          <a:p>
            <a:r>
              <a:rPr lang="en-GB" dirty="0"/>
              <a:t>prepared</a:t>
            </a:r>
          </a:p>
          <a:p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972D2DD-52DD-10A1-FF87-6B4AB1029A4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/>
              <a:t>travel</a:t>
            </a:r>
            <a:r>
              <a:rPr lang="en-GB" dirty="0" err="1">
                <a:highlight>
                  <a:srgbClr val="FFFF00"/>
                </a:highlight>
              </a:rPr>
              <a:t>L</a:t>
            </a:r>
            <a:r>
              <a:rPr lang="en-GB" dirty="0" err="1"/>
              <a:t>ed</a:t>
            </a:r>
            <a:endParaRPr lang="en-GB" dirty="0"/>
          </a:p>
          <a:p>
            <a:r>
              <a:rPr lang="en-GB" dirty="0" err="1"/>
              <a:t>pla</a:t>
            </a:r>
            <a:r>
              <a:rPr lang="en-GB" dirty="0" err="1">
                <a:highlight>
                  <a:srgbClr val="FFFF00"/>
                </a:highlight>
              </a:rPr>
              <a:t>Y</a:t>
            </a:r>
            <a:r>
              <a:rPr lang="en-GB" dirty="0" err="1"/>
              <a:t>ed</a:t>
            </a:r>
            <a:endParaRPr lang="en-GB" dirty="0"/>
          </a:p>
          <a:p>
            <a:r>
              <a:rPr lang="en-GB" dirty="0" err="1"/>
              <a:t>liste</a:t>
            </a:r>
            <a:r>
              <a:rPr lang="en-GB" dirty="0" err="1">
                <a:highlight>
                  <a:srgbClr val="FFFF00"/>
                </a:highlight>
              </a:rPr>
              <a:t>N</a:t>
            </a:r>
            <a:r>
              <a:rPr lang="en-GB" dirty="0" err="1"/>
              <a:t>ed</a:t>
            </a:r>
            <a:endParaRPr lang="en-GB" dirty="0"/>
          </a:p>
          <a:p>
            <a:r>
              <a:rPr lang="en-GB" dirty="0" err="1"/>
              <a:t>prepa</a:t>
            </a:r>
            <a:r>
              <a:rPr lang="en-GB" dirty="0" err="1">
                <a:highlight>
                  <a:srgbClr val="FFFF00"/>
                </a:highlight>
              </a:rPr>
              <a:t>R</a:t>
            </a:r>
            <a:r>
              <a:rPr lang="en-GB" dirty="0" err="1"/>
              <a:t>ed</a:t>
            </a:r>
            <a:endParaRPr lang="en-GB" dirty="0"/>
          </a:p>
          <a:p>
            <a:r>
              <a:rPr lang="en-GB" dirty="0" err="1"/>
              <a:t>buz</a:t>
            </a:r>
            <a:r>
              <a:rPr lang="en-GB" dirty="0" err="1">
                <a:highlight>
                  <a:srgbClr val="FFFF00"/>
                </a:highlight>
              </a:rPr>
              <a:t>Z</a:t>
            </a:r>
            <a:r>
              <a:rPr lang="en-GB" dirty="0" err="1"/>
              <a:t>ed</a:t>
            </a:r>
            <a:endParaRPr lang="en-GB" dirty="0"/>
          </a:p>
          <a:p>
            <a:r>
              <a:rPr lang="en-GB" dirty="0" err="1"/>
              <a:t>bom</a:t>
            </a:r>
            <a:r>
              <a:rPr lang="en-GB" dirty="0" err="1">
                <a:highlight>
                  <a:srgbClr val="FFFF00"/>
                </a:highlight>
              </a:rPr>
              <a:t>B</a:t>
            </a:r>
            <a:r>
              <a:rPr lang="en-GB" dirty="0" err="1"/>
              <a:t>ed</a:t>
            </a:r>
            <a:endParaRPr lang="en-GB" dirty="0"/>
          </a:p>
          <a:p>
            <a:r>
              <a:rPr lang="en-GB" dirty="0" err="1"/>
              <a:t>lo</a:t>
            </a:r>
            <a:r>
              <a:rPr lang="en-GB" dirty="0" err="1">
                <a:highlight>
                  <a:srgbClr val="FFFF00"/>
                </a:highlight>
              </a:rPr>
              <a:t>V</a:t>
            </a:r>
            <a:r>
              <a:rPr lang="en-GB" dirty="0" err="1"/>
              <a:t>ed</a:t>
            </a:r>
            <a:endParaRPr lang="en-GB" dirty="0"/>
          </a:p>
          <a:p>
            <a:r>
              <a:rPr lang="en-GB" dirty="0" err="1"/>
              <a:t>log</a:t>
            </a:r>
            <a:r>
              <a:rPr lang="en-GB" dirty="0" err="1">
                <a:highlight>
                  <a:srgbClr val="FFFF00"/>
                </a:highlight>
              </a:rPr>
              <a:t>G</a:t>
            </a:r>
            <a:r>
              <a:rPr lang="en-GB" dirty="0" err="1"/>
              <a:t>ed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403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9DFEC-DC73-DD21-25FC-5B94BBEB77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Verbs ending in the /id/ sound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5B1AEE-AC6F-AC38-6885-0AF41E227E5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created</a:t>
            </a:r>
          </a:p>
          <a:p>
            <a:r>
              <a:rPr lang="en-GB" dirty="0"/>
              <a:t>studied</a:t>
            </a:r>
          </a:p>
          <a:p>
            <a:r>
              <a:rPr lang="en-GB" dirty="0"/>
              <a:t>chatted</a:t>
            </a:r>
          </a:p>
          <a:p>
            <a:r>
              <a:rPr lang="en-GB" dirty="0"/>
              <a:t>painted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5BD404-8D6B-642D-7A6C-A3D6A6944F1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/>
              <a:t>crea</a:t>
            </a:r>
            <a:r>
              <a:rPr lang="en-GB" dirty="0" err="1">
                <a:highlight>
                  <a:srgbClr val="FFFF00"/>
                </a:highlight>
              </a:rPr>
              <a:t>T</a:t>
            </a:r>
            <a:r>
              <a:rPr lang="en-GB" dirty="0" err="1"/>
              <a:t>ed</a:t>
            </a:r>
            <a:endParaRPr lang="en-GB" dirty="0"/>
          </a:p>
          <a:p>
            <a:r>
              <a:rPr lang="en-GB" dirty="0" err="1"/>
              <a:t>Stu</a:t>
            </a:r>
            <a:r>
              <a:rPr lang="en-GB" dirty="0" err="1">
                <a:highlight>
                  <a:srgbClr val="FFFF00"/>
                </a:highlight>
              </a:rPr>
              <a:t>D</a:t>
            </a:r>
            <a:r>
              <a:rPr lang="en-GB" dirty="0" err="1"/>
              <a:t>ied</a:t>
            </a:r>
            <a:endParaRPr lang="en-GB" dirty="0"/>
          </a:p>
          <a:p>
            <a:r>
              <a:rPr lang="en-GB" dirty="0" err="1"/>
              <a:t>Chat</a:t>
            </a:r>
            <a:r>
              <a:rPr lang="en-GB" dirty="0" err="1">
                <a:highlight>
                  <a:srgbClr val="FFFF00"/>
                </a:highlight>
              </a:rPr>
              <a:t>T</a:t>
            </a:r>
            <a:r>
              <a:rPr lang="en-GB" dirty="0" err="1"/>
              <a:t>ed</a:t>
            </a:r>
            <a:endParaRPr lang="en-GB" dirty="0"/>
          </a:p>
          <a:p>
            <a:r>
              <a:rPr lang="en-GB" dirty="0" err="1"/>
              <a:t>pain</a:t>
            </a:r>
            <a:r>
              <a:rPr lang="en-GB" dirty="0" err="1">
                <a:highlight>
                  <a:srgbClr val="FFFF00"/>
                </a:highlight>
              </a:rPr>
              <a:t>T</a:t>
            </a:r>
            <a:r>
              <a:rPr lang="en-GB" dirty="0" err="1"/>
              <a:t>ed</a:t>
            </a:r>
            <a:endParaRPr lang="en-GB" dirty="0"/>
          </a:p>
          <a:p>
            <a:r>
              <a:rPr lang="en-GB" dirty="0" err="1"/>
              <a:t>defen</a:t>
            </a:r>
            <a:r>
              <a:rPr lang="en-GB" dirty="0" err="1">
                <a:highlight>
                  <a:srgbClr val="FFFF00"/>
                </a:highlight>
              </a:rPr>
              <a:t>D</a:t>
            </a:r>
            <a:r>
              <a:rPr lang="en-GB" dirty="0" err="1"/>
              <a:t>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6136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81141-7D83-3D76-0506-CF5F83E9D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8368" y="4522156"/>
            <a:ext cx="4937937" cy="13632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National Botanic Gardens of Wales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6E384F5-137A-40B1-97F0-694CC6ECD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122218"/>
            <a:ext cx="3730752" cy="4735782"/>
          </a:xfrm>
          <a:custGeom>
            <a:avLst/>
            <a:gdLst>
              <a:gd name="connsiteX0" fmla="*/ 640080 w 3730752"/>
              <a:gd name="connsiteY0" fmla="*/ 0 h 4735782"/>
              <a:gd name="connsiteX1" fmla="*/ 3730752 w 3730752"/>
              <a:gd name="connsiteY1" fmla="*/ 3090672 h 4735782"/>
              <a:gd name="connsiteX2" fmla="*/ 3357725 w 3730752"/>
              <a:gd name="connsiteY2" fmla="*/ 4563870 h 4735782"/>
              <a:gd name="connsiteX3" fmla="*/ 3253285 w 3730752"/>
              <a:gd name="connsiteY3" fmla="*/ 4735782 h 4735782"/>
              <a:gd name="connsiteX4" fmla="*/ 0 w 3730752"/>
              <a:gd name="connsiteY4" fmla="*/ 4735782 h 4735782"/>
              <a:gd name="connsiteX5" fmla="*/ 0 w 3730752"/>
              <a:gd name="connsiteY5" fmla="*/ 67215 h 4735782"/>
              <a:gd name="connsiteX6" fmla="*/ 17202 w 3730752"/>
              <a:gd name="connsiteY6" fmla="*/ 62792 h 4735782"/>
              <a:gd name="connsiteX7" fmla="*/ 640080 w 3730752"/>
              <a:gd name="connsiteY7" fmla="*/ 0 h 4735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30752" h="4735782">
                <a:moveTo>
                  <a:pt x="640080" y="0"/>
                </a:moveTo>
                <a:cubicBezTo>
                  <a:pt x="2347011" y="0"/>
                  <a:pt x="3730752" y="1383741"/>
                  <a:pt x="3730752" y="3090672"/>
                </a:cubicBezTo>
                <a:cubicBezTo>
                  <a:pt x="3730752" y="3624088"/>
                  <a:pt x="3595621" y="4125943"/>
                  <a:pt x="3357725" y="4563870"/>
                </a:cubicBezTo>
                <a:lnTo>
                  <a:pt x="3253285" y="4735782"/>
                </a:lnTo>
                <a:lnTo>
                  <a:pt x="0" y="4735782"/>
                </a:lnTo>
                <a:lnTo>
                  <a:pt x="0" y="67215"/>
                </a:lnTo>
                <a:lnTo>
                  <a:pt x="17202" y="62792"/>
                </a:lnTo>
                <a:cubicBezTo>
                  <a:pt x="218397" y="21621"/>
                  <a:pt x="426714" y="0"/>
                  <a:pt x="64008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9DBC4630-03DA-474F-BBCB-BA3AE6B31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1982" y="-4332"/>
            <a:ext cx="4242816" cy="2454158"/>
          </a:xfrm>
          <a:custGeom>
            <a:avLst/>
            <a:gdLst>
              <a:gd name="connsiteX0" fmla="*/ 28633 w 4242816"/>
              <a:gd name="connsiteY0" fmla="*/ 0 h 2454158"/>
              <a:gd name="connsiteX1" fmla="*/ 4214183 w 4242816"/>
              <a:gd name="connsiteY1" fmla="*/ 0 h 2454158"/>
              <a:gd name="connsiteX2" fmla="*/ 4231864 w 4242816"/>
              <a:gd name="connsiteY2" fmla="*/ 115848 h 2454158"/>
              <a:gd name="connsiteX3" fmla="*/ 4242816 w 4242816"/>
              <a:gd name="connsiteY3" fmla="*/ 332750 h 2454158"/>
              <a:gd name="connsiteX4" fmla="*/ 2121408 w 4242816"/>
              <a:gd name="connsiteY4" fmla="*/ 2454158 h 2454158"/>
              <a:gd name="connsiteX5" fmla="*/ 0 w 4242816"/>
              <a:gd name="connsiteY5" fmla="*/ 332750 h 2454158"/>
              <a:gd name="connsiteX6" fmla="*/ 10953 w 4242816"/>
              <a:gd name="connsiteY6" fmla="*/ 115848 h 2454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42816" h="2454158">
                <a:moveTo>
                  <a:pt x="28633" y="0"/>
                </a:moveTo>
                <a:lnTo>
                  <a:pt x="4214183" y="0"/>
                </a:lnTo>
                <a:lnTo>
                  <a:pt x="4231864" y="115848"/>
                </a:lnTo>
                <a:cubicBezTo>
                  <a:pt x="4239106" y="187164"/>
                  <a:pt x="4242816" y="259524"/>
                  <a:pt x="4242816" y="332750"/>
                </a:cubicBezTo>
                <a:cubicBezTo>
                  <a:pt x="4242816" y="1504371"/>
                  <a:pt x="3293029" y="2454158"/>
                  <a:pt x="2121408" y="2454158"/>
                </a:cubicBezTo>
                <a:cubicBezTo>
                  <a:pt x="949787" y="2454158"/>
                  <a:pt x="0" y="1504371"/>
                  <a:pt x="0" y="332750"/>
                </a:cubicBezTo>
                <a:cubicBezTo>
                  <a:pt x="0" y="259524"/>
                  <a:pt x="3710" y="187164"/>
                  <a:pt x="10953" y="115848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" name="Picture 12" descr="A bird on a pole in a field&#10;&#10;Description automatically generated">
            <a:extLst>
              <a:ext uri="{FF2B5EF4-FFF2-40B4-BE49-F238E27FC236}">
                <a16:creationId xmlns:a16="http://schemas.microsoft.com/office/drawing/2014/main" id="{1C4039C3-0057-5DF6-DB75-E644F50601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977" r="-1" b="13435"/>
          <a:stretch/>
        </p:blipFill>
        <p:spPr>
          <a:xfrm>
            <a:off x="1246573" y="10"/>
            <a:ext cx="3913632" cy="2285224"/>
          </a:xfrm>
          <a:custGeom>
            <a:avLst/>
            <a:gdLst/>
            <a:ahLst/>
            <a:cxnLst/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</p:spPr>
      </p:pic>
      <p:pic>
        <p:nvPicPr>
          <p:cNvPr id="11" name="Picture 10" descr="A person standing in a field&#10;&#10;Description automatically generated">
            <a:extLst>
              <a:ext uri="{FF2B5EF4-FFF2-40B4-BE49-F238E27FC236}">
                <a16:creationId xmlns:a16="http://schemas.microsoft.com/office/drawing/2014/main" id="{F147E19A-5254-6217-0DAE-3E6912AFAA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355" r="-1" b="15213"/>
          <a:stretch/>
        </p:blipFill>
        <p:spPr>
          <a:xfrm>
            <a:off x="20" y="2288331"/>
            <a:ext cx="3564618" cy="4569668"/>
          </a:xfrm>
          <a:custGeom>
            <a:avLst/>
            <a:gdLst/>
            <a:ahLst/>
            <a:cxnLst/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</p:spPr>
      </p:pic>
      <p:sp>
        <p:nvSpPr>
          <p:cNvPr id="22" name="Oval 21">
            <a:extLst>
              <a:ext uri="{FF2B5EF4-FFF2-40B4-BE49-F238E27FC236}">
                <a16:creationId xmlns:a16="http://schemas.microsoft.com/office/drawing/2014/main" id="{78418A25-6EAC-4140-BFE6-284E1925B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0967" y="561316"/>
            <a:ext cx="3182112" cy="3182112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group of yellow flowers&#10;&#10;Description automatically generated">
            <a:extLst>
              <a:ext uri="{FF2B5EF4-FFF2-40B4-BE49-F238E27FC236}">
                <a16:creationId xmlns:a16="http://schemas.microsoft.com/office/drawing/2014/main" id="{3C50296D-569E-057C-E860-414A74300BB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99" r="3701" b="1"/>
          <a:stretch/>
        </p:blipFill>
        <p:spPr>
          <a:xfrm>
            <a:off x="5525559" y="725908"/>
            <a:ext cx="2852928" cy="2852928"/>
          </a:xfrm>
          <a:custGeom>
            <a:avLst/>
            <a:gdLst/>
            <a:ahLst/>
            <a:cxnLst/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6B9D64DB-4D5C-4A91-B45F-F301E3174F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2568" y="-4332"/>
            <a:ext cx="3439432" cy="3550083"/>
          </a:xfrm>
          <a:custGeom>
            <a:avLst/>
            <a:gdLst>
              <a:gd name="connsiteX0" fmla="*/ 115336 w 3439432"/>
              <a:gd name="connsiteY0" fmla="*/ 0 h 3550083"/>
              <a:gd name="connsiteX1" fmla="*/ 3439432 w 3439432"/>
              <a:gd name="connsiteY1" fmla="*/ 0 h 3550083"/>
              <a:gd name="connsiteX2" fmla="*/ 3439432 w 3439432"/>
              <a:gd name="connsiteY2" fmla="*/ 3462762 h 3550083"/>
              <a:gd name="connsiteX3" fmla="*/ 3318024 w 3439432"/>
              <a:gd name="connsiteY3" fmla="*/ 3493980 h 3550083"/>
              <a:gd name="connsiteX4" fmla="*/ 2761488 w 3439432"/>
              <a:gd name="connsiteY4" fmla="*/ 3550083 h 3550083"/>
              <a:gd name="connsiteX5" fmla="*/ 0 w 3439432"/>
              <a:gd name="connsiteY5" fmla="*/ 788595 h 3550083"/>
              <a:gd name="connsiteX6" fmla="*/ 70713 w 3439432"/>
              <a:gd name="connsiteY6" fmla="*/ 164949 h 35500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39432" h="3550083">
                <a:moveTo>
                  <a:pt x="115336" y="0"/>
                </a:moveTo>
                <a:lnTo>
                  <a:pt x="3439432" y="0"/>
                </a:lnTo>
                <a:lnTo>
                  <a:pt x="3439432" y="3462762"/>
                </a:lnTo>
                <a:lnTo>
                  <a:pt x="3318024" y="3493980"/>
                </a:lnTo>
                <a:cubicBezTo>
                  <a:pt x="3138258" y="3530765"/>
                  <a:pt x="2952129" y="3550083"/>
                  <a:pt x="2761488" y="3550083"/>
                </a:cubicBezTo>
                <a:cubicBezTo>
                  <a:pt x="1236360" y="3550083"/>
                  <a:pt x="0" y="2313723"/>
                  <a:pt x="0" y="788595"/>
                </a:cubicBezTo>
                <a:cubicBezTo>
                  <a:pt x="0" y="574124"/>
                  <a:pt x="24450" y="365364"/>
                  <a:pt x="70713" y="164949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 descr="A landscape with trees and a cloudy sky&#10;&#10;Description automatically generated">
            <a:extLst>
              <a:ext uri="{FF2B5EF4-FFF2-40B4-BE49-F238E27FC236}">
                <a16:creationId xmlns:a16="http://schemas.microsoft.com/office/drawing/2014/main" id="{B3351D3E-586F-3EDF-09E8-94B36667B33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076" r="1" b="2133"/>
          <a:stretch/>
        </p:blipFill>
        <p:spPr>
          <a:xfrm>
            <a:off x="8918761" y="-4331"/>
            <a:ext cx="3273238" cy="3383891"/>
          </a:xfrm>
          <a:custGeom>
            <a:avLst/>
            <a:gdLst/>
            <a:ahLst/>
            <a:cxnLst/>
            <a:rect l="l" t="t" r="r" b="b"/>
            <a:pathLst>
              <a:path w="3273238" h="3383891">
                <a:moveTo>
                  <a:pt x="122841" y="0"/>
                </a:moveTo>
                <a:lnTo>
                  <a:pt x="3273238" y="0"/>
                </a:lnTo>
                <a:lnTo>
                  <a:pt x="3273238" y="3291335"/>
                </a:lnTo>
                <a:lnTo>
                  <a:pt x="3118338" y="3331164"/>
                </a:lnTo>
                <a:cubicBezTo>
                  <a:pt x="2949390" y="3365736"/>
                  <a:pt x="2774463" y="3383891"/>
                  <a:pt x="2595295" y="3383891"/>
                </a:cubicBezTo>
                <a:cubicBezTo>
                  <a:pt x="1161953" y="3383891"/>
                  <a:pt x="0" y="2221938"/>
                  <a:pt x="0" y="788596"/>
                </a:cubicBezTo>
                <a:cubicBezTo>
                  <a:pt x="0" y="519845"/>
                  <a:pt x="40850" y="260634"/>
                  <a:pt x="116679" y="16835"/>
                </a:cubicBezTo>
                <a:close/>
              </a:path>
            </a:pathLst>
          </a:custGeom>
        </p:spPr>
      </p:pic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B14CE1B-4BC5-4EF2-BE3D-05E4F580B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99331" y="3907418"/>
            <a:ext cx="2992669" cy="2950582"/>
          </a:xfrm>
          <a:custGeom>
            <a:avLst/>
            <a:gdLst>
              <a:gd name="connsiteX0" fmla="*/ 2052140 w 2992669"/>
              <a:gd name="connsiteY0" fmla="*/ 0 h 2950582"/>
              <a:gd name="connsiteX1" fmla="*/ 2850926 w 2992669"/>
              <a:gd name="connsiteY1" fmla="*/ 161267 h 2950582"/>
              <a:gd name="connsiteX2" fmla="*/ 2992669 w 2992669"/>
              <a:gd name="connsiteY2" fmla="*/ 229549 h 2950582"/>
              <a:gd name="connsiteX3" fmla="*/ 2992669 w 2992669"/>
              <a:gd name="connsiteY3" fmla="*/ 2950582 h 2950582"/>
              <a:gd name="connsiteX4" fmla="*/ 209274 w 2992669"/>
              <a:gd name="connsiteY4" fmla="*/ 2950582 h 2950582"/>
              <a:gd name="connsiteX5" fmla="*/ 161267 w 2992669"/>
              <a:gd name="connsiteY5" fmla="*/ 2850926 h 2950582"/>
              <a:gd name="connsiteX6" fmla="*/ 0 w 2992669"/>
              <a:gd name="connsiteY6" fmla="*/ 2052140 h 2950582"/>
              <a:gd name="connsiteX7" fmla="*/ 2052140 w 2992669"/>
              <a:gd name="connsiteY7" fmla="*/ 0 h 2950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92669" h="2950582">
                <a:moveTo>
                  <a:pt x="2052140" y="0"/>
                </a:moveTo>
                <a:cubicBezTo>
                  <a:pt x="2335482" y="0"/>
                  <a:pt x="2605411" y="57424"/>
                  <a:pt x="2850926" y="161267"/>
                </a:cubicBezTo>
                <a:lnTo>
                  <a:pt x="2992669" y="229549"/>
                </a:lnTo>
                <a:lnTo>
                  <a:pt x="2992669" y="2950582"/>
                </a:lnTo>
                <a:lnTo>
                  <a:pt x="209274" y="2950582"/>
                </a:lnTo>
                <a:lnTo>
                  <a:pt x="161267" y="2850926"/>
                </a:lnTo>
                <a:cubicBezTo>
                  <a:pt x="57423" y="2605411"/>
                  <a:pt x="0" y="2335482"/>
                  <a:pt x="0" y="2052140"/>
                </a:cubicBezTo>
                <a:cubicBezTo>
                  <a:pt x="0" y="918774"/>
                  <a:pt x="918774" y="0"/>
                  <a:pt x="205214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78D76EE-56FA-CB43-0D86-362135877D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45" r="11945"/>
          <a:stretch/>
        </p:blipFill>
        <p:spPr>
          <a:xfrm rot="5400000">
            <a:off x="9544020" y="3665000"/>
            <a:ext cx="3172038" cy="3332236"/>
          </a:xfrm>
          <a:custGeom>
            <a:avLst/>
            <a:gdLst/>
            <a:ahLst/>
            <a:cxnLst/>
            <a:rect l="l" t="t" r="r" b="b"/>
            <a:pathLst>
              <a:path w="2828765" h="2786678">
                <a:moveTo>
                  <a:pt x="1888236" y="0"/>
                </a:moveTo>
                <a:cubicBezTo>
                  <a:pt x="2214125" y="0"/>
                  <a:pt x="2520731" y="82558"/>
                  <a:pt x="2788281" y="227900"/>
                </a:cubicBezTo>
                <a:lnTo>
                  <a:pt x="2828765" y="252495"/>
                </a:lnTo>
                <a:lnTo>
                  <a:pt x="2828765" y="2786678"/>
                </a:lnTo>
                <a:lnTo>
                  <a:pt x="227128" y="2786678"/>
                </a:lnTo>
                <a:lnTo>
                  <a:pt x="148387" y="2623223"/>
                </a:lnTo>
                <a:cubicBezTo>
                  <a:pt x="52837" y="2397318"/>
                  <a:pt x="0" y="2148947"/>
                  <a:pt x="0" y="1888236"/>
                </a:cubicBezTo>
                <a:cubicBezTo>
                  <a:pt x="0" y="845392"/>
                  <a:pt x="845392" y="0"/>
                  <a:pt x="188823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22616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BBF0FFE-4D83-7744-C753-474F1EE32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5074024"/>
            <a:ext cx="10109199" cy="5979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National Botanic Gardens of Wales</a:t>
            </a:r>
          </a:p>
        </p:txBody>
      </p:sp>
      <p:pic>
        <p:nvPicPr>
          <p:cNvPr id="7" name="Content Placeholder 6" descr="A stone statue in a grassy area&#10;&#10;Description automatically generated">
            <a:extLst>
              <a:ext uri="{FF2B5EF4-FFF2-40B4-BE49-F238E27FC236}">
                <a16:creationId xmlns:a16="http://schemas.microsoft.com/office/drawing/2014/main" id="{7619C632-0686-481C-C677-DA0DD589FD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42" r="-1" b="1241"/>
          <a:stretch/>
        </p:blipFill>
        <p:spPr>
          <a:xfrm rot="5400000">
            <a:off x="-560465" y="560426"/>
            <a:ext cx="4172826" cy="3051896"/>
          </a:xfrm>
          <a:prstGeom prst="rect">
            <a:avLst/>
          </a:prstGeom>
        </p:spPr>
      </p:pic>
      <p:pic>
        <p:nvPicPr>
          <p:cNvPr id="9" name="Picture 8" descr="A stone pillar in a grassy area&#10;&#10;Description automatically generated">
            <a:extLst>
              <a:ext uri="{FF2B5EF4-FFF2-40B4-BE49-F238E27FC236}">
                <a16:creationId xmlns:a16="http://schemas.microsoft.com/office/drawing/2014/main" id="{D2DDDA56-2DD0-4131-1BC8-94210DEF39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85" r="-2" b="-2"/>
          <a:stretch/>
        </p:blipFill>
        <p:spPr>
          <a:xfrm rot="5400000">
            <a:off x="2491409" y="560403"/>
            <a:ext cx="4172869" cy="3051896"/>
          </a:xfrm>
          <a:prstGeom prst="rect">
            <a:avLst/>
          </a:prstGeom>
        </p:spPr>
      </p:pic>
      <p:pic>
        <p:nvPicPr>
          <p:cNvPr id="13" name="Picture 12" descr="A stone pillar in a grassy field&#10;&#10;Description automatically generated">
            <a:extLst>
              <a:ext uri="{FF2B5EF4-FFF2-40B4-BE49-F238E27FC236}">
                <a16:creationId xmlns:a16="http://schemas.microsoft.com/office/drawing/2014/main" id="{5F7CE7FB-AC73-9EDC-3513-A737D581AD4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85" r="-2" b="-2"/>
          <a:stretch/>
        </p:blipFill>
        <p:spPr>
          <a:xfrm rot="5400000">
            <a:off x="5543305" y="560489"/>
            <a:ext cx="4172869" cy="3051896"/>
          </a:xfrm>
          <a:prstGeom prst="rect">
            <a:avLst/>
          </a:prstGeom>
        </p:spPr>
      </p:pic>
      <p:pic>
        <p:nvPicPr>
          <p:cNvPr id="11" name="Picture 10" descr="A sculpture in a grassy field&#10;&#10;Description automatically generated">
            <a:extLst>
              <a:ext uri="{FF2B5EF4-FFF2-40B4-BE49-F238E27FC236}">
                <a16:creationId xmlns:a16="http://schemas.microsoft.com/office/drawing/2014/main" id="{EF4FF21A-C793-BB3D-F229-5FC26D2BFEB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85" r="-2" b="-2"/>
          <a:stretch/>
        </p:blipFill>
        <p:spPr>
          <a:xfrm rot="5400000">
            <a:off x="8595201" y="560486"/>
            <a:ext cx="4172869" cy="3051896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667AA61-5C27-F30F-D229-06CBE5709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1" y="4811517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28973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38017-C735-4CC7-A9C0-D05B36D33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 Bird of Prey Centre</a:t>
            </a:r>
          </a:p>
        </p:txBody>
      </p:sp>
      <p:pic>
        <p:nvPicPr>
          <p:cNvPr id="4" name="birds of prey vid 1">
            <a:hlinkClick r:id="" action="ppaction://media"/>
            <a:extLst>
              <a:ext uri="{FF2B5EF4-FFF2-40B4-BE49-F238E27FC236}">
                <a16:creationId xmlns:a16="http://schemas.microsoft.com/office/drawing/2014/main" id="{B8124B58-3A70-C482-733F-E30D65E907F4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06600" y="1460768"/>
            <a:ext cx="8331199" cy="4716195"/>
          </a:xfrm>
        </p:spPr>
      </p:pic>
    </p:spTree>
    <p:extLst>
      <p:ext uri="{BB962C8B-B14F-4D97-AF65-F5344CB8AC3E}">
        <p14:creationId xmlns:p14="http://schemas.microsoft.com/office/powerpoint/2010/main" val="1732756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7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34768-5BFB-9156-8C4D-723F8AE347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Bird of Prey Centre</a:t>
            </a:r>
          </a:p>
        </p:txBody>
      </p:sp>
      <p:pic>
        <p:nvPicPr>
          <p:cNvPr id="4" name="birds of prey vid 2">
            <a:hlinkClick r:id="" action="ppaction://media"/>
            <a:extLst>
              <a:ext uri="{FF2B5EF4-FFF2-40B4-BE49-F238E27FC236}">
                <a16:creationId xmlns:a16="http://schemas.microsoft.com/office/drawing/2014/main" id="{92D62E92-451D-4923-1DFD-919E0120E54C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70001" y="1269351"/>
            <a:ext cx="8669338" cy="4907612"/>
          </a:xfrm>
        </p:spPr>
      </p:pic>
    </p:spTree>
    <p:extLst>
      <p:ext uri="{BB962C8B-B14F-4D97-AF65-F5344CB8AC3E}">
        <p14:creationId xmlns:p14="http://schemas.microsoft.com/office/powerpoint/2010/main" val="2724211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6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2E222-BD6C-152F-23F2-187AA5288C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1"/>
                </a:solidFill>
              </a:rPr>
              <a:t>Optional Trip to the Botanic Gardens, </a:t>
            </a:r>
            <a:br>
              <a:rPr lang="en-GB" b="1" dirty="0">
                <a:solidFill>
                  <a:schemeClr val="accent1"/>
                </a:solidFill>
              </a:rPr>
            </a:br>
            <a:r>
              <a:rPr lang="en-GB" b="1" dirty="0">
                <a:solidFill>
                  <a:schemeClr val="accent1"/>
                </a:solidFill>
              </a:rPr>
              <a:t>Week 10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148D18-DE14-9104-5C9E-066E662A6E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Complete the survey:</a:t>
            </a: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https://forms.office.com/e/KnxRLRd5kg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653591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48085-9F6D-30B0-6688-5D6406B88D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Have you ever …?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7E47B-05F9-FC3D-30EE-96CC7C6FD9A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been to a botanic garden?</a:t>
            </a:r>
          </a:p>
          <a:p>
            <a:r>
              <a:rPr lang="en-GB" dirty="0"/>
              <a:t>seen a bird of prey fly?</a:t>
            </a:r>
          </a:p>
          <a:p>
            <a:r>
              <a:rPr lang="en-GB" dirty="0"/>
              <a:t>visited a stone circle?</a:t>
            </a:r>
          </a:p>
          <a:p>
            <a:endParaRPr lang="en-GB" dirty="0"/>
          </a:p>
          <a:p>
            <a:r>
              <a:rPr lang="en-GB" dirty="0"/>
              <a:t>Yes, I have …</a:t>
            </a:r>
          </a:p>
          <a:p>
            <a:r>
              <a:rPr lang="en-GB" dirty="0"/>
              <a:t>No, I haven’t …</a:t>
            </a:r>
          </a:p>
          <a:p>
            <a:r>
              <a:rPr lang="en-GB" dirty="0"/>
              <a:t>I’ve never …</a:t>
            </a:r>
          </a:p>
          <a:p>
            <a:r>
              <a:rPr lang="en-GB" dirty="0"/>
              <a:t>I’ve …. but I’ve never …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508679-17F3-8E97-2589-3B7B8E545FA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When did you go?</a:t>
            </a:r>
          </a:p>
          <a:p>
            <a:r>
              <a:rPr lang="en-GB" dirty="0"/>
              <a:t>When did you see it?</a:t>
            </a:r>
          </a:p>
          <a:p>
            <a:r>
              <a:rPr lang="en-GB" dirty="0"/>
              <a:t>When was that?</a:t>
            </a:r>
          </a:p>
          <a:p>
            <a:endParaRPr lang="en-GB" dirty="0"/>
          </a:p>
          <a:p>
            <a:r>
              <a:rPr lang="en-GB" dirty="0"/>
              <a:t>I went in YEAR/the holidays</a:t>
            </a:r>
          </a:p>
          <a:p>
            <a:r>
              <a:rPr lang="en-GB" dirty="0"/>
              <a:t>I went LAST year/month/week</a:t>
            </a:r>
          </a:p>
          <a:p>
            <a:r>
              <a:rPr lang="en-GB" dirty="0"/>
              <a:t>It was in MONTH/the holidays/at the weekend</a:t>
            </a:r>
          </a:p>
        </p:txBody>
      </p:sp>
    </p:spTree>
    <p:extLst>
      <p:ext uri="{BB962C8B-B14F-4D97-AF65-F5344CB8AC3E}">
        <p14:creationId xmlns:p14="http://schemas.microsoft.com/office/powerpoint/2010/main" val="3269427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6F045-B082-01A3-FDAF-B321A7184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The Present Perfect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66CDA8-7DC6-8AE0-874B-064DC54563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52880"/>
            <a:ext cx="10515600" cy="472408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Use when there is a direct link between an experience in the past and the current time.</a:t>
            </a:r>
          </a:p>
          <a:p>
            <a:endParaRPr lang="en-GB" dirty="0"/>
          </a:p>
          <a:p>
            <a:r>
              <a:rPr lang="en-GB" dirty="0"/>
              <a:t>Some of us </a:t>
            </a:r>
            <a:r>
              <a:rPr lang="en-GB" dirty="0">
                <a:solidFill>
                  <a:schemeClr val="accent1"/>
                </a:solidFill>
              </a:rPr>
              <a:t>have lived</a:t>
            </a:r>
            <a:r>
              <a:rPr lang="en-GB" dirty="0"/>
              <a:t> in Carmarthen </a:t>
            </a:r>
            <a:r>
              <a:rPr lang="en-GB" dirty="0">
                <a:solidFill>
                  <a:schemeClr val="accent1"/>
                </a:solidFill>
              </a:rPr>
              <a:t>since July</a:t>
            </a:r>
            <a:r>
              <a:rPr lang="en-GB" dirty="0"/>
              <a:t>.</a:t>
            </a:r>
          </a:p>
          <a:p>
            <a:r>
              <a:rPr lang="en-GB" dirty="0"/>
              <a:t>We </a:t>
            </a:r>
            <a:r>
              <a:rPr lang="en-GB" dirty="0">
                <a:solidFill>
                  <a:schemeClr val="accent1"/>
                </a:solidFill>
              </a:rPr>
              <a:t>have lived </a:t>
            </a:r>
            <a:r>
              <a:rPr lang="en-GB" dirty="0"/>
              <a:t>on campus </a:t>
            </a:r>
            <a:r>
              <a:rPr lang="en-GB" dirty="0">
                <a:solidFill>
                  <a:schemeClr val="accent1"/>
                </a:solidFill>
              </a:rPr>
              <a:t>for almost 2 months now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Use </a:t>
            </a:r>
            <a:r>
              <a:rPr lang="en-GB" b="1" dirty="0">
                <a:solidFill>
                  <a:schemeClr val="accent1"/>
                </a:solidFill>
              </a:rPr>
              <a:t>the continuous form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/>
              <a:t>when you want to </a:t>
            </a:r>
            <a:r>
              <a:rPr lang="en-GB" b="1" dirty="0"/>
              <a:t>add emphasis</a:t>
            </a:r>
            <a:r>
              <a:rPr lang="en-GB" dirty="0"/>
              <a:t> to an action which is still happening:</a:t>
            </a:r>
          </a:p>
          <a:p>
            <a:r>
              <a:rPr lang="en-GB" dirty="0"/>
              <a:t>We </a:t>
            </a:r>
            <a:r>
              <a:rPr lang="en-GB" dirty="0">
                <a:solidFill>
                  <a:schemeClr val="accent1"/>
                </a:solidFill>
              </a:rPr>
              <a:t>have been living</a:t>
            </a:r>
            <a:r>
              <a:rPr lang="en-GB" dirty="0"/>
              <a:t> in the same flat since the start of our course.</a:t>
            </a:r>
          </a:p>
        </p:txBody>
      </p:sp>
    </p:spTree>
    <p:extLst>
      <p:ext uri="{BB962C8B-B14F-4D97-AF65-F5344CB8AC3E}">
        <p14:creationId xmlns:p14="http://schemas.microsoft.com/office/powerpoint/2010/main" val="3274059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4D6A9-8328-F1BE-0DDE-11DCD89CE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Recognise the correct 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E1978A-5892-6609-ABDF-D9C07057E6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>
                <a:hlinkClick r:id="rId2"/>
              </a:rPr>
              <a:t>www.Kahoot.it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US" dirty="0" err="1">
                <a:hlinkClick r:id="rId3"/>
              </a:rPr>
              <a:t>Practising</a:t>
            </a:r>
            <a:r>
              <a:rPr lang="en-US" dirty="0">
                <a:hlinkClick r:id="rId3"/>
              </a:rPr>
              <a:t> the Present Perfect, Unit 7 - Details - Kahoot!</a:t>
            </a:r>
            <a:r>
              <a:rPr lang="en-US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80312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DEE8E4-8293-4A82-A896-E526E99E50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Practise the present perfect continuous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1566CA-FD4D-98DB-3D45-2F69CF84A6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R&amp;W book page 130</a:t>
            </a:r>
          </a:p>
          <a:p>
            <a:endParaRPr lang="en-GB" dirty="0"/>
          </a:p>
          <a:p>
            <a:r>
              <a:rPr lang="en-GB" dirty="0"/>
              <a:t>exercises 1,2 &amp; 3</a:t>
            </a:r>
          </a:p>
          <a:p>
            <a:endParaRPr lang="en-GB" dirty="0"/>
          </a:p>
          <a:p>
            <a:r>
              <a:rPr lang="en-GB" dirty="0"/>
              <a:t>Share your answers with a partner.</a:t>
            </a:r>
          </a:p>
        </p:txBody>
      </p:sp>
    </p:spTree>
    <p:extLst>
      <p:ext uri="{BB962C8B-B14F-4D97-AF65-F5344CB8AC3E}">
        <p14:creationId xmlns:p14="http://schemas.microsoft.com/office/powerpoint/2010/main" val="35890734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E7D5C-43C5-1BDA-B67D-27AAF5F774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Take A Lunch Break</a:t>
            </a:r>
            <a:endParaRPr lang="en-GB" b="1" dirty="0">
              <a:solidFill>
                <a:schemeClr val="accent1"/>
              </a:solidFill>
            </a:endParaRPr>
          </a:p>
        </p:txBody>
      </p:sp>
      <p:pic>
        <p:nvPicPr>
          <p:cNvPr id="5" name="Content Placeholder 4" descr="Food and salad in takeout boxes">
            <a:extLst>
              <a:ext uri="{FF2B5EF4-FFF2-40B4-BE49-F238E27FC236}">
                <a16:creationId xmlns:a16="http://schemas.microsoft.com/office/drawing/2014/main" id="{647491A8-80DD-E258-A485-3A6DA63696E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128639" y="1825625"/>
            <a:ext cx="5934721" cy="4351338"/>
          </a:xfrm>
        </p:spPr>
      </p:pic>
    </p:spTree>
    <p:extLst>
      <p:ext uri="{BB962C8B-B14F-4D97-AF65-F5344CB8AC3E}">
        <p14:creationId xmlns:p14="http://schemas.microsoft.com/office/powerpoint/2010/main" val="22470278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WEEK 8/4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Day One</a:t>
            </a:r>
            <a:br>
              <a:rPr lang="en-GB" dirty="0"/>
            </a:br>
            <a:r>
              <a:rPr lang="en-GB" dirty="0"/>
              <a:t>Session 2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934766"/>
          </a:xfrm>
        </p:spPr>
        <p:txBody>
          <a:bodyPr lIns="91440" tIns="45720" rIns="91440" bIns="45720" anchor="t"/>
          <a:lstStyle/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Writing Skills: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Transitional language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Hedging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Talking about graphs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4089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4637284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2561B-DA40-DD41-E3C8-004F6571E1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What can you remember?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AA4CCB-B8A2-2E0B-E8DD-ECE63C49DA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https://wordwall.net/play/58957/677/694</a:t>
            </a:r>
            <a:r>
              <a:rPr lang="en-GB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5490952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310247-D78C-AB54-3665-C1FA05EFBB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Choose the best transitional language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4D9FB8-F81B-AADE-6746-F63F3C49F2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hlinkClick r:id="rId2"/>
              </a:rPr>
              <a:t>www.kahoot.it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751806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3D872-E558-1473-57E8-A6FC76D84A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Transitional Language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AB0294-019F-D12B-0EFA-A19617EBA8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4000"/>
            <a:ext cx="10515600" cy="4652963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dirty="0"/>
              <a:t>Look at the handout.</a:t>
            </a:r>
          </a:p>
          <a:p>
            <a:r>
              <a:rPr lang="en-GB" dirty="0"/>
              <a:t>Select at least one example from each category that you don’t usually use.</a:t>
            </a:r>
          </a:p>
          <a:p>
            <a:r>
              <a:rPr lang="en-GB" dirty="0"/>
              <a:t>Write a complex sentence for each of your choices.</a:t>
            </a:r>
          </a:p>
          <a:p>
            <a:r>
              <a:rPr lang="en-GB" dirty="0"/>
              <a:t>Write 3 sentences about the topic </a:t>
            </a:r>
            <a:r>
              <a:rPr lang="en-GB" dirty="0">
                <a:solidFill>
                  <a:srgbClr val="FF0000"/>
                </a:solidFill>
              </a:rPr>
              <a:t>Fire Does More Harm Than Good</a:t>
            </a:r>
            <a:r>
              <a:rPr lang="en-GB" dirty="0"/>
              <a:t>.</a:t>
            </a:r>
          </a:p>
          <a:p>
            <a:r>
              <a:rPr lang="en-GB" dirty="0"/>
              <a:t>Compare answers with a student from another debate group.</a:t>
            </a:r>
          </a:p>
          <a:p>
            <a:r>
              <a:rPr lang="en-GB" dirty="0"/>
              <a:t>Write 4 sentences about your </a:t>
            </a:r>
            <a:r>
              <a:rPr lang="en-GB" dirty="0">
                <a:solidFill>
                  <a:srgbClr val="00B050"/>
                </a:solidFill>
              </a:rPr>
              <a:t>sustainability research</a:t>
            </a:r>
            <a:r>
              <a:rPr lang="en-GB" dirty="0"/>
              <a:t>.</a:t>
            </a:r>
          </a:p>
          <a:p>
            <a:r>
              <a:rPr lang="en-GB" dirty="0"/>
              <a:t>Compare answers with someone from your discipline.</a:t>
            </a:r>
          </a:p>
        </p:txBody>
      </p:sp>
    </p:spTree>
    <p:extLst>
      <p:ext uri="{BB962C8B-B14F-4D97-AF65-F5344CB8AC3E}">
        <p14:creationId xmlns:p14="http://schemas.microsoft.com/office/powerpoint/2010/main" val="1136137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08C5C-CFED-5447-9851-E315DA7308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Talking about graphs and charts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5C1CAA-1E8A-AC3E-4FC3-9F83A0D284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48791"/>
            <a:ext cx="10515600" cy="4524498"/>
          </a:xfrm>
        </p:spPr>
        <p:txBody>
          <a:bodyPr>
            <a:normAutofit/>
          </a:bodyPr>
          <a:lstStyle/>
          <a:p>
            <a:r>
              <a:rPr lang="en-GB" dirty="0"/>
              <a:t>When we include a graph or chart in our essay or presentation, we should discuss it.</a:t>
            </a:r>
          </a:p>
          <a:p>
            <a:r>
              <a:rPr lang="en-GB" dirty="0"/>
              <a:t>We may need to </a:t>
            </a:r>
            <a:r>
              <a:rPr lang="en-GB" b="1" dirty="0">
                <a:solidFill>
                  <a:schemeClr val="accent1"/>
                </a:solidFill>
              </a:rPr>
              <a:t>infer</a:t>
            </a:r>
            <a:r>
              <a:rPr lang="en-GB" dirty="0"/>
              <a:t> information i.e. make an educated guess.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e.g.  </a:t>
            </a:r>
            <a:r>
              <a:rPr lang="en-GB" i="1" dirty="0"/>
              <a:t> The decline in </a:t>
            </a:r>
          </a:p>
          <a:p>
            <a:pPr marL="0" indent="0">
              <a:buNone/>
            </a:pPr>
            <a:r>
              <a:rPr lang="en-GB" i="1" dirty="0"/>
              <a:t>lion population </a:t>
            </a:r>
            <a:r>
              <a:rPr lang="en-GB" i="1" dirty="0">
                <a:solidFill>
                  <a:schemeClr val="accent1"/>
                </a:solidFill>
              </a:rPr>
              <a:t>might be</a:t>
            </a:r>
            <a:r>
              <a:rPr lang="en-GB" i="1" dirty="0"/>
              <a:t> </a:t>
            </a:r>
          </a:p>
          <a:p>
            <a:pPr marL="0" indent="0">
              <a:buNone/>
            </a:pPr>
            <a:r>
              <a:rPr lang="en-GB" i="1" dirty="0"/>
              <a:t>due to hunting, </a:t>
            </a:r>
            <a:r>
              <a:rPr lang="en-GB" i="1" dirty="0">
                <a:solidFill>
                  <a:schemeClr val="accent1"/>
                </a:solidFill>
              </a:rPr>
              <a:t>although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/>
                </a:solidFill>
              </a:rPr>
              <a:t>there is no evidence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/>
                </a:solidFill>
              </a:rPr>
              <a:t>for this in the data</a:t>
            </a:r>
            <a:r>
              <a:rPr lang="en-GB" i="1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graph showing different colored squares&#10;&#10;Description automatically generated">
            <a:extLst>
              <a:ext uri="{FF2B5EF4-FFF2-40B4-BE49-F238E27FC236}">
                <a16:creationId xmlns:a16="http://schemas.microsoft.com/office/drawing/2014/main" id="{33685C40-B4A3-40E1-D4B4-6B5F11A7E8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4890" y="3297705"/>
            <a:ext cx="6313289" cy="249360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70D2F69-FB88-44F3-8AE8-6BBF202DF957}"/>
              </a:ext>
            </a:extLst>
          </p:cNvPr>
          <p:cNvSpPr txBox="1"/>
          <p:nvPr/>
        </p:nvSpPr>
        <p:spPr>
          <a:xfrm>
            <a:off x="838200" y="6460177"/>
            <a:ext cx="101702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2400" dirty="0"/>
              <a:t>Note the </a:t>
            </a:r>
            <a:r>
              <a:rPr lang="en-GB" sz="2400" dirty="0">
                <a:solidFill>
                  <a:schemeClr val="accent1"/>
                </a:solidFill>
              </a:rPr>
              <a:t>hedging</a:t>
            </a:r>
            <a:r>
              <a:rPr lang="en-GB" sz="2400" dirty="0"/>
              <a:t> – we avoid absolute statements in academic writing</a:t>
            </a:r>
            <a:r>
              <a:rPr lang="en-GB" dirty="0"/>
              <a:t> .</a:t>
            </a:r>
          </a:p>
        </p:txBody>
      </p:sp>
    </p:spTree>
    <p:extLst>
      <p:ext uri="{BB962C8B-B14F-4D97-AF65-F5344CB8AC3E}">
        <p14:creationId xmlns:p14="http://schemas.microsoft.com/office/powerpoint/2010/main" val="2857491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AD72A-3405-6FE2-B934-D80CEE6636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Noun Phrases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D7E4C9-3EA5-69C6-DFC9-C6B3ED49293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1. Tuna numbers have fallen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2. The fall in tuna numbers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5497B7-C9DF-1E89-E020-34902A6448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94543" y="1825624"/>
            <a:ext cx="5659257" cy="4897147"/>
          </a:xfrm>
        </p:spPr>
        <p:txBody>
          <a:bodyPr>
            <a:normAutofit lnSpcReduction="10000"/>
          </a:bodyPr>
          <a:lstStyle/>
          <a:p>
            <a:r>
              <a:rPr lang="en-GB" dirty="0">
                <a:highlight>
                  <a:srgbClr val="FFFF00"/>
                </a:highlight>
              </a:rPr>
              <a:t>Tuna numbers </a:t>
            </a:r>
            <a:r>
              <a:rPr lang="en-GB" dirty="0">
                <a:highlight>
                  <a:srgbClr val="00FF00"/>
                </a:highlight>
              </a:rPr>
              <a:t>have fallen.</a:t>
            </a:r>
          </a:p>
          <a:p>
            <a:endParaRPr lang="en-GB" dirty="0">
              <a:highlight>
                <a:srgbClr val="00FF00"/>
              </a:highlight>
            </a:endParaRPr>
          </a:p>
          <a:p>
            <a:r>
              <a:rPr lang="en-GB" dirty="0">
                <a:highlight>
                  <a:srgbClr val="FFFF00"/>
                </a:highlight>
              </a:rPr>
              <a:t>The fall in tuna numbers …</a:t>
            </a:r>
          </a:p>
          <a:p>
            <a:endParaRPr lang="en-GB" dirty="0">
              <a:highlight>
                <a:srgbClr val="FFFF00"/>
              </a:highlight>
            </a:endParaRPr>
          </a:p>
          <a:p>
            <a:r>
              <a:rPr lang="en-GB" dirty="0">
                <a:highlight>
                  <a:srgbClr val="00FFFF"/>
                </a:highlight>
              </a:rPr>
              <a:t>could be due to</a:t>
            </a:r>
          </a:p>
          <a:p>
            <a:r>
              <a:rPr lang="en-GB" dirty="0">
                <a:highlight>
                  <a:srgbClr val="00FFFF"/>
                </a:highlight>
              </a:rPr>
              <a:t>might be as a result of</a:t>
            </a:r>
          </a:p>
          <a:p>
            <a:r>
              <a:rPr lang="en-GB" dirty="0">
                <a:highlight>
                  <a:srgbClr val="00FFFF"/>
                </a:highlight>
              </a:rPr>
              <a:t>is likely to be because of</a:t>
            </a:r>
          </a:p>
          <a:p>
            <a:r>
              <a:rPr lang="en-GB" dirty="0">
                <a:highlight>
                  <a:srgbClr val="00FFFF"/>
                </a:highlight>
              </a:rPr>
              <a:t>is no doubt as a consequence of</a:t>
            </a:r>
          </a:p>
          <a:p>
            <a:r>
              <a:rPr lang="en-GB" dirty="0">
                <a:highlight>
                  <a:srgbClr val="00FFFF"/>
                </a:highlight>
              </a:rPr>
              <a:t>is perhaps related to</a:t>
            </a:r>
          </a:p>
          <a:p>
            <a:r>
              <a:rPr lang="en-GB" dirty="0">
                <a:highlight>
                  <a:srgbClr val="00FFFF"/>
                </a:highlight>
              </a:rPr>
              <a:t>may well be connected to </a:t>
            </a:r>
          </a:p>
          <a:p>
            <a:endParaRPr lang="en-GB" dirty="0">
              <a:highlight>
                <a:srgbClr val="00FFFF"/>
              </a:highlight>
            </a:endParaRPr>
          </a:p>
          <a:p>
            <a:endParaRPr lang="en-GB" dirty="0">
              <a:highlight>
                <a:srgbClr val="00FFFF"/>
              </a:highlight>
            </a:endParaRPr>
          </a:p>
        </p:txBody>
      </p:sp>
      <p:pic>
        <p:nvPicPr>
          <p:cNvPr id="6" name="Picture 5" descr="A fish swimming in water&#10;&#10;Description automatically generated">
            <a:extLst>
              <a:ext uri="{FF2B5EF4-FFF2-40B4-BE49-F238E27FC236}">
                <a16:creationId xmlns:a16="http://schemas.microsoft.com/office/drawing/2014/main" id="{29FFBB0F-8C55-7894-0352-FE8A89CAF4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06731" y="4001294"/>
            <a:ext cx="4509687" cy="170555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2AB4059-F122-A567-936F-B6685A6FFAAD}"/>
              </a:ext>
            </a:extLst>
          </p:cNvPr>
          <p:cNvSpPr txBox="1"/>
          <p:nvPr/>
        </p:nvSpPr>
        <p:spPr>
          <a:xfrm>
            <a:off x="1184856" y="5036937"/>
            <a:ext cx="360489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www.fish20.org/about/43-hidden/519-2018tuna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c-nd/3.0/"/>
              </a:rPr>
              <a:t>CC BY-NC-ND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615652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BDACB-03A7-76E9-BBA7-E86289C141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Controversial!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D5BC2D-336F-2E87-70FF-71B6A08041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dirty="0"/>
              <a:t>Language students learn better when taught without coursebooks.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</a:rPr>
              <a:t>Qualify the statement to make it true for you.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could/might/may/probably</a:t>
            </a:r>
          </a:p>
          <a:p>
            <a:pPr marL="0" indent="0">
              <a:buNone/>
            </a:pPr>
            <a:r>
              <a:rPr lang="en-GB" dirty="0"/>
              <a:t>Undoubtedly, In all probability</a:t>
            </a:r>
          </a:p>
          <a:p>
            <a:pPr marL="0" indent="0">
              <a:buNone/>
            </a:pPr>
            <a:r>
              <a:rPr lang="en-GB" dirty="0"/>
              <a:t>It is (extremely) likely that…/ It is (highly) unlikely that…</a:t>
            </a:r>
          </a:p>
          <a:p>
            <a:pPr marL="0" indent="0">
              <a:buNone/>
            </a:pPr>
            <a:r>
              <a:rPr lang="en-GB" dirty="0"/>
              <a:t>cannot possibly, It is doubtful that…</a:t>
            </a:r>
          </a:p>
        </p:txBody>
      </p:sp>
    </p:spTree>
    <p:extLst>
      <p:ext uri="{BB962C8B-B14F-4D97-AF65-F5344CB8AC3E}">
        <p14:creationId xmlns:p14="http://schemas.microsoft.com/office/powerpoint/2010/main" val="3445320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8A5D7-EC24-57C2-CCA2-813F5ADE5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Week 8 Self-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F61D0B-5EDA-291C-68E3-B2BB5C4A23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Do the research for your extended essay.</a:t>
            </a:r>
          </a:p>
          <a:p>
            <a:pPr marL="0" indent="0">
              <a:buNone/>
            </a:pPr>
            <a:r>
              <a:rPr lang="en-GB" dirty="0"/>
              <a:t>-  Read articles and make notes.</a:t>
            </a:r>
          </a:p>
          <a:p>
            <a:pPr>
              <a:buFontTx/>
              <a:buChar char="-"/>
            </a:pPr>
            <a:r>
              <a:rPr lang="en-GB" dirty="0"/>
              <a:t> Make notes on your ideas.</a:t>
            </a:r>
          </a:p>
          <a:p>
            <a:pPr>
              <a:buFontTx/>
              <a:buChar char="-"/>
            </a:pPr>
            <a:r>
              <a:rPr lang="en-GB" dirty="0"/>
              <a:t> Start a first draft.</a:t>
            </a:r>
          </a:p>
        </p:txBody>
      </p:sp>
    </p:spTree>
    <p:extLst>
      <p:ext uri="{BB962C8B-B14F-4D97-AF65-F5344CB8AC3E}">
        <p14:creationId xmlns:p14="http://schemas.microsoft.com/office/powerpoint/2010/main" val="34472225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4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577</TotalTime>
  <Words>821</Words>
  <Application>Microsoft Office PowerPoint</Application>
  <PresentationFormat>Widescreen</PresentationFormat>
  <Paragraphs>265</Paragraphs>
  <Slides>25</Slides>
  <Notes>2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Aptos</vt:lpstr>
      <vt:lpstr>Aptos Display</vt:lpstr>
      <vt:lpstr>Arial</vt:lpstr>
      <vt:lpstr>Calibri</vt:lpstr>
      <vt:lpstr>Office Theme</vt:lpstr>
      <vt:lpstr>Sub Title 1</vt:lpstr>
      <vt:lpstr>1_Office Theme</vt:lpstr>
      <vt:lpstr>Text 1</vt:lpstr>
      <vt:lpstr>   WEEK 8/4   Day One Session 1   </vt:lpstr>
      <vt:lpstr>What did you do over the long weekend?</vt:lpstr>
      <vt:lpstr>What did you do over the long weekend?</vt:lpstr>
      <vt:lpstr>Past Tense Verbs</vt:lpstr>
      <vt:lpstr>Verbs ending in the /t/ sound</vt:lpstr>
      <vt:lpstr>Verbs ending in the /d/ sound</vt:lpstr>
      <vt:lpstr>Verbs ending in the /id/ sound</vt:lpstr>
      <vt:lpstr>National Botanic Gardens of Wales</vt:lpstr>
      <vt:lpstr>National Botanic Gardens of Wales</vt:lpstr>
      <vt:lpstr> Bird of Prey Centre</vt:lpstr>
      <vt:lpstr>Bird of Prey Centre</vt:lpstr>
      <vt:lpstr>Optional Trip to the Botanic Gardens,  Week 10</vt:lpstr>
      <vt:lpstr>Have you ever …?</vt:lpstr>
      <vt:lpstr>The Present Perfect</vt:lpstr>
      <vt:lpstr>Recognise the correct form</vt:lpstr>
      <vt:lpstr>Practise the present perfect continuous</vt:lpstr>
      <vt:lpstr>Take A Lunch Break</vt:lpstr>
      <vt:lpstr>   WEEK 8/4   Day One Session 2   </vt:lpstr>
      <vt:lpstr>What can you remember?</vt:lpstr>
      <vt:lpstr>Choose the best transitional language</vt:lpstr>
      <vt:lpstr>Transitional Language</vt:lpstr>
      <vt:lpstr>Talking about graphs and charts</vt:lpstr>
      <vt:lpstr>Noun Phrases</vt:lpstr>
      <vt:lpstr>Controversial!</vt:lpstr>
      <vt:lpstr>Week 8 Self- Study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WEEK 8/4   Day One Session 1   </dc:title>
  <dc:creator>Stephanie Bradley</dc:creator>
  <cp:lastModifiedBy>Stephanie Bradley</cp:lastModifiedBy>
  <cp:revision>1</cp:revision>
  <dcterms:created xsi:type="dcterms:W3CDTF">2024-08-26T08:52:51Z</dcterms:created>
  <dcterms:modified xsi:type="dcterms:W3CDTF">2024-08-27T16:08:33Z</dcterms:modified>
</cp:coreProperties>
</file>