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tiff" ContentType="image/tiff"/>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84" r:id="rId1"/>
  </p:sldMasterIdLst>
  <p:sldIdLst>
    <p:sldId id="256" r:id="rId2"/>
  </p:sldIdLst>
  <p:sldSz cx="21383625" cy="30275213"/>
  <p:notesSz cx="6858000" cy="9144000"/>
  <p:defaultTextStyle>
    <a:defPPr>
      <a:defRPr lang="en-US"/>
    </a:defPPr>
    <a:lvl1pPr marL="0" algn="l" defTabSz="2771345" rtl="0" eaLnBrk="1" latinLnBrk="0" hangingPunct="1">
      <a:defRPr sz="5455" kern="1200">
        <a:solidFill>
          <a:schemeClr val="tx1"/>
        </a:solidFill>
        <a:latin typeface="+mn-lt"/>
        <a:ea typeface="+mn-ea"/>
        <a:cs typeface="+mn-cs"/>
      </a:defRPr>
    </a:lvl1pPr>
    <a:lvl2pPr marL="1385673" algn="l" defTabSz="2771345" rtl="0" eaLnBrk="1" latinLnBrk="0" hangingPunct="1">
      <a:defRPr sz="5455" kern="1200">
        <a:solidFill>
          <a:schemeClr val="tx1"/>
        </a:solidFill>
        <a:latin typeface="+mn-lt"/>
        <a:ea typeface="+mn-ea"/>
        <a:cs typeface="+mn-cs"/>
      </a:defRPr>
    </a:lvl2pPr>
    <a:lvl3pPr marL="2771345" algn="l" defTabSz="2771345" rtl="0" eaLnBrk="1" latinLnBrk="0" hangingPunct="1">
      <a:defRPr sz="5455" kern="1200">
        <a:solidFill>
          <a:schemeClr val="tx1"/>
        </a:solidFill>
        <a:latin typeface="+mn-lt"/>
        <a:ea typeface="+mn-ea"/>
        <a:cs typeface="+mn-cs"/>
      </a:defRPr>
    </a:lvl3pPr>
    <a:lvl4pPr marL="4157017" algn="l" defTabSz="2771345" rtl="0" eaLnBrk="1" latinLnBrk="0" hangingPunct="1">
      <a:defRPr sz="5455" kern="1200">
        <a:solidFill>
          <a:schemeClr val="tx1"/>
        </a:solidFill>
        <a:latin typeface="+mn-lt"/>
        <a:ea typeface="+mn-ea"/>
        <a:cs typeface="+mn-cs"/>
      </a:defRPr>
    </a:lvl4pPr>
    <a:lvl5pPr marL="5542689" algn="l" defTabSz="2771345" rtl="0" eaLnBrk="1" latinLnBrk="0" hangingPunct="1">
      <a:defRPr sz="5455" kern="1200">
        <a:solidFill>
          <a:schemeClr val="tx1"/>
        </a:solidFill>
        <a:latin typeface="+mn-lt"/>
        <a:ea typeface="+mn-ea"/>
        <a:cs typeface="+mn-cs"/>
      </a:defRPr>
    </a:lvl5pPr>
    <a:lvl6pPr marL="6928362" algn="l" defTabSz="2771345" rtl="0" eaLnBrk="1" latinLnBrk="0" hangingPunct="1">
      <a:defRPr sz="5455" kern="1200">
        <a:solidFill>
          <a:schemeClr val="tx1"/>
        </a:solidFill>
        <a:latin typeface="+mn-lt"/>
        <a:ea typeface="+mn-ea"/>
        <a:cs typeface="+mn-cs"/>
      </a:defRPr>
    </a:lvl6pPr>
    <a:lvl7pPr marL="8314034" algn="l" defTabSz="2771345" rtl="0" eaLnBrk="1" latinLnBrk="0" hangingPunct="1">
      <a:defRPr sz="5455" kern="1200">
        <a:solidFill>
          <a:schemeClr val="tx1"/>
        </a:solidFill>
        <a:latin typeface="+mn-lt"/>
        <a:ea typeface="+mn-ea"/>
        <a:cs typeface="+mn-cs"/>
      </a:defRPr>
    </a:lvl7pPr>
    <a:lvl8pPr marL="9699706" algn="l" defTabSz="2771345" rtl="0" eaLnBrk="1" latinLnBrk="0" hangingPunct="1">
      <a:defRPr sz="5455" kern="1200">
        <a:solidFill>
          <a:schemeClr val="tx1"/>
        </a:solidFill>
        <a:latin typeface="+mn-lt"/>
        <a:ea typeface="+mn-ea"/>
        <a:cs typeface="+mn-cs"/>
      </a:defRPr>
    </a:lvl8pPr>
    <a:lvl9pPr marL="11085378" algn="l" defTabSz="2771345" rtl="0" eaLnBrk="1" latinLnBrk="0" hangingPunct="1">
      <a:defRPr sz="5455"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9812"/>
    <p:restoredTop sz="94652"/>
  </p:normalViewPr>
  <p:slideViewPr>
    <p:cSldViewPr snapToGrid="0" snapToObjects="1">
      <p:cViewPr>
        <p:scale>
          <a:sx n="26" d="100"/>
          <a:sy n="26" d="100"/>
        </p:scale>
        <p:origin x="1712" y="-8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3" Type="http://schemas.openxmlformats.org/officeDocument/2006/relationships/presProps" Target="pres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tableStyles" Target="tableStyles.xml"/><Relationship Id="rId5" Type="http://schemas.openxmlformats.org/officeDocument/2006/relationships/theme" Target="theme/theme1.xml"/><Relationship Id="rId4" Type="http://schemas.openxmlformats.org/officeDocument/2006/relationships/viewProps" Target="view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603772" y="4954765"/>
            <a:ext cx="18176081" cy="10540259"/>
          </a:xfrm>
        </p:spPr>
        <p:txBody>
          <a:bodyPr anchor="b"/>
          <a:lstStyle>
            <a:lvl1pPr algn="ctr">
              <a:defRPr sz="14031"/>
            </a:lvl1pPr>
          </a:lstStyle>
          <a:p>
            <a:r>
              <a:rPr lang="en-GB"/>
              <a:t>Click to edit Master title style</a:t>
            </a:r>
            <a:endParaRPr lang="en-US" dirty="0"/>
          </a:p>
        </p:txBody>
      </p:sp>
      <p:sp>
        <p:nvSpPr>
          <p:cNvPr id="3" name="Subtitle 2"/>
          <p:cNvSpPr>
            <a:spLocks noGrp="1"/>
          </p:cNvSpPr>
          <p:nvPr>
            <p:ph type="subTitle" idx="1"/>
          </p:nvPr>
        </p:nvSpPr>
        <p:spPr>
          <a:xfrm>
            <a:off x="2672953" y="15901497"/>
            <a:ext cx="16037719" cy="7309499"/>
          </a:xfrm>
        </p:spPr>
        <p:txBody>
          <a:bodyPr/>
          <a:lstStyle>
            <a:lvl1pPr marL="0" indent="0" algn="ctr">
              <a:buNone/>
              <a:defRPr sz="5612"/>
            </a:lvl1pPr>
            <a:lvl2pPr marL="1069162" indent="0" algn="ctr">
              <a:buNone/>
              <a:defRPr sz="4677"/>
            </a:lvl2pPr>
            <a:lvl3pPr marL="2138324" indent="0" algn="ctr">
              <a:buNone/>
              <a:defRPr sz="4209"/>
            </a:lvl3pPr>
            <a:lvl4pPr marL="3207487" indent="0" algn="ctr">
              <a:buNone/>
              <a:defRPr sz="3742"/>
            </a:lvl4pPr>
            <a:lvl5pPr marL="4276649" indent="0" algn="ctr">
              <a:buNone/>
              <a:defRPr sz="3742"/>
            </a:lvl5pPr>
            <a:lvl6pPr marL="5345811" indent="0" algn="ctr">
              <a:buNone/>
              <a:defRPr sz="3742"/>
            </a:lvl6pPr>
            <a:lvl7pPr marL="6414973" indent="0" algn="ctr">
              <a:buNone/>
              <a:defRPr sz="3742"/>
            </a:lvl7pPr>
            <a:lvl8pPr marL="7484135" indent="0" algn="ctr">
              <a:buNone/>
              <a:defRPr sz="3742"/>
            </a:lvl8pPr>
            <a:lvl9pPr marL="8553298" indent="0" algn="ctr">
              <a:buNone/>
              <a:defRPr sz="3742"/>
            </a:lvl9pPr>
          </a:lstStyle>
          <a:p>
            <a:r>
              <a:rPr lang="en-GB"/>
              <a:t>Click to edit Master subtitle style</a:t>
            </a:r>
            <a:endParaRPr lang="en-US" dirty="0"/>
          </a:p>
        </p:txBody>
      </p:sp>
      <p:sp>
        <p:nvSpPr>
          <p:cNvPr id="4" name="Date Placeholder 3"/>
          <p:cNvSpPr>
            <a:spLocks noGrp="1"/>
          </p:cNvSpPr>
          <p:nvPr>
            <p:ph type="dt" sz="half" idx="10"/>
          </p:nvPr>
        </p:nvSpPr>
        <p:spPr/>
        <p:txBody>
          <a:bodyPr/>
          <a:lstStyle/>
          <a:p>
            <a:fld id="{4C99151A-8971-494A-BD27-0348896E2E92}" type="datetimeFigureOut">
              <a:rPr lang="en-US" smtClean="0"/>
              <a:t>3/6/19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4688483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4C99151A-8971-494A-BD27-0348896E2E92}" type="datetimeFigureOut">
              <a:rPr lang="en-US" smtClean="0"/>
              <a:t>3/6/19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201437342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458988" y="7547788"/>
            <a:ext cx="18443377" cy="12593645"/>
          </a:xfrm>
        </p:spPr>
        <p:txBody>
          <a:bodyPr anchor="b"/>
          <a:lstStyle>
            <a:lvl1pPr>
              <a:defRPr sz="14031"/>
            </a:lvl1pPr>
          </a:lstStyle>
          <a:p>
            <a:r>
              <a:rPr lang="en-GB"/>
              <a:t>Click to edit Master title style</a:t>
            </a:r>
            <a:endParaRPr lang="en-US" dirty="0"/>
          </a:p>
        </p:txBody>
      </p:sp>
      <p:sp>
        <p:nvSpPr>
          <p:cNvPr id="3" name="Text Placeholder 2"/>
          <p:cNvSpPr>
            <a:spLocks noGrp="1"/>
          </p:cNvSpPr>
          <p:nvPr>
            <p:ph type="body" idx="1"/>
          </p:nvPr>
        </p:nvSpPr>
        <p:spPr>
          <a:xfrm>
            <a:off x="1458988" y="20260574"/>
            <a:ext cx="18443377" cy="6622701"/>
          </a:xfrm>
        </p:spPr>
        <p:txBody>
          <a:bodyPr/>
          <a:lstStyle>
            <a:lvl1pPr marL="0" indent="0">
              <a:buNone/>
              <a:defRPr sz="5612">
                <a:solidFill>
                  <a:schemeClr val="tx1"/>
                </a:solidFill>
              </a:defRPr>
            </a:lvl1pPr>
            <a:lvl2pPr marL="1069162" indent="0">
              <a:buNone/>
              <a:defRPr sz="4677">
                <a:solidFill>
                  <a:schemeClr val="tx1">
                    <a:tint val="75000"/>
                  </a:schemeClr>
                </a:solidFill>
              </a:defRPr>
            </a:lvl2pPr>
            <a:lvl3pPr marL="2138324" indent="0">
              <a:buNone/>
              <a:defRPr sz="4209">
                <a:solidFill>
                  <a:schemeClr val="tx1">
                    <a:tint val="75000"/>
                  </a:schemeClr>
                </a:solidFill>
              </a:defRPr>
            </a:lvl3pPr>
            <a:lvl4pPr marL="3207487" indent="0">
              <a:buNone/>
              <a:defRPr sz="3742">
                <a:solidFill>
                  <a:schemeClr val="tx1">
                    <a:tint val="75000"/>
                  </a:schemeClr>
                </a:solidFill>
              </a:defRPr>
            </a:lvl4pPr>
            <a:lvl5pPr marL="4276649" indent="0">
              <a:buNone/>
              <a:defRPr sz="3742">
                <a:solidFill>
                  <a:schemeClr val="tx1">
                    <a:tint val="75000"/>
                  </a:schemeClr>
                </a:solidFill>
              </a:defRPr>
            </a:lvl5pPr>
            <a:lvl6pPr marL="5345811" indent="0">
              <a:buNone/>
              <a:defRPr sz="3742">
                <a:solidFill>
                  <a:schemeClr val="tx1">
                    <a:tint val="75000"/>
                  </a:schemeClr>
                </a:solidFill>
              </a:defRPr>
            </a:lvl6pPr>
            <a:lvl7pPr marL="6414973" indent="0">
              <a:buNone/>
              <a:defRPr sz="3742">
                <a:solidFill>
                  <a:schemeClr val="tx1">
                    <a:tint val="75000"/>
                  </a:schemeClr>
                </a:solidFill>
              </a:defRPr>
            </a:lvl7pPr>
            <a:lvl8pPr marL="7484135" indent="0">
              <a:buNone/>
              <a:defRPr sz="3742">
                <a:solidFill>
                  <a:schemeClr val="tx1">
                    <a:tint val="75000"/>
                  </a:schemeClr>
                </a:solidFill>
              </a:defRPr>
            </a:lvl8pPr>
            <a:lvl9pPr marL="8553298" indent="0">
              <a:buNone/>
              <a:defRPr sz="3742">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4C99151A-8971-494A-BD27-0348896E2E92}" type="datetimeFigureOut">
              <a:rPr lang="en-US" smtClean="0"/>
              <a:t>3/6/19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49452624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sz="half" idx="1"/>
          </p:nvPr>
        </p:nvSpPr>
        <p:spPr>
          <a:xfrm>
            <a:off x="1470124" y="8059374"/>
            <a:ext cx="9088041" cy="19209345"/>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10825460" y="8059374"/>
            <a:ext cx="9088041" cy="19209345"/>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4C99151A-8971-494A-BD27-0348896E2E92}" type="datetimeFigureOut">
              <a:rPr lang="en-US" smtClean="0"/>
              <a:t>3/6/19</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74093624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1472909" y="1611882"/>
            <a:ext cx="18443377" cy="5851808"/>
          </a:xfrm>
        </p:spPr>
        <p:txBody>
          <a:bodyPr/>
          <a:lstStyle/>
          <a:p>
            <a:r>
              <a:rPr lang="en-GB"/>
              <a:t>Click to edit Master title style</a:t>
            </a:r>
            <a:endParaRPr lang="en-US" dirty="0"/>
          </a:p>
        </p:txBody>
      </p:sp>
      <p:sp>
        <p:nvSpPr>
          <p:cNvPr id="3" name="Text Placeholder 2"/>
          <p:cNvSpPr>
            <a:spLocks noGrp="1"/>
          </p:cNvSpPr>
          <p:nvPr>
            <p:ph type="body" idx="1"/>
          </p:nvPr>
        </p:nvSpPr>
        <p:spPr>
          <a:xfrm>
            <a:off x="1472912" y="7421634"/>
            <a:ext cx="9046274" cy="3637228"/>
          </a:xfrm>
        </p:spPr>
        <p:txBody>
          <a:bodyPr anchor="b"/>
          <a:lstStyle>
            <a:lvl1pPr marL="0" indent="0">
              <a:buNone/>
              <a:defRPr sz="5612" b="1"/>
            </a:lvl1pPr>
            <a:lvl2pPr marL="1069162" indent="0">
              <a:buNone/>
              <a:defRPr sz="4677" b="1"/>
            </a:lvl2pPr>
            <a:lvl3pPr marL="2138324" indent="0">
              <a:buNone/>
              <a:defRPr sz="4209" b="1"/>
            </a:lvl3pPr>
            <a:lvl4pPr marL="3207487" indent="0">
              <a:buNone/>
              <a:defRPr sz="3742" b="1"/>
            </a:lvl4pPr>
            <a:lvl5pPr marL="4276649" indent="0">
              <a:buNone/>
              <a:defRPr sz="3742" b="1"/>
            </a:lvl5pPr>
            <a:lvl6pPr marL="5345811" indent="0">
              <a:buNone/>
              <a:defRPr sz="3742" b="1"/>
            </a:lvl6pPr>
            <a:lvl7pPr marL="6414973" indent="0">
              <a:buNone/>
              <a:defRPr sz="3742" b="1"/>
            </a:lvl7pPr>
            <a:lvl8pPr marL="7484135" indent="0">
              <a:buNone/>
              <a:defRPr sz="3742" b="1"/>
            </a:lvl8pPr>
            <a:lvl9pPr marL="8553298" indent="0">
              <a:buNone/>
              <a:defRPr sz="3742" b="1"/>
            </a:lvl9pPr>
          </a:lstStyle>
          <a:p>
            <a:pPr lvl="0"/>
            <a:r>
              <a:rPr lang="en-GB"/>
              <a:t>Click to edit Master text styles</a:t>
            </a:r>
          </a:p>
        </p:txBody>
      </p:sp>
      <p:sp>
        <p:nvSpPr>
          <p:cNvPr id="4" name="Content Placeholder 3"/>
          <p:cNvSpPr>
            <a:spLocks noGrp="1"/>
          </p:cNvSpPr>
          <p:nvPr>
            <p:ph sz="half" idx="2"/>
          </p:nvPr>
        </p:nvSpPr>
        <p:spPr>
          <a:xfrm>
            <a:off x="1472912" y="11058863"/>
            <a:ext cx="9046274" cy="16265921"/>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10825461" y="7421634"/>
            <a:ext cx="9090826" cy="3637228"/>
          </a:xfrm>
        </p:spPr>
        <p:txBody>
          <a:bodyPr anchor="b"/>
          <a:lstStyle>
            <a:lvl1pPr marL="0" indent="0">
              <a:buNone/>
              <a:defRPr sz="5612" b="1"/>
            </a:lvl1pPr>
            <a:lvl2pPr marL="1069162" indent="0">
              <a:buNone/>
              <a:defRPr sz="4677" b="1"/>
            </a:lvl2pPr>
            <a:lvl3pPr marL="2138324" indent="0">
              <a:buNone/>
              <a:defRPr sz="4209" b="1"/>
            </a:lvl3pPr>
            <a:lvl4pPr marL="3207487" indent="0">
              <a:buNone/>
              <a:defRPr sz="3742" b="1"/>
            </a:lvl4pPr>
            <a:lvl5pPr marL="4276649" indent="0">
              <a:buNone/>
              <a:defRPr sz="3742" b="1"/>
            </a:lvl5pPr>
            <a:lvl6pPr marL="5345811" indent="0">
              <a:buNone/>
              <a:defRPr sz="3742" b="1"/>
            </a:lvl6pPr>
            <a:lvl7pPr marL="6414973" indent="0">
              <a:buNone/>
              <a:defRPr sz="3742" b="1"/>
            </a:lvl7pPr>
            <a:lvl8pPr marL="7484135" indent="0">
              <a:buNone/>
              <a:defRPr sz="3742" b="1"/>
            </a:lvl8pPr>
            <a:lvl9pPr marL="8553298" indent="0">
              <a:buNone/>
              <a:defRPr sz="3742" b="1"/>
            </a:lvl9pPr>
          </a:lstStyle>
          <a:p>
            <a:pPr lvl="0"/>
            <a:r>
              <a:rPr lang="en-GB"/>
              <a:t>Click to edit Master text styles</a:t>
            </a:r>
          </a:p>
        </p:txBody>
      </p:sp>
      <p:sp>
        <p:nvSpPr>
          <p:cNvPr id="6" name="Content Placeholder 5"/>
          <p:cNvSpPr>
            <a:spLocks noGrp="1"/>
          </p:cNvSpPr>
          <p:nvPr>
            <p:ph sz="quarter" idx="4"/>
          </p:nvPr>
        </p:nvSpPr>
        <p:spPr>
          <a:xfrm>
            <a:off x="10825461" y="11058863"/>
            <a:ext cx="9090826" cy="16265921"/>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4C99151A-8971-494A-BD27-0348896E2E92}" type="datetimeFigureOut">
              <a:rPr lang="en-US" smtClean="0"/>
              <a:t>3/6/19</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180530121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4C99151A-8971-494A-BD27-0348896E2E92}" type="datetimeFigureOut">
              <a:rPr lang="en-US" smtClean="0"/>
              <a:t>3/6/19</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204857249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4C99151A-8971-494A-BD27-0348896E2E92}" type="datetimeFigureOut">
              <a:rPr lang="en-US" smtClean="0"/>
              <a:t>3/6/19</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190011156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72909" y="2018348"/>
            <a:ext cx="6896776" cy="7064216"/>
          </a:xfrm>
        </p:spPr>
        <p:txBody>
          <a:bodyPr anchor="b"/>
          <a:lstStyle>
            <a:lvl1pPr>
              <a:defRPr sz="7483"/>
            </a:lvl1pPr>
          </a:lstStyle>
          <a:p>
            <a:r>
              <a:rPr lang="en-GB"/>
              <a:t>Click to edit Master title style</a:t>
            </a:r>
            <a:endParaRPr lang="en-US" dirty="0"/>
          </a:p>
        </p:txBody>
      </p:sp>
      <p:sp>
        <p:nvSpPr>
          <p:cNvPr id="3" name="Content Placeholder 2"/>
          <p:cNvSpPr>
            <a:spLocks noGrp="1"/>
          </p:cNvSpPr>
          <p:nvPr>
            <p:ph idx="1"/>
          </p:nvPr>
        </p:nvSpPr>
        <p:spPr>
          <a:xfrm>
            <a:off x="9090826" y="4359077"/>
            <a:ext cx="10825460" cy="21515024"/>
          </a:xfrm>
        </p:spPr>
        <p:txBody>
          <a:bodyPr/>
          <a:lstStyle>
            <a:lvl1pPr>
              <a:defRPr sz="7483"/>
            </a:lvl1pPr>
            <a:lvl2pPr>
              <a:defRPr sz="6548"/>
            </a:lvl2pPr>
            <a:lvl3pPr>
              <a:defRPr sz="5612"/>
            </a:lvl3pPr>
            <a:lvl4pPr>
              <a:defRPr sz="4677"/>
            </a:lvl4pPr>
            <a:lvl5pPr>
              <a:defRPr sz="4677"/>
            </a:lvl5pPr>
            <a:lvl6pPr>
              <a:defRPr sz="4677"/>
            </a:lvl6pPr>
            <a:lvl7pPr>
              <a:defRPr sz="4677"/>
            </a:lvl7pPr>
            <a:lvl8pPr>
              <a:defRPr sz="4677"/>
            </a:lvl8pPr>
            <a:lvl9pPr>
              <a:defRPr sz="4677"/>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1472909" y="9082564"/>
            <a:ext cx="6896776" cy="16826573"/>
          </a:xfrm>
        </p:spPr>
        <p:txBody>
          <a:bodyPr/>
          <a:lstStyle>
            <a:lvl1pPr marL="0" indent="0">
              <a:buNone/>
              <a:defRPr sz="3742"/>
            </a:lvl1pPr>
            <a:lvl2pPr marL="1069162" indent="0">
              <a:buNone/>
              <a:defRPr sz="3274"/>
            </a:lvl2pPr>
            <a:lvl3pPr marL="2138324" indent="0">
              <a:buNone/>
              <a:defRPr sz="2806"/>
            </a:lvl3pPr>
            <a:lvl4pPr marL="3207487" indent="0">
              <a:buNone/>
              <a:defRPr sz="2339"/>
            </a:lvl4pPr>
            <a:lvl5pPr marL="4276649" indent="0">
              <a:buNone/>
              <a:defRPr sz="2339"/>
            </a:lvl5pPr>
            <a:lvl6pPr marL="5345811" indent="0">
              <a:buNone/>
              <a:defRPr sz="2339"/>
            </a:lvl6pPr>
            <a:lvl7pPr marL="6414973" indent="0">
              <a:buNone/>
              <a:defRPr sz="2339"/>
            </a:lvl7pPr>
            <a:lvl8pPr marL="7484135" indent="0">
              <a:buNone/>
              <a:defRPr sz="2339"/>
            </a:lvl8pPr>
            <a:lvl9pPr marL="8553298" indent="0">
              <a:buNone/>
              <a:defRPr sz="2339"/>
            </a:lvl9pPr>
          </a:lstStyle>
          <a:p>
            <a:pPr lvl="0"/>
            <a:r>
              <a:rPr lang="en-GB"/>
              <a:t>Click to edit Master text styles</a:t>
            </a:r>
          </a:p>
        </p:txBody>
      </p:sp>
      <p:sp>
        <p:nvSpPr>
          <p:cNvPr id="5" name="Date Placeholder 4"/>
          <p:cNvSpPr>
            <a:spLocks noGrp="1"/>
          </p:cNvSpPr>
          <p:nvPr>
            <p:ph type="dt" sz="half" idx="10"/>
          </p:nvPr>
        </p:nvSpPr>
        <p:spPr/>
        <p:txBody>
          <a:bodyPr/>
          <a:lstStyle/>
          <a:p>
            <a:fld id="{4C99151A-8971-494A-BD27-0348896E2E92}" type="datetimeFigureOut">
              <a:rPr lang="en-US" smtClean="0"/>
              <a:t>3/6/19</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209329248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72909" y="2018348"/>
            <a:ext cx="6896776" cy="7064216"/>
          </a:xfrm>
        </p:spPr>
        <p:txBody>
          <a:bodyPr anchor="b"/>
          <a:lstStyle>
            <a:lvl1pPr>
              <a:defRPr sz="7483"/>
            </a:lvl1pPr>
          </a:lstStyle>
          <a:p>
            <a:r>
              <a:rPr lang="en-GB"/>
              <a:t>Click to edit Master title style</a:t>
            </a:r>
            <a:endParaRPr lang="en-US" dirty="0"/>
          </a:p>
        </p:txBody>
      </p:sp>
      <p:sp>
        <p:nvSpPr>
          <p:cNvPr id="3" name="Picture Placeholder 2"/>
          <p:cNvSpPr>
            <a:spLocks noGrp="1" noChangeAspect="1"/>
          </p:cNvSpPr>
          <p:nvPr>
            <p:ph type="pic" idx="1"/>
          </p:nvPr>
        </p:nvSpPr>
        <p:spPr>
          <a:xfrm>
            <a:off x="9090826" y="4359077"/>
            <a:ext cx="10825460" cy="21515024"/>
          </a:xfrm>
        </p:spPr>
        <p:txBody>
          <a:bodyPr anchor="t"/>
          <a:lstStyle>
            <a:lvl1pPr marL="0" indent="0">
              <a:buNone/>
              <a:defRPr sz="7483"/>
            </a:lvl1pPr>
            <a:lvl2pPr marL="1069162" indent="0">
              <a:buNone/>
              <a:defRPr sz="6548"/>
            </a:lvl2pPr>
            <a:lvl3pPr marL="2138324" indent="0">
              <a:buNone/>
              <a:defRPr sz="5612"/>
            </a:lvl3pPr>
            <a:lvl4pPr marL="3207487" indent="0">
              <a:buNone/>
              <a:defRPr sz="4677"/>
            </a:lvl4pPr>
            <a:lvl5pPr marL="4276649" indent="0">
              <a:buNone/>
              <a:defRPr sz="4677"/>
            </a:lvl5pPr>
            <a:lvl6pPr marL="5345811" indent="0">
              <a:buNone/>
              <a:defRPr sz="4677"/>
            </a:lvl6pPr>
            <a:lvl7pPr marL="6414973" indent="0">
              <a:buNone/>
              <a:defRPr sz="4677"/>
            </a:lvl7pPr>
            <a:lvl8pPr marL="7484135" indent="0">
              <a:buNone/>
              <a:defRPr sz="4677"/>
            </a:lvl8pPr>
            <a:lvl9pPr marL="8553298" indent="0">
              <a:buNone/>
              <a:defRPr sz="4677"/>
            </a:lvl9pPr>
          </a:lstStyle>
          <a:p>
            <a:r>
              <a:rPr lang="en-GB"/>
              <a:t>Drag picture to placeholder or click icon to add</a:t>
            </a:r>
            <a:endParaRPr lang="en-US" dirty="0"/>
          </a:p>
        </p:txBody>
      </p:sp>
      <p:sp>
        <p:nvSpPr>
          <p:cNvPr id="4" name="Text Placeholder 3"/>
          <p:cNvSpPr>
            <a:spLocks noGrp="1"/>
          </p:cNvSpPr>
          <p:nvPr>
            <p:ph type="body" sz="half" idx="2"/>
          </p:nvPr>
        </p:nvSpPr>
        <p:spPr>
          <a:xfrm>
            <a:off x="1472909" y="9082564"/>
            <a:ext cx="6896776" cy="16826573"/>
          </a:xfrm>
        </p:spPr>
        <p:txBody>
          <a:bodyPr/>
          <a:lstStyle>
            <a:lvl1pPr marL="0" indent="0">
              <a:buNone/>
              <a:defRPr sz="3742"/>
            </a:lvl1pPr>
            <a:lvl2pPr marL="1069162" indent="0">
              <a:buNone/>
              <a:defRPr sz="3274"/>
            </a:lvl2pPr>
            <a:lvl3pPr marL="2138324" indent="0">
              <a:buNone/>
              <a:defRPr sz="2806"/>
            </a:lvl3pPr>
            <a:lvl4pPr marL="3207487" indent="0">
              <a:buNone/>
              <a:defRPr sz="2339"/>
            </a:lvl4pPr>
            <a:lvl5pPr marL="4276649" indent="0">
              <a:buNone/>
              <a:defRPr sz="2339"/>
            </a:lvl5pPr>
            <a:lvl6pPr marL="5345811" indent="0">
              <a:buNone/>
              <a:defRPr sz="2339"/>
            </a:lvl6pPr>
            <a:lvl7pPr marL="6414973" indent="0">
              <a:buNone/>
              <a:defRPr sz="2339"/>
            </a:lvl7pPr>
            <a:lvl8pPr marL="7484135" indent="0">
              <a:buNone/>
              <a:defRPr sz="2339"/>
            </a:lvl8pPr>
            <a:lvl9pPr marL="8553298" indent="0">
              <a:buNone/>
              <a:defRPr sz="2339"/>
            </a:lvl9pPr>
          </a:lstStyle>
          <a:p>
            <a:pPr lvl="0"/>
            <a:r>
              <a:rPr lang="en-GB"/>
              <a:t>Click to edit Master text styles</a:t>
            </a:r>
          </a:p>
        </p:txBody>
      </p:sp>
      <p:sp>
        <p:nvSpPr>
          <p:cNvPr id="5" name="Date Placeholder 4"/>
          <p:cNvSpPr>
            <a:spLocks noGrp="1"/>
          </p:cNvSpPr>
          <p:nvPr>
            <p:ph type="dt" sz="half" idx="10"/>
          </p:nvPr>
        </p:nvSpPr>
        <p:spPr/>
        <p:txBody>
          <a:bodyPr/>
          <a:lstStyle/>
          <a:p>
            <a:fld id="{4C99151A-8971-494A-BD27-0348896E2E92}" type="datetimeFigureOut">
              <a:rPr lang="en-US" smtClean="0"/>
              <a:t>3/6/19</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188970704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4C99151A-8971-494A-BD27-0348896E2E92}" type="datetimeFigureOut">
              <a:rPr lang="en-US" smtClean="0"/>
              <a:t>3/6/19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117070025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15302658" y="1611875"/>
            <a:ext cx="4610844" cy="25656844"/>
          </a:xfrm>
        </p:spPr>
        <p:txBody>
          <a:bodyPr vert="eaVert"/>
          <a:lstStyle/>
          <a:p>
            <a:r>
              <a:rPr lang="en-GB"/>
              <a:t>Click to edit Master title style</a:t>
            </a:r>
            <a:endParaRPr lang="en-US" dirty="0"/>
          </a:p>
        </p:txBody>
      </p:sp>
      <p:sp>
        <p:nvSpPr>
          <p:cNvPr id="3" name="Vertical Text Placeholder 2"/>
          <p:cNvSpPr>
            <a:spLocks noGrp="1"/>
          </p:cNvSpPr>
          <p:nvPr>
            <p:ph type="body" orient="vert" idx="1"/>
          </p:nvPr>
        </p:nvSpPr>
        <p:spPr>
          <a:xfrm>
            <a:off x="1470125" y="1611875"/>
            <a:ext cx="13565237" cy="25656844"/>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4C99151A-8971-494A-BD27-0348896E2E92}" type="datetimeFigureOut">
              <a:rPr lang="en-US" smtClean="0"/>
              <a:t>3/6/19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7139783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470124" y="1611882"/>
            <a:ext cx="18443377" cy="5851808"/>
          </a:xfrm>
          <a:prstGeom prst="rect">
            <a:avLst/>
          </a:prstGeom>
        </p:spPr>
        <p:txBody>
          <a:bodyPr vert="horz" lIns="91440" tIns="45720" rIns="91440" bIns="45720" rtlCol="0" anchor="ctr">
            <a:normAutofit/>
          </a:bodyPr>
          <a:lstStyle/>
          <a:p>
            <a:r>
              <a:rPr lang="en-GB"/>
              <a:t>Click to edit Master title style</a:t>
            </a:r>
            <a:endParaRPr lang="en-US" dirty="0"/>
          </a:p>
        </p:txBody>
      </p:sp>
      <p:sp>
        <p:nvSpPr>
          <p:cNvPr id="3" name="Text Placeholder 2"/>
          <p:cNvSpPr>
            <a:spLocks noGrp="1"/>
          </p:cNvSpPr>
          <p:nvPr>
            <p:ph type="body" idx="1"/>
          </p:nvPr>
        </p:nvSpPr>
        <p:spPr>
          <a:xfrm>
            <a:off x="1470124" y="8059374"/>
            <a:ext cx="18443377" cy="19209345"/>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1470124" y="28060644"/>
            <a:ext cx="4811316" cy="1611875"/>
          </a:xfrm>
          <a:prstGeom prst="rect">
            <a:avLst/>
          </a:prstGeom>
        </p:spPr>
        <p:txBody>
          <a:bodyPr vert="horz" lIns="91440" tIns="45720" rIns="91440" bIns="45720" rtlCol="0" anchor="ctr"/>
          <a:lstStyle>
            <a:lvl1pPr algn="l">
              <a:defRPr sz="2806">
                <a:solidFill>
                  <a:schemeClr val="tx1">
                    <a:tint val="75000"/>
                  </a:schemeClr>
                </a:solidFill>
              </a:defRPr>
            </a:lvl1pPr>
          </a:lstStyle>
          <a:p>
            <a:fld id="{4C99151A-8971-494A-BD27-0348896E2E92}" type="datetimeFigureOut">
              <a:rPr lang="en-US" smtClean="0"/>
              <a:t>3/6/19</a:t>
            </a:fld>
            <a:endParaRPr lang="en-US"/>
          </a:p>
        </p:txBody>
      </p:sp>
      <p:sp>
        <p:nvSpPr>
          <p:cNvPr id="5" name="Footer Placeholder 4"/>
          <p:cNvSpPr>
            <a:spLocks noGrp="1"/>
          </p:cNvSpPr>
          <p:nvPr>
            <p:ph type="ftr" sz="quarter" idx="3"/>
          </p:nvPr>
        </p:nvSpPr>
        <p:spPr>
          <a:xfrm>
            <a:off x="7083326" y="28060644"/>
            <a:ext cx="7216973" cy="1611875"/>
          </a:xfrm>
          <a:prstGeom prst="rect">
            <a:avLst/>
          </a:prstGeom>
        </p:spPr>
        <p:txBody>
          <a:bodyPr vert="horz" lIns="91440" tIns="45720" rIns="91440" bIns="45720" rtlCol="0" anchor="ctr"/>
          <a:lstStyle>
            <a:lvl1pPr algn="ctr">
              <a:defRPr sz="2806">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15102185" y="28060644"/>
            <a:ext cx="4811316" cy="1611875"/>
          </a:xfrm>
          <a:prstGeom prst="rect">
            <a:avLst/>
          </a:prstGeom>
        </p:spPr>
        <p:txBody>
          <a:bodyPr vert="horz" lIns="91440" tIns="45720" rIns="91440" bIns="45720" rtlCol="0" anchor="ctr"/>
          <a:lstStyle>
            <a:lvl1pPr algn="r">
              <a:defRPr sz="2806">
                <a:solidFill>
                  <a:schemeClr val="tx1">
                    <a:tint val="75000"/>
                  </a:schemeClr>
                </a:solidFill>
              </a:defRPr>
            </a:lvl1pPr>
          </a:lstStyle>
          <a:p>
            <a:fld id="{42D6143A-D6F3-F743-B7AD-7A30E92FB51E}" type="slidenum">
              <a:rPr lang="en-US" smtClean="0"/>
              <a:t>‹#›</a:t>
            </a:fld>
            <a:endParaRPr lang="en-US"/>
          </a:p>
        </p:txBody>
      </p:sp>
    </p:spTree>
    <p:extLst>
      <p:ext uri="{BB962C8B-B14F-4D97-AF65-F5344CB8AC3E}">
        <p14:creationId xmlns:p14="http://schemas.microsoft.com/office/powerpoint/2010/main" val="240344120"/>
      </p:ext>
    </p:extLst>
  </p:cSld>
  <p:clrMap bg1="lt1" tx1="dk1" bg2="lt2" tx2="dk2" accent1="accent1" accent2="accent2" accent3="accent3" accent4="accent4" accent5="accent5" accent6="accent6" hlink="hlink" folHlink="folHlink"/>
  <p:sldLayoutIdLst>
    <p:sldLayoutId id="2147483685" r:id="rId1"/>
    <p:sldLayoutId id="2147483686" r:id="rId2"/>
    <p:sldLayoutId id="2147483687" r:id="rId3"/>
    <p:sldLayoutId id="2147483688" r:id="rId4"/>
    <p:sldLayoutId id="2147483689" r:id="rId5"/>
    <p:sldLayoutId id="2147483690" r:id="rId6"/>
    <p:sldLayoutId id="2147483691" r:id="rId7"/>
    <p:sldLayoutId id="2147483692" r:id="rId8"/>
    <p:sldLayoutId id="2147483693" r:id="rId9"/>
    <p:sldLayoutId id="2147483694" r:id="rId10"/>
    <p:sldLayoutId id="2147483695" r:id="rId11"/>
  </p:sldLayoutIdLst>
  <p:txStyles>
    <p:titleStyle>
      <a:lvl1pPr algn="l" defTabSz="2138324" rtl="0" eaLnBrk="1" latinLnBrk="0" hangingPunct="1">
        <a:lnSpc>
          <a:spcPct val="90000"/>
        </a:lnSpc>
        <a:spcBef>
          <a:spcPct val="0"/>
        </a:spcBef>
        <a:buNone/>
        <a:defRPr sz="10289" kern="1200">
          <a:solidFill>
            <a:schemeClr val="tx1"/>
          </a:solidFill>
          <a:latin typeface="+mj-lt"/>
          <a:ea typeface="+mj-ea"/>
          <a:cs typeface="+mj-cs"/>
        </a:defRPr>
      </a:lvl1pPr>
    </p:titleStyle>
    <p:bodyStyle>
      <a:lvl1pPr marL="534581" indent="-534581" algn="l" defTabSz="2138324" rtl="0" eaLnBrk="1" latinLnBrk="0" hangingPunct="1">
        <a:lnSpc>
          <a:spcPct val="90000"/>
        </a:lnSpc>
        <a:spcBef>
          <a:spcPts val="2339"/>
        </a:spcBef>
        <a:buFont typeface="Arial" panose="020B0604020202020204" pitchFamily="34" charset="0"/>
        <a:buChar char="•"/>
        <a:defRPr sz="6548" kern="1200">
          <a:solidFill>
            <a:schemeClr val="tx1"/>
          </a:solidFill>
          <a:latin typeface="+mn-lt"/>
          <a:ea typeface="+mn-ea"/>
          <a:cs typeface="+mn-cs"/>
        </a:defRPr>
      </a:lvl1pPr>
      <a:lvl2pPr marL="1603743" indent="-534581" algn="l" defTabSz="2138324" rtl="0" eaLnBrk="1" latinLnBrk="0" hangingPunct="1">
        <a:lnSpc>
          <a:spcPct val="90000"/>
        </a:lnSpc>
        <a:spcBef>
          <a:spcPts val="1169"/>
        </a:spcBef>
        <a:buFont typeface="Arial" panose="020B0604020202020204" pitchFamily="34" charset="0"/>
        <a:buChar char="•"/>
        <a:defRPr sz="5612" kern="1200">
          <a:solidFill>
            <a:schemeClr val="tx1"/>
          </a:solidFill>
          <a:latin typeface="+mn-lt"/>
          <a:ea typeface="+mn-ea"/>
          <a:cs typeface="+mn-cs"/>
        </a:defRPr>
      </a:lvl2pPr>
      <a:lvl3pPr marL="2672906" indent="-534581" algn="l" defTabSz="2138324" rtl="0" eaLnBrk="1" latinLnBrk="0" hangingPunct="1">
        <a:lnSpc>
          <a:spcPct val="90000"/>
        </a:lnSpc>
        <a:spcBef>
          <a:spcPts val="1169"/>
        </a:spcBef>
        <a:buFont typeface="Arial" panose="020B0604020202020204" pitchFamily="34" charset="0"/>
        <a:buChar char="•"/>
        <a:defRPr sz="4677" kern="1200">
          <a:solidFill>
            <a:schemeClr val="tx1"/>
          </a:solidFill>
          <a:latin typeface="+mn-lt"/>
          <a:ea typeface="+mn-ea"/>
          <a:cs typeface="+mn-cs"/>
        </a:defRPr>
      </a:lvl3pPr>
      <a:lvl4pPr marL="3742068" indent="-534581" algn="l" defTabSz="2138324" rtl="0" eaLnBrk="1" latinLnBrk="0" hangingPunct="1">
        <a:lnSpc>
          <a:spcPct val="90000"/>
        </a:lnSpc>
        <a:spcBef>
          <a:spcPts val="1169"/>
        </a:spcBef>
        <a:buFont typeface="Arial" panose="020B0604020202020204" pitchFamily="34" charset="0"/>
        <a:buChar char="•"/>
        <a:defRPr sz="4209" kern="1200">
          <a:solidFill>
            <a:schemeClr val="tx1"/>
          </a:solidFill>
          <a:latin typeface="+mn-lt"/>
          <a:ea typeface="+mn-ea"/>
          <a:cs typeface="+mn-cs"/>
        </a:defRPr>
      </a:lvl4pPr>
      <a:lvl5pPr marL="4811230" indent="-534581" algn="l" defTabSz="2138324" rtl="0" eaLnBrk="1" latinLnBrk="0" hangingPunct="1">
        <a:lnSpc>
          <a:spcPct val="90000"/>
        </a:lnSpc>
        <a:spcBef>
          <a:spcPts val="1169"/>
        </a:spcBef>
        <a:buFont typeface="Arial" panose="020B0604020202020204" pitchFamily="34" charset="0"/>
        <a:buChar char="•"/>
        <a:defRPr sz="4209" kern="1200">
          <a:solidFill>
            <a:schemeClr val="tx1"/>
          </a:solidFill>
          <a:latin typeface="+mn-lt"/>
          <a:ea typeface="+mn-ea"/>
          <a:cs typeface="+mn-cs"/>
        </a:defRPr>
      </a:lvl5pPr>
      <a:lvl6pPr marL="5880392" indent="-534581" algn="l" defTabSz="2138324" rtl="0" eaLnBrk="1" latinLnBrk="0" hangingPunct="1">
        <a:lnSpc>
          <a:spcPct val="90000"/>
        </a:lnSpc>
        <a:spcBef>
          <a:spcPts val="1169"/>
        </a:spcBef>
        <a:buFont typeface="Arial" panose="020B0604020202020204" pitchFamily="34" charset="0"/>
        <a:buChar char="•"/>
        <a:defRPr sz="4209" kern="1200">
          <a:solidFill>
            <a:schemeClr val="tx1"/>
          </a:solidFill>
          <a:latin typeface="+mn-lt"/>
          <a:ea typeface="+mn-ea"/>
          <a:cs typeface="+mn-cs"/>
        </a:defRPr>
      </a:lvl6pPr>
      <a:lvl7pPr marL="6949554" indent="-534581" algn="l" defTabSz="2138324" rtl="0" eaLnBrk="1" latinLnBrk="0" hangingPunct="1">
        <a:lnSpc>
          <a:spcPct val="90000"/>
        </a:lnSpc>
        <a:spcBef>
          <a:spcPts val="1169"/>
        </a:spcBef>
        <a:buFont typeface="Arial" panose="020B0604020202020204" pitchFamily="34" charset="0"/>
        <a:buChar char="•"/>
        <a:defRPr sz="4209" kern="1200">
          <a:solidFill>
            <a:schemeClr val="tx1"/>
          </a:solidFill>
          <a:latin typeface="+mn-lt"/>
          <a:ea typeface="+mn-ea"/>
          <a:cs typeface="+mn-cs"/>
        </a:defRPr>
      </a:lvl7pPr>
      <a:lvl8pPr marL="8018717" indent="-534581" algn="l" defTabSz="2138324" rtl="0" eaLnBrk="1" latinLnBrk="0" hangingPunct="1">
        <a:lnSpc>
          <a:spcPct val="90000"/>
        </a:lnSpc>
        <a:spcBef>
          <a:spcPts val="1169"/>
        </a:spcBef>
        <a:buFont typeface="Arial" panose="020B0604020202020204" pitchFamily="34" charset="0"/>
        <a:buChar char="•"/>
        <a:defRPr sz="4209" kern="1200">
          <a:solidFill>
            <a:schemeClr val="tx1"/>
          </a:solidFill>
          <a:latin typeface="+mn-lt"/>
          <a:ea typeface="+mn-ea"/>
          <a:cs typeface="+mn-cs"/>
        </a:defRPr>
      </a:lvl8pPr>
      <a:lvl9pPr marL="9087879" indent="-534581" algn="l" defTabSz="2138324" rtl="0" eaLnBrk="1" latinLnBrk="0" hangingPunct="1">
        <a:lnSpc>
          <a:spcPct val="90000"/>
        </a:lnSpc>
        <a:spcBef>
          <a:spcPts val="1169"/>
        </a:spcBef>
        <a:buFont typeface="Arial" panose="020B0604020202020204" pitchFamily="34" charset="0"/>
        <a:buChar char="•"/>
        <a:defRPr sz="4209" kern="1200">
          <a:solidFill>
            <a:schemeClr val="tx1"/>
          </a:solidFill>
          <a:latin typeface="+mn-lt"/>
          <a:ea typeface="+mn-ea"/>
          <a:cs typeface="+mn-cs"/>
        </a:defRPr>
      </a:lvl9pPr>
    </p:bodyStyle>
    <p:otherStyle>
      <a:defPPr>
        <a:defRPr lang="en-US"/>
      </a:defPPr>
      <a:lvl1pPr marL="0" algn="l" defTabSz="2138324" rtl="0" eaLnBrk="1" latinLnBrk="0" hangingPunct="1">
        <a:defRPr sz="4209" kern="1200">
          <a:solidFill>
            <a:schemeClr val="tx1"/>
          </a:solidFill>
          <a:latin typeface="+mn-lt"/>
          <a:ea typeface="+mn-ea"/>
          <a:cs typeface="+mn-cs"/>
        </a:defRPr>
      </a:lvl1pPr>
      <a:lvl2pPr marL="1069162" algn="l" defTabSz="2138324" rtl="0" eaLnBrk="1" latinLnBrk="0" hangingPunct="1">
        <a:defRPr sz="4209" kern="1200">
          <a:solidFill>
            <a:schemeClr val="tx1"/>
          </a:solidFill>
          <a:latin typeface="+mn-lt"/>
          <a:ea typeface="+mn-ea"/>
          <a:cs typeface="+mn-cs"/>
        </a:defRPr>
      </a:lvl2pPr>
      <a:lvl3pPr marL="2138324" algn="l" defTabSz="2138324" rtl="0" eaLnBrk="1" latinLnBrk="0" hangingPunct="1">
        <a:defRPr sz="4209" kern="1200">
          <a:solidFill>
            <a:schemeClr val="tx1"/>
          </a:solidFill>
          <a:latin typeface="+mn-lt"/>
          <a:ea typeface="+mn-ea"/>
          <a:cs typeface="+mn-cs"/>
        </a:defRPr>
      </a:lvl3pPr>
      <a:lvl4pPr marL="3207487" algn="l" defTabSz="2138324" rtl="0" eaLnBrk="1" latinLnBrk="0" hangingPunct="1">
        <a:defRPr sz="4209" kern="1200">
          <a:solidFill>
            <a:schemeClr val="tx1"/>
          </a:solidFill>
          <a:latin typeface="+mn-lt"/>
          <a:ea typeface="+mn-ea"/>
          <a:cs typeface="+mn-cs"/>
        </a:defRPr>
      </a:lvl4pPr>
      <a:lvl5pPr marL="4276649" algn="l" defTabSz="2138324" rtl="0" eaLnBrk="1" latinLnBrk="0" hangingPunct="1">
        <a:defRPr sz="4209" kern="1200">
          <a:solidFill>
            <a:schemeClr val="tx1"/>
          </a:solidFill>
          <a:latin typeface="+mn-lt"/>
          <a:ea typeface="+mn-ea"/>
          <a:cs typeface="+mn-cs"/>
        </a:defRPr>
      </a:lvl5pPr>
      <a:lvl6pPr marL="5345811" algn="l" defTabSz="2138324" rtl="0" eaLnBrk="1" latinLnBrk="0" hangingPunct="1">
        <a:defRPr sz="4209" kern="1200">
          <a:solidFill>
            <a:schemeClr val="tx1"/>
          </a:solidFill>
          <a:latin typeface="+mn-lt"/>
          <a:ea typeface="+mn-ea"/>
          <a:cs typeface="+mn-cs"/>
        </a:defRPr>
      </a:lvl6pPr>
      <a:lvl7pPr marL="6414973" algn="l" defTabSz="2138324" rtl="0" eaLnBrk="1" latinLnBrk="0" hangingPunct="1">
        <a:defRPr sz="4209" kern="1200">
          <a:solidFill>
            <a:schemeClr val="tx1"/>
          </a:solidFill>
          <a:latin typeface="+mn-lt"/>
          <a:ea typeface="+mn-ea"/>
          <a:cs typeface="+mn-cs"/>
        </a:defRPr>
      </a:lvl7pPr>
      <a:lvl8pPr marL="7484135" algn="l" defTabSz="2138324" rtl="0" eaLnBrk="1" latinLnBrk="0" hangingPunct="1">
        <a:defRPr sz="4209" kern="1200">
          <a:solidFill>
            <a:schemeClr val="tx1"/>
          </a:solidFill>
          <a:latin typeface="+mn-lt"/>
          <a:ea typeface="+mn-ea"/>
          <a:cs typeface="+mn-cs"/>
        </a:defRPr>
      </a:lvl8pPr>
      <a:lvl9pPr marL="8553298" algn="l" defTabSz="2138324" rtl="0" eaLnBrk="1" latinLnBrk="0" hangingPunct="1">
        <a:defRPr sz="4209"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8" Type="http://schemas.openxmlformats.org/officeDocument/2006/relationships/image" Target="../media/image5.png"/><Relationship Id="rId3" Type="http://schemas.openxmlformats.org/officeDocument/2006/relationships/image" Target="../media/image2.png"/><Relationship Id="rId7" Type="http://schemas.openxmlformats.org/officeDocument/2006/relationships/image" Target="../media/image4.tiff"/><Relationship Id="rId2" Type="http://schemas.openxmlformats.org/officeDocument/2006/relationships/image" Target="../media/image1.jpg"/><Relationship Id="rId1" Type="http://schemas.openxmlformats.org/officeDocument/2006/relationships/slideLayout" Target="../slideLayouts/slideLayout1.xml"/><Relationship Id="rId6" Type="http://schemas.openxmlformats.org/officeDocument/2006/relationships/image" Target="../media/image3.tiff"/><Relationship Id="rId5" Type="http://schemas.openxmlformats.org/officeDocument/2006/relationships/hyperlink" Target="http://www.imeche.org/events/challenges/design-challenge" TargetMode="External"/><Relationship Id="rId4" Type="http://schemas.openxmlformats.org/officeDocument/2006/relationships/hyperlink" Target="https://www.screwfix.com/p/side-welded-chain-3mm-x-2m/66371"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6"/>
          <p:cNvSpPr>
            <a:spLocks noChangeArrowheads="1"/>
          </p:cNvSpPr>
          <p:nvPr/>
        </p:nvSpPr>
        <p:spPr bwMode="auto">
          <a:xfrm>
            <a:off x="469899" y="1912798"/>
            <a:ext cx="8909958" cy="345909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208620" tIns="104310" rIns="208620" bIns="104310" anchor="ctr"/>
          <a:lstStyle>
            <a:lvl1pPr defTabSz="2085975">
              <a:spcBef>
                <a:spcPct val="20000"/>
              </a:spcBef>
              <a:buChar char="•"/>
              <a:defRPr sz="7300">
                <a:solidFill>
                  <a:schemeClr val="tx1"/>
                </a:solidFill>
                <a:latin typeface="Arial" charset="0"/>
                <a:ea typeface="MS PGothic" charset="-128"/>
                <a:cs typeface="Arial" charset="0"/>
              </a:defRPr>
            </a:lvl1pPr>
            <a:lvl2pPr marL="742950" indent="-285750" defTabSz="2085975">
              <a:spcBef>
                <a:spcPct val="20000"/>
              </a:spcBef>
              <a:buChar char="–"/>
              <a:defRPr sz="6400">
                <a:solidFill>
                  <a:schemeClr val="tx1"/>
                </a:solidFill>
                <a:latin typeface="Arial" charset="0"/>
                <a:ea typeface="Arial" charset="0"/>
                <a:cs typeface="Arial" charset="0"/>
              </a:defRPr>
            </a:lvl2pPr>
            <a:lvl3pPr marL="1143000" indent="-228600" defTabSz="2085975">
              <a:spcBef>
                <a:spcPct val="20000"/>
              </a:spcBef>
              <a:buChar char="•"/>
              <a:defRPr sz="5500">
                <a:solidFill>
                  <a:schemeClr val="tx1"/>
                </a:solidFill>
                <a:latin typeface="Arial" charset="0"/>
                <a:ea typeface="Arial" charset="0"/>
                <a:cs typeface="Arial" charset="0"/>
              </a:defRPr>
            </a:lvl3pPr>
            <a:lvl4pPr marL="1600200" indent="-228600" defTabSz="2085975">
              <a:spcBef>
                <a:spcPct val="20000"/>
              </a:spcBef>
              <a:buChar char="–"/>
              <a:defRPr sz="4600">
                <a:solidFill>
                  <a:schemeClr val="tx1"/>
                </a:solidFill>
                <a:latin typeface="Arial" charset="0"/>
                <a:ea typeface="Arial" charset="0"/>
                <a:cs typeface="Arial" charset="0"/>
              </a:defRPr>
            </a:lvl4pPr>
            <a:lvl5pPr marL="2057400" indent="-228600" defTabSz="2085975">
              <a:spcBef>
                <a:spcPct val="20000"/>
              </a:spcBef>
              <a:buChar char="»"/>
              <a:defRPr sz="4600">
                <a:solidFill>
                  <a:schemeClr val="tx1"/>
                </a:solidFill>
                <a:latin typeface="Arial" charset="0"/>
                <a:ea typeface="Arial" charset="0"/>
                <a:cs typeface="Arial" charset="0"/>
              </a:defRPr>
            </a:lvl5pPr>
            <a:lvl6pPr marL="25146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6pPr>
            <a:lvl7pPr marL="29718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7pPr>
            <a:lvl8pPr marL="34290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8pPr>
            <a:lvl9pPr marL="38862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9pPr>
          </a:lstStyle>
          <a:p>
            <a:pPr eaLnBrk="1" hangingPunct="1">
              <a:lnSpc>
                <a:spcPct val="110000"/>
              </a:lnSpc>
              <a:spcBef>
                <a:spcPct val="0"/>
              </a:spcBef>
              <a:buFontTx/>
              <a:buNone/>
            </a:pPr>
            <a:r>
              <a:rPr lang="en-GB" altLang="en-US" sz="4800" dirty="0">
                <a:solidFill>
                  <a:srgbClr val="002060"/>
                </a:solidFill>
                <a:latin typeface="Calibri" charset="0"/>
                <a:ea typeface="Calibri" charset="0"/>
                <a:cs typeface="Calibri" charset="0"/>
              </a:rPr>
              <a:t>External Pipe Crawler		</a:t>
            </a:r>
          </a:p>
          <a:p>
            <a:pPr eaLnBrk="1" hangingPunct="1">
              <a:lnSpc>
                <a:spcPct val="110000"/>
              </a:lnSpc>
              <a:spcBef>
                <a:spcPct val="0"/>
              </a:spcBef>
              <a:buFontTx/>
              <a:buNone/>
            </a:pPr>
            <a:r>
              <a:rPr lang="en-GB" altLang="en-US" sz="4000" b="1" dirty="0">
                <a:solidFill>
                  <a:srgbClr val="002060"/>
                </a:solidFill>
                <a:latin typeface="Calibri" charset="0"/>
                <a:ea typeface="Calibri" charset="0"/>
                <a:cs typeface="Calibri" charset="0"/>
              </a:rPr>
              <a:t>Group F– Engineering Design M4X01160</a:t>
            </a:r>
          </a:p>
          <a:p>
            <a:pPr eaLnBrk="1" hangingPunct="1">
              <a:lnSpc>
                <a:spcPct val="110000"/>
              </a:lnSpc>
              <a:spcBef>
                <a:spcPct val="0"/>
              </a:spcBef>
              <a:buFontTx/>
              <a:buNone/>
            </a:pPr>
            <a:r>
              <a:rPr lang="en-GB" altLang="en-US" sz="3600" dirty="0">
                <a:solidFill>
                  <a:srgbClr val="002060"/>
                </a:solidFill>
                <a:latin typeface="Calibri" charset="0"/>
                <a:ea typeface="Calibri" charset="0"/>
                <a:cs typeface="Calibri" charset="0"/>
              </a:rPr>
              <a:t>Pedro Ferreira &amp; Richard Morgan</a:t>
            </a:r>
            <a:endParaRPr lang="en-GB" altLang="en-US" sz="1800" dirty="0">
              <a:solidFill>
                <a:srgbClr val="002060"/>
              </a:solidFill>
              <a:latin typeface="Calibri" charset="0"/>
              <a:ea typeface="Calibri" charset="0"/>
              <a:cs typeface="Calibri" charset="0"/>
            </a:endParaRPr>
          </a:p>
          <a:p>
            <a:pPr eaLnBrk="1" hangingPunct="1">
              <a:lnSpc>
                <a:spcPct val="110000"/>
              </a:lnSpc>
              <a:spcBef>
                <a:spcPct val="0"/>
              </a:spcBef>
              <a:buFontTx/>
              <a:buNone/>
            </a:pPr>
            <a:r>
              <a:rPr lang="en-GB" altLang="en-US" sz="3600" dirty="0">
                <a:solidFill>
                  <a:srgbClr val="002060"/>
                </a:solidFill>
                <a:latin typeface="Calibri" charset="0"/>
                <a:ea typeface="Calibri" charset="0"/>
                <a:cs typeface="Calibri" charset="0"/>
              </a:rPr>
              <a:t>School</a:t>
            </a:r>
            <a:r>
              <a:rPr lang="en-GB" altLang="en-US" sz="3600" dirty="0">
                <a:solidFill>
                  <a:srgbClr val="002060"/>
                </a:solidFill>
                <a:latin typeface="Georgia" charset="0"/>
              </a:rPr>
              <a:t> </a:t>
            </a:r>
            <a:r>
              <a:rPr lang="en-GB" altLang="en-US" sz="3600" i="1" dirty="0">
                <a:solidFill>
                  <a:srgbClr val="002060"/>
                </a:solidFill>
                <a:latin typeface="Georgia" charset="0"/>
              </a:rPr>
              <a:t>of</a:t>
            </a:r>
            <a:r>
              <a:rPr lang="en-GB" altLang="en-US" sz="3600" dirty="0">
                <a:solidFill>
                  <a:srgbClr val="002060"/>
                </a:solidFill>
                <a:latin typeface="Georgia" charset="0"/>
              </a:rPr>
              <a:t> </a:t>
            </a:r>
            <a:r>
              <a:rPr lang="en-GB" altLang="en-US" sz="3600" b="1" dirty="0">
                <a:solidFill>
                  <a:srgbClr val="002060"/>
                </a:solidFill>
                <a:latin typeface="Calibri" charset="0"/>
                <a:ea typeface="Calibri" charset="0"/>
                <a:cs typeface="Calibri" charset="0"/>
              </a:rPr>
              <a:t>Engineering</a:t>
            </a:r>
          </a:p>
          <a:p>
            <a:pPr eaLnBrk="1" hangingPunct="1">
              <a:lnSpc>
                <a:spcPct val="110000"/>
              </a:lnSpc>
              <a:spcBef>
                <a:spcPct val="0"/>
              </a:spcBef>
              <a:buFontTx/>
              <a:buNone/>
            </a:pPr>
            <a:r>
              <a:rPr lang="en-GB" altLang="en-US" sz="3600" dirty="0">
                <a:solidFill>
                  <a:srgbClr val="002060"/>
                </a:solidFill>
                <a:latin typeface="Calibri" charset="0"/>
                <a:ea typeface="Calibri" charset="0"/>
                <a:cs typeface="Calibri" charset="0"/>
              </a:rPr>
              <a:t>BEng Engineering</a:t>
            </a:r>
            <a:endParaRPr lang="en-US" altLang="zh-CN" sz="3600" dirty="0">
              <a:solidFill>
                <a:srgbClr val="002060"/>
              </a:solidFill>
              <a:latin typeface="Calibri" charset="0"/>
              <a:ea typeface="Calibri" charset="0"/>
              <a:cs typeface="Calibri" charset="0"/>
            </a:endParaRPr>
          </a:p>
        </p:txBody>
      </p:sp>
      <p:pic>
        <p:nvPicPr>
          <p:cNvPr id="8" name="Picture 7"/>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348597" y="357622"/>
            <a:ext cx="3660125" cy="1279959"/>
          </a:xfrm>
          <a:prstGeom prst="rect">
            <a:avLst/>
          </a:prstGeom>
        </p:spPr>
      </p:pic>
      <p:pic>
        <p:nvPicPr>
          <p:cNvPr id="2" name="Picture 1"/>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9718281" y="202845"/>
            <a:ext cx="1420200" cy="1576422"/>
          </a:xfrm>
          <a:prstGeom prst="rect">
            <a:avLst/>
          </a:prstGeom>
        </p:spPr>
      </p:pic>
      <p:cxnSp>
        <p:nvCxnSpPr>
          <p:cNvPr id="4" name="Straight Connector 3"/>
          <p:cNvCxnSpPr/>
          <p:nvPr/>
        </p:nvCxnSpPr>
        <p:spPr>
          <a:xfrm>
            <a:off x="180000" y="1854042"/>
            <a:ext cx="21024000" cy="0"/>
          </a:xfrm>
          <a:prstGeom prst="line">
            <a:avLst/>
          </a:prstGeom>
          <a:ln>
            <a:solidFill>
              <a:srgbClr val="002060"/>
            </a:solidFill>
          </a:ln>
        </p:spPr>
        <p:style>
          <a:lnRef idx="1">
            <a:schemeClr val="accent1"/>
          </a:lnRef>
          <a:fillRef idx="0">
            <a:schemeClr val="accent1"/>
          </a:fillRef>
          <a:effectRef idx="0">
            <a:schemeClr val="accent1"/>
          </a:effectRef>
          <a:fontRef idx="minor">
            <a:schemeClr val="tx1"/>
          </a:fontRef>
        </p:style>
      </p:cxnSp>
      <p:sp>
        <p:nvSpPr>
          <p:cNvPr id="9" name="Text Box 6"/>
          <p:cNvSpPr txBox="1">
            <a:spLocks noChangeArrowheads="1"/>
          </p:cNvSpPr>
          <p:nvPr/>
        </p:nvSpPr>
        <p:spPr bwMode="auto">
          <a:xfrm>
            <a:off x="180000" y="6257121"/>
            <a:ext cx="6672434" cy="47819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264744" tIns="264744" rIns="264744" bIns="264744">
            <a:spAutoFit/>
          </a:bodyPr>
          <a:lstStyle>
            <a:lvl1pPr defTabSz="673100">
              <a:defRPr sz="2400">
                <a:solidFill>
                  <a:schemeClr val="tx1"/>
                </a:solidFill>
                <a:latin typeface="Arial" charset="0"/>
                <a:ea typeface="ＭＳ Ｐゴシック" charset="-128"/>
              </a:defRPr>
            </a:lvl1pPr>
            <a:lvl2pPr marL="37931725" indent="-37474525" defTabSz="673100">
              <a:defRPr sz="2400">
                <a:solidFill>
                  <a:schemeClr val="tx1"/>
                </a:solidFill>
                <a:latin typeface="Arial" charset="0"/>
                <a:ea typeface="ＭＳ Ｐゴシック" charset="-128"/>
              </a:defRPr>
            </a:lvl2pPr>
            <a:lvl3pPr>
              <a:defRPr sz="2400">
                <a:solidFill>
                  <a:schemeClr val="tx1"/>
                </a:solidFill>
                <a:latin typeface="Arial" charset="0"/>
                <a:ea typeface="ＭＳ Ｐゴシック" charset="-128"/>
              </a:defRPr>
            </a:lvl3pPr>
            <a:lvl4pPr>
              <a:defRPr sz="2400">
                <a:solidFill>
                  <a:schemeClr val="tx1"/>
                </a:solidFill>
                <a:latin typeface="Arial" charset="0"/>
                <a:ea typeface="ＭＳ Ｐゴシック" charset="-128"/>
              </a:defRPr>
            </a:lvl4pPr>
            <a:lvl5pPr>
              <a:defRPr sz="2400">
                <a:solidFill>
                  <a:schemeClr val="tx1"/>
                </a:solidFill>
                <a:latin typeface="Arial" charset="0"/>
                <a:ea typeface="ＭＳ Ｐゴシック" charset="-128"/>
              </a:defRPr>
            </a:lvl5pPr>
            <a:lvl6pPr marL="457200" eaLnBrk="0" fontAlgn="base" hangingPunct="0">
              <a:spcBef>
                <a:spcPct val="0"/>
              </a:spcBef>
              <a:spcAft>
                <a:spcPct val="0"/>
              </a:spcAft>
              <a:defRPr sz="2400">
                <a:solidFill>
                  <a:schemeClr val="tx1"/>
                </a:solidFill>
                <a:latin typeface="Arial" charset="0"/>
                <a:ea typeface="ＭＳ Ｐゴシック" charset="-128"/>
              </a:defRPr>
            </a:lvl6pPr>
            <a:lvl7pPr marL="914400" eaLnBrk="0" fontAlgn="base" hangingPunct="0">
              <a:spcBef>
                <a:spcPct val="0"/>
              </a:spcBef>
              <a:spcAft>
                <a:spcPct val="0"/>
              </a:spcAft>
              <a:defRPr sz="2400">
                <a:solidFill>
                  <a:schemeClr val="tx1"/>
                </a:solidFill>
                <a:latin typeface="Arial" charset="0"/>
                <a:ea typeface="ＭＳ Ｐゴシック" charset="-128"/>
              </a:defRPr>
            </a:lvl7pPr>
            <a:lvl8pPr marL="1371600" eaLnBrk="0" fontAlgn="base" hangingPunct="0">
              <a:spcBef>
                <a:spcPct val="0"/>
              </a:spcBef>
              <a:spcAft>
                <a:spcPct val="0"/>
              </a:spcAft>
              <a:defRPr sz="2400">
                <a:solidFill>
                  <a:schemeClr val="tx1"/>
                </a:solidFill>
                <a:latin typeface="Arial" charset="0"/>
                <a:ea typeface="ＭＳ Ｐゴシック" charset="-128"/>
              </a:defRPr>
            </a:lvl8pPr>
            <a:lvl9pPr marL="1828800" eaLnBrk="0" fontAlgn="base" hangingPunct="0">
              <a:spcBef>
                <a:spcPct val="0"/>
              </a:spcBef>
              <a:spcAft>
                <a:spcPct val="0"/>
              </a:spcAft>
              <a:defRPr sz="2400">
                <a:solidFill>
                  <a:schemeClr val="tx1"/>
                </a:solidFill>
                <a:latin typeface="Arial" charset="0"/>
                <a:ea typeface="ＭＳ Ｐゴシック" charset="-128"/>
              </a:defRPr>
            </a:lvl9pPr>
          </a:lstStyle>
          <a:p>
            <a:pPr>
              <a:spcBef>
                <a:spcPct val="50000"/>
              </a:spcBef>
            </a:pPr>
            <a:r>
              <a:rPr lang="en-AU" altLang="en-US" sz="3600" b="1" dirty="0"/>
              <a:t>Introduction</a:t>
            </a:r>
          </a:p>
          <a:p>
            <a:pPr>
              <a:spcBef>
                <a:spcPct val="50000"/>
              </a:spcBef>
            </a:pPr>
            <a:r>
              <a:rPr lang="en-GB" altLang="en-US" dirty="0"/>
              <a:t>This poster outlines the details of our pipe crawler which we have designed in order to compete in the IMechE challenge. It features technical specifications and features we incorporated in order to ensure its effectiveness. </a:t>
            </a:r>
            <a:endParaRPr lang="en-US" altLang="en-US" dirty="0"/>
          </a:p>
          <a:p>
            <a:pPr>
              <a:spcBef>
                <a:spcPct val="50000"/>
              </a:spcBef>
            </a:pPr>
            <a:endParaRPr lang="en-US" altLang="en-US" sz="2800" dirty="0"/>
          </a:p>
          <a:p>
            <a:pPr>
              <a:spcBef>
                <a:spcPct val="50000"/>
              </a:spcBef>
            </a:pPr>
            <a:endParaRPr lang="en-US" altLang="en-US" sz="2800" dirty="0"/>
          </a:p>
        </p:txBody>
      </p:sp>
      <p:sp>
        <p:nvSpPr>
          <p:cNvPr id="12" name="Text Box 8"/>
          <p:cNvSpPr txBox="1">
            <a:spLocks noChangeArrowheads="1"/>
          </p:cNvSpPr>
          <p:nvPr/>
        </p:nvSpPr>
        <p:spPr bwMode="auto">
          <a:xfrm>
            <a:off x="152762" y="9250779"/>
            <a:ext cx="6672434" cy="89677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264744" tIns="264744" rIns="264744" bIns="264744">
            <a:spAutoFit/>
          </a:bodyPr>
          <a:lstStyle>
            <a:lvl1pPr defTabSz="673100">
              <a:defRPr sz="2400">
                <a:solidFill>
                  <a:schemeClr val="tx1"/>
                </a:solidFill>
                <a:latin typeface="Arial" charset="0"/>
                <a:ea typeface="ＭＳ Ｐゴシック" charset="-128"/>
              </a:defRPr>
            </a:lvl1pPr>
            <a:lvl2pPr marL="37931725" indent="-37474525" defTabSz="673100">
              <a:defRPr sz="2400">
                <a:solidFill>
                  <a:schemeClr val="tx1"/>
                </a:solidFill>
                <a:latin typeface="Arial" charset="0"/>
                <a:ea typeface="ＭＳ Ｐゴシック" charset="-128"/>
              </a:defRPr>
            </a:lvl2pPr>
            <a:lvl3pPr>
              <a:defRPr sz="2400">
                <a:solidFill>
                  <a:schemeClr val="tx1"/>
                </a:solidFill>
                <a:latin typeface="Arial" charset="0"/>
                <a:ea typeface="ＭＳ Ｐゴシック" charset="-128"/>
              </a:defRPr>
            </a:lvl3pPr>
            <a:lvl4pPr>
              <a:defRPr sz="2400">
                <a:solidFill>
                  <a:schemeClr val="tx1"/>
                </a:solidFill>
                <a:latin typeface="Arial" charset="0"/>
                <a:ea typeface="ＭＳ Ｐゴシック" charset="-128"/>
              </a:defRPr>
            </a:lvl4pPr>
            <a:lvl5pPr>
              <a:defRPr sz="2400">
                <a:solidFill>
                  <a:schemeClr val="tx1"/>
                </a:solidFill>
                <a:latin typeface="Arial" charset="0"/>
                <a:ea typeface="ＭＳ Ｐゴシック" charset="-128"/>
              </a:defRPr>
            </a:lvl5pPr>
            <a:lvl6pPr marL="457200" eaLnBrk="0" fontAlgn="base" hangingPunct="0">
              <a:spcBef>
                <a:spcPct val="0"/>
              </a:spcBef>
              <a:spcAft>
                <a:spcPct val="0"/>
              </a:spcAft>
              <a:defRPr sz="2400">
                <a:solidFill>
                  <a:schemeClr val="tx1"/>
                </a:solidFill>
                <a:latin typeface="Arial" charset="0"/>
                <a:ea typeface="ＭＳ Ｐゴシック" charset="-128"/>
              </a:defRPr>
            </a:lvl6pPr>
            <a:lvl7pPr marL="914400" eaLnBrk="0" fontAlgn="base" hangingPunct="0">
              <a:spcBef>
                <a:spcPct val="0"/>
              </a:spcBef>
              <a:spcAft>
                <a:spcPct val="0"/>
              </a:spcAft>
              <a:defRPr sz="2400">
                <a:solidFill>
                  <a:schemeClr val="tx1"/>
                </a:solidFill>
                <a:latin typeface="Arial" charset="0"/>
                <a:ea typeface="ＭＳ Ｐゴシック" charset="-128"/>
              </a:defRPr>
            </a:lvl7pPr>
            <a:lvl8pPr marL="1371600" eaLnBrk="0" fontAlgn="base" hangingPunct="0">
              <a:spcBef>
                <a:spcPct val="0"/>
              </a:spcBef>
              <a:spcAft>
                <a:spcPct val="0"/>
              </a:spcAft>
              <a:defRPr sz="2400">
                <a:solidFill>
                  <a:schemeClr val="tx1"/>
                </a:solidFill>
                <a:latin typeface="Arial" charset="0"/>
                <a:ea typeface="ＭＳ Ｐゴシック" charset="-128"/>
              </a:defRPr>
            </a:lvl8pPr>
            <a:lvl9pPr marL="1828800" eaLnBrk="0" fontAlgn="base" hangingPunct="0">
              <a:spcBef>
                <a:spcPct val="0"/>
              </a:spcBef>
              <a:spcAft>
                <a:spcPct val="0"/>
              </a:spcAft>
              <a:defRPr sz="2400">
                <a:solidFill>
                  <a:schemeClr val="tx1"/>
                </a:solidFill>
                <a:latin typeface="Arial" charset="0"/>
                <a:ea typeface="ＭＳ Ｐゴシック" charset="-128"/>
              </a:defRPr>
            </a:lvl9pPr>
          </a:lstStyle>
          <a:p>
            <a:pPr>
              <a:spcBef>
                <a:spcPct val="20000"/>
              </a:spcBef>
            </a:pPr>
            <a:r>
              <a:rPr lang="en-AU" altLang="en-US" sz="3600" b="1" dirty="0"/>
              <a:t>Device Overview</a:t>
            </a:r>
          </a:p>
          <a:p>
            <a:pPr>
              <a:spcBef>
                <a:spcPct val="40000"/>
              </a:spcBef>
            </a:pPr>
            <a:r>
              <a:rPr lang="en-AU" altLang="en-US" dirty="0"/>
              <a:t>Our design philosophy is simplicity and reliability. This has inspired us to produce a straightforward, well-packaged device. Its few moving parts are contained securely inside a lightweight aluminium body away from the wiring and other stationary parts in a bid to avoid any catastrophic mishaps. We believe with our adjustable drivetrain and easily tweaked setup we can be competitive in the competition.</a:t>
            </a:r>
          </a:p>
          <a:p>
            <a:pPr>
              <a:spcBef>
                <a:spcPct val="40000"/>
              </a:spcBef>
            </a:pPr>
            <a:r>
              <a:rPr lang="en-AU" altLang="en-US" dirty="0"/>
              <a:t>We have </a:t>
            </a:r>
            <a:r>
              <a:rPr lang="en-AU" altLang="en-US" dirty="0" err="1"/>
              <a:t>succeded</a:t>
            </a:r>
            <a:r>
              <a:rPr lang="en-AU" altLang="en-US" dirty="0"/>
              <a:t> in keeping the device within the budget with a total current cost of £18.98. Its neat packaging also keeps it far within the dimension limits.</a:t>
            </a:r>
          </a:p>
          <a:p>
            <a:pPr>
              <a:spcBef>
                <a:spcPct val="40000"/>
              </a:spcBef>
            </a:pPr>
            <a:endParaRPr lang="en-AU" altLang="en-US" sz="2800" dirty="0"/>
          </a:p>
          <a:p>
            <a:pPr>
              <a:spcBef>
                <a:spcPct val="40000"/>
              </a:spcBef>
            </a:pPr>
            <a:endParaRPr lang="en-AU" altLang="en-US" sz="2800" dirty="0"/>
          </a:p>
          <a:p>
            <a:pPr>
              <a:spcBef>
                <a:spcPct val="40000"/>
              </a:spcBef>
            </a:pPr>
            <a:endParaRPr lang="en-AU" altLang="en-US" sz="2800" dirty="0"/>
          </a:p>
          <a:p>
            <a:pPr>
              <a:spcBef>
                <a:spcPct val="40000"/>
              </a:spcBef>
            </a:pPr>
            <a:endParaRPr lang="en-AU" altLang="en-US" sz="2800" dirty="0"/>
          </a:p>
        </p:txBody>
      </p:sp>
      <p:sp>
        <p:nvSpPr>
          <p:cNvPr id="23" name="Text Box 11"/>
          <p:cNvSpPr txBox="1">
            <a:spLocks noChangeArrowheads="1"/>
          </p:cNvSpPr>
          <p:nvPr/>
        </p:nvSpPr>
        <p:spPr bwMode="auto">
          <a:xfrm>
            <a:off x="14625098" y="20269523"/>
            <a:ext cx="6415087" cy="499741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264744" tIns="264744" rIns="264744" bIns="264744">
            <a:spAutoFit/>
          </a:bodyPr>
          <a:lstStyle>
            <a:lvl1pPr marL="228600" indent="-228600" defTabSz="673100">
              <a:defRPr sz="2400">
                <a:solidFill>
                  <a:schemeClr val="tx1"/>
                </a:solidFill>
                <a:latin typeface="Arial" charset="0"/>
                <a:ea typeface="ＭＳ Ｐゴシック" charset="-128"/>
              </a:defRPr>
            </a:lvl1pPr>
            <a:lvl2pPr marL="37931725" indent="-37474525" defTabSz="673100">
              <a:defRPr sz="2400">
                <a:solidFill>
                  <a:schemeClr val="tx1"/>
                </a:solidFill>
                <a:latin typeface="Arial" charset="0"/>
                <a:ea typeface="ＭＳ Ｐゴシック" charset="-128"/>
              </a:defRPr>
            </a:lvl2pPr>
            <a:lvl3pPr>
              <a:defRPr sz="2400">
                <a:solidFill>
                  <a:schemeClr val="tx1"/>
                </a:solidFill>
                <a:latin typeface="Arial" charset="0"/>
                <a:ea typeface="ＭＳ Ｐゴシック" charset="-128"/>
              </a:defRPr>
            </a:lvl3pPr>
            <a:lvl4pPr>
              <a:defRPr sz="2400">
                <a:solidFill>
                  <a:schemeClr val="tx1"/>
                </a:solidFill>
                <a:latin typeface="Arial" charset="0"/>
                <a:ea typeface="ＭＳ Ｐゴシック" charset="-128"/>
              </a:defRPr>
            </a:lvl4pPr>
            <a:lvl5pPr>
              <a:defRPr sz="2400">
                <a:solidFill>
                  <a:schemeClr val="tx1"/>
                </a:solidFill>
                <a:latin typeface="Arial" charset="0"/>
                <a:ea typeface="ＭＳ Ｐゴシック" charset="-128"/>
              </a:defRPr>
            </a:lvl5pPr>
            <a:lvl6pPr marL="457200" eaLnBrk="0" fontAlgn="base" hangingPunct="0">
              <a:spcBef>
                <a:spcPct val="0"/>
              </a:spcBef>
              <a:spcAft>
                <a:spcPct val="0"/>
              </a:spcAft>
              <a:defRPr sz="2400">
                <a:solidFill>
                  <a:schemeClr val="tx1"/>
                </a:solidFill>
                <a:latin typeface="Arial" charset="0"/>
                <a:ea typeface="ＭＳ Ｐゴシック" charset="-128"/>
              </a:defRPr>
            </a:lvl6pPr>
            <a:lvl7pPr marL="914400" eaLnBrk="0" fontAlgn="base" hangingPunct="0">
              <a:spcBef>
                <a:spcPct val="0"/>
              </a:spcBef>
              <a:spcAft>
                <a:spcPct val="0"/>
              </a:spcAft>
              <a:defRPr sz="2400">
                <a:solidFill>
                  <a:schemeClr val="tx1"/>
                </a:solidFill>
                <a:latin typeface="Arial" charset="0"/>
                <a:ea typeface="ＭＳ Ｐゴシック" charset="-128"/>
              </a:defRPr>
            </a:lvl7pPr>
            <a:lvl8pPr marL="1371600" eaLnBrk="0" fontAlgn="base" hangingPunct="0">
              <a:spcBef>
                <a:spcPct val="0"/>
              </a:spcBef>
              <a:spcAft>
                <a:spcPct val="0"/>
              </a:spcAft>
              <a:defRPr sz="2400">
                <a:solidFill>
                  <a:schemeClr val="tx1"/>
                </a:solidFill>
                <a:latin typeface="Arial" charset="0"/>
                <a:ea typeface="ＭＳ Ｐゴシック" charset="-128"/>
              </a:defRPr>
            </a:lvl8pPr>
            <a:lvl9pPr marL="1828800" eaLnBrk="0" fontAlgn="base" hangingPunct="0">
              <a:spcBef>
                <a:spcPct val="0"/>
              </a:spcBef>
              <a:spcAft>
                <a:spcPct val="0"/>
              </a:spcAft>
              <a:defRPr sz="2400">
                <a:solidFill>
                  <a:schemeClr val="tx1"/>
                </a:solidFill>
                <a:latin typeface="Arial" charset="0"/>
                <a:ea typeface="ＭＳ Ｐゴシック" charset="-128"/>
              </a:defRPr>
            </a:lvl9pPr>
          </a:lstStyle>
          <a:p>
            <a:pPr>
              <a:spcBef>
                <a:spcPct val="50000"/>
              </a:spcBef>
            </a:pPr>
            <a:r>
              <a:rPr lang="en-AU" altLang="en-US" sz="3600" b="1" dirty="0">
                <a:ea typeface="Arial" charset="0"/>
                <a:cs typeface="Arial" charset="0"/>
              </a:rPr>
              <a:t>References</a:t>
            </a:r>
            <a:r>
              <a:rPr lang="en-GB" dirty="0"/>
              <a:t> </a:t>
            </a:r>
          </a:p>
          <a:p>
            <a:endParaRPr lang="en-GB" sz="2000" dirty="0"/>
          </a:p>
          <a:p>
            <a:r>
              <a:rPr lang="en-GB" sz="2000" dirty="0">
                <a:hlinkClick r:id="rId4">
                  <a:extLst>
                    <a:ext uri="{A12FA001-AC4F-418D-AE19-62706E023703}">
                      <ahyp:hlinkClr xmlns:ahyp="http://schemas.microsoft.com/office/drawing/2018/hyperlinkcolor" val="tx"/>
                    </a:ext>
                  </a:extLst>
                </a:hlinkClick>
              </a:rPr>
              <a:t>https://www.screwfix.com/p/side-welded-chain-3mm-x-2m/66371</a:t>
            </a:r>
            <a:endParaRPr lang="en-GB" sz="2000" dirty="0"/>
          </a:p>
          <a:p>
            <a:endParaRPr lang="en-GB" sz="2000" dirty="0"/>
          </a:p>
          <a:p>
            <a:r>
              <a:rPr lang="en-GB" sz="2000" dirty="0">
                <a:hlinkClick r:id="rId5"/>
              </a:rPr>
              <a:t>http://www.imeche.org/events/challenges/design-challenge</a:t>
            </a:r>
            <a:endParaRPr lang="en-GB" sz="2000" dirty="0"/>
          </a:p>
          <a:p>
            <a:endParaRPr lang="en-GB" sz="2000" dirty="0"/>
          </a:p>
          <a:p>
            <a:r>
              <a:rPr lang="en-GB" sz="2000" dirty="0"/>
              <a:t>https://</a:t>
            </a:r>
            <a:r>
              <a:rPr lang="en-GB" sz="2000" dirty="0" err="1"/>
              <a:t>www.amazon.co.uk</a:t>
            </a:r>
            <a:r>
              <a:rPr lang="en-GB" sz="2000" dirty="0"/>
              <a:t>/</a:t>
            </a:r>
            <a:r>
              <a:rPr lang="en-GB" sz="2000" dirty="0" err="1"/>
              <a:t>gp</a:t>
            </a:r>
            <a:r>
              <a:rPr lang="en-GB" sz="2000" dirty="0"/>
              <a:t>/product/B07JZXJ9XM/ref=ppx_yo_dt_b_asin_title_o00_s00?ie=UTF8&amp;psc=1</a:t>
            </a:r>
          </a:p>
          <a:p>
            <a:pPr>
              <a:spcBef>
                <a:spcPct val="50000"/>
              </a:spcBef>
            </a:pPr>
            <a:endParaRPr lang="en-AU" altLang="en-US" sz="3600" b="1" dirty="0">
              <a:ea typeface="Arial" charset="0"/>
              <a:cs typeface="Arial" charset="0"/>
            </a:endParaRPr>
          </a:p>
        </p:txBody>
      </p:sp>
      <p:sp>
        <p:nvSpPr>
          <p:cNvPr id="30" name="Rectangle 29"/>
          <p:cNvSpPr>
            <a:spLocks noChangeArrowheads="1"/>
          </p:cNvSpPr>
          <p:nvPr/>
        </p:nvSpPr>
        <p:spPr bwMode="auto">
          <a:xfrm>
            <a:off x="14704210" y="18840038"/>
            <a:ext cx="6165190" cy="139951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208620" tIns="104310" rIns="208620" bIns="104310" anchor="ctr"/>
          <a:lstStyle>
            <a:lvl1pPr defTabSz="2085975">
              <a:spcBef>
                <a:spcPct val="20000"/>
              </a:spcBef>
              <a:buChar char="•"/>
              <a:defRPr sz="7300">
                <a:solidFill>
                  <a:schemeClr val="tx1"/>
                </a:solidFill>
                <a:latin typeface="Arial" charset="0"/>
                <a:ea typeface="MS PGothic" charset="-128"/>
                <a:cs typeface="Arial" charset="0"/>
              </a:defRPr>
            </a:lvl1pPr>
            <a:lvl2pPr marL="742950" indent="-285750" defTabSz="2085975">
              <a:spcBef>
                <a:spcPct val="20000"/>
              </a:spcBef>
              <a:buChar char="–"/>
              <a:defRPr sz="6400">
                <a:solidFill>
                  <a:schemeClr val="tx1"/>
                </a:solidFill>
                <a:latin typeface="Arial" charset="0"/>
                <a:ea typeface="Arial" charset="0"/>
                <a:cs typeface="Arial" charset="0"/>
              </a:defRPr>
            </a:lvl2pPr>
            <a:lvl3pPr marL="1143000" indent="-228600" defTabSz="2085975">
              <a:spcBef>
                <a:spcPct val="20000"/>
              </a:spcBef>
              <a:buChar char="•"/>
              <a:defRPr sz="5500">
                <a:solidFill>
                  <a:schemeClr val="tx1"/>
                </a:solidFill>
                <a:latin typeface="Arial" charset="0"/>
                <a:ea typeface="Arial" charset="0"/>
                <a:cs typeface="Arial" charset="0"/>
              </a:defRPr>
            </a:lvl3pPr>
            <a:lvl4pPr marL="1600200" indent="-228600" defTabSz="2085975">
              <a:spcBef>
                <a:spcPct val="20000"/>
              </a:spcBef>
              <a:buChar char="–"/>
              <a:defRPr sz="4600">
                <a:solidFill>
                  <a:schemeClr val="tx1"/>
                </a:solidFill>
                <a:latin typeface="Arial" charset="0"/>
                <a:ea typeface="Arial" charset="0"/>
                <a:cs typeface="Arial" charset="0"/>
              </a:defRPr>
            </a:lvl4pPr>
            <a:lvl5pPr marL="2057400" indent="-228600" defTabSz="2085975">
              <a:spcBef>
                <a:spcPct val="20000"/>
              </a:spcBef>
              <a:buChar char="»"/>
              <a:defRPr sz="4600">
                <a:solidFill>
                  <a:schemeClr val="tx1"/>
                </a:solidFill>
                <a:latin typeface="Arial" charset="0"/>
                <a:ea typeface="Arial" charset="0"/>
                <a:cs typeface="Arial" charset="0"/>
              </a:defRPr>
            </a:lvl5pPr>
            <a:lvl6pPr marL="25146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6pPr>
            <a:lvl7pPr marL="29718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7pPr>
            <a:lvl8pPr marL="34290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8pPr>
            <a:lvl9pPr marL="38862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9pPr>
          </a:lstStyle>
          <a:p>
            <a:pPr eaLnBrk="1" hangingPunct="1">
              <a:lnSpc>
                <a:spcPct val="110000"/>
              </a:lnSpc>
              <a:spcBef>
                <a:spcPct val="0"/>
              </a:spcBef>
              <a:buFontTx/>
              <a:buNone/>
            </a:pPr>
            <a:endParaRPr lang="en-GB" altLang="en-US" sz="4800" b="1" dirty="0">
              <a:solidFill>
                <a:srgbClr val="002060"/>
              </a:solidFill>
              <a:latin typeface="Calibri" charset="0"/>
              <a:ea typeface="Calibri" charset="0"/>
              <a:cs typeface="Calibri" charset="0"/>
            </a:endParaRPr>
          </a:p>
        </p:txBody>
      </p:sp>
      <p:sp>
        <p:nvSpPr>
          <p:cNvPr id="31" name="Rectangle 30"/>
          <p:cNvSpPr>
            <a:spLocks noChangeArrowheads="1"/>
          </p:cNvSpPr>
          <p:nvPr/>
        </p:nvSpPr>
        <p:spPr bwMode="auto">
          <a:xfrm>
            <a:off x="440292" y="17118912"/>
            <a:ext cx="4741303" cy="139951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208620" tIns="104310" rIns="208620" bIns="104310" anchor="ctr"/>
          <a:lstStyle>
            <a:lvl1pPr defTabSz="2085975">
              <a:spcBef>
                <a:spcPct val="20000"/>
              </a:spcBef>
              <a:buChar char="•"/>
              <a:defRPr sz="7300">
                <a:solidFill>
                  <a:schemeClr val="tx1"/>
                </a:solidFill>
                <a:latin typeface="Arial" charset="0"/>
                <a:ea typeface="MS PGothic" charset="-128"/>
                <a:cs typeface="Arial" charset="0"/>
              </a:defRPr>
            </a:lvl1pPr>
            <a:lvl2pPr marL="742950" indent="-285750" defTabSz="2085975">
              <a:spcBef>
                <a:spcPct val="20000"/>
              </a:spcBef>
              <a:buChar char="–"/>
              <a:defRPr sz="6400">
                <a:solidFill>
                  <a:schemeClr val="tx1"/>
                </a:solidFill>
                <a:latin typeface="Arial" charset="0"/>
                <a:ea typeface="Arial" charset="0"/>
                <a:cs typeface="Arial" charset="0"/>
              </a:defRPr>
            </a:lvl2pPr>
            <a:lvl3pPr marL="1143000" indent="-228600" defTabSz="2085975">
              <a:spcBef>
                <a:spcPct val="20000"/>
              </a:spcBef>
              <a:buChar char="•"/>
              <a:defRPr sz="5500">
                <a:solidFill>
                  <a:schemeClr val="tx1"/>
                </a:solidFill>
                <a:latin typeface="Arial" charset="0"/>
                <a:ea typeface="Arial" charset="0"/>
                <a:cs typeface="Arial" charset="0"/>
              </a:defRPr>
            </a:lvl3pPr>
            <a:lvl4pPr marL="1600200" indent="-228600" defTabSz="2085975">
              <a:spcBef>
                <a:spcPct val="20000"/>
              </a:spcBef>
              <a:buChar char="–"/>
              <a:defRPr sz="4600">
                <a:solidFill>
                  <a:schemeClr val="tx1"/>
                </a:solidFill>
                <a:latin typeface="Arial" charset="0"/>
                <a:ea typeface="Arial" charset="0"/>
                <a:cs typeface="Arial" charset="0"/>
              </a:defRPr>
            </a:lvl4pPr>
            <a:lvl5pPr marL="2057400" indent="-228600" defTabSz="2085975">
              <a:spcBef>
                <a:spcPct val="20000"/>
              </a:spcBef>
              <a:buChar char="»"/>
              <a:defRPr sz="4600">
                <a:solidFill>
                  <a:schemeClr val="tx1"/>
                </a:solidFill>
                <a:latin typeface="Arial" charset="0"/>
                <a:ea typeface="Arial" charset="0"/>
                <a:cs typeface="Arial" charset="0"/>
              </a:defRPr>
            </a:lvl5pPr>
            <a:lvl6pPr marL="25146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6pPr>
            <a:lvl7pPr marL="29718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7pPr>
            <a:lvl8pPr marL="34290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8pPr>
            <a:lvl9pPr marL="38862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9pPr>
          </a:lstStyle>
          <a:p>
            <a:pPr eaLnBrk="1" hangingPunct="1">
              <a:lnSpc>
                <a:spcPct val="110000"/>
              </a:lnSpc>
              <a:spcBef>
                <a:spcPct val="0"/>
              </a:spcBef>
              <a:buFontTx/>
              <a:buNone/>
            </a:pPr>
            <a:endParaRPr lang="en-GB" altLang="en-US" sz="4800" b="1" dirty="0">
              <a:solidFill>
                <a:srgbClr val="002060"/>
              </a:solidFill>
              <a:latin typeface="Calibri" charset="0"/>
              <a:ea typeface="Calibri" charset="0"/>
              <a:cs typeface="Calibri" charset="0"/>
            </a:endParaRPr>
          </a:p>
        </p:txBody>
      </p:sp>
      <p:sp>
        <p:nvSpPr>
          <p:cNvPr id="32" name="Rectangle 31"/>
          <p:cNvSpPr>
            <a:spLocks noChangeArrowheads="1"/>
          </p:cNvSpPr>
          <p:nvPr/>
        </p:nvSpPr>
        <p:spPr bwMode="auto">
          <a:xfrm>
            <a:off x="14625098" y="27057687"/>
            <a:ext cx="6165190" cy="139951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208620" tIns="104310" rIns="208620" bIns="104310" anchor="ctr"/>
          <a:lstStyle>
            <a:lvl1pPr defTabSz="2085975">
              <a:spcBef>
                <a:spcPct val="20000"/>
              </a:spcBef>
              <a:buChar char="•"/>
              <a:defRPr sz="7300">
                <a:solidFill>
                  <a:schemeClr val="tx1"/>
                </a:solidFill>
                <a:latin typeface="Arial" charset="0"/>
                <a:ea typeface="MS PGothic" charset="-128"/>
                <a:cs typeface="Arial" charset="0"/>
              </a:defRPr>
            </a:lvl1pPr>
            <a:lvl2pPr marL="742950" indent="-285750" defTabSz="2085975">
              <a:spcBef>
                <a:spcPct val="20000"/>
              </a:spcBef>
              <a:buChar char="–"/>
              <a:defRPr sz="6400">
                <a:solidFill>
                  <a:schemeClr val="tx1"/>
                </a:solidFill>
                <a:latin typeface="Arial" charset="0"/>
                <a:ea typeface="Arial" charset="0"/>
                <a:cs typeface="Arial" charset="0"/>
              </a:defRPr>
            </a:lvl2pPr>
            <a:lvl3pPr marL="1143000" indent="-228600" defTabSz="2085975">
              <a:spcBef>
                <a:spcPct val="20000"/>
              </a:spcBef>
              <a:buChar char="•"/>
              <a:defRPr sz="5500">
                <a:solidFill>
                  <a:schemeClr val="tx1"/>
                </a:solidFill>
                <a:latin typeface="Arial" charset="0"/>
                <a:ea typeface="Arial" charset="0"/>
                <a:cs typeface="Arial" charset="0"/>
              </a:defRPr>
            </a:lvl3pPr>
            <a:lvl4pPr marL="1600200" indent="-228600" defTabSz="2085975">
              <a:spcBef>
                <a:spcPct val="20000"/>
              </a:spcBef>
              <a:buChar char="–"/>
              <a:defRPr sz="4600">
                <a:solidFill>
                  <a:schemeClr val="tx1"/>
                </a:solidFill>
                <a:latin typeface="Arial" charset="0"/>
                <a:ea typeface="Arial" charset="0"/>
                <a:cs typeface="Arial" charset="0"/>
              </a:defRPr>
            </a:lvl4pPr>
            <a:lvl5pPr marL="2057400" indent="-228600" defTabSz="2085975">
              <a:spcBef>
                <a:spcPct val="20000"/>
              </a:spcBef>
              <a:buChar char="»"/>
              <a:defRPr sz="4600">
                <a:solidFill>
                  <a:schemeClr val="tx1"/>
                </a:solidFill>
                <a:latin typeface="Arial" charset="0"/>
                <a:ea typeface="Arial" charset="0"/>
                <a:cs typeface="Arial" charset="0"/>
              </a:defRPr>
            </a:lvl5pPr>
            <a:lvl6pPr marL="25146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6pPr>
            <a:lvl7pPr marL="29718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7pPr>
            <a:lvl8pPr marL="34290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8pPr>
            <a:lvl9pPr marL="38862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9pPr>
          </a:lstStyle>
          <a:p>
            <a:pPr eaLnBrk="1" hangingPunct="1">
              <a:lnSpc>
                <a:spcPct val="110000"/>
              </a:lnSpc>
              <a:spcBef>
                <a:spcPct val="0"/>
              </a:spcBef>
              <a:buFontTx/>
              <a:buNone/>
            </a:pPr>
            <a:endParaRPr lang="en-GB" altLang="en-US" sz="4800" b="1" dirty="0">
              <a:solidFill>
                <a:srgbClr val="002060"/>
              </a:solidFill>
              <a:latin typeface="Calibri" charset="0"/>
              <a:ea typeface="Calibri" charset="0"/>
              <a:cs typeface="Calibri" charset="0"/>
            </a:endParaRPr>
          </a:p>
        </p:txBody>
      </p:sp>
      <p:cxnSp>
        <p:nvCxnSpPr>
          <p:cNvPr id="36" name="Straight Connector 35"/>
          <p:cNvCxnSpPr/>
          <p:nvPr/>
        </p:nvCxnSpPr>
        <p:spPr>
          <a:xfrm>
            <a:off x="179999" y="28905882"/>
            <a:ext cx="21024000" cy="0"/>
          </a:xfrm>
          <a:prstGeom prst="line">
            <a:avLst/>
          </a:prstGeom>
          <a:ln>
            <a:solidFill>
              <a:srgbClr val="002060"/>
            </a:solidFill>
          </a:ln>
        </p:spPr>
        <p:style>
          <a:lnRef idx="1">
            <a:schemeClr val="accent1"/>
          </a:lnRef>
          <a:fillRef idx="0">
            <a:schemeClr val="accent1"/>
          </a:fillRef>
          <a:effectRef idx="0">
            <a:schemeClr val="accent1"/>
          </a:effectRef>
          <a:fontRef idx="minor">
            <a:schemeClr val="tx1"/>
          </a:fontRef>
        </p:style>
      </p:cxnSp>
      <p:sp>
        <p:nvSpPr>
          <p:cNvPr id="6" name="TextBox 5"/>
          <p:cNvSpPr txBox="1"/>
          <p:nvPr/>
        </p:nvSpPr>
        <p:spPr>
          <a:xfrm>
            <a:off x="12288600" y="29201563"/>
            <a:ext cx="8915399" cy="584775"/>
          </a:xfrm>
          <a:prstGeom prst="rect">
            <a:avLst/>
          </a:prstGeom>
          <a:noFill/>
        </p:spPr>
        <p:txBody>
          <a:bodyPr wrap="square" rtlCol="0">
            <a:spAutoFit/>
          </a:bodyPr>
          <a:lstStyle/>
          <a:p>
            <a:pPr algn="r"/>
            <a:r>
              <a:rPr lang="en-GB" altLang="en-US" sz="3200" dirty="0">
                <a:solidFill>
                  <a:srgbClr val="002060"/>
                </a:solidFill>
                <a:latin typeface="Calibri" charset="0"/>
                <a:ea typeface="Calibri" charset="0"/>
                <a:cs typeface="Calibri" charset="0"/>
              </a:rPr>
              <a:t>School</a:t>
            </a:r>
            <a:r>
              <a:rPr lang="en-GB" altLang="en-US" sz="3200" dirty="0">
                <a:solidFill>
                  <a:srgbClr val="002060"/>
                </a:solidFill>
                <a:latin typeface="Georgia" charset="0"/>
              </a:rPr>
              <a:t> </a:t>
            </a:r>
            <a:r>
              <a:rPr lang="en-GB" altLang="en-US" sz="3200" i="1" dirty="0">
                <a:solidFill>
                  <a:srgbClr val="002060"/>
                </a:solidFill>
                <a:latin typeface="Georgia" charset="0"/>
              </a:rPr>
              <a:t>of</a:t>
            </a:r>
            <a:r>
              <a:rPr lang="en-GB" altLang="en-US" sz="3200" dirty="0">
                <a:solidFill>
                  <a:srgbClr val="002060"/>
                </a:solidFill>
                <a:latin typeface="Georgia" charset="0"/>
              </a:rPr>
              <a:t> </a:t>
            </a:r>
            <a:r>
              <a:rPr lang="en-GB" altLang="en-US" sz="3200" b="1" dirty="0">
                <a:solidFill>
                  <a:srgbClr val="002060"/>
                </a:solidFill>
                <a:latin typeface="Calibri" charset="0"/>
                <a:ea typeface="Calibri" charset="0"/>
                <a:cs typeface="Calibri" charset="0"/>
              </a:rPr>
              <a:t>Engineering</a:t>
            </a:r>
            <a:endParaRPr lang="en-GB" sz="3200" dirty="0"/>
          </a:p>
        </p:txBody>
      </p:sp>
      <p:pic>
        <p:nvPicPr>
          <p:cNvPr id="29" name="Picture 28">
            <a:extLst>
              <a:ext uri="{FF2B5EF4-FFF2-40B4-BE49-F238E27FC236}">
                <a16:creationId xmlns:a16="http://schemas.microsoft.com/office/drawing/2014/main" id="{37288B37-85E9-4E47-B1C6-7A7B8C5C1A2E}"/>
              </a:ext>
            </a:extLst>
          </p:cNvPr>
          <p:cNvPicPr>
            <a:picLocks noChangeAspect="1"/>
          </p:cNvPicPr>
          <p:nvPr/>
        </p:nvPicPr>
        <p:blipFill>
          <a:blip r:embed="rId6"/>
          <a:stretch>
            <a:fillRect/>
          </a:stretch>
        </p:blipFill>
        <p:spPr>
          <a:xfrm>
            <a:off x="469899" y="28019503"/>
            <a:ext cx="4232730" cy="3174548"/>
          </a:xfrm>
          <a:prstGeom prst="rect">
            <a:avLst/>
          </a:prstGeom>
        </p:spPr>
      </p:pic>
      <p:sp>
        <p:nvSpPr>
          <p:cNvPr id="33" name="TextBox 32">
            <a:extLst>
              <a:ext uri="{FF2B5EF4-FFF2-40B4-BE49-F238E27FC236}">
                <a16:creationId xmlns:a16="http://schemas.microsoft.com/office/drawing/2014/main" id="{7BD815C4-0A0B-F348-B7DA-BA5706C2CF67}"/>
              </a:ext>
            </a:extLst>
          </p:cNvPr>
          <p:cNvSpPr txBox="1"/>
          <p:nvPr/>
        </p:nvSpPr>
        <p:spPr>
          <a:xfrm>
            <a:off x="14647416" y="6467356"/>
            <a:ext cx="5334553" cy="13757612"/>
          </a:xfrm>
          <a:prstGeom prst="rect">
            <a:avLst/>
          </a:prstGeom>
          <a:noFill/>
        </p:spPr>
        <p:txBody>
          <a:bodyPr wrap="square" rtlCol="0">
            <a:spAutoFit/>
          </a:bodyPr>
          <a:lstStyle/>
          <a:p>
            <a:r>
              <a:rPr lang="en-US" sz="3600" b="1" dirty="0">
                <a:latin typeface="Arial" panose="020B0604020202020204" pitchFamily="34" charset="0"/>
                <a:cs typeface="Arial" panose="020B0604020202020204" pitchFamily="34" charset="0"/>
              </a:rPr>
              <a:t>Power Generation &amp; Storage</a:t>
            </a:r>
          </a:p>
          <a:p>
            <a:endParaRPr lang="en-US" sz="2400" b="1" dirty="0">
              <a:latin typeface="Arial" panose="020B0604020202020204" pitchFamily="34" charset="0"/>
              <a:cs typeface="Arial" panose="020B0604020202020204" pitchFamily="34" charset="0"/>
            </a:endParaRPr>
          </a:p>
          <a:p>
            <a:r>
              <a:rPr lang="en-GB" sz="2400" dirty="0">
                <a:latin typeface="Arial" panose="020B0604020202020204" pitchFamily="34" charset="0"/>
                <a:cs typeface="Arial" panose="020B0604020202020204" pitchFamily="34" charset="0"/>
              </a:rPr>
              <a:t>Our design now integrates a 6 wheel system, which will consist of 3 motor driven wheels, and 3 idle wheels for stabilisation. We have settled on three Strong Magnetic DC Motors capable of varying from 3V-12V and variable rpm as our choice of motors The incorporation of two additional motors has meant that we have had to reassess our method of power generation and storage. Originally we had decided on using a single 9v Duracell lithium battery. However; due to the addition of the two motors, as well as having considered convenience, ease of assembly, simplicity of the design and overall cost, we have decided to use the terminal kits that were provided with the sourced motors. Each motor shall now be wired directly to its own 9V battery, held in a holder mounted to the aluminium plating, they will all share a switch system that will be mounted on the top of the assembly.. Due to the additional costs involved with including two additional motors and batteries, we have decided against purchasing rechargeable or spare batteries, but remain confident that the current choice of battery will be sufficient for testing and competition purposes. </a:t>
            </a:r>
            <a:endParaRPr lang="en-US" sz="2400" dirty="0"/>
          </a:p>
        </p:txBody>
      </p:sp>
      <p:sp>
        <p:nvSpPr>
          <p:cNvPr id="39" name="Text Box 6">
            <a:extLst>
              <a:ext uri="{FF2B5EF4-FFF2-40B4-BE49-F238E27FC236}">
                <a16:creationId xmlns:a16="http://schemas.microsoft.com/office/drawing/2014/main" id="{F7A05B7B-9372-F148-BE46-C71FA9656BC0}"/>
              </a:ext>
            </a:extLst>
          </p:cNvPr>
          <p:cNvSpPr txBox="1">
            <a:spLocks noChangeArrowheads="1"/>
          </p:cNvSpPr>
          <p:nvPr/>
        </p:nvSpPr>
        <p:spPr bwMode="auto">
          <a:xfrm>
            <a:off x="14013294" y="6511911"/>
            <a:ext cx="6415087" cy="161187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264744" tIns="264744" rIns="264744" bIns="264744">
            <a:spAutoFit/>
          </a:bodyPr>
          <a:lstStyle>
            <a:lvl1pPr defTabSz="673100">
              <a:defRPr sz="2400">
                <a:solidFill>
                  <a:schemeClr val="tx1"/>
                </a:solidFill>
                <a:latin typeface="Arial" charset="0"/>
                <a:ea typeface="ＭＳ Ｐゴシック" charset="-128"/>
              </a:defRPr>
            </a:lvl1pPr>
            <a:lvl2pPr marL="37931725" indent="-37474525" defTabSz="673100">
              <a:defRPr sz="2400">
                <a:solidFill>
                  <a:schemeClr val="tx1"/>
                </a:solidFill>
                <a:latin typeface="Arial" charset="0"/>
                <a:ea typeface="ＭＳ Ｐゴシック" charset="-128"/>
              </a:defRPr>
            </a:lvl2pPr>
            <a:lvl3pPr>
              <a:defRPr sz="2400">
                <a:solidFill>
                  <a:schemeClr val="tx1"/>
                </a:solidFill>
                <a:latin typeface="Arial" charset="0"/>
                <a:ea typeface="ＭＳ Ｐゴシック" charset="-128"/>
              </a:defRPr>
            </a:lvl3pPr>
            <a:lvl4pPr>
              <a:defRPr sz="2400">
                <a:solidFill>
                  <a:schemeClr val="tx1"/>
                </a:solidFill>
                <a:latin typeface="Arial" charset="0"/>
                <a:ea typeface="ＭＳ Ｐゴシック" charset="-128"/>
              </a:defRPr>
            </a:lvl4pPr>
            <a:lvl5pPr>
              <a:defRPr sz="2400">
                <a:solidFill>
                  <a:schemeClr val="tx1"/>
                </a:solidFill>
                <a:latin typeface="Arial" charset="0"/>
                <a:ea typeface="ＭＳ Ｐゴシック" charset="-128"/>
              </a:defRPr>
            </a:lvl5pPr>
            <a:lvl6pPr marL="457200" eaLnBrk="0" fontAlgn="base" hangingPunct="0">
              <a:spcBef>
                <a:spcPct val="0"/>
              </a:spcBef>
              <a:spcAft>
                <a:spcPct val="0"/>
              </a:spcAft>
              <a:defRPr sz="2400">
                <a:solidFill>
                  <a:schemeClr val="tx1"/>
                </a:solidFill>
                <a:latin typeface="Arial" charset="0"/>
                <a:ea typeface="ＭＳ Ｐゴシック" charset="-128"/>
              </a:defRPr>
            </a:lvl6pPr>
            <a:lvl7pPr marL="914400" eaLnBrk="0" fontAlgn="base" hangingPunct="0">
              <a:spcBef>
                <a:spcPct val="0"/>
              </a:spcBef>
              <a:spcAft>
                <a:spcPct val="0"/>
              </a:spcAft>
              <a:defRPr sz="2400">
                <a:solidFill>
                  <a:schemeClr val="tx1"/>
                </a:solidFill>
                <a:latin typeface="Arial" charset="0"/>
                <a:ea typeface="ＭＳ Ｐゴシック" charset="-128"/>
              </a:defRPr>
            </a:lvl7pPr>
            <a:lvl8pPr marL="1371600" eaLnBrk="0" fontAlgn="base" hangingPunct="0">
              <a:spcBef>
                <a:spcPct val="0"/>
              </a:spcBef>
              <a:spcAft>
                <a:spcPct val="0"/>
              </a:spcAft>
              <a:defRPr sz="2400">
                <a:solidFill>
                  <a:schemeClr val="tx1"/>
                </a:solidFill>
                <a:latin typeface="Arial" charset="0"/>
                <a:ea typeface="ＭＳ Ｐゴシック" charset="-128"/>
              </a:defRPr>
            </a:lvl8pPr>
            <a:lvl9pPr marL="1828800" eaLnBrk="0" fontAlgn="base" hangingPunct="0">
              <a:spcBef>
                <a:spcPct val="0"/>
              </a:spcBef>
              <a:spcAft>
                <a:spcPct val="0"/>
              </a:spcAft>
              <a:defRPr sz="2400">
                <a:solidFill>
                  <a:schemeClr val="tx1"/>
                </a:solidFill>
                <a:latin typeface="Arial" charset="0"/>
                <a:ea typeface="ＭＳ Ｐゴシック" charset="-128"/>
              </a:defRPr>
            </a:lvl9pPr>
          </a:lstStyle>
          <a:p>
            <a:pPr>
              <a:spcBef>
                <a:spcPct val="50000"/>
              </a:spcBef>
            </a:pPr>
            <a:endParaRPr lang="en-US" altLang="en-US" sz="2800" dirty="0"/>
          </a:p>
          <a:p>
            <a:pPr>
              <a:spcBef>
                <a:spcPct val="50000"/>
              </a:spcBef>
            </a:pPr>
            <a:endParaRPr lang="en-US" altLang="en-US" sz="2800" dirty="0"/>
          </a:p>
        </p:txBody>
      </p:sp>
      <p:sp>
        <p:nvSpPr>
          <p:cNvPr id="44" name="Text Box 6">
            <a:extLst>
              <a:ext uri="{FF2B5EF4-FFF2-40B4-BE49-F238E27FC236}">
                <a16:creationId xmlns:a16="http://schemas.microsoft.com/office/drawing/2014/main" id="{841C2104-D1F9-B24E-9A3B-8BBF428F6B1B}"/>
              </a:ext>
            </a:extLst>
          </p:cNvPr>
          <p:cNvSpPr txBox="1">
            <a:spLocks noChangeArrowheads="1"/>
          </p:cNvSpPr>
          <p:nvPr/>
        </p:nvSpPr>
        <p:spPr bwMode="auto">
          <a:xfrm>
            <a:off x="14330355" y="6874660"/>
            <a:ext cx="6415087" cy="161187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264744" tIns="264744" rIns="264744" bIns="264744">
            <a:spAutoFit/>
          </a:bodyPr>
          <a:lstStyle>
            <a:lvl1pPr defTabSz="673100">
              <a:defRPr sz="2400">
                <a:solidFill>
                  <a:schemeClr val="tx1"/>
                </a:solidFill>
                <a:latin typeface="Arial" charset="0"/>
                <a:ea typeface="ＭＳ Ｐゴシック" charset="-128"/>
              </a:defRPr>
            </a:lvl1pPr>
            <a:lvl2pPr marL="37931725" indent="-37474525" defTabSz="673100">
              <a:defRPr sz="2400">
                <a:solidFill>
                  <a:schemeClr val="tx1"/>
                </a:solidFill>
                <a:latin typeface="Arial" charset="0"/>
                <a:ea typeface="ＭＳ Ｐゴシック" charset="-128"/>
              </a:defRPr>
            </a:lvl2pPr>
            <a:lvl3pPr>
              <a:defRPr sz="2400">
                <a:solidFill>
                  <a:schemeClr val="tx1"/>
                </a:solidFill>
                <a:latin typeface="Arial" charset="0"/>
                <a:ea typeface="ＭＳ Ｐゴシック" charset="-128"/>
              </a:defRPr>
            </a:lvl3pPr>
            <a:lvl4pPr>
              <a:defRPr sz="2400">
                <a:solidFill>
                  <a:schemeClr val="tx1"/>
                </a:solidFill>
                <a:latin typeface="Arial" charset="0"/>
                <a:ea typeface="ＭＳ Ｐゴシック" charset="-128"/>
              </a:defRPr>
            </a:lvl4pPr>
            <a:lvl5pPr>
              <a:defRPr sz="2400">
                <a:solidFill>
                  <a:schemeClr val="tx1"/>
                </a:solidFill>
                <a:latin typeface="Arial" charset="0"/>
                <a:ea typeface="ＭＳ Ｐゴシック" charset="-128"/>
              </a:defRPr>
            </a:lvl5pPr>
            <a:lvl6pPr marL="457200" eaLnBrk="0" fontAlgn="base" hangingPunct="0">
              <a:spcBef>
                <a:spcPct val="0"/>
              </a:spcBef>
              <a:spcAft>
                <a:spcPct val="0"/>
              </a:spcAft>
              <a:defRPr sz="2400">
                <a:solidFill>
                  <a:schemeClr val="tx1"/>
                </a:solidFill>
                <a:latin typeface="Arial" charset="0"/>
                <a:ea typeface="ＭＳ Ｐゴシック" charset="-128"/>
              </a:defRPr>
            </a:lvl6pPr>
            <a:lvl7pPr marL="914400" eaLnBrk="0" fontAlgn="base" hangingPunct="0">
              <a:spcBef>
                <a:spcPct val="0"/>
              </a:spcBef>
              <a:spcAft>
                <a:spcPct val="0"/>
              </a:spcAft>
              <a:defRPr sz="2400">
                <a:solidFill>
                  <a:schemeClr val="tx1"/>
                </a:solidFill>
                <a:latin typeface="Arial" charset="0"/>
                <a:ea typeface="ＭＳ Ｐゴシック" charset="-128"/>
              </a:defRPr>
            </a:lvl7pPr>
            <a:lvl8pPr marL="1371600" eaLnBrk="0" fontAlgn="base" hangingPunct="0">
              <a:spcBef>
                <a:spcPct val="0"/>
              </a:spcBef>
              <a:spcAft>
                <a:spcPct val="0"/>
              </a:spcAft>
              <a:defRPr sz="2400">
                <a:solidFill>
                  <a:schemeClr val="tx1"/>
                </a:solidFill>
                <a:latin typeface="Arial" charset="0"/>
                <a:ea typeface="ＭＳ Ｐゴシック" charset="-128"/>
              </a:defRPr>
            </a:lvl8pPr>
            <a:lvl9pPr marL="1828800" eaLnBrk="0" fontAlgn="base" hangingPunct="0">
              <a:spcBef>
                <a:spcPct val="0"/>
              </a:spcBef>
              <a:spcAft>
                <a:spcPct val="0"/>
              </a:spcAft>
              <a:defRPr sz="2400">
                <a:solidFill>
                  <a:schemeClr val="tx1"/>
                </a:solidFill>
                <a:latin typeface="Arial" charset="0"/>
                <a:ea typeface="ＭＳ Ｐゴシック" charset="-128"/>
              </a:defRPr>
            </a:lvl9pPr>
          </a:lstStyle>
          <a:p>
            <a:pPr>
              <a:spcBef>
                <a:spcPct val="50000"/>
              </a:spcBef>
            </a:pPr>
            <a:endParaRPr lang="en-US" altLang="en-US" sz="2800" dirty="0"/>
          </a:p>
          <a:p>
            <a:pPr>
              <a:spcBef>
                <a:spcPct val="50000"/>
              </a:spcBef>
            </a:pPr>
            <a:endParaRPr lang="en-US" altLang="en-US" sz="2800" dirty="0"/>
          </a:p>
        </p:txBody>
      </p:sp>
      <p:sp>
        <p:nvSpPr>
          <p:cNvPr id="46" name="Text Box 6">
            <a:extLst>
              <a:ext uri="{FF2B5EF4-FFF2-40B4-BE49-F238E27FC236}">
                <a16:creationId xmlns:a16="http://schemas.microsoft.com/office/drawing/2014/main" id="{BFD8BC5F-E9FF-254D-B924-AAB4BB3C1A6E}"/>
              </a:ext>
            </a:extLst>
          </p:cNvPr>
          <p:cNvSpPr txBox="1">
            <a:spLocks noChangeArrowheads="1"/>
          </p:cNvSpPr>
          <p:nvPr/>
        </p:nvSpPr>
        <p:spPr bwMode="auto">
          <a:xfrm>
            <a:off x="7229210" y="6292980"/>
            <a:ext cx="7101146" cy="81059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264744" tIns="264744" rIns="264744" bIns="264744">
            <a:spAutoFit/>
          </a:bodyPr>
          <a:lstStyle>
            <a:lvl1pPr defTabSz="673100">
              <a:defRPr sz="2400">
                <a:solidFill>
                  <a:schemeClr val="tx1"/>
                </a:solidFill>
                <a:latin typeface="Arial" charset="0"/>
                <a:ea typeface="ＭＳ Ｐゴシック" charset="-128"/>
              </a:defRPr>
            </a:lvl1pPr>
            <a:lvl2pPr marL="37931725" indent="-37474525" defTabSz="673100">
              <a:defRPr sz="2400">
                <a:solidFill>
                  <a:schemeClr val="tx1"/>
                </a:solidFill>
                <a:latin typeface="Arial" charset="0"/>
                <a:ea typeface="ＭＳ Ｐゴシック" charset="-128"/>
              </a:defRPr>
            </a:lvl2pPr>
            <a:lvl3pPr>
              <a:defRPr sz="2400">
                <a:solidFill>
                  <a:schemeClr val="tx1"/>
                </a:solidFill>
                <a:latin typeface="Arial" charset="0"/>
                <a:ea typeface="ＭＳ Ｐゴシック" charset="-128"/>
              </a:defRPr>
            </a:lvl3pPr>
            <a:lvl4pPr>
              <a:defRPr sz="2400">
                <a:solidFill>
                  <a:schemeClr val="tx1"/>
                </a:solidFill>
                <a:latin typeface="Arial" charset="0"/>
                <a:ea typeface="ＭＳ Ｐゴシック" charset="-128"/>
              </a:defRPr>
            </a:lvl4pPr>
            <a:lvl5pPr>
              <a:defRPr sz="2400">
                <a:solidFill>
                  <a:schemeClr val="tx1"/>
                </a:solidFill>
                <a:latin typeface="Arial" charset="0"/>
                <a:ea typeface="ＭＳ Ｐゴシック" charset="-128"/>
              </a:defRPr>
            </a:lvl5pPr>
            <a:lvl6pPr marL="457200" eaLnBrk="0" fontAlgn="base" hangingPunct="0">
              <a:spcBef>
                <a:spcPct val="0"/>
              </a:spcBef>
              <a:spcAft>
                <a:spcPct val="0"/>
              </a:spcAft>
              <a:defRPr sz="2400">
                <a:solidFill>
                  <a:schemeClr val="tx1"/>
                </a:solidFill>
                <a:latin typeface="Arial" charset="0"/>
                <a:ea typeface="ＭＳ Ｐゴシック" charset="-128"/>
              </a:defRPr>
            </a:lvl6pPr>
            <a:lvl7pPr marL="914400" eaLnBrk="0" fontAlgn="base" hangingPunct="0">
              <a:spcBef>
                <a:spcPct val="0"/>
              </a:spcBef>
              <a:spcAft>
                <a:spcPct val="0"/>
              </a:spcAft>
              <a:defRPr sz="2400">
                <a:solidFill>
                  <a:schemeClr val="tx1"/>
                </a:solidFill>
                <a:latin typeface="Arial" charset="0"/>
                <a:ea typeface="ＭＳ Ｐゴシック" charset="-128"/>
              </a:defRPr>
            </a:lvl7pPr>
            <a:lvl8pPr marL="1371600" eaLnBrk="0" fontAlgn="base" hangingPunct="0">
              <a:spcBef>
                <a:spcPct val="0"/>
              </a:spcBef>
              <a:spcAft>
                <a:spcPct val="0"/>
              </a:spcAft>
              <a:defRPr sz="2400">
                <a:solidFill>
                  <a:schemeClr val="tx1"/>
                </a:solidFill>
                <a:latin typeface="Arial" charset="0"/>
                <a:ea typeface="ＭＳ Ｐゴシック" charset="-128"/>
              </a:defRPr>
            </a:lvl8pPr>
            <a:lvl9pPr marL="1828800" eaLnBrk="0" fontAlgn="base" hangingPunct="0">
              <a:spcBef>
                <a:spcPct val="0"/>
              </a:spcBef>
              <a:spcAft>
                <a:spcPct val="0"/>
              </a:spcAft>
              <a:defRPr sz="2400">
                <a:solidFill>
                  <a:schemeClr val="tx1"/>
                </a:solidFill>
                <a:latin typeface="Arial" charset="0"/>
                <a:ea typeface="ＭＳ Ｐゴシック" charset="-128"/>
              </a:defRPr>
            </a:lvl9pPr>
          </a:lstStyle>
          <a:p>
            <a:pPr>
              <a:spcBef>
                <a:spcPct val="50000"/>
              </a:spcBef>
            </a:pPr>
            <a:r>
              <a:rPr lang="en-US" sz="3600" b="1" dirty="0">
                <a:latin typeface="Arial" panose="020B0604020202020204" pitchFamily="34" charset="0"/>
                <a:cs typeface="Arial" panose="020B0604020202020204" pitchFamily="34" charset="0"/>
              </a:rPr>
              <a:t>Mechanical Drive &amp; Propulsion</a:t>
            </a:r>
          </a:p>
          <a:p>
            <a:pPr>
              <a:spcBef>
                <a:spcPct val="50000"/>
              </a:spcBef>
            </a:pPr>
            <a:r>
              <a:rPr lang="en-GB" dirty="0"/>
              <a:t>We have chosen a big selection of different gears, this is so we can find the perfect ratios to use to ensure the motors are not overloaded and the pipe climber can be as efficient as possible. We also have 4 wheels to use, so we can have the stabilising wheels shown in the final design. These will help reduce vibrations throughout the pipe climber and guide the climber up the pipe easily so it will not slip off. The wheels chosen have a rubber tire on them to minimise the pipe climber slipping on the pipe, but they should also not create too much friction, as this would slow the climber down. For the belt/pulley we have some stiff rubber bands that should work well, as they are flexible but will not stretch too much and reduce the transmission of energy.</a:t>
            </a:r>
            <a:endParaRPr lang="en-US" altLang="en-US" dirty="0"/>
          </a:p>
        </p:txBody>
      </p:sp>
      <p:pic>
        <p:nvPicPr>
          <p:cNvPr id="34" name="Picture 33">
            <a:extLst>
              <a:ext uri="{FF2B5EF4-FFF2-40B4-BE49-F238E27FC236}">
                <a16:creationId xmlns:a16="http://schemas.microsoft.com/office/drawing/2014/main" id="{7CBEECE6-0EF6-E147-8381-3143A62EC78A}"/>
              </a:ext>
            </a:extLst>
          </p:cNvPr>
          <p:cNvPicPr>
            <a:picLocks noChangeAspect="1"/>
          </p:cNvPicPr>
          <p:nvPr/>
        </p:nvPicPr>
        <p:blipFill rotWithShape="1">
          <a:blip r:embed="rId7"/>
          <a:srcRect t="18370" r="9491" b="25650"/>
          <a:stretch/>
        </p:blipFill>
        <p:spPr>
          <a:xfrm>
            <a:off x="9102699" y="15363649"/>
            <a:ext cx="3267214" cy="3588542"/>
          </a:xfrm>
          <a:prstGeom prst="rect">
            <a:avLst/>
          </a:prstGeom>
        </p:spPr>
      </p:pic>
      <p:sp>
        <p:nvSpPr>
          <p:cNvPr id="35" name="TextBox 34">
            <a:extLst>
              <a:ext uri="{FF2B5EF4-FFF2-40B4-BE49-F238E27FC236}">
                <a16:creationId xmlns:a16="http://schemas.microsoft.com/office/drawing/2014/main" id="{0CA421DA-463D-C749-ACD0-3396A11CE467}"/>
              </a:ext>
            </a:extLst>
          </p:cNvPr>
          <p:cNvSpPr txBox="1"/>
          <p:nvPr/>
        </p:nvSpPr>
        <p:spPr>
          <a:xfrm>
            <a:off x="514225" y="19247871"/>
            <a:ext cx="14337524" cy="8771632"/>
          </a:xfrm>
          <a:prstGeom prst="rect">
            <a:avLst/>
          </a:prstGeom>
          <a:noFill/>
        </p:spPr>
        <p:txBody>
          <a:bodyPr wrap="square" rtlCol="0">
            <a:spAutoFit/>
          </a:bodyPr>
          <a:lstStyle/>
          <a:p>
            <a:r>
              <a:rPr lang="en-US" sz="3600" b="1" dirty="0">
                <a:latin typeface="Arial" panose="020B0604020202020204" pitchFamily="34" charset="0"/>
                <a:cs typeface="Arial" panose="020B0604020202020204" pitchFamily="34" charset="0"/>
              </a:rPr>
              <a:t>Control Robustness &amp; Payload</a:t>
            </a:r>
          </a:p>
          <a:p>
            <a:endParaRPr lang="en-US" sz="2400" dirty="0">
              <a:latin typeface="Arial" panose="020B0604020202020204" pitchFamily="34" charset="0"/>
              <a:cs typeface="Arial" panose="020B0604020202020204" pitchFamily="34" charset="0"/>
            </a:endParaRPr>
          </a:p>
          <a:p>
            <a:r>
              <a:rPr lang="en-GB" sz="2400" dirty="0">
                <a:latin typeface="Arial" panose="020B0604020202020204" pitchFamily="34" charset="0"/>
                <a:cs typeface="Arial" panose="020B0604020202020204" pitchFamily="34" charset="0"/>
              </a:rPr>
              <a:t>Our system start and stop will be controlled by an electrical switch and would need to be manually operated. The switch would need to be wired in series along with the battery and motor, and also be easily accessible. The devices change of direction would be controlled by an electrical push-button switch. The button needs to mount at the top of the device with the button protruding, allowing it to be pressed against the pipe apparatus when at maximum height. Both the on/off switch and the push-button switch have been upcycled from the dashboard of a Dennis Javelin bus that has now been scrapped. To protect the pipe crawler from impact, the team are utilising 15mm foam pipe insulation, commonly found in central heating in the construction industry. The 10cm length will be cut into four, 2.5cm lengths. The insulation is stronger and more durable than average sponge while still being very lightweight. The split in the sponge allows for effortless removal, fitting or movement on the device. This impact protection, coupled with the aluminium body and sturdy bolts fastening the device, the robustness of the device should be satisfactory. The devices design allows for easy removal and replacement of parts. To ensure that the device grips the pipe and keeps traction, an elongation has been incorporated into to the design for the mounting of the three idler wheels. All the wheels of the device will need to be fitted approximately 22.5mm away from centre (15mm diameter pipe and wheel radius of 15mm). The driven wheels will be fixed position, but the idler wheels will be able to be secured between 20.5mm-25.5mm away from centre, allowing for more than enough room to sufficiently grip the pipe. At the bottom of the device, a zip tie or a small piece of metal cable will be looped between two fixed points and secured. This loop can allow for the chain to be attached and removed easily and will support the mass of the chain, which is approximately 290g. (Screwfix Direct Ltd, 2018). The concept is simple and similar to adding another link to the chain.</a:t>
            </a:r>
            <a:endParaRPr lang="en-US" sz="2400" dirty="0">
              <a:latin typeface="Arial" panose="020B0604020202020204" pitchFamily="34" charset="0"/>
              <a:cs typeface="Arial" panose="020B0604020202020204" pitchFamily="34" charset="0"/>
            </a:endParaRPr>
          </a:p>
        </p:txBody>
      </p:sp>
      <p:pic>
        <p:nvPicPr>
          <p:cNvPr id="47" name="Picture 46" descr="A screenshot of a social media post&#10;&#10;Description automatically generated">
            <a:extLst>
              <a:ext uri="{FF2B5EF4-FFF2-40B4-BE49-F238E27FC236}">
                <a16:creationId xmlns:a16="http://schemas.microsoft.com/office/drawing/2014/main" id="{46F834BB-4E5D-5D47-B3C6-013830673362}"/>
              </a:ext>
            </a:extLst>
          </p:cNvPr>
          <p:cNvPicPr>
            <a:picLocks noChangeAspect="1"/>
          </p:cNvPicPr>
          <p:nvPr/>
        </p:nvPicPr>
        <p:blipFill rotWithShape="1">
          <a:blip r:embed="rId8"/>
          <a:srcRect l="23942" t="34659" r="48662" b="14967"/>
          <a:stretch/>
        </p:blipFill>
        <p:spPr>
          <a:xfrm rot="5400000">
            <a:off x="2010143" y="15299890"/>
            <a:ext cx="3267214" cy="4028923"/>
          </a:xfrm>
          <a:prstGeom prst="rect">
            <a:avLst/>
          </a:prstGeom>
        </p:spPr>
      </p:pic>
      <p:sp>
        <p:nvSpPr>
          <p:cNvPr id="48" name="Rectangle 47">
            <a:extLst>
              <a:ext uri="{FF2B5EF4-FFF2-40B4-BE49-F238E27FC236}">
                <a16:creationId xmlns:a16="http://schemas.microsoft.com/office/drawing/2014/main" id="{262CE85F-34D2-7549-8A51-317450A7C992}"/>
              </a:ext>
            </a:extLst>
          </p:cNvPr>
          <p:cNvSpPr>
            <a:spLocks noChangeArrowheads="1"/>
          </p:cNvSpPr>
          <p:nvPr/>
        </p:nvSpPr>
        <p:spPr bwMode="auto">
          <a:xfrm>
            <a:off x="12426924" y="2142016"/>
            <a:ext cx="8915399" cy="40742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208620" tIns="104310" rIns="208620" bIns="104310" anchor="ctr"/>
          <a:lstStyle>
            <a:lvl1pPr defTabSz="2085975">
              <a:spcBef>
                <a:spcPct val="20000"/>
              </a:spcBef>
              <a:buChar char="•"/>
              <a:defRPr sz="7300">
                <a:solidFill>
                  <a:schemeClr val="tx1"/>
                </a:solidFill>
                <a:latin typeface="Arial" charset="0"/>
                <a:ea typeface="MS PGothic" charset="-128"/>
                <a:cs typeface="Arial" charset="0"/>
              </a:defRPr>
            </a:lvl1pPr>
            <a:lvl2pPr marL="742950" indent="-285750" defTabSz="2085975">
              <a:spcBef>
                <a:spcPct val="20000"/>
              </a:spcBef>
              <a:buChar char="–"/>
              <a:defRPr sz="6400">
                <a:solidFill>
                  <a:schemeClr val="tx1"/>
                </a:solidFill>
                <a:latin typeface="Arial" charset="0"/>
                <a:ea typeface="Arial" charset="0"/>
                <a:cs typeface="Arial" charset="0"/>
              </a:defRPr>
            </a:lvl2pPr>
            <a:lvl3pPr marL="1143000" indent="-228600" defTabSz="2085975">
              <a:spcBef>
                <a:spcPct val="20000"/>
              </a:spcBef>
              <a:buChar char="•"/>
              <a:defRPr sz="5500">
                <a:solidFill>
                  <a:schemeClr val="tx1"/>
                </a:solidFill>
                <a:latin typeface="Arial" charset="0"/>
                <a:ea typeface="Arial" charset="0"/>
                <a:cs typeface="Arial" charset="0"/>
              </a:defRPr>
            </a:lvl3pPr>
            <a:lvl4pPr marL="1600200" indent="-228600" defTabSz="2085975">
              <a:spcBef>
                <a:spcPct val="20000"/>
              </a:spcBef>
              <a:buChar char="–"/>
              <a:defRPr sz="4600">
                <a:solidFill>
                  <a:schemeClr val="tx1"/>
                </a:solidFill>
                <a:latin typeface="Arial" charset="0"/>
                <a:ea typeface="Arial" charset="0"/>
                <a:cs typeface="Arial" charset="0"/>
              </a:defRPr>
            </a:lvl4pPr>
            <a:lvl5pPr marL="2057400" indent="-228600" defTabSz="2085975">
              <a:spcBef>
                <a:spcPct val="20000"/>
              </a:spcBef>
              <a:buChar char="»"/>
              <a:defRPr sz="4600">
                <a:solidFill>
                  <a:schemeClr val="tx1"/>
                </a:solidFill>
                <a:latin typeface="Arial" charset="0"/>
                <a:ea typeface="Arial" charset="0"/>
                <a:cs typeface="Arial" charset="0"/>
              </a:defRPr>
            </a:lvl5pPr>
            <a:lvl6pPr marL="25146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6pPr>
            <a:lvl7pPr marL="29718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7pPr>
            <a:lvl8pPr marL="34290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8pPr>
            <a:lvl9pPr marL="38862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9pPr>
          </a:lstStyle>
          <a:p>
            <a:pPr eaLnBrk="1" hangingPunct="1">
              <a:lnSpc>
                <a:spcPct val="110000"/>
              </a:lnSpc>
              <a:spcBef>
                <a:spcPct val="0"/>
              </a:spcBef>
              <a:buFontTx/>
              <a:buNone/>
            </a:pPr>
            <a:r>
              <a:rPr lang="en-GB" altLang="en-US" sz="2800" dirty="0">
                <a:solidFill>
                  <a:srgbClr val="002060"/>
                </a:solidFill>
                <a:latin typeface="Calibri" charset="0"/>
                <a:ea typeface="Calibri" charset="0"/>
                <a:cs typeface="Calibri" charset="0"/>
              </a:rPr>
              <a:t>Group Members:</a:t>
            </a:r>
          </a:p>
          <a:p>
            <a:pPr eaLnBrk="1" hangingPunct="1">
              <a:lnSpc>
                <a:spcPct val="110000"/>
              </a:lnSpc>
              <a:spcBef>
                <a:spcPct val="0"/>
              </a:spcBef>
              <a:buFontTx/>
              <a:buNone/>
            </a:pPr>
            <a:endParaRPr lang="en-GB" altLang="en-US" sz="2400" dirty="0">
              <a:solidFill>
                <a:srgbClr val="002060"/>
              </a:solidFill>
              <a:latin typeface="Calibri" charset="0"/>
              <a:ea typeface="Calibri" charset="0"/>
              <a:cs typeface="Calibri" charset="0"/>
            </a:endParaRPr>
          </a:p>
          <a:p>
            <a:pPr eaLnBrk="1" hangingPunct="1">
              <a:lnSpc>
                <a:spcPct val="110000"/>
              </a:lnSpc>
              <a:spcBef>
                <a:spcPct val="0"/>
              </a:spcBef>
              <a:buFontTx/>
              <a:buNone/>
            </a:pPr>
            <a:r>
              <a:rPr lang="en-GB" altLang="en-US" sz="2400" dirty="0">
                <a:solidFill>
                  <a:srgbClr val="002060"/>
                </a:solidFill>
                <a:latin typeface="Calibri" charset="0"/>
                <a:ea typeface="Calibri" charset="0"/>
                <a:cs typeface="Calibri" charset="0"/>
              </a:rPr>
              <a:t>John Hopkins P151371- Team Leader</a:t>
            </a:r>
          </a:p>
          <a:p>
            <a:pPr eaLnBrk="1" hangingPunct="1">
              <a:lnSpc>
                <a:spcPct val="110000"/>
              </a:lnSpc>
              <a:spcBef>
                <a:spcPct val="0"/>
              </a:spcBef>
              <a:buFontTx/>
              <a:buNone/>
            </a:pPr>
            <a:endParaRPr lang="en-GB" altLang="en-US" sz="2400" dirty="0">
              <a:solidFill>
                <a:srgbClr val="002060"/>
              </a:solidFill>
              <a:latin typeface="Calibri" charset="0"/>
              <a:ea typeface="Calibri" charset="0"/>
              <a:cs typeface="Calibri" charset="0"/>
            </a:endParaRPr>
          </a:p>
          <a:p>
            <a:pPr eaLnBrk="1" hangingPunct="1">
              <a:lnSpc>
                <a:spcPct val="110000"/>
              </a:lnSpc>
              <a:spcBef>
                <a:spcPct val="0"/>
              </a:spcBef>
              <a:buFontTx/>
              <a:buNone/>
            </a:pPr>
            <a:r>
              <a:rPr lang="en-GB" altLang="en-US" sz="2400" dirty="0">
                <a:solidFill>
                  <a:srgbClr val="002060"/>
                </a:solidFill>
                <a:latin typeface="Calibri" charset="0"/>
                <a:ea typeface="Calibri" charset="0"/>
                <a:cs typeface="Calibri" charset="0"/>
              </a:rPr>
              <a:t>Sam Williams 1701794 - Control, Robustness &amp; Reliability &amp; Payload</a:t>
            </a:r>
          </a:p>
          <a:p>
            <a:pPr eaLnBrk="1" hangingPunct="1">
              <a:lnSpc>
                <a:spcPct val="110000"/>
              </a:lnSpc>
              <a:spcBef>
                <a:spcPct val="0"/>
              </a:spcBef>
              <a:buFontTx/>
              <a:buNone/>
            </a:pPr>
            <a:endParaRPr lang="en-GB" altLang="en-US" sz="2400" dirty="0">
              <a:solidFill>
                <a:srgbClr val="002060"/>
              </a:solidFill>
              <a:latin typeface="Calibri" charset="0"/>
              <a:ea typeface="Calibri" charset="0"/>
              <a:cs typeface="Calibri" charset="0"/>
            </a:endParaRPr>
          </a:p>
          <a:p>
            <a:pPr eaLnBrk="1" hangingPunct="1">
              <a:lnSpc>
                <a:spcPct val="110000"/>
              </a:lnSpc>
              <a:spcBef>
                <a:spcPct val="0"/>
              </a:spcBef>
              <a:buFontTx/>
              <a:buNone/>
            </a:pPr>
            <a:r>
              <a:rPr lang="en-GB" altLang="en-US" sz="2400" dirty="0">
                <a:solidFill>
                  <a:srgbClr val="002060"/>
                </a:solidFill>
                <a:latin typeface="Calibri" charset="0"/>
                <a:ea typeface="Calibri" charset="0"/>
                <a:cs typeface="Calibri" charset="0"/>
              </a:rPr>
              <a:t>Jonathan Lloyd-</a:t>
            </a:r>
            <a:r>
              <a:rPr lang="en-GB" altLang="en-US" sz="2400" dirty="0" err="1">
                <a:solidFill>
                  <a:srgbClr val="002060"/>
                </a:solidFill>
                <a:latin typeface="Calibri" charset="0"/>
                <a:ea typeface="Calibri" charset="0"/>
                <a:cs typeface="Calibri" charset="0"/>
              </a:rPr>
              <a:t>Wiliams</a:t>
            </a:r>
            <a:r>
              <a:rPr lang="en-GB" altLang="en-US" sz="2400" dirty="0">
                <a:solidFill>
                  <a:srgbClr val="002060"/>
                </a:solidFill>
                <a:latin typeface="Calibri" charset="0"/>
                <a:ea typeface="Calibri" charset="0"/>
                <a:cs typeface="Calibri" charset="0"/>
              </a:rPr>
              <a:t> 1805620 – Power Generation &amp; Storage</a:t>
            </a:r>
          </a:p>
          <a:p>
            <a:pPr eaLnBrk="1" hangingPunct="1">
              <a:lnSpc>
                <a:spcPct val="110000"/>
              </a:lnSpc>
              <a:spcBef>
                <a:spcPct val="0"/>
              </a:spcBef>
              <a:buFontTx/>
              <a:buNone/>
            </a:pPr>
            <a:r>
              <a:rPr lang="en-GB" altLang="en-US" sz="2400" dirty="0" err="1">
                <a:solidFill>
                  <a:srgbClr val="002060"/>
                </a:solidFill>
                <a:latin typeface="Calibri" charset="0"/>
                <a:ea typeface="Calibri" charset="0"/>
                <a:cs typeface="Calibri" charset="0"/>
              </a:rPr>
              <a:t>Owain</a:t>
            </a:r>
            <a:r>
              <a:rPr lang="en-GB" altLang="en-US" sz="2400" dirty="0">
                <a:solidFill>
                  <a:srgbClr val="002060"/>
                </a:solidFill>
                <a:latin typeface="Calibri" charset="0"/>
                <a:ea typeface="Calibri" charset="0"/>
                <a:cs typeface="Calibri" charset="0"/>
              </a:rPr>
              <a:t> Phillips 1809853 – </a:t>
            </a:r>
            <a:r>
              <a:rPr lang="en-GB" altLang="en-US" sz="2400" dirty="0" err="1">
                <a:solidFill>
                  <a:srgbClr val="002060"/>
                </a:solidFill>
                <a:latin typeface="Calibri" charset="0"/>
                <a:ea typeface="Calibri" charset="0"/>
                <a:cs typeface="Calibri" charset="0"/>
              </a:rPr>
              <a:t>Mechaincal</a:t>
            </a:r>
            <a:r>
              <a:rPr lang="en-GB" altLang="en-US" sz="2400" dirty="0">
                <a:solidFill>
                  <a:srgbClr val="002060"/>
                </a:solidFill>
                <a:latin typeface="Calibri" charset="0"/>
                <a:ea typeface="Calibri" charset="0"/>
                <a:cs typeface="Calibri" charset="0"/>
              </a:rPr>
              <a:t> Drive and Propulsion</a:t>
            </a:r>
            <a:r>
              <a:rPr lang="en-GB" altLang="en-US" sz="4800" dirty="0">
                <a:solidFill>
                  <a:srgbClr val="002060"/>
                </a:solidFill>
                <a:latin typeface="Calibri" charset="0"/>
                <a:ea typeface="Calibri" charset="0"/>
                <a:cs typeface="Calibri" charset="0"/>
              </a:rPr>
              <a:t>		</a:t>
            </a:r>
          </a:p>
        </p:txBody>
      </p:sp>
    </p:spTree>
    <p:extLst>
      <p:ext uri="{BB962C8B-B14F-4D97-AF65-F5344CB8AC3E}">
        <p14:creationId xmlns:p14="http://schemas.microsoft.com/office/powerpoint/2010/main" val="1032727246"/>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Them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911</TotalTime>
  <Words>946</Words>
  <Application>Microsoft Macintosh PowerPoint</Application>
  <PresentationFormat>Custom</PresentationFormat>
  <Paragraphs>36</Paragraphs>
  <Slides>1</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vt:i4>
      </vt:variant>
    </vt:vector>
  </HeadingPairs>
  <TitlesOfParts>
    <vt:vector size="6" baseType="lpstr">
      <vt:lpstr>Arial</vt:lpstr>
      <vt:lpstr>Calibri</vt:lpstr>
      <vt:lpstr>Calibri Light</vt:lpstr>
      <vt:lpstr>Georgia</vt:lpstr>
      <vt:lpstr>Office Theme</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Graham Howe</dc:creator>
  <cp:lastModifiedBy>John Hopkins (P151371)</cp:lastModifiedBy>
  <cp:revision>38</cp:revision>
  <dcterms:created xsi:type="dcterms:W3CDTF">2016-02-25T08:27:32Z</dcterms:created>
  <dcterms:modified xsi:type="dcterms:W3CDTF">2019-03-06T22:23:20Z</dcterms:modified>
</cp:coreProperties>
</file>