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theme/theme3.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 id="2147483656" r:id="rId5"/>
    <p:sldMasterId id="2147483672" r:id="rId6"/>
    <p:sldMasterId id="2147483674" r:id="rId7"/>
  </p:sldMasterIdLst>
  <p:notesMasterIdLst>
    <p:notesMasterId r:id="rId45"/>
  </p:notesMasterIdLst>
  <p:sldIdLst>
    <p:sldId id="274" r:id="rId8"/>
    <p:sldId id="348" r:id="rId9"/>
    <p:sldId id="351" r:id="rId10"/>
    <p:sldId id="352" r:id="rId11"/>
    <p:sldId id="354" r:id="rId12"/>
    <p:sldId id="356" r:id="rId13"/>
    <p:sldId id="357" r:id="rId14"/>
    <p:sldId id="358" r:id="rId15"/>
    <p:sldId id="359" r:id="rId16"/>
    <p:sldId id="275" r:id="rId17"/>
    <p:sldId id="360" r:id="rId18"/>
    <p:sldId id="276" r:id="rId19"/>
    <p:sldId id="361" r:id="rId20"/>
    <p:sldId id="362" r:id="rId21"/>
    <p:sldId id="277" r:id="rId22"/>
    <p:sldId id="363" r:id="rId23"/>
    <p:sldId id="364" r:id="rId24"/>
    <p:sldId id="256" r:id="rId25"/>
    <p:sldId id="367" r:id="rId26"/>
    <p:sldId id="257" r:id="rId27"/>
    <p:sldId id="258" r:id="rId28"/>
    <p:sldId id="259" r:id="rId29"/>
    <p:sldId id="260" r:id="rId30"/>
    <p:sldId id="261" r:id="rId31"/>
    <p:sldId id="262" r:id="rId32"/>
    <p:sldId id="263" r:id="rId33"/>
    <p:sldId id="264" r:id="rId34"/>
    <p:sldId id="265" r:id="rId35"/>
    <p:sldId id="266" r:id="rId36"/>
    <p:sldId id="267" r:id="rId37"/>
    <p:sldId id="268" r:id="rId38"/>
    <p:sldId id="269" r:id="rId39"/>
    <p:sldId id="270" r:id="rId40"/>
    <p:sldId id="271" r:id="rId41"/>
    <p:sldId id="366" r:id="rId42"/>
    <p:sldId id="273" r:id="rId43"/>
    <p:sldId id="368" r:id="rId44"/>
  </p:sldIdLst>
  <p:sldSz cx="12193588" cy="6858000"/>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74F1FB-7518-EF41-9479-104143D1A235}" v="12" dt="2026-03-15T10:37:11.478"/>
    <p1510:client id="{1F546E5C-D46C-44A9-D2C7-EB49D0E54F1E}" v="215" dt="2026-03-15T18:16:16.768"/>
    <p1510:client id="{4BF78A06-4286-B511-6835-DBE0CC259F32}" v="53" dt="2026-03-15T10:21:31.051"/>
    <p1510:client id="{8D97C90A-DC97-8AD0-6A10-5C56332EFFDA}" v="68" dt="2026-03-15T11:56:07.507"/>
    <p1510:client id="{D0225A76-0F1F-26B2-8F1E-52D78CA6A971}" v="129" dt="2026-03-15T17:50:41.9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2"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theme" Target="theme/theme1.xml"/><Relationship Id="rId8" Type="http://schemas.openxmlformats.org/officeDocument/2006/relationships/slide" Target="slides/slide1.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presProps" Target="presProps.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hn Gabriel Kak Yomon Meki (2321436)" userId="553440a7-e93c-43ed-90c9-9fb188fd5a27" providerId="ADAL" clId="{46A1DA08-0E63-370C-8D6D-75FFD312C319}"/>
    <pc:docChg chg="undo custSel modSld">
      <pc:chgData name="John Gabriel Kak Yomon Meki (2321436)" userId="553440a7-e93c-43ed-90c9-9fb188fd5a27" providerId="ADAL" clId="{46A1DA08-0E63-370C-8D6D-75FFD312C319}" dt="2026-03-15T10:37:11.480" v="14" actId="1076"/>
      <pc:docMkLst>
        <pc:docMk/>
      </pc:docMkLst>
      <pc:sldChg chg="modSp mod">
        <pc:chgData name="John Gabriel Kak Yomon Meki (2321436)" userId="553440a7-e93c-43ed-90c9-9fb188fd5a27" providerId="ADAL" clId="{46A1DA08-0E63-370C-8D6D-75FFD312C319}" dt="2026-03-15T10:37:11.480" v="14" actId="1076"/>
        <pc:sldMkLst>
          <pc:docMk/>
          <pc:sldMk cId="0" sldId="273"/>
        </pc:sldMkLst>
        <pc:spChg chg="mod">
          <ac:chgData name="John Gabriel Kak Yomon Meki (2321436)" userId="553440a7-e93c-43ed-90c9-9fb188fd5a27" providerId="ADAL" clId="{46A1DA08-0E63-370C-8D6D-75FFD312C319}" dt="2026-03-15T10:37:11.480" v="14" actId="1076"/>
          <ac:spMkLst>
            <pc:docMk/>
            <pc:sldMk cId="0" sldId="273"/>
            <ac:spMk id="2" creationId="{8192E31F-F4E1-51B6-57DC-51B916AEC0C7}"/>
          </ac:spMkLst>
        </pc:spChg>
      </pc:sldChg>
    </pc:docChg>
  </pc:docChgLst>
  <pc:docChgLst>
    <pc:chgData name="Jaylan Lee (2220768)" userId="S::2220768@student.uwtsd.ac.uk::8f4d9bc5-3949-4dbd-8248-4ecdbfd329d1" providerId="AD" clId="Web-{8D97C90A-DC97-8AD0-6A10-5C56332EFFDA}"/>
    <pc:docChg chg="addSld delSld modSld sldOrd">
      <pc:chgData name="Jaylan Lee (2220768)" userId="S::2220768@student.uwtsd.ac.uk::8f4d9bc5-3949-4dbd-8248-4ecdbfd329d1" providerId="AD" clId="Web-{8D97C90A-DC97-8AD0-6A10-5C56332EFFDA}" dt="2026-03-15T11:56:07.507" v="67"/>
      <pc:docMkLst>
        <pc:docMk/>
      </pc:docMkLst>
      <pc:sldChg chg="ord">
        <pc:chgData name="Jaylan Lee (2220768)" userId="S::2220768@student.uwtsd.ac.uk::8f4d9bc5-3949-4dbd-8248-4ecdbfd329d1" providerId="AD" clId="Web-{8D97C90A-DC97-8AD0-6A10-5C56332EFFDA}" dt="2026-03-15T11:51:34.206" v="35"/>
        <pc:sldMkLst>
          <pc:docMk/>
          <pc:sldMk cId="0" sldId="256"/>
        </pc:sldMkLst>
      </pc:sldChg>
      <pc:sldChg chg="ord">
        <pc:chgData name="Jaylan Lee (2220768)" userId="S::2220768@student.uwtsd.ac.uk::8f4d9bc5-3949-4dbd-8248-4ecdbfd329d1" providerId="AD" clId="Web-{8D97C90A-DC97-8AD0-6A10-5C56332EFFDA}" dt="2026-03-15T11:51:39.503" v="36"/>
        <pc:sldMkLst>
          <pc:docMk/>
          <pc:sldMk cId="0" sldId="257"/>
        </pc:sldMkLst>
      </pc:sldChg>
      <pc:sldChg chg="ord">
        <pc:chgData name="Jaylan Lee (2220768)" userId="S::2220768@student.uwtsd.ac.uk::8f4d9bc5-3949-4dbd-8248-4ecdbfd329d1" providerId="AD" clId="Web-{8D97C90A-DC97-8AD0-6A10-5C56332EFFDA}" dt="2026-03-15T11:51:49.143" v="38"/>
        <pc:sldMkLst>
          <pc:docMk/>
          <pc:sldMk cId="0" sldId="258"/>
        </pc:sldMkLst>
      </pc:sldChg>
      <pc:sldChg chg="ord">
        <pc:chgData name="Jaylan Lee (2220768)" userId="S::2220768@student.uwtsd.ac.uk::8f4d9bc5-3949-4dbd-8248-4ecdbfd329d1" providerId="AD" clId="Web-{8D97C90A-DC97-8AD0-6A10-5C56332EFFDA}" dt="2026-03-15T11:51:56.034" v="39"/>
        <pc:sldMkLst>
          <pc:docMk/>
          <pc:sldMk cId="0" sldId="259"/>
        </pc:sldMkLst>
      </pc:sldChg>
      <pc:sldChg chg="ord">
        <pc:chgData name="Jaylan Lee (2220768)" userId="S::2220768@student.uwtsd.ac.uk::8f4d9bc5-3949-4dbd-8248-4ecdbfd329d1" providerId="AD" clId="Web-{8D97C90A-DC97-8AD0-6A10-5C56332EFFDA}" dt="2026-03-15T11:52:02.456" v="40"/>
        <pc:sldMkLst>
          <pc:docMk/>
          <pc:sldMk cId="0" sldId="260"/>
        </pc:sldMkLst>
      </pc:sldChg>
      <pc:sldChg chg="delSp ord">
        <pc:chgData name="Jaylan Lee (2220768)" userId="S::2220768@student.uwtsd.ac.uk::8f4d9bc5-3949-4dbd-8248-4ecdbfd329d1" providerId="AD" clId="Web-{8D97C90A-DC97-8AD0-6A10-5C56332EFFDA}" dt="2026-03-15T11:52:08.941" v="41"/>
        <pc:sldMkLst>
          <pc:docMk/>
          <pc:sldMk cId="0" sldId="261"/>
        </pc:sldMkLst>
        <pc:spChg chg="del">
          <ac:chgData name="Jaylan Lee (2220768)" userId="S::2220768@student.uwtsd.ac.uk::8f4d9bc5-3949-4dbd-8248-4ecdbfd329d1" providerId="AD" clId="Web-{8D97C90A-DC97-8AD0-6A10-5C56332EFFDA}" dt="2026-03-15T00:22:40.428" v="0"/>
          <ac:spMkLst>
            <pc:docMk/>
            <pc:sldMk cId="0" sldId="261"/>
            <ac:spMk id="131" creationId="{00000000-0000-0000-0000-000000000000}"/>
          </ac:spMkLst>
        </pc:spChg>
        <pc:spChg chg="del">
          <ac:chgData name="Jaylan Lee (2220768)" userId="S::2220768@student.uwtsd.ac.uk::8f4d9bc5-3949-4dbd-8248-4ecdbfd329d1" providerId="AD" clId="Web-{8D97C90A-DC97-8AD0-6A10-5C56332EFFDA}" dt="2026-03-15T00:22:43.350" v="1"/>
          <ac:spMkLst>
            <pc:docMk/>
            <pc:sldMk cId="0" sldId="261"/>
            <ac:spMk id="132" creationId="{00000000-0000-0000-0000-000000000000}"/>
          </ac:spMkLst>
        </pc:spChg>
      </pc:sldChg>
      <pc:sldChg chg="delSp ord">
        <pc:chgData name="Jaylan Lee (2220768)" userId="S::2220768@student.uwtsd.ac.uk::8f4d9bc5-3949-4dbd-8248-4ecdbfd329d1" providerId="AD" clId="Web-{8D97C90A-DC97-8AD0-6A10-5C56332EFFDA}" dt="2026-03-15T11:56:07.507" v="67"/>
        <pc:sldMkLst>
          <pc:docMk/>
          <pc:sldMk cId="0" sldId="262"/>
        </pc:sldMkLst>
        <pc:spChg chg="del">
          <ac:chgData name="Jaylan Lee (2220768)" userId="S::2220768@student.uwtsd.ac.uk::8f4d9bc5-3949-4dbd-8248-4ecdbfd329d1" providerId="AD" clId="Web-{8D97C90A-DC97-8AD0-6A10-5C56332EFFDA}" dt="2026-03-15T11:56:07.507" v="67"/>
          <ac:spMkLst>
            <pc:docMk/>
            <pc:sldMk cId="0" sldId="262"/>
            <ac:spMk id="134" creationId="{00000000-0000-0000-0000-000000000000}"/>
          </ac:spMkLst>
        </pc:spChg>
      </pc:sldChg>
      <pc:sldChg chg="ord">
        <pc:chgData name="Jaylan Lee (2220768)" userId="S::2220768@student.uwtsd.ac.uk::8f4d9bc5-3949-4dbd-8248-4ecdbfd329d1" providerId="AD" clId="Web-{8D97C90A-DC97-8AD0-6A10-5C56332EFFDA}" dt="2026-03-15T11:52:22.191" v="43"/>
        <pc:sldMkLst>
          <pc:docMk/>
          <pc:sldMk cId="0" sldId="263"/>
        </pc:sldMkLst>
      </pc:sldChg>
      <pc:sldChg chg="ord">
        <pc:chgData name="Jaylan Lee (2220768)" userId="S::2220768@student.uwtsd.ac.uk::8f4d9bc5-3949-4dbd-8248-4ecdbfd329d1" providerId="AD" clId="Web-{8D97C90A-DC97-8AD0-6A10-5C56332EFFDA}" dt="2026-03-15T11:52:27.738" v="44"/>
        <pc:sldMkLst>
          <pc:docMk/>
          <pc:sldMk cId="0" sldId="264"/>
        </pc:sldMkLst>
      </pc:sldChg>
      <pc:sldChg chg="ord">
        <pc:chgData name="Jaylan Lee (2220768)" userId="S::2220768@student.uwtsd.ac.uk::8f4d9bc5-3949-4dbd-8248-4ecdbfd329d1" providerId="AD" clId="Web-{8D97C90A-DC97-8AD0-6A10-5C56332EFFDA}" dt="2026-03-15T11:52:34.707" v="45"/>
        <pc:sldMkLst>
          <pc:docMk/>
          <pc:sldMk cId="0" sldId="265"/>
        </pc:sldMkLst>
      </pc:sldChg>
      <pc:sldChg chg="ord">
        <pc:chgData name="Jaylan Lee (2220768)" userId="S::2220768@student.uwtsd.ac.uk::8f4d9bc5-3949-4dbd-8248-4ecdbfd329d1" providerId="AD" clId="Web-{8D97C90A-DC97-8AD0-6A10-5C56332EFFDA}" dt="2026-03-15T11:52:40.098" v="46"/>
        <pc:sldMkLst>
          <pc:docMk/>
          <pc:sldMk cId="0" sldId="266"/>
        </pc:sldMkLst>
      </pc:sldChg>
      <pc:sldChg chg="ord">
        <pc:chgData name="Jaylan Lee (2220768)" userId="S::2220768@student.uwtsd.ac.uk::8f4d9bc5-3949-4dbd-8248-4ecdbfd329d1" providerId="AD" clId="Web-{8D97C90A-DC97-8AD0-6A10-5C56332EFFDA}" dt="2026-03-15T11:52:45.816" v="47"/>
        <pc:sldMkLst>
          <pc:docMk/>
          <pc:sldMk cId="0" sldId="267"/>
        </pc:sldMkLst>
      </pc:sldChg>
      <pc:sldChg chg="ord">
        <pc:chgData name="Jaylan Lee (2220768)" userId="S::2220768@student.uwtsd.ac.uk::8f4d9bc5-3949-4dbd-8248-4ecdbfd329d1" providerId="AD" clId="Web-{8D97C90A-DC97-8AD0-6A10-5C56332EFFDA}" dt="2026-03-15T11:52:51.785" v="48"/>
        <pc:sldMkLst>
          <pc:docMk/>
          <pc:sldMk cId="0" sldId="268"/>
        </pc:sldMkLst>
      </pc:sldChg>
      <pc:sldChg chg="ord">
        <pc:chgData name="Jaylan Lee (2220768)" userId="S::2220768@student.uwtsd.ac.uk::8f4d9bc5-3949-4dbd-8248-4ecdbfd329d1" providerId="AD" clId="Web-{8D97C90A-DC97-8AD0-6A10-5C56332EFFDA}" dt="2026-03-15T11:52:57.504" v="49"/>
        <pc:sldMkLst>
          <pc:docMk/>
          <pc:sldMk cId="0" sldId="269"/>
        </pc:sldMkLst>
      </pc:sldChg>
      <pc:sldChg chg="ord">
        <pc:chgData name="Jaylan Lee (2220768)" userId="S::2220768@student.uwtsd.ac.uk::8f4d9bc5-3949-4dbd-8248-4ecdbfd329d1" providerId="AD" clId="Web-{8D97C90A-DC97-8AD0-6A10-5C56332EFFDA}" dt="2026-03-15T11:53:03.410" v="50"/>
        <pc:sldMkLst>
          <pc:docMk/>
          <pc:sldMk cId="0" sldId="270"/>
        </pc:sldMkLst>
      </pc:sldChg>
      <pc:sldChg chg="ord">
        <pc:chgData name="Jaylan Lee (2220768)" userId="S::2220768@student.uwtsd.ac.uk::8f4d9bc5-3949-4dbd-8248-4ecdbfd329d1" providerId="AD" clId="Web-{8D97C90A-DC97-8AD0-6A10-5C56332EFFDA}" dt="2026-03-15T11:53:10.957" v="51"/>
        <pc:sldMkLst>
          <pc:docMk/>
          <pc:sldMk cId="0" sldId="271"/>
        </pc:sldMkLst>
      </pc:sldChg>
      <pc:sldChg chg="ord">
        <pc:chgData name="Jaylan Lee (2220768)" userId="S::2220768@student.uwtsd.ac.uk::8f4d9bc5-3949-4dbd-8248-4ecdbfd329d1" providerId="AD" clId="Web-{8D97C90A-DC97-8AD0-6A10-5C56332EFFDA}" dt="2026-03-15T11:53:48.739" v="52"/>
        <pc:sldMkLst>
          <pc:docMk/>
          <pc:sldMk cId="0" sldId="272"/>
        </pc:sldMkLst>
      </pc:sldChg>
      <pc:sldChg chg="ord">
        <pc:chgData name="Jaylan Lee (2220768)" userId="S::2220768@student.uwtsd.ac.uk::8f4d9bc5-3949-4dbd-8248-4ecdbfd329d1" providerId="AD" clId="Web-{8D97C90A-DC97-8AD0-6A10-5C56332EFFDA}" dt="2026-03-15T11:53:57.755" v="54"/>
        <pc:sldMkLst>
          <pc:docMk/>
          <pc:sldMk cId="0" sldId="273"/>
        </pc:sldMkLst>
      </pc:sldChg>
      <pc:sldChg chg="add ord">
        <pc:chgData name="Jaylan Lee (2220768)" userId="S::2220768@student.uwtsd.ac.uk::8f4d9bc5-3949-4dbd-8248-4ecdbfd329d1" providerId="AD" clId="Web-{8D97C90A-DC97-8AD0-6A10-5C56332EFFDA}" dt="2026-03-15T11:40:02.248" v="3"/>
        <pc:sldMkLst>
          <pc:docMk/>
          <pc:sldMk cId="4140048431" sldId="274"/>
        </pc:sldMkLst>
      </pc:sldChg>
      <pc:sldChg chg="modSp add">
        <pc:chgData name="Jaylan Lee (2220768)" userId="S::2220768@student.uwtsd.ac.uk::8f4d9bc5-3949-4dbd-8248-4ecdbfd329d1" providerId="AD" clId="Web-{8D97C90A-DC97-8AD0-6A10-5C56332EFFDA}" dt="2026-03-15T11:49:29.874" v="28"/>
        <pc:sldMkLst>
          <pc:docMk/>
          <pc:sldMk cId="2990624671" sldId="275"/>
        </pc:sldMkLst>
        <pc:graphicFrameChg chg="modGraphic">
          <ac:chgData name="Jaylan Lee (2220768)" userId="S::2220768@student.uwtsd.ac.uk::8f4d9bc5-3949-4dbd-8248-4ecdbfd329d1" providerId="AD" clId="Web-{8D97C90A-DC97-8AD0-6A10-5C56332EFFDA}" dt="2026-03-15T11:49:29.874" v="28"/>
          <ac:graphicFrameMkLst>
            <pc:docMk/>
            <pc:sldMk cId="2990624671" sldId="275"/>
            <ac:graphicFrameMk id="5" creationId="{F133FFFC-F2A0-12F4-296F-E61FC3AD15EE}"/>
          </ac:graphicFrameMkLst>
        </pc:graphicFrameChg>
      </pc:sldChg>
      <pc:sldChg chg="add">
        <pc:chgData name="Jaylan Lee (2220768)" userId="S::2220768@student.uwtsd.ac.uk::8f4d9bc5-3949-4dbd-8248-4ecdbfd329d1" providerId="AD" clId="Web-{8D97C90A-DC97-8AD0-6A10-5C56332EFFDA}" dt="2026-03-15T11:48:10.747" v="23"/>
        <pc:sldMkLst>
          <pc:docMk/>
          <pc:sldMk cId="2438748719" sldId="276"/>
        </pc:sldMkLst>
      </pc:sldChg>
      <pc:sldChg chg="modSp add">
        <pc:chgData name="Jaylan Lee (2220768)" userId="S::2220768@student.uwtsd.ac.uk::8f4d9bc5-3949-4dbd-8248-4ecdbfd329d1" providerId="AD" clId="Web-{8D97C90A-DC97-8AD0-6A10-5C56332EFFDA}" dt="2026-03-15T11:55:32.866" v="63"/>
        <pc:sldMkLst>
          <pc:docMk/>
          <pc:sldMk cId="1536581004" sldId="277"/>
        </pc:sldMkLst>
        <pc:cxnChg chg="mod">
          <ac:chgData name="Jaylan Lee (2220768)" userId="S::2220768@student.uwtsd.ac.uk::8f4d9bc5-3949-4dbd-8248-4ecdbfd329d1" providerId="AD" clId="Web-{8D97C90A-DC97-8AD0-6A10-5C56332EFFDA}" dt="2026-03-15T11:55:32.866" v="63"/>
          <ac:cxnSpMkLst>
            <pc:docMk/>
            <pc:sldMk cId="1536581004" sldId="277"/>
            <ac:cxnSpMk id="11" creationId="{D86ABB7B-3BDB-56D5-7F51-2AD82B0C46E9}"/>
          </ac:cxnSpMkLst>
        </pc:cxnChg>
      </pc:sldChg>
      <pc:sldChg chg="add">
        <pc:chgData name="Jaylan Lee (2220768)" userId="S::2220768@student.uwtsd.ac.uk::8f4d9bc5-3949-4dbd-8248-4ecdbfd329d1" providerId="AD" clId="Web-{8D97C90A-DC97-8AD0-6A10-5C56332EFFDA}" dt="2026-03-15T11:41:10.405" v="4"/>
        <pc:sldMkLst>
          <pc:docMk/>
          <pc:sldMk cId="1719284228" sldId="348"/>
        </pc:sldMkLst>
      </pc:sldChg>
      <pc:sldChg chg="add">
        <pc:chgData name="Jaylan Lee (2220768)" userId="S::2220768@student.uwtsd.ac.uk::8f4d9bc5-3949-4dbd-8248-4ecdbfd329d1" providerId="AD" clId="Web-{8D97C90A-DC97-8AD0-6A10-5C56332EFFDA}" dt="2026-03-15T11:41:52.499" v="5"/>
        <pc:sldMkLst>
          <pc:docMk/>
          <pc:sldMk cId="2764297106" sldId="351"/>
        </pc:sldMkLst>
      </pc:sldChg>
      <pc:sldChg chg="add">
        <pc:chgData name="Jaylan Lee (2220768)" userId="S::2220768@student.uwtsd.ac.uk::8f4d9bc5-3949-4dbd-8248-4ecdbfd329d1" providerId="AD" clId="Web-{8D97C90A-DC97-8AD0-6A10-5C56332EFFDA}" dt="2026-03-15T11:41:56.218" v="6"/>
        <pc:sldMkLst>
          <pc:docMk/>
          <pc:sldMk cId="1308838911" sldId="352"/>
        </pc:sldMkLst>
      </pc:sldChg>
      <pc:sldChg chg="modSp add">
        <pc:chgData name="Jaylan Lee (2220768)" userId="S::2220768@student.uwtsd.ac.uk::8f4d9bc5-3949-4dbd-8248-4ecdbfd329d1" providerId="AD" clId="Web-{8D97C90A-DC97-8AD0-6A10-5C56332EFFDA}" dt="2026-03-15T11:45:28.442" v="14"/>
        <pc:sldMkLst>
          <pc:docMk/>
          <pc:sldMk cId="1063704138" sldId="354"/>
        </pc:sldMkLst>
        <pc:graphicFrameChg chg="modGraphic">
          <ac:chgData name="Jaylan Lee (2220768)" userId="S::2220768@student.uwtsd.ac.uk::8f4d9bc5-3949-4dbd-8248-4ecdbfd329d1" providerId="AD" clId="Web-{8D97C90A-DC97-8AD0-6A10-5C56332EFFDA}" dt="2026-03-15T11:45:28.442" v="14"/>
          <ac:graphicFrameMkLst>
            <pc:docMk/>
            <pc:sldMk cId="1063704138" sldId="354"/>
            <ac:graphicFrameMk id="9" creationId="{B86F154D-3298-33D8-0BB0-202497A12C0F}"/>
          </ac:graphicFrameMkLst>
        </pc:graphicFrameChg>
      </pc:sldChg>
      <pc:sldChg chg="modSp add">
        <pc:chgData name="Jaylan Lee (2220768)" userId="S::2220768@student.uwtsd.ac.uk::8f4d9bc5-3949-4dbd-8248-4ecdbfd329d1" providerId="AD" clId="Web-{8D97C90A-DC97-8AD0-6A10-5C56332EFFDA}" dt="2026-03-15T11:45:46.552" v="17"/>
        <pc:sldMkLst>
          <pc:docMk/>
          <pc:sldMk cId="2723683468" sldId="356"/>
        </pc:sldMkLst>
        <pc:graphicFrameChg chg="modGraphic">
          <ac:chgData name="Jaylan Lee (2220768)" userId="S::2220768@student.uwtsd.ac.uk::8f4d9bc5-3949-4dbd-8248-4ecdbfd329d1" providerId="AD" clId="Web-{8D97C90A-DC97-8AD0-6A10-5C56332EFFDA}" dt="2026-03-15T11:45:46.552" v="17"/>
          <ac:graphicFrameMkLst>
            <pc:docMk/>
            <pc:sldMk cId="2723683468" sldId="356"/>
            <ac:graphicFrameMk id="3" creationId="{514C0C81-D9B5-A33B-EB46-7C191B2DC68C}"/>
          </ac:graphicFrameMkLst>
        </pc:graphicFrameChg>
      </pc:sldChg>
      <pc:sldChg chg="addSp modSp add">
        <pc:chgData name="Jaylan Lee (2220768)" userId="S::2220768@student.uwtsd.ac.uk::8f4d9bc5-3949-4dbd-8248-4ecdbfd329d1" providerId="AD" clId="Web-{8D97C90A-DC97-8AD0-6A10-5C56332EFFDA}" dt="2026-03-15T11:46:34.961" v="19" actId="20577"/>
        <pc:sldMkLst>
          <pc:docMk/>
          <pc:sldMk cId="2473478519" sldId="357"/>
        </pc:sldMkLst>
        <pc:spChg chg="add mod">
          <ac:chgData name="Jaylan Lee (2220768)" userId="S::2220768@student.uwtsd.ac.uk::8f4d9bc5-3949-4dbd-8248-4ecdbfd329d1" providerId="AD" clId="Web-{8D97C90A-DC97-8AD0-6A10-5C56332EFFDA}" dt="2026-03-15T11:46:34.961" v="19" actId="20577"/>
          <ac:spMkLst>
            <pc:docMk/>
            <pc:sldMk cId="2473478519" sldId="357"/>
            <ac:spMk id="2" creationId="{09D2A7B0-B506-F76C-568E-5973E5700D2A}"/>
          </ac:spMkLst>
        </pc:spChg>
      </pc:sldChg>
      <pc:sldChg chg="add">
        <pc:chgData name="Jaylan Lee (2220768)" userId="S::2220768@student.uwtsd.ac.uk::8f4d9bc5-3949-4dbd-8248-4ecdbfd329d1" providerId="AD" clId="Web-{8D97C90A-DC97-8AD0-6A10-5C56332EFFDA}" dt="2026-03-15T11:45:03.502" v="13"/>
        <pc:sldMkLst>
          <pc:docMk/>
          <pc:sldMk cId="1385026072" sldId="358"/>
        </pc:sldMkLst>
      </pc:sldChg>
      <pc:sldChg chg="add">
        <pc:chgData name="Jaylan Lee (2220768)" userId="S::2220768@student.uwtsd.ac.uk::8f4d9bc5-3949-4dbd-8248-4ecdbfd329d1" providerId="AD" clId="Web-{8D97C90A-DC97-8AD0-6A10-5C56332EFFDA}" dt="2026-03-15T11:47:46.449" v="20"/>
        <pc:sldMkLst>
          <pc:docMk/>
          <pc:sldMk cId="3546095463" sldId="359"/>
        </pc:sldMkLst>
      </pc:sldChg>
      <pc:sldChg chg="add">
        <pc:chgData name="Jaylan Lee (2220768)" userId="S::2220768@student.uwtsd.ac.uk::8f4d9bc5-3949-4dbd-8248-4ecdbfd329d1" providerId="AD" clId="Web-{8D97C90A-DC97-8AD0-6A10-5C56332EFFDA}" dt="2026-03-15T11:48:02.106" v="22"/>
        <pc:sldMkLst>
          <pc:docMk/>
          <pc:sldMk cId="783077192" sldId="360"/>
        </pc:sldMkLst>
      </pc:sldChg>
      <pc:sldChg chg="add">
        <pc:chgData name="Jaylan Lee (2220768)" userId="S::2220768@student.uwtsd.ac.uk::8f4d9bc5-3949-4dbd-8248-4ecdbfd329d1" providerId="AD" clId="Web-{8D97C90A-DC97-8AD0-6A10-5C56332EFFDA}" dt="2026-03-15T11:48:20.591" v="24"/>
        <pc:sldMkLst>
          <pc:docMk/>
          <pc:sldMk cId="4095053829" sldId="361"/>
        </pc:sldMkLst>
      </pc:sldChg>
      <pc:sldChg chg="modSp add">
        <pc:chgData name="Jaylan Lee (2220768)" userId="S::2220768@student.uwtsd.ac.uk::8f4d9bc5-3949-4dbd-8248-4ecdbfd329d1" providerId="AD" clId="Web-{8D97C90A-DC97-8AD0-6A10-5C56332EFFDA}" dt="2026-03-15T11:55:25.678" v="62"/>
        <pc:sldMkLst>
          <pc:docMk/>
          <pc:sldMk cId="1252412607" sldId="362"/>
        </pc:sldMkLst>
        <pc:cxnChg chg="mod">
          <ac:chgData name="Jaylan Lee (2220768)" userId="S::2220768@student.uwtsd.ac.uk::8f4d9bc5-3949-4dbd-8248-4ecdbfd329d1" providerId="AD" clId="Web-{8D97C90A-DC97-8AD0-6A10-5C56332EFFDA}" dt="2026-03-15T11:55:15.053" v="59"/>
          <ac:cxnSpMkLst>
            <pc:docMk/>
            <pc:sldMk cId="1252412607" sldId="362"/>
            <ac:cxnSpMk id="2" creationId="{F335C658-2620-7C89-E4D0-E0622F4FB5D9}"/>
          </ac:cxnSpMkLst>
        </pc:cxnChg>
        <pc:cxnChg chg="mod">
          <ac:chgData name="Jaylan Lee (2220768)" userId="S::2220768@student.uwtsd.ac.uk::8f4d9bc5-3949-4dbd-8248-4ecdbfd329d1" providerId="AD" clId="Web-{8D97C90A-DC97-8AD0-6A10-5C56332EFFDA}" dt="2026-03-15T11:54:43.396" v="56"/>
          <ac:cxnSpMkLst>
            <pc:docMk/>
            <pc:sldMk cId="1252412607" sldId="362"/>
            <ac:cxnSpMk id="3" creationId="{EF891289-4C04-317D-5390-7607D432DA69}"/>
          </ac:cxnSpMkLst>
        </pc:cxnChg>
        <pc:cxnChg chg="mod">
          <ac:chgData name="Jaylan Lee (2220768)" userId="S::2220768@student.uwtsd.ac.uk::8f4d9bc5-3949-4dbd-8248-4ecdbfd329d1" providerId="AD" clId="Web-{8D97C90A-DC97-8AD0-6A10-5C56332EFFDA}" dt="2026-03-15T11:55:04.272" v="58"/>
          <ac:cxnSpMkLst>
            <pc:docMk/>
            <pc:sldMk cId="1252412607" sldId="362"/>
            <ac:cxnSpMk id="5" creationId="{96CE33B9-6DC8-9C38-1DBC-495CE361D61E}"/>
          </ac:cxnSpMkLst>
        </pc:cxnChg>
        <pc:cxnChg chg="mod">
          <ac:chgData name="Jaylan Lee (2220768)" userId="S::2220768@student.uwtsd.ac.uk::8f4d9bc5-3949-4dbd-8248-4ecdbfd329d1" providerId="AD" clId="Web-{8D97C90A-DC97-8AD0-6A10-5C56332EFFDA}" dt="2026-03-15T11:54:36.177" v="55"/>
          <ac:cxnSpMkLst>
            <pc:docMk/>
            <pc:sldMk cId="1252412607" sldId="362"/>
            <ac:cxnSpMk id="13" creationId="{F7CDA56D-3E18-F358-69AA-51808908B852}"/>
          </ac:cxnSpMkLst>
        </pc:cxnChg>
        <pc:cxnChg chg="mod">
          <ac:chgData name="Jaylan Lee (2220768)" userId="S::2220768@student.uwtsd.ac.uk::8f4d9bc5-3949-4dbd-8248-4ecdbfd329d1" providerId="AD" clId="Web-{8D97C90A-DC97-8AD0-6A10-5C56332EFFDA}" dt="2026-03-15T11:54:48.974" v="57"/>
          <ac:cxnSpMkLst>
            <pc:docMk/>
            <pc:sldMk cId="1252412607" sldId="362"/>
            <ac:cxnSpMk id="25" creationId="{B057D32A-5D2F-DBE6-E8E7-A863DDA10BC9}"/>
          </ac:cxnSpMkLst>
        </pc:cxnChg>
        <pc:cxnChg chg="mod">
          <ac:chgData name="Jaylan Lee (2220768)" userId="S::2220768@student.uwtsd.ac.uk::8f4d9bc5-3949-4dbd-8248-4ecdbfd329d1" providerId="AD" clId="Web-{8D97C90A-DC97-8AD0-6A10-5C56332EFFDA}" dt="2026-03-15T11:55:18.897" v="60"/>
          <ac:cxnSpMkLst>
            <pc:docMk/>
            <pc:sldMk cId="1252412607" sldId="362"/>
            <ac:cxnSpMk id="31" creationId="{A72A5F57-67B9-3B45-9D8A-320B23DA498C}"/>
          </ac:cxnSpMkLst>
        </pc:cxnChg>
        <pc:cxnChg chg="mod">
          <ac:chgData name="Jaylan Lee (2220768)" userId="S::2220768@student.uwtsd.ac.uk::8f4d9bc5-3949-4dbd-8248-4ecdbfd329d1" providerId="AD" clId="Web-{8D97C90A-DC97-8AD0-6A10-5C56332EFFDA}" dt="2026-03-15T11:55:23.116" v="61"/>
          <ac:cxnSpMkLst>
            <pc:docMk/>
            <pc:sldMk cId="1252412607" sldId="362"/>
            <ac:cxnSpMk id="37" creationId="{D66A57F7-B421-FF19-1C72-8E254ABBB9C6}"/>
          </ac:cxnSpMkLst>
        </pc:cxnChg>
        <pc:cxnChg chg="mod">
          <ac:chgData name="Jaylan Lee (2220768)" userId="S::2220768@student.uwtsd.ac.uk::8f4d9bc5-3949-4dbd-8248-4ecdbfd329d1" providerId="AD" clId="Web-{8D97C90A-DC97-8AD0-6A10-5C56332EFFDA}" dt="2026-03-15T11:55:25.678" v="62"/>
          <ac:cxnSpMkLst>
            <pc:docMk/>
            <pc:sldMk cId="1252412607" sldId="362"/>
            <ac:cxnSpMk id="43" creationId="{04349958-2605-64BB-F636-745D5CE72EFA}"/>
          </ac:cxnSpMkLst>
        </pc:cxnChg>
      </pc:sldChg>
      <pc:sldChg chg="modSp add">
        <pc:chgData name="Jaylan Lee (2220768)" userId="S::2220768@student.uwtsd.ac.uk::8f4d9bc5-3949-4dbd-8248-4ecdbfd329d1" providerId="AD" clId="Web-{8D97C90A-DC97-8AD0-6A10-5C56332EFFDA}" dt="2026-03-15T11:55:48.881" v="66"/>
        <pc:sldMkLst>
          <pc:docMk/>
          <pc:sldMk cId="2459920816" sldId="363"/>
        </pc:sldMkLst>
        <pc:cxnChg chg="mod">
          <ac:chgData name="Jaylan Lee (2220768)" userId="S::2220768@student.uwtsd.ac.uk::8f4d9bc5-3949-4dbd-8248-4ecdbfd329d1" providerId="AD" clId="Web-{8D97C90A-DC97-8AD0-6A10-5C56332EFFDA}" dt="2026-03-15T11:55:41.725" v="65"/>
          <ac:cxnSpMkLst>
            <pc:docMk/>
            <pc:sldMk cId="2459920816" sldId="363"/>
            <ac:cxnSpMk id="13" creationId="{370C51A3-85DC-6BAC-F067-8796A1B57899}"/>
          </ac:cxnSpMkLst>
        </pc:cxnChg>
        <pc:cxnChg chg="mod">
          <ac:chgData name="Jaylan Lee (2220768)" userId="S::2220768@student.uwtsd.ac.uk::8f4d9bc5-3949-4dbd-8248-4ecdbfd329d1" providerId="AD" clId="Web-{8D97C90A-DC97-8AD0-6A10-5C56332EFFDA}" dt="2026-03-15T11:55:48.881" v="66"/>
          <ac:cxnSpMkLst>
            <pc:docMk/>
            <pc:sldMk cId="2459920816" sldId="363"/>
            <ac:cxnSpMk id="25" creationId="{4FD1C8B4-E13A-1332-9306-007BAE9C7E9A}"/>
          </ac:cxnSpMkLst>
        </pc:cxnChg>
        <pc:cxnChg chg="mod">
          <ac:chgData name="Jaylan Lee (2220768)" userId="S::2220768@student.uwtsd.ac.uk::8f4d9bc5-3949-4dbd-8248-4ecdbfd329d1" providerId="AD" clId="Web-{8D97C90A-DC97-8AD0-6A10-5C56332EFFDA}" dt="2026-03-15T11:55:38.788" v="64"/>
          <ac:cxnSpMkLst>
            <pc:docMk/>
            <pc:sldMk cId="2459920816" sldId="363"/>
            <ac:cxnSpMk id="37" creationId="{7D5106BB-12F3-93E4-B9EF-E4913CC17E90}"/>
          </ac:cxnSpMkLst>
        </pc:cxnChg>
      </pc:sldChg>
      <pc:sldChg chg="add ord">
        <pc:chgData name="Jaylan Lee (2220768)" userId="S::2220768@student.uwtsd.ac.uk::8f4d9bc5-3949-4dbd-8248-4ecdbfd329d1" providerId="AD" clId="Web-{8D97C90A-DC97-8AD0-6A10-5C56332EFFDA}" dt="2026-03-15T11:50:35.595" v="30"/>
        <pc:sldMkLst>
          <pc:docMk/>
          <pc:sldMk cId="831561131" sldId="364"/>
        </pc:sldMkLst>
      </pc:sldChg>
      <pc:sldChg chg="add del replId">
        <pc:chgData name="Jaylan Lee (2220768)" userId="S::2220768@student.uwtsd.ac.uk::8f4d9bc5-3949-4dbd-8248-4ecdbfd329d1" providerId="AD" clId="Web-{8D97C90A-DC97-8AD0-6A10-5C56332EFFDA}" dt="2026-03-15T11:51:28.096" v="34"/>
        <pc:sldMkLst>
          <pc:docMk/>
          <pc:sldMk cId="2370678776" sldId="365"/>
        </pc:sldMkLst>
      </pc:sldChg>
      <pc:sldChg chg="add del">
        <pc:chgData name="Jaylan Lee (2220768)" userId="S::2220768@student.uwtsd.ac.uk::8f4d9bc5-3949-4dbd-8248-4ecdbfd329d1" providerId="AD" clId="Web-{8D97C90A-DC97-8AD0-6A10-5C56332EFFDA}" dt="2026-03-15T11:51:14.236" v="32"/>
        <pc:sldMkLst>
          <pc:docMk/>
          <pc:sldMk cId="3987447473" sldId="365"/>
        </pc:sldMkLst>
      </pc:sldChg>
      <pc:sldMasterChg chg="addSldLayout">
        <pc:chgData name="Jaylan Lee (2220768)" userId="S::2220768@student.uwtsd.ac.uk::8f4d9bc5-3949-4dbd-8248-4ecdbfd329d1" providerId="AD" clId="Web-{8D97C90A-DC97-8AD0-6A10-5C56332EFFDA}" dt="2026-03-15T11:45:03.502" v="13"/>
        <pc:sldMasterMkLst>
          <pc:docMk/>
          <pc:sldMasterMk cId="0" sldId="2147483656"/>
        </pc:sldMasterMkLst>
        <pc:sldLayoutChg chg="add">
          <pc:chgData name="Jaylan Lee (2220768)" userId="S::2220768@student.uwtsd.ac.uk::8f4d9bc5-3949-4dbd-8248-4ecdbfd329d1" providerId="AD" clId="Web-{8D97C90A-DC97-8AD0-6A10-5C56332EFFDA}" dt="2026-03-15T11:39:58.483" v="2"/>
          <pc:sldLayoutMkLst>
            <pc:docMk/>
            <pc:sldMasterMk cId="0" sldId="2147483656"/>
            <pc:sldLayoutMk cId="4244509685" sldId="2147483658"/>
          </pc:sldLayoutMkLst>
        </pc:sldLayoutChg>
        <pc:sldLayoutChg chg="add">
          <pc:chgData name="Jaylan Lee (2220768)" userId="S::2220768@student.uwtsd.ac.uk::8f4d9bc5-3949-4dbd-8248-4ecdbfd329d1" providerId="AD" clId="Web-{8D97C90A-DC97-8AD0-6A10-5C56332EFFDA}" dt="2026-03-15T11:41:10.405" v="4"/>
          <pc:sldLayoutMkLst>
            <pc:docMk/>
            <pc:sldMasterMk cId="0" sldId="2147483656"/>
            <pc:sldLayoutMk cId="4058181539" sldId="2147483659"/>
          </pc:sldLayoutMkLst>
        </pc:sldLayoutChg>
        <pc:sldLayoutChg chg="add">
          <pc:chgData name="Jaylan Lee (2220768)" userId="S::2220768@student.uwtsd.ac.uk::8f4d9bc5-3949-4dbd-8248-4ecdbfd329d1" providerId="AD" clId="Web-{8D97C90A-DC97-8AD0-6A10-5C56332EFFDA}" dt="2026-03-15T11:41:52.499" v="5"/>
          <pc:sldLayoutMkLst>
            <pc:docMk/>
            <pc:sldMasterMk cId="0" sldId="2147483656"/>
            <pc:sldLayoutMk cId="2622271239" sldId="2147483660"/>
          </pc:sldLayoutMkLst>
        </pc:sldLayoutChg>
        <pc:sldLayoutChg chg="add">
          <pc:chgData name="Jaylan Lee (2220768)" userId="S::2220768@student.uwtsd.ac.uk::8f4d9bc5-3949-4dbd-8248-4ecdbfd329d1" providerId="AD" clId="Web-{8D97C90A-DC97-8AD0-6A10-5C56332EFFDA}" dt="2026-03-15T11:41:56.218" v="6"/>
          <pc:sldLayoutMkLst>
            <pc:docMk/>
            <pc:sldMasterMk cId="0" sldId="2147483656"/>
            <pc:sldLayoutMk cId="285020263" sldId="2147483661"/>
          </pc:sldLayoutMkLst>
        </pc:sldLayoutChg>
        <pc:sldLayoutChg chg="add">
          <pc:chgData name="Jaylan Lee (2220768)" userId="S::2220768@student.uwtsd.ac.uk::8f4d9bc5-3949-4dbd-8248-4ecdbfd329d1" providerId="AD" clId="Web-{8D97C90A-DC97-8AD0-6A10-5C56332EFFDA}" dt="2026-03-15T11:42:00.890" v="7"/>
          <pc:sldLayoutMkLst>
            <pc:docMk/>
            <pc:sldMasterMk cId="0" sldId="2147483656"/>
            <pc:sldLayoutMk cId="3014370138" sldId="2147483662"/>
          </pc:sldLayoutMkLst>
        </pc:sldLayoutChg>
        <pc:sldLayoutChg chg="add">
          <pc:chgData name="Jaylan Lee (2220768)" userId="S::2220768@student.uwtsd.ac.uk::8f4d9bc5-3949-4dbd-8248-4ecdbfd329d1" providerId="AD" clId="Web-{8D97C90A-DC97-8AD0-6A10-5C56332EFFDA}" dt="2026-03-15T11:45:03.502" v="13"/>
          <pc:sldLayoutMkLst>
            <pc:docMk/>
            <pc:sldMasterMk cId="0" sldId="2147483656"/>
            <pc:sldLayoutMk cId="544406504" sldId="2147483663"/>
          </pc:sldLayoutMkLst>
        </pc:sldLayoutChg>
      </pc:sldMasterChg>
    </pc:docChg>
  </pc:docChgLst>
  <pc:docChgLst>
    <pc:chgData name="John Gabriel Kak Yomon Meki (2321436)" userId="S::2321436@student.uwtsd.ac.uk::553440a7-e93c-43ed-90c9-9fb188fd5a27" providerId="AD" clId="Web-{D0225A76-0F1F-26B2-8F1E-52D78CA6A971}"/>
    <pc:docChg chg="addSld delSld modSld">
      <pc:chgData name="John Gabriel Kak Yomon Meki (2321436)" userId="S::2321436@student.uwtsd.ac.uk::553440a7-e93c-43ed-90c9-9fb188fd5a27" providerId="AD" clId="Web-{D0225A76-0F1F-26B2-8F1E-52D78CA6A971}" dt="2026-03-15T17:50:41.992" v="92" actId="20577"/>
      <pc:docMkLst>
        <pc:docMk/>
      </pc:docMkLst>
      <pc:sldChg chg="modSp">
        <pc:chgData name="John Gabriel Kak Yomon Meki (2321436)" userId="S::2321436@student.uwtsd.ac.uk::553440a7-e93c-43ed-90c9-9fb188fd5a27" providerId="AD" clId="Web-{D0225A76-0F1F-26B2-8F1E-52D78CA6A971}" dt="2026-03-15T17:40:12.620" v="26"/>
        <pc:sldMkLst>
          <pc:docMk/>
          <pc:sldMk cId="0" sldId="272"/>
        </pc:sldMkLst>
        <pc:graphicFrameChg chg="mod modGraphic">
          <ac:chgData name="John Gabriel Kak Yomon Meki (2321436)" userId="S::2321436@student.uwtsd.ac.uk::553440a7-e93c-43ed-90c9-9fb188fd5a27" providerId="AD" clId="Web-{D0225A76-0F1F-26B2-8F1E-52D78CA6A971}" dt="2026-03-15T17:40:12.620" v="26"/>
          <ac:graphicFrameMkLst>
            <pc:docMk/>
            <pc:sldMk cId="0" sldId="272"/>
            <ac:graphicFrameMk id="192" creationId="{00000000-0000-0000-0000-000000000000}"/>
          </ac:graphicFrameMkLst>
        </pc:graphicFrameChg>
      </pc:sldChg>
      <pc:sldChg chg="modSp">
        <pc:chgData name="John Gabriel Kak Yomon Meki (2321436)" userId="S::2321436@student.uwtsd.ac.uk::553440a7-e93c-43ed-90c9-9fb188fd5a27" providerId="AD" clId="Web-{D0225A76-0F1F-26B2-8F1E-52D78CA6A971}" dt="2026-03-15T17:50:41.992" v="92" actId="20577"/>
        <pc:sldMkLst>
          <pc:docMk/>
          <pc:sldMk cId="0" sldId="273"/>
        </pc:sldMkLst>
        <pc:spChg chg="mod">
          <ac:chgData name="John Gabriel Kak Yomon Meki (2321436)" userId="S::2321436@student.uwtsd.ac.uk::553440a7-e93c-43ed-90c9-9fb188fd5a27" providerId="AD" clId="Web-{D0225A76-0F1F-26B2-8F1E-52D78CA6A971}" dt="2026-03-15T17:50:41.992" v="92" actId="20577"/>
          <ac:spMkLst>
            <pc:docMk/>
            <pc:sldMk cId="0" sldId="273"/>
            <ac:spMk id="2" creationId="{8192E31F-F4E1-51B6-57DC-51B916AEC0C7}"/>
          </ac:spMkLst>
        </pc:spChg>
        <pc:spChg chg="mod">
          <ac:chgData name="John Gabriel Kak Yomon Meki (2321436)" userId="S::2321436@student.uwtsd.ac.uk::553440a7-e93c-43ed-90c9-9fb188fd5a27" providerId="AD" clId="Web-{D0225A76-0F1F-26B2-8F1E-52D78CA6A971}" dt="2026-03-15T17:46:25.655" v="65" actId="1076"/>
          <ac:spMkLst>
            <pc:docMk/>
            <pc:sldMk cId="0" sldId="273"/>
            <ac:spMk id="193" creationId="{00000000-0000-0000-0000-000000000000}"/>
          </ac:spMkLst>
        </pc:spChg>
      </pc:sldChg>
      <pc:sldChg chg="modSp">
        <pc:chgData name="John Gabriel Kak Yomon Meki (2321436)" userId="S::2321436@student.uwtsd.ac.uk::553440a7-e93c-43ed-90c9-9fb188fd5a27" providerId="AD" clId="Web-{D0225A76-0F1F-26B2-8F1E-52D78CA6A971}" dt="2026-03-15T17:49:05.202" v="83" actId="1076"/>
        <pc:sldMkLst>
          <pc:docMk/>
          <pc:sldMk cId="831561131" sldId="364"/>
        </pc:sldMkLst>
        <pc:spChg chg="mod">
          <ac:chgData name="John Gabriel Kak Yomon Meki (2321436)" userId="S::2321436@student.uwtsd.ac.uk::553440a7-e93c-43ed-90c9-9fb188fd5a27" providerId="AD" clId="Web-{D0225A76-0F1F-26B2-8F1E-52D78CA6A971}" dt="2026-03-15T17:49:05.202" v="83" actId="1076"/>
          <ac:spMkLst>
            <pc:docMk/>
            <pc:sldMk cId="831561131" sldId="364"/>
            <ac:spMk id="2" creationId="{44F15AE2-C692-4EF1-3E14-A8B0F9CBF29E}"/>
          </ac:spMkLst>
        </pc:spChg>
      </pc:sldChg>
      <pc:sldChg chg="addSp delSp modSp new del">
        <pc:chgData name="John Gabriel Kak Yomon Meki (2321436)" userId="S::2321436@student.uwtsd.ac.uk::553440a7-e93c-43ed-90c9-9fb188fd5a27" providerId="AD" clId="Web-{D0225A76-0F1F-26B2-8F1E-52D78CA6A971}" dt="2026-03-15T17:47:57.836" v="78"/>
        <pc:sldMkLst>
          <pc:docMk/>
          <pc:sldMk cId="3660347314" sldId="365"/>
        </pc:sldMkLst>
        <pc:spChg chg="del">
          <ac:chgData name="John Gabriel Kak Yomon Meki (2321436)" userId="S::2321436@student.uwtsd.ac.uk::553440a7-e93c-43ed-90c9-9fb188fd5a27" providerId="AD" clId="Web-{D0225A76-0F1F-26B2-8F1E-52D78CA6A971}" dt="2026-03-15T17:41:15.527" v="28"/>
          <ac:spMkLst>
            <pc:docMk/>
            <pc:sldMk cId="3660347314" sldId="365"/>
            <ac:spMk id="2" creationId="{3FE84897-563C-D96C-05B5-BB35F4706412}"/>
          </ac:spMkLst>
        </pc:spChg>
        <pc:spChg chg="del">
          <ac:chgData name="John Gabriel Kak Yomon Meki (2321436)" userId="S::2321436@student.uwtsd.ac.uk::553440a7-e93c-43ed-90c9-9fb188fd5a27" providerId="AD" clId="Web-{D0225A76-0F1F-26B2-8F1E-52D78CA6A971}" dt="2026-03-15T17:41:19.434" v="29"/>
          <ac:spMkLst>
            <pc:docMk/>
            <pc:sldMk cId="3660347314" sldId="365"/>
            <ac:spMk id="3" creationId="{0462B190-E109-48B1-6D2F-E7561AA3BABD}"/>
          </ac:spMkLst>
        </pc:spChg>
        <pc:spChg chg="add mod">
          <ac:chgData name="John Gabriel Kak Yomon Meki (2321436)" userId="S::2321436@student.uwtsd.ac.uk::553440a7-e93c-43ed-90c9-9fb188fd5a27" providerId="AD" clId="Web-{D0225A76-0F1F-26B2-8F1E-52D78CA6A971}" dt="2026-03-15T17:43:59.061" v="50" actId="20577"/>
          <ac:spMkLst>
            <pc:docMk/>
            <pc:sldMk cId="3660347314" sldId="365"/>
            <ac:spMk id="6" creationId="{80433829-AE58-B55C-E4C8-5468BCC6095A}"/>
          </ac:spMkLst>
        </pc:spChg>
        <pc:graphicFrameChg chg="add del mod">
          <ac:chgData name="John Gabriel Kak Yomon Meki (2321436)" userId="S::2321436@student.uwtsd.ac.uk::553440a7-e93c-43ed-90c9-9fb188fd5a27" providerId="AD" clId="Web-{D0225A76-0F1F-26B2-8F1E-52D78CA6A971}" dt="2026-03-15T17:41:39.262" v="31"/>
          <ac:graphicFrameMkLst>
            <pc:docMk/>
            <pc:sldMk cId="3660347314" sldId="365"/>
            <ac:graphicFrameMk id="5" creationId="{9772C6C1-6568-3635-33F0-9E271928650E}"/>
          </ac:graphicFrameMkLst>
        </pc:graphicFrameChg>
      </pc:sldChg>
      <pc:sldChg chg="modSp add replId">
        <pc:chgData name="John Gabriel Kak Yomon Meki (2321436)" userId="S::2321436@student.uwtsd.ac.uk::553440a7-e93c-43ed-90c9-9fb188fd5a27" providerId="AD" clId="Web-{D0225A76-0F1F-26B2-8F1E-52D78CA6A971}" dt="2026-03-15T17:46:10.187" v="64" actId="20577"/>
        <pc:sldMkLst>
          <pc:docMk/>
          <pc:sldMk cId="3898416277" sldId="366"/>
        </pc:sldMkLst>
        <pc:spChg chg="mod">
          <ac:chgData name="John Gabriel Kak Yomon Meki (2321436)" userId="S::2321436@student.uwtsd.ac.uk::553440a7-e93c-43ed-90c9-9fb188fd5a27" providerId="AD" clId="Web-{D0225A76-0F1F-26B2-8F1E-52D78CA6A971}" dt="2026-03-15T17:46:10.187" v="64" actId="20577"/>
          <ac:spMkLst>
            <pc:docMk/>
            <pc:sldMk cId="3898416277" sldId="366"/>
            <ac:spMk id="2" creationId="{02D5D74D-FE57-BC80-882B-9B9D49BD08AD}"/>
          </ac:spMkLst>
        </pc:spChg>
        <pc:spChg chg="mod">
          <ac:chgData name="John Gabriel Kak Yomon Meki (2321436)" userId="S::2321436@student.uwtsd.ac.uk::553440a7-e93c-43ed-90c9-9fb188fd5a27" providerId="AD" clId="Web-{D0225A76-0F1F-26B2-8F1E-52D78CA6A971}" dt="2026-03-15T17:45:50.968" v="60" actId="1076"/>
          <ac:spMkLst>
            <pc:docMk/>
            <pc:sldMk cId="3898416277" sldId="366"/>
            <ac:spMk id="193" creationId="{65FCCC79-A59C-0E08-B8E4-C02CF82D2ED7}"/>
          </ac:spMkLst>
        </pc:spChg>
      </pc:sldChg>
    </pc:docChg>
  </pc:docChgLst>
  <pc:docChgLst>
    <pc:chgData name="Yana Eskieva (2322722)" userId="S::2322722@student.uwtsd.ac.uk::eea2e48b-836e-4f9b-b48c-86182138ebef" providerId="AD" clId="Web-{4BF78A06-4286-B511-6835-DBE0CC259F32}"/>
    <pc:docChg chg="modSld">
      <pc:chgData name="Yana Eskieva (2322722)" userId="S::2322722@student.uwtsd.ac.uk::eea2e48b-836e-4f9b-b48c-86182138ebef" providerId="AD" clId="Web-{4BF78A06-4286-B511-6835-DBE0CC259F32}" dt="2026-03-15T10:21:31.051" v="43" actId="14100"/>
      <pc:docMkLst>
        <pc:docMk/>
      </pc:docMkLst>
      <pc:sldChg chg="modSp">
        <pc:chgData name="Yana Eskieva (2322722)" userId="S::2322722@student.uwtsd.ac.uk::eea2e48b-836e-4f9b-b48c-86182138ebef" providerId="AD" clId="Web-{4BF78A06-4286-B511-6835-DBE0CC259F32}" dt="2026-03-15T10:19:28.345" v="35" actId="20577"/>
        <pc:sldMkLst>
          <pc:docMk/>
          <pc:sldMk cId="0" sldId="260"/>
        </pc:sldMkLst>
        <pc:spChg chg="mod">
          <ac:chgData name="Yana Eskieva (2322722)" userId="S::2322722@student.uwtsd.ac.uk::eea2e48b-836e-4f9b-b48c-86182138ebef" providerId="AD" clId="Web-{4BF78A06-4286-B511-6835-DBE0CC259F32}" dt="2026-03-15T10:19:28.345" v="35" actId="20577"/>
          <ac:spMkLst>
            <pc:docMk/>
            <pc:sldMk cId="0" sldId="260"/>
            <ac:spMk id="130" creationId="{00000000-0000-0000-0000-000000000000}"/>
          </ac:spMkLst>
        </pc:spChg>
      </pc:sldChg>
      <pc:sldChg chg="modSp">
        <pc:chgData name="Yana Eskieva (2322722)" userId="S::2322722@student.uwtsd.ac.uk::eea2e48b-836e-4f9b-b48c-86182138ebef" providerId="AD" clId="Web-{4BF78A06-4286-B511-6835-DBE0CC259F32}" dt="2026-03-15T10:20:45.676" v="40" actId="20577"/>
        <pc:sldMkLst>
          <pc:docMk/>
          <pc:sldMk cId="0" sldId="261"/>
        </pc:sldMkLst>
        <pc:graphicFrameChg chg="modGraphic">
          <ac:chgData name="Yana Eskieva (2322722)" userId="S::2322722@student.uwtsd.ac.uk::eea2e48b-836e-4f9b-b48c-86182138ebef" providerId="AD" clId="Web-{4BF78A06-4286-B511-6835-DBE0CC259F32}" dt="2026-03-15T10:20:45.676" v="40" actId="20577"/>
          <ac:graphicFrameMkLst>
            <pc:docMk/>
            <pc:sldMk cId="0" sldId="261"/>
            <ac:graphicFrameMk id="2" creationId="{00000000-0000-0000-0000-000000000000}"/>
          </ac:graphicFrameMkLst>
        </pc:graphicFrameChg>
      </pc:sldChg>
      <pc:sldChg chg="modSp">
        <pc:chgData name="Yana Eskieva (2322722)" userId="S::2322722@student.uwtsd.ac.uk::eea2e48b-836e-4f9b-b48c-86182138ebef" providerId="AD" clId="Web-{4BF78A06-4286-B511-6835-DBE0CC259F32}" dt="2026-03-15T10:21:31.051" v="43" actId="14100"/>
        <pc:sldMkLst>
          <pc:docMk/>
          <pc:sldMk cId="0" sldId="262"/>
        </pc:sldMkLst>
        <pc:spChg chg="mod">
          <ac:chgData name="Yana Eskieva (2322722)" userId="S::2322722@student.uwtsd.ac.uk::eea2e48b-836e-4f9b-b48c-86182138ebef" providerId="AD" clId="Web-{4BF78A06-4286-B511-6835-DBE0CC259F32}" dt="2026-03-15T10:21:31.051" v="43" actId="14100"/>
          <ac:spMkLst>
            <pc:docMk/>
            <pc:sldMk cId="0" sldId="262"/>
            <ac:spMk id="135" creationId="{00000000-0000-0000-0000-000000000000}"/>
          </ac:spMkLst>
        </pc:spChg>
      </pc:sldChg>
      <pc:sldChg chg="addSp modSp">
        <pc:chgData name="Yana Eskieva (2322722)" userId="S::2322722@student.uwtsd.ac.uk::eea2e48b-836e-4f9b-b48c-86182138ebef" providerId="AD" clId="Web-{4BF78A06-4286-B511-6835-DBE0CC259F32}" dt="2026-03-15T10:13:38.205" v="22" actId="20577"/>
        <pc:sldMkLst>
          <pc:docMk/>
          <pc:sldMk cId="0" sldId="273"/>
        </pc:sldMkLst>
        <pc:spChg chg="add mod">
          <ac:chgData name="Yana Eskieva (2322722)" userId="S::2322722@student.uwtsd.ac.uk::eea2e48b-836e-4f9b-b48c-86182138ebef" providerId="AD" clId="Web-{4BF78A06-4286-B511-6835-DBE0CC259F32}" dt="2026-03-15T10:13:38.205" v="22" actId="20577"/>
          <ac:spMkLst>
            <pc:docMk/>
            <pc:sldMk cId="0" sldId="273"/>
            <ac:spMk id="2" creationId="{8192E31F-F4E1-51B6-57DC-51B916AEC0C7}"/>
          </ac:spMkLst>
        </pc:spChg>
      </pc:sldChg>
    </pc:docChg>
  </pc:docChgLst>
  <pc:docChgLst>
    <pc:chgData name="John Gabriel Kak Yomon Meki (2321436)" userId="S::2321436@student.uwtsd.ac.uk::553440a7-e93c-43ed-90c9-9fb188fd5a27" providerId="AD" clId="Web-{1F546E5C-D46C-44A9-D2C7-EB49D0E54F1E}"/>
    <pc:docChg chg="delSld modSld">
      <pc:chgData name="John Gabriel Kak Yomon Meki (2321436)" userId="S::2321436@student.uwtsd.ac.uk::553440a7-e93c-43ed-90c9-9fb188fd5a27" providerId="AD" clId="Web-{1F546E5C-D46C-44A9-D2C7-EB49D0E54F1E}" dt="2026-03-15T18:16:16.768" v="119" actId="20577"/>
      <pc:docMkLst>
        <pc:docMk/>
      </pc:docMkLst>
      <pc:sldChg chg="addSp modSp">
        <pc:chgData name="John Gabriel Kak Yomon Meki (2321436)" userId="S::2321436@student.uwtsd.ac.uk::553440a7-e93c-43ed-90c9-9fb188fd5a27" providerId="AD" clId="Web-{1F546E5C-D46C-44A9-D2C7-EB49D0E54F1E}" dt="2026-03-15T18:10:29.520" v="104" actId="1076"/>
        <pc:sldMkLst>
          <pc:docMk/>
          <pc:sldMk cId="0" sldId="257"/>
        </pc:sldMkLst>
        <pc:spChg chg="add mod">
          <ac:chgData name="John Gabriel Kak Yomon Meki (2321436)" userId="S::2321436@student.uwtsd.ac.uk::553440a7-e93c-43ed-90c9-9fb188fd5a27" providerId="AD" clId="Web-{1F546E5C-D46C-44A9-D2C7-EB49D0E54F1E}" dt="2026-03-15T18:10:29.520" v="104" actId="1076"/>
          <ac:spMkLst>
            <pc:docMk/>
            <pc:sldMk cId="0" sldId="257"/>
            <ac:spMk id="2" creationId="{CAB9495B-438D-073F-CB4C-4BA7E22B6BFB}"/>
          </ac:spMkLst>
        </pc:spChg>
      </pc:sldChg>
      <pc:sldChg chg="modSp">
        <pc:chgData name="John Gabriel Kak Yomon Meki (2321436)" userId="S::2321436@student.uwtsd.ac.uk::553440a7-e93c-43ed-90c9-9fb188fd5a27" providerId="AD" clId="Web-{1F546E5C-D46C-44A9-D2C7-EB49D0E54F1E}" dt="2026-03-15T18:16:16.768" v="119" actId="20577"/>
        <pc:sldMkLst>
          <pc:docMk/>
          <pc:sldMk cId="0" sldId="258"/>
        </pc:sldMkLst>
        <pc:spChg chg="mod">
          <ac:chgData name="John Gabriel Kak Yomon Meki (2321436)" userId="S::2321436@student.uwtsd.ac.uk::553440a7-e93c-43ed-90c9-9fb188fd5a27" providerId="AD" clId="Web-{1F546E5C-D46C-44A9-D2C7-EB49D0E54F1E}" dt="2026-03-15T18:16:05.283" v="115" actId="20577"/>
          <ac:spMkLst>
            <pc:docMk/>
            <pc:sldMk cId="0" sldId="258"/>
            <ac:spMk id="98" creationId="{00000000-0000-0000-0000-000000000000}"/>
          </ac:spMkLst>
        </pc:spChg>
        <pc:spChg chg="mod">
          <ac:chgData name="John Gabriel Kak Yomon Meki (2321436)" userId="S::2321436@student.uwtsd.ac.uk::553440a7-e93c-43ed-90c9-9fb188fd5a27" providerId="AD" clId="Web-{1F546E5C-D46C-44A9-D2C7-EB49D0E54F1E}" dt="2026-03-15T18:16:16.768" v="119" actId="20577"/>
          <ac:spMkLst>
            <pc:docMk/>
            <pc:sldMk cId="0" sldId="258"/>
            <ac:spMk id="99" creationId="{00000000-0000-0000-0000-000000000000}"/>
          </ac:spMkLst>
        </pc:spChg>
        <pc:spChg chg="mod">
          <ac:chgData name="John Gabriel Kak Yomon Meki (2321436)" userId="S::2321436@student.uwtsd.ac.uk::553440a7-e93c-43ed-90c9-9fb188fd5a27" providerId="AD" clId="Web-{1F546E5C-D46C-44A9-D2C7-EB49D0E54F1E}" dt="2026-03-15T18:16:12.096" v="117" actId="20577"/>
          <ac:spMkLst>
            <pc:docMk/>
            <pc:sldMk cId="0" sldId="258"/>
            <ac:spMk id="101" creationId="{00000000-0000-0000-0000-000000000000}"/>
          </ac:spMkLst>
        </pc:spChg>
      </pc:sldChg>
      <pc:sldChg chg="modSp">
        <pc:chgData name="John Gabriel Kak Yomon Meki (2321436)" userId="S::2321436@student.uwtsd.ac.uk::553440a7-e93c-43ed-90c9-9fb188fd5a27" providerId="AD" clId="Web-{1F546E5C-D46C-44A9-D2C7-EB49D0E54F1E}" dt="2026-03-15T18:15:41.096" v="113" actId="20577"/>
        <pc:sldMkLst>
          <pc:docMk/>
          <pc:sldMk cId="0" sldId="259"/>
        </pc:sldMkLst>
        <pc:spChg chg="mod">
          <ac:chgData name="John Gabriel Kak Yomon Meki (2321436)" userId="S::2321436@student.uwtsd.ac.uk::553440a7-e93c-43ed-90c9-9fb188fd5a27" providerId="AD" clId="Web-{1F546E5C-D46C-44A9-D2C7-EB49D0E54F1E}" dt="2026-03-15T18:14:42.423" v="106" actId="20577"/>
          <ac:spMkLst>
            <pc:docMk/>
            <pc:sldMk cId="0" sldId="259"/>
            <ac:spMk id="110" creationId="{00000000-0000-0000-0000-000000000000}"/>
          </ac:spMkLst>
        </pc:spChg>
        <pc:spChg chg="mod">
          <ac:chgData name="John Gabriel Kak Yomon Meki (2321436)" userId="S::2321436@student.uwtsd.ac.uk::553440a7-e93c-43ed-90c9-9fb188fd5a27" providerId="AD" clId="Web-{1F546E5C-D46C-44A9-D2C7-EB49D0E54F1E}" dt="2026-03-15T18:15:03.705" v="109" actId="20577"/>
          <ac:spMkLst>
            <pc:docMk/>
            <pc:sldMk cId="0" sldId="259"/>
            <ac:spMk id="111" creationId="{00000000-0000-0000-0000-000000000000}"/>
          </ac:spMkLst>
        </pc:spChg>
        <pc:spChg chg="mod">
          <ac:chgData name="John Gabriel Kak Yomon Meki (2321436)" userId="S::2321436@student.uwtsd.ac.uk::553440a7-e93c-43ed-90c9-9fb188fd5a27" providerId="AD" clId="Web-{1F546E5C-D46C-44A9-D2C7-EB49D0E54F1E}" dt="2026-03-15T18:15:15.049" v="110" actId="20577"/>
          <ac:spMkLst>
            <pc:docMk/>
            <pc:sldMk cId="0" sldId="259"/>
            <ac:spMk id="112" creationId="{00000000-0000-0000-0000-000000000000}"/>
          </ac:spMkLst>
        </pc:spChg>
        <pc:spChg chg="mod">
          <ac:chgData name="John Gabriel Kak Yomon Meki (2321436)" userId="S::2321436@student.uwtsd.ac.uk::553440a7-e93c-43ed-90c9-9fb188fd5a27" providerId="AD" clId="Web-{1F546E5C-D46C-44A9-D2C7-EB49D0E54F1E}" dt="2026-03-15T18:15:34.861" v="112" actId="20577"/>
          <ac:spMkLst>
            <pc:docMk/>
            <pc:sldMk cId="0" sldId="259"/>
            <ac:spMk id="116" creationId="{00000000-0000-0000-0000-000000000000}"/>
          </ac:spMkLst>
        </pc:spChg>
        <pc:spChg chg="mod">
          <ac:chgData name="John Gabriel Kak Yomon Meki (2321436)" userId="S::2321436@student.uwtsd.ac.uk::553440a7-e93c-43ed-90c9-9fb188fd5a27" providerId="AD" clId="Web-{1F546E5C-D46C-44A9-D2C7-EB49D0E54F1E}" dt="2026-03-15T18:15:26.002" v="111" actId="20577"/>
          <ac:spMkLst>
            <pc:docMk/>
            <pc:sldMk cId="0" sldId="259"/>
            <ac:spMk id="117" creationId="{00000000-0000-0000-0000-000000000000}"/>
          </ac:spMkLst>
        </pc:spChg>
        <pc:spChg chg="mod">
          <ac:chgData name="John Gabriel Kak Yomon Meki (2321436)" userId="S::2321436@student.uwtsd.ac.uk::553440a7-e93c-43ed-90c9-9fb188fd5a27" providerId="AD" clId="Web-{1F546E5C-D46C-44A9-D2C7-EB49D0E54F1E}" dt="2026-03-15T18:15:41.096" v="113" actId="20577"/>
          <ac:spMkLst>
            <pc:docMk/>
            <pc:sldMk cId="0" sldId="259"/>
            <ac:spMk id="124" creationId="{00000000-0000-0000-0000-000000000000}"/>
          </ac:spMkLst>
        </pc:spChg>
      </pc:sldChg>
      <pc:sldChg chg="modSp del">
        <pc:chgData name="John Gabriel Kak Yomon Meki (2321436)" userId="S::2321436@student.uwtsd.ac.uk::553440a7-e93c-43ed-90c9-9fb188fd5a27" providerId="AD" clId="Web-{1F546E5C-D46C-44A9-D2C7-EB49D0E54F1E}" dt="2026-03-15T17:54:19.505" v="11"/>
        <pc:sldMkLst>
          <pc:docMk/>
          <pc:sldMk cId="0" sldId="272"/>
        </pc:sldMkLst>
        <pc:graphicFrameChg chg="mod modGraphic">
          <ac:chgData name="John Gabriel Kak Yomon Meki (2321436)" userId="S::2321436@student.uwtsd.ac.uk::553440a7-e93c-43ed-90c9-9fb188fd5a27" providerId="AD" clId="Web-{1F546E5C-D46C-44A9-D2C7-EB49D0E54F1E}" dt="2026-03-15T17:53:50.021" v="10"/>
          <ac:graphicFrameMkLst>
            <pc:docMk/>
            <pc:sldMk cId="0" sldId="272"/>
            <ac:graphicFrameMk id="192" creationId="{00000000-0000-0000-0000-000000000000}"/>
          </ac:graphicFrameMkLst>
        </pc:graphicFrameChg>
      </pc:sldChg>
      <pc:sldChg chg="modSp">
        <pc:chgData name="John Gabriel Kak Yomon Meki (2321436)" userId="S::2321436@student.uwtsd.ac.uk::553440a7-e93c-43ed-90c9-9fb188fd5a27" providerId="AD" clId="Web-{1F546E5C-D46C-44A9-D2C7-EB49D0E54F1E}" dt="2026-03-15T17:52:07.333" v="3" actId="14100"/>
        <pc:sldMkLst>
          <pc:docMk/>
          <pc:sldMk cId="0" sldId="273"/>
        </pc:sldMkLst>
        <pc:spChg chg="mod">
          <ac:chgData name="John Gabriel Kak Yomon Meki (2321436)" userId="S::2321436@student.uwtsd.ac.uk::553440a7-e93c-43ed-90c9-9fb188fd5a27" providerId="AD" clId="Web-{1F546E5C-D46C-44A9-D2C7-EB49D0E54F1E}" dt="2026-03-15T17:52:07.333" v="3" actId="14100"/>
          <ac:spMkLst>
            <pc:docMk/>
            <pc:sldMk cId="0" sldId="273"/>
            <ac:spMk id="2" creationId="{8192E31F-F4E1-51B6-57DC-51B916AEC0C7}"/>
          </ac:spMkLst>
        </pc:spChg>
      </pc:sldChg>
      <pc:sldChg chg="addSp delSp modSp">
        <pc:chgData name="John Gabriel Kak Yomon Meki (2321436)" userId="S::2321436@student.uwtsd.ac.uk::553440a7-e93c-43ed-90c9-9fb188fd5a27" providerId="AD" clId="Web-{1F546E5C-D46C-44A9-D2C7-EB49D0E54F1E}" dt="2026-03-15T18:07:44.066" v="97" actId="20577"/>
        <pc:sldMkLst>
          <pc:docMk/>
          <pc:sldMk cId="3898416277" sldId="366"/>
        </pc:sldMkLst>
        <pc:spChg chg="mod">
          <ac:chgData name="John Gabriel Kak Yomon Meki (2321436)" userId="S::2321436@student.uwtsd.ac.uk::553440a7-e93c-43ed-90c9-9fb188fd5a27" providerId="AD" clId="Web-{1F546E5C-D46C-44A9-D2C7-EB49D0E54F1E}" dt="2026-03-15T18:07:44.066" v="97" actId="20577"/>
          <ac:spMkLst>
            <pc:docMk/>
            <pc:sldMk cId="3898416277" sldId="366"/>
            <ac:spMk id="2" creationId="{02D5D74D-FE57-BC80-882B-9B9D49BD08AD}"/>
          </ac:spMkLst>
        </pc:spChg>
        <pc:spChg chg="mod">
          <ac:chgData name="John Gabriel Kak Yomon Meki (2321436)" userId="S::2321436@student.uwtsd.ac.uk::553440a7-e93c-43ed-90c9-9fb188fd5a27" providerId="AD" clId="Web-{1F546E5C-D46C-44A9-D2C7-EB49D0E54F1E}" dt="2026-03-15T17:54:49.677" v="14" actId="20577"/>
          <ac:spMkLst>
            <pc:docMk/>
            <pc:sldMk cId="3898416277" sldId="366"/>
            <ac:spMk id="193" creationId="{65FCCC79-A59C-0E08-B8E4-C02CF82D2ED7}"/>
          </ac:spMkLst>
        </pc:spChg>
        <pc:picChg chg="add del mod">
          <ac:chgData name="John Gabriel Kak Yomon Meki (2321436)" userId="S::2321436@student.uwtsd.ac.uk::553440a7-e93c-43ed-90c9-9fb188fd5a27" providerId="AD" clId="Web-{1F546E5C-D46C-44A9-D2C7-EB49D0E54F1E}" dt="2026-03-15T18:07:19.188" v="95"/>
          <ac:picMkLst>
            <pc:docMk/>
            <pc:sldMk cId="3898416277" sldId="366"/>
            <ac:picMk id="4" creationId="{E76F23CE-08B1-56B0-BC9C-75C7C6DD8AE2}"/>
          </ac:picMkLst>
        </pc:picChg>
        <pc:cxnChg chg="add del mod">
          <ac:chgData name="John Gabriel Kak Yomon Meki (2321436)" userId="S::2321436@student.uwtsd.ac.uk::553440a7-e93c-43ed-90c9-9fb188fd5a27" providerId="AD" clId="Web-{1F546E5C-D46C-44A9-D2C7-EB49D0E54F1E}" dt="2026-03-15T17:57:10.522" v="21"/>
          <ac:cxnSpMkLst>
            <pc:docMk/>
            <pc:sldMk cId="3898416277" sldId="366"/>
            <ac:cxnSpMk id="3" creationId="{618B3E23-B74F-BBB1-5DEE-AC5984BD6723}"/>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5702CB3-5CDF-41B1-95DC-A3F4FA8230B6}"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315B1C78-0959-4156-AFFA-4E6FA4FFBA3D}">
      <dgm:prSet/>
      <dgm:spPr/>
      <dgm:t>
        <a:bodyPr/>
        <a:lstStyle/>
        <a:p>
          <a:pPr>
            <a:lnSpc>
              <a:spcPct val="100000"/>
            </a:lnSpc>
          </a:pPr>
          <a:r>
            <a:rPr lang="en-GB" dirty="0"/>
            <a:t>The use of the UX wheel was used to develop the Mind Mirror application. UX Wheel is another field that takes a holistic, user-centred approach to the User Experience (UX). [9]</a:t>
          </a:r>
          <a:br>
            <a:rPr lang="en-GB" dirty="0"/>
          </a:br>
          <a:endParaRPr lang="en-US" dirty="0"/>
        </a:p>
      </dgm:t>
    </dgm:pt>
    <dgm:pt modelId="{BD1AECDE-6C2F-422C-A8FC-81597A7CBE5F}" type="parTrans" cxnId="{C785A30E-7BAD-40C6-9E29-F752A972F690}">
      <dgm:prSet/>
      <dgm:spPr/>
      <dgm:t>
        <a:bodyPr/>
        <a:lstStyle/>
        <a:p>
          <a:endParaRPr lang="en-US"/>
        </a:p>
      </dgm:t>
    </dgm:pt>
    <dgm:pt modelId="{B0967726-2A8A-4450-85D4-84BBBCA8D450}" type="sibTrans" cxnId="{C785A30E-7BAD-40C6-9E29-F752A972F690}">
      <dgm:prSet/>
      <dgm:spPr/>
      <dgm:t>
        <a:bodyPr/>
        <a:lstStyle/>
        <a:p>
          <a:endParaRPr lang="en-US"/>
        </a:p>
      </dgm:t>
    </dgm:pt>
    <dgm:pt modelId="{507D0E90-CC5C-4465-8A46-3265EEA2086C}">
      <dgm:prSet/>
      <dgm:spPr/>
      <dgm:t>
        <a:bodyPr/>
        <a:lstStyle/>
        <a:p>
          <a:pPr>
            <a:lnSpc>
              <a:spcPct val="100000"/>
            </a:lnSpc>
          </a:pPr>
          <a:r>
            <a:rPr lang="en-GB" dirty="0"/>
            <a:t>User‑</a:t>
          </a:r>
          <a:r>
            <a:rPr lang="en-GB" dirty="0" err="1"/>
            <a:t>Centered</a:t>
          </a:r>
          <a:r>
            <a:rPr lang="en-GB" dirty="0"/>
            <a:t> Design strengthens the ethics, the user trust, privacy, and user’s overall trust in the application. control as essential components of digital wellbeing tools. [9]</a:t>
          </a:r>
          <a:br>
            <a:rPr lang="en-GB" dirty="0"/>
          </a:br>
          <a:br>
            <a:rPr lang="en-GB" dirty="0"/>
          </a:br>
          <a:endParaRPr lang="en-US" dirty="0"/>
        </a:p>
      </dgm:t>
    </dgm:pt>
    <dgm:pt modelId="{50EFA3FF-8CB3-40E0-BDA1-4C8AB22286DD}" type="parTrans" cxnId="{7AB5898A-FA04-4EE9-ADCA-0428D508CF2C}">
      <dgm:prSet/>
      <dgm:spPr/>
      <dgm:t>
        <a:bodyPr/>
        <a:lstStyle/>
        <a:p>
          <a:endParaRPr lang="en-US"/>
        </a:p>
      </dgm:t>
    </dgm:pt>
    <dgm:pt modelId="{6F81E036-ABA0-41FB-B705-4EDD345B0DC7}" type="sibTrans" cxnId="{7AB5898A-FA04-4EE9-ADCA-0428D508CF2C}">
      <dgm:prSet/>
      <dgm:spPr/>
      <dgm:t>
        <a:bodyPr/>
        <a:lstStyle/>
        <a:p>
          <a:endParaRPr lang="en-US"/>
        </a:p>
      </dgm:t>
    </dgm:pt>
    <dgm:pt modelId="{E93CDABA-E01F-4EEF-930D-208E2E30C9F6}">
      <dgm:prSet/>
      <dgm:spPr/>
      <dgm:t>
        <a:bodyPr/>
        <a:lstStyle/>
        <a:p>
          <a:pPr>
            <a:lnSpc>
              <a:spcPct val="100000"/>
            </a:lnSpc>
          </a:pPr>
          <a:r>
            <a:rPr lang="en-GB" dirty="0"/>
            <a:t>Emotions, aesthetics, and functionality are all crucial. </a:t>
          </a:r>
          <a:br>
            <a:rPr lang="en-GB" dirty="0"/>
          </a:br>
          <a:r>
            <a:rPr lang="en-GB" dirty="0"/>
            <a:t>According to Norman and Nielsen (n.d.), goods should be straightforward, sophisticated, and "a joy to own, and a joy to use. [9]</a:t>
          </a:r>
          <a:br>
            <a:rPr lang="en-GB" dirty="0"/>
          </a:br>
          <a:endParaRPr lang="en-US" dirty="0"/>
        </a:p>
      </dgm:t>
    </dgm:pt>
    <dgm:pt modelId="{6EAF0EEC-762E-41A8-97A8-3DDDF2B0176C}" type="parTrans" cxnId="{D03BCEC3-E0CA-4D00-A571-904A6297AA15}">
      <dgm:prSet/>
      <dgm:spPr/>
      <dgm:t>
        <a:bodyPr/>
        <a:lstStyle/>
        <a:p>
          <a:endParaRPr lang="en-US"/>
        </a:p>
      </dgm:t>
    </dgm:pt>
    <dgm:pt modelId="{D54D9188-39BD-45D9-802D-2AB8F3AEC147}" type="sibTrans" cxnId="{D03BCEC3-E0CA-4D00-A571-904A6297AA15}">
      <dgm:prSet/>
      <dgm:spPr/>
      <dgm:t>
        <a:bodyPr/>
        <a:lstStyle/>
        <a:p>
          <a:endParaRPr lang="en-US"/>
        </a:p>
      </dgm:t>
    </dgm:pt>
    <dgm:pt modelId="{F94B9F16-5BDC-4212-BC4E-E9F893DDDD62}" type="pres">
      <dgm:prSet presAssocID="{C5702CB3-5CDF-41B1-95DC-A3F4FA8230B6}" presName="root" presStyleCnt="0">
        <dgm:presLayoutVars>
          <dgm:dir/>
          <dgm:resizeHandles val="exact"/>
        </dgm:presLayoutVars>
      </dgm:prSet>
      <dgm:spPr/>
    </dgm:pt>
    <dgm:pt modelId="{E544847A-DA45-47EB-B80E-0AFD13DE11DF}" type="pres">
      <dgm:prSet presAssocID="{315B1C78-0959-4156-AFFA-4E6FA4FFBA3D}" presName="compNode" presStyleCnt="0"/>
      <dgm:spPr/>
    </dgm:pt>
    <dgm:pt modelId="{C33FFCB0-DCDB-4D90-B762-2EED1A634FE3}" type="pres">
      <dgm:prSet presAssocID="{315B1C78-0959-4156-AFFA-4E6FA4FFBA3D}" presName="bgRect" presStyleLbl="bgShp" presStyleIdx="0" presStyleCnt="3"/>
      <dgm:spPr/>
    </dgm:pt>
    <dgm:pt modelId="{F1316D51-4734-4AF7-9CE9-852E4E528817}" type="pres">
      <dgm:prSet presAssocID="{315B1C78-0959-4156-AFFA-4E6FA4FFBA3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eb Design"/>
        </a:ext>
      </dgm:extLst>
    </dgm:pt>
    <dgm:pt modelId="{81BE6902-87E2-427C-A983-E548FDA6C8D0}" type="pres">
      <dgm:prSet presAssocID="{315B1C78-0959-4156-AFFA-4E6FA4FFBA3D}" presName="spaceRect" presStyleCnt="0"/>
      <dgm:spPr/>
    </dgm:pt>
    <dgm:pt modelId="{845A8CBB-9D73-4D42-9149-DB851F9D8008}" type="pres">
      <dgm:prSet presAssocID="{315B1C78-0959-4156-AFFA-4E6FA4FFBA3D}" presName="parTx" presStyleLbl="revTx" presStyleIdx="0" presStyleCnt="3">
        <dgm:presLayoutVars>
          <dgm:chMax val="0"/>
          <dgm:chPref val="0"/>
        </dgm:presLayoutVars>
      </dgm:prSet>
      <dgm:spPr/>
    </dgm:pt>
    <dgm:pt modelId="{979D5E2C-8A8E-415B-AC56-EC5972E59AF5}" type="pres">
      <dgm:prSet presAssocID="{B0967726-2A8A-4450-85D4-84BBBCA8D450}" presName="sibTrans" presStyleCnt="0"/>
      <dgm:spPr/>
    </dgm:pt>
    <dgm:pt modelId="{578CAD31-1494-4DEF-85E3-607278AA2D6E}" type="pres">
      <dgm:prSet presAssocID="{507D0E90-CC5C-4465-8A46-3265EEA2086C}" presName="compNode" presStyleCnt="0"/>
      <dgm:spPr/>
    </dgm:pt>
    <dgm:pt modelId="{F2F11B49-F962-4BBF-AC9E-A55A475EB165}" type="pres">
      <dgm:prSet presAssocID="{507D0E90-CC5C-4465-8A46-3265EEA2086C}" presName="bgRect" presStyleLbl="bgShp" presStyleIdx="1" presStyleCnt="3"/>
      <dgm:spPr/>
    </dgm:pt>
    <dgm:pt modelId="{9E69D64C-4820-4BE7-A39B-FF83181C84CA}" type="pres">
      <dgm:prSet presAssocID="{507D0E90-CC5C-4465-8A46-3265EEA2086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nections"/>
        </a:ext>
      </dgm:extLst>
    </dgm:pt>
    <dgm:pt modelId="{8543A780-3FBE-4239-97B4-3F786F9E6C19}" type="pres">
      <dgm:prSet presAssocID="{507D0E90-CC5C-4465-8A46-3265EEA2086C}" presName="spaceRect" presStyleCnt="0"/>
      <dgm:spPr/>
    </dgm:pt>
    <dgm:pt modelId="{91EA9FC4-E438-4C2C-953E-EEE67BA6130A}" type="pres">
      <dgm:prSet presAssocID="{507D0E90-CC5C-4465-8A46-3265EEA2086C}" presName="parTx" presStyleLbl="revTx" presStyleIdx="1" presStyleCnt="3">
        <dgm:presLayoutVars>
          <dgm:chMax val="0"/>
          <dgm:chPref val="0"/>
        </dgm:presLayoutVars>
      </dgm:prSet>
      <dgm:spPr/>
    </dgm:pt>
    <dgm:pt modelId="{A9A0F88A-0A35-47DB-BE68-856B9795C0E3}" type="pres">
      <dgm:prSet presAssocID="{6F81E036-ABA0-41FB-B705-4EDD345B0DC7}" presName="sibTrans" presStyleCnt="0"/>
      <dgm:spPr/>
    </dgm:pt>
    <dgm:pt modelId="{E0D0367C-B74B-4398-9C7D-8F6030D2DBF9}" type="pres">
      <dgm:prSet presAssocID="{E93CDABA-E01F-4EEF-930D-208E2E30C9F6}" presName="compNode" presStyleCnt="0"/>
      <dgm:spPr/>
    </dgm:pt>
    <dgm:pt modelId="{28E38972-BC0D-4C17-9026-B9B74D5A9973}" type="pres">
      <dgm:prSet presAssocID="{E93CDABA-E01F-4EEF-930D-208E2E30C9F6}" presName="bgRect" presStyleLbl="bgShp" presStyleIdx="2" presStyleCnt="3"/>
      <dgm:spPr/>
    </dgm:pt>
    <dgm:pt modelId="{01E62FD7-729E-4F9C-BF8E-7B605812E00E}" type="pres">
      <dgm:prSet presAssocID="{E93CDABA-E01F-4EEF-930D-208E2E30C9F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1DCA9567-F4BB-40C5-BE92-8EC1F1DF19DF}" type="pres">
      <dgm:prSet presAssocID="{E93CDABA-E01F-4EEF-930D-208E2E30C9F6}" presName="spaceRect" presStyleCnt="0"/>
      <dgm:spPr/>
    </dgm:pt>
    <dgm:pt modelId="{E7FABB4F-D8E9-46C7-AB3B-C49EC268FDD6}" type="pres">
      <dgm:prSet presAssocID="{E93CDABA-E01F-4EEF-930D-208E2E30C9F6}" presName="parTx" presStyleLbl="revTx" presStyleIdx="2" presStyleCnt="3">
        <dgm:presLayoutVars>
          <dgm:chMax val="0"/>
          <dgm:chPref val="0"/>
        </dgm:presLayoutVars>
      </dgm:prSet>
      <dgm:spPr/>
    </dgm:pt>
  </dgm:ptLst>
  <dgm:cxnLst>
    <dgm:cxn modelId="{B705ED0A-F8F7-4D91-93FE-EA4A3101936E}" type="presOf" srcId="{E93CDABA-E01F-4EEF-930D-208E2E30C9F6}" destId="{E7FABB4F-D8E9-46C7-AB3B-C49EC268FDD6}" srcOrd="0" destOrd="0" presId="urn:microsoft.com/office/officeart/2018/2/layout/IconVerticalSolidList"/>
    <dgm:cxn modelId="{C785A30E-7BAD-40C6-9E29-F752A972F690}" srcId="{C5702CB3-5CDF-41B1-95DC-A3F4FA8230B6}" destId="{315B1C78-0959-4156-AFFA-4E6FA4FFBA3D}" srcOrd="0" destOrd="0" parTransId="{BD1AECDE-6C2F-422C-A8FC-81597A7CBE5F}" sibTransId="{B0967726-2A8A-4450-85D4-84BBBCA8D450}"/>
    <dgm:cxn modelId="{53AC6D5B-238B-4EB3-AB67-1F869F4A73FE}" type="presOf" srcId="{315B1C78-0959-4156-AFFA-4E6FA4FFBA3D}" destId="{845A8CBB-9D73-4D42-9149-DB851F9D8008}" srcOrd="0" destOrd="0" presId="urn:microsoft.com/office/officeart/2018/2/layout/IconVerticalSolidList"/>
    <dgm:cxn modelId="{7AB5898A-FA04-4EE9-ADCA-0428D508CF2C}" srcId="{C5702CB3-5CDF-41B1-95DC-A3F4FA8230B6}" destId="{507D0E90-CC5C-4465-8A46-3265EEA2086C}" srcOrd="1" destOrd="0" parTransId="{50EFA3FF-8CB3-40E0-BDA1-4C8AB22286DD}" sibTransId="{6F81E036-ABA0-41FB-B705-4EDD345B0DC7}"/>
    <dgm:cxn modelId="{38FE04BE-9F22-45AF-8F1F-640051C7831F}" type="presOf" srcId="{507D0E90-CC5C-4465-8A46-3265EEA2086C}" destId="{91EA9FC4-E438-4C2C-953E-EEE67BA6130A}" srcOrd="0" destOrd="0" presId="urn:microsoft.com/office/officeart/2018/2/layout/IconVerticalSolidList"/>
    <dgm:cxn modelId="{D03BCEC3-E0CA-4D00-A571-904A6297AA15}" srcId="{C5702CB3-5CDF-41B1-95DC-A3F4FA8230B6}" destId="{E93CDABA-E01F-4EEF-930D-208E2E30C9F6}" srcOrd="2" destOrd="0" parTransId="{6EAF0EEC-762E-41A8-97A8-3DDDF2B0176C}" sibTransId="{D54D9188-39BD-45D9-802D-2AB8F3AEC147}"/>
    <dgm:cxn modelId="{9564A2F4-3CEF-4653-B7C0-7907F2F9B0F3}" type="presOf" srcId="{C5702CB3-5CDF-41B1-95DC-A3F4FA8230B6}" destId="{F94B9F16-5BDC-4212-BC4E-E9F893DDDD62}" srcOrd="0" destOrd="0" presId="urn:microsoft.com/office/officeart/2018/2/layout/IconVerticalSolidList"/>
    <dgm:cxn modelId="{5BF9F1A7-6606-49B7-BCDD-F5C4F86B70F0}" type="presParOf" srcId="{F94B9F16-5BDC-4212-BC4E-E9F893DDDD62}" destId="{E544847A-DA45-47EB-B80E-0AFD13DE11DF}" srcOrd="0" destOrd="0" presId="urn:microsoft.com/office/officeart/2018/2/layout/IconVerticalSolidList"/>
    <dgm:cxn modelId="{E3AC7CBD-5F42-49D4-9AA0-29A112CA65FB}" type="presParOf" srcId="{E544847A-DA45-47EB-B80E-0AFD13DE11DF}" destId="{C33FFCB0-DCDB-4D90-B762-2EED1A634FE3}" srcOrd="0" destOrd="0" presId="urn:microsoft.com/office/officeart/2018/2/layout/IconVerticalSolidList"/>
    <dgm:cxn modelId="{A7B215D5-3FF0-4658-988D-427D660B944B}" type="presParOf" srcId="{E544847A-DA45-47EB-B80E-0AFD13DE11DF}" destId="{F1316D51-4734-4AF7-9CE9-852E4E528817}" srcOrd="1" destOrd="0" presId="urn:microsoft.com/office/officeart/2018/2/layout/IconVerticalSolidList"/>
    <dgm:cxn modelId="{9AC3C018-B8FD-4080-9954-42B033465D26}" type="presParOf" srcId="{E544847A-DA45-47EB-B80E-0AFD13DE11DF}" destId="{81BE6902-87E2-427C-A983-E548FDA6C8D0}" srcOrd="2" destOrd="0" presId="urn:microsoft.com/office/officeart/2018/2/layout/IconVerticalSolidList"/>
    <dgm:cxn modelId="{F51406A7-D178-4ABA-9E76-EBF5489D50F2}" type="presParOf" srcId="{E544847A-DA45-47EB-B80E-0AFD13DE11DF}" destId="{845A8CBB-9D73-4D42-9149-DB851F9D8008}" srcOrd="3" destOrd="0" presId="urn:microsoft.com/office/officeart/2018/2/layout/IconVerticalSolidList"/>
    <dgm:cxn modelId="{A5C23C88-72E3-4DAE-892B-318A01985672}" type="presParOf" srcId="{F94B9F16-5BDC-4212-BC4E-E9F893DDDD62}" destId="{979D5E2C-8A8E-415B-AC56-EC5972E59AF5}" srcOrd="1" destOrd="0" presId="urn:microsoft.com/office/officeart/2018/2/layout/IconVerticalSolidList"/>
    <dgm:cxn modelId="{7182131E-CBF6-4535-89F0-7024F8DD7C6D}" type="presParOf" srcId="{F94B9F16-5BDC-4212-BC4E-E9F893DDDD62}" destId="{578CAD31-1494-4DEF-85E3-607278AA2D6E}" srcOrd="2" destOrd="0" presId="urn:microsoft.com/office/officeart/2018/2/layout/IconVerticalSolidList"/>
    <dgm:cxn modelId="{1F325AF6-35DC-42E0-A05D-0564B2122E15}" type="presParOf" srcId="{578CAD31-1494-4DEF-85E3-607278AA2D6E}" destId="{F2F11B49-F962-4BBF-AC9E-A55A475EB165}" srcOrd="0" destOrd="0" presId="urn:microsoft.com/office/officeart/2018/2/layout/IconVerticalSolidList"/>
    <dgm:cxn modelId="{92BF816E-FA5B-44D8-8684-17177E27887B}" type="presParOf" srcId="{578CAD31-1494-4DEF-85E3-607278AA2D6E}" destId="{9E69D64C-4820-4BE7-A39B-FF83181C84CA}" srcOrd="1" destOrd="0" presId="urn:microsoft.com/office/officeart/2018/2/layout/IconVerticalSolidList"/>
    <dgm:cxn modelId="{3036F0B0-B348-4AD1-81AE-5E11F2EE9E20}" type="presParOf" srcId="{578CAD31-1494-4DEF-85E3-607278AA2D6E}" destId="{8543A780-3FBE-4239-97B4-3F786F9E6C19}" srcOrd="2" destOrd="0" presId="urn:microsoft.com/office/officeart/2018/2/layout/IconVerticalSolidList"/>
    <dgm:cxn modelId="{87CC2164-F315-4904-86AE-E667016BA493}" type="presParOf" srcId="{578CAD31-1494-4DEF-85E3-607278AA2D6E}" destId="{91EA9FC4-E438-4C2C-953E-EEE67BA6130A}" srcOrd="3" destOrd="0" presId="urn:microsoft.com/office/officeart/2018/2/layout/IconVerticalSolidList"/>
    <dgm:cxn modelId="{0FCCA00C-6BA7-4729-9A93-6D8C82CFC969}" type="presParOf" srcId="{F94B9F16-5BDC-4212-BC4E-E9F893DDDD62}" destId="{A9A0F88A-0A35-47DB-BE68-856B9795C0E3}" srcOrd="3" destOrd="0" presId="urn:microsoft.com/office/officeart/2018/2/layout/IconVerticalSolidList"/>
    <dgm:cxn modelId="{CFDBFB7E-662B-45D2-85F6-2064A3D90DB7}" type="presParOf" srcId="{F94B9F16-5BDC-4212-BC4E-E9F893DDDD62}" destId="{E0D0367C-B74B-4398-9C7D-8F6030D2DBF9}" srcOrd="4" destOrd="0" presId="urn:microsoft.com/office/officeart/2018/2/layout/IconVerticalSolidList"/>
    <dgm:cxn modelId="{540D4EE0-569F-4756-9733-DDF48034F182}" type="presParOf" srcId="{E0D0367C-B74B-4398-9C7D-8F6030D2DBF9}" destId="{28E38972-BC0D-4C17-9026-B9B74D5A9973}" srcOrd="0" destOrd="0" presId="urn:microsoft.com/office/officeart/2018/2/layout/IconVerticalSolidList"/>
    <dgm:cxn modelId="{C2874FD5-BEC4-4C90-BBEF-0462BF893F90}" type="presParOf" srcId="{E0D0367C-B74B-4398-9C7D-8F6030D2DBF9}" destId="{01E62FD7-729E-4F9C-BF8E-7B605812E00E}" srcOrd="1" destOrd="0" presId="urn:microsoft.com/office/officeart/2018/2/layout/IconVerticalSolidList"/>
    <dgm:cxn modelId="{97A3FFB5-1C64-42D8-BC2B-6A903718009C}" type="presParOf" srcId="{E0D0367C-B74B-4398-9C7D-8F6030D2DBF9}" destId="{1DCA9567-F4BB-40C5-BE92-8EC1F1DF19DF}" srcOrd="2" destOrd="0" presId="urn:microsoft.com/office/officeart/2018/2/layout/IconVerticalSolidList"/>
    <dgm:cxn modelId="{EB5A38D2-4D69-4777-B2D4-1C75B8A851F1}" type="presParOf" srcId="{E0D0367C-B74B-4398-9C7D-8F6030D2DBF9}" destId="{E7FABB4F-D8E9-46C7-AB3B-C49EC268FDD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702CB3-5CDF-41B1-95DC-A3F4FA8230B6}" type="doc">
      <dgm:prSet loTypeId="urn:microsoft.com/office/officeart/2005/8/layout/hierarchy4" loCatId="list" qsTypeId="urn:microsoft.com/office/officeart/2005/8/quickstyle/simple2" qsCatId="simple" csTypeId="urn:microsoft.com/office/officeart/2005/8/colors/accent2_2" csCatId="accent2" phldr="1"/>
      <dgm:spPr/>
      <dgm:t>
        <a:bodyPr/>
        <a:lstStyle/>
        <a:p>
          <a:endParaRPr lang="en-US"/>
        </a:p>
      </dgm:t>
    </dgm:pt>
    <dgm:pt modelId="{315B1C78-0959-4156-AFFA-4E6FA4FFBA3D}">
      <dgm:prSet/>
      <dgm:spPr/>
      <dgm:t>
        <a:bodyPr/>
        <a:lstStyle/>
        <a:p>
          <a:r>
            <a:rPr lang="en-GB" b="0" i="0" u="none" dirty="0"/>
            <a:t>Recent studies reveal a shift in AI mental health tools from simple </a:t>
          </a:r>
          <a:r>
            <a:rPr lang="en-GB" b="0" i="0" u="none" dirty="0" err="1"/>
            <a:t>moodtracking</a:t>
          </a:r>
          <a:r>
            <a:rPr lang="en-GB" b="0" i="0" u="none" dirty="0"/>
            <a:t> to advanced preventative emotional intelligence. AI-</a:t>
          </a:r>
          <a:r>
            <a:rPr lang="en-GB" b="0" i="0" u="none" dirty="0" err="1"/>
            <a:t>drivenreflective</a:t>
          </a:r>
          <a:r>
            <a:rPr lang="en-GB" b="0" i="0" u="none" dirty="0"/>
            <a:t> journaling improves student mental health by detecting </a:t>
          </a:r>
          <a:r>
            <a:rPr lang="en-GB" b="0" i="0" u="none" dirty="0" err="1"/>
            <a:t>andnavigating</a:t>
          </a:r>
          <a:r>
            <a:rPr lang="en-GB" b="0" i="0" u="none" dirty="0"/>
            <a:t> "emotional trajectories" using </a:t>
          </a:r>
          <a:r>
            <a:rPr lang="en-GB" b="1" i="0" u="none" dirty="0"/>
            <a:t>Transformer-based NLP </a:t>
          </a:r>
          <a:r>
            <a:rPr lang="en-GB" b="0" i="0" u="none" dirty="0" err="1"/>
            <a:t>modelssuch</a:t>
          </a:r>
          <a:r>
            <a:rPr lang="en-GB" b="0" i="0" u="none" dirty="0"/>
            <a:t> as “</a:t>
          </a:r>
          <a:r>
            <a:rPr lang="en-GB" b="1" i="0" u="none" dirty="0" err="1"/>
            <a:t>RoBERTa</a:t>
          </a:r>
          <a:r>
            <a:rPr lang="en-GB" b="1" i="0" u="none" dirty="0"/>
            <a:t>-Large</a:t>
          </a:r>
          <a:r>
            <a:rPr lang="en-GB" b="0" i="0" u="none" dirty="0"/>
            <a:t>” [4]</a:t>
          </a:r>
          <a:br>
            <a:rPr lang="en-GB" dirty="0"/>
          </a:br>
          <a:endParaRPr lang="en-US" dirty="0"/>
        </a:p>
      </dgm:t>
    </dgm:pt>
    <dgm:pt modelId="{BD1AECDE-6C2F-422C-A8FC-81597A7CBE5F}" type="parTrans" cxnId="{C785A30E-7BAD-40C6-9E29-F752A972F690}">
      <dgm:prSet/>
      <dgm:spPr/>
      <dgm:t>
        <a:bodyPr/>
        <a:lstStyle/>
        <a:p>
          <a:endParaRPr lang="en-US"/>
        </a:p>
      </dgm:t>
    </dgm:pt>
    <dgm:pt modelId="{B0967726-2A8A-4450-85D4-84BBBCA8D450}" type="sibTrans" cxnId="{C785A30E-7BAD-40C6-9E29-F752A972F690}">
      <dgm:prSet/>
      <dgm:spPr/>
      <dgm:t>
        <a:bodyPr/>
        <a:lstStyle/>
        <a:p>
          <a:pPr>
            <a:lnSpc>
              <a:spcPct val="100000"/>
            </a:lnSpc>
          </a:pPr>
          <a:endParaRPr lang="en-US"/>
        </a:p>
      </dgm:t>
    </dgm:pt>
    <dgm:pt modelId="{507D0E90-CC5C-4465-8A46-3265EEA2086C}">
      <dgm:prSet/>
      <dgm:spPr/>
      <dgm:t>
        <a:bodyPr/>
        <a:lstStyle/>
        <a:p>
          <a:r>
            <a:rPr lang="en-GB" b="0" i="0" u="none" dirty="0"/>
            <a:t>Contemporary sentiment analysis tools employ </a:t>
          </a:r>
          <a:r>
            <a:rPr lang="en-GB" b="1" i="0" u="none" dirty="0"/>
            <a:t>Multi-Class </a:t>
          </a:r>
          <a:r>
            <a:rPr lang="en-GB" b="0" i="0" u="none" dirty="0"/>
            <a:t>classification </a:t>
          </a:r>
          <a:r>
            <a:rPr lang="en-GB" b="0" i="0" u="none" dirty="0" err="1"/>
            <a:t>toidentify</a:t>
          </a:r>
          <a:r>
            <a:rPr lang="en-GB" b="0" i="0" u="none" dirty="0"/>
            <a:t> "stress language" along with cognitive distortions </a:t>
          </a:r>
          <a:r>
            <a:rPr lang="en-GB" b="0" i="0" u="none" dirty="0" err="1"/>
            <a:t>likecatastrophizing</a:t>
          </a:r>
          <a:r>
            <a:rPr lang="en-GB" b="0" i="0" u="none" dirty="0"/>
            <a:t>, which frequently occur before burnout [4].</a:t>
          </a:r>
          <a:br>
            <a:rPr lang="en-GB" dirty="0"/>
          </a:br>
          <a:br>
            <a:rPr lang="en-GB" dirty="0"/>
          </a:br>
          <a:endParaRPr lang="en-US" dirty="0"/>
        </a:p>
      </dgm:t>
    </dgm:pt>
    <dgm:pt modelId="{50EFA3FF-8CB3-40E0-BDA1-4C8AB22286DD}" type="parTrans" cxnId="{7AB5898A-FA04-4EE9-ADCA-0428D508CF2C}">
      <dgm:prSet/>
      <dgm:spPr/>
      <dgm:t>
        <a:bodyPr/>
        <a:lstStyle/>
        <a:p>
          <a:endParaRPr lang="en-US"/>
        </a:p>
      </dgm:t>
    </dgm:pt>
    <dgm:pt modelId="{6F81E036-ABA0-41FB-B705-4EDD345B0DC7}" type="sibTrans" cxnId="{7AB5898A-FA04-4EE9-ADCA-0428D508CF2C}">
      <dgm:prSet/>
      <dgm:spPr/>
      <dgm:t>
        <a:bodyPr/>
        <a:lstStyle/>
        <a:p>
          <a:pPr>
            <a:lnSpc>
              <a:spcPct val="100000"/>
            </a:lnSpc>
          </a:pPr>
          <a:endParaRPr lang="en-US"/>
        </a:p>
      </dgm:t>
    </dgm:pt>
    <dgm:pt modelId="{E93CDABA-E01F-4EEF-930D-208E2E30C9F6}">
      <dgm:prSet/>
      <dgm:spPr/>
      <dgm:t>
        <a:bodyPr/>
        <a:lstStyle/>
        <a:p>
          <a:r>
            <a:rPr lang="en-GB" b="0" i="0" u="none" dirty="0"/>
            <a:t>The technical designs now integrate "</a:t>
          </a:r>
          <a:r>
            <a:rPr lang="en-GB" b="1" i="0" u="none" dirty="0"/>
            <a:t>Differential Privacy</a:t>
          </a:r>
          <a:r>
            <a:rPr lang="en-GB" b="0" i="0" u="none" dirty="0"/>
            <a:t>" to </a:t>
          </a:r>
          <a:r>
            <a:rPr lang="en-GB" b="0" i="0" u="none" dirty="0" err="1"/>
            <a:t>analysesensitive</a:t>
          </a:r>
          <a:r>
            <a:rPr lang="en-GB" b="0" i="0" u="none" dirty="0"/>
            <a:t> text while ensuring data remains anonymised, supporting the right to privacy and clinical safety standards [7]</a:t>
          </a:r>
          <a:br>
            <a:rPr lang="en-GB" dirty="0"/>
          </a:br>
          <a:endParaRPr lang="en-US" dirty="0"/>
        </a:p>
      </dgm:t>
    </dgm:pt>
    <dgm:pt modelId="{6EAF0EEC-762E-41A8-97A8-3DDDF2B0176C}" type="parTrans" cxnId="{D03BCEC3-E0CA-4D00-A571-904A6297AA15}">
      <dgm:prSet/>
      <dgm:spPr/>
      <dgm:t>
        <a:bodyPr/>
        <a:lstStyle/>
        <a:p>
          <a:endParaRPr lang="en-US"/>
        </a:p>
      </dgm:t>
    </dgm:pt>
    <dgm:pt modelId="{D54D9188-39BD-45D9-802D-2AB8F3AEC147}" type="sibTrans" cxnId="{D03BCEC3-E0CA-4D00-A571-904A6297AA15}">
      <dgm:prSet/>
      <dgm:spPr/>
      <dgm:t>
        <a:bodyPr/>
        <a:lstStyle/>
        <a:p>
          <a:endParaRPr lang="en-US"/>
        </a:p>
      </dgm:t>
    </dgm:pt>
    <dgm:pt modelId="{0AA74825-61E7-4289-8704-F8E01A736B2B}">
      <dgm:prSet/>
      <dgm:spPr/>
      <dgm:t>
        <a:bodyPr/>
        <a:lstStyle/>
        <a:p>
          <a:r>
            <a:rPr lang="en-GB" b="0" i="0" u="none" dirty="0"/>
            <a:t>To build student trust, web applications should emphasise </a:t>
          </a:r>
          <a:r>
            <a:rPr lang="en-GB" b="1" i="0" u="none" dirty="0"/>
            <a:t>Explainable AI(XAI)</a:t>
          </a:r>
          <a:r>
            <a:rPr lang="en-GB" b="0" i="0" u="none" dirty="0"/>
            <a:t> by using frameworks such as </a:t>
          </a:r>
          <a:r>
            <a:rPr lang="en-GB" b="1" i="0" u="none" dirty="0"/>
            <a:t>LIME</a:t>
          </a:r>
          <a:r>
            <a:rPr lang="en-GB" b="0" i="0" u="none" dirty="0"/>
            <a:t> to provide transparent reasons </a:t>
          </a:r>
          <a:r>
            <a:rPr lang="en-GB" b="0" i="0" u="none" dirty="0" err="1"/>
            <a:t>formood</a:t>
          </a:r>
          <a:r>
            <a:rPr lang="en-GB" b="0" i="0" u="none" dirty="0"/>
            <a:t> flagging [6].</a:t>
          </a:r>
          <a:endParaRPr lang="en-GB" dirty="0"/>
        </a:p>
      </dgm:t>
    </dgm:pt>
    <dgm:pt modelId="{6278AF49-38D9-40AC-929B-9822D4A894DD}" type="parTrans" cxnId="{4B32ED10-472C-4036-94F3-83B6D6DCA9B9}">
      <dgm:prSet/>
      <dgm:spPr/>
      <dgm:t>
        <a:bodyPr/>
        <a:lstStyle/>
        <a:p>
          <a:endParaRPr lang="en-GB"/>
        </a:p>
      </dgm:t>
    </dgm:pt>
    <dgm:pt modelId="{A2A8DC78-D3EE-44DF-9D38-70030AB09A3E}" type="sibTrans" cxnId="{4B32ED10-472C-4036-94F3-83B6D6DCA9B9}">
      <dgm:prSet/>
      <dgm:spPr/>
      <dgm:t>
        <a:bodyPr/>
        <a:lstStyle/>
        <a:p>
          <a:pPr>
            <a:lnSpc>
              <a:spcPct val="100000"/>
            </a:lnSpc>
          </a:pPr>
          <a:endParaRPr lang="en-GB"/>
        </a:p>
      </dgm:t>
    </dgm:pt>
    <dgm:pt modelId="{E87781B3-39AB-42C0-99AD-389B514BDEFB}" type="pres">
      <dgm:prSet presAssocID="{C5702CB3-5CDF-41B1-95DC-A3F4FA8230B6}" presName="Name0" presStyleCnt="0">
        <dgm:presLayoutVars>
          <dgm:chPref val="1"/>
          <dgm:dir/>
          <dgm:animOne val="branch"/>
          <dgm:animLvl val="lvl"/>
          <dgm:resizeHandles/>
        </dgm:presLayoutVars>
      </dgm:prSet>
      <dgm:spPr/>
    </dgm:pt>
    <dgm:pt modelId="{AEE93311-E480-400F-94D4-4ABFE9027900}" type="pres">
      <dgm:prSet presAssocID="{315B1C78-0959-4156-AFFA-4E6FA4FFBA3D}" presName="vertOne" presStyleCnt="0"/>
      <dgm:spPr/>
    </dgm:pt>
    <dgm:pt modelId="{8BE55790-472D-4778-9208-425A06712D5F}" type="pres">
      <dgm:prSet presAssocID="{315B1C78-0959-4156-AFFA-4E6FA4FFBA3D}" presName="txOne" presStyleLbl="node0" presStyleIdx="0" presStyleCnt="4">
        <dgm:presLayoutVars>
          <dgm:chPref val="3"/>
        </dgm:presLayoutVars>
      </dgm:prSet>
      <dgm:spPr/>
    </dgm:pt>
    <dgm:pt modelId="{DE1EFA70-2E40-441A-8F87-EA2C35B9B622}" type="pres">
      <dgm:prSet presAssocID="{315B1C78-0959-4156-AFFA-4E6FA4FFBA3D}" presName="horzOne" presStyleCnt="0"/>
      <dgm:spPr/>
    </dgm:pt>
    <dgm:pt modelId="{F1F4A4A5-B0D4-40FF-8E7E-6C3DA6531676}" type="pres">
      <dgm:prSet presAssocID="{B0967726-2A8A-4450-85D4-84BBBCA8D450}" presName="sibSpaceOne" presStyleCnt="0"/>
      <dgm:spPr/>
    </dgm:pt>
    <dgm:pt modelId="{81F14C26-1A19-46A6-A871-2E49F2992C21}" type="pres">
      <dgm:prSet presAssocID="{507D0E90-CC5C-4465-8A46-3265EEA2086C}" presName="vertOne" presStyleCnt="0"/>
      <dgm:spPr/>
    </dgm:pt>
    <dgm:pt modelId="{CCEB8135-0C02-4B8B-A644-7A5DF02FDAED}" type="pres">
      <dgm:prSet presAssocID="{507D0E90-CC5C-4465-8A46-3265EEA2086C}" presName="txOne" presStyleLbl="node0" presStyleIdx="1" presStyleCnt="4">
        <dgm:presLayoutVars>
          <dgm:chPref val="3"/>
        </dgm:presLayoutVars>
      </dgm:prSet>
      <dgm:spPr/>
    </dgm:pt>
    <dgm:pt modelId="{396A381D-24BF-458E-844E-9C837A563E30}" type="pres">
      <dgm:prSet presAssocID="{507D0E90-CC5C-4465-8A46-3265EEA2086C}" presName="horzOne" presStyleCnt="0"/>
      <dgm:spPr/>
    </dgm:pt>
    <dgm:pt modelId="{08E51BE4-E93B-44A2-9D25-8AEC99C24E50}" type="pres">
      <dgm:prSet presAssocID="{6F81E036-ABA0-41FB-B705-4EDD345B0DC7}" presName="sibSpaceOne" presStyleCnt="0"/>
      <dgm:spPr/>
    </dgm:pt>
    <dgm:pt modelId="{FFC1EDA5-40E0-4206-A4CB-9A3C41FC4EFF}" type="pres">
      <dgm:prSet presAssocID="{0AA74825-61E7-4289-8704-F8E01A736B2B}" presName="vertOne" presStyleCnt="0"/>
      <dgm:spPr/>
    </dgm:pt>
    <dgm:pt modelId="{25649AAE-C06D-43E1-A501-7C368C8434F8}" type="pres">
      <dgm:prSet presAssocID="{0AA74825-61E7-4289-8704-F8E01A736B2B}" presName="txOne" presStyleLbl="node0" presStyleIdx="2" presStyleCnt="4">
        <dgm:presLayoutVars>
          <dgm:chPref val="3"/>
        </dgm:presLayoutVars>
      </dgm:prSet>
      <dgm:spPr/>
    </dgm:pt>
    <dgm:pt modelId="{A0F99D72-DA7E-44D0-AEC1-7E6A8D700E5C}" type="pres">
      <dgm:prSet presAssocID="{0AA74825-61E7-4289-8704-F8E01A736B2B}" presName="horzOne" presStyleCnt="0"/>
      <dgm:spPr/>
    </dgm:pt>
    <dgm:pt modelId="{129910C1-6175-45B8-968F-EE99D2C30C02}" type="pres">
      <dgm:prSet presAssocID="{A2A8DC78-D3EE-44DF-9D38-70030AB09A3E}" presName="sibSpaceOne" presStyleCnt="0"/>
      <dgm:spPr/>
    </dgm:pt>
    <dgm:pt modelId="{7FCCA84F-1C17-4938-AF44-1CF3826BB646}" type="pres">
      <dgm:prSet presAssocID="{E93CDABA-E01F-4EEF-930D-208E2E30C9F6}" presName="vertOne" presStyleCnt="0"/>
      <dgm:spPr/>
    </dgm:pt>
    <dgm:pt modelId="{0233D41B-A3E0-43DA-9E79-753AD9B80A06}" type="pres">
      <dgm:prSet presAssocID="{E93CDABA-E01F-4EEF-930D-208E2E30C9F6}" presName="txOne" presStyleLbl="node0" presStyleIdx="3" presStyleCnt="4">
        <dgm:presLayoutVars>
          <dgm:chPref val="3"/>
        </dgm:presLayoutVars>
      </dgm:prSet>
      <dgm:spPr/>
    </dgm:pt>
    <dgm:pt modelId="{2803B9BD-EED0-4D50-9A6E-46F705FC920C}" type="pres">
      <dgm:prSet presAssocID="{E93CDABA-E01F-4EEF-930D-208E2E30C9F6}" presName="horzOne" presStyleCnt="0"/>
      <dgm:spPr/>
    </dgm:pt>
  </dgm:ptLst>
  <dgm:cxnLst>
    <dgm:cxn modelId="{1472C301-BC99-4B36-B2A2-D46776722445}" type="presOf" srcId="{C5702CB3-5CDF-41B1-95DC-A3F4FA8230B6}" destId="{E87781B3-39AB-42C0-99AD-389B514BDEFB}" srcOrd="0" destOrd="0" presId="urn:microsoft.com/office/officeart/2005/8/layout/hierarchy4"/>
    <dgm:cxn modelId="{C785A30E-7BAD-40C6-9E29-F752A972F690}" srcId="{C5702CB3-5CDF-41B1-95DC-A3F4FA8230B6}" destId="{315B1C78-0959-4156-AFFA-4E6FA4FFBA3D}" srcOrd="0" destOrd="0" parTransId="{BD1AECDE-6C2F-422C-A8FC-81597A7CBE5F}" sibTransId="{B0967726-2A8A-4450-85D4-84BBBCA8D450}"/>
    <dgm:cxn modelId="{4B32ED10-472C-4036-94F3-83B6D6DCA9B9}" srcId="{C5702CB3-5CDF-41B1-95DC-A3F4FA8230B6}" destId="{0AA74825-61E7-4289-8704-F8E01A736B2B}" srcOrd="2" destOrd="0" parTransId="{6278AF49-38D9-40AC-929B-9822D4A894DD}" sibTransId="{A2A8DC78-D3EE-44DF-9D38-70030AB09A3E}"/>
    <dgm:cxn modelId="{4AD93116-3CFE-4E49-B5E6-AB8E0513D342}" type="presOf" srcId="{E93CDABA-E01F-4EEF-930D-208E2E30C9F6}" destId="{0233D41B-A3E0-43DA-9E79-753AD9B80A06}" srcOrd="0" destOrd="0" presId="urn:microsoft.com/office/officeart/2005/8/layout/hierarchy4"/>
    <dgm:cxn modelId="{7AB5898A-FA04-4EE9-ADCA-0428D508CF2C}" srcId="{C5702CB3-5CDF-41B1-95DC-A3F4FA8230B6}" destId="{507D0E90-CC5C-4465-8A46-3265EEA2086C}" srcOrd="1" destOrd="0" parTransId="{50EFA3FF-8CB3-40E0-BDA1-4C8AB22286DD}" sibTransId="{6F81E036-ABA0-41FB-B705-4EDD345B0DC7}"/>
    <dgm:cxn modelId="{B256AF91-4838-4C9C-8939-91613C3E239A}" type="presOf" srcId="{507D0E90-CC5C-4465-8A46-3265EEA2086C}" destId="{CCEB8135-0C02-4B8B-A644-7A5DF02FDAED}" srcOrd="0" destOrd="0" presId="urn:microsoft.com/office/officeart/2005/8/layout/hierarchy4"/>
    <dgm:cxn modelId="{D03BCEC3-E0CA-4D00-A571-904A6297AA15}" srcId="{C5702CB3-5CDF-41B1-95DC-A3F4FA8230B6}" destId="{E93CDABA-E01F-4EEF-930D-208E2E30C9F6}" srcOrd="3" destOrd="0" parTransId="{6EAF0EEC-762E-41A8-97A8-3DDDF2B0176C}" sibTransId="{D54D9188-39BD-45D9-802D-2AB8F3AEC147}"/>
    <dgm:cxn modelId="{EEF07CD0-DC17-4D30-A4B1-4D4B03C038F1}" type="presOf" srcId="{315B1C78-0959-4156-AFFA-4E6FA4FFBA3D}" destId="{8BE55790-472D-4778-9208-425A06712D5F}" srcOrd="0" destOrd="0" presId="urn:microsoft.com/office/officeart/2005/8/layout/hierarchy4"/>
    <dgm:cxn modelId="{139925E9-D698-4D7D-A4E3-9404356B26DF}" type="presOf" srcId="{0AA74825-61E7-4289-8704-F8E01A736B2B}" destId="{25649AAE-C06D-43E1-A501-7C368C8434F8}" srcOrd="0" destOrd="0" presId="urn:microsoft.com/office/officeart/2005/8/layout/hierarchy4"/>
    <dgm:cxn modelId="{D85954EF-5829-426A-8576-A758F142C33A}" type="presParOf" srcId="{E87781B3-39AB-42C0-99AD-389B514BDEFB}" destId="{AEE93311-E480-400F-94D4-4ABFE9027900}" srcOrd="0" destOrd="0" presId="urn:microsoft.com/office/officeart/2005/8/layout/hierarchy4"/>
    <dgm:cxn modelId="{78C41EAC-4F03-4822-A7AA-78A85491546C}" type="presParOf" srcId="{AEE93311-E480-400F-94D4-4ABFE9027900}" destId="{8BE55790-472D-4778-9208-425A06712D5F}" srcOrd="0" destOrd="0" presId="urn:microsoft.com/office/officeart/2005/8/layout/hierarchy4"/>
    <dgm:cxn modelId="{1A32D2C6-507F-48D7-B370-0151568EFCCA}" type="presParOf" srcId="{AEE93311-E480-400F-94D4-4ABFE9027900}" destId="{DE1EFA70-2E40-441A-8F87-EA2C35B9B622}" srcOrd="1" destOrd="0" presId="urn:microsoft.com/office/officeart/2005/8/layout/hierarchy4"/>
    <dgm:cxn modelId="{1085B5E6-ADDB-4D43-9C02-F20C2345C40C}" type="presParOf" srcId="{E87781B3-39AB-42C0-99AD-389B514BDEFB}" destId="{F1F4A4A5-B0D4-40FF-8E7E-6C3DA6531676}" srcOrd="1" destOrd="0" presId="urn:microsoft.com/office/officeart/2005/8/layout/hierarchy4"/>
    <dgm:cxn modelId="{5161C4B1-7076-41BD-B027-F0472EBB79EB}" type="presParOf" srcId="{E87781B3-39AB-42C0-99AD-389B514BDEFB}" destId="{81F14C26-1A19-46A6-A871-2E49F2992C21}" srcOrd="2" destOrd="0" presId="urn:microsoft.com/office/officeart/2005/8/layout/hierarchy4"/>
    <dgm:cxn modelId="{C8F7958A-ED7B-4130-A07A-080267B5992D}" type="presParOf" srcId="{81F14C26-1A19-46A6-A871-2E49F2992C21}" destId="{CCEB8135-0C02-4B8B-A644-7A5DF02FDAED}" srcOrd="0" destOrd="0" presId="urn:microsoft.com/office/officeart/2005/8/layout/hierarchy4"/>
    <dgm:cxn modelId="{4977EED3-652F-4B8E-91FC-6B31C4B9F1D6}" type="presParOf" srcId="{81F14C26-1A19-46A6-A871-2E49F2992C21}" destId="{396A381D-24BF-458E-844E-9C837A563E30}" srcOrd="1" destOrd="0" presId="urn:microsoft.com/office/officeart/2005/8/layout/hierarchy4"/>
    <dgm:cxn modelId="{6AC59D1B-AF80-464A-8F0A-3973F7622A54}" type="presParOf" srcId="{E87781B3-39AB-42C0-99AD-389B514BDEFB}" destId="{08E51BE4-E93B-44A2-9D25-8AEC99C24E50}" srcOrd="3" destOrd="0" presId="urn:microsoft.com/office/officeart/2005/8/layout/hierarchy4"/>
    <dgm:cxn modelId="{0DD4C222-F8DB-42E7-A6FB-4DB95EA19A76}" type="presParOf" srcId="{E87781B3-39AB-42C0-99AD-389B514BDEFB}" destId="{FFC1EDA5-40E0-4206-A4CB-9A3C41FC4EFF}" srcOrd="4" destOrd="0" presId="urn:microsoft.com/office/officeart/2005/8/layout/hierarchy4"/>
    <dgm:cxn modelId="{059D77C3-3AF9-4ED2-84D9-2785C27E9B2A}" type="presParOf" srcId="{FFC1EDA5-40E0-4206-A4CB-9A3C41FC4EFF}" destId="{25649AAE-C06D-43E1-A501-7C368C8434F8}" srcOrd="0" destOrd="0" presId="urn:microsoft.com/office/officeart/2005/8/layout/hierarchy4"/>
    <dgm:cxn modelId="{D73E038F-AE29-4388-BC93-6FA9F72C44E3}" type="presParOf" srcId="{FFC1EDA5-40E0-4206-A4CB-9A3C41FC4EFF}" destId="{A0F99D72-DA7E-44D0-AEC1-7E6A8D700E5C}" srcOrd="1" destOrd="0" presId="urn:microsoft.com/office/officeart/2005/8/layout/hierarchy4"/>
    <dgm:cxn modelId="{AB00AF89-17F6-4E43-9126-EC5AD5A26C15}" type="presParOf" srcId="{E87781B3-39AB-42C0-99AD-389B514BDEFB}" destId="{129910C1-6175-45B8-968F-EE99D2C30C02}" srcOrd="5" destOrd="0" presId="urn:microsoft.com/office/officeart/2005/8/layout/hierarchy4"/>
    <dgm:cxn modelId="{D8E6951C-0D4A-411E-9342-1173D87D40D4}" type="presParOf" srcId="{E87781B3-39AB-42C0-99AD-389B514BDEFB}" destId="{7FCCA84F-1C17-4938-AF44-1CF3826BB646}" srcOrd="6" destOrd="0" presId="urn:microsoft.com/office/officeart/2005/8/layout/hierarchy4"/>
    <dgm:cxn modelId="{BB4A7C9C-261D-42D8-89FA-81BFF0397848}" type="presParOf" srcId="{7FCCA84F-1C17-4938-AF44-1CF3826BB646}" destId="{0233D41B-A3E0-43DA-9E79-753AD9B80A06}" srcOrd="0" destOrd="0" presId="urn:microsoft.com/office/officeart/2005/8/layout/hierarchy4"/>
    <dgm:cxn modelId="{76B9D76D-51A0-46F4-A350-974B28A15EEB}" type="presParOf" srcId="{7FCCA84F-1C17-4938-AF44-1CF3826BB646}" destId="{2803B9BD-EED0-4D50-9A6E-46F705FC920C}"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D4AC59E2-0810-4DF2-91A9-F0AFB5C70FD7}"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325D3F82-5654-4E94-86DB-DE4F34DACB02}">
      <dgm:prSet/>
      <dgm:spPr/>
      <dgm:t>
        <a:bodyPr/>
        <a:lstStyle/>
        <a:p>
          <a:r>
            <a:rPr lang="en-GB" dirty="0"/>
            <a:t>Loneliness Focus, covering Presentation 1 findings): In Presentation 1, we uncovered 70% of UK </a:t>
          </a:r>
          <a:r>
            <a:rPr lang="en-GB" dirty="0" err="1"/>
            <a:t>uni</a:t>
          </a:r>
          <a:r>
            <a:rPr lang="en-GB" dirty="0"/>
            <a:t> students feel weekly loneliness, with 79% moderate/severe linked to withdrawal and mood dips. </a:t>
          </a:r>
          <a:endParaRPr lang="en-US" dirty="0"/>
        </a:p>
      </dgm:t>
    </dgm:pt>
    <dgm:pt modelId="{EC38F12D-BA54-499F-81F9-089970A7B0FA}" type="parTrans" cxnId="{E44101FA-C0BF-47DD-A1D1-DBEF5049F237}">
      <dgm:prSet/>
      <dgm:spPr/>
      <dgm:t>
        <a:bodyPr/>
        <a:lstStyle/>
        <a:p>
          <a:endParaRPr lang="en-US"/>
        </a:p>
      </dgm:t>
    </dgm:pt>
    <dgm:pt modelId="{52194AAB-5E95-4AF7-BFD2-EB04C46C138B}" type="sibTrans" cxnId="{E44101FA-C0BF-47DD-A1D1-DBEF5049F237}">
      <dgm:prSet/>
      <dgm:spPr/>
      <dgm:t>
        <a:bodyPr/>
        <a:lstStyle/>
        <a:p>
          <a:endParaRPr lang="en-US"/>
        </a:p>
      </dgm:t>
    </dgm:pt>
    <dgm:pt modelId="{64B5DEF2-AD46-4613-89AB-0FC5CE9BF667}">
      <dgm:prSet/>
      <dgm:spPr/>
      <dgm:t>
        <a:bodyPr/>
        <a:lstStyle/>
        <a:p>
          <a:r>
            <a:rPr lang="en-GB" dirty="0" err="1"/>
            <a:t>MindMirror's</a:t>
          </a:r>
          <a:r>
            <a:rPr lang="en-GB" dirty="0"/>
            <a:t> AI detects these early via journaling, offering prompts, coping strategies (mindfulness, clubs), and wellbeing alerts. It prevents crisis escalation. </a:t>
          </a:r>
          <a:endParaRPr lang="en-US" dirty="0"/>
        </a:p>
      </dgm:t>
    </dgm:pt>
    <dgm:pt modelId="{4762DAAC-5B89-4BA8-BCDC-7E858ED7B634}" type="parTrans" cxnId="{4CBBA3D3-6212-404A-9645-B4C4EA9BA457}">
      <dgm:prSet/>
      <dgm:spPr/>
      <dgm:t>
        <a:bodyPr/>
        <a:lstStyle/>
        <a:p>
          <a:endParaRPr lang="en-US"/>
        </a:p>
      </dgm:t>
    </dgm:pt>
    <dgm:pt modelId="{0F7A2944-32CB-4985-9F8E-22C2217579FA}" type="sibTrans" cxnId="{4CBBA3D3-6212-404A-9645-B4C4EA9BA457}">
      <dgm:prSet/>
      <dgm:spPr/>
      <dgm:t>
        <a:bodyPr/>
        <a:lstStyle/>
        <a:p>
          <a:endParaRPr lang="en-US"/>
        </a:p>
      </dgm:t>
    </dgm:pt>
    <dgm:pt modelId="{1E11689A-185F-4D7E-80B7-B0887E0CA2E7}">
      <dgm:prSet/>
      <dgm:spPr/>
      <dgm:t>
        <a:bodyPr/>
        <a:lstStyle/>
        <a:p>
          <a:r>
            <a:rPr lang="en-GB" dirty="0"/>
            <a:t>Value: self‑awareness plus university support access, reducing isolation impact (26% chronic rate). </a:t>
          </a:r>
          <a:br>
            <a:rPr lang="en-GB" dirty="0"/>
          </a:br>
          <a:br>
            <a:rPr lang="en-GB" dirty="0"/>
          </a:br>
          <a:endParaRPr lang="en-US" dirty="0"/>
        </a:p>
      </dgm:t>
    </dgm:pt>
    <dgm:pt modelId="{BF5CB365-5187-4126-A90F-FF7BAA31CA4C}" type="parTrans" cxnId="{BD1822E4-C6D2-4CDE-876F-A3BE9032C1D7}">
      <dgm:prSet/>
      <dgm:spPr/>
      <dgm:t>
        <a:bodyPr/>
        <a:lstStyle/>
        <a:p>
          <a:endParaRPr lang="en-US"/>
        </a:p>
      </dgm:t>
    </dgm:pt>
    <dgm:pt modelId="{AEB8AADA-9EBF-4C35-B7BD-6A7BFF03FBBA}" type="sibTrans" cxnId="{BD1822E4-C6D2-4CDE-876F-A3BE9032C1D7}">
      <dgm:prSet/>
      <dgm:spPr/>
      <dgm:t>
        <a:bodyPr/>
        <a:lstStyle/>
        <a:p>
          <a:endParaRPr lang="en-US"/>
        </a:p>
      </dgm:t>
    </dgm:pt>
    <dgm:pt modelId="{DB827FF8-F57E-4F29-BE1A-EB4F49642496}">
      <dgm:prSet/>
      <dgm:spPr/>
      <dgm:t>
        <a:bodyPr/>
        <a:lstStyle/>
        <a:p>
          <a:r>
            <a:rPr lang="en-GB" dirty="0"/>
            <a:t> Multi-Sign Detection): </a:t>
          </a:r>
          <a:r>
            <a:rPr lang="en-GB" dirty="0" err="1"/>
            <a:t>MindMirror</a:t>
          </a:r>
          <a:r>
            <a:rPr lang="en-GB" dirty="0"/>
            <a:t> spots early flags:  withdrawal, sleep issues, negativity. Data showing 60%+ loneliness prevalence ( from Presentation 1). AI analyses journals for patterns, to suggests hobbies/therapy. Targets: undergraduate students. </a:t>
          </a:r>
          <a:endParaRPr lang="en-US" dirty="0"/>
        </a:p>
      </dgm:t>
    </dgm:pt>
    <dgm:pt modelId="{8EF8C14F-BF6C-4BB6-A868-BAE82DC2641E}" type="parTrans" cxnId="{76235B77-2315-48B4-89DB-621A324A5D4C}">
      <dgm:prSet/>
      <dgm:spPr/>
      <dgm:t>
        <a:bodyPr/>
        <a:lstStyle/>
        <a:p>
          <a:endParaRPr lang="en-US"/>
        </a:p>
      </dgm:t>
    </dgm:pt>
    <dgm:pt modelId="{7856BA1F-5CC2-4309-AEEF-F772391BD1AB}" type="sibTrans" cxnId="{76235B77-2315-48B4-89DB-621A324A5D4C}">
      <dgm:prSet/>
      <dgm:spPr/>
      <dgm:t>
        <a:bodyPr/>
        <a:lstStyle/>
        <a:p>
          <a:endParaRPr lang="en-US"/>
        </a:p>
      </dgm:t>
    </dgm:pt>
    <dgm:pt modelId="{CE1AD3DC-B0C5-483D-9EA8-26B9A8421C3D}">
      <dgm:prSet/>
      <dgm:spPr/>
      <dgm:t>
        <a:bodyPr/>
        <a:lstStyle/>
        <a:p>
          <a:r>
            <a:rPr lang="en-GB"/>
            <a:t>Value: proactive resilience via 5‑min check‑ins, reducing stress. </a:t>
          </a:r>
          <a:endParaRPr lang="en-US"/>
        </a:p>
      </dgm:t>
    </dgm:pt>
    <dgm:pt modelId="{113E3F9C-45CD-4D2E-9032-02B23C5C777F}" type="parTrans" cxnId="{A8EC5B31-A39B-4868-A253-6FFDA3F849BD}">
      <dgm:prSet/>
      <dgm:spPr/>
      <dgm:t>
        <a:bodyPr/>
        <a:lstStyle/>
        <a:p>
          <a:endParaRPr lang="en-US"/>
        </a:p>
      </dgm:t>
    </dgm:pt>
    <dgm:pt modelId="{218D1693-D0A7-41ED-9234-2DD318663E95}" type="sibTrans" cxnId="{A8EC5B31-A39B-4868-A253-6FFDA3F849BD}">
      <dgm:prSet/>
      <dgm:spPr/>
      <dgm:t>
        <a:bodyPr/>
        <a:lstStyle/>
        <a:p>
          <a:endParaRPr lang="en-US"/>
        </a:p>
      </dgm:t>
    </dgm:pt>
    <dgm:pt modelId="{0B25F7D7-2D0A-4FD8-8795-F6BE8ACA4677}">
      <dgm:prSet/>
      <dgm:spPr/>
      <dgm:t>
        <a:bodyPr/>
        <a:lstStyle/>
        <a:p>
          <a:r>
            <a:rPr lang="en-GB" dirty="0"/>
            <a:t>  (Journaling + AI Coach):  Building on Presentation 1 loneliness insights (36% chronic), </a:t>
          </a:r>
          <a:r>
            <a:rPr lang="en-GB" dirty="0" err="1"/>
            <a:t>MindMirror</a:t>
          </a:r>
          <a:r>
            <a:rPr lang="en-GB" dirty="0"/>
            <a:t> coaches via AI on entries, flagging hopelessness/irritability. Provides walks, clubs, referrals per "FeelingLonely.pdf. </a:t>
          </a:r>
          <a:endParaRPr lang="en-US" dirty="0"/>
        </a:p>
      </dgm:t>
    </dgm:pt>
    <dgm:pt modelId="{8C913A2D-4A00-4C0C-9577-99F67319D26B}" type="parTrans" cxnId="{AF983692-2CA3-4287-A2E0-1619DB6CD435}">
      <dgm:prSet/>
      <dgm:spPr/>
      <dgm:t>
        <a:bodyPr/>
        <a:lstStyle/>
        <a:p>
          <a:endParaRPr lang="en-US"/>
        </a:p>
      </dgm:t>
    </dgm:pt>
    <dgm:pt modelId="{BB0609D0-87E6-4DC1-B7E2-1B76AAC1B359}" type="sibTrans" cxnId="{AF983692-2CA3-4287-A2E0-1619DB6CD435}">
      <dgm:prSet/>
      <dgm:spPr/>
      <dgm:t>
        <a:bodyPr/>
        <a:lstStyle/>
        <a:p>
          <a:endParaRPr lang="en-US"/>
        </a:p>
      </dgm:t>
    </dgm:pt>
    <dgm:pt modelId="{0D53FF83-E1B9-41F5-B302-2BC68A0EE657}">
      <dgm:prSet/>
      <dgm:spPr/>
      <dgm:t>
        <a:bodyPr/>
        <a:lstStyle/>
        <a:p>
          <a:r>
            <a:rPr lang="en-GB"/>
            <a:t>Wins: empathy habits, healthier campuses, complements counsellors by flagging issues early for timely help, not a replacement</a:t>
          </a:r>
          <a:endParaRPr lang="en-US"/>
        </a:p>
      </dgm:t>
    </dgm:pt>
    <dgm:pt modelId="{2D55347D-B643-4489-A77E-D5A97164E810}" type="parTrans" cxnId="{0BB902E0-6A76-4188-BDD0-0D414640DE43}">
      <dgm:prSet/>
      <dgm:spPr/>
      <dgm:t>
        <a:bodyPr/>
        <a:lstStyle/>
        <a:p>
          <a:endParaRPr lang="en-US"/>
        </a:p>
      </dgm:t>
    </dgm:pt>
    <dgm:pt modelId="{108A259C-E24D-4B3E-8052-0C2E9C389FA8}" type="sibTrans" cxnId="{0BB902E0-6A76-4188-BDD0-0D414640DE43}">
      <dgm:prSet/>
      <dgm:spPr/>
      <dgm:t>
        <a:bodyPr/>
        <a:lstStyle/>
        <a:p>
          <a:endParaRPr lang="en-US"/>
        </a:p>
      </dgm:t>
    </dgm:pt>
    <dgm:pt modelId="{AF2D3FDD-6444-44B8-B8AB-F755705BB974}" type="pres">
      <dgm:prSet presAssocID="{D4AC59E2-0810-4DF2-91A9-F0AFB5C70FD7}" presName="linear" presStyleCnt="0">
        <dgm:presLayoutVars>
          <dgm:animLvl val="lvl"/>
          <dgm:resizeHandles val="exact"/>
        </dgm:presLayoutVars>
      </dgm:prSet>
      <dgm:spPr/>
    </dgm:pt>
    <dgm:pt modelId="{4D3EA532-A94D-47F6-B343-913F0C6645A2}" type="pres">
      <dgm:prSet presAssocID="{325D3F82-5654-4E94-86DB-DE4F34DACB02}" presName="parentText" presStyleLbl="node1" presStyleIdx="0" presStyleCnt="7">
        <dgm:presLayoutVars>
          <dgm:chMax val="0"/>
          <dgm:bulletEnabled val="1"/>
        </dgm:presLayoutVars>
      </dgm:prSet>
      <dgm:spPr/>
    </dgm:pt>
    <dgm:pt modelId="{6D43D0AE-4145-40FB-A1FD-194CDD40F81A}" type="pres">
      <dgm:prSet presAssocID="{52194AAB-5E95-4AF7-BFD2-EB04C46C138B}" presName="spacer" presStyleCnt="0"/>
      <dgm:spPr/>
    </dgm:pt>
    <dgm:pt modelId="{10669FA9-712F-43CC-BE86-0F0682A33189}" type="pres">
      <dgm:prSet presAssocID="{64B5DEF2-AD46-4613-89AB-0FC5CE9BF667}" presName="parentText" presStyleLbl="node1" presStyleIdx="1" presStyleCnt="7">
        <dgm:presLayoutVars>
          <dgm:chMax val="0"/>
          <dgm:bulletEnabled val="1"/>
        </dgm:presLayoutVars>
      </dgm:prSet>
      <dgm:spPr/>
    </dgm:pt>
    <dgm:pt modelId="{3050F8C1-15CB-45DA-90CE-D604215CE6EB}" type="pres">
      <dgm:prSet presAssocID="{0F7A2944-32CB-4985-9F8E-22C2217579FA}" presName="spacer" presStyleCnt="0"/>
      <dgm:spPr/>
    </dgm:pt>
    <dgm:pt modelId="{2A2A6C7A-1F77-4034-9C87-D0B1A0319ACD}" type="pres">
      <dgm:prSet presAssocID="{1E11689A-185F-4D7E-80B7-B0887E0CA2E7}" presName="parentText" presStyleLbl="node1" presStyleIdx="2" presStyleCnt="7">
        <dgm:presLayoutVars>
          <dgm:chMax val="0"/>
          <dgm:bulletEnabled val="1"/>
        </dgm:presLayoutVars>
      </dgm:prSet>
      <dgm:spPr/>
    </dgm:pt>
    <dgm:pt modelId="{83F73DCA-8B8A-4258-B117-2DCC08193DBD}" type="pres">
      <dgm:prSet presAssocID="{AEB8AADA-9EBF-4C35-B7BD-6A7BFF03FBBA}" presName="spacer" presStyleCnt="0"/>
      <dgm:spPr/>
    </dgm:pt>
    <dgm:pt modelId="{7CF51227-C018-4ABF-AA8C-AE67ADC3A7F1}" type="pres">
      <dgm:prSet presAssocID="{DB827FF8-F57E-4F29-BE1A-EB4F49642496}" presName="parentText" presStyleLbl="node1" presStyleIdx="3" presStyleCnt="7">
        <dgm:presLayoutVars>
          <dgm:chMax val="0"/>
          <dgm:bulletEnabled val="1"/>
        </dgm:presLayoutVars>
      </dgm:prSet>
      <dgm:spPr/>
    </dgm:pt>
    <dgm:pt modelId="{C7772654-CA56-42B1-8023-3D502271D8F3}" type="pres">
      <dgm:prSet presAssocID="{7856BA1F-5CC2-4309-AEEF-F772391BD1AB}" presName="spacer" presStyleCnt="0"/>
      <dgm:spPr/>
    </dgm:pt>
    <dgm:pt modelId="{08B79AEA-0790-4D4F-8F91-6AACC7587B82}" type="pres">
      <dgm:prSet presAssocID="{CE1AD3DC-B0C5-483D-9EA8-26B9A8421C3D}" presName="parentText" presStyleLbl="node1" presStyleIdx="4" presStyleCnt="7">
        <dgm:presLayoutVars>
          <dgm:chMax val="0"/>
          <dgm:bulletEnabled val="1"/>
        </dgm:presLayoutVars>
      </dgm:prSet>
      <dgm:spPr/>
    </dgm:pt>
    <dgm:pt modelId="{8C4E2B3F-ED3E-4DBB-AFE0-69962BE8B45B}" type="pres">
      <dgm:prSet presAssocID="{218D1693-D0A7-41ED-9234-2DD318663E95}" presName="spacer" presStyleCnt="0"/>
      <dgm:spPr/>
    </dgm:pt>
    <dgm:pt modelId="{F1E5E8BC-385E-4441-8054-358710E096D4}" type="pres">
      <dgm:prSet presAssocID="{0B25F7D7-2D0A-4FD8-8795-F6BE8ACA4677}" presName="parentText" presStyleLbl="node1" presStyleIdx="5" presStyleCnt="7">
        <dgm:presLayoutVars>
          <dgm:chMax val="0"/>
          <dgm:bulletEnabled val="1"/>
        </dgm:presLayoutVars>
      </dgm:prSet>
      <dgm:spPr/>
    </dgm:pt>
    <dgm:pt modelId="{47A923FB-7D35-4DAF-AF0A-2AE05EECD13B}" type="pres">
      <dgm:prSet presAssocID="{BB0609D0-87E6-4DC1-B7E2-1B76AAC1B359}" presName="spacer" presStyleCnt="0"/>
      <dgm:spPr/>
    </dgm:pt>
    <dgm:pt modelId="{20615F28-CA8F-48B4-88B6-6A087A56CD7E}" type="pres">
      <dgm:prSet presAssocID="{0D53FF83-E1B9-41F5-B302-2BC68A0EE657}" presName="parentText" presStyleLbl="node1" presStyleIdx="6" presStyleCnt="7">
        <dgm:presLayoutVars>
          <dgm:chMax val="0"/>
          <dgm:bulletEnabled val="1"/>
        </dgm:presLayoutVars>
      </dgm:prSet>
      <dgm:spPr/>
    </dgm:pt>
  </dgm:ptLst>
  <dgm:cxnLst>
    <dgm:cxn modelId="{7E059B1F-F931-4C69-A488-B9A88FEB524F}" type="presOf" srcId="{0B25F7D7-2D0A-4FD8-8795-F6BE8ACA4677}" destId="{F1E5E8BC-385E-4441-8054-358710E096D4}" srcOrd="0" destOrd="0" presId="urn:microsoft.com/office/officeart/2005/8/layout/vList2"/>
    <dgm:cxn modelId="{A3D13229-CA68-4EB4-9F7C-63E94F5279BA}" type="presOf" srcId="{64B5DEF2-AD46-4613-89AB-0FC5CE9BF667}" destId="{10669FA9-712F-43CC-BE86-0F0682A33189}" srcOrd="0" destOrd="0" presId="urn:microsoft.com/office/officeart/2005/8/layout/vList2"/>
    <dgm:cxn modelId="{A8EC5B31-A39B-4868-A253-6FFDA3F849BD}" srcId="{D4AC59E2-0810-4DF2-91A9-F0AFB5C70FD7}" destId="{CE1AD3DC-B0C5-483D-9EA8-26B9A8421C3D}" srcOrd="4" destOrd="0" parTransId="{113E3F9C-45CD-4D2E-9032-02B23C5C777F}" sibTransId="{218D1693-D0A7-41ED-9234-2DD318663E95}"/>
    <dgm:cxn modelId="{F3782238-5A13-48FA-83F1-7647735F3A6B}" type="presOf" srcId="{0D53FF83-E1B9-41F5-B302-2BC68A0EE657}" destId="{20615F28-CA8F-48B4-88B6-6A087A56CD7E}" srcOrd="0" destOrd="0" presId="urn:microsoft.com/office/officeart/2005/8/layout/vList2"/>
    <dgm:cxn modelId="{9444303D-BE03-451C-8C22-CC1CCC487E31}" type="presOf" srcId="{CE1AD3DC-B0C5-483D-9EA8-26B9A8421C3D}" destId="{08B79AEA-0790-4D4F-8F91-6AACC7587B82}" srcOrd="0" destOrd="0" presId="urn:microsoft.com/office/officeart/2005/8/layout/vList2"/>
    <dgm:cxn modelId="{AEC18965-1089-4D05-9852-A26C06E7FC28}" type="presOf" srcId="{DB827FF8-F57E-4F29-BE1A-EB4F49642496}" destId="{7CF51227-C018-4ABF-AA8C-AE67ADC3A7F1}" srcOrd="0" destOrd="0" presId="urn:microsoft.com/office/officeart/2005/8/layout/vList2"/>
    <dgm:cxn modelId="{F842776E-AFA4-4865-BB5D-F835BFD11BB5}" type="presOf" srcId="{325D3F82-5654-4E94-86DB-DE4F34DACB02}" destId="{4D3EA532-A94D-47F6-B343-913F0C6645A2}" srcOrd="0" destOrd="0" presId="urn:microsoft.com/office/officeart/2005/8/layout/vList2"/>
    <dgm:cxn modelId="{76235B77-2315-48B4-89DB-621A324A5D4C}" srcId="{D4AC59E2-0810-4DF2-91A9-F0AFB5C70FD7}" destId="{DB827FF8-F57E-4F29-BE1A-EB4F49642496}" srcOrd="3" destOrd="0" parTransId="{8EF8C14F-BF6C-4BB6-A868-BAE82DC2641E}" sibTransId="{7856BA1F-5CC2-4309-AEEF-F772391BD1AB}"/>
    <dgm:cxn modelId="{ABB10678-D2FA-4FD1-9DFF-D6C71660AF1C}" type="presOf" srcId="{1E11689A-185F-4D7E-80B7-B0887E0CA2E7}" destId="{2A2A6C7A-1F77-4034-9C87-D0B1A0319ACD}" srcOrd="0" destOrd="0" presId="urn:microsoft.com/office/officeart/2005/8/layout/vList2"/>
    <dgm:cxn modelId="{AF983692-2CA3-4287-A2E0-1619DB6CD435}" srcId="{D4AC59E2-0810-4DF2-91A9-F0AFB5C70FD7}" destId="{0B25F7D7-2D0A-4FD8-8795-F6BE8ACA4677}" srcOrd="5" destOrd="0" parTransId="{8C913A2D-4A00-4C0C-9577-99F67319D26B}" sibTransId="{BB0609D0-87E6-4DC1-B7E2-1B76AAC1B359}"/>
    <dgm:cxn modelId="{4CBBA3D3-6212-404A-9645-B4C4EA9BA457}" srcId="{D4AC59E2-0810-4DF2-91A9-F0AFB5C70FD7}" destId="{64B5DEF2-AD46-4613-89AB-0FC5CE9BF667}" srcOrd="1" destOrd="0" parTransId="{4762DAAC-5B89-4BA8-BCDC-7E858ED7B634}" sibTransId="{0F7A2944-32CB-4985-9F8E-22C2217579FA}"/>
    <dgm:cxn modelId="{D312BCD7-27FD-4828-A731-20182363AF1C}" type="presOf" srcId="{D4AC59E2-0810-4DF2-91A9-F0AFB5C70FD7}" destId="{AF2D3FDD-6444-44B8-B8AB-F755705BB974}" srcOrd="0" destOrd="0" presId="urn:microsoft.com/office/officeart/2005/8/layout/vList2"/>
    <dgm:cxn modelId="{0BB902E0-6A76-4188-BDD0-0D414640DE43}" srcId="{D4AC59E2-0810-4DF2-91A9-F0AFB5C70FD7}" destId="{0D53FF83-E1B9-41F5-B302-2BC68A0EE657}" srcOrd="6" destOrd="0" parTransId="{2D55347D-B643-4489-A77E-D5A97164E810}" sibTransId="{108A259C-E24D-4B3E-8052-0C2E9C389FA8}"/>
    <dgm:cxn modelId="{BD1822E4-C6D2-4CDE-876F-A3BE9032C1D7}" srcId="{D4AC59E2-0810-4DF2-91A9-F0AFB5C70FD7}" destId="{1E11689A-185F-4D7E-80B7-B0887E0CA2E7}" srcOrd="2" destOrd="0" parTransId="{BF5CB365-5187-4126-A90F-FF7BAA31CA4C}" sibTransId="{AEB8AADA-9EBF-4C35-B7BD-6A7BFF03FBBA}"/>
    <dgm:cxn modelId="{E44101FA-C0BF-47DD-A1D1-DBEF5049F237}" srcId="{D4AC59E2-0810-4DF2-91A9-F0AFB5C70FD7}" destId="{325D3F82-5654-4E94-86DB-DE4F34DACB02}" srcOrd="0" destOrd="0" parTransId="{EC38F12D-BA54-499F-81F9-089970A7B0FA}" sibTransId="{52194AAB-5E95-4AF7-BFD2-EB04C46C138B}"/>
    <dgm:cxn modelId="{B9F972F3-9695-415F-8077-4786454CDF1D}" type="presParOf" srcId="{AF2D3FDD-6444-44B8-B8AB-F755705BB974}" destId="{4D3EA532-A94D-47F6-B343-913F0C6645A2}" srcOrd="0" destOrd="0" presId="urn:microsoft.com/office/officeart/2005/8/layout/vList2"/>
    <dgm:cxn modelId="{735A8678-8B37-49DD-8A82-0BD42126798E}" type="presParOf" srcId="{AF2D3FDD-6444-44B8-B8AB-F755705BB974}" destId="{6D43D0AE-4145-40FB-A1FD-194CDD40F81A}" srcOrd="1" destOrd="0" presId="urn:microsoft.com/office/officeart/2005/8/layout/vList2"/>
    <dgm:cxn modelId="{8AF1ED33-2BB8-433D-848C-1CFCA6B5DE4C}" type="presParOf" srcId="{AF2D3FDD-6444-44B8-B8AB-F755705BB974}" destId="{10669FA9-712F-43CC-BE86-0F0682A33189}" srcOrd="2" destOrd="0" presId="urn:microsoft.com/office/officeart/2005/8/layout/vList2"/>
    <dgm:cxn modelId="{D3FC47E8-C7AB-4C45-8167-3DB72E4E9A1B}" type="presParOf" srcId="{AF2D3FDD-6444-44B8-B8AB-F755705BB974}" destId="{3050F8C1-15CB-45DA-90CE-D604215CE6EB}" srcOrd="3" destOrd="0" presId="urn:microsoft.com/office/officeart/2005/8/layout/vList2"/>
    <dgm:cxn modelId="{158C32F0-8239-46E0-9AB5-E7AEACCF6399}" type="presParOf" srcId="{AF2D3FDD-6444-44B8-B8AB-F755705BB974}" destId="{2A2A6C7A-1F77-4034-9C87-D0B1A0319ACD}" srcOrd="4" destOrd="0" presId="urn:microsoft.com/office/officeart/2005/8/layout/vList2"/>
    <dgm:cxn modelId="{1A33B6D8-6F5F-42A3-B3E5-0EB6B919855E}" type="presParOf" srcId="{AF2D3FDD-6444-44B8-B8AB-F755705BB974}" destId="{83F73DCA-8B8A-4258-B117-2DCC08193DBD}" srcOrd="5" destOrd="0" presId="urn:microsoft.com/office/officeart/2005/8/layout/vList2"/>
    <dgm:cxn modelId="{79BDE714-08BB-4107-A0E5-CBDA9D95E519}" type="presParOf" srcId="{AF2D3FDD-6444-44B8-B8AB-F755705BB974}" destId="{7CF51227-C018-4ABF-AA8C-AE67ADC3A7F1}" srcOrd="6" destOrd="0" presId="urn:microsoft.com/office/officeart/2005/8/layout/vList2"/>
    <dgm:cxn modelId="{00A69BA8-FAC0-49C2-BE28-309B12D8703A}" type="presParOf" srcId="{AF2D3FDD-6444-44B8-B8AB-F755705BB974}" destId="{C7772654-CA56-42B1-8023-3D502271D8F3}" srcOrd="7" destOrd="0" presId="urn:microsoft.com/office/officeart/2005/8/layout/vList2"/>
    <dgm:cxn modelId="{5D485EDB-1DE9-42F6-A667-50866F2FE95D}" type="presParOf" srcId="{AF2D3FDD-6444-44B8-B8AB-F755705BB974}" destId="{08B79AEA-0790-4D4F-8F91-6AACC7587B82}" srcOrd="8" destOrd="0" presId="urn:microsoft.com/office/officeart/2005/8/layout/vList2"/>
    <dgm:cxn modelId="{9F00DF25-C819-4FA5-B67F-7D72599B2800}" type="presParOf" srcId="{AF2D3FDD-6444-44B8-B8AB-F755705BB974}" destId="{8C4E2B3F-ED3E-4DBB-AFE0-69962BE8B45B}" srcOrd="9" destOrd="0" presId="urn:microsoft.com/office/officeart/2005/8/layout/vList2"/>
    <dgm:cxn modelId="{66DDB50A-4F4F-43AB-ABC9-FA8A7638E461}" type="presParOf" srcId="{AF2D3FDD-6444-44B8-B8AB-F755705BB974}" destId="{F1E5E8BC-385E-4441-8054-358710E096D4}" srcOrd="10" destOrd="0" presId="urn:microsoft.com/office/officeart/2005/8/layout/vList2"/>
    <dgm:cxn modelId="{843E9A8A-50B4-43C7-A92F-33F83CAC51F4}" type="presParOf" srcId="{AF2D3FDD-6444-44B8-B8AB-F755705BB974}" destId="{47A923FB-7D35-4DAF-AF0A-2AE05EECD13B}" srcOrd="11" destOrd="0" presId="urn:microsoft.com/office/officeart/2005/8/layout/vList2"/>
    <dgm:cxn modelId="{92251210-EE11-469B-B2EE-20A0F9603EDF}" type="presParOf" srcId="{AF2D3FDD-6444-44B8-B8AB-F755705BB974}" destId="{20615F28-CA8F-48B4-88B6-6A087A56CD7E}"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6CAE42E-A1DA-49B3-99D0-D196ECCE5CD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6963E35-AC5C-463A-AA14-7C50821DEF21}">
      <dgm:prSet/>
      <dgm:spPr/>
      <dgm:t>
        <a:bodyPr/>
        <a:lstStyle/>
        <a:p>
          <a:r>
            <a:rPr lang="en-US" b="1"/>
            <a:t>Ethical Considerations</a:t>
          </a:r>
          <a:endParaRPr lang="en-US"/>
        </a:p>
      </dgm:t>
    </dgm:pt>
    <dgm:pt modelId="{678C47DD-6A90-40A4-96C8-C52F8E88D82A}" type="parTrans" cxnId="{2B301A63-941E-4B0F-AE6A-76229803A0CB}">
      <dgm:prSet/>
      <dgm:spPr/>
      <dgm:t>
        <a:bodyPr/>
        <a:lstStyle/>
        <a:p>
          <a:endParaRPr lang="en-US"/>
        </a:p>
      </dgm:t>
    </dgm:pt>
    <dgm:pt modelId="{F1D126B6-D717-412F-908B-4BDC84B539CC}" type="sibTrans" cxnId="{2B301A63-941E-4B0F-AE6A-76229803A0CB}">
      <dgm:prSet/>
      <dgm:spPr/>
      <dgm:t>
        <a:bodyPr/>
        <a:lstStyle/>
        <a:p>
          <a:endParaRPr lang="en-US"/>
        </a:p>
      </dgm:t>
    </dgm:pt>
    <dgm:pt modelId="{CBEFF4AE-58D4-4967-A4F3-0B04AFD46EB0}">
      <dgm:prSet/>
      <dgm:spPr/>
      <dgm:t>
        <a:bodyPr/>
        <a:lstStyle/>
        <a:p>
          <a:r>
            <a:rPr lang="en-US"/>
            <a:t>False positives may cause distress and reduce trust.</a:t>
          </a:r>
        </a:p>
      </dgm:t>
    </dgm:pt>
    <dgm:pt modelId="{A368B2ED-3500-4691-ADCE-73FF5BD8D460}" type="parTrans" cxnId="{A1E7F203-DE5E-4E09-827D-EFF37F55FC03}">
      <dgm:prSet/>
      <dgm:spPr/>
      <dgm:t>
        <a:bodyPr/>
        <a:lstStyle/>
        <a:p>
          <a:endParaRPr lang="en-US"/>
        </a:p>
      </dgm:t>
    </dgm:pt>
    <dgm:pt modelId="{497515DA-08E8-4F8F-ADF6-EA39E802E74B}" type="sibTrans" cxnId="{A1E7F203-DE5E-4E09-827D-EFF37F55FC03}">
      <dgm:prSet/>
      <dgm:spPr/>
      <dgm:t>
        <a:bodyPr/>
        <a:lstStyle/>
        <a:p>
          <a:endParaRPr lang="en-US"/>
        </a:p>
      </dgm:t>
    </dgm:pt>
    <dgm:pt modelId="{89E72B0A-7667-411C-ABDF-8AC586359D92}">
      <dgm:prSet/>
      <dgm:spPr/>
      <dgm:t>
        <a:bodyPr/>
        <a:lstStyle/>
        <a:p>
          <a:r>
            <a:rPr lang="en-US"/>
            <a:t>System designed as decision-support, not a clinical replacement.</a:t>
          </a:r>
        </a:p>
      </dgm:t>
    </dgm:pt>
    <dgm:pt modelId="{043B5712-BB90-4F64-B0CC-4BB327056380}" type="parTrans" cxnId="{FA5E9F2E-1D0D-4266-8FED-3EF097BE0E62}">
      <dgm:prSet/>
      <dgm:spPr/>
      <dgm:t>
        <a:bodyPr/>
        <a:lstStyle/>
        <a:p>
          <a:endParaRPr lang="en-US"/>
        </a:p>
      </dgm:t>
    </dgm:pt>
    <dgm:pt modelId="{16040056-4FED-4EF5-ABDE-C6B5542C266F}" type="sibTrans" cxnId="{FA5E9F2E-1D0D-4266-8FED-3EF097BE0E62}">
      <dgm:prSet/>
      <dgm:spPr/>
      <dgm:t>
        <a:bodyPr/>
        <a:lstStyle/>
        <a:p>
          <a:endParaRPr lang="en-US"/>
        </a:p>
      </dgm:t>
    </dgm:pt>
    <dgm:pt modelId="{6F8B0395-27B0-4592-8D99-65924D9814CE}">
      <dgm:prSet/>
      <dgm:spPr/>
      <dgm:t>
        <a:bodyPr/>
        <a:lstStyle/>
        <a:p>
          <a:pPr rtl="0"/>
          <a:r>
            <a:rPr lang="en-US" dirty="0"/>
            <a:t>Human oversight remains</a:t>
          </a:r>
          <a:r>
            <a:rPr lang="en-US"/>
            <a:t> essential.</a:t>
          </a:r>
          <a:r>
            <a:rPr lang="en-US">
              <a:latin typeface="Grandview"/>
            </a:rPr>
            <a:t> </a:t>
          </a:r>
          <a:r>
            <a:rPr lang="en-US"/>
            <a:t>[3]</a:t>
          </a:r>
        </a:p>
      </dgm:t>
    </dgm:pt>
    <dgm:pt modelId="{6CCED955-753F-4551-BB0C-FF696011D44D}" type="parTrans" cxnId="{C07135A0-CFE4-4579-849E-FC5133952FF8}">
      <dgm:prSet/>
      <dgm:spPr/>
      <dgm:t>
        <a:bodyPr/>
        <a:lstStyle/>
        <a:p>
          <a:endParaRPr lang="en-US"/>
        </a:p>
      </dgm:t>
    </dgm:pt>
    <dgm:pt modelId="{6A7A4CAB-4EEF-4C38-A11D-0D136EC6310C}" type="sibTrans" cxnId="{C07135A0-CFE4-4579-849E-FC5133952FF8}">
      <dgm:prSet/>
      <dgm:spPr/>
      <dgm:t>
        <a:bodyPr/>
        <a:lstStyle/>
        <a:p>
          <a:endParaRPr lang="en-US"/>
        </a:p>
      </dgm:t>
    </dgm:pt>
    <dgm:pt modelId="{76E735C2-6DE0-41EC-838F-E2B59D286C23}">
      <dgm:prSet/>
      <dgm:spPr/>
      <dgm:t>
        <a:bodyPr/>
        <a:lstStyle/>
        <a:p>
          <a:r>
            <a:rPr lang="en-US" b="1"/>
            <a:t>Security Measures</a:t>
          </a:r>
          <a:r>
            <a:rPr lang="en-US"/>
            <a:t>[</a:t>
          </a:r>
          <a:r>
            <a:rPr lang="en-US">
              <a:latin typeface="Grandview"/>
            </a:rPr>
            <a:t>4</a:t>
          </a:r>
          <a:r>
            <a:rPr lang="en-US"/>
            <a:t>]</a:t>
          </a:r>
        </a:p>
      </dgm:t>
    </dgm:pt>
    <dgm:pt modelId="{FE0EC2CD-3508-423F-BF63-E213FF6FCD94}" type="parTrans" cxnId="{D591389A-7A60-40DE-8946-8B10C6540206}">
      <dgm:prSet/>
      <dgm:spPr/>
      <dgm:t>
        <a:bodyPr/>
        <a:lstStyle/>
        <a:p>
          <a:endParaRPr lang="en-US"/>
        </a:p>
      </dgm:t>
    </dgm:pt>
    <dgm:pt modelId="{DF050EFE-A5C2-40A1-87E7-4C56114DE389}" type="sibTrans" cxnId="{D591389A-7A60-40DE-8946-8B10C6540206}">
      <dgm:prSet/>
      <dgm:spPr/>
      <dgm:t>
        <a:bodyPr/>
        <a:lstStyle/>
        <a:p>
          <a:endParaRPr lang="en-US"/>
        </a:p>
      </dgm:t>
    </dgm:pt>
    <dgm:pt modelId="{0ED4B424-77DA-47F5-9FE9-AFFBA66C3CFF}">
      <dgm:prSet/>
      <dgm:spPr/>
      <dgm:t>
        <a:bodyPr/>
        <a:lstStyle/>
        <a:p>
          <a:r>
            <a:rPr lang="en-US"/>
            <a:t>Encryption applied in transit and at rest.</a:t>
          </a:r>
        </a:p>
      </dgm:t>
    </dgm:pt>
    <dgm:pt modelId="{4E65F7E7-7677-41BC-81FC-39927A68CE92}" type="parTrans" cxnId="{E2F0A87D-723F-4A2F-86C0-B631EC01C014}">
      <dgm:prSet/>
      <dgm:spPr/>
      <dgm:t>
        <a:bodyPr/>
        <a:lstStyle/>
        <a:p>
          <a:endParaRPr lang="en-US"/>
        </a:p>
      </dgm:t>
    </dgm:pt>
    <dgm:pt modelId="{CA72C3CD-DBB7-4C9E-99E4-DDE5A95FEDFE}" type="sibTrans" cxnId="{E2F0A87D-723F-4A2F-86C0-B631EC01C014}">
      <dgm:prSet/>
      <dgm:spPr/>
      <dgm:t>
        <a:bodyPr/>
        <a:lstStyle/>
        <a:p>
          <a:endParaRPr lang="en-US"/>
        </a:p>
      </dgm:t>
    </dgm:pt>
    <dgm:pt modelId="{FB70F789-64B4-4C42-B4E3-C99D2B638A44}">
      <dgm:prSet/>
      <dgm:spPr/>
      <dgm:t>
        <a:bodyPr/>
        <a:lstStyle/>
        <a:p>
          <a:r>
            <a:rPr lang="en-US"/>
            <a:t>Layered security: least privilege, defence-in-depth, zero-trust principles.</a:t>
          </a:r>
        </a:p>
      </dgm:t>
    </dgm:pt>
    <dgm:pt modelId="{E3CB1251-1418-4081-970B-66163BB7B307}" type="parTrans" cxnId="{EFF9F78A-CC42-46A9-9C87-69D7463D9950}">
      <dgm:prSet/>
      <dgm:spPr/>
      <dgm:t>
        <a:bodyPr/>
        <a:lstStyle/>
        <a:p>
          <a:endParaRPr lang="en-US"/>
        </a:p>
      </dgm:t>
    </dgm:pt>
    <dgm:pt modelId="{74E22067-3DB0-4F61-A39E-2E770350713C}" type="sibTrans" cxnId="{EFF9F78A-CC42-46A9-9C87-69D7463D9950}">
      <dgm:prSet/>
      <dgm:spPr/>
      <dgm:t>
        <a:bodyPr/>
        <a:lstStyle/>
        <a:p>
          <a:endParaRPr lang="en-US"/>
        </a:p>
      </dgm:t>
    </dgm:pt>
    <dgm:pt modelId="{AC7EFECE-E9B8-44BC-B3B2-78BC345F8DEF}">
      <dgm:prSet/>
      <dgm:spPr/>
      <dgm:t>
        <a:bodyPr/>
        <a:lstStyle/>
        <a:p>
          <a:r>
            <a:rPr lang="en-US"/>
            <a:t>GDPR compliance and informed consent framework integrated</a:t>
          </a:r>
        </a:p>
      </dgm:t>
    </dgm:pt>
    <dgm:pt modelId="{E8AB303F-5D6F-49D1-991A-7696B46393CE}" type="parTrans" cxnId="{9DF6004B-3892-4B26-ADF6-AB641DD4A861}">
      <dgm:prSet/>
      <dgm:spPr/>
      <dgm:t>
        <a:bodyPr/>
        <a:lstStyle/>
        <a:p>
          <a:endParaRPr lang="en-US"/>
        </a:p>
      </dgm:t>
    </dgm:pt>
    <dgm:pt modelId="{CCAAA4BE-F636-42C3-B7D9-BDC80C07784C}" type="sibTrans" cxnId="{9DF6004B-3892-4B26-ADF6-AB641DD4A861}">
      <dgm:prSet/>
      <dgm:spPr/>
      <dgm:t>
        <a:bodyPr/>
        <a:lstStyle/>
        <a:p>
          <a:endParaRPr lang="en-US"/>
        </a:p>
      </dgm:t>
    </dgm:pt>
    <dgm:pt modelId="{AA4FD0D2-D00A-4F5B-A564-8244885BF57B}" type="pres">
      <dgm:prSet presAssocID="{E6CAE42E-A1DA-49B3-99D0-D196ECCE5CD2}" presName="linear" presStyleCnt="0">
        <dgm:presLayoutVars>
          <dgm:animLvl val="lvl"/>
          <dgm:resizeHandles val="exact"/>
        </dgm:presLayoutVars>
      </dgm:prSet>
      <dgm:spPr/>
    </dgm:pt>
    <dgm:pt modelId="{65FF9000-6301-480A-859C-1DE28500FA4E}" type="pres">
      <dgm:prSet presAssocID="{E6963E35-AC5C-463A-AA14-7C50821DEF21}" presName="parentText" presStyleLbl="node1" presStyleIdx="0" presStyleCnt="2">
        <dgm:presLayoutVars>
          <dgm:chMax val="0"/>
          <dgm:bulletEnabled val="1"/>
        </dgm:presLayoutVars>
      </dgm:prSet>
      <dgm:spPr/>
    </dgm:pt>
    <dgm:pt modelId="{5E9B1593-EE79-4ABB-9143-7A43ACFF64C1}" type="pres">
      <dgm:prSet presAssocID="{E6963E35-AC5C-463A-AA14-7C50821DEF21}" presName="childText" presStyleLbl="revTx" presStyleIdx="0" presStyleCnt="2">
        <dgm:presLayoutVars>
          <dgm:bulletEnabled val="1"/>
        </dgm:presLayoutVars>
      </dgm:prSet>
      <dgm:spPr/>
    </dgm:pt>
    <dgm:pt modelId="{850837E9-77BD-4E40-A2A0-47985003C07D}" type="pres">
      <dgm:prSet presAssocID="{76E735C2-6DE0-41EC-838F-E2B59D286C23}" presName="parentText" presStyleLbl="node1" presStyleIdx="1" presStyleCnt="2">
        <dgm:presLayoutVars>
          <dgm:chMax val="0"/>
          <dgm:bulletEnabled val="1"/>
        </dgm:presLayoutVars>
      </dgm:prSet>
      <dgm:spPr/>
    </dgm:pt>
    <dgm:pt modelId="{1E7C2EF7-D118-4A0E-B7E9-696C70228A4A}" type="pres">
      <dgm:prSet presAssocID="{76E735C2-6DE0-41EC-838F-E2B59D286C23}" presName="childText" presStyleLbl="revTx" presStyleIdx="1" presStyleCnt="2">
        <dgm:presLayoutVars>
          <dgm:bulletEnabled val="1"/>
        </dgm:presLayoutVars>
      </dgm:prSet>
      <dgm:spPr/>
    </dgm:pt>
  </dgm:ptLst>
  <dgm:cxnLst>
    <dgm:cxn modelId="{A1E7F203-DE5E-4E09-827D-EFF37F55FC03}" srcId="{E6963E35-AC5C-463A-AA14-7C50821DEF21}" destId="{CBEFF4AE-58D4-4967-A4F3-0B04AFD46EB0}" srcOrd="0" destOrd="0" parTransId="{A368B2ED-3500-4691-ADCE-73FF5BD8D460}" sibTransId="{497515DA-08E8-4F8F-ADF6-EA39E802E74B}"/>
    <dgm:cxn modelId="{0F80CD05-4DE3-48F1-B826-D4FE1A0091E1}" type="presOf" srcId="{6F8B0395-27B0-4592-8D99-65924D9814CE}" destId="{5E9B1593-EE79-4ABB-9143-7A43ACFF64C1}" srcOrd="0" destOrd="2" presId="urn:microsoft.com/office/officeart/2005/8/layout/vList2"/>
    <dgm:cxn modelId="{002D952C-294A-4CA7-B76A-AEA51E5F8EF3}" type="presOf" srcId="{AC7EFECE-E9B8-44BC-B3B2-78BC345F8DEF}" destId="{1E7C2EF7-D118-4A0E-B7E9-696C70228A4A}" srcOrd="0" destOrd="2" presId="urn:microsoft.com/office/officeart/2005/8/layout/vList2"/>
    <dgm:cxn modelId="{FA5E9F2E-1D0D-4266-8FED-3EF097BE0E62}" srcId="{E6963E35-AC5C-463A-AA14-7C50821DEF21}" destId="{89E72B0A-7667-411C-ABDF-8AC586359D92}" srcOrd="1" destOrd="0" parTransId="{043B5712-BB90-4F64-B0CC-4BB327056380}" sibTransId="{16040056-4FED-4EF5-ABDE-C6B5542C266F}"/>
    <dgm:cxn modelId="{B51F005C-9E3A-4AFA-BE17-A8BD7CBE9556}" type="presOf" srcId="{E6963E35-AC5C-463A-AA14-7C50821DEF21}" destId="{65FF9000-6301-480A-859C-1DE28500FA4E}" srcOrd="0" destOrd="0" presId="urn:microsoft.com/office/officeart/2005/8/layout/vList2"/>
    <dgm:cxn modelId="{2B301A63-941E-4B0F-AE6A-76229803A0CB}" srcId="{E6CAE42E-A1DA-49B3-99D0-D196ECCE5CD2}" destId="{E6963E35-AC5C-463A-AA14-7C50821DEF21}" srcOrd="0" destOrd="0" parTransId="{678C47DD-6A90-40A4-96C8-C52F8E88D82A}" sibTransId="{F1D126B6-D717-412F-908B-4BDC84B539CC}"/>
    <dgm:cxn modelId="{95D9C168-0110-4F4C-993E-27C83C1B5A73}" type="presOf" srcId="{CBEFF4AE-58D4-4967-A4F3-0B04AFD46EB0}" destId="{5E9B1593-EE79-4ABB-9143-7A43ACFF64C1}" srcOrd="0" destOrd="0" presId="urn:microsoft.com/office/officeart/2005/8/layout/vList2"/>
    <dgm:cxn modelId="{9DF6004B-3892-4B26-ADF6-AB641DD4A861}" srcId="{76E735C2-6DE0-41EC-838F-E2B59D286C23}" destId="{AC7EFECE-E9B8-44BC-B3B2-78BC345F8DEF}" srcOrd="2" destOrd="0" parTransId="{E8AB303F-5D6F-49D1-991A-7696B46393CE}" sibTransId="{CCAAA4BE-F636-42C3-B7D9-BDC80C07784C}"/>
    <dgm:cxn modelId="{AA8E3A7C-3990-444E-99A1-91C114D1CFE2}" type="presOf" srcId="{89E72B0A-7667-411C-ABDF-8AC586359D92}" destId="{5E9B1593-EE79-4ABB-9143-7A43ACFF64C1}" srcOrd="0" destOrd="1" presId="urn:microsoft.com/office/officeart/2005/8/layout/vList2"/>
    <dgm:cxn modelId="{E2F0A87D-723F-4A2F-86C0-B631EC01C014}" srcId="{76E735C2-6DE0-41EC-838F-E2B59D286C23}" destId="{0ED4B424-77DA-47F5-9FE9-AFFBA66C3CFF}" srcOrd="0" destOrd="0" parTransId="{4E65F7E7-7677-41BC-81FC-39927A68CE92}" sibTransId="{CA72C3CD-DBB7-4C9E-99E4-DDE5A95FEDFE}"/>
    <dgm:cxn modelId="{EFF9F78A-CC42-46A9-9C87-69D7463D9950}" srcId="{76E735C2-6DE0-41EC-838F-E2B59D286C23}" destId="{FB70F789-64B4-4C42-B4E3-C99D2B638A44}" srcOrd="1" destOrd="0" parTransId="{E3CB1251-1418-4081-970B-66163BB7B307}" sibTransId="{74E22067-3DB0-4F61-A39E-2E770350713C}"/>
    <dgm:cxn modelId="{D591389A-7A60-40DE-8946-8B10C6540206}" srcId="{E6CAE42E-A1DA-49B3-99D0-D196ECCE5CD2}" destId="{76E735C2-6DE0-41EC-838F-E2B59D286C23}" srcOrd="1" destOrd="0" parTransId="{FE0EC2CD-3508-423F-BF63-E213FF6FCD94}" sibTransId="{DF050EFE-A5C2-40A1-87E7-4C56114DE389}"/>
    <dgm:cxn modelId="{C07135A0-CFE4-4579-849E-FC5133952FF8}" srcId="{E6963E35-AC5C-463A-AA14-7C50821DEF21}" destId="{6F8B0395-27B0-4592-8D99-65924D9814CE}" srcOrd="2" destOrd="0" parTransId="{6CCED955-753F-4551-BB0C-FF696011D44D}" sibTransId="{6A7A4CAB-4EEF-4C38-A11D-0D136EC6310C}"/>
    <dgm:cxn modelId="{5F5088A3-0D0B-453A-BB48-DBCDFDEEF19F}" type="presOf" srcId="{0ED4B424-77DA-47F5-9FE9-AFFBA66C3CFF}" destId="{1E7C2EF7-D118-4A0E-B7E9-696C70228A4A}" srcOrd="0" destOrd="0" presId="urn:microsoft.com/office/officeart/2005/8/layout/vList2"/>
    <dgm:cxn modelId="{A2E077CD-A110-464E-9ADD-EADEB1E07DF6}" type="presOf" srcId="{E6CAE42E-A1DA-49B3-99D0-D196ECCE5CD2}" destId="{AA4FD0D2-D00A-4F5B-A564-8244885BF57B}" srcOrd="0" destOrd="0" presId="urn:microsoft.com/office/officeart/2005/8/layout/vList2"/>
    <dgm:cxn modelId="{8DE839E1-CBF3-4735-84F2-DE2DDBC9F7C4}" type="presOf" srcId="{FB70F789-64B4-4C42-B4E3-C99D2B638A44}" destId="{1E7C2EF7-D118-4A0E-B7E9-696C70228A4A}" srcOrd="0" destOrd="1" presId="urn:microsoft.com/office/officeart/2005/8/layout/vList2"/>
    <dgm:cxn modelId="{E8FFF3F1-0C72-4E18-83E0-0220DD7C68DF}" type="presOf" srcId="{76E735C2-6DE0-41EC-838F-E2B59D286C23}" destId="{850837E9-77BD-4E40-A2A0-47985003C07D}" srcOrd="0" destOrd="0" presId="urn:microsoft.com/office/officeart/2005/8/layout/vList2"/>
    <dgm:cxn modelId="{AAC63147-6AB4-4C12-925D-E882E025B57F}" type="presParOf" srcId="{AA4FD0D2-D00A-4F5B-A564-8244885BF57B}" destId="{65FF9000-6301-480A-859C-1DE28500FA4E}" srcOrd="0" destOrd="0" presId="urn:microsoft.com/office/officeart/2005/8/layout/vList2"/>
    <dgm:cxn modelId="{BE7DE767-5FE4-418D-A9D5-5CE12D0DF7B1}" type="presParOf" srcId="{AA4FD0D2-D00A-4F5B-A564-8244885BF57B}" destId="{5E9B1593-EE79-4ABB-9143-7A43ACFF64C1}" srcOrd="1" destOrd="0" presId="urn:microsoft.com/office/officeart/2005/8/layout/vList2"/>
    <dgm:cxn modelId="{4B2BF8C7-10A0-41A3-9E48-150F5AFECD3E}" type="presParOf" srcId="{AA4FD0D2-D00A-4F5B-A564-8244885BF57B}" destId="{850837E9-77BD-4E40-A2A0-47985003C07D}" srcOrd="2" destOrd="0" presId="urn:microsoft.com/office/officeart/2005/8/layout/vList2"/>
    <dgm:cxn modelId="{2D43EB07-363E-4719-B5E8-3DF7A7D9BC03}" type="presParOf" srcId="{AA4FD0D2-D00A-4F5B-A564-8244885BF57B}" destId="{1E7C2EF7-D118-4A0E-B7E9-696C70228A4A}"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DF6438C-C309-4AE1-AD1E-4BBE73FCCBE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0F19E3A-D3C9-4EF6-9F67-BA21FECC5AF1}">
      <dgm:prSet/>
      <dgm:spPr/>
      <dgm:t>
        <a:bodyPr/>
        <a:lstStyle/>
        <a:p>
          <a:r>
            <a:rPr lang="en-US" b="1"/>
            <a:t>Design Approach</a:t>
          </a:r>
          <a:endParaRPr lang="en-US"/>
        </a:p>
      </dgm:t>
    </dgm:pt>
    <dgm:pt modelId="{9B5A9F7A-A034-4386-8471-564C48880268}" type="parTrans" cxnId="{AF3DB820-BA50-466D-8029-7300A20CB1F7}">
      <dgm:prSet/>
      <dgm:spPr/>
      <dgm:t>
        <a:bodyPr/>
        <a:lstStyle/>
        <a:p>
          <a:endParaRPr lang="en-US"/>
        </a:p>
      </dgm:t>
    </dgm:pt>
    <dgm:pt modelId="{B069F947-76B3-43CC-9736-D3E43189EB01}" type="sibTrans" cxnId="{AF3DB820-BA50-466D-8029-7300A20CB1F7}">
      <dgm:prSet/>
      <dgm:spPr/>
      <dgm:t>
        <a:bodyPr/>
        <a:lstStyle/>
        <a:p>
          <a:endParaRPr lang="en-US"/>
        </a:p>
      </dgm:t>
    </dgm:pt>
    <dgm:pt modelId="{495C4F3B-369C-4DA1-9DCA-93F8341C2826}">
      <dgm:prSet/>
      <dgm:spPr/>
      <dgm:t>
        <a:bodyPr/>
        <a:lstStyle/>
        <a:p>
          <a:r>
            <a:rPr lang="en-US"/>
            <a:t>Mobile-first, cross-platform architecture for accessibility </a:t>
          </a:r>
        </a:p>
      </dgm:t>
    </dgm:pt>
    <dgm:pt modelId="{FC884168-F085-453B-8915-FF0B7CBAE6C1}" type="parTrans" cxnId="{4E255B0B-D18F-4917-A7E1-BF9E57421E4C}">
      <dgm:prSet/>
      <dgm:spPr/>
      <dgm:t>
        <a:bodyPr/>
        <a:lstStyle/>
        <a:p>
          <a:endParaRPr lang="en-US"/>
        </a:p>
      </dgm:t>
    </dgm:pt>
    <dgm:pt modelId="{26E2FFAD-80AC-4E2B-B87A-CB1B8160BCB0}" type="sibTrans" cxnId="{4E255B0B-D18F-4917-A7E1-BF9E57421E4C}">
      <dgm:prSet/>
      <dgm:spPr/>
      <dgm:t>
        <a:bodyPr/>
        <a:lstStyle/>
        <a:p>
          <a:endParaRPr lang="en-US"/>
        </a:p>
      </dgm:t>
    </dgm:pt>
    <dgm:pt modelId="{2D86B977-8E5A-40E1-B9E0-4A926DDB8B66}">
      <dgm:prSet/>
      <dgm:spPr/>
      <dgm:t>
        <a:bodyPr/>
        <a:lstStyle/>
        <a:p>
          <a:r>
            <a:rPr lang="en-US"/>
            <a:t>Component-based structure ensures consistency and scalability.</a:t>
          </a:r>
        </a:p>
      </dgm:t>
    </dgm:pt>
    <dgm:pt modelId="{CAFF9F04-D635-47D4-A2B0-BFE38A406CB4}" type="parTrans" cxnId="{66899C53-5E36-4FAB-B53A-4A7B953828B6}">
      <dgm:prSet/>
      <dgm:spPr/>
      <dgm:t>
        <a:bodyPr/>
        <a:lstStyle/>
        <a:p>
          <a:endParaRPr lang="en-US"/>
        </a:p>
      </dgm:t>
    </dgm:pt>
    <dgm:pt modelId="{323CCD91-37F5-48B6-8440-8F31A77EC94E}" type="sibTrans" cxnId="{66899C53-5E36-4FAB-B53A-4A7B953828B6}">
      <dgm:prSet/>
      <dgm:spPr/>
      <dgm:t>
        <a:bodyPr/>
        <a:lstStyle/>
        <a:p>
          <a:endParaRPr lang="en-US"/>
        </a:p>
      </dgm:t>
    </dgm:pt>
    <dgm:pt modelId="{77040F00-025A-47E6-BD60-9303C881CC71}">
      <dgm:prSet/>
      <dgm:spPr/>
      <dgm:t>
        <a:bodyPr/>
        <a:lstStyle/>
        <a:p>
          <a:r>
            <a:rPr lang="en-US"/>
            <a:t>Calm, minimal interface encourages daily engagement.</a:t>
          </a:r>
        </a:p>
      </dgm:t>
    </dgm:pt>
    <dgm:pt modelId="{0BA1B790-3BEB-46A9-A427-78B1677CE430}" type="parTrans" cxnId="{DEDCCCF8-07C0-434B-9E41-D47F9F9260B7}">
      <dgm:prSet/>
      <dgm:spPr/>
      <dgm:t>
        <a:bodyPr/>
        <a:lstStyle/>
        <a:p>
          <a:endParaRPr lang="en-US"/>
        </a:p>
      </dgm:t>
    </dgm:pt>
    <dgm:pt modelId="{2386689D-B69A-40C4-8E06-39992E9247B4}" type="sibTrans" cxnId="{DEDCCCF8-07C0-434B-9E41-D47F9F9260B7}">
      <dgm:prSet/>
      <dgm:spPr/>
      <dgm:t>
        <a:bodyPr/>
        <a:lstStyle/>
        <a:p>
          <a:endParaRPr lang="en-US"/>
        </a:p>
      </dgm:t>
    </dgm:pt>
    <dgm:pt modelId="{7A3F3587-8DF2-4CA8-A790-3915DC653D77}">
      <dgm:prSet/>
      <dgm:spPr/>
      <dgm:t>
        <a:bodyPr/>
        <a:lstStyle/>
        <a:p>
          <a:r>
            <a:rPr lang="en-US" b="1"/>
            <a:t>User Trust &amp; Transparency</a:t>
          </a:r>
          <a:endParaRPr lang="en-US"/>
        </a:p>
      </dgm:t>
    </dgm:pt>
    <dgm:pt modelId="{6D8B8980-5342-449C-833C-11C6901BEF8F}" type="parTrans" cxnId="{19D597D9-934E-4F39-8A31-2E4159498B02}">
      <dgm:prSet/>
      <dgm:spPr/>
      <dgm:t>
        <a:bodyPr/>
        <a:lstStyle/>
        <a:p>
          <a:endParaRPr lang="en-US"/>
        </a:p>
      </dgm:t>
    </dgm:pt>
    <dgm:pt modelId="{41C75876-6B59-4257-AB09-E8851369F91E}" type="sibTrans" cxnId="{19D597D9-934E-4F39-8A31-2E4159498B02}">
      <dgm:prSet/>
      <dgm:spPr/>
      <dgm:t>
        <a:bodyPr/>
        <a:lstStyle/>
        <a:p>
          <a:endParaRPr lang="en-US"/>
        </a:p>
      </dgm:t>
    </dgm:pt>
    <dgm:pt modelId="{3CB03A70-909C-4364-80BE-B4B79223B47E}">
      <dgm:prSet/>
      <dgm:spPr/>
      <dgm:t>
        <a:bodyPr/>
        <a:lstStyle/>
        <a:p>
          <a:r>
            <a:rPr lang="en-US"/>
            <a:t>Explainable AI features (confidence indicators for alerts).</a:t>
          </a:r>
        </a:p>
      </dgm:t>
    </dgm:pt>
    <dgm:pt modelId="{F341A177-B99D-458F-9C99-DA817029ADB7}" type="parTrans" cxnId="{7722A27E-9581-4E00-AF8F-C39BBBFE7C56}">
      <dgm:prSet/>
      <dgm:spPr/>
      <dgm:t>
        <a:bodyPr/>
        <a:lstStyle/>
        <a:p>
          <a:endParaRPr lang="en-US"/>
        </a:p>
      </dgm:t>
    </dgm:pt>
    <dgm:pt modelId="{201208EB-5F57-4AE8-B1C9-865BA5B6CD6F}" type="sibTrans" cxnId="{7722A27E-9581-4E00-AF8F-C39BBBFE7C56}">
      <dgm:prSet/>
      <dgm:spPr/>
      <dgm:t>
        <a:bodyPr/>
        <a:lstStyle/>
        <a:p>
          <a:endParaRPr lang="en-US"/>
        </a:p>
      </dgm:t>
    </dgm:pt>
    <dgm:pt modelId="{D4B419F6-35F0-45E3-8216-FC1978F7446F}">
      <dgm:prSet/>
      <dgm:spPr/>
      <dgm:t>
        <a:bodyPr/>
        <a:lstStyle/>
        <a:p>
          <a:r>
            <a:rPr lang="en-US"/>
            <a:t>Mood visualisation supports emotional pattern recognition.</a:t>
          </a:r>
        </a:p>
      </dgm:t>
    </dgm:pt>
    <dgm:pt modelId="{4BDCF3BF-C20E-4D1B-B569-6B05A7632486}" type="parTrans" cxnId="{9CE41253-F6F2-4F6B-BDE8-1FB68B98A65E}">
      <dgm:prSet/>
      <dgm:spPr/>
      <dgm:t>
        <a:bodyPr/>
        <a:lstStyle/>
        <a:p>
          <a:endParaRPr lang="en-US"/>
        </a:p>
      </dgm:t>
    </dgm:pt>
    <dgm:pt modelId="{BF01B38E-E1DB-4BE8-B17A-1B7B2C5F461D}" type="sibTrans" cxnId="{9CE41253-F6F2-4F6B-BDE8-1FB68B98A65E}">
      <dgm:prSet/>
      <dgm:spPr/>
      <dgm:t>
        <a:bodyPr/>
        <a:lstStyle/>
        <a:p>
          <a:endParaRPr lang="en-US"/>
        </a:p>
      </dgm:t>
    </dgm:pt>
    <dgm:pt modelId="{F9A4ACF5-22A7-4025-A352-35EE3189CD63}">
      <dgm:prSet/>
      <dgm:spPr/>
      <dgm:t>
        <a:bodyPr/>
        <a:lstStyle/>
        <a:p>
          <a:r>
            <a:rPr lang="en-US"/>
            <a:t>Privacy controls and user autonomy embedded in design.</a:t>
          </a:r>
        </a:p>
      </dgm:t>
    </dgm:pt>
    <dgm:pt modelId="{24E8CB15-9A98-4444-91C6-84FD78748F49}" type="parTrans" cxnId="{3FF205B3-61D5-4484-8795-D0A0E115B4A7}">
      <dgm:prSet/>
      <dgm:spPr/>
      <dgm:t>
        <a:bodyPr/>
        <a:lstStyle/>
        <a:p>
          <a:endParaRPr lang="en-US"/>
        </a:p>
      </dgm:t>
    </dgm:pt>
    <dgm:pt modelId="{C0B90308-3668-4E13-B1B6-5823961F9A4A}" type="sibTrans" cxnId="{3FF205B3-61D5-4484-8795-D0A0E115B4A7}">
      <dgm:prSet/>
      <dgm:spPr/>
      <dgm:t>
        <a:bodyPr/>
        <a:lstStyle/>
        <a:p>
          <a:endParaRPr lang="en-US"/>
        </a:p>
      </dgm:t>
    </dgm:pt>
    <dgm:pt modelId="{9D564580-C2E1-489F-9BFB-091728532E9D}" type="pres">
      <dgm:prSet presAssocID="{8DF6438C-C309-4AE1-AD1E-4BBE73FCCBE6}" presName="vert0" presStyleCnt="0">
        <dgm:presLayoutVars>
          <dgm:dir/>
          <dgm:animOne val="branch"/>
          <dgm:animLvl val="lvl"/>
        </dgm:presLayoutVars>
      </dgm:prSet>
      <dgm:spPr/>
    </dgm:pt>
    <dgm:pt modelId="{1D1B46AC-7C2C-469D-B9BC-32E4AFA411D0}" type="pres">
      <dgm:prSet presAssocID="{E0F19E3A-D3C9-4EF6-9F67-BA21FECC5AF1}" presName="thickLine" presStyleLbl="alignNode1" presStyleIdx="0" presStyleCnt="2"/>
      <dgm:spPr/>
    </dgm:pt>
    <dgm:pt modelId="{1341B064-97A7-45BE-A603-76626F51D2DA}" type="pres">
      <dgm:prSet presAssocID="{E0F19E3A-D3C9-4EF6-9F67-BA21FECC5AF1}" presName="horz1" presStyleCnt="0"/>
      <dgm:spPr/>
    </dgm:pt>
    <dgm:pt modelId="{FB55CBED-84FD-439D-B800-0C361CD957B2}" type="pres">
      <dgm:prSet presAssocID="{E0F19E3A-D3C9-4EF6-9F67-BA21FECC5AF1}" presName="tx1" presStyleLbl="revTx" presStyleIdx="0" presStyleCnt="8"/>
      <dgm:spPr/>
    </dgm:pt>
    <dgm:pt modelId="{1F54BDA0-2C28-4766-A735-D68A56937D1F}" type="pres">
      <dgm:prSet presAssocID="{E0F19E3A-D3C9-4EF6-9F67-BA21FECC5AF1}" presName="vert1" presStyleCnt="0"/>
      <dgm:spPr/>
    </dgm:pt>
    <dgm:pt modelId="{3424B681-37C5-4E04-9C63-7C7626F0E1C6}" type="pres">
      <dgm:prSet presAssocID="{495C4F3B-369C-4DA1-9DCA-93F8341C2826}" presName="vertSpace2a" presStyleCnt="0"/>
      <dgm:spPr/>
    </dgm:pt>
    <dgm:pt modelId="{EE9BA309-C2CD-422E-8507-A771467AE86F}" type="pres">
      <dgm:prSet presAssocID="{495C4F3B-369C-4DA1-9DCA-93F8341C2826}" presName="horz2" presStyleCnt="0"/>
      <dgm:spPr/>
    </dgm:pt>
    <dgm:pt modelId="{9361C00A-F7B7-43E4-BB19-000CB288A9B1}" type="pres">
      <dgm:prSet presAssocID="{495C4F3B-369C-4DA1-9DCA-93F8341C2826}" presName="horzSpace2" presStyleCnt="0"/>
      <dgm:spPr/>
    </dgm:pt>
    <dgm:pt modelId="{C222C84B-427E-499C-A51E-A0D3F85518B8}" type="pres">
      <dgm:prSet presAssocID="{495C4F3B-369C-4DA1-9DCA-93F8341C2826}" presName="tx2" presStyleLbl="revTx" presStyleIdx="1" presStyleCnt="8"/>
      <dgm:spPr/>
    </dgm:pt>
    <dgm:pt modelId="{3F7E663D-DF61-48D5-A966-AEF791D850B7}" type="pres">
      <dgm:prSet presAssocID="{495C4F3B-369C-4DA1-9DCA-93F8341C2826}" presName="vert2" presStyleCnt="0"/>
      <dgm:spPr/>
    </dgm:pt>
    <dgm:pt modelId="{D3A9E450-4A1A-40EB-B954-CF852A3D0022}" type="pres">
      <dgm:prSet presAssocID="{495C4F3B-369C-4DA1-9DCA-93F8341C2826}" presName="thinLine2b" presStyleLbl="callout" presStyleIdx="0" presStyleCnt="6"/>
      <dgm:spPr/>
    </dgm:pt>
    <dgm:pt modelId="{F93CD26F-5F16-4BF9-98F3-D7188AD75641}" type="pres">
      <dgm:prSet presAssocID="{495C4F3B-369C-4DA1-9DCA-93F8341C2826}" presName="vertSpace2b" presStyleCnt="0"/>
      <dgm:spPr/>
    </dgm:pt>
    <dgm:pt modelId="{05C31DF7-6A27-466E-B7BE-90C601668B8F}" type="pres">
      <dgm:prSet presAssocID="{2D86B977-8E5A-40E1-B9E0-4A926DDB8B66}" presName="horz2" presStyleCnt="0"/>
      <dgm:spPr/>
    </dgm:pt>
    <dgm:pt modelId="{8ED9065F-0B77-4B46-960D-38E73C1984D5}" type="pres">
      <dgm:prSet presAssocID="{2D86B977-8E5A-40E1-B9E0-4A926DDB8B66}" presName="horzSpace2" presStyleCnt="0"/>
      <dgm:spPr/>
    </dgm:pt>
    <dgm:pt modelId="{7B29EE2B-F180-4A13-B26B-4970BE7CE4F7}" type="pres">
      <dgm:prSet presAssocID="{2D86B977-8E5A-40E1-B9E0-4A926DDB8B66}" presName="tx2" presStyleLbl="revTx" presStyleIdx="2" presStyleCnt="8"/>
      <dgm:spPr/>
    </dgm:pt>
    <dgm:pt modelId="{93FC85E1-1E94-41F3-B35D-5B3ED5EFC8B6}" type="pres">
      <dgm:prSet presAssocID="{2D86B977-8E5A-40E1-B9E0-4A926DDB8B66}" presName="vert2" presStyleCnt="0"/>
      <dgm:spPr/>
    </dgm:pt>
    <dgm:pt modelId="{FA49DE97-4E47-4989-9087-8C23B5703ACF}" type="pres">
      <dgm:prSet presAssocID="{2D86B977-8E5A-40E1-B9E0-4A926DDB8B66}" presName="thinLine2b" presStyleLbl="callout" presStyleIdx="1" presStyleCnt="6"/>
      <dgm:spPr/>
    </dgm:pt>
    <dgm:pt modelId="{0D13E965-85D0-4B78-9565-B1CEBED06F9D}" type="pres">
      <dgm:prSet presAssocID="{2D86B977-8E5A-40E1-B9E0-4A926DDB8B66}" presName="vertSpace2b" presStyleCnt="0"/>
      <dgm:spPr/>
    </dgm:pt>
    <dgm:pt modelId="{D9EE5ADA-8D6A-4D7B-8200-5A41D5A2E730}" type="pres">
      <dgm:prSet presAssocID="{77040F00-025A-47E6-BD60-9303C881CC71}" presName="horz2" presStyleCnt="0"/>
      <dgm:spPr/>
    </dgm:pt>
    <dgm:pt modelId="{B4EC68F9-1636-4E7F-9A90-E94F61DF8E3D}" type="pres">
      <dgm:prSet presAssocID="{77040F00-025A-47E6-BD60-9303C881CC71}" presName="horzSpace2" presStyleCnt="0"/>
      <dgm:spPr/>
    </dgm:pt>
    <dgm:pt modelId="{315C2681-EBCF-4266-90B7-509275F00BA6}" type="pres">
      <dgm:prSet presAssocID="{77040F00-025A-47E6-BD60-9303C881CC71}" presName="tx2" presStyleLbl="revTx" presStyleIdx="3" presStyleCnt="8"/>
      <dgm:spPr/>
    </dgm:pt>
    <dgm:pt modelId="{65F09091-DAE9-4F27-85DD-AB09EEBD6D3D}" type="pres">
      <dgm:prSet presAssocID="{77040F00-025A-47E6-BD60-9303C881CC71}" presName="vert2" presStyleCnt="0"/>
      <dgm:spPr/>
    </dgm:pt>
    <dgm:pt modelId="{63A23CEB-DA0D-4651-8843-3D71068C6F58}" type="pres">
      <dgm:prSet presAssocID="{77040F00-025A-47E6-BD60-9303C881CC71}" presName="thinLine2b" presStyleLbl="callout" presStyleIdx="2" presStyleCnt="6"/>
      <dgm:spPr/>
    </dgm:pt>
    <dgm:pt modelId="{5C6F7130-588A-4209-BC9C-55F451F8C90E}" type="pres">
      <dgm:prSet presAssocID="{77040F00-025A-47E6-BD60-9303C881CC71}" presName="vertSpace2b" presStyleCnt="0"/>
      <dgm:spPr/>
    </dgm:pt>
    <dgm:pt modelId="{FEBDF7D3-3BB7-47AE-B0A2-78EB207BDEB6}" type="pres">
      <dgm:prSet presAssocID="{7A3F3587-8DF2-4CA8-A790-3915DC653D77}" presName="thickLine" presStyleLbl="alignNode1" presStyleIdx="1" presStyleCnt="2"/>
      <dgm:spPr/>
    </dgm:pt>
    <dgm:pt modelId="{FD85F9C6-DE25-4BA8-B47E-3C64DFDD0CEF}" type="pres">
      <dgm:prSet presAssocID="{7A3F3587-8DF2-4CA8-A790-3915DC653D77}" presName="horz1" presStyleCnt="0"/>
      <dgm:spPr/>
    </dgm:pt>
    <dgm:pt modelId="{EC41D725-AB7F-4288-AFE4-DC6146D1EA64}" type="pres">
      <dgm:prSet presAssocID="{7A3F3587-8DF2-4CA8-A790-3915DC653D77}" presName="tx1" presStyleLbl="revTx" presStyleIdx="4" presStyleCnt="8"/>
      <dgm:spPr/>
    </dgm:pt>
    <dgm:pt modelId="{5CF4653B-F47B-40DF-AB34-7E2F35B637C9}" type="pres">
      <dgm:prSet presAssocID="{7A3F3587-8DF2-4CA8-A790-3915DC653D77}" presName="vert1" presStyleCnt="0"/>
      <dgm:spPr/>
    </dgm:pt>
    <dgm:pt modelId="{818EA9DC-8C36-46D0-A1F6-98FD47D99CAE}" type="pres">
      <dgm:prSet presAssocID="{3CB03A70-909C-4364-80BE-B4B79223B47E}" presName="vertSpace2a" presStyleCnt="0"/>
      <dgm:spPr/>
    </dgm:pt>
    <dgm:pt modelId="{86D134E9-299E-4CA4-9D10-F7A7C1DD7B37}" type="pres">
      <dgm:prSet presAssocID="{3CB03A70-909C-4364-80BE-B4B79223B47E}" presName="horz2" presStyleCnt="0"/>
      <dgm:spPr/>
    </dgm:pt>
    <dgm:pt modelId="{7985B846-6955-4A3C-AF72-B21F0E342A85}" type="pres">
      <dgm:prSet presAssocID="{3CB03A70-909C-4364-80BE-B4B79223B47E}" presName="horzSpace2" presStyleCnt="0"/>
      <dgm:spPr/>
    </dgm:pt>
    <dgm:pt modelId="{FFD3E203-9A51-475F-9D9C-CC86420D62EB}" type="pres">
      <dgm:prSet presAssocID="{3CB03A70-909C-4364-80BE-B4B79223B47E}" presName="tx2" presStyleLbl="revTx" presStyleIdx="5" presStyleCnt="8"/>
      <dgm:spPr/>
    </dgm:pt>
    <dgm:pt modelId="{8472E75B-5535-4690-97E6-24B16AF0B04C}" type="pres">
      <dgm:prSet presAssocID="{3CB03A70-909C-4364-80BE-B4B79223B47E}" presName="vert2" presStyleCnt="0"/>
      <dgm:spPr/>
    </dgm:pt>
    <dgm:pt modelId="{CA495A7F-9A8F-4DEF-B945-044563563DFC}" type="pres">
      <dgm:prSet presAssocID="{3CB03A70-909C-4364-80BE-B4B79223B47E}" presName="thinLine2b" presStyleLbl="callout" presStyleIdx="3" presStyleCnt="6"/>
      <dgm:spPr/>
    </dgm:pt>
    <dgm:pt modelId="{0FB5335B-C005-45D7-B309-050BEC7535AE}" type="pres">
      <dgm:prSet presAssocID="{3CB03A70-909C-4364-80BE-B4B79223B47E}" presName="vertSpace2b" presStyleCnt="0"/>
      <dgm:spPr/>
    </dgm:pt>
    <dgm:pt modelId="{07F58B5B-63FA-42D9-A3BB-BBEEA5B32413}" type="pres">
      <dgm:prSet presAssocID="{D4B419F6-35F0-45E3-8216-FC1978F7446F}" presName="horz2" presStyleCnt="0"/>
      <dgm:spPr/>
    </dgm:pt>
    <dgm:pt modelId="{E16A7B97-801C-432A-B402-F842227FE2B8}" type="pres">
      <dgm:prSet presAssocID="{D4B419F6-35F0-45E3-8216-FC1978F7446F}" presName="horzSpace2" presStyleCnt="0"/>
      <dgm:spPr/>
    </dgm:pt>
    <dgm:pt modelId="{6242301D-5A00-4A85-B545-1C9C454570ED}" type="pres">
      <dgm:prSet presAssocID="{D4B419F6-35F0-45E3-8216-FC1978F7446F}" presName="tx2" presStyleLbl="revTx" presStyleIdx="6" presStyleCnt="8"/>
      <dgm:spPr/>
    </dgm:pt>
    <dgm:pt modelId="{9FDCF5EE-ED1F-47AF-B15B-A1D27E0200EC}" type="pres">
      <dgm:prSet presAssocID="{D4B419F6-35F0-45E3-8216-FC1978F7446F}" presName="vert2" presStyleCnt="0"/>
      <dgm:spPr/>
    </dgm:pt>
    <dgm:pt modelId="{B0F7B504-BB68-432A-A5E5-4EBFDCE00595}" type="pres">
      <dgm:prSet presAssocID="{D4B419F6-35F0-45E3-8216-FC1978F7446F}" presName="thinLine2b" presStyleLbl="callout" presStyleIdx="4" presStyleCnt="6"/>
      <dgm:spPr/>
    </dgm:pt>
    <dgm:pt modelId="{2EDBC969-0316-4317-AE0C-15D85DDE7335}" type="pres">
      <dgm:prSet presAssocID="{D4B419F6-35F0-45E3-8216-FC1978F7446F}" presName="vertSpace2b" presStyleCnt="0"/>
      <dgm:spPr/>
    </dgm:pt>
    <dgm:pt modelId="{DB021D53-6ADC-4D1F-8B0F-974FA7CBD78E}" type="pres">
      <dgm:prSet presAssocID="{F9A4ACF5-22A7-4025-A352-35EE3189CD63}" presName="horz2" presStyleCnt="0"/>
      <dgm:spPr/>
    </dgm:pt>
    <dgm:pt modelId="{DA4F36D1-2E5C-497F-AE59-0E36292A247E}" type="pres">
      <dgm:prSet presAssocID="{F9A4ACF5-22A7-4025-A352-35EE3189CD63}" presName="horzSpace2" presStyleCnt="0"/>
      <dgm:spPr/>
    </dgm:pt>
    <dgm:pt modelId="{CC567F5D-C645-4351-8E2B-5E42542E5F39}" type="pres">
      <dgm:prSet presAssocID="{F9A4ACF5-22A7-4025-A352-35EE3189CD63}" presName="tx2" presStyleLbl="revTx" presStyleIdx="7" presStyleCnt="8"/>
      <dgm:spPr/>
    </dgm:pt>
    <dgm:pt modelId="{7DD10ACF-B920-4A24-A71E-474D320EC6F1}" type="pres">
      <dgm:prSet presAssocID="{F9A4ACF5-22A7-4025-A352-35EE3189CD63}" presName="vert2" presStyleCnt="0"/>
      <dgm:spPr/>
    </dgm:pt>
    <dgm:pt modelId="{32C0E6BC-84FF-48DA-B29C-560BAB5D6E9D}" type="pres">
      <dgm:prSet presAssocID="{F9A4ACF5-22A7-4025-A352-35EE3189CD63}" presName="thinLine2b" presStyleLbl="callout" presStyleIdx="5" presStyleCnt="6"/>
      <dgm:spPr/>
    </dgm:pt>
    <dgm:pt modelId="{3843477D-9FD5-4863-B215-0A9BCBA7F14B}" type="pres">
      <dgm:prSet presAssocID="{F9A4ACF5-22A7-4025-A352-35EE3189CD63}" presName="vertSpace2b" presStyleCnt="0"/>
      <dgm:spPr/>
    </dgm:pt>
  </dgm:ptLst>
  <dgm:cxnLst>
    <dgm:cxn modelId="{FCB00C0B-4F8F-4F9E-85EE-7CAF54053DAD}" type="presOf" srcId="{77040F00-025A-47E6-BD60-9303C881CC71}" destId="{315C2681-EBCF-4266-90B7-509275F00BA6}" srcOrd="0" destOrd="0" presId="urn:microsoft.com/office/officeart/2008/layout/LinedList"/>
    <dgm:cxn modelId="{4E255B0B-D18F-4917-A7E1-BF9E57421E4C}" srcId="{E0F19E3A-D3C9-4EF6-9F67-BA21FECC5AF1}" destId="{495C4F3B-369C-4DA1-9DCA-93F8341C2826}" srcOrd="0" destOrd="0" parTransId="{FC884168-F085-453B-8915-FF0B7CBAE6C1}" sibTransId="{26E2FFAD-80AC-4E2B-B87A-CB1B8160BCB0}"/>
    <dgm:cxn modelId="{7A6B3B0E-3710-4097-9549-0EC6F29B6B39}" type="presOf" srcId="{F9A4ACF5-22A7-4025-A352-35EE3189CD63}" destId="{CC567F5D-C645-4351-8E2B-5E42542E5F39}" srcOrd="0" destOrd="0" presId="urn:microsoft.com/office/officeart/2008/layout/LinedList"/>
    <dgm:cxn modelId="{C8D15119-990B-4E19-A87D-A753AD2DB900}" type="presOf" srcId="{E0F19E3A-D3C9-4EF6-9F67-BA21FECC5AF1}" destId="{FB55CBED-84FD-439D-B800-0C361CD957B2}" srcOrd="0" destOrd="0" presId="urn:microsoft.com/office/officeart/2008/layout/LinedList"/>
    <dgm:cxn modelId="{AF3DB820-BA50-466D-8029-7300A20CB1F7}" srcId="{8DF6438C-C309-4AE1-AD1E-4BBE73FCCBE6}" destId="{E0F19E3A-D3C9-4EF6-9F67-BA21FECC5AF1}" srcOrd="0" destOrd="0" parTransId="{9B5A9F7A-A034-4386-8471-564C48880268}" sibTransId="{B069F947-76B3-43CC-9736-D3E43189EB01}"/>
    <dgm:cxn modelId="{1EA42628-442A-42E9-9FED-344408E470FB}" type="presOf" srcId="{8DF6438C-C309-4AE1-AD1E-4BBE73FCCBE6}" destId="{9D564580-C2E1-489F-9BFB-091728532E9D}" srcOrd="0" destOrd="0" presId="urn:microsoft.com/office/officeart/2008/layout/LinedList"/>
    <dgm:cxn modelId="{E047822C-055A-41CD-93FC-D83FC5B35CF3}" type="presOf" srcId="{2D86B977-8E5A-40E1-B9E0-4A926DDB8B66}" destId="{7B29EE2B-F180-4A13-B26B-4970BE7CE4F7}" srcOrd="0" destOrd="0" presId="urn:microsoft.com/office/officeart/2008/layout/LinedList"/>
    <dgm:cxn modelId="{EC2BF83D-6FD2-4CD3-B330-7972B72B1EF6}" type="presOf" srcId="{3CB03A70-909C-4364-80BE-B4B79223B47E}" destId="{FFD3E203-9A51-475F-9D9C-CC86420D62EB}" srcOrd="0" destOrd="0" presId="urn:microsoft.com/office/officeart/2008/layout/LinedList"/>
    <dgm:cxn modelId="{D8DBEB5C-189E-4E2F-AD79-4913442C8878}" type="presOf" srcId="{D4B419F6-35F0-45E3-8216-FC1978F7446F}" destId="{6242301D-5A00-4A85-B545-1C9C454570ED}" srcOrd="0" destOrd="0" presId="urn:microsoft.com/office/officeart/2008/layout/LinedList"/>
    <dgm:cxn modelId="{4781976F-6C90-45F3-8631-DF8222648D0B}" type="presOf" srcId="{495C4F3B-369C-4DA1-9DCA-93F8341C2826}" destId="{C222C84B-427E-499C-A51E-A0D3F85518B8}" srcOrd="0" destOrd="0" presId="urn:microsoft.com/office/officeart/2008/layout/LinedList"/>
    <dgm:cxn modelId="{9CE41253-F6F2-4F6B-BDE8-1FB68B98A65E}" srcId="{7A3F3587-8DF2-4CA8-A790-3915DC653D77}" destId="{D4B419F6-35F0-45E3-8216-FC1978F7446F}" srcOrd="1" destOrd="0" parTransId="{4BDCF3BF-C20E-4D1B-B569-6B05A7632486}" sibTransId="{BF01B38E-E1DB-4BE8-B17A-1B7B2C5F461D}"/>
    <dgm:cxn modelId="{66899C53-5E36-4FAB-B53A-4A7B953828B6}" srcId="{E0F19E3A-D3C9-4EF6-9F67-BA21FECC5AF1}" destId="{2D86B977-8E5A-40E1-B9E0-4A926DDB8B66}" srcOrd="1" destOrd="0" parTransId="{CAFF9F04-D635-47D4-A2B0-BFE38A406CB4}" sibTransId="{323CCD91-37F5-48B6-8440-8F31A77EC94E}"/>
    <dgm:cxn modelId="{7722A27E-9581-4E00-AF8F-C39BBBFE7C56}" srcId="{7A3F3587-8DF2-4CA8-A790-3915DC653D77}" destId="{3CB03A70-909C-4364-80BE-B4B79223B47E}" srcOrd="0" destOrd="0" parTransId="{F341A177-B99D-458F-9C99-DA817029ADB7}" sibTransId="{201208EB-5F57-4AE8-B1C9-865BA5B6CD6F}"/>
    <dgm:cxn modelId="{A8039D8A-0688-47C1-AE6D-A8AC3E497C3C}" type="presOf" srcId="{7A3F3587-8DF2-4CA8-A790-3915DC653D77}" destId="{EC41D725-AB7F-4288-AFE4-DC6146D1EA64}" srcOrd="0" destOrd="0" presId="urn:microsoft.com/office/officeart/2008/layout/LinedList"/>
    <dgm:cxn modelId="{3FF205B3-61D5-4484-8795-D0A0E115B4A7}" srcId="{7A3F3587-8DF2-4CA8-A790-3915DC653D77}" destId="{F9A4ACF5-22A7-4025-A352-35EE3189CD63}" srcOrd="2" destOrd="0" parTransId="{24E8CB15-9A98-4444-91C6-84FD78748F49}" sibTransId="{C0B90308-3668-4E13-B1B6-5823961F9A4A}"/>
    <dgm:cxn modelId="{19D597D9-934E-4F39-8A31-2E4159498B02}" srcId="{8DF6438C-C309-4AE1-AD1E-4BBE73FCCBE6}" destId="{7A3F3587-8DF2-4CA8-A790-3915DC653D77}" srcOrd="1" destOrd="0" parTransId="{6D8B8980-5342-449C-833C-11C6901BEF8F}" sibTransId="{41C75876-6B59-4257-AB09-E8851369F91E}"/>
    <dgm:cxn modelId="{DEDCCCF8-07C0-434B-9E41-D47F9F9260B7}" srcId="{E0F19E3A-D3C9-4EF6-9F67-BA21FECC5AF1}" destId="{77040F00-025A-47E6-BD60-9303C881CC71}" srcOrd="2" destOrd="0" parTransId="{0BA1B790-3BEB-46A9-A427-78B1677CE430}" sibTransId="{2386689D-B69A-40C4-8E06-39992E9247B4}"/>
    <dgm:cxn modelId="{220F95AC-22A0-437A-9298-DD7F606534E1}" type="presParOf" srcId="{9D564580-C2E1-489F-9BFB-091728532E9D}" destId="{1D1B46AC-7C2C-469D-B9BC-32E4AFA411D0}" srcOrd="0" destOrd="0" presId="urn:microsoft.com/office/officeart/2008/layout/LinedList"/>
    <dgm:cxn modelId="{ADB96173-CBA4-42FC-965D-299F196879D0}" type="presParOf" srcId="{9D564580-C2E1-489F-9BFB-091728532E9D}" destId="{1341B064-97A7-45BE-A603-76626F51D2DA}" srcOrd="1" destOrd="0" presId="urn:microsoft.com/office/officeart/2008/layout/LinedList"/>
    <dgm:cxn modelId="{CFD72E22-B8C4-4854-9B4F-BB6888D356F0}" type="presParOf" srcId="{1341B064-97A7-45BE-A603-76626F51D2DA}" destId="{FB55CBED-84FD-439D-B800-0C361CD957B2}" srcOrd="0" destOrd="0" presId="urn:microsoft.com/office/officeart/2008/layout/LinedList"/>
    <dgm:cxn modelId="{02ABCD28-60B8-4FEF-AFEF-4F52B98BFF41}" type="presParOf" srcId="{1341B064-97A7-45BE-A603-76626F51D2DA}" destId="{1F54BDA0-2C28-4766-A735-D68A56937D1F}" srcOrd="1" destOrd="0" presId="urn:microsoft.com/office/officeart/2008/layout/LinedList"/>
    <dgm:cxn modelId="{EB2470EA-5610-44AC-B738-5496CFAB079C}" type="presParOf" srcId="{1F54BDA0-2C28-4766-A735-D68A56937D1F}" destId="{3424B681-37C5-4E04-9C63-7C7626F0E1C6}" srcOrd="0" destOrd="0" presId="urn:microsoft.com/office/officeart/2008/layout/LinedList"/>
    <dgm:cxn modelId="{047C6503-8BBC-4968-A7D1-FF83A3A8EA46}" type="presParOf" srcId="{1F54BDA0-2C28-4766-A735-D68A56937D1F}" destId="{EE9BA309-C2CD-422E-8507-A771467AE86F}" srcOrd="1" destOrd="0" presId="urn:microsoft.com/office/officeart/2008/layout/LinedList"/>
    <dgm:cxn modelId="{E82090F5-4902-44EF-987F-E2D8C6A2BE1A}" type="presParOf" srcId="{EE9BA309-C2CD-422E-8507-A771467AE86F}" destId="{9361C00A-F7B7-43E4-BB19-000CB288A9B1}" srcOrd="0" destOrd="0" presId="urn:microsoft.com/office/officeart/2008/layout/LinedList"/>
    <dgm:cxn modelId="{70A6969E-AEC8-479A-AE66-30710DC891DC}" type="presParOf" srcId="{EE9BA309-C2CD-422E-8507-A771467AE86F}" destId="{C222C84B-427E-499C-A51E-A0D3F85518B8}" srcOrd="1" destOrd="0" presId="urn:microsoft.com/office/officeart/2008/layout/LinedList"/>
    <dgm:cxn modelId="{DBA890E3-449C-4101-A8AE-3271151AE189}" type="presParOf" srcId="{EE9BA309-C2CD-422E-8507-A771467AE86F}" destId="{3F7E663D-DF61-48D5-A966-AEF791D850B7}" srcOrd="2" destOrd="0" presId="urn:microsoft.com/office/officeart/2008/layout/LinedList"/>
    <dgm:cxn modelId="{594A1720-F69B-4FB8-A28D-0D15D6FD61F1}" type="presParOf" srcId="{1F54BDA0-2C28-4766-A735-D68A56937D1F}" destId="{D3A9E450-4A1A-40EB-B954-CF852A3D0022}" srcOrd="2" destOrd="0" presId="urn:microsoft.com/office/officeart/2008/layout/LinedList"/>
    <dgm:cxn modelId="{CFF42D1F-A30E-4313-BC74-469D895C7C95}" type="presParOf" srcId="{1F54BDA0-2C28-4766-A735-D68A56937D1F}" destId="{F93CD26F-5F16-4BF9-98F3-D7188AD75641}" srcOrd="3" destOrd="0" presId="urn:microsoft.com/office/officeart/2008/layout/LinedList"/>
    <dgm:cxn modelId="{8E6ADDC6-2C42-4985-98F9-0C193A263A07}" type="presParOf" srcId="{1F54BDA0-2C28-4766-A735-D68A56937D1F}" destId="{05C31DF7-6A27-466E-B7BE-90C601668B8F}" srcOrd="4" destOrd="0" presId="urn:microsoft.com/office/officeart/2008/layout/LinedList"/>
    <dgm:cxn modelId="{64F4419F-E4BD-45DE-814C-E132B09879A2}" type="presParOf" srcId="{05C31DF7-6A27-466E-B7BE-90C601668B8F}" destId="{8ED9065F-0B77-4B46-960D-38E73C1984D5}" srcOrd="0" destOrd="0" presId="urn:microsoft.com/office/officeart/2008/layout/LinedList"/>
    <dgm:cxn modelId="{C9130BB9-CCCF-45A1-9E9B-9CA25AB253DB}" type="presParOf" srcId="{05C31DF7-6A27-466E-B7BE-90C601668B8F}" destId="{7B29EE2B-F180-4A13-B26B-4970BE7CE4F7}" srcOrd="1" destOrd="0" presId="urn:microsoft.com/office/officeart/2008/layout/LinedList"/>
    <dgm:cxn modelId="{CA37046D-A83D-4C66-8C3F-AF5E7C942D25}" type="presParOf" srcId="{05C31DF7-6A27-466E-B7BE-90C601668B8F}" destId="{93FC85E1-1E94-41F3-B35D-5B3ED5EFC8B6}" srcOrd="2" destOrd="0" presId="urn:microsoft.com/office/officeart/2008/layout/LinedList"/>
    <dgm:cxn modelId="{88F44A8D-B3C8-4795-84C3-ADF94016DF6A}" type="presParOf" srcId="{1F54BDA0-2C28-4766-A735-D68A56937D1F}" destId="{FA49DE97-4E47-4989-9087-8C23B5703ACF}" srcOrd="5" destOrd="0" presId="urn:microsoft.com/office/officeart/2008/layout/LinedList"/>
    <dgm:cxn modelId="{443CB95F-59B5-487D-9861-3582CB1E361C}" type="presParOf" srcId="{1F54BDA0-2C28-4766-A735-D68A56937D1F}" destId="{0D13E965-85D0-4B78-9565-B1CEBED06F9D}" srcOrd="6" destOrd="0" presId="urn:microsoft.com/office/officeart/2008/layout/LinedList"/>
    <dgm:cxn modelId="{0A1E3817-4D46-4956-AFD1-5EA9FF7FC6B7}" type="presParOf" srcId="{1F54BDA0-2C28-4766-A735-D68A56937D1F}" destId="{D9EE5ADA-8D6A-4D7B-8200-5A41D5A2E730}" srcOrd="7" destOrd="0" presId="urn:microsoft.com/office/officeart/2008/layout/LinedList"/>
    <dgm:cxn modelId="{EE14146E-CD75-4144-82BC-F30C5E38A66F}" type="presParOf" srcId="{D9EE5ADA-8D6A-4D7B-8200-5A41D5A2E730}" destId="{B4EC68F9-1636-4E7F-9A90-E94F61DF8E3D}" srcOrd="0" destOrd="0" presId="urn:microsoft.com/office/officeart/2008/layout/LinedList"/>
    <dgm:cxn modelId="{8A5CEBC7-759C-4D78-B4DB-7B368F796158}" type="presParOf" srcId="{D9EE5ADA-8D6A-4D7B-8200-5A41D5A2E730}" destId="{315C2681-EBCF-4266-90B7-509275F00BA6}" srcOrd="1" destOrd="0" presId="urn:microsoft.com/office/officeart/2008/layout/LinedList"/>
    <dgm:cxn modelId="{CDFDDD8A-B03D-4CED-8A92-0A0EDA537991}" type="presParOf" srcId="{D9EE5ADA-8D6A-4D7B-8200-5A41D5A2E730}" destId="{65F09091-DAE9-4F27-85DD-AB09EEBD6D3D}" srcOrd="2" destOrd="0" presId="urn:microsoft.com/office/officeart/2008/layout/LinedList"/>
    <dgm:cxn modelId="{04BF0A30-FCF6-49F3-AAB5-B78A06180720}" type="presParOf" srcId="{1F54BDA0-2C28-4766-A735-D68A56937D1F}" destId="{63A23CEB-DA0D-4651-8843-3D71068C6F58}" srcOrd="8" destOrd="0" presId="urn:microsoft.com/office/officeart/2008/layout/LinedList"/>
    <dgm:cxn modelId="{119160F5-05D7-4CEC-A385-4204FCA088E4}" type="presParOf" srcId="{1F54BDA0-2C28-4766-A735-D68A56937D1F}" destId="{5C6F7130-588A-4209-BC9C-55F451F8C90E}" srcOrd="9" destOrd="0" presId="urn:microsoft.com/office/officeart/2008/layout/LinedList"/>
    <dgm:cxn modelId="{2A67B980-2E3F-4BCB-8A2E-A7A92FC1124B}" type="presParOf" srcId="{9D564580-C2E1-489F-9BFB-091728532E9D}" destId="{FEBDF7D3-3BB7-47AE-B0A2-78EB207BDEB6}" srcOrd="2" destOrd="0" presId="urn:microsoft.com/office/officeart/2008/layout/LinedList"/>
    <dgm:cxn modelId="{9B9D5F3E-57BF-4A02-B14B-A960A863993A}" type="presParOf" srcId="{9D564580-C2E1-489F-9BFB-091728532E9D}" destId="{FD85F9C6-DE25-4BA8-B47E-3C64DFDD0CEF}" srcOrd="3" destOrd="0" presId="urn:microsoft.com/office/officeart/2008/layout/LinedList"/>
    <dgm:cxn modelId="{EF25271A-7223-47DC-B5D0-B3F9AEAE6F27}" type="presParOf" srcId="{FD85F9C6-DE25-4BA8-B47E-3C64DFDD0CEF}" destId="{EC41D725-AB7F-4288-AFE4-DC6146D1EA64}" srcOrd="0" destOrd="0" presId="urn:microsoft.com/office/officeart/2008/layout/LinedList"/>
    <dgm:cxn modelId="{66DD5B50-DFFF-4722-8658-D37E44C762E1}" type="presParOf" srcId="{FD85F9C6-DE25-4BA8-B47E-3C64DFDD0CEF}" destId="{5CF4653B-F47B-40DF-AB34-7E2F35B637C9}" srcOrd="1" destOrd="0" presId="urn:microsoft.com/office/officeart/2008/layout/LinedList"/>
    <dgm:cxn modelId="{BF028104-09B6-4DBB-89B8-26D524A5085E}" type="presParOf" srcId="{5CF4653B-F47B-40DF-AB34-7E2F35B637C9}" destId="{818EA9DC-8C36-46D0-A1F6-98FD47D99CAE}" srcOrd="0" destOrd="0" presId="urn:microsoft.com/office/officeart/2008/layout/LinedList"/>
    <dgm:cxn modelId="{670993A1-E668-44FA-9313-9ADC967BFC42}" type="presParOf" srcId="{5CF4653B-F47B-40DF-AB34-7E2F35B637C9}" destId="{86D134E9-299E-4CA4-9D10-F7A7C1DD7B37}" srcOrd="1" destOrd="0" presId="urn:microsoft.com/office/officeart/2008/layout/LinedList"/>
    <dgm:cxn modelId="{298FF4CF-09A4-4874-9343-C8C382EA9509}" type="presParOf" srcId="{86D134E9-299E-4CA4-9D10-F7A7C1DD7B37}" destId="{7985B846-6955-4A3C-AF72-B21F0E342A85}" srcOrd="0" destOrd="0" presId="urn:microsoft.com/office/officeart/2008/layout/LinedList"/>
    <dgm:cxn modelId="{78834A5B-F0BD-45BF-9597-B11DB6BFCF75}" type="presParOf" srcId="{86D134E9-299E-4CA4-9D10-F7A7C1DD7B37}" destId="{FFD3E203-9A51-475F-9D9C-CC86420D62EB}" srcOrd="1" destOrd="0" presId="urn:microsoft.com/office/officeart/2008/layout/LinedList"/>
    <dgm:cxn modelId="{DFEC204C-FDAB-4ED8-8BB7-4FBF488DFF66}" type="presParOf" srcId="{86D134E9-299E-4CA4-9D10-F7A7C1DD7B37}" destId="{8472E75B-5535-4690-97E6-24B16AF0B04C}" srcOrd="2" destOrd="0" presId="urn:microsoft.com/office/officeart/2008/layout/LinedList"/>
    <dgm:cxn modelId="{B1267BDC-0C13-40E3-9EAB-A3511F038B51}" type="presParOf" srcId="{5CF4653B-F47B-40DF-AB34-7E2F35B637C9}" destId="{CA495A7F-9A8F-4DEF-B945-044563563DFC}" srcOrd="2" destOrd="0" presId="urn:microsoft.com/office/officeart/2008/layout/LinedList"/>
    <dgm:cxn modelId="{FB492BBE-5C2D-4EC5-BD5D-702024495D9C}" type="presParOf" srcId="{5CF4653B-F47B-40DF-AB34-7E2F35B637C9}" destId="{0FB5335B-C005-45D7-B309-050BEC7535AE}" srcOrd="3" destOrd="0" presId="urn:microsoft.com/office/officeart/2008/layout/LinedList"/>
    <dgm:cxn modelId="{8D3BA386-08CE-45FB-8F88-89001AE7EDD7}" type="presParOf" srcId="{5CF4653B-F47B-40DF-AB34-7E2F35B637C9}" destId="{07F58B5B-63FA-42D9-A3BB-BBEEA5B32413}" srcOrd="4" destOrd="0" presId="urn:microsoft.com/office/officeart/2008/layout/LinedList"/>
    <dgm:cxn modelId="{FF161EDB-26A3-4923-840B-652042E30DF6}" type="presParOf" srcId="{07F58B5B-63FA-42D9-A3BB-BBEEA5B32413}" destId="{E16A7B97-801C-432A-B402-F842227FE2B8}" srcOrd="0" destOrd="0" presId="urn:microsoft.com/office/officeart/2008/layout/LinedList"/>
    <dgm:cxn modelId="{B34D5D0D-79B2-4382-8EFA-301F78847E78}" type="presParOf" srcId="{07F58B5B-63FA-42D9-A3BB-BBEEA5B32413}" destId="{6242301D-5A00-4A85-B545-1C9C454570ED}" srcOrd="1" destOrd="0" presId="urn:microsoft.com/office/officeart/2008/layout/LinedList"/>
    <dgm:cxn modelId="{673A532D-7662-46C2-8B0A-ECF732EB15BE}" type="presParOf" srcId="{07F58B5B-63FA-42D9-A3BB-BBEEA5B32413}" destId="{9FDCF5EE-ED1F-47AF-B15B-A1D27E0200EC}" srcOrd="2" destOrd="0" presId="urn:microsoft.com/office/officeart/2008/layout/LinedList"/>
    <dgm:cxn modelId="{75565973-222C-42A2-9ECE-C41A20CE6CC3}" type="presParOf" srcId="{5CF4653B-F47B-40DF-AB34-7E2F35B637C9}" destId="{B0F7B504-BB68-432A-A5E5-4EBFDCE00595}" srcOrd="5" destOrd="0" presId="urn:microsoft.com/office/officeart/2008/layout/LinedList"/>
    <dgm:cxn modelId="{DAD73103-ECB7-44BE-8009-2EB46902AA37}" type="presParOf" srcId="{5CF4653B-F47B-40DF-AB34-7E2F35B637C9}" destId="{2EDBC969-0316-4317-AE0C-15D85DDE7335}" srcOrd="6" destOrd="0" presId="urn:microsoft.com/office/officeart/2008/layout/LinedList"/>
    <dgm:cxn modelId="{AB74FF73-9A60-48BB-B4E7-BB46966ECE5E}" type="presParOf" srcId="{5CF4653B-F47B-40DF-AB34-7E2F35B637C9}" destId="{DB021D53-6ADC-4D1F-8B0F-974FA7CBD78E}" srcOrd="7" destOrd="0" presId="urn:microsoft.com/office/officeart/2008/layout/LinedList"/>
    <dgm:cxn modelId="{232E02C0-4E8D-4542-ACC3-BCDEAD6AC37C}" type="presParOf" srcId="{DB021D53-6ADC-4D1F-8B0F-974FA7CBD78E}" destId="{DA4F36D1-2E5C-497F-AE59-0E36292A247E}" srcOrd="0" destOrd="0" presId="urn:microsoft.com/office/officeart/2008/layout/LinedList"/>
    <dgm:cxn modelId="{0A43DD03-22D3-4472-B839-D61806E508F5}" type="presParOf" srcId="{DB021D53-6ADC-4D1F-8B0F-974FA7CBD78E}" destId="{CC567F5D-C645-4351-8E2B-5E42542E5F39}" srcOrd="1" destOrd="0" presId="urn:microsoft.com/office/officeart/2008/layout/LinedList"/>
    <dgm:cxn modelId="{3BB9CD98-4966-4F09-A10C-E2FC22729705}" type="presParOf" srcId="{DB021D53-6ADC-4D1F-8B0F-974FA7CBD78E}" destId="{7DD10ACF-B920-4A24-A71E-474D320EC6F1}" srcOrd="2" destOrd="0" presId="urn:microsoft.com/office/officeart/2008/layout/LinedList"/>
    <dgm:cxn modelId="{B22B23A6-4740-438F-AAD5-06BE020B5FC5}" type="presParOf" srcId="{5CF4653B-F47B-40DF-AB34-7E2F35B637C9}" destId="{32C0E6BC-84FF-48DA-B29C-560BAB5D6E9D}" srcOrd="8" destOrd="0" presId="urn:microsoft.com/office/officeart/2008/layout/LinedList"/>
    <dgm:cxn modelId="{2BFCA9F7-3A42-425A-A454-FD9C3F0C9121}" type="presParOf" srcId="{5CF4653B-F47B-40DF-AB34-7E2F35B637C9}" destId="{3843477D-9FD5-4863-B215-0A9BCBA7F14B}"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3FFCB0-DCDB-4D90-B762-2EED1A634FE3}">
      <dsp:nvSpPr>
        <dsp:cNvPr id="0" name=""/>
        <dsp:cNvSpPr/>
      </dsp:nvSpPr>
      <dsp:spPr>
        <a:xfrm>
          <a:off x="0" y="531"/>
          <a:ext cx="10515600" cy="1242935"/>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316D51-4734-4AF7-9CE9-852E4E528817}">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sp>
    <dsp:sp modelId="{845A8CBB-9D73-4D42-9149-DB851F9D8008}">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11200">
            <a:lnSpc>
              <a:spcPct val="100000"/>
            </a:lnSpc>
            <a:spcBef>
              <a:spcPct val="0"/>
            </a:spcBef>
            <a:spcAft>
              <a:spcPct val="35000"/>
            </a:spcAft>
            <a:buNone/>
          </a:pPr>
          <a:r>
            <a:rPr lang="en-GB" sz="1600" kern="1200" dirty="0"/>
            <a:t>The use of the UX wheel was used to develop the Mind Mirror application. UX Wheel is another field that takes a holistic, user-centred approach to the User Experience (UX). [9]</a:t>
          </a:r>
          <a:br>
            <a:rPr lang="en-GB" sz="1600" kern="1200" dirty="0"/>
          </a:br>
          <a:endParaRPr lang="en-US" sz="1600" kern="1200" dirty="0"/>
        </a:p>
      </dsp:txBody>
      <dsp:txXfrm>
        <a:off x="1435590" y="531"/>
        <a:ext cx="9080009" cy="1242935"/>
      </dsp:txXfrm>
    </dsp:sp>
    <dsp:sp modelId="{F2F11B49-F962-4BBF-AC9E-A55A475EB165}">
      <dsp:nvSpPr>
        <dsp:cNvPr id="0" name=""/>
        <dsp:cNvSpPr/>
      </dsp:nvSpPr>
      <dsp:spPr>
        <a:xfrm>
          <a:off x="0" y="1554201"/>
          <a:ext cx="10515600" cy="1242935"/>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69D64C-4820-4BE7-A39B-FF83181C84CA}">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sp>
    <dsp:sp modelId="{91EA9FC4-E438-4C2C-953E-EEE67BA6130A}">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11200">
            <a:lnSpc>
              <a:spcPct val="100000"/>
            </a:lnSpc>
            <a:spcBef>
              <a:spcPct val="0"/>
            </a:spcBef>
            <a:spcAft>
              <a:spcPct val="35000"/>
            </a:spcAft>
            <a:buNone/>
          </a:pPr>
          <a:r>
            <a:rPr lang="en-GB" sz="1600" kern="1200" dirty="0"/>
            <a:t>User‑</a:t>
          </a:r>
          <a:r>
            <a:rPr lang="en-GB" sz="1600" kern="1200" dirty="0" err="1"/>
            <a:t>Centered</a:t>
          </a:r>
          <a:r>
            <a:rPr lang="en-GB" sz="1600" kern="1200" dirty="0"/>
            <a:t> Design strengthens the ethics, the user trust, privacy, and user’s overall trust in the application. control as essential components of digital wellbeing tools. [9]</a:t>
          </a:r>
          <a:br>
            <a:rPr lang="en-GB" sz="1600" kern="1200" dirty="0"/>
          </a:br>
          <a:br>
            <a:rPr lang="en-GB" sz="1600" kern="1200" dirty="0"/>
          </a:br>
          <a:endParaRPr lang="en-US" sz="1600" kern="1200" dirty="0"/>
        </a:p>
      </dsp:txBody>
      <dsp:txXfrm>
        <a:off x="1435590" y="1554201"/>
        <a:ext cx="9080009" cy="1242935"/>
      </dsp:txXfrm>
    </dsp:sp>
    <dsp:sp modelId="{28E38972-BC0D-4C17-9026-B9B74D5A9973}">
      <dsp:nvSpPr>
        <dsp:cNvPr id="0" name=""/>
        <dsp:cNvSpPr/>
      </dsp:nvSpPr>
      <dsp:spPr>
        <a:xfrm>
          <a:off x="0" y="3107870"/>
          <a:ext cx="10515600" cy="1242935"/>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E62FD7-729E-4F9C-BF8E-7B605812E00E}">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sp>
    <dsp:sp modelId="{E7FABB4F-D8E9-46C7-AB3B-C49EC268FDD6}">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11200">
            <a:lnSpc>
              <a:spcPct val="100000"/>
            </a:lnSpc>
            <a:spcBef>
              <a:spcPct val="0"/>
            </a:spcBef>
            <a:spcAft>
              <a:spcPct val="35000"/>
            </a:spcAft>
            <a:buNone/>
          </a:pPr>
          <a:r>
            <a:rPr lang="en-GB" sz="1600" kern="1200" dirty="0"/>
            <a:t>Emotions, aesthetics, and functionality are all crucial. </a:t>
          </a:r>
          <a:br>
            <a:rPr lang="en-GB" sz="1600" kern="1200" dirty="0"/>
          </a:br>
          <a:r>
            <a:rPr lang="en-GB" sz="1600" kern="1200" dirty="0"/>
            <a:t>According to Norman and Nielsen (n.d.), goods should be straightforward, sophisticated, and "a joy to own, and a joy to use. [9]</a:t>
          </a:r>
          <a:br>
            <a:rPr lang="en-GB" sz="1600" kern="1200" dirty="0"/>
          </a:br>
          <a:endParaRPr lang="en-US" sz="1600" kern="1200" dirty="0"/>
        </a:p>
      </dsp:txBody>
      <dsp:txXfrm>
        <a:off x="1435590" y="3107870"/>
        <a:ext cx="9080009" cy="12429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E55790-472D-4778-9208-425A06712D5F}">
      <dsp:nvSpPr>
        <dsp:cNvPr id="0" name=""/>
        <dsp:cNvSpPr/>
      </dsp:nvSpPr>
      <dsp:spPr>
        <a:xfrm>
          <a:off x="2392" y="0"/>
          <a:ext cx="2333662" cy="4351338"/>
        </a:xfrm>
        <a:prstGeom prst="roundRect">
          <a:avLst>
            <a:gd name="adj" fmla="val 10000"/>
          </a:avLst>
        </a:prstGeom>
        <a:solidFill>
          <a:schemeClr val="accent2">
            <a:hueOff val="0"/>
            <a:satOff val="0"/>
            <a:lumOff val="0"/>
            <a:alphaOff val="0"/>
          </a:schemeClr>
        </a:solidFill>
        <a:ln w="19050" cap="flat" cmpd="sng" algn="ctr">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u="none" kern="1200" dirty="0"/>
            <a:t>Recent studies reveal a shift in AI mental health tools from simple </a:t>
          </a:r>
          <a:r>
            <a:rPr lang="en-GB" sz="1500" b="0" i="0" u="none" kern="1200" dirty="0" err="1"/>
            <a:t>moodtracking</a:t>
          </a:r>
          <a:r>
            <a:rPr lang="en-GB" sz="1500" b="0" i="0" u="none" kern="1200" dirty="0"/>
            <a:t> to advanced preventative emotional intelligence. AI-</a:t>
          </a:r>
          <a:r>
            <a:rPr lang="en-GB" sz="1500" b="0" i="0" u="none" kern="1200" dirty="0" err="1"/>
            <a:t>drivenreflective</a:t>
          </a:r>
          <a:r>
            <a:rPr lang="en-GB" sz="1500" b="0" i="0" u="none" kern="1200" dirty="0"/>
            <a:t> journaling improves student mental health by detecting </a:t>
          </a:r>
          <a:r>
            <a:rPr lang="en-GB" sz="1500" b="0" i="0" u="none" kern="1200" dirty="0" err="1"/>
            <a:t>andnavigating</a:t>
          </a:r>
          <a:r>
            <a:rPr lang="en-GB" sz="1500" b="0" i="0" u="none" kern="1200" dirty="0"/>
            <a:t> "emotional trajectories" using </a:t>
          </a:r>
          <a:r>
            <a:rPr lang="en-GB" sz="1500" b="1" i="0" u="none" kern="1200" dirty="0"/>
            <a:t>Transformer-based NLP </a:t>
          </a:r>
          <a:r>
            <a:rPr lang="en-GB" sz="1500" b="0" i="0" u="none" kern="1200" dirty="0" err="1"/>
            <a:t>modelssuch</a:t>
          </a:r>
          <a:r>
            <a:rPr lang="en-GB" sz="1500" b="0" i="0" u="none" kern="1200" dirty="0"/>
            <a:t> as “</a:t>
          </a:r>
          <a:r>
            <a:rPr lang="en-GB" sz="1500" b="1" i="0" u="none" kern="1200" dirty="0" err="1"/>
            <a:t>RoBERTa</a:t>
          </a:r>
          <a:r>
            <a:rPr lang="en-GB" sz="1500" b="1" i="0" u="none" kern="1200" dirty="0"/>
            <a:t>-Large</a:t>
          </a:r>
          <a:r>
            <a:rPr lang="en-GB" sz="1500" b="0" i="0" u="none" kern="1200" dirty="0"/>
            <a:t>” [4]</a:t>
          </a:r>
          <a:br>
            <a:rPr lang="en-GB" sz="1500" kern="1200" dirty="0"/>
          </a:br>
          <a:endParaRPr lang="en-US" sz="1500" kern="1200" dirty="0"/>
        </a:p>
      </dsp:txBody>
      <dsp:txXfrm>
        <a:off x="70743" y="68351"/>
        <a:ext cx="2196960" cy="4214636"/>
      </dsp:txXfrm>
    </dsp:sp>
    <dsp:sp modelId="{CCEB8135-0C02-4B8B-A644-7A5DF02FDAED}">
      <dsp:nvSpPr>
        <dsp:cNvPr id="0" name=""/>
        <dsp:cNvSpPr/>
      </dsp:nvSpPr>
      <dsp:spPr>
        <a:xfrm>
          <a:off x="2728110" y="0"/>
          <a:ext cx="2333662" cy="4351338"/>
        </a:xfrm>
        <a:prstGeom prst="roundRect">
          <a:avLst>
            <a:gd name="adj" fmla="val 10000"/>
          </a:avLst>
        </a:prstGeom>
        <a:solidFill>
          <a:schemeClr val="accent2">
            <a:hueOff val="0"/>
            <a:satOff val="0"/>
            <a:lumOff val="0"/>
            <a:alphaOff val="0"/>
          </a:schemeClr>
        </a:solidFill>
        <a:ln w="19050" cap="flat" cmpd="sng" algn="ctr">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u="none" kern="1200" dirty="0"/>
            <a:t>Contemporary sentiment analysis tools employ </a:t>
          </a:r>
          <a:r>
            <a:rPr lang="en-GB" sz="1500" b="1" i="0" u="none" kern="1200" dirty="0"/>
            <a:t>Multi-Class </a:t>
          </a:r>
          <a:r>
            <a:rPr lang="en-GB" sz="1500" b="0" i="0" u="none" kern="1200" dirty="0"/>
            <a:t>classification </a:t>
          </a:r>
          <a:r>
            <a:rPr lang="en-GB" sz="1500" b="0" i="0" u="none" kern="1200" dirty="0" err="1"/>
            <a:t>toidentify</a:t>
          </a:r>
          <a:r>
            <a:rPr lang="en-GB" sz="1500" b="0" i="0" u="none" kern="1200" dirty="0"/>
            <a:t> "stress language" along with cognitive distortions </a:t>
          </a:r>
          <a:r>
            <a:rPr lang="en-GB" sz="1500" b="0" i="0" u="none" kern="1200" dirty="0" err="1"/>
            <a:t>likecatastrophizing</a:t>
          </a:r>
          <a:r>
            <a:rPr lang="en-GB" sz="1500" b="0" i="0" u="none" kern="1200" dirty="0"/>
            <a:t>, which frequently occur before burnout [4].</a:t>
          </a:r>
          <a:br>
            <a:rPr lang="en-GB" sz="1500" kern="1200" dirty="0"/>
          </a:br>
          <a:br>
            <a:rPr lang="en-GB" sz="1500" kern="1200" dirty="0"/>
          </a:br>
          <a:endParaRPr lang="en-US" sz="1500" kern="1200" dirty="0"/>
        </a:p>
      </dsp:txBody>
      <dsp:txXfrm>
        <a:off x="2796461" y="68351"/>
        <a:ext cx="2196960" cy="4214636"/>
      </dsp:txXfrm>
    </dsp:sp>
    <dsp:sp modelId="{25649AAE-C06D-43E1-A501-7C368C8434F8}">
      <dsp:nvSpPr>
        <dsp:cNvPr id="0" name=""/>
        <dsp:cNvSpPr/>
      </dsp:nvSpPr>
      <dsp:spPr>
        <a:xfrm>
          <a:off x="5453827" y="0"/>
          <a:ext cx="2333662" cy="4351338"/>
        </a:xfrm>
        <a:prstGeom prst="roundRect">
          <a:avLst>
            <a:gd name="adj" fmla="val 10000"/>
          </a:avLst>
        </a:prstGeom>
        <a:solidFill>
          <a:schemeClr val="accent2">
            <a:hueOff val="0"/>
            <a:satOff val="0"/>
            <a:lumOff val="0"/>
            <a:alphaOff val="0"/>
          </a:schemeClr>
        </a:solidFill>
        <a:ln w="19050" cap="flat" cmpd="sng" algn="ctr">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u="none" kern="1200" dirty="0"/>
            <a:t>To build student trust, web applications should emphasise </a:t>
          </a:r>
          <a:r>
            <a:rPr lang="en-GB" sz="1500" b="1" i="0" u="none" kern="1200" dirty="0"/>
            <a:t>Explainable AI(XAI)</a:t>
          </a:r>
          <a:r>
            <a:rPr lang="en-GB" sz="1500" b="0" i="0" u="none" kern="1200" dirty="0"/>
            <a:t> by using frameworks such as </a:t>
          </a:r>
          <a:r>
            <a:rPr lang="en-GB" sz="1500" b="1" i="0" u="none" kern="1200" dirty="0"/>
            <a:t>LIME</a:t>
          </a:r>
          <a:r>
            <a:rPr lang="en-GB" sz="1500" b="0" i="0" u="none" kern="1200" dirty="0"/>
            <a:t> to provide transparent reasons </a:t>
          </a:r>
          <a:r>
            <a:rPr lang="en-GB" sz="1500" b="0" i="0" u="none" kern="1200" dirty="0" err="1"/>
            <a:t>formood</a:t>
          </a:r>
          <a:r>
            <a:rPr lang="en-GB" sz="1500" b="0" i="0" u="none" kern="1200" dirty="0"/>
            <a:t> flagging [6].</a:t>
          </a:r>
          <a:endParaRPr lang="en-GB" sz="1500" kern="1200" dirty="0"/>
        </a:p>
      </dsp:txBody>
      <dsp:txXfrm>
        <a:off x="5522178" y="68351"/>
        <a:ext cx="2196960" cy="4214636"/>
      </dsp:txXfrm>
    </dsp:sp>
    <dsp:sp modelId="{0233D41B-A3E0-43DA-9E79-753AD9B80A06}">
      <dsp:nvSpPr>
        <dsp:cNvPr id="0" name=""/>
        <dsp:cNvSpPr/>
      </dsp:nvSpPr>
      <dsp:spPr>
        <a:xfrm>
          <a:off x="8179545" y="0"/>
          <a:ext cx="2333662" cy="4351338"/>
        </a:xfrm>
        <a:prstGeom prst="roundRect">
          <a:avLst>
            <a:gd name="adj" fmla="val 10000"/>
          </a:avLst>
        </a:prstGeom>
        <a:solidFill>
          <a:schemeClr val="accent2">
            <a:hueOff val="0"/>
            <a:satOff val="0"/>
            <a:lumOff val="0"/>
            <a:alphaOff val="0"/>
          </a:schemeClr>
        </a:solidFill>
        <a:ln w="19050" cap="flat" cmpd="sng" algn="ctr">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u="none" kern="1200" dirty="0"/>
            <a:t>The technical designs now integrate "</a:t>
          </a:r>
          <a:r>
            <a:rPr lang="en-GB" sz="1500" b="1" i="0" u="none" kern="1200" dirty="0"/>
            <a:t>Differential Privacy</a:t>
          </a:r>
          <a:r>
            <a:rPr lang="en-GB" sz="1500" b="0" i="0" u="none" kern="1200" dirty="0"/>
            <a:t>" to </a:t>
          </a:r>
          <a:r>
            <a:rPr lang="en-GB" sz="1500" b="0" i="0" u="none" kern="1200" dirty="0" err="1"/>
            <a:t>analysesensitive</a:t>
          </a:r>
          <a:r>
            <a:rPr lang="en-GB" sz="1500" b="0" i="0" u="none" kern="1200" dirty="0"/>
            <a:t> text while ensuring data remains anonymised, supporting the right to privacy and clinical safety standards [7]</a:t>
          </a:r>
          <a:br>
            <a:rPr lang="en-GB" sz="1500" kern="1200" dirty="0"/>
          </a:br>
          <a:endParaRPr lang="en-US" sz="1500" kern="1200" dirty="0"/>
        </a:p>
      </dsp:txBody>
      <dsp:txXfrm>
        <a:off x="8247896" y="68351"/>
        <a:ext cx="2196960" cy="42146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3EA532-A94D-47F6-B343-913F0C6645A2}">
      <dsp:nvSpPr>
        <dsp:cNvPr id="0" name=""/>
        <dsp:cNvSpPr/>
      </dsp:nvSpPr>
      <dsp:spPr>
        <a:xfrm>
          <a:off x="0" y="571826"/>
          <a:ext cx="5642187" cy="546975"/>
        </a:xfrm>
        <a:prstGeom prst="roundRect">
          <a:avLst/>
        </a:prstGeom>
        <a:solidFill>
          <a:schemeClr val="accent2">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dirty="0"/>
            <a:t>Loneliness Focus, covering Presentation 1 findings): In Presentation 1, we uncovered 70% of UK </a:t>
          </a:r>
          <a:r>
            <a:rPr lang="en-GB" sz="1000" kern="1200" dirty="0" err="1"/>
            <a:t>uni</a:t>
          </a:r>
          <a:r>
            <a:rPr lang="en-GB" sz="1000" kern="1200" dirty="0"/>
            <a:t> students feel weekly loneliness, with 79% moderate/severe linked to withdrawal and mood dips. </a:t>
          </a:r>
          <a:endParaRPr lang="en-US" sz="1000" kern="1200" dirty="0"/>
        </a:p>
      </dsp:txBody>
      <dsp:txXfrm>
        <a:off x="26701" y="598527"/>
        <a:ext cx="5588785" cy="493573"/>
      </dsp:txXfrm>
    </dsp:sp>
    <dsp:sp modelId="{10669FA9-712F-43CC-BE86-0F0682A33189}">
      <dsp:nvSpPr>
        <dsp:cNvPr id="0" name=""/>
        <dsp:cNvSpPr/>
      </dsp:nvSpPr>
      <dsp:spPr>
        <a:xfrm>
          <a:off x="0" y="1147601"/>
          <a:ext cx="5642187" cy="546975"/>
        </a:xfrm>
        <a:prstGeom prst="roundRect">
          <a:avLst/>
        </a:prstGeom>
        <a:solidFill>
          <a:schemeClr val="accent3">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dirty="0" err="1"/>
            <a:t>MindMirror's</a:t>
          </a:r>
          <a:r>
            <a:rPr lang="en-GB" sz="1000" kern="1200" dirty="0"/>
            <a:t> AI detects these early via journaling, offering prompts, coping strategies (mindfulness, clubs), and wellbeing alerts. It prevents crisis escalation. </a:t>
          </a:r>
          <a:endParaRPr lang="en-US" sz="1000" kern="1200" dirty="0"/>
        </a:p>
      </dsp:txBody>
      <dsp:txXfrm>
        <a:off x="26701" y="1174302"/>
        <a:ext cx="5588785" cy="493573"/>
      </dsp:txXfrm>
    </dsp:sp>
    <dsp:sp modelId="{2A2A6C7A-1F77-4034-9C87-D0B1A0319ACD}">
      <dsp:nvSpPr>
        <dsp:cNvPr id="0" name=""/>
        <dsp:cNvSpPr/>
      </dsp:nvSpPr>
      <dsp:spPr>
        <a:xfrm>
          <a:off x="0" y="1723376"/>
          <a:ext cx="5642187" cy="546975"/>
        </a:xfrm>
        <a:prstGeom prst="roundRect">
          <a:avLst/>
        </a:prstGeom>
        <a:solidFill>
          <a:schemeClr val="accent4">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dirty="0"/>
            <a:t>Value: self‑awareness plus university support access, reducing isolation impact (26% chronic rate). </a:t>
          </a:r>
          <a:br>
            <a:rPr lang="en-GB" sz="1000" kern="1200" dirty="0"/>
          </a:br>
          <a:br>
            <a:rPr lang="en-GB" sz="1000" kern="1200" dirty="0"/>
          </a:br>
          <a:endParaRPr lang="en-US" sz="1000" kern="1200" dirty="0"/>
        </a:p>
      </dsp:txBody>
      <dsp:txXfrm>
        <a:off x="26701" y="1750077"/>
        <a:ext cx="5588785" cy="493573"/>
      </dsp:txXfrm>
    </dsp:sp>
    <dsp:sp modelId="{7CF51227-C018-4ABF-AA8C-AE67ADC3A7F1}">
      <dsp:nvSpPr>
        <dsp:cNvPr id="0" name=""/>
        <dsp:cNvSpPr/>
      </dsp:nvSpPr>
      <dsp:spPr>
        <a:xfrm>
          <a:off x="0" y="2299151"/>
          <a:ext cx="5642187" cy="546975"/>
        </a:xfrm>
        <a:prstGeom prst="roundRect">
          <a:avLst/>
        </a:prstGeom>
        <a:solidFill>
          <a:schemeClr val="accent5">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dirty="0"/>
            <a:t> Multi-Sign Detection): </a:t>
          </a:r>
          <a:r>
            <a:rPr lang="en-GB" sz="1000" kern="1200" dirty="0" err="1"/>
            <a:t>MindMirror</a:t>
          </a:r>
          <a:r>
            <a:rPr lang="en-GB" sz="1000" kern="1200" dirty="0"/>
            <a:t> spots early flags:  withdrawal, sleep issues, negativity. Data showing 60%+ loneliness prevalence ( from Presentation 1). AI analyses journals for patterns, to suggests hobbies/therapy. Targets: undergraduate students. </a:t>
          </a:r>
          <a:endParaRPr lang="en-US" sz="1000" kern="1200" dirty="0"/>
        </a:p>
      </dsp:txBody>
      <dsp:txXfrm>
        <a:off x="26701" y="2325852"/>
        <a:ext cx="5588785" cy="493573"/>
      </dsp:txXfrm>
    </dsp:sp>
    <dsp:sp modelId="{08B79AEA-0790-4D4F-8F91-6AACC7587B82}">
      <dsp:nvSpPr>
        <dsp:cNvPr id="0" name=""/>
        <dsp:cNvSpPr/>
      </dsp:nvSpPr>
      <dsp:spPr>
        <a:xfrm>
          <a:off x="0" y="2874926"/>
          <a:ext cx="5642187" cy="546975"/>
        </a:xfrm>
        <a:prstGeom prst="roundRect">
          <a:avLst/>
        </a:prstGeom>
        <a:solidFill>
          <a:schemeClr val="accent6">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Value: proactive resilience via 5‑min check‑ins, reducing stress. </a:t>
          </a:r>
          <a:endParaRPr lang="en-US" sz="1000" kern="1200"/>
        </a:p>
      </dsp:txBody>
      <dsp:txXfrm>
        <a:off x="26701" y="2901627"/>
        <a:ext cx="5588785" cy="493573"/>
      </dsp:txXfrm>
    </dsp:sp>
    <dsp:sp modelId="{F1E5E8BC-385E-4441-8054-358710E096D4}">
      <dsp:nvSpPr>
        <dsp:cNvPr id="0" name=""/>
        <dsp:cNvSpPr/>
      </dsp:nvSpPr>
      <dsp:spPr>
        <a:xfrm>
          <a:off x="0" y="3450701"/>
          <a:ext cx="5642187" cy="546975"/>
        </a:xfrm>
        <a:prstGeom prst="roundRect">
          <a:avLst/>
        </a:prstGeom>
        <a:solidFill>
          <a:schemeClr val="accent2">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dirty="0"/>
            <a:t>  (Journaling + AI Coach):  Building on Presentation 1 loneliness insights (36% chronic), </a:t>
          </a:r>
          <a:r>
            <a:rPr lang="en-GB" sz="1000" kern="1200" dirty="0" err="1"/>
            <a:t>MindMirror</a:t>
          </a:r>
          <a:r>
            <a:rPr lang="en-GB" sz="1000" kern="1200" dirty="0"/>
            <a:t> coaches via AI on entries, flagging hopelessness/irritability. Provides walks, clubs, referrals per "FeelingLonely.pdf. </a:t>
          </a:r>
          <a:endParaRPr lang="en-US" sz="1000" kern="1200" dirty="0"/>
        </a:p>
      </dsp:txBody>
      <dsp:txXfrm>
        <a:off x="26701" y="3477402"/>
        <a:ext cx="5588785" cy="493573"/>
      </dsp:txXfrm>
    </dsp:sp>
    <dsp:sp modelId="{20615F28-CA8F-48B4-88B6-6A087A56CD7E}">
      <dsp:nvSpPr>
        <dsp:cNvPr id="0" name=""/>
        <dsp:cNvSpPr/>
      </dsp:nvSpPr>
      <dsp:spPr>
        <a:xfrm>
          <a:off x="0" y="4026476"/>
          <a:ext cx="5642187" cy="546975"/>
        </a:xfrm>
        <a:prstGeom prst="roundRect">
          <a:avLst/>
        </a:prstGeom>
        <a:solidFill>
          <a:schemeClr val="accent3">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Wins: empathy habits, healthier campuses, complements counsellors by flagging issues early for timely help, not a replacement</a:t>
          </a:r>
          <a:endParaRPr lang="en-US" sz="1000" kern="1200"/>
        </a:p>
      </dsp:txBody>
      <dsp:txXfrm>
        <a:off x="26701" y="4053177"/>
        <a:ext cx="5588785" cy="4935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FF9000-6301-480A-859C-1DE28500FA4E}">
      <dsp:nvSpPr>
        <dsp:cNvPr id="0" name=""/>
        <dsp:cNvSpPr/>
      </dsp:nvSpPr>
      <dsp:spPr>
        <a:xfrm>
          <a:off x="0" y="25020"/>
          <a:ext cx="8471880" cy="575639"/>
        </a:xfrm>
        <a:prstGeom prst="roundRect">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t>Ethical Considerations</a:t>
          </a:r>
          <a:endParaRPr lang="en-US" sz="2400" kern="1200"/>
        </a:p>
      </dsp:txBody>
      <dsp:txXfrm>
        <a:off x="28100" y="53120"/>
        <a:ext cx="8415680" cy="519439"/>
      </dsp:txXfrm>
    </dsp:sp>
    <dsp:sp modelId="{5E9B1593-EE79-4ABB-9143-7A43ACFF64C1}">
      <dsp:nvSpPr>
        <dsp:cNvPr id="0" name=""/>
        <dsp:cNvSpPr/>
      </dsp:nvSpPr>
      <dsp:spPr>
        <a:xfrm>
          <a:off x="0" y="600659"/>
          <a:ext cx="8471880" cy="968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8982"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a:t>False positives may cause distress and reduce trust.</a:t>
          </a:r>
        </a:p>
        <a:p>
          <a:pPr marL="171450" lvl="1" indent="-171450" algn="l" defTabSz="844550">
            <a:lnSpc>
              <a:spcPct val="90000"/>
            </a:lnSpc>
            <a:spcBef>
              <a:spcPct val="0"/>
            </a:spcBef>
            <a:spcAft>
              <a:spcPct val="20000"/>
            </a:spcAft>
            <a:buChar char="•"/>
          </a:pPr>
          <a:r>
            <a:rPr lang="en-US" sz="1900" kern="1200"/>
            <a:t>System designed as decision-support, not a clinical replacement.</a:t>
          </a:r>
        </a:p>
        <a:p>
          <a:pPr marL="171450" lvl="1" indent="-171450" algn="l" defTabSz="844550" rtl="0">
            <a:lnSpc>
              <a:spcPct val="90000"/>
            </a:lnSpc>
            <a:spcBef>
              <a:spcPct val="0"/>
            </a:spcBef>
            <a:spcAft>
              <a:spcPct val="20000"/>
            </a:spcAft>
            <a:buChar char="•"/>
          </a:pPr>
          <a:r>
            <a:rPr lang="en-US" sz="1900" kern="1200" dirty="0"/>
            <a:t>Human oversight remains</a:t>
          </a:r>
          <a:r>
            <a:rPr lang="en-US" sz="1900" kern="1200"/>
            <a:t> essential.</a:t>
          </a:r>
          <a:r>
            <a:rPr lang="en-US" sz="1900" kern="1200">
              <a:latin typeface="Grandview"/>
            </a:rPr>
            <a:t> </a:t>
          </a:r>
          <a:r>
            <a:rPr lang="en-US" sz="1900" kern="1200"/>
            <a:t>[3]</a:t>
          </a:r>
        </a:p>
      </dsp:txBody>
      <dsp:txXfrm>
        <a:off x="0" y="600659"/>
        <a:ext cx="8471880" cy="968760"/>
      </dsp:txXfrm>
    </dsp:sp>
    <dsp:sp modelId="{850837E9-77BD-4E40-A2A0-47985003C07D}">
      <dsp:nvSpPr>
        <dsp:cNvPr id="0" name=""/>
        <dsp:cNvSpPr/>
      </dsp:nvSpPr>
      <dsp:spPr>
        <a:xfrm>
          <a:off x="0" y="1569420"/>
          <a:ext cx="8471880" cy="575639"/>
        </a:xfrm>
        <a:prstGeom prst="roundRect">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t>Security Measures</a:t>
          </a:r>
          <a:r>
            <a:rPr lang="en-US" sz="2400" kern="1200"/>
            <a:t>[</a:t>
          </a:r>
          <a:r>
            <a:rPr lang="en-US" sz="2400" kern="1200">
              <a:latin typeface="Grandview"/>
            </a:rPr>
            <a:t>4</a:t>
          </a:r>
          <a:r>
            <a:rPr lang="en-US" sz="2400" kern="1200"/>
            <a:t>]</a:t>
          </a:r>
        </a:p>
      </dsp:txBody>
      <dsp:txXfrm>
        <a:off x="28100" y="1597520"/>
        <a:ext cx="8415680" cy="519439"/>
      </dsp:txXfrm>
    </dsp:sp>
    <dsp:sp modelId="{1E7C2EF7-D118-4A0E-B7E9-696C70228A4A}">
      <dsp:nvSpPr>
        <dsp:cNvPr id="0" name=""/>
        <dsp:cNvSpPr/>
      </dsp:nvSpPr>
      <dsp:spPr>
        <a:xfrm>
          <a:off x="0" y="2145059"/>
          <a:ext cx="8471880" cy="968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8982"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a:t>Encryption applied in transit and at rest.</a:t>
          </a:r>
        </a:p>
        <a:p>
          <a:pPr marL="171450" lvl="1" indent="-171450" algn="l" defTabSz="844550">
            <a:lnSpc>
              <a:spcPct val="90000"/>
            </a:lnSpc>
            <a:spcBef>
              <a:spcPct val="0"/>
            </a:spcBef>
            <a:spcAft>
              <a:spcPct val="20000"/>
            </a:spcAft>
            <a:buChar char="•"/>
          </a:pPr>
          <a:r>
            <a:rPr lang="en-US" sz="1900" kern="1200"/>
            <a:t>Layered security: least privilege, defence-in-depth, zero-trust principles.</a:t>
          </a:r>
        </a:p>
        <a:p>
          <a:pPr marL="171450" lvl="1" indent="-171450" algn="l" defTabSz="844550">
            <a:lnSpc>
              <a:spcPct val="90000"/>
            </a:lnSpc>
            <a:spcBef>
              <a:spcPct val="0"/>
            </a:spcBef>
            <a:spcAft>
              <a:spcPct val="20000"/>
            </a:spcAft>
            <a:buChar char="•"/>
          </a:pPr>
          <a:r>
            <a:rPr lang="en-US" sz="1900" kern="1200"/>
            <a:t>GDPR compliance and informed consent framework integrated</a:t>
          </a:r>
        </a:p>
      </dsp:txBody>
      <dsp:txXfrm>
        <a:off x="0" y="2145059"/>
        <a:ext cx="8471880" cy="9687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1B46AC-7C2C-469D-B9BC-32E4AFA411D0}">
      <dsp:nvSpPr>
        <dsp:cNvPr id="0" name=""/>
        <dsp:cNvSpPr/>
      </dsp:nvSpPr>
      <dsp:spPr>
        <a:xfrm>
          <a:off x="0" y="0"/>
          <a:ext cx="7172280" cy="0"/>
        </a:xfrm>
        <a:prstGeom prst="line">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sp>
    <dsp:sp modelId="{FB55CBED-84FD-439D-B800-0C361CD957B2}">
      <dsp:nvSpPr>
        <dsp:cNvPr id="0" name=""/>
        <dsp:cNvSpPr/>
      </dsp:nvSpPr>
      <dsp:spPr>
        <a:xfrm>
          <a:off x="0" y="0"/>
          <a:ext cx="1434456" cy="1569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Design Approach</a:t>
          </a:r>
          <a:endParaRPr lang="en-US" sz="1700" kern="1200"/>
        </a:p>
      </dsp:txBody>
      <dsp:txXfrm>
        <a:off x="0" y="0"/>
        <a:ext cx="1434456" cy="1569420"/>
      </dsp:txXfrm>
    </dsp:sp>
    <dsp:sp modelId="{C222C84B-427E-499C-A51E-A0D3F85518B8}">
      <dsp:nvSpPr>
        <dsp:cNvPr id="0" name=""/>
        <dsp:cNvSpPr/>
      </dsp:nvSpPr>
      <dsp:spPr>
        <a:xfrm>
          <a:off x="1542040" y="24522"/>
          <a:ext cx="5630239" cy="490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Mobile-first, cross-platform architecture for accessibility </a:t>
          </a:r>
        </a:p>
      </dsp:txBody>
      <dsp:txXfrm>
        <a:off x="1542040" y="24522"/>
        <a:ext cx="5630239" cy="490443"/>
      </dsp:txXfrm>
    </dsp:sp>
    <dsp:sp modelId="{D3A9E450-4A1A-40EB-B954-CF852A3D0022}">
      <dsp:nvSpPr>
        <dsp:cNvPr id="0" name=""/>
        <dsp:cNvSpPr/>
      </dsp:nvSpPr>
      <dsp:spPr>
        <a:xfrm>
          <a:off x="1434456" y="514965"/>
          <a:ext cx="5737824" cy="0"/>
        </a:xfrm>
        <a:prstGeom prst="line">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dsp:style>
    </dsp:sp>
    <dsp:sp modelId="{7B29EE2B-F180-4A13-B26B-4970BE7CE4F7}">
      <dsp:nvSpPr>
        <dsp:cNvPr id="0" name=""/>
        <dsp:cNvSpPr/>
      </dsp:nvSpPr>
      <dsp:spPr>
        <a:xfrm>
          <a:off x="1542040" y="539488"/>
          <a:ext cx="5630239" cy="490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Component-based structure ensures consistency and scalability.</a:t>
          </a:r>
        </a:p>
      </dsp:txBody>
      <dsp:txXfrm>
        <a:off x="1542040" y="539488"/>
        <a:ext cx="5630239" cy="490443"/>
      </dsp:txXfrm>
    </dsp:sp>
    <dsp:sp modelId="{FA49DE97-4E47-4989-9087-8C23B5703ACF}">
      <dsp:nvSpPr>
        <dsp:cNvPr id="0" name=""/>
        <dsp:cNvSpPr/>
      </dsp:nvSpPr>
      <dsp:spPr>
        <a:xfrm>
          <a:off x="1434456" y="1029931"/>
          <a:ext cx="5737824" cy="0"/>
        </a:xfrm>
        <a:prstGeom prst="line">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dsp:style>
    </dsp:sp>
    <dsp:sp modelId="{315C2681-EBCF-4266-90B7-509275F00BA6}">
      <dsp:nvSpPr>
        <dsp:cNvPr id="0" name=""/>
        <dsp:cNvSpPr/>
      </dsp:nvSpPr>
      <dsp:spPr>
        <a:xfrm>
          <a:off x="1542040" y="1054454"/>
          <a:ext cx="5630239" cy="490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Calm, minimal interface encourages daily engagement.</a:t>
          </a:r>
        </a:p>
      </dsp:txBody>
      <dsp:txXfrm>
        <a:off x="1542040" y="1054454"/>
        <a:ext cx="5630239" cy="490443"/>
      </dsp:txXfrm>
    </dsp:sp>
    <dsp:sp modelId="{63A23CEB-DA0D-4651-8843-3D71068C6F58}">
      <dsp:nvSpPr>
        <dsp:cNvPr id="0" name=""/>
        <dsp:cNvSpPr/>
      </dsp:nvSpPr>
      <dsp:spPr>
        <a:xfrm>
          <a:off x="1434456" y="1544897"/>
          <a:ext cx="5737824" cy="0"/>
        </a:xfrm>
        <a:prstGeom prst="line">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dsp:style>
    </dsp:sp>
    <dsp:sp modelId="{FEBDF7D3-3BB7-47AE-B0A2-78EB207BDEB6}">
      <dsp:nvSpPr>
        <dsp:cNvPr id="0" name=""/>
        <dsp:cNvSpPr/>
      </dsp:nvSpPr>
      <dsp:spPr>
        <a:xfrm>
          <a:off x="0" y="1569420"/>
          <a:ext cx="7172280" cy="0"/>
        </a:xfrm>
        <a:prstGeom prst="line">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sp>
    <dsp:sp modelId="{EC41D725-AB7F-4288-AFE4-DC6146D1EA64}">
      <dsp:nvSpPr>
        <dsp:cNvPr id="0" name=""/>
        <dsp:cNvSpPr/>
      </dsp:nvSpPr>
      <dsp:spPr>
        <a:xfrm>
          <a:off x="0" y="1569420"/>
          <a:ext cx="1434456" cy="1569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User Trust &amp; Transparency</a:t>
          </a:r>
          <a:endParaRPr lang="en-US" sz="1700" kern="1200"/>
        </a:p>
      </dsp:txBody>
      <dsp:txXfrm>
        <a:off x="0" y="1569420"/>
        <a:ext cx="1434456" cy="1569420"/>
      </dsp:txXfrm>
    </dsp:sp>
    <dsp:sp modelId="{FFD3E203-9A51-475F-9D9C-CC86420D62EB}">
      <dsp:nvSpPr>
        <dsp:cNvPr id="0" name=""/>
        <dsp:cNvSpPr/>
      </dsp:nvSpPr>
      <dsp:spPr>
        <a:xfrm>
          <a:off x="1542040" y="1593942"/>
          <a:ext cx="5630239" cy="490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Explainable AI features (confidence indicators for alerts).</a:t>
          </a:r>
        </a:p>
      </dsp:txBody>
      <dsp:txXfrm>
        <a:off x="1542040" y="1593942"/>
        <a:ext cx="5630239" cy="490443"/>
      </dsp:txXfrm>
    </dsp:sp>
    <dsp:sp modelId="{CA495A7F-9A8F-4DEF-B945-044563563DFC}">
      <dsp:nvSpPr>
        <dsp:cNvPr id="0" name=""/>
        <dsp:cNvSpPr/>
      </dsp:nvSpPr>
      <dsp:spPr>
        <a:xfrm>
          <a:off x="1434456" y="2084385"/>
          <a:ext cx="5737824" cy="0"/>
        </a:xfrm>
        <a:prstGeom prst="line">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dsp:style>
    </dsp:sp>
    <dsp:sp modelId="{6242301D-5A00-4A85-B545-1C9C454570ED}">
      <dsp:nvSpPr>
        <dsp:cNvPr id="0" name=""/>
        <dsp:cNvSpPr/>
      </dsp:nvSpPr>
      <dsp:spPr>
        <a:xfrm>
          <a:off x="1542040" y="2108908"/>
          <a:ext cx="5630239" cy="490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Mood visualisation supports emotional pattern recognition.</a:t>
          </a:r>
        </a:p>
      </dsp:txBody>
      <dsp:txXfrm>
        <a:off x="1542040" y="2108908"/>
        <a:ext cx="5630239" cy="490443"/>
      </dsp:txXfrm>
    </dsp:sp>
    <dsp:sp modelId="{B0F7B504-BB68-432A-A5E5-4EBFDCE00595}">
      <dsp:nvSpPr>
        <dsp:cNvPr id="0" name=""/>
        <dsp:cNvSpPr/>
      </dsp:nvSpPr>
      <dsp:spPr>
        <a:xfrm>
          <a:off x="1434456" y="2599351"/>
          <a:ext cx="5737824" cy="0"/>
        </a:xfrm>
        <a:prstGeom prst="line">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dsp:style>
    </dsp:sp>
    <dsp:sp modelId="{CC567F5D-C645-4351-8E2B-5E42542E5F39}">
      <dsp:nvSpPr>
        <dsp:cNvPr id="0" name=""/>
        <dsp:cNvSpPr/>
      </dsp:nvSpPr>
      <dsp:spPr>
        <a:xfrm>
          <a:off x="1542040" y="2623874"/>
          <a:ext cx="5630239" cy="490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Privacy controls and user autonomy embedded in design.</a:t>
          </a:r>
        </a:p>
      </dsp:txBody>
      <dsp:txXfrm>
        <a:off x="1542040" y="2623874"/>
        <a:ext cx="5630239" cy="490443"/>
      </dsp:txXfrm>
    </dsp:sp>
    <dsp:sp modelId="{32C0E6BC-84FF-48DA-B29C-560BAB5D6E9D}">
      <dsp:nvSpPr>
        <dsp:cNvPr id="0" name=""/>
        <dsp:cNvSpPr/>
      </dsp:nvSpPr>
      <dsp:spPr>
        <a:xfrm>
          <a:off x="1434456" y="3114317"/>
          <a:ext cx="5737824" cy="0"/>
        </a:xfrm>
        <a:prstGeom prst="line">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276600" cy="536575"/>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4281488" y="0"/>
            <a:ext cx="3276600" cy="536575"/>
          </a:xfrm>
          <a:prstGeom prst="rect">
            <a:avLst/>
          </a:prstGeom>
        </p:spPr>
        <p:txBody>
          <a:bodyPr vert="horz" lIns="91440" tIns="45720" rIns="91440" bIns="45720" rtlCol="0"/>
          <a:lstStyle>
            <a:lvl1pPr algn="r">
              <a:defRPr sz="1200"/>
            </a:lvl1pPr>
          </a:lstStyle>
          <a:p>
            <a:fld id="{AB13A184-913C-41E1-B93D-1ED005285365}" type="datetimeFigureOut">
              <a:t>3/15/2026</a:t>
            </a:fld>
            <a:endParaRPr lang="en-US"/>
          </a:p>
        </p:txBody>
      </p:sp>
      <p:sp>
        <p:nvSpPr>
          <p:cNvPr id="4" name="Slide Image Placeholder 3"/>
          <p:cNvSpPr>
            <a:spLocks noGrp="1" noRot="1" noChangeAspect="1"/>
          </p:cNvSpPr>
          <p:nvPr>
            <p:ph type="sldImg" idx="2"/>
          </p:nvPr>
        </p:nvSpPr>
        <p:spPr>
          <a:xfrm>
            <a:off x="573088" y="1336675"/>
            <a:ext cx="6413500" cy="3608388"/>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755650" y="5145088"/>
            <a:ext cx="6048375" cy="42100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10155238"/>
            <a:ext cx="3276600" cy="53657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4281488" y="10155238"/>
            <a:ext cx="3276600" cy="536575"/>
          </a:xfrm>
          <a:prstGeom prst="rect">
            <a:avLst/>
          </a:prstGeom>
        </p:spPr>
        <p:txBody>
          <a:bodyPr vert="horz" lIns="91440" tIns="45720" rIns="91440" bIns="45720" rtlCol="0" anchor="b"/>
          <a:lstStyle>
            <a:lvl1pPr algn="r">
              <a:defRPr sz="1200"/>
            </a:lvl1pPr>
          </a:lstStyle>
          <a:p>
            <a:fld id="{2DCD1861-2C9A-4CEB-BFA4-D0517C1734F1}" type="slidenum">
              <a:t>‹#›</a:t>
            </a:fld>
            <a:endParaRPr lang="en-US"/>
          </a:p>
        </p:txBody>
      </p:sp>
    </p:spTree>
    <p:extLst>
      <p:ext uri="{BB962C8B-B14F-4D97-AF65-F5344CB8AC3E}">
        <p14:creationId xmlns:p14="http://schemas.microsoft.com/office/powerpoint/2010/main" val="30221769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D18E0B9-48E4-499D-93B2-B07D00395BAC}" type="slidenum">
              <a:rPr lang="en-US" smtClean="0"/>
              <a:t>2</a:t>
            </a:fld>
            <a:endParaRPr lang="en-US" dirty="0"/>
          </a:p>
        </p:txBody>
      </p:sp>
    </p:spTree>
    <p:extLst>
      <p:ext uri="{BB962C8B-B14F-4D97-AF65-F5344CB8AC3E}">
        <p14:creationId xmlns:p14="http://schemas.microsoft.com/office/powerpoint/2010/main" val="17110261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A2C2CA-A4FC-F862-2421-6B685C45BF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1AB740-A4C9-D1F2-B940-802A9F4239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B101C3-58F2-70CE-D532-9665EB0520D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7D9595A-E284-9C2C-4F9C-6554A3E07601}"/>
              </a:ext>
            </a:extLst>
          </p:cNvPr>
          <p:cNvSpPr>
            <a:spLocks noGrp="1"/>
          </p:cNvSpPr>
          <p:nvPr>
            <p:ph type="sldNum" sz="quarter" idx="5"/>
          </p:nvPr>
        </p:nvSpPr>
        <p:spPr/>
        <p:txBody>
          <a:bodyPr/>
          <a:lstStyle/>
          <a:p>
            <a:fld id="{8D18E0B9-48E4-499D-93B2-B07D00395BAC}" type="slidenum">
              <a:rPr lang="en-US" smtClean="0"/>
              <a:t>5</a:t>
            </a:fld>
            <a:endParaRPr lang="en-US" dirty="0"/>
          </a:p>
        </p:txBody>
      </p:sp>
    </p:spTree>
    <p:extLst>
      <p:ext uri="{BB962C8B-B14F-4D97-AF65-F5344CB8AC3E}">
        <p14:creationId xmlns:p14="http://schemas.microsoft.com/office/powerpoint/2010/main" val="33911972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652320" y="647640"/>
            <a:ext cx="10626120" cy="114660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Grandview Display"/>
            </a:endParaRPr>
          </a:p>
        </p:txBody>
      </p:sp>
      <p:sp>
        <p:nvSpPr>
          <p:cNvPr id="6" name="PlaceHolder 2"/>
          <p:cNvSpPr>
            <a:spLocks noGrp="1"/>
          </p:cNvSpPr>
          <p:nvPr>
            <p:ph type="subTitle"/>
          </p:nvPr>
        </p:nvSpPr>
        <p:spPr>
          <a:xfrm>
            <a:off x="652320" y="2095560"/>
            <a:ext cx="10621440" cy="3847680"/>
          </a:xfrm>
          <a:prstGeom prst="rect">
            <a:avLst/>
          </a:prstGeom>
          <a:noFill/>
          <a:ln w="0">
            <a:noFill/>
          </a:ln>
        </p:spPr>
        <p:txBody>
          <a:bodyPr lIns="0" tIns="0" rIns="0" bIns="0" anchor="ctr">
            <a:noAutofit/>
          </a:bodyPr>
          <a:lstStyle/>
          <a:p>
            <a:pPr indent="0" algn="ctr">
              <a:buNone/>
            </a:pPr>
            <a:endParaRPr lang="en-GB"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2" name="PlaceHolder 4"/>
          <p:cNvSpPr>
            <a:spLocks noGrp="1"/>
          </p:cNvSpPr>
          <p:nvPr>
            <p:ph type="sldNum" idx="3"/>
          </p:nvPr>
        </p:nvSpPr>
        <p:spPr/>
        <p:txBody>
          <a:bodyPr/>
          <a:lstStyle/>
          <a:p>
            <a:fld id="{D5C15A68-1C4C-4C10-BBC1-6505004C6FB9}" type="slidenum">
              <a:t>‹#›</a:t>
            </a:fld>
            <a:endParaRPr/>
          </a:p>
        </p:txBody>
      </p:sp>
      <p:sp>
        <p:nvSpPr>
          <p:cNvPr id="3" name="PlaceHolder 5"/>
          <p:cNvSpPr>
            <a:spLocks noGrp="1"/>
          </p:cNvSpPr>
          <p:nvPr>
            <p:ph type="dt" idx="1"/>
          </p:nvPr>
        </p:nvSpPr>
        <p:spPr/>
        <p:txBody>
          <a:body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652320" y="647640"/>
            <a:ext cx="10626120" cy="114660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Grandview Display"/>
            </a:endParaRPr>
          </a:p>
        </p:txBody>
      </p:sp>
      <p:sp>
        <p:nvSpPr>
          <p:cNvPr id="28" name="PlaceHolder 2"/>
          <p:cNvSpPr>
            <a:spLocks noGrp="1"/>
          </p:cNvSpPr>
          <p:nvPr>
            <p:ph/>
          </p:nvPr>
        </p:nvSpPr>
        <p:spPr>
          <a:xfrm>
            <a:off x="652320" y="2095560"/>
            <a:ext cx="10621440" cy="3847680"/>
          </a:xfrm>
          <a:prstGeom prst="rect">
            <a:avLst/>
          </a:prstGeom>
          <a:noFill/>
          <a:ln w="0">
            <a:noFill/>
          </a:ln>
        </p:spPr>
        <p:txBody>
          <a:bodyPr lIns="0" tIns="0" rIns="0" bIns="0" anchor="t">
            <a:normAutofit/>
          </a:bodyPr>
          <a:lstStyle/>
          <a:p>
            <a:pPr indent="0">
              <a:lnSpc>
                <a:spcPct val="120000"/>
              </a:lnSpc>
              <a:spcBef>
                <a:spcPts val="1414"/>
              </a:spcBef>
              <a:buNone/>
            </a:pPr>
            <a:endParaRPr lang="en-US" sz="2000" b="0" strike="noStrike" spc="-1">
              <a:solidFill>
                <a:schemeClr val="dk1"/>
              </a:solidFill>
              <a:latin typeface="Grandview Display"/>
            </a:endParaRPr>
          </a:p>
        </p:txBody>
      </p:sp>
      <p:sp>
        <p:nvSpPr>
          <p:cNvPr id="4" name="PlaceHolder 3"/>
          <p:cNvSpPr>
            <a:spLocks noGrp="1"/>
          </p:cNvSpPr>
          <p:nvPr>
            <p:ph type="ftr" idx="12"/>
          </p:nvPr>
        </p:nvSpPr>
        <p:spPr/>
        <p:txBody>
          <a:bodyPr/>
          <a:lstStyle/>
          <a:p>
            <a:r>
              <a:t>Footer</a:t>
            </a:r>
          </a:p>
        </p:txBody>
      </p:sp>
      <p:sp>
        <p:nvSpPr>
          <p:cNvPr id="5" name="PlaceHolder 4"/>
          <p:cNvSpPr>
            <a:spLocks noGrp="1"/>
          </p:cNvSpPr>
          <p:nvPr>
            <p:ph type="sldNum" idx="13"/>
          </p:nvPr>
        </p:nvSpPr>
        <p:spPr/>
        <p:txBody>
          <a:bodyPr/>
          <a:lstStyle/>
          <a:p>
            <a:fld id="{F37FD4F9-DEAF-486F-B97C-3391849CAD07}" type="slidenum">
              <a:t>‹#›</a:t>
            </a:fld>
            <a:endParaRPr/>
          </a:p>
        </p:txBody>
      </p:sp>
      <p:sp>
        <p:nvSpPr>
          <p:cNvPr id="6" name="PlaceHolder 5"/>
          <p:cNvSpPr>
            <a:spLocks noGrp="1"/>
          </p:cNvSpPr>
          <p:nvPr>
            <p:ph type="dt" idx="11"/>
          </p:nvPr>
        </p:nvSpPr>
        <p:spPr/>
        <p:txBody>
          <a:body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483F8-A489-2427-8F50-664B90614076}"/>
              </a:ext>
            </a:extLst>
          </p:cNvPr>
          <p:cNvSpPr>
            <a:spLocks noGrp="1"/>
          </p:cNvSpPr>
          <p:nvPr>
            <p:ph type="ctrTitle"/>
          </p:nvPr>
        </p:nvSpPr>
        <p:spPr>
          <a:xfrm>
            <a:off x="1524199" y="1122363"/>
            <a:ext cx="9145191"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E34717E-7685-EC74-21D7-A3194144301B}"/>
              </a:ext>
            </a:extLst>
          </p:cNvPr>
          <p:cNvSpPr>
            <a:spLocks noGrp="1"/>
          </p:cNvSpPr>
          <p:nvPr>
            <p:ph type="subTitle" idx="1"/>
          </p:nvPr>
        </p:nvSpPr>
        <p:spPr>
          <a:xfrm>
            <a:off x="1524199" y="3602038"/>
            <a:ext cx="91451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B5DA47-AA8F-0DBC-923E-1027C3CF2AE3}"/>
              </a:ext>
            </a:extLst>
          </p:cNvPr>
          <p:cNvSpPr>
            <a:spLocks noGrp="1"/>
          </p:cNvSpPr>
          <p:nvPr>
            <p:ph type="dt" sz="half" idx="10"/>
          </p:nvPr>
        </p:nvSpPr>
        <p:spPr/>
        <p:txBody>
          <a:bodyPr/>
          <a:lstStyle/>
          <a:p>
            <a:fld id="{9E901F87-FAC2-48AA-82F2-5849B09B7559}" type="datetimeFigureOut">
              <a:rPr lang="en-GB" smtClean="0"/>
              <a:t>15/03/2026</a:t>
            </a:fld>
            <a:endParaRPr lang="en-GB"/>
          </a:p>
        </p:txBody>
      </p:sp>
      <p:sp>
        <p:nvSpPr>
          <p:cNvPr id="5" name="Footer Placeholder 4">
            <a:extLst>
              <a:ext uri="{FF2B5EF4-FFF2-40B4-BE49-F238E27FC236}">
                <a16:creationId xmlns:a16="http://schemas.microsoft.com/office/drawing/2014/main" id="{B4308AFB-2B39-732B-DDA0-32C5437A0A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CE4260-479A-B152-0A19-F1030F3484B3}"/>
              </a:ext>
            </a:extLst>
          </p:cNvPr>
          <p:cNvSpPr>
            <a:spLocks noGrp="1"/>
          </p:cNvSpPr>
          <p:nvPr>
            <p:ph type="sldNum" sz="quarter" idx="12"/>
          </p:nvPr>
        </p:nvSpPr>
        <p:spPr/>
        <p:txBody>
          <a:bodyPr/>
          <a:lstStyle/>
          <a:p>
            <a:fld id="{69FBB9B7-2BB0-44BA-B8DF-D24FE21210BA}" type="slidenum">
              <a:rPr lang="en-GB" smtClean="0"/>
              <a:t>‹#›</a:t>
            </a:fld>
            <a:endParaRPr lang="en-GB"/>
          </a:p>
        </p:txBody>
      </p:sp>
    </p:spTree>
    <p:extLst>
      <p:ext uri="{BB962C8B-B14F-4D97-AF65-F5344CB8AC3E}">
        <p14:creationId xmlns:p14="http://schemas.microsoft.com/office/powerpoint/2010/main" val="42445096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itle text and imag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1D49246-C641-C3BA-F07B-89FFC6CDAEB8}"/>
              </a:ext>
            </a:extLst>
          </p:cNvPr>
          <p:cNvSpPr>
            <a:spLocks noGrp="1"/>
          </p:cNvSpPr>
          <p:nvPr>
            <p:ph type="title" hasCustomPrompt="1"/>
          </p:nvPr>
        </p:nvSpPr>
        <p:spPr>
          <a:xfrm>
            <a:off x="914518" y="853440"/>
            <a:ext cx="4802999" cy="2833689"/>
          </a:xfrm>
        </p:spPr>
        <p:txBody>
          <a:bodyPr rIns="914400" anchor="b"/>
          <a:lstStyle>
            <a:lvl1pPr>
              <a:defRPr sz="4800"/>
            </a:lvl1pPr>
          </a:lstStyle>
          <a:p>
            <a:r>
              <a:rPr lang="en-US" dirty="0"/>
              <a:t>Click to add title</a:t>
            </a:r>
          </a:p>
        </p:txBody>
      </p:sp>
      <p:sp>
        <p:nvSpPr>
          <p:cNvPr id="11" name="Content Placeholder 10">
            <a:extLst>
              <a:ext uri="{FF2B5EF4-FFF2-40B4-BE49-F238E27FC236}">
                <a16:creationId xmlns:a16="http://schemas.microsoft.com/office/drawing/2014/main" id="{5BE7E1DF-A70C-8F79-9B76-72B2A7B4DC71}"/>
              </a:ext>
            </a:extLst>
          </p:cNvPr>
          <p:cNvSpPr>
            <a:spLocks noGrp="1"/>
          </p:cNvSpPr>
          <p:nvPr>
            <p:ph sz="quarter" idx="11" hasCustomPrompt="1"/>
          </p:nvPr>
        </p:nvSpPr>
        <p:spPr>
          <a:xfrm>
            <a:off x="914519" y="3931920"/>
            <a:ext cx="4803361" cy="2072641"/>
          </a:xfrm>
        </p:spPr>
        <p:txBody>
          <a:bodyPr>
            <a:normAutofit/>
          </a:bodyPr>
          <a:lstStyle>
            <a:lvl1pPr marL="0" indent="0">
              <a:lnSpc>
                <a:spcPct val="125000"/>
              </a:lnSpc>
              <a:spcBef>
                <a:spcPts val="0"/>
              </a:spcBef>
              <a:buNone/>
              <a:defRPr sz="1800"/>
            </a:lvl1pPr>
            <a:lvl2pPr marL="457200" indent="0">
              <a:lnSpc>
                <a:spcPct val="125000"/>
              </a:lnSpc>
              <a:spcBef>
                <a:spcPts val="0"/>
              </a:spcBef>
              <a:buNone/>
              <a:defRPr sz="1600"/>
            </a:lvl2pPr>
            <a:lvl3pPr marL="914400" indent="0">
              <a:lnSpc>
                <a:spcPct val="125000"/>
              </a:lnSpc>
              <a:spcBef>
                <a:spcPts val="0"/>
              </a:spcBef>
              <a:buNone/>
              <a:defRPr sz="1400"/>
            </a:lvl3pPr>
            <a:lvl4pPr marL="1371600" indent="0">
              <a:lnSpc>
                <a:spcPct val="125000"/>
              </a:lnSpc>
              <a:spcBef>
                <a:spcPts val="0"/>
              </a:spcBef>
              <a:buNone/>
              <a:defRPr sz="1200"/>
            </a:lvl4pPr>
            <a:lvl5pPr marL="1828800" indent="0">
              <a:lnSpc>
                <a:spcPct val="125000"/>
              </a:lnSpc>
              <a:spcBef>
                <a:spcPts val="0"/>
              </a:spcBef>
              <a:buNone/>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1">
            <a:extLst>
              <a:ext uri="{FF2B5EF4-FFF2-40B4-BE49-F238E27FC236}">
                <a16:creationId xmlns:a16="http://schemas.microsoft.com/office/drawing/2014/main" id="{1CD5F637-DFBF-7FED-7CD5-F46A26E5CD15}"/>
              </a:ext>
            </a:extLst>
          </p:cNvPr>
          <p:cNvSpPr>
            <a:spLocks noGrp="1"/>
          </p:cNvSpPr>
          <p:nvPr>
            <p:ph type="pic" sz="quarter" idx="10"/>
          </p:nvPr>
        </p:nvSpPr>
        <p:spPr>
          <a:xfrm>
            <a:off x="6479431" y="921230"/>
            <a:ext cx="5714157" cy="5029200"/>
          </a:xfrm>
          <a:custGeom>
            <a:avLst/>
            <a:gdLst>
              <a:gd name="connsiteX0" fmla="*/ 5327097 w 5713413"/>
              <a:gd name="connsiteY0" fmla="*/ 0 h 5029200"/>
              <a:gd name="connsiteX1" fmla="*/ 5713413 w 5713413"/>
              <a:gd name="connsiteY1" fmla="*/ 0 h 5029200"/>
              <a:gd name="connsiteX2" fmla="*/ 5713413 w 5713413"/>
              <a:gd name="connsiteY2" fmla="*/ 5029200 h 5029200"/>
              <a:gd name="connsiteX3" fmla="*/ 5327097 w 5713413"/>
              <a:gd name="connsiteY3" fmla="*/ 5029200 h 5029200"/>
              <a:gd name="connsiteX4" fmla="*/ 0 w 5713413"/>
              <a:gd name="connsiteY4" fmla="*/ 0 h 5029200"/>
              <a:gd name="connsiteX5" fmla="*/ 5313743 w 5713413"/>
              <a:gd name="connsiteY5" fmla="*/ 0 h 5029200"/>
              <a:gd name="connsiteX6" fmla="*/ 5313743 w 5713413"/>
              <a:gd name="connsiteY6" fmla="*/ 5029200 h 5029200"/>
              <a:gd name="connsiteX7" fmla="*/ 0 w 5713413"/>
              <a:gd name="connsiteY7" fmla="*/ 5029200 h 502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3413" h="5029200">
                <a:moveTo>
                  <a:pt x="5327097" y="0"/>
                </a:moveTo>
                <a:lnTo>
                  <a:pt x="5713413" y="0"/>
                </a:lnTo>
                <a:lnTo>
                  <a:pt x="5713413" y="5029200"/>
                </a:lnTo>
                <a:lnTo>
                  <a:pt x="5327097" y="5029200"/>
                </a:lnTo>
                <a:close/>
                <a:moveTo>
                  <a:pt x="0" y="0"/>
                </a:moveTo>
                <a:lnTo>
                  <a:pt x="5313743" y="0"/>
                </a:lnTo>
                <a:lnTo>
                  <a:pt x="5313743" y="5029200"/>
                </a:lnTo>
                <a:lnTo>
                  <a:pt x="0" y="5029200"/>
                </a:lnTo>
                <a:close/>
              </a:path>
            </a:pathLst>
          </a:custGeom>
        </p:spPr>
        <p:txBody>
          <a:bodyPr wrap="square">
            <a:noAutofit/>
          </a:bodyPr>
          <a:lstStyle>
            <a:lvl1pPr marL="0" indent="0" algn="ctr">
              <a:buNone/>
              <a:defRPr sz="2000"/>
            </a:lvl1pPr>
          </a:lstStyle>
          <a:p>
            <a:r>
              <a:rPr lang="en-US"/>
              <a:t>Click icon to add picture</a:t>
            </a:r>
            <a:endParaRPr lang="en-US" dirty="0"/>
          </a:p>
        </p:txBody>
      </p:sp>
      <p:sp>
        <p:nvSpPr>
          <p:cNvPr id="4" name="Footer Placeholder 4">
            <a:extLst>
              <a:ext uri="{FF2B5EF4-FFF2-40B4-BE49-F238E27FC236}">
                <a16:creationId xmlns:a16="http://schemas.microsoft.com/office/drawing/2014/main" id="{378552E1-07B0-A631-78D3-D3C0E4C0CD1F}"/>
              </a:ext>
            </a:extLst>
          </p:cNvPr>
          <p:cNvSpPr>
            <a:spLocks noGrp="1"/>
          </p:cNvSpPr>
          <p:nvPr>
            <p:ph type="ftr" sz="quarter" idx="3"/>
          </p:nvPr>
        </p:nvSpPr>
        <p:spPr>
          <a:xfrm>
            <a:off x="914519" y="6121253"/>
            <a:ext cx="4115336"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dirty="0"/>
          </a:p>
        </p:txBody>
      </p:sp>
      <p:sp>
        <p:nvSpPr>
          <p:cNvPr id="5" name="Slide Number Placeholder 5">
            <a:extLst>
              <a:ext uri="{FF2B5EF4-FFF2-40B4-BE49-F238E27FC236}">
                <a16:creationId xmlns:a16="http://schemas.microsoft.com/office/drawing/2014/main" id="{DD635B7F-3E76-4C66-6A5A-9156FCE3D921}"/>
              </a:ext>
            </a:extLst>
          </p:cNvPr>
          <p:cNvSpPr>
            <a:spLocks noGrp="1"/>
          </p:cNvSpPr>
          <p:nvPr>
            <p:ph type="sldNum" sz="quarter" idx="4"/>
          </p:nvPr>
        </p:nvSpPr>
        <p:spPr>
          <a:xfrm>
            <a:off x="8535512" y="6121253"/>
            <a:ext cx="2743557"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dirty="0"/>
          </a:p>
        </p:txBody>
      </p:sp>
      <p:sp>
        <p:nvSpPr>
          <p:cNvPr id="13" name="Frame 12">
            <a:extLst>
              <a:ext uri="{FF2B5EF4-FFF2-40B4-BE49-F238E27FC236}">
                <a16:creationId xmlns:a16="http://schemas.microsoft.com/office/drawing/2014/main" id="{33E3B934-3E16-21AF-8F5A-9EFD93255705}"/>
              </a:ext>
            </a:extLst>
          </p:cNvPr>
          <p:cNvSpPr/>
          <p:nvPr userDrawn="1"/>
        </p:nvSpPr>
        <p:spPr>
          <a:xfrm>
            <a:off x="386368" y="352044"/>
            <a:ext cx="11420854" cy="6153912"/>
          </a:xfrm>
          <a:prstGeom prst="frame">
            <a:avLst>
              <a:gd name="adj1" fmla="val 217"/>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solidFill>
                <a:schemeClr val="tx1"/>
              </a:solidFill>
            </a:endParaRPr>
          </a:p>
        </p:txBody>
      </p:sp>
    </p:spTree>
    <p:extLst>
      <p:ext uri="{BB962C8B-B14F-4D97-AF65-F5344CB8AC3E}">
        <p14:creationId xmlns:p14="http://schemas.microsoft.com/office/powerpoint/2010/main" val="4058181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9C44C-8841-4004-AEEA-45BD8923EDD1}"/>
              </a:ext>
            </a:extLst>
          </p:cNvPr>
          <p:cNvSpPr>
            <a:spLocks noGrp="1"/>
          </p:cNvSpPr>
          <p:nvPr>
            <p:ph type="title"/>
          </p:nvPr>
        </p:nvSpPr>
        <p:spPr>
          <a:xfrm>
            <a:off x="831958" y="1709739"/>
            <a:ext cx="1051697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9655694-57DF-C281-2EAB-03450E29E172}"/>
              </a:ext>
            </a:extLst>
          </p:cNvPr>
          <p:cNvSpPr>
            <a:spLocks noGrp="1"/>
          </p:cNvSpPr>
          <p:nvPr>
            <p:ph type="body" idx="1"/>
          </p:nvPr>
        </p:nvSpPr>
        <p:spPr>
          <a:xfrm>
            <a:off x="831958" y="4589464"/>
            <a:ext cx="1051697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3A5E32-306A-9C62-633D-497E3AE4F179}"/>
              </a:ext>
            </a:extLst>
          </p:cNvPr>
          <p:cNvSpPr>
            <a:spLocks noGrp="1"/>
          </p:cNvSpPr>
          <p:nvPr>
            <p:ph type="dt" sz="half" idx="10"/>
          </p:nvPr>
        </p:nvSpPr>
        <p:spPr/>
        <p:txBody>
          <a:bodyPr/>
          <a:lstStyle/>
          <a:p>
            <a:fld id="{9E901F87-FAC2-48AA-82F2-5849B09B7559}" type="datetimeFigureOut">
              <a:rPr lang="en-GB" smtClean="0"/>
              <a:t>15/03/2026</a:t>
            </a:fld>
            <a:endParaRPr lang="en-GB"/>
          </a:p>
        </p:txBody>
      </p:sp>
      <p:sp>
        <p:nvSpPr>
          <p:cNvPr id="5" name="Footer Placeholder 4">
            <a:extLst>
              <a:ext uri="{FF2B5EF4-FFF2-40B4-BE49-F238E27FC236}">
                <a16:creationId xmlns:a16="http://schemas.microsoft.com/office/drawing/2014/main" id="{452942B7-7A5F-18D3-2004-6CD1A88F23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EBB064-9A5A-EF16-ED99-596BBA75F385}"/>
              </a:ext>
            </a:extLst>
          </p:cNvPr>
          <p:cNvSpPr>
            <a:spLocks noGrp="1"/>
          </p:cNvSpPr>
          <p:nvPr>
            <p:ph type="sldNum" sz="quarter" idx="12"/>
          </p:nvPr>
        </p:nvSpPr>
        <p:spPr/>
        <p:txBody>
          <a:bodyPr/>
          <a:lstStyle/>
          <a:p>
            <a:fld id="{69FBB9B7-2BB0-44BA-B8DF-D24FE21210BA}" type="slidenum">
              <a:rPr lang="en-GB" smtClean="0"/>
              <a:t>‹#›</a:t>
            </a:fld>
            <a:endParaRPr lang="en-GB"/>
          </a:p>
        </p:txBody>
      </p:sp>
    </p:spTree>
    <p:extLst>
      <p:ext uri="{BB962C8B-B14F-4D97-AF65-F5344CB8AC3E}">
        <p14:creationId xmlns:p14="http://schemas.microsoft.com/office/powerpoint/2010/main" val="2622271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xAndTwoObj">
  <p:cSld name="1_Title Picture and Content">
    <p:spTree>
      <p:nvGrpSpPr>
        <p:cNvPr id="1" name=""/>
        <p:cNvGrpSpPr/>
        <p:nvPr/>
      </p:nvGrpSpPr>
      <p:grpSpPr>
        <a:xfrm>
          <a:off x="0" y="0"/>
          <a:ext cx="0" cy="0"/>
          <a:chOff x="0" y="0"/>
          <a:chExt cx="0" cy="0"/>
        </a:xfrm>
      </p:grpSpPr>
      <p:sp>
        <p:nvSpPr>
          <p:cNvPr id="75" name="PlaceHolder 1"/>
          <p:cNvSpPr>
            <a:spLocks noGrp="1"/>
          </p:cNvSpPr>
          <p:nvPr>
            <p:ph type="title"/>
          </p:nvPr>
        </p:nvSpPr>
        <p:spPr>
          <a:xfrm>
            <a:off x="899397" y="655200"/>
            <a:ext cx="4572235" cy="54860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Source Sans Pro Light"/>
            </a:endParaRPr>
          </a:p>
        </p:txBody>
      </p:sp>
      <p:sp>
        <p:nvSpPr>
          <p:cNvPr id="76" name="PlaceHolder 2"/>
          <p:cNvSpPr>
            <a:spLocks noGrp="1"/>
          </p:cNvSpPr>
          <p:nvPr>
            <p:ph/>
          </p:nvPr>
        </p:nvSpPr>
        <p:spPr>
          <a:xfrm>
            <a:off x="6476163" y="2773800"/>
            <a:ext cx="2231211" cy="336780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lumMod val="65000"/>
                  <a:lumOff val="35000"/>
                </a:schemeClr>
              </a:solidFill>
              <a:latin typeface="Source Sans Pro Light"/>
            </a:endParaRPr>
          </a:p>
        </p:txBody>
      </p:sp>
      <p:sp>
        <p:nvSpPr>
          <p:cNvPr id="77" name="PlaceHolder 3"/>
          <p:cNvSpPr>
            <a:spLocks noGrp="1"/>
          </p:cNvSpPr>
          <p:nvPr>
            <p:ph/>
          </p:nvPr>
        </p:nvSpPr>
        <p:spPr>
          <a:xfrm>
            <a:off x="8819348" y="2773800"/>
            <a:ext cx="2231211" cy="160632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lumMod val="65000"/>
                  <a:lumOff val="35000"/>
                </a:schemeClr>
              </a:solidFill>
              <a:latin typeface="Source Sans Pro Light"/>
            </a:endParaRPr>
          </a:p>
        </p:txBody>
      </p:sp>
      <p:sp>
        <p:nvSpPr>
          <p:cNvPr id="78" name="PlaceHolder 4"/>
          <p:cNvSpPr>
            <a:spLocks noGrp="1"/>
          </p:cNvSpPr>
          <p:nvPr>
            <p:ph/>
          </p:nvPr>
        </p:nvSpPr>
        <p:spPr>
          <a:xfrm>
            <a:off x="8819348" y="4533120"/>
            <a:ext cx="2231211" cy="160632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lumMod val="65000"/>
                  <a:lumOff val="35000"/>
                </a:schemeClr>
              </a:solidFill>
              <a:latin typeface="Source Sans Pro Light"/>
            </a:endParaRPr>
          </a:p>
        </p:txBody>
      </p:sp>
      <p:sp>
        <p:nvSpPr>
          <p:cNvPr id="6" name="PlaceHolder 5"/>
          <p:cNvSpPr>
            <a:spLocks noGrp="1"/>
          </p:cNvSpPr>
          <p:nvPr>
            <p:ph type="ftr" idx="21"/>
          </p:nvPr>
        </p:nvSpPr>
        <p:spPr/>
        <p:txBody>
          <a:bodyPr/>
          <a:lstStyle/>
          <a:p>
            <a:r>
              <a:t>Footer</a:t>
            </a:r>
          </a:p>
        </p:txBody>
      </p:sp>
      <p:sp>
        <p:nvSpPr>
          <p:cNvPr id="7" name="PlaceHolder 6"/>
          <p:cNvSpPr>
            <a:spLocks noGrp="1"/>
          </p:cNvSpPr>
          <p:nvPr>
            <p:ph type="sldNum" idx="22"/>
          </p:nvPr>
        </p:nvSpPr>
        <p:spPr/>
        <p:txBody>
          <a:bodyPr/>
          <a:lstStyle/>
          <a:p>
            <a:fld id="{0CBDB462-F052-435D-A804-32DF75D0BEA3}" type="slidenum">
              <a:t>‹#›</a:t>
            </a:fld>
            <a:endParaRPr/>
          </a:p>
        </p:txBody>
      </p:sp>
    </p:spTree>
    <p:extLst>
      <p:ext uri="{BB962C8B-B14F-4D97-AF65-F5344CB8AC3E}">
        <p14:creationId xmlns:p14="http://schemas.microsoft.com/office/powerpoint/2010/main" val="285020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4E96F-A3EB-5B63-1BC7-66505D6091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7E034F-E37C-214E-CA96-232082D9E3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33211D-7D8E-16CA-7777-C32BE3595A95}"/>
              </a:ext>
            </a:extLst>
          </p:cNvPr>
          <p:cNvSpPr>
            <a:spLocks noGrp="1"/>
          </p:cNvSpPr>
          <p:nvPr>
            <p:ph type="dt" sz="half" idx="10"/>
          </p:nvPr>
        </p:nvSpPr>
        <p:spPr/>
        <p:txBody>
          <a:bodyPr/>
          <a:lstStyle/>
          <a:p>
            <a:fld id="{9E901F87-FAC2-48AA-82F2-5849B09B7559}" type="datetimeFigureOut">
              <a:rPr lang="en-GB" smtClean="0"/>
              <a:t>15/03/2026</a:t>
            </a:fld>
            <a:endParaRPr lang="en-GB"/>
          </a:p>
        </p:txBody>
      </p:sp>
      <p:sp>
        <p:nvSpPr>
          <p:cNvPr id="5" name="Footer Placeholder 4">
            <a:extLst>
              <a:ext uri="{FF2B5EF4-FFF2-40B4-BE49-F238E27FC236}">
                <a16:creationId xmlns:a16="http://schemas.microsoft.com/office/drawing/2014/main" id="{E26BD0BA-B5C8-9447-56C8-5A6CB3E73D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8740A1-3B10-6B61-A64E-2EB7B55C59F1}"/>
              </a:ext>
            </a:extLst>
          </p:cNvPr>
          <p:cNvSpPr>
            <a:spLocks noGrp="1"/>
          </p:cNvSpPr>
          <p:nvPr>
            <p:ph type="sldNum" sz="quarter" idx="12"/>
          </p:nvPr>
        </p:nvSpPr>
        <p:spPr/>
        <p:txBody>
          <a:bodyPr/>
          <a:lstStyle/>
          <a:p>
            <a:fld id="{69FBB9B7-2BB0-44BA-B8DF-D24FE21210BA}" type="slidenum">
              <a:rPr lang="en-GB" smtClean="0"/>
              <a:t>‹#›</a:t>
            </a:fld>
            <a:endParaRPr lang="en-GB"/>
          </a:p>
        </p:txBody>
      </p:sp>
    </p:spTree>
    <p:extLst>
      <p:ext uri="{BB962C8B-B14F-4D97-AF65-F5344CB8AC3E}">
        <p14:creationId xmlns:p14="http://schemas.microsoft.com/office/powerpoint/2010/main" val="30143701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Title Picture and Content">
    <p:spTree>
      <p:nvGrpSpPr>
        <p:cNvPr id="1" name=""/>
        <p:cNvGrpSpPr/>
        <p:nvPr/>
      </p:nvGrpSpPr>
      <p:grpSpPr>
        <a:xfrm>
          <a:off x="0" y="0"/>
          <a:ext cx="0" cy="0"/>
          <a:chOff x="0" y="0"/>
          <a:chExt cx="0" cy="0"/>
        </a:xfrm>
      </p:grpSpPr>
      <p:sp>
        <p:nvSpPr>
          <p:cNvPr id="73" name="PlaceHolder 1"/>
          <p:cNvSpPr>
            <a:spLocks noGrp="1"/>
          </p:cNvSpPr>
          <p:nvPr>
            <p:ph type="title"/>
          </p:nvPr>
        </p:nvSpPr>
        <p:spPr>
          <a:xfrm>
            <a:off x="899397" y="655200"/>
            <a:ext cx="4572235" cy="54860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Source Sans Pro Light"/>
            </a:endParaRPr>
          </a:p>
        </p:txBody>
      </p:sp>
      <p:sp>
        <p:nvSpPr>
          <p:cNvPr id="74" name="PlaceHolder 2"/>
          <p:cNvSpPr>
            <a:spLocks noGrp="1"/>
          </p:cNvSpPr>
          <p:nvPr>
            <p:ph/>
          </p:nvPr>
        </p:nvSpPr>
        <p:spPr>
          <a:xfrm>
            <a:off x="6476164" y="2773800"/>
            <a:ext cx="4572235" cy="336780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lumMod val="65000"/>
                  <a:lumOff val="35000"/>
                </a:schemeClr>
              </a:solidFill>
              <a:latin typeface="Source Sans Pro Light"/>
            </a:endParaRPr>
          </a:p>
        </p:txBody>
      </p:sp>
      <p:sp>
        <p:nvSpPr>
          <p:cNvPr id="4" name="PlaceHolder 3"/>
          <p:cNvSpPr>
            <a:spLocks noGrp="1"/>
          </p:cNvSpPr>
          <p:nvPr>
            <p:ph type="ftr" idx="21"/>
          </p:nvPr>
        </p:nvSpPr>
        <p:spPr/>
        <p:txBody>
          <a:bodyPr/>
          <a:lstStyle/>
          <a:p>
            <a:r>
              <a:t>Footer</a:t>
            </a:r>
          </a:p>
        </p:txBody>
      </p:sp>
      <p:sp>
        <p:nvSpPr>
          <p:cNvPr id="5" name="PlaceHolder 4"/>
          <p:cNvSpPr>
            <a:spLocks noGrp="1"/>
          </p:cNvSpPr>
          <p:nvPr>
            <p:ph type="sldNum" idx="22"/>
          </p:nvPr>
        </p:nvSpPr>
        <p:spPr/>
        <p:txBody>
          <a:bodyPr/>
          <a:lstStyle/>
          <a:p>
            <a:fld id="{8F628664-5B6C-4502-A122-3A493ABD848F}" type="slidenum">
              <a:t>‹#›</a:t>
            </a:fld>
            <a:endParaRPr/>
          </a:p>
        </p:txBody>
      </p:sp>
    </p:spTree>
    <p:extLst>
      <p:ext uri="{BB962C8B-B14F-4D97-AF65-F5344CB8AC3E}">
        <p14:creationId xmlns:p14="http://schemas.microsoft.com/office/powerpoint/2010/main" val="544406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x" preserve="1">
  <p:cSld name="TITLE_">
    <p:spTree>
      <p:nvGrpSpPr>
        <p:cNvPr id="1" name=""/>
        <p:cNvGrpSpPr/>
        <p:nvPr/>
      </p:nvGrpSpPr>
      <p:grpSpPr>
        <a:xfrm>
          <a:off x="0" y="0"/>
          <a:ext cx="0" cy="0"/>
          <a:chOff x="0" y="0"/>
          <a:chExt cx="0" cy="0"/>
        </a:xfrm>
      </p:grpSpPr>
      <p:sp>
        <p:nvSpPr>
          <p:cNvPr id="77" name="PlaceHolder 1"/>
          <p:cNvSpPr>
            <a:spLocks noGrp="1"/>
          </p:cNvSpPr>
          <p:nvPr>
            <p:ph type="title"/>
          </p:nvPr>
        </p:nvSpPr>
        <p:spPr>
          <a:xfrm>
            <a:off x="652320" y="647640"/>
            <a:ext cx="10626120" cy="114660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Grandview Display"/>
            </a:endParaRPr>
          </a:p>
        </p:txBody>
      </p:sp>
      <p:sp>
        <p:nvSpPr>
          <p:cNvPr id="78" name="PlaceHolder 2"/>
          <p:cNvSpPr>
            <a:spLocks noGrp="1"/>
          </p:cNvSpPr>
          <p:nvPr>
            <p:ph/>
          </p:nvPr>
        </p:nvSpPr>
        <p:spPr>
          <a:xfrm>
            <a:off x="652320" y="2095560"/>
            <a:ext cx="10621440" cy="3847680"/>
          </a:xfrm>
          <a:prstGeom prst="rect">
            <a:avLst/>
          </a:prstGeom>
          <a:noFill/>
          <a:ln w="0">
            <a:noFill/>
          </a:ln>
        </p:spPr>
        <p:txBody>
          <a:bodyPr lIns="0" tIns="0" rIns="0" bIns="0" anchor="t">
            <a:normAutofit/>
          </a:bodyPr>
          <a:lstStyle/>
          <a:p>
            <a:pPr indent="0">
              <a:lnSpc>
                <a:spcPct val="120000"/>
              </a:lnSpc>
              <a:spcBef>
                <a:spcPts val="1414"/>
              </a:spcBef>
              <a:buNone/>
            </a:pPr>
            <a:endParaRPr lang="en-US" sz="2000" b="0" strike="noStrike" spc="-1">
              <a:solidFill>
                <a:schemeClr val="dk1"/>
              </a:solidFill>
              <a:latin typeface="Grandview Display"/>
            </a:endParaRPr>
          </a:p>
        </p:txBody>
      </p:sp>
      <p:sp>
        <p:nvSpPr>
          <p:cNvPr id="4" name="PlaceHolder 3"/>
          <p:cNvSpPr>
            <a:spLocks noGrp="1"/>
          </p:cNvSpPr>
          <p:nvPr>
            <p:ph type="sldNum" idx="35"/>
          </p:nvPr>
        </p:nvSpPr>
        <p:spPr/>
        <p:txBody>
          <a:bodyPr/>
          <a:lstStyle/>
          <a:p>
            <a:fld id="{2C452951-18E2-4265-8E12-087B896DEF33}" type="slidenum">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Default">
    <p:spTree>
      <p:nvGrpSpPr>
        <p:cNvPr id="1" name=""/>
        <p:cNvGrpSpPr/>
        <p:nvPr/>
      </p:nvGrpSpPr>
      <p:grpSpPr>
        <a:xfrm>
          <a:off x="0" y="0"/>
          <a:ext cx="0" cy="0"/>
          <a:chOff x="0" y="0"/>
          <a:chExt cx="0" cy="0"/>
        </a:xfrm>
      </p:grpSpPr>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x" preserve="1">
  <p:cSld name="Default">
    <p:spTree>
      <p:nvGrpSpPr>
        <p:cNvPr id="1" name=""/>
        <p:cNvGrpSpPr/>
        <p:nvPr/>
      </p:nvGrpSpPr>
      <p:grpSpPr>
        <a:xfrm>
          <a:off x="0" y="0"/>
          <a:ext cx="0" cy="0"/>
          <a:chOff x="0" y="0"/>
          <a:chExt cx="0" cy="0"/>
        </a:xfrm>
      </p:grpSpPr>
      <p:sp>
        <p:nvSpPr>
          <p:cNvPr id="81" name="PlaceHolder 1"/>
          <p:cNvSpPr>
            <a:spLocks noGrp="1"/>
          </p:cNvSpPr>
          <p:nvPr>
            <p:ph type="title"/>
          </p:nvPr>
        </p:nvSpPr>
        <p:spPr>
          <a:xfrm>
            <a:off x="652320" y="647640"/>
            <a:ext cx="10626120" cy="114660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Grandview Display"/>
            </a:endParaRPr>
          </a:p>
        </p:txBody>
      </p:sp>
      <p:sp>
        <p:nvSpPr>
          <p:cNvPr id="82" name="PlaceHolder 2"/>
          <p:cNvSpPr>
            <a:spLocks noGrp="1"/>
          </p:cNvSpPr>
          <p:nvPr>
            <p:ph/>
          </p:nvPr>
        </p:nvSpPr>
        <p:spPr>
          <a:xfrm>
            <a:off x="652320" y="2095560"/>
            <a:ext cx="10621440" cy="3847680"/>
          </a:xfrm>
          <a:prstGeom prst="rect">
            <a:avLst/>
          </a:prstGeom>
          <a:noFill/>
          <a:ln w="0">
            <a:noFill/>
          </a:ln>
        </p:spPr>
        <p:txBody>
          <a:bodyPr lIns="0" tIns="0" rIns="0" bIns="0" anchor="t">
            <a:normAutofit/>
          </a:bodyPr>
          <a:lstStyle/>
          <a:p>
            <a:pPr indent="0">
              <a:lnSpc>
                <a:spcPct val="120000"/>
              </a:lnSpc>
              <a:spcBef>
                <a:spcPts val="1414"/>
              </a:spcBef>
              <a:buNone/>
            </a:pPr>
            <a:endParaRPr lang="en-US" sz="2000" b="0" strike="noStrike" spc="-1">
              <a:solidFill>
                <a:schemeClr val="dk1"/>
              </a:solidFill>
              <a:latin typeface="Grandview Display"/>
            </a:endParaRPr>
          </a:p>
        </p:txBody>
      </p:sp>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9.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1.xml"/><Relationship Id="rId1"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 name="PlaceHolder 1"/>
          <p:cNvSpPr>
            <a:spLocks noGrp="1"/>
          </p:cNvSpPr>
          <p:nvPr>
            <p:ph type="title"/>
          </p:nvPr>
        </p:nvSpPr>
        <p:spPr>
          <a:xfrm>
            <a:off x="647640" y="1181160"/>
            <a:ext cx="6865200" cy="3580920"/>
          </a:xfrm>
          <a:prstGeom prst="rect">
            <a:avLst/>
          </a:prstGeom>
          <a:noFill/>
          <a:ln w="0">
            <a:noFill/>
          </a:ln>
        </p:spPr>
        <p:txBody>
          <a:bodyPr lIns="91440" tIns="45720" rIns="91440" bIns="45720" anchor="b">
            <a:normAutofit/>
          </a:bodyPr>
          <a:lstStyle/>
          <a:p>
            <a:pPr indent="0" defTabSz="914400">
              <a:lnSpc>
                <a:spcPct val="120000"/>
              </a:lnSpc>
              <a:buNone/>
            </a:pPr>
            <a:r>
              <a:rPr lang="en-US" sz="3600" b="0" strike="noStrike" cap="all" spc="299">
                <a:solidFill>
                  <a:srgbClr val="FFFFFF"/>
                </a:solidFill>
                <a:highlight>
                  <a:srgbClr val="000000"/>
                </a:highlight>
                <a:latin typeface="Grandview"/>
              </a:rPr>
              <a:t>Click to edit Master title style</a:t>
            </a:r>
            <a:endParaRPr lang="en-US" sz="3600" b="0" strike="noStrike" spc="-1">
              <a:solidFill>
                <a:schemeClr val="dk1"/>
              </a:solidFill>
              <a:latin typeface="Grandview Display"/>
            </a:endParaRPr>
          </a:p>
        </p:txBody>
      </p:sp>
      <p:sp>
        <p:nvSpPr>
          <p:cNvPr id="6" name="PlaceHolder 2"/>
          <p:cNvSpPr>
            <a:spLocks noGrp="1"/>
          </p:cNvSpPr>
          <p:nvPr>
            <p:ph type="dt" idx="1"/>
          </p:nvPr>
        </p:nvSpPr>
        <p:spPr>
          <a:xfrm>
            <a:off x="652320" y="6332400"/>
            <a:ext cx="3006360" cy="364680"/>
          </a:xfrm>
          <a:prstGeom prst="rect">
            <a:avLst/>
          </a:prstGeom>
          <a:noFill/>
          <a:ln w="0">
            <a:noFill/>
          </a:ln>
        </p:spPr>
        <p:txBody>
          <a:bodyPr lIns="91440" tIns="45720" rIns="91440" bIns="45720" anchor="ctr">
            <a:noAutofit/>
          </a:bodyPr>
          <a:lstStyle>
            <a:lvl1pPr indent="0" defTabSz="914400">
              <a:lnSpc>
                <a:spcPct val="100000"/>
              </a:lnSpc>
              <a:buNone/>
              <a:defRPr lang="en-US" sz="900" b="1" strike="noStrike" spc="97">
                <a:solidFill>
                  <a:schemeClr val="dk1"/>
                </a:solidFill>
                <a:latin typeface="Grandview Display"/>
              </a:defRPr>
            </a:lvl1pPr>
          </a:lstStyle>
          <a:p>
            <a:pPr indent="0" defTabSz="914400">
              <a:lnSpc>
                <a:spcPct val="100000"/>
              </a:lnSpc>
              <a:buNone/>
            </a:pPr>
            <a:r>
              <a:rPr lang="en-US" sz="900" b="1" strike="noStrike" spc="97">
                <a:solidFill>
                  <a:schemeClr val="dk1"/>
                </a:solidFill>
                <a:latin typeface="Grandview Display"/>
              </a:rPr>
              <a:t>&lt;date/time&gt;</a:t>
            </a:r>
            <a:endParaRPr lang="en-GB" sz="900" b="0" strike="noStrike" spc="-1">
              <a:solidFill>
                <a:srgbClr val="000000"/>
              </a:solidFill>
              <a:latin typeface="Times New Roman"/>
            </a:endParaRPr>
          </a:p>
        </p:txBody>
      </p:sp>
      <p:sp>
        <p:nvSpPr>
          <p:cNvPr id="2" name="PlaceHolder 3"/>
          <p:cNvSpPr>
            <a:spLocks noGrp="1"/>
          </p:cNvSpPr>
          <p:nvPr>
            <p:ph type="ftr" idx="2"/>
          </p:nvPr>
        </p:nvSpPr>
        <p:spPr>
          <a:xfrm>
            <a:off x="8034480" y="6332400"/>
            <a:ext cx="3505320" cy="364680"/>
          </a:xfrm>
          <a:prstGeom prst="rect">
            <a:avLst/>
          </a:prstGeom>
          <a:noFill/>
          <a:ln w="0">
            <a:noFill/>
          </a:ln>
        </p:spPr>
        <p:txBody>
          <a:bodyPr lIns="91440" tIns="45720" rIns="91440" bIns="45720" anchor="ctr">
            <a:noAutofit/>
          </a:bodyPr>
          <a:lstStyle>
            <a:lvl1pPr indent="0" algn="ctr">
              <a:buNone/>
              <a:defRPr lang="en-GB" sz="1400" b="0" strike="noStrike" spc="-1">
                <a:solidFill>
                  <a:srgbClr val="000000"/>
                </a:solidFill>
                <a:latin typeface="Times New Roman"/>
              </a:defRPr>
            </a:lvl1pPr>
          </a:lstStyle>
          <a:p>
            <a:pPr indent="0" algn="ctr">
              <a:buNone/>
            </a:pPr>
            <a:r>
              <a:rPr lang="en-GB" sz="1400" b="0" strike="noStrike" spc="-1">
                <a:solidFill>
                  <a:srgbClr val="000000"/>
                </a:solidFill>
                <a:latin typeface="Times New Roman"/>
              </a:rPr>
              <a:t>&lt;footer&gt;</a:t>
            </a:r>
          </a:p>
        </p:txBody>
      </p:sp>
      <p:sp>
        <p:nvSpPr>
          <p:cNvPr id="3" name="PlaceHolder 4"/>
          <p:cNvSpPr>
            <a:spLocks noGrp="1"/>
          </p:cNvSpPr>
          <p:nvPr>
            <p:ph type="sldNum" idx="3"/>
          </p:nvPr>
        </p:nvSpPr>
        <p:spPr>
          <a:xfrm>
            <a:off x="11445480" y="6332400"/>
            <a:ext cx="539280" cy="364680"/>
          </a:xfrm>
          <a:prstGeom prst="rect">
            <a:avLst/>
          </a:prstGeom>
          <a:noFill/>
          <a:ln w="0">
            <a:noFill/>
          </a:ln>
        </p:spPr>
        <p:txBody>
          <a:bodyPr lIns="91440" tIns="45720" rIns="91440" bIns="45720" anchor="ctr">
            <a:noAutofit/>
          </a:bodyPr>
          <a:lstStyle>
            <a:lvl1pPr indent="0" algn="r" defTabSz="914400">
              <a:lnSpc>
                <a:spcPct val="100000"/>
              </a:lnSpc>
              <a:buNone/>
              <a:defRPr lang="en-US" sz="900" b="1" strike="noStrike" spc="97">
                <a:solidFill>
                  <a:schemeClr val="dk1"/>
                </a:solidFill>
                <a:latin typeface="Grandview Display"/>
              </a:defRPr>
            </a:lvl1pPr>
          </a:lstStyle>
          <a:p>
            <a:pPr indent="0" algn="r" defTabSz="914400">
              <a:lnSpc>
                <a:spcPct val="100000"/>
              </a:lnSpc>
              <a:buNone/>
            </a:pPr>
            <a:fld id="{7AC7FA45-81F4-4C87-BBE0-CE26F82F36A6}" type="slidenum">
              <a:rPr lang="en-US" sz="900" b="1" strike="noStrike" spc="97">
                <a:solidFill>
                  <a:schemeClr val="dk1"/>
                </a:solidFill>
                <a:latin typeface="Grandview Display"/>
              </a:rPr>
              <a:t>‹#›</a:t>
            </a:fld>
            <a:endParaRPr lang="en-GB" sz="900" b="0" strike="noStrike" spc="-1">
              <a:solidFill>
                <a:srgbClr val="000000"/>
              </a:solidFill>
              <a:latin typeface="Times New Roman"/>
            </a:endParaRPr>
          </a:p>
        </p:txBody>
      </p:sp>
      <p:sp>
        <p:nvSpPr>
          <p:cNvPr id="4" name="PlaceHolder 5"/>
          <p:cNvSpPr>
            <a:spLocks noGrp="1"/>
          </p:cNvSpPr>
          <p:nvPr>
            <p:ph type="body"/>
          </p:nvPr>
        </p:nvSpPr>
        <p:spPr>
          <a:xfrm>
            <a:off x="609480" y="1604520"/>
            <a:ext cx="10973520" cy="3977280"/>
          </a:xfrm>
          <a:prstGeom prst="rect">
            <a:avLst/>
          </a:prstGeom>
          <a:noFill/>
          <a:ln w="0">
            <a:noFill/>
          </a:ln>
        </p:spPr>
        <p:txBody>
          <a:bodyPr lIns="0" tIns="0" rIns="0" bIns="0" anchor="t">
            <a:normAutofit/>
          </a:bodyPr>
          <a:lstStyle/>
          <a:p>
            <a:pPr marL="432000" indent="-324000">
              <a:lnSpc>
                <a:spcPct val="120000"/>
              </a:lnSpc>
              <a:spcBef>
                <a:spcPts val="1414"/>
              </a:spcBef>
              <a:buClr>
                <a:srgbClr val="000000"/>
              </a:buClr>
              <a:buSzPct val="45000"/>
              <a:buFont typeface="Wingdings" charset="2"/>
              <a:buChar char=""/>
            </a:pPr>
            <a:r>
              <a:rPr lang="en-US" sz="2000" b="0" strike="noStrike" spc="-1">
                <a:solidFill>
                  <a:schemeClr val="dk1"/>
                </a:solidFill>
                <a:latin typeface="Grandview Display"/>
              </a:rPr>
              <a:t>Click to edit the outline text format</a:t>
            </a:r>
          </a:p>
          <a:p>
            <a:pPr marL="864000" lvl="1" indent="-324000">
              <a:lnSpc>
                <a:spcPct val="120000"/>
              </a:lnSpc>
              <a:spcBef>
                <a:spcPts val="1134"/>
              </a:spcBef>
              <a:buClr>
                <a:srgbClr val="000000"/>
              </a:buClr>
              <a:buSzPct val="75000"/>
              <a:buFont typeface="Symbol" charset="2"/>
              <a:buChar char=""/>
            </a:pPr>
            <a:r>
              <a:rPr lang="en-US" sz="1600" b="0" strike="noStrike" spc="-1">
                <a:solidFill>
                  <a:schemeClr val="dk1"/>
                </a:solidFill>
                <a:latin typeface="Grandview Display"/>
              </a:rPr>
              <a:t>Second Outline Level</a:t>
            </a:r>
          </a:p>
          <a:p>
            <a:pPr marL="1296000" lvl="2" indent="-288000">
              <a:lnSpc>
                <a:spcPct val="120000"/>
              </a:lnSpc>
              <a:spcBef>
                <a:spcPts val="850"/>
              </a:spcBef>
              <a:buClr>
                <a:srgbClr val="000000"/>
              </a:buClr>
              <a:buSzPct val="45000"/>
              <a:buFont typeface="Wingdings" charset="2"/>
              <a:buChar char=""/>
            </a:pPr>
            <a:r>
              <a:rPr lang="en-US" sz="1400" b="0" strike="noStrike" spc="-1">
                <a:solidFill>
                  <a:schemeClr val="dk1"/>
                </a:solidFill>
                <a:latin typeface="Grandview Display"/>
              </a:rPr>
              <a:t>Third Outline Level</a:t>
            </a:r>
          </a:p>
          <a:p>
            <a:pPr marL="1728000" lvl="3" indent="-216000">
              <a:lnSpc>
                <a:spcPct val="120000"/>
              </a:lnSpc>
              <a:spcBef>
                <a:spcPts val="567"/>
              </a:spcBef>
              <a:buClr>
                <a:srgbClr val="000000"/>
              </a:buClr>
              <a:buSzPct val="75000"/>
              <a:buFont typeface="Symbol" charset="2"/>
              <a:buChar char=""/>
            </a:pPr>
            <a:r>
              <a:rPr lang="en-US" sz="1400" b="0" strike="noStrike" spc="-1">
                <a:solidFill>
                  <a:schemeClr val="dk1"/>
                </a:solidFill>
                <a:latin typeface="Grandview Display"/>
              </a:rPr>
              <a:t>Fourth Outline Level</a:t>
            </a:r>
          </a:p>
          <a:p>
            <a:pPr marL="2160000" lvl="4" indent="-216000">
              <a:lnSpc>
                <a:spcPct val="120000"/>
              </a:lnSpc>
              <a:spcBef>
                <a:spcPts val="283"/>
              </a:spcBef>
              <a:buClr>
                <a:srgbClr val="000000"/>
              </a:buClr>
              <a:buSzPct val="45000"/>
              <a:buFont typeface="Wingdings" charset="2"/>
              <a:buChar char=""/>
            </a:pPr>
            <a:r>
              <a:rPr lang="en-US" sz="2000" b="0" strike="noStrike" spc="-1">
                <a:solidFill>
                  <a:schemeClr val="dk1"/>
                </a:solidFill>
                <a:latin typeface="Grandview Display"/>
              </a:rPr>
              <a:t>Fifth Outline Level</a:t>
            </a:r>
          </a:p>
          <a:p>
            <a:pPr marL="2592000" lvl="5" indent="-216000">
              <a:lnSpc>
                <a:spcPct val="120000"/>
              </a:lnSpc>
              <a:spcBef>
                <a:spcPts val="283"/>
              </a:spcBef>
              <a:buClr>
                <a:srgbClr val="000000"/>
              </a:buClr>
              <a:buSzPct val="45000"/>
              <a:buFont typeface="Wingdings" charset="2"/>
              <a:buChar char=""/>
            </a:pPr>
            <a:r>
              <a:rPr lang="en-US" sz="2000" b="0" strike="noStrike" spc="-1">
                <a:solidFill>
                  <a:schemeClr val="dk1"/>
                </a:solidFill>
                <a:latin typeface="Grandview Display"/>
              </a:rPr>
              <a:t>Sixth Outline Level</a:t>
            </a:r>
          </a:p>
          <a:p>
            <a:pPr marL="3024000" lvl="6" indent="-216000">
              <a:lnSpc>
                <a:spcPct val="120000"/>
              </a:lnSpc>
              <a:spcBef>
                <a:spcPts val="283"/>
              </a:spcBef>
              <a:buClr>
                <a:srgbClr val="000000"/>
              </a:buClr>
              <a:buSzPct val="45000"/>
              <a:buFont typeface="Wingdings" charset="2"/>
              <a:buChar char=""/>
            </a:pPr>
            <a:r>
              <a:rPr lang="en-US" sz="2000" b="0" strike="noStrike" spc="-1">
                <a:solidFill>
                  <a:schemeClr val="dk1"/>
                </a:solidFill>
                <a:latin typeface="Grandview Display"/>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 name="PlaceHolder 1"/>
          <p:cNvSpPr>
            <a:spLocks noGrp="1"/>
          </p:cNvSpPr>
          <p:nvPr>
            <p:ph type="title"/>
          </p:nvPr>
        </p:nvSpPr>
        <p:spPr>
          <a:xfrm>
            <a:off x="652320" y="647640"/>
            <a:ext cx="10626120" cy="1146600"/>
          </a:xfrm>
          <a:prstGeom prst="rect">
            <a:avLst/>
          </a:prstGeom>
          <a:noFill/>
          <a:ln w="0">
            <a:noFill/>
          </a:ln>
        </p:spPr>
        <p:txBody>
          <a:bodyPr lIns="91440" tIns="45720" rIns="91440" bIns="45720" anchor="b">
            <a:noAutofit/>
          </a:bodyPr>
          <a:lstStyle/>
          <a:p>
            <a:pPr indent="0" defTabSz="914400">
              <a:lnSpc>
                <a:spcPct val="120000"/>
              </a:lnSpc>
              <a:buNone/>
            </a:pPr>
            <a:r>
              <a:rPr lang="en-US" sz="3600" b="0" strike="noStrike" cap="all" spc="299">
                <a:solidFill>
                  <a:srgbClr val="FFFFFF"/>
                </a:solidFill>
                <a:highlight>
                  <a:srgbClr val="000000"/>
                </a:highlight>
                <a:latin typeface="Grandview"/>
              </a:rPr>
              <a:t>Click to edit Master title style</a:t>
            </a:r>
            <a:endParaRPr lang="en-US" sz="3600" b="0" strike="noStrike" spc="-1">
              <a:solidFill>
                <a:schemeClr val="dk1"/>
              </a:solidFill>
              <a:latin typeface="Grandview Display"/>
            </a:endParaRPr>
          </a:p>
        </p:txBody>
      </p:sp>
      <p:sp>
        <p:nvSpPr>
          <p:cNvPr id="23" name="PlaceHolder 2"/>
          <p:cNvSpPr>
            <a:spLocks noGrp="1"/>
          </p:cNvSpPr>
          <p:nvPr>
            <p:ph type="body"/>
          </p:nvPr>
        </p:nvSpPr>
        <p:spPr>
          <a:xfrm>
            <a:off x="652320" y="2095560"/>
            <a:ext cx="10621440" cy="3847680"/>
          </a:xfrm>
          <a:prstGeom prst="rect">
            <a:avLst/>
          </a:prstGeom>
          <a:noFill/>
          <a:ln w="0">
            <a:noFill/>
          </a:ln>
        </p:spPr>
        <p:txBody>
          <a:bodyPr lIns="91440" tIns="45720" rIns="91440" bIns="45720" anchor="t">
            <a:noAutofit/>
          </a:bodyPr>
          <a:lstStyle/>
          <a:p>
            <a:pPr marL="228600" indent="-228600" defTabSz="914400">
              <a:lnSpc>
                <a:spcPct val="120000"/>
              </a:lnSpc>
              <a:spcBef>
                <a:spcPts val="1001"/>
              </a:spcBef>
              <a:buClr>
                <a:srgbClr val="000000"/>
              </a:buClr>
              <a:buSzPct val="75000"/>
              <a:buFont typeface="Arial"/>
              <a:buChar char="•"/>
            </a:pPr>
            <a:r>
              <a:rPr lang="en-US" sz="2000" b="0" strike="noStrike" spc="-1">
                <a:solidFill>
                  <a:schemeClr val="dk1"/>
                </a:solidFill>
                <a:latin typeface="Grandview Display"/>
              </a:rPr>
              <a:t>Click to edit Master text styles</a:t>
            </a:r>
          </a:p>
          <a:p>
            <a:pPr marL="685800" lvl="1" indent="-228600" defTabSz="914400">
              <a:lnSpc>
                <a:spcPct val="120000"/>
              </a:lnSpc>
              <a:spcBef>
                <a:spcPts val="499"/>
              </a:spcBef>
              <a:buClr>
                <a:srgbClr val="000000"/>
              </a:buClr>
              <a:buSzPct val="75000"/>
              <a:buFont typeface="Arial"/>
              <a:buChar char="•"/>
            </a:pPr>
            <a:r>
              <a:rPr lang="en-US" sz="1800" b="0" strike="noStrike" spc="-1">
                <a:solidFill>
                  <a:schemeClr val="dk1"/>
                </a:solidFill>
                <a:latin typeface="Grandview Display"/>
              </a:rPr>
              <a:t>Second level</a:t>
            </a:r>
          </a:p>
          <a:p>
            <a:pPr marL="1143000" lvl="2" indent="-228600" defTabSz="914400">
              <a:lnSpc>
                <a:spcPct val="120000"/>
              </a:lnSpc>
              <a:spcBef>
                <a:spcPts val="499"/>
              </a:spcBef>
              <a:buClr>
                <a:srgbClr val="000000"/>
              </a:buClr>
              <a:buSzPct val="75000"/>
              <a:buFont typeface="Arial"/>
              <a:buChar char="•"/>
            </a:pPr>
            <a:r>
              <a:rPr lang="en-US" sz="1600" b="0" strike="noStrike" spc="-1">
                <a:solidFill>
                  <a:schemeClr val="dk1"/>
                </a:solidFill>
                <a:latin typeface="Grandview Display"/>
              </a:rPr>
              <a:t>Third level</a:t>
            </a:r>
          </a:p>
          <a:p>
            <a:pPr marL="1600200" lvl="3" indent="-228600" defTabSz="914400">
              <a:lnSpc>
                <a:spcPct val="120000"/>
              </a:lnSpc>
              <a:spcBef>
                <a:spcPts val="499"/>
              </a:spcBef>
              <a:buClr>
                <a:srgbClr val="000000"/>
              </a:buClr>
              <a:buSzPct val="75000"/>
              <a:buFont typeface="Arial"/>
              <a:buChar char="•"/>
            </a:pPr>
            <a:r>
              <a:rPr lang="en-US" sz="1400" b="0" strike="noStrike" spc="-1">
                <a:solidFill>
                  <a:schemeClr val="dk1"/>
                </a:solidFill>
                <a:latin typeface="Grandview Display"/>
              </a:rPr>
              <a:t>Fourth level</a:t>
            </a:r>
          </a:p>
          <a:p>
            <a:pPr marL="2057400" lvl="4" indent="-228600" defTabSz="914400">
              <a:lnSpc>
                <a:spcPct val="120000"/>
              </a:lnSpc>
              <a:spcBef>
                <a:spcPts val="499"/>
              </a:spcBef>
              <a:buClr>
                <a:srgbClr val="000000"/>
              </a:buClr>
              <a:buSzPct val="75000"/>
              <a:buFont typeface="Arial"/>
              <a:buChar char="•"/>
            </a:pPr>
            <a:r>
              <a:rPr lang="en-US" sz="1400" b="0" strike="noStrike" spc="-1">
                <a:solidFill>
                  <a:schemeClr val="dk1"/>
                </a:solidFill>
                <a:latin typeface="Grandview Display"/>
              </a:rPr>
              <a:t>Fifth level</a:t>
            </a:r>
          </a:p>
        </p:txBody>
      </p:sp>
      <p:sp>
        <p:nvSpPr>
          <p:cNvPr id="24" name="PlaceHolder 3"/>
          <p:cNvSpPr>
            <a:spLocks noGrp="1"/>
          </p:cNvSpPr>
          <p:nvPr>
            <p:ph type="dt" idx="11"/>
          </p:nvPr>
        </p:nvSpPr>
        <p:spPr>
          <a:xfrm>
            <a:off x="652320" y="6332400"/>
            <a:ext cx="3006360" cy="364680"/>
          </a:xfrm>
          <a:prstGeom prst="rect">
            <a:avLst/>
          </a:prstGeom>
          <a:noFill/>
          <a:ln w="0">
            <a:noFill/>
          </a:ln>
        </p:spPr>
        <p:txBody>
          <a:bodyPr lIns="91440" tIns="45720" rIns="91440" bIns="45720" anchor="ctr">
            <a:noAutofit/>
          </a:bodyPr>
          <a:lstStyle>
            <a:lvl1pPr indent="0" defTabSz="914400">
              <a:lnSpc>
                <a:spcPct val="100000"/>
              </a:lnSpc>
              <a:buNone/>
              <a:defRPr lang="en-US" sz="900" b="1" strike="noStrike" spc="97">
                <a:solidFill>
                  <a:schemeClr val="dk1"/>
                </a:solidFill>
                <a:latin typeface="Grandview Display"/>
              </a:defRPr>
            </a:lvl1pPr>
          </a:lstStyle>
          <a:p>
            <a:pPr indent="0" defTabSz="914400">
              <a:lnSpc>
                <a:spcPct val="100000"/>
              </a:lnSpc>
              <a:buNone/>
            </a:pPr>
            <a:r>
              <a:rPr lang="en-US" sz="900" b="1" strike="noStrike" spc="97">
                <a:solidFill>
                  <a:schemeClr val="dk1"/>
                </a:solidFill>
                <a:latin typeface="Grandview Display"/>
              </a:rPr>
              <a:t>&lt;date/time&gt;</a:t>
            </a:r>
            <a:endParaRPr lang="en-GB" sz="900" b="0" strike="noStrike" spc="-1">
              <a:solidFill>
                <a:srgbClr val="000000"/>
              </a:solidFill>
              <a:latin typeface="Times New Roman"/>
            </a:endParaRPr>
          </a:p>
        </p:txBody>
      </p:sp>
      <p:sp>
        <p:nvSpPr>
          <p:cNvPr id="25" name="PlaceHolder 4"/>
          <p:cNvSpPr>
            <a:spLocks noGrp="1"/>
          </p:cNvSpPr>
          <p:nvPr>
            <p:ph type="ftr" idx="12"/>
          </p:nvPr>
        </p:nvSpPr>
        <p:spPr>
          <a:xfrm>
            <a:off x="8034480" y="6332400"/>
            <a:ext cx="3505320" cy="364680"/>
          </a:xfrm>
          <a:prstGeom prst="rect">
            <a:avLst/>
          </a:prstGeom>
          <a:noFill/>
          <a:ln w="0">
            <a:noFill/>
          </a:ln>
        </p:spPr>
        <p:txBody>
          <a:bodyPr lIns="91440" tIns="45720" rIns="91440" bIns="45720" anchor="ctr">
            <a:noAutofit/>
          </a:bodyPr>
          <a:lstStyle>
            <a:lvl1pPr indent="0" algn="ctr">
              <a:buNone/>
              <a:defRPr lang="en-GB" sz="1400" b="0" strike="noStrike" spc="-1">
                <a:solidFill>
                  <a:srgbClr val="000000"/>
                </a:solidFill>
                <a:latin typeface="Times New Roman"/>
              </a:defRPr>
            </a:lvl1pPr>
          </a:lstStyle>
          <a:p>
            <a:pPr indent="0" algn="ctr">
              <a:buNone/>
            </a:pPr>
            <a:r>
              <a:rPr lang="en-GB" sz="1400" b="0" strike="noStrike" spc="-1">
                <a:solidFill>
                  <a:srgbClr val="000000"/>
                </a:solidFill>
                <a:latin typeface="Times New Roman"/>
              </a:rPr>
              <a:t>&lt;footer&gt;</a:t>
            </a:r>
          </a:p>
        </p:txBody>
      </p:sp>
      <p:sp>
        <p:nvSpPr>
          <p:cNvPr id="26" name="PlaceHolder 5"/>
          <p:cNvSpPr>
            <a:spLocks noGrp="1"/>
          </p:cNvSpPr>
          <p:nvPr>
            <p:ph type="sldNum" idx="13"/>
          </p:nvPr>
        </p:nvSpPr>
        <p:spPr>
          <a:xfrm>
            <a:off x="11445480" y="6332400"/>
            <a:ext cx="539280" cy="364680"/>
          </a:xfrm>
          <a:prstGeom prst="rect">
            <a:avLst/>
          </a:prstGeom>
          <a:noFill/>
          <a:ln w="0">
            <a:noFill/>
          </a:ln>
        </p:spPr>
        <p:txBody>
          <a:bodyPr lIns="91440" tIns="45720" rIns="91440" bIns="45720" anchor="ctr">
            <a:noAutofit/>
          </a:bodyPr>
          <a:lstStyle>
            <a:lvl1pPr indent="0" algn="r" defTabSz="914400">
              <a:lnSpc>
                <a:spcPct val="100000"/>
              </a:lnSpc>
              <a:buNone/>
              <a:defRPr lang="en-US" sz="900" b="1" strike="noStrike" spc="97">
                <a:solidFill>
                  <a:schemeClr val="dk1"/>
                </a:solidFill>
                <a:latin typeface="Grandview Display"/>
              </a:defRPr>
            </a:lvl1pPr>
          </a:lstStyle>
          <a:p>
            <a:pPr indent="0" algn="r" defTabSz="914400">
              <a:lnSpc>
                <a:spcPct val="100000"/>
              </a:lnSpc>
              <a:buNone/>
            </a:pPr>
            <a:fld id="{0896EE77-E72A-4A7A-A1EC-97A3C79B0943}" type="slidenum">
              <a:rPr lang="en-US" sz="900" b="1" strike="noStrike" spc="97">
                <a:solidFill>
                  <a:schemeClr val="dk1"/>
                </a:solidFill>
                <a:latin typeface="Grandview Display"/>
              </a:rPr>
              <a:t>‹#›</a:t>
            </a:fld>
            <a:endParaRPr lang="en-GB" sz="9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sldLayoutIdLst>
    <p:sldLayoutId id="2147483657" r:id="rId1"/>
    <p:sldLayoutId id="2147483658" r:id="rId2"/>
    <p:sldLayoutId id="2147483659" r:id="rId3"/>
    <p:sldLayoutId id="2147483660" r:id="rId4"/>
    <p:sldLayoutId id="2147483661" r:id="rId5"/>
    <p:sldLayoutId id="2147483662" r:id="rId6"/>
    <p:sldLayoutId id="2147483663"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4" name="PlaceHolder 1"/>
          <p:cNvSpPr>
            <a:spLocks noGrp="1"/>
          </p:cNvSpPr>
          <p:nvPr>
            <p:ph type="title"/>
          </p:nvPr>
        </p:nvSpPr>
        <p:spPr>
          <a:xfrm>
            <a:off x="651960" y="647640"/>
            <a:ext cx="10624680" cy="1145160"/>
          </a:xfrm>
          <a:prstGeom prst="rect">
            <a:avLst/>
          </a:prstGeom>
          <a:noFill/>
          <a:ln w="0">
            <a:noFill/>
          </a:ln>
        </p:spPr>
        <p:txBody>
          <a:bodyPr lIns="0" tIns="0" rIns="0" bIns="0" anchor="ctr">
            <a:noAutofit/>
          </a:bodyPr>
          <a:lstStyle/>
          <a:p>
            <a:pPr indent="0">
              <a:buNone/>
            </a:pPr>
            <a:r>
              <a:rPr lang="en-GB" sz="1800" b="0" strike="noStrike" spc="-1">
                <a:solidFill>
                  <a:srgbClr val="000000"/>
                </a:solidFill>
                <a:latin typeface="Arial"/>
              </a:rPr>
              <a:t>Click to edit the title text format</a:t>
            </a:r>
          </a:p>
        </p:txBody>
      </p:sp>
      <p:sp>
        <p:nvSpPr>
          <p:cNvPr id="75" name="PlaceHolder 2"/>
          <p:cNvSpPr>
            <a:spLocks noGrp="1"/>
          </p:cNvSpPr>
          <p:nvPr>
            <p:ph type="body"/>
          </p:nvPr>
        </p:nvSpPr>
        <p:spPr>
          <a:xfrm>
            <a:off x="651960" y="2095560"/>
            <a:ext cx="10620000" cy="384624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GB" sz="1800" b="0" strike="noStrike" spc="-1">
                <a:solidFill>
                  <a:srgbClr val="000000"/>
                </a:solidFill>
                <a:latin typeface="Arial"/>
              </a:rPr>
              <a:t>Click to edit the outline text format</a:t>
            </a:r>
          </a:p>
          <a:p>
            <a:pPr marL="864000" lvl="1" indent="-324000">
              <a:spcBef>
                <a:spcPts val="1134"/>
              </a:spcBef>
              <a:buClr>
                <a:srgbClr val="000000"/>
              </a:buClr>
              <a:buSzPct val="75000"/>
              <a:buFont typeface="Symbol" charset="2"/>
              <a:buChar char=""/>
            </a:pPr>
            <a:r>
              <a:rPr lang="en-GB" sz="1800" b="0" strike="noStrike" spc="-1">
                <a:solidFill>
                  <a:srgbClr val="000000"/>
                </a:solidFill>
                <a:latin typeface="Arial"/>
              </a:rPr>
              <a:t>Second Outline Level</a:t>
            </a:r>
          </a:p>
          <a:p>
            <a:pPr marL="1296000" lvl="2" indent="-288000">
              <a:spcBef>
                <a:spcPts val="850"/>
              </a:spcBef>
              <a:buClr>
                <a:srgbClr val="000000"/>
              </a:buClr>
              <a:buSzPct val="45000"/>
              <a:buFont typeface="Wingdings" charset="2"/>
              <a:buChar char=""/>
            </a:pPr>
            <a:r>
              <a:rPr lang="en-GB" sz="1800" b="0" strike="noStrike" spc="-1">
                <a:solidFill>
                  <a:srgbClr val="000000"/>
                </a:solidFill>
                <a:latin typeface="Arial"/>
              </a:rPr>
              <a:t>Third Outline Level</a:t>
            </a:r>
          </a:p>
          <a:p>
            <a:pPr marL="1728000" lvl="3" indent="-216000">
              <a:spcBef>
                <a:spcPts val="567"/>
              </a:spcBef>
              <a:buClr>
                <a:srgbClr val="000000"/>
              </a:buClr>
              <a:buSzPct val="75000"/>
              <a:buFont typeface="Symbol" charset="2"/>
              <a:buChar char=""/>
            </a:pPr>
            <a:r>
              <a:rPr lang="en-GB" sz="1800" b="0" strike="noStrike" spc="-1">
                <a:solidFill>
                  <a:srgbClr val="000000"/>
                </a:solidFill>
                <a:latin typeface="Arial"/>
              </a:rPr>
              <a:t>Fourth Outline Level</a:t>
            </a:r>
          </a:p>
          <a:p>
            <a:pPr marL="2160000" lvl="4" indent="-216000">
              <a:spcBef>
                <a:spcPts val="283"/>
              </a:spcBef>
              <a:buClr>
                <a:srgbClr val="000000"/>
              </a:buClr>
              <a:buSzPct val="45000"/>
              <a:buFont typeface="Wingdings" charset="2"/>
              <a:buChar char=""/>
            </a:pPr>
            <a:r>
              <a:rPr lang="en-GB" sz="1800" b="0" strike="noStrike" spc="-1">
                <a:solidFill>
                  <a:srgbClr val="000000"/>
                </a:solidFill>
                <a:latin typeface="Arial"/>
              </a:rPr>
              <a:t>Fifth Outline Level</a:t>
            </a:r>
          </a:p>
          <a:p>
            <a:pPr marL="2592000" lvl="5" indent="-216000">
              <a:spcBef>
                <a:spcPts val="283"/>
              </a:spcBef>
              <a:buClr>
                <a:srgbClr val="000000"/>
              </a:buClr>
              <a:buSzPct val="45000"/>
              <a:buFont typeface="Wingdings" charset="2"/>
              <a:buChar char=""/>
            </a:pPr>
            <a:r>
              <a:rPr lang="en-GB" sz="1800" b="0" strike="noStrike" spc="-1">
                <a:solidFill>
                  <a:srgbClr val="000000"/>
                </a:solidFill>
                <a:latin typeface="Arial"/>
              </a:rPr>
              <a:t>Sixth Outline Level</a:t>
            </a:r>
          </a:p>
          <a:p>
            <a:pPr marL="3024000" lvl="6" indent="-216000">
              <a:spcBef>
                <a:spcPts val="283"/>
              </a:spcBef>
              <a:buClr>
                <a:srgbClr val="000000"/>
              </a:buClr>
              <a:buSzPct val="45000"/>
              <a:buFont typeface="Wingdings" charset="2"/>
              <a:buChar char=""/>
            </a:pPr>
            <a:r>
              <a:rPr lang="en-GB" sz="1800" b="0" strike="noStrike" spc="-1">
                <a:solidFill>
                  <a:srgbClr val="000000"/>
                </a:solidFill>
                <a:latin typeface="Arial"/>
              </a:rPr>
              <a:t>Seventh Outline Level</a:t>
            </a:r>
          </a:p>
        </p:txBody>
      </p:sp>
      <p:sp>
        <p:nvSpPr>
          <p:cNvPr id="76" name="PlaceHolder 3"/>
          <p:cNvSpPr>
            <a:spLocks noGrp="1"/>
          </p:cNvSpPr>
          <p:nvPr>
            <p:ph type="sldNum" idx="35"/>
          </p:nvPr>
        </p:nvSpPr>
        <p:spPr>
          <a:xfrm>
            <a:off x="11445120" y="6332400"/>
            <a:ext cx="537840" cy="363240"/>
          </a:xfrm>
          <a:prstGeom prst="rect">
            <a:avLst/>
          </a:prstGeom>
          <a:noFill/>
          <a:ln w="0">
            <a:noFill/>
          </a:ln>
        </p:spPr>
        <p:txBody>
          <a:bodyPr lIns="91440" tIns="45720" rIns="91440" bIns="45720" anchor="ctr">
            <a:noAutofit/>
          </a:bodyPr>
          <a:lstStyle>
            <a:lvl1pPr indent="0" algn="r" defTabSz="914400">
              <a:lnSpc>
                <a:spcPct val="100000"/>
              </a:lnSpc>
              <a:buNone/>
              <a:tabLst>
                <a:tab pos="0" algn="l"/>
              </a:tabLst>
              <a:defRPr lang="en-US" sz="900" b="1" strike="noStrike" spc="86">
                <a:solidFill>
                  <a:schemeClr val="dk1"/>
                </a:solidFill>
                <a:latin typeface="Grandview Display"/>
              </a:defRPr>
            </a:lvl1pPr>
          </a:lstStyle>
          <a:p>
            <a:pPr indent="0" algn="r" defTabSz="914400">
              <a:lnSpc>
                <a:spcPct val="100000"/>
              </a:lnSpc>
              <a:buNone/>
              <a:tabLst>
                <a:tab pos="0" algn="l"/>
              </a:tabLst>
            </a:pPr>
            <a:fld id="{12C2995A-2DAF-4A2F-A9E6-081BDD111F9C}" type="slidenum">
              <a:rPr lang="en-US" sz="900" b="1" strike="noStrike" spc="86">
                <a:solidFill>
                  <a:schemeClr val="dk1"/>
                </a:solidFill>
                <a:latin typeface="Grandview Display"/>
              </a:rPr>
              <a:t>‹#›</a:t>
            </a:fld>
            <a:endParaRPr lang="en-GB" sz="9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9" name="PlaceHolder 1"/>
          <p:cNvSpPr>
            <a:spLocks noGrp="1"/>
          </p:cNvSpPr>
          <p:nvPr>
            <p:ph type="title"/>
          </p:nvPr>
        </p:nvSpPr>
        <p:spPr>
          <a:xfrm>
            <a:off x="609480" y="273600"/>
            <a:ext cx="10973520" cy="1144800"/>
          </a:xfrm>
          <a:prstGeom prst="rect">
            <a:avLst/>
          </a:prstGeom>
          <a:noFill/>
          <a:ln w="0">
            <a:noFill/>
          </a:ln>
        </p:spPr>
        <p:txBody>
          <a:bodyPr lIns="0" tIns="0" rIns="0" bIns="0" anchor="ctr">
            <a:noAutofit/>
          </a:bodyPr>
          <a:lstStyle/>
          <a:p>
            <a:pPr indent="0" algn="ctr">
              <a:buNone/>
            </a:pPr>
            <a:r>
              <a:rPr lang="en-GB" sz="4400" b="0" strike="noStrike" spc="-1">
                <a:solidFill>
                  <a:srgbClr val="000000"/>
                </a:solidFill>
                <a:latin typeface="Arial"/>
              </a:rPr>
              <a:t>Click to edit the title text format</a:t>
            </a:r>
          </a:p>
        </p:txBody>
      </p:sp>
      <p:sp>
        <p:nvSpPr>
          <p:cNvPr id="80" name="PlaceHolder 2"/>
          <p:cNvSpPr>
            <a:spLocks noGrp="1"/>
          </p:cNvSpPr>
          <p:nvPr>
            <p:ph type="body"/>
          </p:nvPr>
        </p:nvSpPr>
        <p:spPr>
          <a:xfrm>
            <a:off x="609480" y="1604520"/>
            <a:ext cx="10973520" cy="397728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GB" sz="3200" b="0" strike="noStrike" spc="-1">
                <a:solidFill>
                  <a:srgbClr val="000000"/>
                </a:solidFill>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solidFill>
                  <a:srgbClr val="000000"/>
                </a:solidFill>
                <a:latin typeface="Arial"/>
              </a:rPr>
              <a:t>Second Outline Level</a:t>
            </a:r>
          </a:p>
          <a:p>
            <a:pPr marL="1296000" lvl="2" indent="-288000">
              <a:spcBef>
                <a:spcPts val="850"/>
              </a:spcBef>
              <a:buClr>
                <a:srgbClr val="000000"/>
              </a:buClr>
              <a:buSzPct val="45000"/>
              <a:buFont typeface="Wingdings" charset="2"/>
              <a:buChar char=""/>
            </a:pPr>
            <a:r>
              <a:rPr lang="en-GB" sz="2400" b="0" strike="noStrike" spc="-1">
                <a:solidFill>
                  <a:srgbClr val="000000"/>
                </a:solidFill>
                <a:latin typeface="Arial"/>
              </a:rPr>
              <a:t>Third Outline Level</a:t>
            </a:r>
          </a:p>
          <a:p>
            <a:pPr marL="1728000" lvl="3" indent="-216000">
              <a:spcBef>
                <a:spcPts val="567"/>
              </a:spcBef>
              <a:buClr>
                <a:srgbClr val="000000"/>
              </a:buClr>
              <a:buSzPct val="75000"/>
              <a:buFont typeface="Symbol" charset="2"/>
              <a:buChar char=""/>
            </a:pPr>
            <a:r>
              <a:rPr lang="en-GB" sz="2000" b="0" strike="noStrike" spc="-1">
                <a:solidFill>
                  <a:srgbClr val="000000"/>
                </a:solidFill>
                <a:latin typeface="Arial"/>
              </a:rPr>
              <a:t>Fourth Outline Level</a:t>
            </a:r>
          </a:p>
          <a:p>
            <a:pPr marL="2160000" lvl="4" indent="-216000">
              <a:spcBef>
                <a:spcPts val="283"/>
              </a:spcBef>
              <a:buClr>
                <a:srgbClr val="000000"/>
              </a:buClr>
              <a:buSzPct val="45000"/>
              <a:buFont typeface="Wingdings" charset="2"/>
              <a:buChar char=""/>
            </a:pPr>
            <a:r>
              <a:rPr lang="en-GB" sz="2000" b="0" strike="noStrike" spc="-1">
                <a:solidFill>
                  <a:srgbClr val="000000"/>
                </a:solidFill>
                <a:latin typeface="Arial"/>
              </a:rPr>
              <a:t>Fifth Outline Level</a:t>
            </a:r>
          </a:p>
          <a:p>
            <a:pPr marL="2592000" lvl="5" indent="-216000">
              <a:spcBef>
                <a:spcPts val="283"/>
              </a:spcBef>
              <a:buClr>
                <a:srgbClr val="000000"/>
              </a:buClr>
              <a:buSzPct val="45000"/>
              <a:buFont typeface="Wingdings" charset="2"/>
              <a:buChar char=""/>
            </a:pPr>
            <a:r>
              <a:rPr lang="en-GB" sz="2000" b="0" strike="noStrike" spc="-1">
                <a:solidFill>
                  <a:srgbClr val="000000"/>
                </a:solidFill>
                <a:latin typeface="Arial"/>
              </a:rPr>
              <a:t>Sixth Outline Level</a:t>
            </a:r>
          </a:p>
          <a:p>
            <a:pPr marL="3024000" lvl="6" indent="-216000">
              <a:spcBef>
                <a:spcPts val="283"/>
              </a:spcBef>
              <a:buClr>
                <a:srgbClr val="000000"/>
              </a:buClr>
              <a:buSzPct val="45000"/>
              <a:buFont typeface="Wingdings" charset="2"/>
              <a:buChar char=""/>
            </a:pPr>
            <a:r>
              <a:rPr lang="en-GB" sz="2000" b="0" strike="noStrike" spc="-1">
                <a:solidFill>
                  <a:srgbClr val="000000"/>
                </a:solidFill>
                <a:latin typeface="Arial"/>
              </a:rPr>
              <a:t>Seventh Outline Level</a:t>
            </a:r>
          </a:p>
        </p:txBody>
      </p:sp>
    </p:spTree>
  </p:cSld>
  <p:clrMap bg1="lt1" tx1="dk1" bg2="lt2" tx2="dk2" accent1="accent1" accent2="accent2" accent3="accent3" accent4="accent4" accent5="accent5" accent6="accent6" hlink="hlink" folHlink="folHlink"/>
  <p:sldLayoutIdLst>
    <p:sldLayoutId id="2147483675" r:id="rId1"/>
    <p:sldLayoutId id="214748367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0.jpg"/><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hyperlink" Target="https://www.frontiersin.org/" TargetMode="External"/><Relationship Id="rId2" Type="http://schemas.openxmlformats.org/officeDocument/2006/relationships/hyperlink" Target="https://counseling.ucmerced.edu/resources/faculty-and-staff/" TargetMode="External"/><Relationship Id="rId1" Type="http://schemas.openxmlformats.org/officeDocument/2006/relationships/slideLayout" Target="../slideLayouts/slideLayout8.xml"/><Relationship Id="rId6" Type="http://schemas.openxmlformats.org/officeDocument/2006/relationships/hyperlink" Target="https://arxiv.org/abs/2502.xxxxx" TargetMode="External"/><Relationship Id="rId5" Type="http://schemas.openxmlformats.org/officeDocument/2006/relationships/hyperlink" Target="https://www.frontiersin.org/research-topics/35040/insights-in-behavioral-and-psychiatric-genetics-2022/magazine" TargetMode="External"/><Relationship Id="rId4" Type="http://schemas.openxmlformats.org/officeDocument/2006/relationships/hyperlink" Target="https://www.frontiersin.org/research-topics/35040/insights-in-behavioral-and-"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3.jpe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tevens.edu/" TargetMode="External"/><Relationship Id="rId2" Type="http://schemas.openxmlformats.org/officeDocument/2006/relationships/hyperlink" Target="https://www.nature.com/articles/s44184-025-00144-8" TargetMode="External"/><Relationship Id="rId1" Type="http://schemas.openxmlformats.org/officeDocument/2006/relationships/slideLayout" Target="../slideLayouts/slideLayout7.xml"/><Relationship Id="rId4" Type="http://schemas.openxmlformats.org/officeDocument/2006/relationships/hyperlink" Target="https://www.stevens.edu/news/detecting-and-decoding-loneliness"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jpeg"/><Relationship Id="rId1" Type="http://schemas.openxmlformats.org/officeDocument/2006/relationships/slideLayout" Target="../slideLayouts/slideLayout11.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FAB1B-08EE-C21B-75F3-1CD1C29A965E}"/>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DF5FD5CB-8DCB-96A1-5EA8-0A44EEA40D4B}"/>
              </a:ext>
            </a:extLst>
          </p:cNvPr>
          <p:cNvSpPr>
            <a:spLocks noGrp="1"/>
          </p:cNvSpPr>
          <p:nvPr>
            <p:ph type="subTitle" idx="1"/>
          </p:nvPr>
        </p:nvSpPr>
        <p:spPr/>
        <p:txBody>
          <a:bodyPr/>
          <a:lstStyle/>
          <a:p>
            <a:endParaRPr lang="en-GB"/>
          </a:p>
        </p:txBody>
      </p:sp>
      <p:pic>
        <p:nvPicPr>
          <p:cNvPr id="4" name="Picture Placeholder 9" descr="A group of potted plants">
            <a:extLst>
              <a:ext uri="{FF2B5EF4-FFF2-40B4-BE49-F238E27FC236}">
                <a16:creationId xmlns:a16="http://schemas.microsoft.com/office/drawing/2014/main" id="{033B7856-30A9-1CF3-19C9-36DBED158A4A}"/>
              </a:ext>
            </a:extLst>
          </p:cNvPr>
          <p:cNvPicPr>
            <a:picLocks noChangeAspect="1"/>
          </p:cNvPicPr>
          <p:nvPr/>
        </p:nvPicPr>
        <p:blipFill>
          <a:blip r:embed="rId2"/>
          <a:srcRect l="15" r="15"/>
          <a:stretch/>
        </p:blipFill>
        <p:spPr>
          <a:xfrm>
            <a:off x="688183" y="457200"/>
            <a:ext cx="11274425" cy="5943600"/>
          </a:xfrm>
          <a:prstGeom prst="rect">
            <a:avLst/>
          </a:prstGeom>
        </p:spPr>
      </p:pic>
      <p:sp>
        <p:nvSpPr>
          <p:cNvPr id="5" name="Title 2">
            <a:extLst>
              <a:ext uri="{FF2B5EF4-FFF2-40B4-BE49-F238E27FC236}">
                <a16:creationId xmlns:a16="http://schemas.microsoft.com/office/drawing/2014/main" id="{F239601C-E780-DF89-636F-94CA313E3737}"/>
              </a:ext>
            </a:extLst>
          </p:cNvPr>
          <p:cNvSpPr txBox="1">
            <a:spLocks/>
          </p:cNvSpPr>
          <p:nvPr/>
        </p:nvSpPr>
        <p:spPr>
          <a:xfrm>
            <a:off x="6582749" y="612476"/>
            <a:ext cx="4701904" cy="307902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6000"/>
              <a:t>MindMirror</a:t>
            </a:r>
            <a:endParaRPr lang="en-US" sz="6000" dirty="0"/>
          </a:p>
        </p:txBody>
      </p:sp>
      <p:sp>
        <p:nvSpPr>
          <p:cNvPr id="7" name="TextBox 6">
            <a:extLst>
              <a:ext uri="{FF2B5EF4-FFF2-40B4-BE49-F238E27FC236}">
                <a16:creationId xmlns:a16="http://schemas.microsoft.com/office/drawing/2014/main" id="{E3C5348A-5B22-698B-ABC0-84523822C468}"/>
              </a:ext>
            </a:extLst>
          </p:cNvPr>
          <p:cNvSpPr txBox="1"/>
          <p:nvPr/>
        </p:nvSpPr>
        <p:spPr>
          <a:xfrm>
            <a:off x="8488811" y="4201394"/>
            <a:ext cx="5315002" cy="2031325"/>
          </a:xfrm>
          <a:prstGeom prst="rect">
            <a:avLst/>
          </a:prstGeom>
          <a:noFill/>
        </p:spPr>
        <p:txBody>
          <a:bodyPr wrap="square">
            <a:spAutoFit/>
          </a:bodyPr>
          <a:lstStyle/>
          <a:p>
            <a:pPr algn="l" rtl="0" fontAlgn="base">
              <a:buNone/>
            </a:pPr>
            <a:r>
              <a:rPr lang="en-GB" sz="1800" b="0" i="0" u="none" strike="noStrike" dirty="0">
                <a:solidFill>
                  <a:srgbClr val="000000"/>
                </a:solidFill>
                <a:effectLst/>
                <a:latin typeface="Calibri" panose="020F0502020204030204" pitchFamily="34" charset="0"/>
              </a:rPr>
              <a:t>Research and Creation</a:t>
            </a:r>
            <a:r>
              <a:rPr lang="en-US" sz="1800" b="0" i="0" dirty="0">
                <a:solidFill>
                  <a:srgbClr val="000000"/>
                </a:solidFill>
                <a:effectLst/>
                <a:latin typeface="Calibri" panose="020F0502020204030204" pitchFamily="34" charset="0"/>
              </a:rPr>
              <a:t>​</a:t>
            </a:r>
            <a:endParaRPr lang="en-US" sz="1800" b="0" i="0" dirty="0">
              <a:solidFill>
                <a:srgbClr val="000000"/>
              </a:solidFill>
              <a:effectLst/>
              <a:latin typeface="Segoe UI" panose="020B0502040204020203" pitchFamily="34" charset="0"/>
            </a:endParaRPr>
          </a:p>
          <a:p>
            <a:pPr algn="l" rtl="0" fontAlgn="base">
              <a:buNone/>
            </a:pPr>
            <a:r>
              <a:rPr lang="en-GB" sz="1800" b="0" i="0" dirty="0">
                <a:solidFill>
                  <a:srgbClr val="000000"/>
                </a:solidFill>
                <a:effectLst/>
                <a:latin typeface="Calibri" panose="020F0502020204030204" pitchFamily="34" charset="0"/>
              </a:rPr>
              <a:t>​</a:t>
            </a:r>
            <a:endParaRPr lang="en-GB" sz="1800" b="0" i="0" dirty="0">
              <a:solidFill>
                <a:srgbClr val="000000"/>
              </a:solidFill>
              <a:effectLst/>
              <a:latin typeface="Segoe UI" panose="020B0502040204020203" pitchFamily="34" charset="0"/>
            </a:endParaRPr>
          </a:p>
          <a:p>
            <a:pPr algn="l" rtl="0" fontAlgn="base">
              <a:buNone/>
            </a:pPr>
            <a:r>
              <a:rPr lang="en-GB" sz="1800" b="0" i="0" u="none" strike="noStrike" dirty="0">
                <a:solidFill>
                  <a:srgbClr val="000000"/>
                </a:solidFill>
                <a:effectLst/>
                <a:latin typeface="Calibri" panose="020F0502020204030204" pitchFamily="34" charset="0"/>
              </a:rPr>
              <a:t>Jaylan Lee</a:t>
            </a:r>
            <a:r>
              <a:rPr lang="en-US" sz="1800" b="0" i="0" dirty="0">
                <a:solidFill>
                  <a:srgbClr val="000000"/>
                </a:solidFill>
                <a:effectLst/>
                <a:latin typeface="Calibri" panose="020F0502020204030204" pitchFamily="34" charset="0"/>
              </a:rPr>
              <a:t>​</a:t>
            </a:r>
            <a:endParaRPr lang="en-US" sz="1800" b="0" i="0" dirty="0">
              <a:solidFill>
                <a:srgbClr val="000000"/>
              </a:solidFill>
              <a:effectLst/>
              <a:latin typeface="Segoe UI" panose="020B0502040204020203" pitchFamily="34" charset="0"/>
            </a:endParaRPr>
          </a:p>
          <a:p>
            <a:pPr algn="l" rtl="0" fontAlgn="base">
              <a:buNone/>
            </a:pPr>
            <a:r>
              <a:rPr lang="en-GB" sz="1800" b="0" i="0" u="none" strike="noStrike" dirty="0">
                <a:solidFill>
                  <a:srgbClr val="000000"/>
                </a:solidFill>
                <a:effectLst/>
                <a:latin typeface="Calibri" panose="020F0502020204030204" pitchFamily="34" charset="0"/>
              </a:rPr>
              <a:t>John Gabriel Kak </a:t>
            </a:r>
            <a:r>
              <a:rPr lang="en-GB" sz="1800" b="0" i="0" u="none" strike="noStrike" dirty="0" err="1">
                <a:solidFill>
                  <a:srgbClr val="000000"/>
                </a:solidFill>
                <a:effectLst/>
                <a:latin typeface="Calibri" panose="020F0502020204030204" pitchFamily="34" charset="0"/>
              </a:rPr>
              <a:t>Yomon</a:t>
            </a:r>
            <a:r>
              <a:rPr lang="en-GB" sz="1800" b="0" i="0" u="none" strike="noStrike" dirty="0">
                <a:solidFill>
                  <a:srgbClr val="000000"/>
                </a:solidFill>
                <a:effectLst/>
                <a:latin typeface="Calibri" panose="020F0502020204030204" pitchFamily="34" charset="0"/>
              </a:rPr>
              <a:t> Meki</a:t>
            </a:r>
            <a:r>
              <a:rPr lang="en-US" sz="1800" b="0" i="0" dirty="0">
                <a:solidFill>
                  <a:srgbClr val="000000"/>
                </a:solidFill>
                <a:effectLst/>
                <a:latin typeface="Calibri" panose="020F0502020204030204" pitchFamily="34" charset="0"/>
              </a:rPr>
              <a:t>​</a:t>
            </a:r>
            <a:endParaRPr lang="en-US" sz="1800" b="0" i="0" dirty="0">
              <a:solidFill>
                <a:srgbClr val="000000"/>
              </a:solidFill>
              <a:effectLst/>
              <a:latin typeface="Segoe UI" panose="020B0502040204020203" pitchFamily="34" charset="0"/>
            </a:endParaRPr>
          </a:p>
          <a:p>
            <a:pPr algn="l" rtl="0" fontAlgn="base">
              <a:buNone/>
            </a:pPr>
            <a:r>
              <a:rPr lang="en-GB" sz="1800" b="0" i="0" u="none" strike="noStrike" dirty="0">
                <a:solidFill>
                  <a:srgbClr val="000000"/>
                </a:solidFill>
                <a:effectLst/>
                <a:latin typeface="Calibri" panose="020F0502020204030204" pitchFamily="34" charset="0"/>
              </a:rPr>
              <a:t>Yana </a:t>
            </a:r>
            <a:r>
              <a:rPr lang="en-GB" sz="1800" b="0" i="0" u="none" strike="noStrike" dirty="0" err="1">
                <a:solidFill>
                  <a:srgbClr val="000000"/>
                </a:solidFill>
                <a:effectLst/>
                <a:latin typeface="Calibri" panose="020F0502020204030204" pitchFamily="34" charset="0"/>
              </a:rPr>
              <a:t>Eskieva</a:t>
            </a:r>
            <a:r>
              <a:rPr lang="en-US" sz="1800" b="0" i="0" dirty="0">
                <a:solidFill>
                  <a:srgbClr val="000000"/>
                </a:solidFill>
                <a:effectLst/>
                <a:latin typeface="Calibri" panose="020F0502020204030204" pitchFamily="34" charset="0"/>
              </a:rPr>
              <a:t>​</a:t>
            </a:r>
            <a:endParaRPr lang="en-US" sz="1800" b="0" i="0" dirty="0">
              <a:solidFill>
                <a:srgbClr val="000000"/>
              </a:solidFill>
              <a:effectLst/>
              <a:latin typeface="Segoe UI" panose="020B0502040204020203" pitchFamily="34" charset="0"/>
            </a:endParaRPr>
          </a:p>
          <a:p>
            <a:pPr algn="l" rtl="0" fontAlgn="base">
              <a:buNone/>
            </a:pPr>
            <a:r>
              <a:rPr lang="en-GB" sz="1800" b="0" i="0" u="none" strike="noStrike" dirty="0">
                <a:solidFill>
                  <a:srgbClr val="000000"/>
                </a:solidFill>
                <a:effectLst/>
                <a:latin typeface="Calibri" panose="020F0502020204030204" pitchFamily="34" charset="0"/>
              </a:rPr>
              <a:t>Krzysztof Waldemar Zakrzewski</a:t>
            </a:r>
            <a:r>
              <a:rPr lang="en-US" sz="1800" b="0" i="0" dirty="0">
                <a:solidFill>
                  <a:srgbClr val="000000"/>
                </a:solidFill>
                <a:effectLst/>
                <a:latin typeface="Calibri" panose="020F0502020204030204" pitchFamily="34" charset="0"/>
              </a:rPr>
              <a:t>​</a:t>
            </a:r>
            <a:endParaRPr lang="en-US" sz="1800" b="0" i="0" dirty="0">
              <a:solidFill>
                <a:srgbClr val="000000"/>
              </a:solidFill>
              <a:effectLst/>
              <a:latin typeface="Segoe UI" panose="020B0502040204020203" pitchFamily="34" charset="0"/>
            </a:endParaRPr>
          </a:p>
          <a:p>
            <a:pPr algn="l" rtl="0" fontAlgn="base">
              <a:buNone/>
            </a:pPr>
            <a:r>
              <a:rPr lang="en-GB" sz="1800" b="0" i="0" u="none" strike="noStrike" dirty="0">
                <a:solidFill>
                  <a:srgbClr val="000000"/>
                </a:solidFill>
                <a:effectLst/>
                <a:latin typeface="Calibri" panose="020F0502020204030204" pitchFamily="34" charset="0"/>
              </a:rPr>
              <a:t>Orlin </a:t>
            </a:r>
            <a:r>
              <a:rPr lang="en-GB" sz="1800" b="0" i="0" u="none" strike="noStrike" dirty="0" err="1">
                <a:solidFill>
                  <a:srgbClr val="000000"/>
                </a:solidFill>
                <a:effectLst/>
                <a:latin typeface="Calibri" panose="020F0502020204030204" pitchFamily="34" charset="0"/>
              </a:rPr>
              <a:t>Sadrazamov</a:t>
            </a:r>
            <a:endParaRPr lang="en-US" sz="18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41400484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21905908-61C5-E80D-F570-D84DB7527C19}"/>
              </a:ext>
            </a:extLst>
          </p:cNvPr>
          <p:cNvSpPr>
            <a:spLocks noGrp="1"/>
          </p:cNvSpPr>
          <p:nvPr>
            <p:ph type="title"/>
          </p:nvPr>
        </p:nvSpPr>
        <p:spPr>
          <a:xfrm>
            <a:off x="584326" y="390247"/>
            <a:ext cx="5582652" cy="1269332"/>
          </a:xfrm>
        </p:spPr>
        <p:txBody>
          <a:bodyPr>
            <a:normAutofit fontScale="90000"/>
          </a:bodyPr>
          <a:lstStyle/>
          <a:p>
            <a:pPr algn="ctr"/>
            <a:r>
              <a:rPr lang="en-US" dirty="0"/>
              <a:t>What is </a:t>
            </a:r>
            <a:r>
              <a:rPr lang="en-US" dirty="0" err="1"/>
              <a:t>MindMirror</a:t>
            </a:r>
            <a:endParaRPr lang="en-US" dirty="0"/>
          </a:p>
        </p:txBody>
      </p:sp>
      <p:sp>
        <p:nvSpPr>
          <p:cNvPr id="28" name="Content Placeholder 27">
            <a:extLst>
              <a:ext uri="{FF2B5EF4-FFF2-40B4-BE49-F238E27FC236}">
                <a16:creationId xmlns:a16="http://schemas.microsoft.com/office/drawing/2014/main" id="{7CC1959B-E6A9-5770-EC41-43538A9E36CE}"/>
              </a:ext>
            </a:extLst>
          </p:cNvPr>
          <p:cNvSpPr>
            <a:spLocks noGrp="1"/>
          </p:cNvSpPr>
          <p:nvPr>
            <p:ph sz="quarter" idx="11"/>
          </p:nvPr>
        </p:nvSpPr>
        <p:spPr>
          <a:xfrm>
            <a:off x="584326" y="1733925"/>
            <a:ext cx="5713412" cy="4216025"/>
          </a:xfrm>
        </p:spPr>
        <p:txBody>
          <a:bodyPr>
            <a:normAutofit fontScale="92500" lnSpcReduction="10000"/>
          </a:bodyPr>
          <a:lstStyle/>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It is in human nature to physically document our emotions and experiences. Journals are important historical documents that offer a window into people's thoughts at different points in time. [8]</a:t>
            </a: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err="1">
                <a:latin typeface="Times New Roman" panose="02020603050405020304" pitchFamily="18" charset="0"/>
                <a:cs typeface="Times New Roman" panose="02020603050405020304" pitchFamily="18" charset="0"/>
              </a:rPr>
              <a:t>MindMirror</a:t>
            </a:r>
            <a:r>
              <a:rPr lang="en-GB" dirty="0">
                <a:latin typeface="Times New Roman" panose="02020603050405020304" pitchFamily="18" charset="0"/>
                <a:cs typeface="Times New Roman" panose="02020603050405020304" pitchFamily="18" charset="0"/>
              </a:rPr>
              <a:t> is a journal or a diary integrated with a mental health recognition application. The idea is not complex, yet effective. </a:t>
            </a: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user simply writes daily about what is happening in his/her life, and the application using AI will analyse the trends in the texts, their tone, and mood to reveal the initial signs of stress, anxiety, or depression.</a:t>
            </a:r>
          </a:p>
          <a:p>
            <a:pPr marL="285750" indent="-285750">
              <a:buFont typeface="Arial" panose="020B0604020202020204" pitchFamily="34" charset="0"/>
              <a:buChar char="•"/>
            </a:pPr>
            <a:endParaRPr lang="en-GB" dirty="0"/>
          </a:p>
          <a:p>
            <a:endParaRPr lang="en-GB" b="1" dirty="0"/>
          </a:p>
        </p:txBody>
      </p:sp>
      <p:pic>
        <p:nvPicPr>
          <p:cNvPr id="20" name="Picture Placeholder 19" descr="A group of people looking at a computer">
            <a:extLst>
              <a:ext uri="{FF2B5EF4-FFF2-40B4-BE49-F238E27FC236}">
                <a16:creationId xmlns:a16="http://schemas.microsoft.com/office/drawing/2014/main" id="{3F8EC18D-03A7-9C7B-E8C4-34A8973C74DA}"/>
              </a:ext>
            </a:extLst>
          </p:cNvPr>
          <p:cNvPicPr>
            <a:picLocks noGrp="1" noChangeAspect="1"/>
          </p:cNvPicPr>
          <p:nvPr>
            <p:ph type="pic" sz="quarter" idx="10"/>
          </p:nvPr>
        </p:nvPicPr>
        <p:blipFill>
          <a:blip r:embed="rId3"/>
          <a:srcRect l="16" r="16"/>
          <a:stretch/>
        </p:blipFill>
        <p:spPr>
          <a:xfrm>
            <a:off x="6479383" y="920750"/>
            <a:ext cx="5259525" cy="5029200"/>
          </a:xfrm>
        </p:spPr>
      </p:pic>
    </p:spTree>
    <p:extLst>
      <p:ext uri="{BB962C8B-B14F-4D97-AF65-F5344CB8AC3E}">
        <p14:creationId xmlns:p14="http://schemas.microsoft.com/office/powerpoint/2010/main" val="1719284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BD810-C2A0-19A9-F66B-E54C5D2204F1}"/>
              </a:ext>
            </a:extLst>
          </p:cNvPr>
          <p:cNvSpPr>
            <a:spLocks noGrp="1"/>
          </p:cNvSpPr>
          <p:nvPr>
            <p:ph type="title"/>
          </p:nvPr>
        </p:nvSpPr>
        <p:spPr>
          <a:xfrm>
            <a:off x="322552" y="1498060"/>
            <a:ext cx="4620584" cy="1032704"/>
          </a:xfrm>
        </p:spPr>
        <p:txBody>
          <a:bodyPr vert="horz" lIns="91440" tIns="45720" rIns="91440" bIns="45720" rtlCol="0" anchor="b">
            <a:normAutofit fontScale="90000"/>
          </a:bodyPr>
          <a:lstStyle/>
          <a:p>
            <a:br>
              <a:rPr lang="en-US" sz="2000" dirty="0">
                <a:latin typeface="Times New Roman" panose="02020603050405020304" pitchFamily="18" charset="0"/>
                <a:cs typeface="Times New Roman" panose="02020603050405020304" pitchFamily="18" charset="0"/>
              </a:rPr>
            </a:br>
            <a:br>
              <a:rPr lang="en-US" sz="2000" dirty="0">
                <a:latin typeface="Times New Roman" panose="02020603050405020304" pitchFamily="18" charset="0"/>
                <a:cs typeface="Times New Roman" panose="02020603050405020304" pitchFamily="18" charset="0"/>
              </a:rPr>
            </a:b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When the AI detects signs of stress, anxiety, or depression, there are support systems integrated into </a:t>
            </a:r>
            <a:r>
              <a:rPr lang="en-US" sz="2000" dirty="0" err="1">
                <a:latin typeface="Times New Roman" panose="02020603050405020304" pitchFamily="18" charset="0"/>
                <a:cs typeface="Times New Roman" panose="02020603050405020304" pitchFamily="18" charset="0"/>
              </a:rPr>
              <a:t>MindMirror</a:t>
            </a:r>
            <a:r>
              <a:rPr lang="en-US" sz="2000" dirty="0">
                <a:latin typeface="Times New Roman" panose="02020603050405020304" pitchFamily="18" charset="0"/>
                <a:cs typeface="Times New Roman" panose="02020603050405020304" pitchFamily="18" charset="0"/>
              </a:rPr>
              <a:t>. </a:t>
            </a:r>
            <a:br>
              <a:rPr lang="en-US" sz="1400" dirty="0">
                <a:latin typeface="Times New Roman" panose="02020603050405020304" pitchFamily="18" charset="0"/>
                <a:cs typeface="Times New Roman" panose="02020603050405020304" pitchFamily="18" charset="0"/>
              </a:rPr>
            </a:br>
            <a:endParaRPr lang="en-US" sz="1400" dirty="0">
              <a:latin typeface="Times New Roman" panose="02020603050405020304" pitchFamily="18" charset="0"/>
              <a:cs typeface="Times New Roman" panose="02020603050405020304" pitchFamily="18" charset="0"/>
            </a:endParaRPr>
          </a:p>
        </p:txBody>
      </p:sp>
      <p:pic>
        <p:nvPicPr>
          <p:cNvPr id="5" name="Picture 2" descr="Flowering Cactus (with terracotta pot)">
            <a:extLst>
              <a:ext uri="{FF2B5EF4-FFF2-40B4-BE49-F238E27FC236}">
                <a16:creationId xmlns:a16="http://schemas.microsoft.com/office/drawing/2014/main" id="{D6C38E34-AB5F-FF76-13D2-504CB251D563}"/>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r="13054"/>
          <a:stretch>
            <a:fillRect/>
          </a:stretch>
        </p:blipFill>
        <p:spPr bwMode="auto">
          <a:xfrm>
            <a:off x="6226962"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rgbClr val="FFFFFF"/>
          </a:solidFill>
        </p:spPr>
      </p:pic>
      <p:sp>
        <p:nvSpPr>
          <p:cNvPr id="26" name="TextBox 25">
            <a:extLst>
              <a:ext uri="{FF2B5EF4-FFF2-40B4-BE49-F238E27FC236}">
                <a16:creationId xmlns:a16="http://schemas.microsoft.com/office/drawing/2014/main" id="{97394DCF-C3AD-7145-CFC1-2D5CC0BD1531}"/>
              </a:ext>
            </a:extLst>
          </p:cNvPr>
          <p:cNvSpPr txBox="1"/>
          <p:nvPr/>
        </p:nvSpPr>
        <p:spPr>
          <a:xfrm>
            <a:off x="129799" y="2530765"/>
            <a:ext cx="6097162" cy="3139321"/>
          </a:xfrm>
          <a:prstGeom prst="rect">
            <a:avLst/>
          </a:prstGeom>
          <a:noFill/>
        </p:spPr>
        <p:txBody>
          <a:bodyPr wrap="square">
            <a:spAutoFit/>
          </a:bodyPr>
          <a:lstStyle/>
          <a:p>
            <a:pPr marL="285750" indent="-285750">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These include </a:t>
            </a:r>
          </a:p>
          <a:p>
            <a:pPr marL="285750" indent="-285750">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mindfulness, </a:t>
            </a:r>
          </a:p>
          <a:p>
            <a:pPr marL="285750" indent="-285750">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breathing exercises, </a:t>
            </a:r>
          </a:p>
          <a:p>
            <a:pPr marL="285750" indent="-285750">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physical activities</a:t>
            </a:r>
          </a:p>
          <a:p>
            <a:pPr marL="285750" indent="-285750">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creative pursuits </a:t>
            </a:r>
          </a:p>
          <a:p>
            <a:pPr marL="285750" indent="-285750">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social engagement</a:t>
            </a:r>
          </a:p>
          <a:p>
            <a:pPr marL="285750" indent="-285750">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 referrals to professional services</a:t>
            </a: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 Also, a detailed list of resources for student wellbeing, university support programs, and third-sector </a:t>
            </a:r>
            <a:r>
              <a:rPr lang="en-US" sz="1800" dirty="0" err="1">
                <a:latin typeface="Times New Roman" panose="02020603050405020304" pitchFamily="18" charset="0"/>
                <a:cs typeface="Times New Roman" panose="02020603050405020304" pitchFamily="18" charset="0"/>
              </a:rPr>
              <a:t>organisations</a:t>
            </a:r>
            <a:r>
              <a:rPr lang="en-US" sz="1800" dirty="0">
                <a:latin typeface="Times New Roman" panose="02020603050405020304" pitchFamily="18" charset="0"/>
                <a:cs typeface="Times New Roman" panose="02020603050405020304" pitchFamily="18" charset="0"/>
              </a:rPr>
              <a:t> (like helplines and youth charities).  [1]</a:t>
            </a:r>
            <a:endParaRPr lang="en-GB" sz="1800" dirty="0">
              <a:latin typeface="Times New Roman" panose="02020603050405020304" pitchFamily="18" charset="0"/>
              <a:cs typeface="Times New Roman" panose="02020603050405020304" pitchFamily="18" charset="0"/>
            </a:endParaRPr>
          </a:p>
        </p:txBody>
      </p:sp>
      <p:sp>
        <p:nvSpPr>
          <p:cNvPr id="31" name="Title 22">
            <a:extLst>
              <a:ext uri="{FF2B5EF4-FFF2-40B4-BE49-F238E27FC236}">
                <a16:creationId xmlns:a16="http://schemas.microsoft.com/office/drawing/2014/main" id="{0AB51975-F6A4-0E50-1D00-09AEBA0EEC57}"/>
              </a:ext>
            </a:extLst>
          </p:cNvPr>
          <p:cNvSpPr txBox="1">
            <a:spLocks/>
          </p:cNvSpPr>
          <p:nvPr/>
        </p:nvSpPr>
        <p:spPr>
          <a:xfrm>
            <a:off x="129799" y="477233"/>
            <a:ext cx="5582652" cy="710682"/>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ctr"/>
            <a:r>
              <a:rPr lang="en-US" sz="6000" dirty="0"/>
              <a:t>Support systems</a:t>
            </a:r>
          </a:p>
        </p:txBody>
      </p:sp>
    </p:spTree>
    <p:extLst>
      <p:ext uri="{BB962C8B-B14F-4D97-AF65-F5344CB8AC3E}">
        <p14:creationId xmlns:p14="http://schemas.microsoft.com/office/powerpoint/2010/main" val="27642971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 name="PlaceHolder 2"/>
          <p:cNvSpPr>
            <a:spLocks noGrp="1"/>
          </p:cNvSpPr>
          <p:nvPr>
            <p:ph/>
          </p:nvPr>
        </p:nvSpPr>
        <p:spPr>
          <a:xfrm>
            <a:off x="457994" y="1828800"/>
            <a:ext cx="11201400" cy="4572000"/>
          </a:xfrm>
          <a:prstGeom prst="rect">
            <a:avLst/>
          </a:prstGeom>
          <a:noFill/>
          <a:ln w="0">
            <a:noFill/>
          </a:ln>
        </p:spPr>
        <p:txBody>
          <a:bodyPr lIns="0" tIns="0" rIns="0" bIns="0" anchor="t">
            <a:normAutofit fontScale="94980"/>
          </a:bodyPr>
          <a:lstStyle/>
          <a:p>
            <a:pPr marL="108000">
              <a:lnSpc>
                <a:spcPct val="150000"/>
              </a:lnSpc>
              <a:spcBef>
                <a:spcPts val="1417"/>
              </a:spcBef>
              <a:buClr>
                <a:srgbClr val="000000"/>
              </a:buClr>
              <a:buSzPct val="45000"/>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The early crisis indicators usually show around 2–4 weeks before a crisis: </a:t>
            </a:r>
          </a:p>
          <a:p>
            <a:pPr marL="1728000" lvl="7" indent="-216000">
              <a:lnSpc>
                <a:spcPct val="150000"/>
              </a:lnSpc>
              <a:spcBef>
                <a:spcPts val="1417"/>
              </a:spcBef>
              <a:buClr>
                <a:srgbClr val="000000"/>
              </a:buClr>
              <a:buSzPct val="45000"/>
              <a:buFont typeface="Wingdings" charset="2"/>
              <a:buChar char=""/>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social withdrawal, </a:t>
            </a:r>
          </a:p>
          <a:p>
            <a:pPr marL="1728000" lvl="7" indent="-216000">
              <a:lnSpc>
                <a:spcPct val="150000"/>
              </a:lnSpc>
              <a:spcBef>
                <a:spcPts val="1417"/>
              </a:spcBef>
              <a:buClr>
                <a:srgbClr val="000000"/>
              </a:buClr>
              <a:buSzPct val="45000"/>
              <a:buFont typeface="Wingdings" charset="2"/>
              <a:buChar char=""/>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persistent low mood, </a:t>
            </a:r>
          </a:p>
          <a:p>
            <a:pPr marL="1728000" lvl="7" indent="-216000">
              <a:lnSpc>
                <a:spcPct val="150000"/>
              </a:lnSpc>
              <a:spcBef>
                <a:spcPts val="1417"/>
              </a:spcBef>
              <a:buClr>
                <a:srgbClr val="000000"/>
              </a:buClr>
              <a:buSzPct val="45000"/>
              <a:buFont typeface="Wingdings" charset="2"/>
              <a:buChar char=""/>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sleep disruption </a:t>
            </a:r>
          </a:p>
          <a:p>
            <a:pPr marL="1728000" lvl="7" indent="-216000">
              <a:lnSpc>
                <a:spcPct val="150000"/>
              </a:lnSpc>
              <a:spcBef>
                <a:spcPts val="1417"/>
              </a:spcBef>
              <a:buClr>
                <a:srgbClr val="000000"/>
              </a:buClr>
              <a:buSzPct val="45000"/>
              <a:buFont typeface="Wingdings" charset="2"/>
              <a:buChar char=""/>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academic disengagement</a:t>
            </a:r>
          </a:p>
          <a:p>
            <a:pPr marL="1728000" lvl="7" indent="-216000">
              <a:lnSpc>
                <a:spcPct val="150000"/>
              </a:lnSpc>
              <a:spcBef>
                <a:spcPts val="1417"/>
              </a:spcBef>
              <a:buClr>
                <a:srgbClr val="000000"/>
              </a:buClr>
              <a:buSzPct val="45000"/>
              <a:buFont typeface="Wingdings" charset="2"/>
              <a:buChar char=""/>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hopelessness language  [2]</a:t>
            </a:r>
          </a:p>
          <a:p>
            <a:pPr marL="216000" indent="0">
              <a:lnSpc>
                <a:spcPct val="150000"/>
              </a:lnSpc>
              <a:spcBef>
                <a:spcPts val="1417"/>
              </a:spcBef>
              <a:buNone/>
            </a:pPr>
            <a:endParaRPr lang="en-US" sz="1800" b="0" strike="noStrike" spc="-1" dirty="0">
              <a:solidFill>
                <a:schemeClr val="dk1">
                  <a:lumMod val="65000"/>
                  <a:lumOff val="35000"/>
                </a:schemeClr>
              </a:solidFill>
              <a:latin typeface="Source Sans Pro Light"/>
            </a:endParaRPr>
          </a:p>
        </p:txBody>
      </p:sp>
      <p:sp>
        <p:nvSpPr>
          <p:cNvPr id="4" name="PlaceHolder 1"/>
          <p:cNvSpPr txBox="1">
            <a:spLocks/>
          </p:cNvSpPr>
          <p:nvPr/>
        </p:nvSpPr>
        <p:spPr>
          <a:xfrm>
            <a:off x="916994" y="457200"/>
            <a:ext cx="10359360" cy="1213920"/>
          </a:xfrm>
          <a:prstGeom prst="rect">
            <a:avLst/>
          </a:prstGeom>
          <a:noFill/>
          <a:ln w="0">
            <a:noFill/>
          </a:ln>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spc="-1">
                <a:solidFill>
                  <a:schemeClr val="dk1"/>
                </a:solidFill>
                <a:latin typeface="Liberation Serif;Times New Roman"/>
                <a:ea typeface="Noto Serif CJK SC"/>
              </a:rPr>
              <a:t>Early Warning Signs of Student Mental Health Crises</a:t>
            </a:r>
            <a:endParaRPr lang="en-US" sz="3600" spc="-1" dirty="0">
              <a:solidFill>
                <a:schemeClr val="dk1"/>
              </a:solidFill>
              <a:latin typeface="Source Sans Pro Light"/>
            </a:endParaRPr>
          </a:p>
        </p:txBody>
      </p:sp>
    </p:spTree>
    <p:extLst>
      <p:ext uri="{BB962C8B-B14F-4D97-AF65-F5344CB8AC3E}">
        <p14:creationId xmlns:p14="http://schemas.microsoft.com/office/powerpoint/2010/main" val="1308838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416699-F92D-8A87-C774-466762EBED6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D699281-E6B1-E581-D6B0-5C65BEE5BFBF}"/>
              </a:ext>
            </a:extLst>
          </p:cNvPr>
          <p:cNvSpPr>
            <a:spLocks noGrp="1"/>
          </p:cNvSpPr>
          <p:nvPr>
            <p:ph type="title"/>
          </p:nvPr>
        </p:nvSpPr>
        <p:spPr>
          <a:xfrm>
            <a:off x="838994" y="365126"/>
            <a:ext cx="10515600" cy="1325563"/>
          </a:xfrm>
        </p:spPr>
        <p:txBody>
          <a:bodyPr anchor="ctr">
            <a:normAutofit/>
          </a:bodyPr>
          <a:lstStyle/>
          <a:p>
            <a:r>
              <a:rPr lang="en-US" dirty="0"/>
              <a:t>DESIGN</a:t>
            </a:r>
          </a:p>
        </p:txBody>
      </p:sp>
      <p:graphicFrame>
        <p:nvGraphicFramePr>
          <p:cNvPr id="9" name="Content Placeholder 6">
            <a:extLst>
              <a:ext uri="{FF2B5EF4-FFF2-40B4-BE49-F238E27FC236}">
                <a16:creationId xmlns:a16="http://schemas.microsoft.com/office/drawing/2014/main" id="{B86F154D-3298-33D8-0BB0-202497A12C0F}"/>
              </a:ext>
            </a:extLst>
          </p:cNvPr>
          <p:cNvGraphicFramePr>
            <a:graphicFrameLocks noGrp="1"/>
          </p:cNvGraphicFramePr>
          <p:nvPr>
            <p:ph idx="1"/>
            <p:extLst>
              <p:ext uri="{D42A27DB-BD31-4B8C-83A1-F6EECF244321}">
                <p14:modId xmlns:p14="http://schemas.microsoft.com/office/powerpoint/2010/main" val="3309957653"/>
              </p:ext>
            </p:extLst>
          </p:nvPr>
        </p:nvGraphicFramePr>
        <p:xfrm>
          <a:off x="838994"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3704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DCAF82-2873-927F-D4F6-30C67EC4D54A}"/>
            </a:ext>
          </a:extLst>
        </p:cNvPr>
        <p:cNvGrpSpPr/>
        <p:nvPr/>
      </p:nvGrpSpPr>
      <p:grpSpPr>
        <a:xfrm>
          <a:off x="0" y="0"/>
          <a:ext cx="0" cy="0"/>
          <a:chOff x="0" y="0"/>
          <a:chExt cx="0" cy="0"/>
        </a:xfrm>
      </p:grpSpPr>
      <p:pic>
        <p:nvPicPr>
          <p:cNvPr id="4" name="Picture Placeholder 6" descr="A person holding a plant">
            <a:extLst>
              <a:ext uri="{FF2B5EF4-FFF2-40B4-BE49-F238E27FC236}">
                <a16:creationId xmlns:a16="http://schemas.microsoft.com/office/drawing/2014/main" id="{51C9A5C9-5BDB-C6EF-66A7-CD84D8067CD0}"/>
              </a:ext>
            </a:extLst>
          </p:cNvPr>
          <p:cNvPicPr>
            <a:picLocks noChangeAspect="1"/>
          </p:cNvPicPr>
          <p:nvPr/>
        </p:nvPicPr>
        <p:blipFill rotWithShape="1">
          <a:blip r:embed="rId2"/>
          <a:srcRect r="5882" b="-1"/>
          <a:stretch>
            <a:fillRect/>
          </a:stretch>
        </p:blipFill>
        <p:spPr>
          <a:xfrm>
            <a:off x="2523152" y="-90732"/>
            <a:ext cx="9669642" cy="6857990"/>
          </a:xfrm>
          <a:prstGeom prst="rect">
            <a:avLst/>
          </a:prstGeom>
        </p:spPr>
      </p:pic>
      <p:graphicFrame>
        <p:nvGraphicFramePr>
          <p:cNvPr id="3" name="Content Placeholder 6">
            <a:extLst>
              <a:ext uri="{FF2B5EF4-FFF2-40B4-BE49-F238E27FC236}">
                <a16:creationId xmlns:a16="http://schemas.microsoft.com/office/drawing/2014/main" id="{514C0C81-D9B5-A33B-EB46-7C191B2DC68C}"/>
              </a:ext>
            </a:extLst>
          </p:cNvPr>
          <p:cNvGraphicFramePr>
            <a:graphicFrameLocks noGrp="1"/>
          </p:cNvGraphicFramePr>
          <p:nvPr>
            <p:ph idx="1"/>
            <p:extLst>
              <p:ext uri="{D42A27DB-BD31-4B8C-83A1-F6EECF244321}">
                <p14:modId xmlns:p14="http://schemas.microsoft.com/office/powerpoint/2010/main" val="1749148235"/>
              </p:ext>
            </p:extLst>
          </p:nvPr>
        </p:nvGraphicFramePr>
        <p:xfrm>
          <a:off x="503365" y="1425447"/>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236834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9D2A7B0-B506-F76C-568E-5973E5700D2A}"/>
              </a:ext>
            </a:extLst>
          </p:cNvPr>
          <p:cNvSpPr>
            <a:spLocks noGrp="1"/>
          </p:cNvSpPr>
          <p:nvPr>
            <p:ph type="body" idx="1"/>
          </p:nvPr>
        </p:nvSpPr>
        <p:spPr>
          <a:xfrm>
            <a:off x="4411062" y="2336189"/>
            <a:ext cx="6598597" cy="2577839"/>
          </a:xfrm>
        </p:spPr>
        <p:txBody>
          <a:bodyPr vert="horz" lIns="91440" tIns="45720" rIns="91440" bIns="45720" rtlCol="0">
            <a:normAutofit fontScale="77500" lnSpcReduction="20000"/>
          </a:bodyPr>
          <a:lstStyle/>
          <a:p>
            <a:pPr marL="285750" indent="-285750">
              <a:buFont typeface="Arial" panose="020B0604020202020204" pitchFamily="34" charset="0"/>
              <a:buChar char="•"/>
            </a:pPr>
            <a:r>
              <a:rPr lang="en-US" sz="1900" dirty="0">
                <a:solidFill>
                  <a:srgbClr val="FFFFFF"/>
                </a:solidFill>
              </a:rPr>
              <a:t>The study analyzes the frameworks of ethical and GDPR-conforming consent in </a:t>
            </a:r>
            <a:r>
              <a:rPr lang="en-US" sz="1900" dirty="0" err="1">
                <a:solidFill>
                  <a:srgbClr val="FFFFFF"/>
                </a:solidFill>
              </a:rPr>
              <a:t>MindMirror</a:t>
            </a:r>
            <a:r>
              <a:rPr lang="en-US" sz="1900" dirty="0">
                <a:solidFill>
                  <a:srgbClr val="FFFFFF"/>
                </a:solidFill>
              </a:rPr>
              <a:t>, an artificial intelligence-enhanced reflective journaling model of mental health support.</a:t>
            </a:r>
          </a:p>
          <a:p>
            <a:pPr marL="285750" indent="-285750">
              <a:buFont typeface="Arial" panose="020B0604020202020204" pitchFamily="34" charset="0"/>
              <a:buChar char="•"/>
            </a:pPr>
            <a:r>
              <a:rPr lang="en-US" sz="1900" dirty="0">
                <a:solidFill>
                  <a:srgbClr val="FFFFFF"/>
                </a:solidFill>
              </a:rPr>
              <a:t>Since the system is engaged with sensitive and personal data regarding the health-related information, it is highly important that both the explicit and informed consent would be the key to the lawful and ethical usage.</a:t>
            </a:r>
          </a:p>
          <a:p>
            <a:pPr marL="285750" indent="-285750">
              <a:buFont typeface="Arial" panose="020B0604020202020204" pitchFamily="34" charset="0"/>
              <a:buChar char="•"/>
            </a:pPr>
            <a:r>
              <a:rPr lang="en-US" sz="1900" dirty="0">
                <a:solidFill>
                  <a:srgbClr val="FFFFFF"/>
                </a:solidFill>
              </a:rPr>
              <a:t>The research examines pertinent legal grounds in the GDPR Articles 6 and 9, including data </a:t>
            </a:r>
            <a:r>
              <a:rPr lang="en-US" sz="1900" dirty="0" err="1">
                <a:solidFill>
                  <a:srgbClr val="FFFFFF"/>
                </a:solidFill>
              </a:rPr>
              <a:t>minimisation</a:t>
            </a:r>
            <a:r>
              <a:rPr lang="en-US" sz="1900" dirty="0">
                <a:solidFill>
                  <a:srgbClr val="FFFFFF"/>
                </a:solidFill>
              </a:rPr>
              <a:t>, data transparency and autonomy of the user.</a:t>
            </a:r>
          </a:p>
          <a:p>
            <a:pPr marL="285750" indent="-285750">
              <a:buFont typeface="Arial" panose="020B0604020202020204" pitchFamily="34" charset="0"/>
              <a:buChar char="•"/>
            </a:pPr>
            <a:r>
              <a:rPr lang="en-US" sz="1900" dirty="0">
                <a:solidFill>
                  <a:srgbClr val="FFFFFF"/>
                </a:solidFill>
              </a:rPr>
              <a:t>Child users are granted special treatment, in accordance to the requirements of the UK GDPR, and the Age-Appropriate Design Code, which are aimed at ensuring privacy, safety and accountability.</a:t>
            </a:r>
            <a:br>
              <a:rPr lang="en-US" sz="1300" dirty="0">
                <a:solidFill>
                  <a:srgbClr val="FFFFFF"/>
                </a:solidFill>
              </a:rPr>
            </a:br>
            <a:endParaRPr lang="en-US" sz="1300" dirty="0">
              <a:solidFill>
                <a:srgbClr val="FFFFFF"/>
              </a:solidFill>
            </a:endParaRPr>
          </a:p>
        </p:txBody>
      </p:sp>
      <p:pic>
        <p:nvPicPr>
          <p:cNvPr id="5" name="Picture 4" descr="Angled shot of pen on a graph">
            <a:extLst>
              <a:ext uri="{FF2B5EF4-FFF2-40B4-BE49-F238E27FC236}">
                <a16:creationId xmlns:a16="http://schemas.microsoft.com/office/drawing/2014/main" id="{14EAF713-4BB5-F788-F357-01E40D321ABC}"/>
              </a:ext>
            </a:extLst>
          </p:cNvPr>
          <p:cNvPicPr>
            <a:picLocks noChangeAspect="1"/>
          </p:cNvPicPr>
          <p:nvPr/>
        </p:nvPicPr>
        <p:blipFill>
          <a:blip r:embed="rId2"/>
          <a:srcRect l="14480" r="51566" b="2"/>
          <a:stretch>
            <a:fillRect/>
          </a:stretch>
        </p:blipFill>
        <p:spPr>
          <a:xfrm>
            <a:off x="1038615" y="896184"/>
            <a:ext cx="2569597" cy="5051526"/>
          </a:xfrm>
          <a:custGeom>
            <a:avLst/>
            <a:gdLst/>
            <a:ahLst/>
            <a:cxnLst/>
            <a:rect l="l" t="t" r="r" b="b"/>
            <a:pathLst>
              <a:path w="2569597" h="5051526">
                <a:moveTo>
                  <a:pt x="2525763" y="0"/>
                </a:moveTo>
                <a:lnTo>
                  <a:pt x="2569597" y="2214"/>
                </a:lnTo>
                <a:lnTo>
                  <a:pt x="2569597" y="5049313"/>
                </a:lnTo>
                <a:lnTo>
                  <a:pt x="2525763" y="5051526"/>
                </a:lnTo>
                <a:cubicBezTo>
                  <a:pt x="1130823" y="5051526"/>
                  <a:pt x="0" y="3920703"/>
                  <a:pt x="0" y="2525763"/>
                </a:cubicBezTo>
                <a:cubicBezTo>
                  <a:pt x="0" y="1130823"/>
                  <a:pt x="1130823" y="0"/>
                  <a:pt x="2525763" y="0"/>
                </a:cubicBezTo>
                <a:close/>
              </a:path>
            </a:pathLst>
          </a:custGeom>
        </p:spPr>
      </p:pic>
      <p:sp>
        <p:nvSpPr>
          <p:cNvPr id="2" name="Text Placeholder 2">
            <a:extLst>
              <a:ext uri="{FF2B5EF4-FFF2-40B4-BE49-F238E27FC236}">
                <a16:creationId xmlns:a16="http://schemas.microsoft.com/office/drawing/2014/main" id="{09D2A7B0-B506-F76C-568E-5973E5700D2A}"/>
              </a:ext>
            </a:extLst>
          </p:cNvPr>
          <p:cNvSpPr>
            <a:spLocks noGrp="1"/>
          </p:cNvSpPr>
          <p:nvPr/>
        </p:nvSpPr>
        <p:spPr>
          <a:xfrm>
            <a:off x="4410267" y="2336188"/>
            <a:ext cx="6598597" cy="2577839"/>
          </a:xfrm>
          <a:prstGeom prst="rect">
            <a:avLst/>
          </a:prstGeom>
        </p:spPr>
        <p:txBody>
          <a:bodyPr vert="horz" lIns="91440" tIns="45720" rIns="91440" bIns="45720" rtlCol="0" anchor="t">
            <a:normAutofit fontScale="77500" lnSpcReduction="2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82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82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82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9pPr>
          </a:lstStyle>
          <a:p>
            <a:pPr marL="285750" indent="-285750">
              <a:buFont typeface="Arial" panose="020B0604020202020204" pitchFamily="34" charset="0"/>
              <a:buChar char="•"/>
            </a:pPr>
            <a:r>
              <a:rPr lang="en-US" sz="1900" dirty="0">
                <a:solidFill>
                  <a:schemeClr val="tx1"/>
                </a:solidFill>
              </a:rPr>
              <a:t>The study analyzes the frameworks of ethical and GDPR-conforming consent in </a:t>
            </a:r>
            <a:r>
              <a:rPr lang="en-US" sz="1900" dirty="0" err="1">
                <a:solidFill>
                  <a:schemeClr val="tx1"/>
                </a:solidFill>
              </a:rPr>
              <a:t>MindMirror</a:t>
            </a:r>
            <a:r>
              <a:rPr lang="en-US" sz="1900" dirty="0">
                <a:solidFill>
                  <a:schemeClr val="tx1"/>
                </a:solidFill>
              </a:rPr>
              <a:t>, an artificial intelligence-enhanced reflective journaling model of mental health support.</a:t>
            </a:r>
          </a:p>
          <a:p>
            <a:pPr marL="285750" indent="-285750">
              <a:buFont typeface="Arial" panose="020B0604020202020204" pitchFamily="34" charset="0"/>
              <a:buChar char="•"/>
            </a:pPr>
            <a:r>
              <a:rPr lang="en-US" sz="1900" dirty="0">
                <a:solidFill>
                  <a:schemeClr val="tx1"/>
                </a:solidFill>
              </a:rPr>
              <a:t>Since the system is engaged with sensitive and personal data regarding the health-related information, it is highly important that both the explicit and informed consent would be the key to the lawful and ethical usage.</a:t>
            </a:r>
          </a:p>
          <a:p>
            <a:pPr marL="285750" indent="-285750">
              <a:buFont typeface="Arial" panose="020B0604020202020204" pitchFamily="34" charset="0"/>
              <a:buChar char="•"/>
            </a:pPr>
            <a:r>
              <a:rPr lang="en-US" sz="1900" dirty="0">
                <a:solidFill>
                  <a:schemeClr val="tx1"/>
                </a:solidFill>
              </a:rPr>
              <a:t>The research examines pertinent legal grounds in the GDPR Articles 6 and 9, including data </a:t>
            </a:r>
            <a:r>
              <a:rPr lang="en-US" sz="1900" dirty="0" err="1">
                <a:solidFill>
                  <a:schemeClr val="tx1"/>
                </a:solidFill>
              </a:rPr>
              <a:t>minimisation</a:t>
            </a:r>
            <a:r>
              <a:rPr lang="en-US" sz="1900" dirty="0">
                <a:solidFill>
                  <a:schemeClr val="tx1"/>
                </a:solidFill>
              </a:rPr>
              <a:t>, data transparency and autonomy of the user.</a:t>
            </a:r>
          </a:p>
          <a:p>
            <a:pPr marL="285750" indent="-285750">
              <a:buFont typeface="Arial" panose="020B0604020202020204" pitchFamily="34" charset="0"/>
              <a:buChar char="•"/>
            </a:pPr>
            <a:r>
              <a:rPr lang="en-US" sz="1900" dirty="0">
                <a:solidFill>
                  <a:schemeClr val="tx1"/>
                </a:solidFill>
              </a:rPr>
              <a:t>Child users are granted special treatment, in accordance to the requirements of the UK GDPR, and the Age-Appropriate Design Code,</a:t>
            </a:r>
            <a:r>
              <a:rPr lang="en-US" sz="1900" dirty="0">
                <a:solidFill>
                  <a:srgbClr val="FFFFFF"/>
                </a:solidFill>
              </a:rPr>
              <a:t> which are aimed at ensuring privacy, safety and accountability.</a:t>
            </a:r>
            <a:br>
              <a:rPr lang="en-US" sz="1300" dirty="0">
                <a:solidFill>
                  <a:srgbClr val="FFFFFF"/>
                </a:solidFill>
              </a:rPr>
            </a:br>
            <a:endParaRPr lang="en-US" sz="1300" dirty="0">
              <a:solidFill>
                <a:srgbClr val="FFFFFF"/>
              </a:solidFill>
            </a:endParaRPr>
          </a:p>
        </p:txBody>
      </p:sp>
    </p:spTree>
    <p:extLst>
      <p:ext uri="{BB962C8B-B14F-4D97-AF65-F5344CB8AC3E}">
        <p14:creationId xmlns:p14="http://schemas.microsoft.com/office/powerpoint/2010/main" val="2473478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PlaceHolder 1"/>
          <p:cNvSpPr>
            <a:spLocks noGrp="1"/>
          </p:cNvSpPr>
          <p:nvPr>
            <p:ph type="title"/>
          </p:nvPr>
        </p:nvSpPr>
        <p:spPr>
          <a:xfrm>
            <a:off x="916994" y="614880"/>
            <a:ext cx="10359360" cy="985320"/>
          </a:xfrm>
          <a:prstGeom prst="rect">
            <a:avLst/>
          </a:prstGeom>
          <a:noFill/>
          <a:ln w="0">
            <a:noFill/>
          </a:ln>
        </p:spPr>
        <p:txBody>
          <a:bodyPr lIns="0" tIns="0" rIns="0" bIns="0" anchor="ctr">
            <a:noAutofit/>
          </a:bodyPr>
          <a:lstStyle/>
          <a:p>
            <a:pPr indent="0">
              <a:lnSpc>
                <a:spcPct val="100000"/>
              </a:lnSpc>
              <a:buNone/>
            </a:pPr>
            <a:r>
              <a:rPr lang="en-US" sz="3600" b="0" strike="noStrike" spc="-1" dirty="0">
                <a:solidFill>
                  <a:schemeClr val="dk1"/>
                </a:solidFill>
                <a:latin typeface="Source Sans Pro Light"/>
              </a:rPr>
              <a:t>References</a:t>
            </a:r>
          </a:p>
        </p:txBody>
      </p:sp>
      <p:sp>
        <p:nvSpPr>
          <p:cNvPr id="113" name="PlaceHolder 2"/>
          <p:cNvSpPr>
            <a:spLocks noGrp="1"/>
          </p:cNvSpPr>
          <p:nvPr>
            <p:ph/>
          </p:nvPr>
        </p:nvSpPr>
        <p:spPr>
          <a:xfrm>
            <a:off x="686594" y="1403012"/>
            <a:ext cx="10744200" cy="4997789"/>
          </a:xfrm>
          <a:prstGeom prst="rect">
            <a:avLst/>
          </a:prstGeom>
          <a:noFill/>
          <a:ln w="0">
            <a:noFill/>
          </a:ln>
        </p:spPr>
        <p:txBody>
          <a:bodyPr lIns="0" tIns="0" rIns="0" bIns="0" anchor="t">
            <a:normAutofit fontScale="64722" lnSpcReduction="20000"/>
          </a:bodyPr>
          <a:lstStyle/>
          <a:p>
            <a:pPr marL="432000" indent="0">
              <a:lnSpc>
                <a:spcPct val="90000"/>
              </a:lnSpc>
              <a:spcBef>
                <a:spcPts val="1417"/>
              </a:spcBef>
              <a:buNone/>
            </a:pPr>
            <a:endParaRPr lang="en-US" sz="1800" b="0" strike="noStrike" spc="-1" dirty="0">
              <a:solidFill>
                <a:schemeClr val="dk1">
                  <a:lumMod val="65000"/>
                  <a:lumOff val="35000"/>
                </a:schemeClr>
              </a:solidFill>
              <a:latin typeface="Source Sans Pro Light"/>
            </a:endParaRPr>
          </a:p>
          <a:p>
            <a:pPr marL="432000" indent="0">
              <a:lnSpc>
                <a:spcPct val="90000"/>
              </a:lnSpc>
              <a:spcBef>
                <a:spcPts val="1417"/>
              </a:spcBef>
              <a:buNone/>
            </a:pPr>
            <a:r>
              <a:rPr lang="en-US" sz="1800" b="0" strike="noStrike" spc="-1" dirty="0">
                <a:solidFill>
                  <a:schemeClr val="dk1">
                    <a:lumMod val="65000"/>
                    <a:lumOff val="35000"/>
                  </a:schemeClr>
                </a:solidFill>
                <a:latin typeface="Source Sans Pro Light"/>
              </a:rPr>
              <a:t>[1</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  “Recognizing Students in distress | Counseling &amp; Psychological Services.” 		 </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hlinkClick r:id="rId2"/>
              </a:rPr>
              <a:t>https://counseling.ucmerced.edu/resources/facul</a:t>
            </a:r>
            <a:r>
              <a:rPr lang="en-US" sz="1800" spc="-1" dirty="0">
                <a:solidFill>
                  <a:schemeClr val="dk1">
                    <a:lumMod val="65000"/>
                    <a:lumOff val="35000"/>
                  </a:schemeClr>
                </a:solidFill>
                <a:latin typeface="Times New Roman" panose="02020603050405020304" pitchFamily="18" charset="0"/>
                <a:cs typeface="Times New Roman" panose="02020603050405020304" pitchFamily="18" charset="0"/>
              </a:rPr>
              <a:t>ty</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hlinkClick r:id="rId2"/>
              </a:rPr>
              <a:t>and-staff/</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recognizing-students-distress (accessed Feb. 4, 2026).</a:t>
            </a:r>
          </a:p>
          <a:p>
            <a:pPr marL="864000" lvl="1" indent="0" algn="l">
              <a:lnSpc>
                <a:spcPct val="90000"/>
              </a:lnSpc>
              <a:spcBef>
                <a:spcPts val="1134"/>
              </a:spcBef>
              <a:buNone/>
            </a:pPr>
            <a:endPar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endParaRPr>
          </a:p>
          <a:p>
            <a:pPr marL="432000" indent="0">
              <a:lnSpc>
                <a:spcPct val="90000"/>
              </a:lnSpc>
              <a:spcBef>
                <a:spcPts val="1417"/>
              </a:spcBef>
              <a:buNone/>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[2]  “Wellbeing Support – Mental Health,” University of Wales Trinity Saint David. Available 		 </a:t>
            </a:r>
            <a:r>
              <a:rPr lang="en-US" sz="1800" b="0" strike="noStrike" spc="-1" dirty="0" err="1">
                <a:solidFill>
                  <a:schemeClr val="dk1">
                    <a:lumMod val="65000"/>
                    <a:lumOff val="35000"/>
                  </a:schemeClr>
                </a:solidFill>
                <a:latin typeface="Times New Roman" panose="02020603050405020304" pitchFamily="18" charset="0"/>
                <a:cs typeface="Times New Roman" panose="02020603050405020304" pitchFamily="18" charset="0"/>
              </a:rPr>
              <a:t>at:https</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://hwb.uwtsd.ac.uk/pages/healthwellbeing/support/</a:t>
            </a:r>
            <a:r>
              <a:rPr lang="en-US" sz="1800" b="0" strike="noStrike" spc="-1" dirty="0" err="1">
                <a:solidFill>
                  <a:schemeClr val="dk1">
                    <a:lumMod val="65000"/>
                    <a:lumOff val="35000"/>
                  </a:schemeClr>
                </a:solidFill>
                <a:latin typeface="Times New Roman" panose="02020603050405020304" pitchFamily="18" charset="0"/>
                <a:cs typeface="Times New Roman" panose="02020603050405020304" pitchFamily="18" charset="0"/>
              </a:rPr>
              <a:t>mental_health</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/%20wellbeingsupport_cymorthllesiant (accessed Feb. 5, 2026).</a:t>
            </a:r>
          </a:p>
          <a:p>
            <a:pPr marL="432000" indent="0">
              <a:lnSpc>
                <a:spcPct val="90000"/>
              </a:lnSpc>
              <a:spcBef>
                <a:spcPts val="1417"/>
              </a:spcBef>
              <a:buNone/>
            </a:pPr>
            <a:endPar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endParaRPr>
          </a:p>
          <a:p>
            <a:pPr marL="432000" indent="0">
              <a:lnSpc>
                <a:spcPct val="115000"/>
              </a:lnSpc>
              <a:spcAft>
                <a:spcPts val="1236"/>
              </a:spcAft>
              <a:buNone/>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[3]  “Insights in Behavioral and Psychiatric Genetics: 2022,” </a:t>
            </a:r>
            <a:r>
              <a:rPr lang="en-US" sz="1800" b="0" i="1" strike="noStrike" spc="-1" dirty="0">
                <a:solidFill>
                  <a:schemeClr val="dk1">
                    <a:lumMod val="65000"/>
                    <a:lumOff val="35000"/>
                  </a:schemeClr>
                </a:solidFill>
                <a:latin typeface="Times New Roman" panose="02020603050405020304" pitchFamily="18" charset="0"/>
                <a:cs typeface="Times New Roman" panose="02020603050405020304" pitchFamily="18" charset="0"/>
              </a:rPr>
              <a:t>Frontiers Research Topic</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 Mar. 22, 2022. Available at:  </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hlinkClick r:id="rId3"/>
              </a:rPr>
              <a:t>https://www.frontiersin.org/</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hlinkClick r:id="rId4"/>
              </a:rPr>
              <a:t>research-topics/35040/insights-in-behavioral-and-</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hlinkClick r:id="rId5"/>
              </a:rPr>
              <a:t>psychiatric-genetics-2022/magazine</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  (accessed Feb. 7, 2026).</a:t>
            </a:r>
          </a:p>
          <a:p>
            <a:pPr marL="432000" indent="0">
              <a:lnSpc>
                <a:spcPct val="115000"/>
              </a:lnSpc>
              <a:spcAft>
                <a:spcPts val="1236"/>
              </a:spcAft>
              <a:buNone/>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[4] J. Wang et al., "Evaluating Generative AI in Mental Health: Systematic Review of Capabilities and Limitations," JMIR Ment. Health, vol. 12, no. 1, pp. 45–58, Jan. 2025.</a:t>
            </a:r>
          </a:p>
          <a:p>
            <a:pPr marL="432000" indent="0">
              <a:lnSpc>
                <a:spcPct val="115000"/>
              </a:lnSpc>
              <a:spcAft>
                <a:spcPts val="1236"/>
              </a:spcAft>
              <a:buNone/>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[5] O. Isreal, "Sentiment Analysis for Mental Health: Challenges and Opportunities," Int. J. Adv. </a:t>
            </a:r>
            <a:r>
              <a:rPr lang="en-US" sz="1800" b="0" strike="noStrike" spc="-1" dirty="0" err="1">
                <a:solidFill>
                  <a:schemeClr val="dk1">
                    <a:lumMod val="65000"/>
                    <a:lumOff val="35000"/>
                  </a:schemeClr>
                </a:solidFill>
                <a:latin typeface="Times New Roman" panose="02020603050405020304" pitchFamily="18" charset="0"/>
                <a:cs typeface="Times New Roman" panose="02020603050405020304" pitchFamily="18" charset="0"/>
              </a:rPr>
              <a:t>Comput</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 Sci., vol. 15, no. 4, pp. 112–125, Aug. 2024.</a:t>
            </a:r>
          </a:p>
          <a:p>
            <a:pPr marL="432000" indent="0">
              <a:lnSpc>
                <a:spcPct val="115000"/>
              </a:lnSpc>
              <a:spcAft>
                <a:spcPts val="1236"/>
              </a:spcAft>
              <a:buNone/>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[6] S. Choi et al., "Regulatory Frameworks for Generative AI Enabled Digital Mental Health Devices," </a:t>
            </a:r>
            <a:r>
              <a:rPr lang="en-US" sz="1800" b="0" strike="noStrike" spc="-1" dirty="0" err="1">
                <a:solidFill>
                  <a:schemeClr val="dk1">
                    <a:lumMod val="65000"/>
                    <a:lumOff val="35000"/>
                  </a:schemeClr>
                </a:solidFill>
                <a:latin typeface="Times New Roman" panose="02020603050405020304" pitchFamily="18" charset="0"/>
                <a:cs typeface="Times New Roman" panose="02020603050405020304" pitchFamily="18" charset="0"/>
              </a:rPr>
              <a:t>arXiv</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 Feb. 2025. [Online]. Available: </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hlinkClick r:id="rId6"/>
              </a:rPr>
              <a:t>https://arxiv.org/abs/2502.xxxxx</a:t>
            </a:r>
            <a:endPar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endParaRPr>
          </a:p>
          <a:p>
            <a:pPr marL="432000" indent="0">
              <a:lnSpc>
                <a:spcPct val="115000"/>
              </a:lnSpc>
              <a:spcAft>
                <a:spcPts val="1236"/>
              </a:spcAft>
              <a:buNone/>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[7] L. Miller and R. Chen, "Differential Privacy and Emotional Vectoring in Student Wellness Apps," IEEE Trans. Technol. Soc., vol. 7, no. 2, pp. 201–215, Mar. 2025.</a:t>
            </a:r>
          </a:p>
          <a:p>
            <a:pPr marL="432000" indent="0">
              <a:lnSpc>
                <a:spcPct val="115000"/>
              </a:lnSpc>
              <a:spcAft>
                <a:spcPts val="1236"/>
              </a:spcAft>
              <a:buNone/>
            </a:pPr>
            <a:r>
              <a:rPr lang="en-US" sz="1800" b="0" strike="noStrike" spc="-1" dirty="0">
                <a:solidFill>
                  <a:schemeClr val="dk1">
                    <a:lumMod val="65000"/>
                    <a:lumOff val="35000"/>
                  </a:schemeClr>
                </a:solidFill>
                <a:latin typeface="Times New Roman"/>
              </a:rPr>
              <a:t>[8] C. Koziol, “Journaling’s Impact on Mental Health,” 2021. </a:t>
            </a:r>
          </a:p>
          <a:p>
            <a:pPr marL="432000" indent="0">
              <a:lnSpc>
                <a:spcPct val="115000"/>
              </a:lnSpc>
              <a:spcAft>
                <a:spcPts val="1236"/>
              </a:spcAft>
              <a:buNone/>
            </a:pPr>
            <a:r>
              <a:rPr lang="en-US" sz="1800" b="0" strike="noStrike" spc="-1" dirty="0">
                <a:solidFill>
                  <a:schemeClr val="dk1">
                    <a:lumMod val="65000"/>
                    <a:lumOff val="35000"/>
                  </a:schemeClr>
                </a:solidFill>
                <a:latin typeface="Times New Roman"/>
              </a:rPr>
              <a:t> [9] E. R. M. M. S. Aaron Marcus, Design, User Experience, and Usability: Design for Contemporary Technological Environments: 10th International Conference, DUXU 2021, Held as Part of the 23rd HCI International Conference, HCII 2021, Virtual Event, July 24–29, 2021, Proceedings, Part III, Springer International Publishing, 2021. </a:t>
            </a:r>
            <a:br>
              <a:rPr lang="en-US" sz="1800" b="0" strike="noStrike" spc="-1" dirty="0">
                <a:solidFill>
                  <a:schemeClr val="dk1">
                    <a:lumMod val="65000"/>
                    <a:lumOff val="35000"/>
                  </a:schemeClr>
                </a:solidFill>
                <a:latin typeface="Times New Roman"/>
              </a:rPr>
            </a:br>
            <a:br>
              <a:rPr lang="en-US" sz="1800" b="0" strike="noStrike" spc="-1" dirty="0">
                <a:solidFill>
                  <a:schemeClr val="dk1">
                    <a:lumMod val="65000"/>
                    <a:lumOff val="35000"/>
                  </a:schemeClr>
                </a:solidFill>
                <a:latin typeface="Times New Roman"/>
              </a:rPr>
            </a:br>
            <a:endParaRPr lang="en-US" sz="1800" b="0" strike="noStrike" spc="-1" dirty="0">
              <a:solidFill>
                <a:schemeClr val="dk1">
                  <a:lumMod val="65000"/>
                  <a:lumOff val="35000"/>
                </a:schemeClr>
              </a:solidFill>
              <a:latin typeface="Source Sans Pro Light"/>
            </a:endParaRPr>
          </a:p>
        </p:txBody>
      </p:sp>
    </p:spTree>
    <p:extLst>
      <p:ext uri="{BB962C8B-B14F-4D97-AF65-F5344CB8AC3E}">
        <p14:creationId xmlns:p14="http://schemas.microsoft.com/office/powerpoint/2010/main" val="1385026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1492-1A2D-2DC6-17AB-9A324C7D8F9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80BAD487-BCD5-DB4F-BA3E-F529DB08E7F1}"/>
              </a:ext>
            </a:extLst>
          </p:cNvPr>
          <p:cNvSpPr>
            <a:spLocks noGrp="1"/>
          </p:cNvSpPr>
          <p:nvPr>
            <p:ph type="subTitle" idx="1"/>
          </p:nvPr>
        </p:nvSpPr>
        <p:spPr/>
        <p:txBody>
          <a:bodyPr/>
          <a:lstStyle/>
          <a:p>
            <a:endParaRPr lang="en-GB"/>
          </a:p>
        </p:txBody>
      </p:sp>
      <p:pic>
        <p:nvPicPr>
          <p:cNvPr id="5" name="Picture 4">
            <a:extLst>
              <a:ext uri="{FF2B5EF4-FFF2-40B4-BE49-F238E27FC236}">
                <a16:creationId xmlns:a16="http://schemas.microsoft.com/office/drawing/2014/main" id="{31FB517B-E9AA-3C45-DD5E-1570E8C41930}"/>
              </a:ext>
            </a:extLst>
          </p:cNvPr>
          <p:cNvPicPr>
            <a:picLocks noChangeAspect="1"/>
          </p:cNvPicPr>
          <p:nvPr/>
        </p:nvPicPr>
        <p:blipFill>
          <a:blip r:embed="rId2"/>
          <a:stretch>
            <a:fillRect/>
          </a:stretch>
        </p:blipFill>
        <p:spPr>
          <a:xfrm>
            <a:off x="794" y="0"/>
            <a:ext cx="12192000" cy="6858000"/>
          </a:xfrm>
          <a:prstGeom prst="rect">
            <a:avLst/>
          </a:prstGeom>
        </p:spPr>
      </p:pic>
    </p:spTree>
    <p:extLst>
      <p:ext uri="{BB962C8B-B14F-4D97-AF65-F5344CB8AC3E}">
        <p14:creationId xmlns:p14="http://schemas.microsoft.com/office/powerpoint/2010/main" val="35460954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3A83F3-7CE1-2686-F681-F5C3465B56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B54BA0-71C8-AF66-6B4A-FB54646F9B94}"/>
              </a:ext>
            </a:extLst>
          </p:cNvPr>
          <p:cNvSpPr>
            <a:spLocks noGrp="1"/>
          </p:cNvSpPr>
          <p:nvPr>
            <p:ph type="title"/>
          </p:nvPr>
        </p:nvSpPr>
        <p:spPr>
          <a:xfrm>
            <a:off x="6372808" y="124778"/>
            <a:ext cx="5291663" cy="1173671"/>
          </a:xfrm>
        </p:spPr>
        <p:txBody>
          <a:bodyPr anchor="b">
            <a:normAutofit fontScale="90000"/>
          </a:bodyPr>
          <a:lstStyle/>
          <a:p>
            <a:r>
              <a:rPr lang="en-GB" sz="4000" dirty="0"/>
              <a:t>Recap of Presentation 1</a:t>
            </a:r>
          </a:p>
        </p:txBody>
      </p:sp>
      <p:pic>
        <p:nvPicPr>
          <p:cNvPr id="6" name="Picture 5">
            <a:extLst>
              <a:ext uri="{FF2B5EF4-FFF2-40B4-BE49-F238E27FC236}">
                <a16:creationId xmlns:a16="http://schemas.microsoft.com/office/drawing/2014/main" id="{FBDDCAA9-5B04-8894-15B6-9AE124DFF5FE}"/>
              </a:ext>
            </a:extLst>
          </p:cNvPr>
          <p:cNvPicPr>
            <a:picLocks noChangeAspect="1"/>
          </p:cNvPicPr>
          <p:nvPr/>
        </p:nvPicPr>
        <p:blipFill>
          <a:blip r:embed="rId2"/>
          <a:srcRect l="29906" r="10746" b="-2"/>
          <a:stretch>
            <a:fillRect/>
          </a:stretch>
        </p:blipFill>
        <p:spPr>
          <a:xfrm>
            <a:off x="795" y="1588"/>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5" name="Content Placeholder 2">
            <a:extLst>
              <a:ext uri="{FF2B5EF4-FFF2-40B4-BE49-F238E27FC236}">
                <a16:creationId xmlns:a16="http://schemas.microsoft.com/office/drawing/2014/main" id="{F133FFFC-F2A0-12F4-296F-E61FC3AD15EE}"/>
              </a:ext>
            </a:extLst>
          </p:cNvPr>
          <p:cNvGraphicFramePr>
            <a:graphicFrameLocks noGrp="1"/>
          </p:cNvGraphicFramePr>
          <p:nvPr>
            <p:ph idx="1"/>
            <p:extLst>
              <p:ext uri="{D42A27DB-BD31-4B8C-83A1-F6EECF244321}">
                <p14:modId xmlns:p14="http://schemas.microsoft.com/office/powerpoint/2010/main" val="4154323786"/>
              </p:ext>
            </p:extLst>
          </p:nvPr>
        </p:nvGraphicFramePr>
        <p:xfrm>
          <a:off x="6372807" y="1490472"/>
          <a:ext cx="5642187" cy="51452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06246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DA71C-8302-CE67-C99D-05576993D030}"/>
              </a:ext>
            </a:extLst>
          </p:cNvPr>
          <p:cNvSpPr>
            <a:spLocks noGrp="1"/>
          </p:cNvSpPr>
          <p:nvPr>
            <p:ph type="title"/>
          </p:nvPr>
        </p:nvSpPr>
        <p:spPr>
          <a:xfrm>
            <a:off x="838995" y="365126"/>
            <a:ext cx="5393361" cy="1325563"/>
          </a:xfrm>
        </p:spPr>
        <p:txBody>
          <a:bodyPr>
            <a:normAutofit/>
          </a:bodyPr>
          <a:lstStyle/>
          <a:p>
            <a:r>
              <a:rPr lang="en-US" dirty="0"/>
              <a:t>Front-End / Experience Build</a:t>
            </a:r>
            <a:endParaRPr lang="en-GB" dirty="0"/>
          </a:p>
        </p:txBody>
      </p:sp>
      <p:sp>
        <p:nvSpPr>
          <p:cNvPr id="18" name="Content Placeholder 2">
            <a:extLst>
              <a:ext uri="{FF2B5EF4-FFF2-40B4-BE49-F238E27FC236}">
                <a16:creationId xmlns:a16="http://schemas.microsoft.com/office/drawing/2014/main" id="{9D45CE6F-F236-F989-F027-69A6C19EAED9}"/>
              </a:ext>
            </a:extLst>
          </p:cNvPr>
          <p:cNvSpPr>
            <a:spLocks noGrp="1"/>
          </p:cNvSpPr>
          <p:nvPr>
            <p:ph idx="1"/>
          </p:nvPr>
        </p:nvSpPr>
        <p:spPr>
          <a:xfrm>
            <a:off x="147989" y="1621463"/>
            <a:ext cx="6084367" cy="5122237"/>
          </a:xfrm>
        </p:spPr>
        <p:txBody>
          <a:bodyPr>
            <a:normAutofit lnSpcReduction="10000"/>
          </a:bodyPr>
          <a:lstStyle/>
          <a:p>
            <a:r>
              <a:rPr lang="en-US" sz="1400" dirty="0" err="1"/>
              <a:t>MindMirror</a:t>
            </a:r>
            <a:r>
              <a:rPr lang="en-US" sz="1400" dirty="0"/>
              <a:t> is a cross-platform application that functions on both web and mobile devices. The aim was to create a simple and calming interface that encourages users to return daily. [1]</a:t>
            </a:r>
            <a:br>
              <a:rPr lang="en-US" sz="1400" dirty="0"/>
            </a:br>
            <a:br>
              <a:rPr lang="en-US" sz="1400" dirty="0"/>
            </a:br>
            <a:endParaRPr lang="en-US" sz="1400" dirty="0"/>
          </a:p>
          <a:p>
            <a:r>
              <a:rPr lang="en-US" sz="1400" dirty="0"/>
              <a:t> To accomplish this, the app was built using a component-based architecture, with key elements such as the journal editor, mood selector, AI prompt cards, and dashboard designed as reusable components. This approach ensured a consistent design across all screens and made maintenance easier.  [1]</a:t>
            </a:r>
            <a:br>
              <a:rPr lang="en-US" sz="1400" dirty="0"/>
            </a:br>
            <a:br>
              <a:rPr lang="en-US" sz="1400" dirty="0"/>
            </a:br>
            <a:endParaRPr lang="en-US" sz="1400" dirty="0"/>
          </a:p>
          <a:p>
            <a:r>
              <a:rPr lang="en-US" sz="1400" dirty="0"/>
              <a:t>A mobile-first approach was used to ensure the app works smoothly on smartphones, as daily journaling is more likely to happen on mobile devices. On smaller screens, navigation appears as a bottom navigation bar for easy access. In the web version, the layout expands into multiple columns to better use space. [1]</a:t>
            </a:r>
            <a:br>
              <a:rPr lang="en-US" sz="1400" dirty="0"/>
            </a:br>
            <a:endParaRPr lang="en-US" sz="1400" dirty="0"/>
          </a:p>
          <a:p>
            <a:r>
              <a:rPr lang="en-US" sz="1400" dirty="0"/>
              <a:t> The main experience focuses on three features: journaling, mood tracking, and AI-generated prompts. </a:t>
            </a:r>
            <a:br>
              <a:rPr lang="en-US" sz="1400" dirty="0"/>
            </a:br>
            <a:r>
              <a:rPr lang="en-US" sz="1400" dirty="0"/>
              <a:t>AI-generated prompts [2]</a:t>
            </a:r>
            <a:br>
              <a:rPr lang="en-US" sz="1400" dirty="0"/>
            </a:br>
            <a:endParaRPr lang="en-US" sz="1400" dirty="0"/>
          </a:p>
          <a:p>
            <a:r>
              <a:rPr lang="en-US" sz="1400" dirty="0"/>
              <a:t>Users write daily reflections, select their current mood, and receive supportive prompts based on their writing. Over time, mood trends are </a:t>
            </a:r>
            <a:r>
              <a:rPr lang="en-US" sz="1400" dirty="0" err="1"/>
              <a:t>visualised</a:t>
            </a:r>
            <a:r>
              <a:rPr lang="en-US" sz="1400" dirty="0"/>
              <a:t> to help users </a:t>
            </a:r>
            <a:r>
              <a:rPr lang="en-US" sz="1400" dirty="0" err="1"/>
              <a:t>recognise</a:t>
            </a:r>
            <a:r>
              <a:rPr lang="en-US" sz="1400" dirty="0"/>
              <a:t> emotional patterns and potential signs of stress.  [2]</a:t>
            </a:r>
          </a:p>
          <a:p>
            <a:endParaRPr lang="en-GB" sz="1100" dirty="0"/>
          </a:p>
        </p:txBody>
      </p:sp>
      <p:pic>
        <p:nvPicPr>
          <p:cNvPr id="16" name="Picture 15" descr="Top view of cubes connected with black lines">
            <a:extLst>
              <a:ext uri="{FF2B5EF4-FFF2-40B4-BE49-F238E27FC236}">
                <a16:creationId xmlns:a16="http://schemas.microsoft.com/office/drawing/2014/main" id="{BD66119B-852D-CD7C-ED71-3C49F57886BA}"/>
              </a:ext>
            </a:extLst>
          </p:cNvPr>
          <p:cNvPicPr>
            <a:picLocks noChangeAspect="1"/>
          </p:cNvPicPr>
          <p:nvPr/>
        </p:nvPicPr>
        <p:blipFill>
          <a:blip r:embed="rId2"/>
          <a:srcRect l="17694" r="7306" b="-1"/>
          <a:stretch>
            <a:fillRect/>
          </a:stretch>
        </p:blipFill>
        <p:spPr>
          <a:xfrm>
            <a:off x="6375714"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extLst>
      <p:ext uri="{BB962C8B-B14F-4D97-AF65-F5344CB8AC3E}">
        <p14:creationId xmlns:p14="http://schemas.microsoft.com/office/powerpoint/2010/main" val="7830771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A9BE3-E810-0C98-6D1F-A67E236AD280}"/>
              </a:ext>
            </a:extLst>
          </p:cNvPr>
          <p:cNvSpPr>
            <a:spLocks noGrp="1"/>
          </p:cNvSpPr>
          <p:nvPr>
            <p:ph type="title"/>
          </p:nvPr>
        </p:nvSpPr>
        <p:spPr>
          <a:xfrm>
            <a:off x="3905388" y="-3727"/>
            <a:ext cx="4185741" cy="1325563"/>
          </a:xfrm>
        </p:spPr>
        <p:txBody>
          <a:bodyPr>
            <a:normAutofit/>
          </a:bodyPr>
          <a:lstStyle/>
          <a:p>
            <a:r>
              <a:rPr lang="en-GB" b="1" dirty="0"/>
              <a:t>Back-end and AI</a:t>
            </a:r>
            <a:endParaRPr lang="en-GB" dirty="0"/>
          </a:p>
        </p:txBody>
      </p:sp>
      <p:sp>
        <p:nvSpPr>
          <p:cNvPr id="3" name="Content Placeholder 2">
            <a:extLst>
              <a:ext uri="{FF2B5EF4-FFF2-40B4-BE49-F238E27FC236}">
                <a16:creationId xmlns:a16="http://schemas.microsoft.com/office/drawing/2014/main" id="{18AFC644-6F48-7738-3C8C-02A2078260C9}"/>
              </a:ext>
            </a:extLst>
          </p:cNvPr>
          <p:cNvSpPr>
            <a:spLocks noGrp="1"/>
          </p:cNvSpPr>
          <p:nvPr>
            <p:ph idx="1"/>
          </p:nvPr>
        </p:nvSpPr>
        <p:spPr>
          <a:xfrm>
            <a:off x="329440" y="3350468"/>
            <a:ext cx="3851204" cy="3337593"/>
          </a:xfrm>
        </p:spPr>
        <p:txBody>
          <a:bodyPr vert="horz" lIns="91440" tIns="45720" rIns="91440" bIns="45720" rtlCol="0" anchor="t">
            <a:noAutofit/>
          </a:bodyPr>
          <a:lstStyle/>
          <a:p>
            <a:pPr marL="0" indent="0">
              <a:buNone/>
            </a:pPr>
            <a:r>
              <a:rPr lang="en-US" sz="1600" b="1" dirty="0"/>
              <a:t>AI-driven analysis:</a:t>
            </a:r>
          </a:p>
          <a:p>
            <a:pPr marL="0" indent="0">
              <a:buNone/>
            </a:pPr>
            <a:r>
              <a:rPr lang="en-US" sz="1600" dirty="0"/>
              <a:t> </a:t>
            </a:r>
            <a:r>
              <a:rPr lang="en-US" sz="1600" dirty="0" err="1"/>
              <a:t>MindMirror</a:t>
            </a:r>
            <a:r>
              <a:rPr lang="en-US" sz="1600" dirty="0"/>
              <a:t> employs Natural Language Processing (NLP) to analyze journal entries for sentiment, emotional tone, linguistic stress markers, and recurring risk indicators over time. By identifying mood trends and contextual triggers (such as exams and sleep disturbances), the system produces personalized coping strategies, including guided breathing exercises, mindfulness techniques, structured activity suggestions, and wellbeing advice specifically designed for student life [8].</a:t>
            </a:r>
          </a:p>
          <a:p>
            <a:pPr marL="0" indent="0">
              <a:buNone/>
            </a:pPr>
            <a:endParaRPr lang="en-US" sz="1300" dirty="0"/>
          </a:p>
          <a:p>
            <a:pPr marL="0" indent="0">
              <a:buNone/>
            </a:pPr>
            <a:endParaRPr lang="en-US" sz="1300" dirty="0"/>
          </a:p>
          <a:p>
            <a:endParaRPr lang="en-US" sz="1300" dirty="0"/>
          </a:p>
          <a:p>
            <a:endParaRPr lang="en-GB" sz="1300" dirty="0"/>
          </a:p>
        </p:txBody>
      </p:sp>
      <p:sp>
        <p:nvSpPr>
          <p:cNvPr id="4" name="TextBox 3">
            <a:extLst>
              <a:ext uri="{FF2B5EF4-FFF2-40B4-BE49-F238E27FC236}">
                <a16:creationId xmlns:a16="http://schemas.microsoft.com/office/drawing/2014/main" id="{0A7853A8-57AA-E231-A953-78B3E4553A64}"/>
              </a:ext>
            </a:extLst>
          </p:cNvPr>
          <p:cNvSpPr txBox="1"/>
          <p:nvPr/>
        </p:nvSpPr>
        <p:spPr>
          <a:xfrm>
            <a:off x="4390658" y="3429000"/>
            <a:ext cx="3412273" cy="22703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1600" b="1" dirty="0"/>
              <a:t>Data privacy &amp; ethics:</a:t>
            </a:r>
            <a:r>
              <a:rPr lang="en-US" sz="1600" dirty="0"/>
              <a:t> </a:t>
            </a:r>
          </a:p>
          <a:p>
            <a:pPr>
              <a:lnSpc>
                <a:spcPct val="90000"/>
              </a:lnSpc>
              <a:spcBef>
                <a:spcPts val="1000"/>
              </a:spcBef>
            </a:pPr>
            <a:r>
              <a:rPr lang="en-US" sz="1600" dirty="0"/>
              <a:t>The platform guarantees encrypted data storage, transparent informed consent, user-controlled monitoring options, and limited data sharing, in compliance with established data protection and ethical AI guidelines [9].</a:t>
            </a:r>
          </a:p>
          <a:p>
            <a:pPr algn="l"/>
            <a:endParaRPr lang="en-GB" sz="1800" dirty="0"/>
          </a:p>
        </p:txBody>
      </p:sp>
      <p:sp>
        <p:nvSpPr>
          <p:cNvPr id="6" name="TextBox 5">
            <a:extLst>
              <a:ext uri="{FF2B5EF4-FFF2-40B4-BE49-F238E27FC236}">
                <a16:creationId xmlns:a16="http://schemas.microsoft.com/office/drawing/2014/main" id="{EC55CCDF-9458-FD4D-E522-62F9D92A6974}"/>
              </a:ext>
            </a:extLst>
          </p:cNvPr>
          <p:cNvSpPr txBox="1"/>
          <p:nvPr/>
        </p:nvSpPr>
        <p:spPr>
          <a:xfrm>
            <a:off x="8327185" y="3347563"/>
            <a:ext cx="3403600" cy="2062103"/>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US" sz="1600" b="1" dirty="0"/>
              <a:t>Supportive role: </a:t>
            </a:r>
          </a:p>
          <a:p>
            <a:endParaRPr lang="en-US" sz="1600" dirty="0"/>
          </a:p>
          <a:p>
            <a:r>
              <a:rPr lang="en-US" sz="1600" dirty="0" err="1"/>
              <a:t>MindMirror</a:t>
            </a:r>
            <a:r>
              <a:rPr lang="en-US" sz="1600" dirty="0"/>
              <a:t> aids in the early detection and self-management of mental health issues, but it is intended to complement—not substitute for—qualified mental health professionals.</a:t>
            </a:r>
          </a:p>
        </p:txBody>
      </p:sp>
      <p:pic>
        <p:nvPicPr>
          <p:cNvPr id="7" name="Picture 6" descr="A diagram of a brain and a clipboard with a checklist and a question mark&#10;&#10;AI-generated content may be incorrect.">
            <a:extLst>
              <a:ext uri="{FF2B5EF4-FFF2-40B4-BE49-F238E27FC236}">
                <a16:creationId xmlns:a16="http://schemas.microsoft.com/office/drawing/2014/main" id="{F0B4330D-34A3-2467-2D5E-C2F65345AB4B}"/>
              </a:ext>
            </a:extLst>
          </p:cNvPr>
          <p:cNvPicPr>
            <a:picLocks noChangeAspect="1"/>
          </p:cNvPicPr>
          <p:nvPr/>
        </p:nvPicPr>
        <p:blipFill>
          <a:blip r:embed="rId2"/>
          <a:stretch>
            <a:fillRect/>
          </a:stretch>
        </p:blipFill>
        <p:spPr>
          <a:xfrm>
            <a:off x="1311434" y="868840"/>
            <a:ext cx="9367520" cy="2478723"/>
          </a:xfrm>
          <a:prstGeom prst="rect">
            <a:avLst/>
          </a:prstGeom>
        </p:spPr>
      </p:pic>
    </p:spTree>
    <p:extLst>
      <p:ext uri="{BB962C8B-B14F-4D97-AF65-F5344CB8AC3E}">
        <p14:creationId xmlns:p14="http://schemas.microsoft.com/office/powerpoint/2010/main" val="24387487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0DE40A6-9A27-BC41-B7BF-A7CBE2AC4D52}"/>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30DA9751-0033-E850-E46A-D03CD2E4405A}"/>
              </a:ext>
            </a:extLst>
          </p:cNvPr>
          <p:cNvSpPr txBox="1"/>
          <p:nvPr/>
        </p:nvSpPr>
        <p:spPr>
          <a:xfrm>
            <a:off x="5895756" y="479494"/>
            <a:ext cx="5458838"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a:solidFill>
                  <a:schemeClr val="tx1"/>
                </a:solidFill>
                <a:latin typeface="+mj-lt"/>
                <a:ea typeface="+mj-ea"/>
                <a:cs typeface="+mj-cs"/>
              </a:rPr>
              <a:t>Look &amp; Feel</a:t>
            </a:r>
          </a:p>
        </p:txBody>
      </p:sp>
      <p:pic>
        <p:nvPicPr>
          <p:cNvPr id="7" name="Picture 6">
            <a:extLst>
              <a:ext uri="{FF2B5EF4-FFF2-40B4-BE49-F238E27FC236}">
                <a16:creationId xmlns:a16="http://schemas.microsoft.com/office/drawing/2014/main" id="{EDDC1910-DEC3-EFB5-212D-86C917A316DD}"/>
              </a:ext>
            </a:extLst>
          </p:cNvPr>
          <p:cNvPicPr>
            <a:picLocks noChangeAspect="1"/>
          </p:cNvPicPr>
          <p:nvPr/>
        </p:nvPicPr>
        <p:blipFill>
          <a:blip r:embed="rId2"/>
          <a:stretch>
            <a:fillRect/>
          </a:stretch>
        </p:blipFill>
        <p:spPr>
          <a:xfrm>
            <a:off x="703977" y="961410"/>
            <a:ext cx="4777381" cy="476543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8" name="TextBox 7">
            <a:extLst>
              <a:ext uri="{FF2B5EF4-FFF2-40B4-BE49-F238E27FC236}">
                <a16:creationId xmlns:a16="http://schemas.microsoft.com/office/drawing/2014/main" id="{2BBA38D7-8DF9-23E8-7DC8-9EC70E93C744}"/>
              </a:ext>
            </a:extLst>
          </p:cNvPr>
          <p:cNvSpPr txBox="1"/>
          <p:nvPr/>
        </p:nvSpPr>
        <p:spPr>
          <a:xfrm>
            <a:off x="5895756" y="1984443"/>
            <a:ext cx="5458838" cy="41925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800" dirty="0">
                <a:effectLst/>
              </a:rPr>
              <a:t>A well-designed app has a clearly established visual design system that guarantees that all design components complement one another and provide users with a cohesive impression. [3]</a:t>
            </a:r>
            <a:br>
              <a:rPr lang="en-US" sz="1800" dirty="0">
                <a:effectLst/>
              </a:rPr>
            </a:br>
            <a:br>
              <a:rPr lang="en-US" sz="1800" dirty="0">
                <a:effectLst/>
              </a:rPr>
            </a:br>
            <a:endParaRPr lang="en-US" sz="1800" dirty="0">
              <a:effectLst/>
            </a:endParaRPr>
          </a:p>
          <a:p>
            <a:pPr indent="-228600">
              <a:lnSpc>
                <a:spcPct val="90000"/>
              </a:lnSpc>
              <a:spcAft>
                <a:spcPts val="600"/>
              </a:spcAft>
              <a:buFont typeface="Arial" panose="020B0604020202020204" pitchFamily="34" charset="0"/>
              <a:buChar char="•"/>
            </a:pPr>
            <a:r>
              <a:rPr lang="en-US" sz="1800" dirty="0">
                <a:effectLst/>
              </a:rPr>
              <a:t>Typography, which encompasses both written text and graphic elements, is essential for conveying information and feelings in a variety of visual communication formats.  [7]</a:t>
            </a:r>
            <a:br>
              <a:rPr lang="en-US" sz="1800" dirty="0">
                <a:effectLst/>
              </a:rPr>
            </a:br>
            <a:br>
              <a:rPr lang="en-US" sz="1800" dirty="0">
                <a:effectLst/>
              </a:rPr>
            </a:br>
            <a:endParaRPr lang="en-US" sz="1800" dirty="0">
              <a:effectLst/>
            </a:endParaRPr>
          </a:p>
          <a:p>
            <a:pPr indent="-228600">
              <a:lnSpc>
                <a:spcPct val="90000"/>
              </a:lnSpc>
              <a:spcAft>
                <a:spcPts val="600"/>
              </a:spcAft>
              <a:buFont typeface="Arial" panose="020B0604020202020204" pitchFamily="34" charset="0"/>
              <a:buChar char="•"/>
            </a:pPr>
            <a:r>
              <a:rPr lang="en-US" sz="1800" dirty="0"/>
              <a:t>One of the most effective design tools is </a:t>
            </a:r>
            <a:r>
              <a:rPr lang="en-US" sz="1800" dirty="0" err="1"/>
              <a:t>colour</a:t>
            </a:r>
            <a:r>
              <a:rPr lang="en-US" sz="1800" dirty="0"/>
              <a:t>. It has the power to arouse feelings, shape opinions, and direct users' </a:t>
            </a:r>
            <a:r>
              <a:rPr lang="en-US" sz="1800" dirty="0" err="1"/>
              <a:t>behaviour</a:t>
            </a:r>
            <a:r>
              <a:rPr lang="en-US" sz="1800" dirty="0"/>
              <a:t>. [3]</a:t>
            </a:r>
          </a:p>
        </p:txBody>
      </p:sp>
    </p:spTree>
    <p:extLst>
      <p:ext uri="{BB962C8B-B14F-4D97-AF65-F5344CB8AC3E}">
        <p14:creationId xmlns:p14="http://schemas.microsoft.com/office/powerpoint/2010/main" val="40950538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4">
            <a:extLst>
              <a:ext uri="{FF2B5EF4-FFF2-40B4-BE49-F238E27FC236}">
                <a16:creationId xmlns:a16="http://schemas.microsoft.com/office/drawing/2014/main" id="{D454094A-88C3-9F91-6204-46057CD85E89}"/>
              </a:ext>
            </a:extLst>
          </p:cNvPr>
          <p:cNvPicPr>
            <a:picLocks noGrp="1" noChangeAspect="1"/>
          </p:cNvPicPr>
          <p:nvPr>
            <p:ph idx="1"/>
          </p:nvPr>
        </p:nvPicPr>
        <p:blipFill>
          <a:blip r:embed="rId2"/>
          <a:stretch>
            <a:fillRect/>
          </a:stretch>
        </p:blipFill>
        <p:spPr>
          <a:xfrm>
            <a:off x="3304279" y="643467"/>
            <a:ext cx="5585030" cy="5571067"/>
          </a:xfrm>
          <a:prstGeom prst="rect">
            <a:avLst/>
          </a:prstGeom>
        </p:spPr>
      </p:pic>
      <p:cxnSp>
        <p:nvCxnSpPr>
          <p:cNvPr id="13" name="Straight Arrow Connector 12">
            <a:extLst>
              <a:ext uri="{FF2B5EF4-FFF2-40B4-BE49-F238E27FC236}">
                <a16:creationId xmlns:a16="http://schemas.microsoft.com/office/drawing/2014/main" id="{F7CDA56D-3E18-F358-69AA-51808908B852}"/>
              </a:ext>
            </a:extLst>
          </p:cNvPr>
          <p:cNvCxnSpPr>
            <a:cxnSpLocks/>
          </p:cNvCxnSpPr>
          <p:nvPr/>
        </p:nvCxnSpPr>
        <p:spPr>
          <a:xfrm>
            <a:off x="2335432" y="1284052"/>
            <a:ext cx="1217894" cy="628523"/>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19" name="TextBox 18">
            <a:extLst>
              <a:ext uri="{FF2B5EF4-FFF2-40B4-BE49-F238E27FC236}">
                <a16:creationId xmlns:a16="http://schemas.microsoft.com/office/drawing/2014/main" id="{EC7A2E40-3294-506C-0B1E-4506AA5C9A8F}"/>
              </a:ext>
            </a:extLst>
          </p:cNvPr>
          <p:cNvSpPr txBox="1"/>
          <p:nvPr/>
        </p:nvSpPr>
        <p:spPr>
          <a:xfrm>
            <a:off x="203139" y="822387"/>
            <a:ext cx="2568103" cy="461665"/>
          </a:xfrm>
          <a:prstGeom prst="rect">
            <a:avLst/>
          </a:prstGeom>
          <a:noFill/>
        </p:spPr>
        <p:txBody>
          <a:bodyPr wrap="square" rtlCol="0">
            <a:spAutoFit/>
          </a:bodyPr>
          <a:lstStyle/>
          <a:p>
            <a:r>
              <a:rPr lang="en-US" sz="2400" dirty="0"/>
              <a:t>Emoji mood rating</a:t>
            </a:r>
            <a:endParaRPr lang="en-GB" sz="2400" dirty="0"/>
          </a:p>
        </p:txBody>
      </p:sp>
      <p:cxnSp>
        <p:nvCxnSpPr>
          <p:cNvPr id="25" name="Straight Arrow Connector 24">
            <a:extLst>
              <a:ext uri="{FF2B5EF4-FFF2-40B4-BE49-F238E27FC236}">
                <a16:creationId xmlns:a16="http://schemas.microsoft.com/office/drawing/2014/main" id="{B057D32A-5D2F-DBE6-E8E7-A863DDA10BC9}"/>
              </a:ext>
            </a:extLst>
          </p:cNvPr>
          <p:cNvCxnSpPr>
            <a:cxnSpLocks/>
          </p:cNvCxnSpPr>
          <p:nvPr/>
        </p:nvCxnSpPr>
        <p:spPr>
          <a:xfrm flipV="1">
            <a:off x="2264096" y="3223098"/>
            <a:ext cx="1478604" cy="985736"/>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29" name="TextBox 28">
            <a:extLst>
              <a:ext uri="{FF2B5EF4-FFF2-40B4-BE49-F238E27FC236}">
                <a16:creationId xmlns:a16="http://schemas.microsoft.com/office/drawing/2014/main" id="{C697492C-E8E4-E302-57F4-15BCA123D580}"/>
              </a:ext>
            </a:extLst>
          </p:cNvPr>
          <p:cNvSpPr txBox="1"/>
          <p:nvPr/>
        </p:nvSpPr>
        <p:spPr>
          <a:xfrm>
            <a:off x="1336727" y="4094124"/>
            <a:ext cx="1607653" cy="461665"/>
          </a:xfrm>
          <a:prstGeom prst="rect">
            <a:avLst/>
          </a:prstGeom>
          <a:noFill/>
        </p:spPr>
        <p:txBody>
          <a:bodyPr wrap="square" rtlCol="0">
            <a:spAutoFit/>
          </a:bodyPr>
          <a:lstStyle/>
          <a:p>
            <a:r>
              <a:rPr lang="en-US" sz="2400" dirty="0"/>
              <a:t>Writing</a:t>
            </a:r>
            <a:endParaRPr lang="en-GB" sz="2400" dirty="0"/>
          </a:p>
        </p:txBody>
      </p:sp>
      <p:cxnSp>
        <p:nvCxnSpPr>
          <p:cNvPr id="31" name="Straight Arrow Connector 30">
            <a:extLst>
              <a:ext uri="{FF2B5EF4-FFF2-40B4-BE49-F238E27FC236}">
                <a16:creationId xmlns:a16="http://schemas.microsoft.com/office/drawing/2014/main" id="{A72A5F57-67B9-3B45-9D8A-320B23DA498C}"/>
              </a:ext>
            </a:extLst>
          </p:cNvPr>
          <p:cNvCxnSpPr>
            <a:cxnSpLocks/>
          </p:cNvCxnSpPr>
          <p:nvPr/>
        </p:nvCxnSpPr>
        <p:spPr>
          <a:xfrm flipH="1" flipV="1">
            <a:off x="8373066" y="5285363"/>
            <a:ext cx="1407268" cy="252919"/>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35" name="TextBox 34">
            <a:extLst>
              <a:ext uri="{FF2B5EF4-FFF2-40B4-BE49-F238E27FC236}">
                <a16:creationId xmlns:a16="http://schemas.microsoft.com/office/drawing/2014/main" id="{820B3D6A-563C-BC24-A924-F01E59A6994A}"/>
              </a:ext>
            </a:extLst>
          </p:cNvPr>
          <p:cNvSpPr txBox="1"/>
          <p:nvPr/>
        </p:nvSpPr>
        <p:spPr>
          <a:xfrm>
            <a:off x="9929492" y="5525311"/>
            <a:ext cx="1900136" cy="369332"/>
          </a:xfrm>
          <a:prstGeom prst="rect">
            <a:avLst/>
          </a:prstGeom>
          <a:noFill/>
        </p:spPr>
        <p:txBody>
          <a:bodyPr wrap="square" rtlCol="0">
            <a:spAutoFit/>
          </a:bodyPr>
          <a:lstStyle/>
          <a:p>
            <a:r>
              <a:rPr lang="en-US" sz="1800" dirty="0"/>
              <a:t>Save entry</a:t>
            </a:r>
            <a:endParaRPr lang="en-GB" sz="1800" dirty="0"/>
          </a:p>
        </p:txBody>
      </p:sp>
      <p:cxnSp>
        <p:nvCxnSpPr>
          <p:cNvPr id="37" name="Straight Arrow Connector 36">
            <a:extLst>
              <a:ext uri="{FF2B5EF4-FFF2-40B4-BE49-F238E27FC236}">
                <a16:creationId xmlns:a16="http://schemas.microsoft.com/office/drawing/2014/main" id="{D66A57F7-B421-FF19-1C72-8E254ABBB9C6}"/>
              </a:ext>
            </a:extLst>
          </p:cNvPr>
          <p:cNvCxnSpPr>
            <a:cxnSpLocks/>
          </p:cNvCxnSpPr>
          <p:nvPr/>
        </p:nvCxnSpPr>
        <p:spPr>
          <a:xfrm flipH="1">
            <a:off x="8373066" y="4208834"/>
            <a:ext cx="2354094" cy="700392"/>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41" name="TextBox 40">
            <a:extLst>
              <a:ext uri="{FF2B5EF4-FFF2-40B4-BE49-F238E27FC236}">
                <a16:creationId xmlns:a16="http://schemas.microsoft.com/office/drawing/2014/main" id="{DDE95F60-E48A-0105-EA77-AB7056399942}"/>
              </a:ext>
            </a:extLst>
          </p:cNvPr>
          <p:cNvSpPr txBox="1"/>
          <p:nvPr/>
        </p:nvSpPr>
        <p:spPr>
          <a:xfrm>
            <a:off x="10642854" y="3592750"/>
            <a:ext cx="1549940" cy="1200329"/>
          </a:xfrm>
          <a:prstGeom prst="rect">
            <a:avLst/>
          </a:prstGeom>
          <a:noFill/>
        </p:spPr>
        <p:txBody>
          <a:bodyPr wrap="square" rtlCol="0">
            <a:spAutoFit/>
          </a:bodyPr>
          <a:lstStyle/>
          <a:p>
            <a:r>
              <a:rPr lang="en-US" sz="1800" dirty="0"/>
              <a:t>Press to get an AI overview of your notes</a:t>
            </a:r>
            <a:endParaRPr lang="en-GB" sz="1800" dirty="0"/>
          </a:p>
        </p:txBody>
      </p:sp>
      <p:cxnSp>
        <p:nvCxnSpPr>
          <p:cNvPr id="43" name="Straight Arrow Connector 42">
            <a:extLst>
              <a:ext uri="{FF2B5EF4-FFF2-40B4-BE49-F238E27FC236}">
                <a16:creationId xmlns:a16="http://schemas.microsoft.com/office/drawing/2014/main" id="{04349958-2605-64BB-F636-745D5CE72EFA}"/>
              </a:ext>
            </a:extLst>
          </p:cNvPr>
          <p:cNvCxnSpPr>
            <a:cxnSpLocks/>
          </p:cNvCxnSpPr>
          <p:nvPr/>
        </p:nvCxnSpPr>
        <p:spPr>
          <a:xfrm flipH="1">
            <a:off x="8671382" y="822386"/>
            <a:ext cx="1361873" cy="0"/>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47" name="TextBox 46">
            <a:extLst>
              <a:ext uri="{FF2B5EF4-FFF2-40B4-BE49-F238E27FC236}">
                <a16:creationId xmlns:a16="http://schemas.microsoft.com/office/drawing/2014/main" id="{FFCAD07F-5DB3-3586-FA90-603E550A5E84}"/>
              </a:ext>
            </a:extLst>
          </p:cNvPr>
          <p:cNvSpPr txBox="1"/>
          <p:nvPr/>
        </p:nvSpPr>
        <p:spPr>
          <a:xfrm>
            <a:off x="10143500" y="440988"/>
            <a:ext cx="1686128" cy="646331"/>
          </a:xfrm>
          <a:prstGeom prst="rect">
            <a:avLst/>
          </a:prstGeom>
          <a:noFill/>
        </p:spPr>
        <p:txBody>
          <a:bodyPr wrap="square" rtlCol="0">
            <a:spAutoFit/>
          </a:bodyPr>
          <a:lstStyle/>
          <a:p>
            <a:r>
              <a:rPr lang="en-US" sz="1800" dirty="0"/>
              <a:t>Press here for settings</a:t>
            </a:r>
            <a:endParaRPr lang="en-GB" sz="1800" dirty="0"/>
          </a:p>
        </p:txBody>
      </p:sp>
      <p:cxnSp>
        <p:nvCxnSpPr>
          <p:cNvPr id="2" name="Straight Arrow Connector 1">
            <a:extLst>
              <a:ext uri="{FF2B5EF4-FFF2-40B4-BE49-F238E27FC236}">
                <a16:creationId xmlns:a16="http://schemas.microsoft.com/office/drawing/2014/main" id="{F335C658-2620-7C89-E4D0-E0622F4FB5D9}"/>
              </a:ext>
            </a:extLst>
          </p:cNvPr>
          <p:cNvCxnSpPr>
            <a:cxnSpLocks/>
          </p:cNvCxnSpPr>
          <p:nvPr/>
        </p:nvCxnSpPr>
        <p:spPr>
          <a:xfrm flipH="1" flipV="1">
            <a:off x="5974290" y="6088074"/>
            <a:ext cx="1396568" cy="495607"/>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4" name="TextBox 3">
            <a:extLst>
              <a:ext uri="{FF2B5EF4-FFF2-40B4-BE49-F238E27FC236}">
                <a16:creationId xmlns:a16="http://schemas.microsoft.com/office/drawing/2014/main" id="{EB948E83-D712-D14D-2C3C-B1850DD83E0F}"/>
              </a:ext>
            </a:extLst>
          </p:cNvPr>
          <p:cNvSpPr txBox="1"/>
          <p:nvPr/>
        </p:nvSpPr>
        <p:spPr>
          <a:xfrm>
            <a:off x="7237394" y="6406003"/>
            <a:ext cx="2613498" cy="369332"/>
          </a:xfrm>
          <a:prstGeom prst="rect">
            <a:avLst/>
          </a:prstGeom>
          <a:noFill/>
        </p:spPr>
        <p:txBody>
          <a:bodyPr wrap="square" rtlCol="0">
            <a:spAutoFit/>
          </a:bodyPr>
          <a:lstStyle/>
          <a:p>
            <a:r>
              <a:rPr lang="en-US" sz="1800" dirty="0"/>
              <a:t>Access different entries</a:t>
            </a:r>
            <a:endParaRPr lang="en-GB" sz="1800" dirty="0"/>
          </a:p>
        </p:txBody>
      </p:sp>
      <p:cxnSp>
        <p:nvCxnSpPr>
          <p:cNvPr id="5" name="Straight Arrow Connector 4">
            <a:extLst>
              <a:ext uri="{FF2B5EF4-FFF2-40B4-BE49-F238E27FC236}">
                <a16:creationId xmlns:a16="http://schemas.microsoft.com/office/drawing/2014/main" id="{96CE33B9-6DC8-9C38-1DBC-495CE361D61E}"/>
              </a:ext>
            </a:extLst>
          </p:cNvPr>
          <p:cNvCxnSpPr>
            <a:cxnSpLocks/>
          </p:cNvCxnSpPr>
          <p:nvPr/>
        </p:nvCxnSpPr>
        <p:spPr>
          <a:xfrm flipV="1">
            <a:off x="3164619" y="5914554"/>
            <a:ext cx="1023155" cy="577687"/>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7" name="TextBox 6">
            <a:extLst>
              <a:ext uri="{FF2B5EF4-FFF2-40B4-BE49-F238E27FC236}">
                <a16:creationId xmlns:a16="http://schemas.microsoft.com/office/drawing/2014/main" id="{76D52D83-4BC3-37B8-896D-2BC30A48E53E}"/>
              </a:ext>
            </a:extLst>
          </p:cNvPr>
          <p:cNvSpPr txBox="1"/>
          <p:nvPr/>
        </p:nvSpPr>
        <p:spPr>
          <a:xfrm>
            <a:off x="941777" y="6362393"/>
            <a:ext cx="3245996" cy="461665"/>
          </a:xfrm>
          <a:prstGeom prst="rect">
            <a:avLst/>
          </a:prstGeom>
          <a:noFill/>
        </p:spPr>
        <p:txBody>
          <a:bodyPr wrap="square" rtlCol="0">
            <a:spAutoFit/>
          </a:bodyPr>
          <a:lstStyle/>
          <a:p>
            <a:r>
              <a:rPr lang="en-US" sz="2400" dirty="0"/>
              <a:t>Create another entry</a:t>
            </a:r>
            <a:endParaRPr lang="en-GB" sz="2400" dirty="0"/>
          </a:p>
        </p:txBody>
      </p:sp>
      <p:cxnSp>
        <p:nvCxnSpPr>
          <p:cNvPr id="3" name="Straight Arrow Connector 2">
            <a:extLst>
              <a:ext uri="{FF2B5EF4-FFF2-40B4-BE49-F238E27FC236}">
                <a16:creationId xmlns:a16="http://schemas.microsoft.com/office/drawing/2014/main" id="{EF891289-4C04-317D-5390-7607D432DA69}"/>
              </a:ext>
            </a:extLst>
          </p:cNvPr>
          <p:cNvCxnSpPr>
            <a:cxnSpLocks/>
          </p:cNvCxnSpPr>
          <p:nvPr/>
        </p:nvCxnSpPr>
        <p:spPr>
          <a:xfrm flipV="1">
            <a:off x="2505565" y="2497849"/>
            <a:ext cx="1318106" cy="55815"/>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C5522743-243A-CBAA-D3A6-FEE936F59294}"/>
              </a:ext>
            </a:extLst>
          </p:cNvPr>
          <p:cNvSpPr txBox="1"/>
          <p:nvPr/>
        </p:nvSpPr>
        <p:spPr>
          <a:xfrm>
            <a:off x="596516" y="2322327"/>
            <a:ext cx="2568103" cy="461665"/>
          </a:xfrm>
          <a:prstGeom prst="rect">
            <a:avLst/>
          </a:prstGeom>
          <a:noFill/>
        </p:spPr>
        <p:txBody>
          <a:bodyPr wrap="square" rtlCol="0">
            <a:spAutoFit/>
          </a:bodyPr>
          <a:lstStyle/>
          <a:p>
            <a:r>
              <a:rPr lang="en-US" sz="2400" dirty="0"/>
              <a:t>User Prompt</a:t>
            </a:r>
            <a:endParaRPr lang="en-GB" sz="2400" dirty="0"/>
          </a:p>
        </p:txBody>
      </p:sp>
      <p:sp>
        <p:nvSpPr>
          <p:cNvPr id="15" name="TextBox 14">
            <a:extLst>
              <a:ext uri="{FF2B5EF4-FFF2-40B4-BE49-F238E27FC236}">
                <a16:creationId xmlns:a16="http://schemas.microsoft.com/office/drawing/2014/main" id="{D0735A98-6AC5-C857-3817-1450D72D76CE}"/>
              </a:ext>
            </a:extLst>
          </p:cNvPr>
          <p:cNvSpPr txBox="1"/>
          <p:nvPr/>
        </p:nvSpPr>
        <p:spPr>
          <a:xfrm>
            <a:off x="5342122" y="117131"/>
            <a:ext cx="2660904" cy="369332"/>
          </a:xfrm>
          <a:prstGeom prst="rect">
            <a:avLst/>
          </a:prstGeom>
          <a:noFill/>
        </p:spPr>
        <p:txBody>
          <a:bodyPr wrap="square" rtlCol="0">
            <a:spAutoFit/>
          </a:bodyPr>
          <a:lstStyle/>
          <a:p>
            <a:r>
              <a:rPr lang="en-US" sz="1800" dirty="0"/>
              <a:t>Journal Entry</a:t>
            </a:r>
            <a:endParaRPr lang="en-GB" sz="1800" dirty="0"/>
          </a:p>
        </p:txBody>
      </p:sp>
    </p:spTree>
    <p:extLst>
      <p:ext uri="{BB962C8B-B14F-4D97-AF65-F5344CB8AC3E}">
        <p14:creationId xmlns:p14="http://schemas.microsoft.com/office/powerpoint/2010/main" val="12524126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7640D052-E477-066F-0B71-20FD74E2F5B6}"/>
              </a:ext>
            </a:extLst>
          </p:cNvPr>
          <p:cNvPicPr>
            <a:picLocks noGrp="1" noChangeAspect="1"/>
          </p:cNvPicPr>
          <p:nvPr>
            <p:ph idx="1"/>
          </p:nvPr>
        </p:nvPicPr>
        <p:blipFill>
          <a:blip r:embed="rId2"/>
          <a:stretch>
            <a:fillRect/>
          </a:stretch>
        </p:blipFill>
        <p:spPr>
          <a:xfrm>
            <a:off x="2232350" y="1825625"/>
            <a:ext cx="7728889" cy="4351338"/>
          </a:xfrm>
          <a:prstGeom prst="rect">
            <a:avLst/>
          </a:prstGeom>
        </p:spPr>
      </p:pic>
      <p:cxnSp>
        <p:nvCxnSpPr>
          <p:cNvPr id="11" name="Straight Arrow Connector 10">
            <a:extLst>
              <a:ext uri="{FF2B5EF4-FFF2-40B4-BE49-F238E27FC236}">
                <a16:creationId xmlns:a16="http://schemas.microsoft.com/office/drawing/2014/main" id="{D86ABB7B-3BDB-56D5-7F51-2AD82B0C46E9}"/>
              </a:ext>
            </a:extLst>
          </p:cNvPr>
          <p:cNvCxnSpPr>
            <a:cxnSpLocks/>
          </p:cNvCxnSpPr>
          <p:nvPr/>
        </p:nvCxnSpPr>
        <p:spPr>
          <a:xfrm flipH="1">
            <a:off x="9536316" y="3044952"/>
            <a:ext cx="1053231" cy="384048"/>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14" name="TextBox 13">
            <a:extLst>
              <a:ext uri="{FF2B5EF4-FFF2-40B4-BE49-F238E27FC236}">
                <a16:creationId xmlns:a16="http://schemas.microsoft.com/office/drawing/2014/main" id="{18405E1D-29B9-D610-4787-86D2BF3DF3D0}"/>
              </a:ext>
            </a:extLst>
          </p:cNvPr>
          <p:cNvSpPr txBox="1"/>
          <p:nvPr/>
        </p:nvSpPr>
        <p:spPr>
          <a:xfrm>
            <a:off x="10189220" y="2590645"/>
            <a:ext cx="1686128" cy="369332"/>
          </a:xfrm>
          <a:prstGeom prst="rect">
            <a:avLst/>
          </a:prstGeom>
          <a:noFill/>
        </p:spPr>
        <p:txBody>
          <a:bodyPr wrap="square" rtlCol="0">
            <a:spAutoFit/>
          </a:bodyPr>
          <a:lstStyle/>
          <a:p>
            <a:r>
              <a:rPr lang="en-US" sz="1800" dirty="0"/>
              <a:t>Ai Reflection </a:t>
            </a:r>
            <a:endParaRPr lang="en-GB" sz="1800" dirty="0"/>
          </a:p>
        </p:txBody>
      </p:sp>
      <p:sp>
        <p:nvSpPr>
          <p:cNvPr id="2" name="TextBox 1">
            <a:extLst>
              <a:ext uri="{FF2B5EF4-FFF2-40B4-BE49-F238E27FC236}">
                <a16:creationId xmlns:a16="http://schemas.microsoft.com/office/drawing/2014/main" id="{45BBC062-338A-2E13-39B9-AED5C5BC7CC4}"/>
              </a:ext>
            </a:extLst>
          </p:cNvPr>
          <p:cNvSpPr txBox="1"/>
          <p:nvPr/>
        </p:nvSpPr>
        <p:spPr>
          <a:xfrm>
            <a:off x="5348509" y="496371"/>
            <a:ext cx="1496568" cy="369332"/>
          </a:xfrm>
          <a:prstGeom prst="rect">
            <a:avLst/>
          </a:prstGeom>
          <a:noFill/>
        </p:spPr>
        <p:txBody>
          <a:bodyPr wrap="square" rtlCol="0">
            <a:spAutoFit/>
          </a:bodyPr>
          <a:lstStyle/>
          <a:p>
            <a:r>
              <a:rPr lang="en-US" sz="1800" dirty="0"/>
              <a:t>Reflection</a:t>
            </a:r>
            <a:endParaRPr lang="en-GB" sz="1800" dirty="0"/>
          </a:p>
        </p:txBody>
      </p:sp>
      <p:sp>
        <p:nvSpPr>
          <p:cNvPr id="3" name="TextBox 2">
            <a:extLst>
              <a:ext uri="{FF2B5EF4-FFF2-40B4-BE49-F238E27FC236}">
                <a16:creationId xmlns:a16="http://schemas.microsoft.com/office/drawing/2014/main" id="{58665B9D-F6FE-5B06-A5D5-0F9646CDE28A}"/>
              </a:ext>
            </a:extLst>
          </p:cNvPr>
          <p:cNvSpPr txBox="1"/>
          <p:nvPr/>
        </p:nvSpPr>
        <p:spPr>
          <a:xfrm>
            <a:off x="5348510" y="496371"/>
            <a:ext cx="1496568" cy="369332"/>
          </a:xfrm>
          <a:prstGeom prst="rect">
            <a:avLst/>
          </a:prstGeom>
          <a:noFill/>
        </p:spPr>
        <p:txBody>
          <a:bodyPr wrap="square" rtlCol="0">
            <a:spAutoFit/>
          </a:bodyPr>
          <a:lstStyle/>
          <a:p>
            <a:r>
              <a:rPr lang="en-US" sz="1800" dirty="0"/>
              <a:t>Reflection</a:t>
            </a:r>
            <a:endParaRPr lang="en-GB" sz="1800" dirty="0"/>
          </a:p>
        </p:txBody>
      </p:sp>
    </p:spTree>
    <p:extLst>
      <p:ext uri="{BB962C8B-B14F-4D97-AF65-F5344CB8AC3E}">
        <p14:creationId xmlns:p14="http://schemas.microsoft.com/office/powerpoint/2010/main" val="15365810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A4DC05-59DB-6B66-A883-52B4A65BC9F1}"/>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4FF83804-6013-7C9E-5B27-AE56A473A0BE}"/>
              </a:ext>
            </a:extLst>
          </p:cNvPr>
          <p:cNvPicPr>
            <a:picLocks noChangeAspect="1"/>
          </p:cNvPicPr>
          <p:nvPr/>
        </p:nvPicPr>
        <p:blipFill>
          <a:blip r:embed="rId2"/>
          <a:stretch>
            <a:fillRect/>
          </a:stretch>
        </p:blipFill>
        <p:spPr>
          <a:xfrm>
            <a:off x="3092763" y="691048"/>
            <a:ext cx="5917017" cy="5878090"/>
          </a:xfrm>
          <a:prstGeom prst="rect">
            <a:avLst/>
          </a:prstGeom>
        </p:spPr>
      </p:pic>
      <p:cxnSp>
        <p:nvCxnSpPr>
          <p:cNvPr id="13" name="Straight Arrow Connector 12">
            <a:extLst>
              <a:ext uri="{FF2B5EF4-FFF2-40B4-BE49-F238E27FC236}">
                <a16:creationId xmlns:a16="http://schemas.microsoft.com/office/drawing/2014/main" id="{370C51A3-85DC-6BAC-F067-8796A1B57899}"/>
              </a:ext>
            </a:extLst>
          </p:cNvPr>
          <p:cNvCxnSpPr>
            <a:cxnSpLocks/>
          </p:cNvCxnSpPr>
          <p:nvPr/>
        </p:nvCxnSpPr>
        <p:spPr>
          <a:xfrm>
            <a:off x="1837381" y="1185433"/>
            <a:ext cx="1217894" cy="628523"/>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19" name="TextBox 18">
            <a:extLst>
              <a:ext uri="{FF2B5EF4-FFF2-40B4-BE49-F238E27FC236}">
                <a16:creationId xmlns:a16="http://schemas.microsoft.com/office/drawing/2014/main" id="{E9BB1526-7D13-5139-27D8-256F7014198C}"/>
              </a:ext>
            </a:extLst>
          </p:cNvPr>
          <p:cNvSpPr txBox="1"/>
          <p:nvPr/>
        </p:nvSpPr>
        <p:spPr>
          <a:xfrm>
            <a:off x="-113703" y="769934"/>
            <a:ext cx="2568103" cy="830997"/>
          </a:xfrm>
          <a:prstGeom prst="rect">
            <a:avLst/>
          </a:prstGeom>
          <a:noFill/>
        </p:spPr>
        <p:txBody>
          <a:bodyPr wrap="square" rtlCol="0">
            <a:spAutoFit/>
          </a:bodyPr>
          <a:lstStyle/>
          <a:p>
            <a:r>
              <a:rPr lang="en-US" sz="2400" dirty="0"/>
              <a:t>Background </a:t>
            </a:r>
            <a:r>
              <a:rPr lang="en-US" sz="2400" dirty="0" err="1"/>
              <a:t>customisation</a:t>
            </a:r>
            <a:r>
              <a:rPr lang="en-US" sz="2400" dirty="0"/>
              <a:t> </a:t>
            </a:r>
            <a:endParaRPr lang="en-GB" sz="2400" dirty="0"/>
          </a:p>
        </p:txBody>
      </p:sp>
      <p:cxnSp>
        <p:nvCxnSpPr>
          <p:cNvPr id="25" name="Straight Arrow Connector 24">
            <a:extLst>
              <a:ext uri="{FF2B5EF4-FFF2-40B4-BE49-F238E27FC236}">
                <a16:creationId xmlns:a16="http://schemas.microsoft.com/office/drawing/2014/main" id="{4FD1C8B4-E13A-1332-9306-007BAE9C7E9A}"/>
              </a:ext>
            </a:extLst>
          </p:cNvPr>
          <p:cNvCxnSpPr>
            <a:cxnSpLocks/>
          </p:cNvCxnSpPr>
          <p:nvPr/>
        </p:nvCxnSpPr>
        <p:spPr>
          <a:xfrm flipH="1">
            <a:off x="7668419" y="2914651"/>
            <a:ext cx="1905000" cy="123825"/>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29" name="TextBox 28">
            <a:extLst>
              <a:ext uri="{FF2B5EF4-FFF2-40B4-BE49-F238E27FC236}">
                <a16:creationId xmlns:a16="http://schemas.microsoft.com/office/drawing/2014/main" id="{AE764921-C298-A5ED-F124-F9BC8B63F64D}"/>
              </a:ext>
            </a:extLst>
          </p:cNvPr>
          <p:cNvSpPr txBox="1"/>
          <p:nvPr/>
        </p:nvSpPr>
        <p:spPr>
          <a:xfrm>
            <a:off x="9725820" y="2499152"/>
            <a:ext cx="1873811" cy="830997"/>
          </a:xfrm>
          <a:prstGeom prst="rect">
            <a:avLst/>
          </a:prstGeom>
          <a:noFill/>
        </p:spPr>
        <p:txBody>
          <a:bodyPr wrap="square" rtlCol="0">
            <a:spAutoFit/>
          </a:bodyPr>
          <a:lstStyle/>
          <a:p>
            <a:r>
              <a:rPr lang="en-US" sz="2400" dirty="0" err="1"/>
              <a:t>Customise</a:t>
            </a:r>
            <a:r>
              <a:rPr lang="en-US" sz="2400" dirty="0"/>
              <a:t> the font</a:t>
            </a:r>
            <a:endParaRPr lang="en-GB" sz="2400" dirty="0"/>
          </a:p>
        </p:txBody>
      </p:sp>
      <p:cxnSp>
        <p:nvCxnSpPr>
          <p:cNvPr id="37" name="Straight Arrow Connector 36">
            <a:extLst>
              <a:ext uri="{FF2B5EF4-FFF2-40B4-BE49-F238E27FC236}">
                <a16:creationId xmlns:a16="http://schemas.microsoft.com/office/drawing/2014/main" id="{7D5106BB-12F3-93E4-B9EF-E4913CC17E90}"/>
              </a:ext>
            </a:extLst>
          </p:cNvPr>
          <p:cNvCxnSpPr>
            <a:cxnSpLocks/>
          </p:cNvCxnSpPr>
          <p:nvPr/>
        </p:nvCxnSpPr>
        <p:spPr>
          <a:xfrm>
            <a:off x="1754370" y="5249964"/>
            <a:ext cx="1383917" cy="0"/>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41" name="TextBox 40">
            <a:extLst>
              <a:ext uri="{FF2B5EF4-FFF2-40B4-BE49-F238E27FC236}">
                <a16:creationId xmlns:a16="http://schemas.microsoft.com/office/drawing/2014/main" id="{91D96FC4-1B60-F2B3-D0C1-17B4930CDCE8}"/>
              </a:ext>
            </a:extLst>
          </p:cNvPr>
          <p:cNvSpPr txBox="1"/>
          <p:nvPr/>
        </p:nvSpPr>
        <p:spPr>
          <a:xfrm>
            <a:off x="208757" y="5065298"/>
            <a:ext cx="1549940" cy="369332"/>
          </a:xfrm>
          <a:prstGeom prst="rect">
            <a:avLst/>
          </a:prstGeom>
          <a:noFill/>
        </p:spPr>
        <p:txBody>
          <a:bodyPr wrap="square" rtlCol="0">
            <a:spAutoFit/>
          </a:bodyPr>
          <a:lstStyle/>
          <a:p>
            <a:r>
              <a:rPr lang="en-US" sz="1800" dirty="0"/>
              <a:t>Extra options</a:t>
            </a:r>
            <a:endParaRPr lang="en-GB" sz="1800" dirty="0"/>
          </a:p>
        </p:txBody>
      </p:sp>
      <p:sp>
        <p:nvSpPr>
          <p:cNvPr id="9" name="TextBox 8">
            <a:extLst>
              <a:ext uri="{FF2B5EF4-FFF2-40B4-BE49-F238E27FC236}">
                <a16:creationId xmlns:a16="http://schemas.microsoft.com/office/drawing/2014/main" id="{58CAEC64-26B6-6DD6-B9C5-5EBFAA82D819}"/>
              </a:ext>
            </a:extLst>
          </p:cNvPr>
          <p:cNvSpPr txBox="1"/>
          <p:nvPr/>
        </p:nvSpPr>
        <p:spPr>
          <a:xfrm>
            <a:off x="5568162" y="288862"/>
            <a:ext cx="1496568" cy="369332"/>
          </a:xfrm>
          <a:prstGeom prst="rect">
            <a:avLst/>
          </a:prstGeom>
          <a:noFill/>
        </p:spPr>
        <p:txBody>
          <a:bodyPr wrap="square" rtlCol="0">
            <a:spAutoFit/>
          </a:bodyPr>
          <a:lstStyle/>
          <a:p>
            <a:r>
              <a:rPr lang="en-US" sz="1800" dirty="0"/>
              <a:t>Settings</a:t>
            </a:r>
            <a:endParaRPr lang="en-GB" sz="1800" dirty="0"/>
          </a:p>
        </p:txBody>
      </p:sp>
    </p:spTree>
    <p:extLst>
      <p:ext uri="{BB962C8B-B14F-4D97-AF65-F5344CB8AC3E}">
        <p14:creationId xmlns:p14="http://schemas.microsoft.com/office/powerpoint/2010/main" val="24599208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8B51C0-393E-BA32-5E54-2B07DA7B08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F15AE2-C692-4EF1-3E14-A8B0F9CBF29E}"/>
              </a:ext>
            </a:extLst>
          </p:cNvPr>
          <p:cNvSpPr>
            <a:spLocks noGrp="1"/>
          </p:cNvSpPr>
          <p:nvPr>
            <p:ph type="title"/>
          </p:nvPr>
        </p:nvSpPr>
        <p:spPr>
          <a:xfrm>
            <a:off x="440580" y="269065"/>
            <a:ext cx="6342684" cy="939197"/>
          </a:xfrm>
        </p:spPr>
        <p:txBody>
          <a:bodyPr>
            <a:normAutofit/>
          </a:bodyPr>
          <a:lstStyle/>
          <a:p>
            <a:r>
              <a:rPr lang="en-US" dirty="0"/>
              <a:t>References </a:t>
            </a:r>
            <a:endParaRPr lang="en-GB" dirty="0"/>
          </a:p>
        </p:txBody>
      </p:sp>
      <p:sp>
        <p:nvSpPr>
          <p:cNvPr id="3" name="Content Placeholder 2">
            <a:extLst>
              <a:ext uri="{FF2B5EF4-FFF2-40B4-BE49-F238E27FC236}">
                <a16:creationId xmlns:a16="http://schemas.microsoft.com/office/drawing/2014/main" id="{DDB0BFD7-7F50-6838-9761-ADAC627B0BD7}"/>
              </a:ext>
            </a:extLst>
          </p:cNvPr>
          <p:cNvSpPr>
            <a:spLocks noGrp="1"/>
          </p:cNvSpPr>
          <p:nvPr>
            <p:ph idx="1"/>
          </p:nvPr>
        </p:nvSpPr>
        <p:spPr>
          <a:xfrm>
            <a:off x="438944" y="1466851"/>
            <a:ext cx="10915650" cy="4710113"/>
          </a:xfrm>
        </p:spPr>
        <p:txBody>
          <a:bodyPr>
            <a:normAutofit fontScale="92500" lnSpcReduction="20000"/>
          </a:bodyPr>
          <a:lstStyle/>
          <a:p>
            <a:pPr marL="342900" indent="-342900">
              <a:buFont typeface="+mj-lt"/>
              <a:buAutoNum type="arabicPeriod"/>
            </a:pPr>
            <a:r>
              <a:rPr lang="en-US" sz="1300" dirty="0"/>
              <a:t> British Computing Society (BCS), Code of Conduct, 2021. [Online]. Available: https://www.bcs.org. [Accessed: 23-Feb-2026].BCS, The Chartered Institute for IT, promotes wider social and economic progress through the advancement of information technology science and practice. BCS serve over 68,000 members including </a:t>
            </a:r>
            <a:r>
              <a:rPr lang="en-US" sz="1300" dirty="0" err="1"/>
              <a:t>prac</a:t>
            </a:r>
            <a:r>
              <a:rPr lang="en-US" sz="1300" dirty="0"/>
              <a:t>...</a:t>
            </a:r>
          </a:p>
          <a:p>
            <a:pPr marL="342900" indent="-342900">
              <a:buFont typeface="+mj-lt"/>
              <a:buAutoNum type="arabicPeriod"/>
            </a:pPr>
            <a:r>
              <a:rPr lang="en-US" sz="1300" dirty="0"/>
              <a:t> Gartner, Top 10 Strategic Technology Trends for 2026, 2025. </a:t>
            </a:r>
          </a:p>
          <a:p>
            <a:pPr marL="342900" indent="-342900">
              <a:buFont typeface="+mj-lt"/>
              <a:buAutoNum type="arabicPeriod"/>
            </a:pPr>
            <a:r>
              <a:rPr lang="en-US" sz="1400" spc="-1" dirty="0">
                <a:solidFill>
                  <a:schemeClr val="dk1">
                    <a:lumMod val="65000"/>
                    <a:lumOff val="35000"/>
                  </a:schemeClr>
                </a:solidFill>
              </a:rPr>
              <a:t>E. R. M. M. S. Aaron Marcus, Design, User Experience, and Usability: Design for Contemporary Technological Environments: 10th International Conference, DUXU 2021, Held as Part of the 23rd HCI International Conference, HCII 2021, Virtual Event, July 24–29, 2021, Proceedings, Part III, Springer International Publishing, 2021. E. R. M. M. S. Aaron Marcus, Design, User Experience, and Usability: Design for Contemporary Technological Environments: 10th International Conference, DUXU 2021, Held as Part of the 23rd HCI International Conference, HCII 2021, Virtual Event, July 24–29, 2021, Proceedings, Part III, Springer International Publishing, 2021. </a:t>
            </a:r>
            <a:br>
              <a:rPr lang="en-US" sz="1300" dirty="0"/>
            </a:br>
            <a:endParaRPr lang="en-US" sz="1300" dirty="0"/>
          </a:p>
          <a:p>
            <a:pPr marL="342900" indent="-342900">
              <a:buFont typeface="+mj-lt"/>
              <a:buAutoNum type="arabicPeriod"/>
            </a:pPr>
            <a:r>
              <a:rPr lang="en-GB" sz="1400" dirty="0"/>
              <a:t> U. Akram et al., “Prevalence and psychiatric correlates of loneliness in UK university students,” </a:t>
            </a:r>
            <a:r>
              <a:rPr lang="en-GB" sz="1400" dirty="0" err="1"/>
              <a:t>Npj</a:t>
            </a:r>
            <a:r>
              <a:rPr lang="en-GB" sz="1400" dirty="0"/>
              <a:t> Mental Health Research, vol. 4, no. 1, p. 45, Sep. 2025, </a:t>
            </a:r>
            <a:r>
              <a:rPr lang="en-GB" sz="1400" dirty="0" err="1"/>
              <a:t>doi</a:t>
            </a:r>
            <a:r>
              <a:rPr lang="en-GB" sz="1400" dirty="0"/>
              <a:t>: 10.1038/s44184-025-00144-8. Available: </a:t>
            </a:r>
            <a:r>
              <a:rPr lang="en-GB" sz="1400" dirty="0">
                <a:hlinkClick r:id="rId2" tooltip="https://www.nature.com/articles/s44184-025-00144-8"/>
              </a:rPr>
              <a:t>https://www.nature.com/articles/s44184-025-00144-8</a:t>
            </a:r>
            <a:r>
              <a:rPr lang="en-GB" sz="1400" dirty="0"/>
              <a:t> </a:t>
            </a:r>
          </a:p>
          <a:p>
            <a:pPr marL="342900" indent="-342900">
              <a:buFont typeface="+mj-lt"/>
              <a:buAutoNum type="arabicPeriod"/>
            </a:pPr>
            <a:r>
              <a:rPr lang="en-GB" sz="1400" dirty="0"/>
              <a:t> Stevens Institute, “Detecting and Decoding Loneliness, Using AI,” </a:t>
            </a:r>
            <a:r>
              <a:rPr lang="en-GB" sz="1400" dirty="0">
                <a:hlinkClick r:id="rId3" tooltip="http://stevens.edu/"/>
              </a:rPr>
              <a:t>Stevens.edu</a:t>
            </a:r>
            <a:r>
              <a:rPr lang="en-GB" sz="1400" dirty="0"/>
              <a:t>, Nov. 17, 2024. [Online]. Available: </a:t>
            </a:r>
            <a:r>
              <a:rPr lang="en-GB" sz="1400" dirty="0">
                <a:hlinkClick r:id="rId4" tooltip="https://www.stevens.edu/news/detecting-and-decoding-loneliness"/>
              </a:rPr>
              <a:t>https://www.stevens.edu/news/detecting-and-decoding-loneliness</a:t>
            </a:r>
            <a:r>
              <a:rPr lang="en-GB" sz="1400" dirty="0"/>
              <a:t>- using-ai.</a:t>
            </a:r>
            <a:br>
              <a:rPr lang="en-GB" sz="1400" dirty="0"/>
            </a:br>
            <a:endParaRPr lang="en-GB" sz="1400" dirty="0"/>
          </a:p>
          <a:p>
            <a:pPr marL="342900" indent="-342900">
              <a:buFont typeface="+mj-lt"/>
              <a:buAutoNum type="arabicPeriod"/>
            </a:pPr>
            <a:r>
              <a:rPr lang="en-US" sz="1400" dirty="0"/>
              <a:t>S. </a:t>
            </a:r>
            <a:r>
              <a:rPr lang="en-US" sz="1400" dirty="0" err="1"/>
              <a:t>Pattiwal</a:t>
            </a:r>
            <a:r>
              <a:rPr lang="en-US" sz="1400" dirty="0"/>
              <a:t>, The Rules of UX Design, Sunni </a:t>
            </a:r>
            <a:r>
              <a:rPr lang="en-US" sz="1400" dirty="0" err="1"/>
              <a:t>Pattiwal</a:t>
            </a:r>
            <a:r>
              <a:rPr lang="en-US" sz="1400" dirty="0"/>
              <a:t>, 2024.</a:t>
            </a:r>
            <a:br>
              <a:rPr lang="en-US" sz="1400" dirty="0"/>
            </a:br>
            <a:endParaRPr lang="en-US" sz="1400" dirty="0"/>
          </a:p>
          <a:p>
            <a:pPr marL="342900" indent="-342900">
              <a:buFont typeface="+mj-lt"/>
              <a:buAutoNum type="arabicPeriod"/>
            </a:pPr>
            <a:r>
              <a:rPr lang="en-US" sz="1400" dirty="0"/>
              <a:t>D. P. Y. Harsh Mehta, "Word and Image Typography as Means of </a:t>
            </a:r>
            <a:r>
              <a:rPr lang="en-US" sz="1400" dirty="0" err="1"/>
              <a:t>VisualCommunication</a:t>
            </a:r>
            <a:r>
              <a:rPr lang="en-US" sz="1400" dirty="0"/>
              <a:t>," in ICIVA 2023- International Conference on Innovation in Visual Arts , 2023.</a:t>
            </a:r>
          </a:p>
          <a:p>
            <a:pPr marL="342900" indent="-342900">
              <a:buFont typeface="+mj-lt"/>
              <a:buAutoNum type="arabicPeriod"/>
            </a:pPr>
            <a:r>
              <a:rPr lang="en-GB" sz="1400" dirty="0"/>
              <a:t> </a:t>
            </a:r>
            <a:r>
              <a:rPr lang="en-GB" sz="1400" dirty="0" err="1"/>
              <a:t>Vanpariya</a:t>
            </a:r>
            <a:r>
              <a:rPr lang="en-GB" sz="1400" dirty="0"/>
              <a:t>, H., Makwana, P., Jain, R. and Palaniappan, D., 2024, December. Revolutionizing Emotional Intelligence: AI-Driven Mood and Pose Detection through Facial Data. In </a:t>
            </a:r>
            <a:r>
              <a:rPr lang="en-GB" sz="1400" i="1" dirty="0"/>
              <a:t>2024 IEEE 16th International Conference on Computational Intelligence and Communication Networks (CICN)</a:t>
            </a:r>
            <a:r>
              <a:rPr lang="en-GB" sz="1400" dirty="0"/>
              <a:t> (pp. 1152-1156). IEEE.</a:t>
            </a:r>
          </a:p>
          <a:p>
            <a:pPr marL="342900" indent="-342900">
              <a:buFont typeface="+mj-lt"/>
              <a:buAutoNum type="arabicPeriod"/>
            </a:pPr>
            <a:r>
              <a:rPr lang="en-GB" sz="1400" dirty="0" err="1"/>
              <a:t>Konstari</a:t>
            </a:r>
            <a:r>
              <a:rPr lang="en-GB" sz="1400" dirty="0"/>
              <a:t>, T., 2025. AI-Powered Prediction and Intervention for Mood Swings, Depression, and Anxiety Through Music and </a:t>
            </a:r>
            <a:r>
              <a:rPr lang="en-GB" sz="1400" dirty="0" err="1"/>
              <a:t>Color</a:t>
            </a:r>
            <a:r>
              <a:rPr lang="en-GB" sz="1400" dirty="0"/>
              <a:t>-Based Indicators in Adults.</a:t>
            </a:r>
          </a:p>
          <a:p>
            <a:pPr marL="342900" indent="-342900">
              <a:buFont typeface="+mj-lt"/>
              <a:buAutoNum type="arabicPeriod"/>
            </a:pPr>
            <a:endParaRPr lang="en-GB" sz="1400" dirty="0"/>
          </a:p>
          <a:p>
            <a:endParaRPr lang="en-GB" sz="1300" dirty="0"/>
          </a:p>
        </p:txBody>
      </p:sp>
    </p:spTree>
    <p:extLst>
      <p:ext uri="{BB962C8B-B14F-4D97-AF65-F5344CB8AC3E}">
        <p14:creationId xmlns:p14="http://schemas.microsoft.com/office/powerpoint/2010/main" val="8315611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useBgFill="1">
        <p:nvSpPr>
          <p:cNvPr id="83" name="Rectangle 15">
            <a:extLst>
              <a:ext uri="{C183D7F6-B498-43B3-948B-1728B52AA6E4}">
                <adec:decorative xmlns:adec="http://schemas.microsoft.com/office/drawing/2017/decorative" val="1"/>
              </a:ext>
            </a:extLst>
          </p:cNvPr>
          <p:cNvSpPr/>
          <p:nvPr/>
        </p:nvSpPr>
        <p:spPr>
          <a:xfrm>
            <a:off x="0" y="0"/>
            <a:ext cx="1219284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pic>
        <p:nvPicPr>
          <p:cNvPr id="84" name="Picture 3"/>
          <p:cNvPicPr/>
          <p:nvPr/>
        </p:nvPicPr>
        <p:blipFill>
          <a:blip r:embed="rId2"/>
          <a:srcRect t="6463" b="8308"/>
          <a:stretch/>
        </p:blipFill>
        <p:spPr>
          <a:xfrm>
            <a:off x="0" y="0"/>
            <a:ext cx="12192840" cy="6857640"/>
          </a:xfrm>
          <a:prstGeom prst="rect">
            <a:avLst/>
          </a:prstGeom>
          <a:ln w="0">
            <a:noFill/>
          </a:ln>
        </p:spPr>
      </p:pic>
      <p:sp>
        <p:nvSpPr>
          <p:cNvPr id="85" name="Rectangle 17">
            <a:extLst>
              <a:ext uri="{C183D7F6-B498-43B3-948B-1728B52AA6E4}">
                <adec:decorative xmlns:adec="http://schemas.microsoft.com/office/drawing/2017/decorative" val="1"/>
              </a:ext>
            </a:extLst>
          </p:cNvPr>
          <p:cNvSpPr/>
          <p:nvPr/>
        </p:nvSpPr>
        <p:spPr>
          <a:xfrm>
            <a:off x="0" y="3231000"/>
            <a:ext cx="12192840" cy="3626640"/>
          </a:xfrm>
          <a:prstGeom prst="rect">
            <a:avLst/>
          </a:prstGeom>
          <a:gradFill rotWithShape="0">
            <a:gsLst>
              <a:gs pos="0">
                <a:srgbClr val="000000">
                  <a:alpha val="0"/>
                </a:srgbClr>
              </a:gs>
              <a:gs pos="100000">
                <a:srgbClr val="000000">
                  <a:alpha val="58000"/>
                </a:srgbClr>
              </a:gs>
            </a:gsLst>
            <a:lin ang="5400000"/>
          </a:gra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sp>
        <p:nvSpPr>
          <p:cNvPr id="86" name="PlaceHolder 1"/>
          <p:cNvSpPr>
            <a:spLocks noGrp="1"/>
          </p:cNvSpPr>
          <p:nvPr>
            <p:ph type="title"/>
          </p:nvPr>
        </p:nvSpPr>
        <p:spPr>
          <a:xfrm>
            <a:off x="1981080" y="2362320"/>
            <a:ext cx="6438960" cy="2400120"/>
          </a:xfrm>
          <a:prstGeom prst="rect">
            <a:avLst/>
          </a:prstGeom>
          <a:noFill/>
          <a:ln w="0">
            <a:noFill/>
          </a:ln>
        </p:spPr>
        <p:txBody>
          <a:bodyPr lIns="91440" tIns="45720" rIns="91440" bIns="45720" anchor="b">
            <a:normAutofit/>
          </a:bodyPr>
          <a:lstStyle/>
          <a:p>
            <a:pPr indent="0" defTabSz="914400">
              <a:lnSpc>
                <a:spcPct val="120000"/>
              </a:lnSpc>
              <a:buNone/>
            </a:pPr>
            <a:r>
              <a:rPr lang="en-US" sz="4800" b="0" strike="noStrike" cap="all" spc="299">
                <a:solidFill>
                  <a:srgbClr val="FFFFFF"/>
                </a:solidFill>
                <a:highlight>
                  <a:srgbClr val="000000"/>
                </a:highlight>
                <a:latin typeface="Grandview"/>
              </a:rPr>
              <a:t>MIND MIRROR</a:t>
            </a:r>
            <a:endParaRPr lang="en-US" sz="4800" b="0" strike="noStrike" spc="-1">
              <a:solidFill>
                <a:schemeClr val="dk1"/>
              </a:solidFill>
              <a:latin typeface="Grandview Display"/>
            </a:endParaRPr>
          </a:p>
        </p:txBody>
      </p:sp>
    </p:spTree>
  </p:cSld>
  <p:clrMapOvr>
    <a:masterClrMapping/>
  </p:clrMapOvr>
  <p:timing>
    <p:tnLst>
      <p:par>
        <p:cTn id="1" dur="indefinite" restart="never" nodeType="tmRoot">
          <p:childTnLst>
            <p:seq>
              <p:cTn id="2" dur="indefinite" nodeType="mainSeq">
                <p:childTnLst>
                  <p:par>
                    <p:cTn id="3" fill="hold">
                      <p:stCondLst>
                        <p:cond delay="0"/>
                      </p:stCondLst>
                      <p:childTnLst>
                        <p:par>
                          <p:cTn id="4" fill="hold">
                            <p:stCondLst>
                              <p:cond delay="0"/>
                            </p:stCondLst>
                            <p:childTnLst>
                              <p:par>
                                <p:cTn id="5" presetID="10" presetClass="entr" fill="hold" nodeType="withEffect">
                                  <p:stCondLst>
                                    <p:cond delay="1000"/>
                                  </p:stCondLst>
                                  <p:iterate>
                                    <p:tmAbs val="100"/>
                                  </p:iterate>
                                  <p:childTnLst>
                                    <p:set>
                                      <p:cBhvr>
                                        <p:cTn id="6" dur="1" fill="hold">
                                          <p:stCondLst>
                                            <p:cond delay="0"/>
                                          </p:stCondLst>
                                        </p:cTn>
                                        <p:tgtEl>
                                          <p:spTgt spid="86"/>
                                        </p:tgtEl>
                                        <p:attrNameLst>
                                          <p:attrName>style.visibility</p:attrName>
                                        </p:attrNameLst>
                                      </p:cBhvr>
                                      <p:to>
                                        <p:strVal val="visible"/>
                                      </p:to>
                                    </p:set>
                                    <p:animEffect transition="in" filter="fade">
                                      <p:cBhvr additive="repl">
                                        <p:cTn id="7" dur="700"/>
                                        <p:tgtEl>
                                          <p:spTgt spid="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Close-up of circuit board">
            <a:extLst>
              <a:ext uri="{FF2B5EF4-FFF2-40B4-BE49-F238E27FC236}">
                <a16:creationId xmlns:a16="http://schemas.microsoft.com/office/drawing/2014/main" id="{85795491-E314-5944-3F18-94AC58B87FB3}"/>
              </a:ext>
            </a:extLst>
          </p:cNvPr>
          <p:cNvPicPr>
            <a:picLocks noChangeAspect="1"/>
          </p:cNvPicPr>
          <p:nvPr/>
        </p:nvPicPr>
        <p:blipFill>
          <a:blip r:embed="rId2" cstate="print">
            <a:extLst>
              <a:ext uri="{28A0092B-C50C-407E-A947-70E740481C1C}">
                <a14:useLocalDpi xmlns:a14="http://schemas.microsoft.com/office/drawing/2010/main" val="0"/>
              </a:ext>
            </a:extLst>
          </a:blip>
          <a:srcRect l="41501"/>
          <a:stretch>
            <a:fillRect/>
          </a:stretch>
        </p:blipFill>
        <p:spPr>
          <a:xfrm>
            <a:off x="169682" y="1090152"/>
            <a:ext cx="4585198" cy="5109480"/>
          </a:xfrm>
          <a:prstGeom prst="rect">
            <a:avLst/>
          </a:prstGeom>
        </p:spPr>
      </p:pic>
      <p:sp>
        <p:nvSpPr>
          <p:cNvPr id="2" name="Title 1">
            <a:extLst>
              <a:ext uri="{FF2B5EF4-FFF2-40B4-BE49-F238E27FC236}">
                <a16:creationId xmlns:a16="http://schemas.microsoft.com/office/drawing/2014/main" id="{9BA93449-307A-5E6D-06DA-7EDA443983CF}"/>
              </a:ext>
            </a:extLst>
          </p:cNvPr>
          <p:cNvSpPr>
            <a:spLocks noGrp="1"/>
          </p:cNvSpPr>
          <p:nvPr>
            <p:ph type="title"/>
          </p:nvPr>
        </p:nvSpPr>
        <p:spPr>
          <a:xfrm>
            <a:off x="2597522" y="228600"/>
            <a:ext cx="5485774" cy="1146600"/>
          </a:xfrm>
        </p:spPr>
        <p:txBody>
          <a:bodyPr/>
          <a:lstStyle/>
          <a:p>
            <a:r>
              <a:rPr lang="en-US" sz="4000" dirty="0">
                <a:solidFill>
                  <a:schemeClr val="bg1"/>
                </a:solidFill>
                <a:highlight>
                  <a:srgbClr val="000000"/>
                </a:highlight>
              </a:rPr>
              <a:t>Innovative Concept: Origins of </a:t>
            </a:r>
            <a:r>
              <a:rPr lang="en-US" sz="4000" dirty="0" err="1">
                <a:solidFill>
                  <a:schemeClr val="bg1"/>
                </a:solidFill>
                <a:highlight>
                  <a:srgbClr val="000000"/>
                </a:highlight>
              </a:rPr>
              <a:t>MindMirror</a:t>
            </a:r>
            <a:endParaRPr lang="en-GB" sz="4000" dirty="0">
              <a:solidFill>
                <a:schemeClr val="bg1"/>
              </a:solidFill>
              <a:highlight>
                <a:srgbClr val="000000"/>
              </a:highlight>
            </a:endParaRPr>
          </a:p>
        </p:txBody>
      </p:sp>
      <p:sp>
        <p:nvSpPr>
          <p:cNvPr id="3" name="Subtitle 2">
            <a:extLst>
              <a:ext uri="{FF2B5EF4-FFF2-40B4-BE49-F238E27FC236}">
                <a16:creationId xmlns:a16="http://schemas.microsoft.com/office/drawing/2014/main" id="{370BD8FB-96F3-F4C2-DA21-F59A2E4606FA}"/>
              </a:ext>
            </a:extLst>
          </p:cNvPr>
          <p:cNvSpPr>
            <a:spLocks noGrp="1"/>
          </p:cNvSpPr>
          <p:nvPr>
            <p:ph type="subTitle"/>
          </p:nvPr>
        </p:nvSpPr>
        <p:spPr>
          <a:xfrm>
            <a:off x="5028746" y="1636776"/>
            <a:ext cx="6995160" cy="4489704"/>
          </a:xfrm>
        </p:spPr>
        <p:txBody>
          <a:bodyPr/>
          <a:lstStyle/>
          <a:p>
            <a:r>
              <a:rPr lang="en-US" sz="1400" dirty="0" err="1"/>
              <a:t>MindMirror</a:t>
            </a:r>
            <a:r>
              <a:rPr lang="en-US" sz="1400" dirty="0"/>
              <a:t> draws its inspiration from the age-old tradition of reflective journaling, wherein individuals record their emotions and life experiences to gain deeper self-awareness. Numerous students already engage in writing about stress, examinations, sleep disturbances, or social difficulties; however, identifying detrimental emotional patterns over time can prove challenging [1]. </a:t>
            </a:r>
          </a:p>
          <a:p>
            <a:pPr marL="0" indent="0">
              <a:buNone/>
            </a:pPr>
            <a:endParaRPr lang="en-US" sz="1400" dirty="0"/>
          </a:p>
          <a:p>
            <a:r>
              <a:rPr lang="en-US" sz="1400" dirty="0"/>
              <a:t>Recent advancements in Natural Language Processing (NLP) and artificial intelligence (AI) offer the potential to enhance this common practice through automated sentiment and pattern analysis [2].</a:t>
            </a:r>
          </a:p>
          <a:p>
            <a:pPr marL="0" indent="0">
              <a:buNone/>
            </a:pPr>
            <a:endParaRPr lang="en-US" sz="1400" dirty="0"/>
          </a:p>
          <a:p>
            <a:r>
              <a:rPr lang="en-US" sz="1400" dirty="0"/>
              <a:t> The fundamental premise of </a:t>
            </a:r>
            <a:r>
              <a:rPr lang="en-US" sz="1400" dirty="0" err="1"/>
              <a:t>MindMirror</a:t>
            </a:r>
            <a:r>
              <a:rPr lang="en-US" sz="1400" dirty="0"/>
              <a:t> is to convert personal journaling into a sophisticated reflection tool that identifies mood patterns, underscores possible stressors, and proposes effective coping mechanisms. By integrating AI-driven insights with wellbeing resources and professional guidance, the system aspires to foster early recognition and promote proactive mental health management among students [3].</a:t>
            </a:r>
          </a:p>
          <a:p>
            <a:pPr marL="0" indent="0">
              <a:buNone/>
            </a:pPr>
            <a:endParaRPr lang="en-GB" sz="1300" dirty="0"/>
          </a:p>
        </p:txBody>
      </p:sp>
    </p:spTree>
    <p:extLst>
      <p:ext uri="{BB962C8B-B14F-4D97-AF65-F5344CB8AC3E}">
        <p14:creationId xmlns:p14="http://schemas.microsoft.com/office/powerpoint/2010/main" val="22393662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7" name="PlaceHolder 4"/>
          <p:cNvSpPr/>
          <p:nvPr/>
        </p:nvSpPr>
        <p:spPr>
          <a:xfrm>
            <a:off x="-71640" y="360"/>
            <a:ext cx="7503840" cy="3418920"/>
          </a:xfrm>
          <a:prstGeom prst="rect">
            <a:avLst/>
          </a:prstGeom>
          <a:noFill/>
          <a:ln w="0">
            <a:noFill/>
          </a:ln>
        </p:spPr>
        <p:style>
          <a:lnRef idx="0">
            <a:scrgbClr r="0" g="0" b="0"/>
          </a:lnRef>
          <a:fillRef idx="0">
            <a:scrgbClr r="0" g="0" b="0"/>
          </a:fillRef>
          <a:effectRef idx="0">
            <a:scrgbClr r="0" g="0" b="0"/>
          </a:effectRef>
          <a:fontRef idx="minor"/>
        </p:style>
        <p:txBody>
          <a:bodyPr lIns="122040" tIns="122040" rIns="122040" bIns="122040" anchor="b">
            <a:noAutofit/>
          </a:bodyPr>
          <a:lstStyle/>
          <a:p>
            <a:pPr defTabSz="914400">
              <a:lnSpc>
                <a:spcPct val="100000"/>
              </a:lnSpc>
              <a:tabLst>
                <a:tab pos="0" algn="l"/>
              </a:tabLst>
            </a:pPr>
            <a:r>
              <a:rPr lang="en" sz="4250" b="0" strike="noStrike" cap="all" spc="-1">
                <a:solidFill>
                  <a:schemeClr val="lt1"/>
                </a:solidFill>
                <a:highlight>
                  <a:srgbClr val="000000"/>
                </a:highlight>
                <a:latin typeface="Arial"/>
                <a:ea typeface="Arial"/>
              </a:rPr>
              <a:t> </a:t>
            </a:r>
            <a:endParaRPr lang="en-GB" sz="4250" b="0" strike="noStrike" spc="-1">
              <a:solidFill>
                <a:srgbClr val="000000"/>
              </a:solidFill>
              <a:latin typeface="Arial"/>
            </a:endParaRPr>
          </a:p>
        </p:txBody>
      </p:sp>
      <p:sp>
        <p:nvSpPr>
          <p:cNvPr id="88" name="Rectangle 87"/>
          <p:cNvSpPr/>
          <p:nvPr/>
        </p:nvSpPr>
        <p:spPr>
          <a:xfrm>
            <a:off x="6227640" y="4536000"/>
            <a:ext cx="5832000" cy="22312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89" name="Rectangle 88"/>
          <p:cNvSpPr/>
          <p:nvPr/>
        </p:nvSpPr>
        <p:spPr>
          <a:xfrm>
            <a:off x="6696000" y="4716000"/>
            <a:ext cx="5039640" cy="17445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r>
              <a:rPr lang="en-GB" sz="2500" b="1" strike="noStrike" spc="-1">
                <a:solidFill>
                  <a:srgbClr val="000000"/>
                </a:solidFill>
                <a:latin typeface="Arial"/>
              </a:rPr>
              <a:t>                   Phase 2</a:t>
            </a:r>
            <a:endParaRPr lang="en-GB" sz="2500" b="0" strike="noStrike" spc="-1">
              <a:solidFill>
                <a:srgbClr val="000000"/>
              </a:solidFill>
              <a:latin typeface="Arial"/>
            </a:endParaRPr>
          </a:p>
          <a:p>
            <a:pPr>
              <a:lnSpc>
                <a:spcPct val="100000"/>
              </a:lnSpc>
            </a:pPr>
            <a:r>
              <a:rPr lang="en-GB" sz="2000" b="1" strike="noStrike" spc="-1">
                <a:solidFill>
                  <a:srgbClr val="000000"/>
                </a:solidFill>
                <a:latin typeface="Arial"/>
              </a:rPr>
              <a:t>      Design specs → Implementation</a:t>
            </a:r>
            <a:endParaRPr lang="en-GB" sz="2000" b="0" strike="noStrike" spc="-1">
              <a:solidFill>
                <a:srgbClr val="000000"/>
              </a:solidFill>
              <a:latin typeface="Arial"/>
            </a:endParaRPr>
          </a:p>
          <a:p>
            <a:pPr>
              <a:lnSpc>
                <a:spcPct val="100000"/>
              </a:lnSpc>
            </a:pPr>
            <a:endParaRPr lang="en-GB" sz="1800" b="0" strike="noStrike" spc="-1">
              <a:solidFill>
                <a:srgbClr val="000000"/>
              </a:solidFill>
              <a:latin typeface="Arial"/>
            </a:endParaRPr>
          </a:p>
          <a:p>
            <a:pPr>
              <a:lnSpc>
                <a:spcPct val="100000"/>
              </a:lnSpc>
            </a:pPr>
            <a:r>
              <a:rPr lang="en-GB" sz="1800" b="0" strike="noStrike" spc="-1">
                <a:solidFill>
                  <a:srgbClr val="000000"/>
                </a:solidFill>
                <a:latin typeface="Arial"/>
              </a:rPr>
              <a:t>     UX flows become a built prototype;</a:t>
            </a:r>
          </a:p>
          <a:p>
            <a:pPr>
              <a:lnSpc>
                <a:spcPct val="100000"/>
              </a:lnSpc>
            </a:pPr>
            <a:endParaRPr lang="en-GB" sz="1800" b="0" strike="noStrike" spc="-1">
              <a:solidFill>
                <a:srgbClr val="000000"/>
              </a:solidFill>
              <a:latin typeface="Arial"/>
            </a:endParaRPr>
          </a:p>
          <a:p>
            <a:pPr>
              <a:lnSpc>
                <a:spcPct val="100000"/>
              </a:lnSpc>
            </a:pPr>
            <a:r>
              <a:rPr lang="en-GB" sz="1800" b="0" strike="noStrike" spc="-1">
                <a:solidFill>
                  <a:srgbClr val="000000"/>
                </a:solidFill>
                <a:latin typeface="Arial"/>
              </a:rPr>
              <a:t>     Screen designs evolve into  a tested product</a:t>
            </a:r>
          </a:p>
        </p:txBody>
      </p:sp>
      <p:sp>
        <p:nvSpPr>
          <p:cNvPr id="90" name="Rectangle 89"/>
          <p:cNvSpPr/>
          <p:nvPr/>
        </p:nvSpPr>
        <p:spPr>
          <a:xfrm>
            <a:off x="323640" y="4500000"/>
            <a:ext cx="5615640" cy="22672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91" name="Rectangle 90"/>
          <p:cNvSpPr/>
          <p:nvPr/>
        </p:nvSpPr>
        <p:spPr>
          <a:xfrm>
            <a:off x="323640" y="1008000"/>
            <a:ext cx="5615640" cy="33490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92" name="Rectangle 91"/>
          <p:cNvSpPr/>
          <p:nvPr/>
        </p:nvSpPr>
        <p:spPr>
          <a:xfrm>
            <a:off x="6228000" y="1008000"/>
            <a:ext cx="5759640" cy="33112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93" name="Google Shape;60;p 2"/>
          <p:cNvSpPr/>
          <p:nvPr/>
        </p:nvSpPr>
        <p:spPr>
          <a:xfrm>
            <a:off x="6583680" y="1145880"/>
            <a:ext cx="5339520" cy="2227320"/>
          </a:xfrm>
          <a:prstGeom prst="rect">
            <a:avLst/>
          </a:prstGeom>
          <a:noFill/>
          <a:ln w="0">
            <a:noFill/>
          </a:ln>
        </p:spPr>
        <p:style>
          <a:lnRef idx="0">
            <a:scrgbClr r="0" g="0" b="0"/>
          </a:lnRef>
          <a:fillRef idx="0">
            <a:scrgbClr r="0" g="0" b="0"/>
          </a:fillRef>
          <a:effectRef idx="0">
            <a:scrgbClr r="0" g="0" b="0"/>
          </a:effectRef>
          <a:fontRef idx="minor"/>
        </p:style>
        <p:txBody>
          <a:bodyPr lIns="90000" tIns="122040" rIns="90000" bIns="122040" anchor="t">
            <a:spAutoFit/>
          </a:bodyPr>
          <a:lstStyle/>
          <a:p>
            <a:pPr defTabSz="914400">
              <a:lnSpc>
                <a:spcPct val="114000"/>
              </a:lnSpc>
              <a:spcBef>
                <a:spcPts val="1599"/>
              </a:spcBef>
              <a:tabLst>
                <a:tab pos="0" algn="l"/>
              </a:tabLst>
            </a:pPr>
            <a:r>
              <a:rPr lang="en" sz="1800" b="1" strike="noStrike" spc="-1">
                <a:solidFill>
                  <a:schemeClr val="dk1"/>
                </a:solidFill>
                <a:latin typeface="Arial"/>
              </a:rPr>
              <a:t>                        </a:t>
            </a:r>
            <a:r>
              <a:rPr lang="en" sz="2500" b="1" strike="noStrike" spc="-1">
                <a:solidFill>
                  <a:schemeClr val="dk1"/>
                </a:solidFill>
                <a:latin typeface="Arial"/>
              </a:rPr>
              <a:t>The Toolkit</a:t>
            </a:r>
            <a:endParaRPr lang="en-GB" sz="2500" b="0" strike="noStrike" spc="-1">
              <a:solidFill>
                <a:srgbClr val="000000"/>
              </a:solidFill>
              <a:latin typeface="Arial"/>
            </a:endParaRPr>
          </a:p>
          <a:p>
            <a:pPr defTabSz="914400">
              <a:lnSpc>
                <a:spcPct val="114000"/>
              </a:lnSpc>
              <a:spcBef>
                <a:spcPts val="1599"/>
              </a:spcBef>
              <a:tabLst>
                <a:tab pos="0" algn="l"/>
              </a:tabLst>
            </a:pPr>
            <a:r>
              <a:rPr lang="en" sz="1800" b="0" i="1" strike="noStrike" spc="-1">
                <a:solidFill>
                  <a:schemeClr val="dk1"/>
                </a:solidFill>
                <a:latin typeface="Arial"/>
              </a:rPr>
              <a:t>Microsoft Teams:</a:t>
            </a:r>
            <a:r>
              <a:rPr lang="en" sz="1800" b="0" strike="noStrike" spc="-1">
                <a:solidFill>
                  <a:schemeClr val="dk1"/>
                </a:solidFill>
                <a:latin typeface="Arial"/>
              </a:rPr>
              <a:t> meetings, files sharing</a:t>
            </a:r>
            <a:endParaRPr lang="en-GB" sz="1800" b="0" strike="noStrike" spc="-1">
              <a:solidFill>
                <a:srgbClr val="000000"/>
              </a:solidFill>
              <a:latin typeface="Arial"/>
            </a:endParaRPr>
          </a:p>
          <a:p>
            <a:pPr defTabSz="914400">
              <a:lnSpc>
                <a:spcPct val="114000"/>
              </a:lnSpc>
              <a:spcBef>
                <a:spcPts val="1599"/>
              </a:spcBef>
              <a:tabLst>
                <a:tab pos="0" algn="l"/>
              </a:tabLst>
            </a:pPr>
            <a:r>
              <a:rPr lang="en" sz="1800" b="0" i="1" strike="noStrike" spc="-1">
                <a:solidFill>
                  <a:schemeClr val="dk1"/>
                </a:solidFill>
                <a:latin typeface="Arial"/>
              </a:rPr>
              <a:t>WhatsApp: </a:t>
            </a:r>
            <a:r>
              <a:rPr lang="en" sz="1800" b="0" strike="noStrike" spc="-1">
                <a:solidFill>
                  <a:schemeClr val="dk1"/>
                </a:solidFill>
                <a:latin typeface="Arial"/>
              </a:rPr>
              <a:t>quick decisions</a:t>
            </a:r>
            <a:endParaRPr lang="en-GB" sz="1800" b="0" strike="noStrike" spc="-1">
              <a:solidFill>
                <a:srgbClr val="000000"/>
              </a:solidFill>
              <a:latin typeface="Arial"/>
            </a:endParaRPr>
          </a:p>
          <a:p>
            <a:pPr defTabSz="914400">
              <a:lnSpc>
                <a:spcPct val="115000"/>
              </a:lnSpc>
              <a:spcBef>
                <a:spcPts val="1599"/>
              </a:spcBef>
              <a:tabLst>
                <a:tab pos="0" algn="l"/>
              </a:tabLst>
            </a:pPr>
            <a:r>
              <a:rPr lang="en" sz="1800" b="0" strike="noStrike" spc="-1">
                <a:solidFill>
                  <a:schemeClr val="dk1"/>
                </a:solidFill>
                <a:latin typeface="Arial"/>
                <a:ea typeface="Grandview Display"/>
              </a:rPr>
              <a:t>Cl</a:t>
            </a:r>
            <a:r>
              <a:rPr lang="en" sz="1800" b="0" i="1" strike="noStrike" spc="-1">
                <a:solidFill>
                  <a:schemeClr val="dk1"/>
                </a:solidFill>
                <a:latin typeface="Arial"/>
                <a:ea typeface="Grandview Display"/>
              </a:rPr>
              <a:t>aude</a:t>
            </a:r>
            <a:r>
              <a:rPr lang="en" sz="1800" b="0" i="1" strike="noStrike" spc="-1">
                <a:solidFill>
                  <a:schemeClr val="dk1"/>
                </a:solidFill>
                <a:latin typeface="Arial"/>
                <a:ea typeface="Arial"/>
              </a:rPr>
              <a:t> AI &amp; Inkscape </a:t>
            </a:r>
            <a:endParaRPr lang="en-GB" sz="1800" b="0" strike="noStrike" spc="-1">
              <a:solidFill>
                <a:srgbClr val="000000"/>
              </a:solidFill>
              <a:latin typeface="Arial"/>
            </a:endParaRPr>
          </a:p>
        </p:txBody>
      </p:sp>
      <p:sp>
        <p:nvSpPr>
          <p:cNvPr id="94" name="Google Shape;60;p 3"/>
          <p:cNvSpPr/>
          <p:nvPr/>
        </p:nvSpPr>
        <p:spPr>
          <a:xfrm>
            <a:off x="563760" y="1116000"/>
            <a:ext cx="5267520" cy="3255480"/>
          </a:xfrm>
          <a:prstGeom prst="rect">
            <a:avLst/>
          </a:prstGeom>
          <a:noFill/>
          <a:ln w="0">
            <a:noFill/>
          </a:ln>
        </p:spPr>
        <p:style>
          <a:lnRef idx="0">
            <a:scrgbClr r="0" g="0" b="0"/>
          </a:lnRef>
          <a:fillRef idx="0">
            <a:scrgbClr r="0" g="0" b="0"/>
          </a:fillRef>
          <a:effectRef idx="0">
            <a:scrgbClr r="0" g="0" b="0"/>
          </a:effectRef>
          <a:fontRef idx="minor"/>
        </p:style>
        <p:txBody>
          <a:bodyPr lIns="90000" tIns="122040" rIns="90000" bIns="122040" anchor="t">
            <a:spAutoFit/>
          </a:bodyPr>
          <a:lstStyle/>
          <a:p>
            <a:pPr defTabSz="914400">
              <a:lnSpc>
                <a:spcPct val="114000"/>
              </a:lnSpc>
              <a:spcBef>
                <a:spcPts val="1599"/>
              </a:spcBef>
              <a:tabLst>
                <a:tab pos="0" algn="l"/>
              </a:tabLst>
            </a:pPr>
            <a:r>
              <a:rPr lang="en" sz="1800" b="1" strike="noStrike" spc="-1">
                <a:solidFill>
                  <a:schemeClr val="dk1"/>
                </a:solidFill>
                <a:latin typeface="Arial"/>
              </a:rPr>
              <a:t>                         </a:t>
            </a:r>
            <a:r>
              <a:rPr lang="en" sz="2500" b="1" strike="noStrike" spc="-1">
                <a:solidFill>
                  <a:schemeClr val="dk1"/>
                </a:solidFill>
                <a:latin typeface="Arial"/>
              </a:rPr>
              <a:t>The Builders</a:t>
            </a:r>
            <a:endParaRPr lang="en-GB" sz="2500" b="0" strike="noStrike" spc="-1">
              <a:solidFill>
                <a:srgbClr val="000000"/>
              </a:solidFill>
              <a:latin typeface="Arial"/>
            </a:endParaRPr>
          </a:p>
          <a:p>
            <a:pPr defTabSz="914400">
              <a:lnSpc>
                <a:spcPct val="114000"/>
              </a:lnSpc>
              <a:spcBef>
                <a:spcPts val="1599"/>
              </a:spcBef>
              <a:tabLst>
                <a:tab pos="0" algn="l"/>
              </a:tabLst>
            </a:pPr>
            <a:r>
              <a:rPr lang="en" sz="1800" b="1" strike="noStrike" spc="-1">
                <a:solidFill>
                  <a:schemeClr val="dk1"/>
                </a:solidFill>
                <a:latin typeface="Arial"/>
              </a:rPr>
              <a:t>Jaylan</a:t>
            </a:r>
            <a:r>
              <a:rPr lang="en" sz="1800" b="0" strike="noStrike" spc="-1">
                <a:solidFill>
                  <a:schemeClr val="dk1"/>
                </a:solidFill>
                <a:latin typeface="Arial"/>
              </a:rPr>
              <a:t> (Leadreship, visuals &amp; coding)</a:t>
            </a:r>
            <a:endParaRPr lang="en-GB" sz="1800" b="0" strike="noStrike" spc="-1">
              <a:solidFill>
                <a:srgbClr val="000000"/>
              </a:solidFill>
              <a:latin typeface="Arial"/>
            </a:endParaRPr>
          </a:p>
          <a:p>
            <a:pPr defTabSz="914400">
              <a:lnSpc>
                <a:spcPct val="114000"/>
              </a:lnSpc>
              <a:spcBef>
                <a:spcPts val="1599"/>
              </a:spcBef>
              <a:tabLst>
                <a:tab pos="0" algn="l"/>
              </a:tabLst>
            </a:pPr>
            <a:r>
              <a:rPr lang="en" sz="1800" b="1" strike="noStrike" spc="-1">
                <a:solidFill>
                  <a:schemeClr val="dk1"/>
                </a:solidFill>
                <a:latin typeface="Arial"/>
              </a:rPr>
              <a:t>John</a:t>
            </a:r>
            <a:r>
              <a:rPr lang="en" sz="1800" b="0" i="1" strike="noStrike" spc="-1">
                <a:solidFill>
                  <a:schemeClr val="dk1"/>
                </a:solidFill>
                <a:latin typeface="Arial"/>
              </a:rPr>
              <a:t> (Research &amp; problem framing)</a:t>
            </a:r>
            <a:endParaRPr lang="en-GB" sz="1800" b="0" strike="noStrike" spc="-1">
              <a:solidFill>
                <a:srgbClr val="000000"/>
              </a:solidFill>
              <a:latin typeface="Arial"/>
            </a:endParaRPr>
          </a:p>
          <a:p>
            <a:pPr defTabSz="914400">
              <a:lnSpc>
                <a:spcPct val="114000"/>
              </a:lnSpc>
              <a:spcBef>
                <a:spcPts val="1599"/>
              </a:spcBef>
              <a:tabLst>
                <a:tab pos="0" algn="l"/>
              </a:tabLst>
            </a:pPr>
            <a:r>
              <a:rPr lang="en-GB" sz="1800" b="1" strike="noStrike" spc="-1">
                <a:solidFill>
                  <a:srgbClr val="000000"/>
                </a:solidFill>
                <a:latin typeface="Arial"/>
              </a:rPr>
              <a:t>Orlin</a:t>
            </a:r>
            <a:r>
              <a:rPr lang="en" sz="1800" b="0" i="1" strike="noStrike" spc="-1">
                <a:solidFill>
                  <a:schemeClr val="dk1"/>
                </a:solidFill>
                <a:latin typeface="Arial"/>
              </a:rPr>
              <a:t> (UX flows &amp; desings)</a:t>
            </a:r>
            <a:endParaRPr lang="en-GB" sz="1800" b="0" strike="noStrike" spc="-1">
              <a:solidFill>
                <a:srgbClr val="000000"/>
              </a:solidFill>
              <a:latin typeface="Arial"/>
            </a:endParaRPr>
          </a:p>
          <a:p>
            <a:pPr defTabSz="914400">
              <a:lnSpc>
                <a:spcPct val="114000"/>
              </a:lnSpc>
              <a:spcBef>
                <a:spcPts val="1599"/>
              </a:spcBef>
              <a:tabLst>
                <a:tab pos="0" algn="l"/>
              </a:tabLst>
            </a:pPr>
            <a:r>
              <a:rPr lang="en" sz="1800" b="1" strike="noStrike" spc="-1">
                <a:solidFill>
                  <a:schemeClr val="dk1"/>
                </a:solidFill>
                <a:latin typeface="Arial"/>
              </a:rPr>
              <a:t>Yana</a:t>
            </a:r>
            <a:r>
              <a:rPr lang="en" sz="1800" b="0" i="1" strike="noStrike" spc="-1">
                <a:solidFill>
                  <a:schemeClr val="dk1"/>
                </a:solidFill>
                <a:latin typeface="Arial"/>
              </a:rPr>
              <a:t> (Front-end build)</a:t>
            </a:r>
            <a:endParaRPr lang="en-GB" sz="1800" b="0" strike="noStrike" spc="-1">
              <a:solidFill>
                <a:srgbClr val="000000"/>
              </a:solidFill>
              <a:latin typeface="Arial"/>
            </a:endParaRPr>
          </a:p>
          <a:p>
            <a:pPr defTabSz="914400">
              <a:lnSpc>
                <a:spcPct val="114000"/>
              </a:lnSpc>
              <a:spcBef>
                <a:spcPts val="1599"/>
              </a:spcBef>
              <a:tabLst>
                <a:tab pos="0" algn="l"/>
              </a:tabLst>
            </a:pPr>
            <a:r>
              <a:rPr lang="en" sz="1800" b="1" strike="noStrike" spc="-1">
                <a:solidFill>
                  <a:schemeClr val="dk1"/>
                </a:solidFill>
                <a:latin typeface="Arial"/>
              </a:rPr>
              <a:t>Krzysztof</a:t>
            </a:r>
            <a:r>
              <a:rPr lang="en" sz="1800" b="0" i="1" strike="noStrike" spc="-1">
                <a:solidFill>
                  <a:schemeClr val="dk1"/>
                </a:solidFill>
                <a:latin typeface="Arial"/>
              </a:rPr>
              <a:t> (Back-end &amp; AI)</a:t>
            </a:r>
            <a:endParaRPr lang="en-GB" sz="1800" b="0" strike="noStrike" spc="-1">
              <a:solidFill>
                <a:srgbClr val="000000"/>
              </a:solidFill>
              <a:latin typeface="Arial"/>
            </a:endParaRPr>
          </a:p>
        </p:txBody>
      </p:sp>
      <p:sp>
        <p:nvSpPr>
          <p:cNvPr id="95" name="Rectangle 94"/>
          <p:cNvSpPr/>
          <p:nvPr/>
        </p:nvSpPr>
        <p:spPr>
          <a:xfrm>
            <a:off x="575640" y="4680000"/>
            <a:ext cx="5219640" cy="2033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r>
              <a:rPr lang="en-GB" sz="2500" b="1" strike="noStrike" spc="-1">
                <a:solidFill>
                  <a:srgbClr val="000000"/>
                </a:solidFill>
                <a:latin typeface="Arial"/>
              </a:rPr>
              <a:t>                   Phase 1</a:t>
            </a:r>
            <a:endParaRPr lang="en-GB" sz="2500" b="0" strike="noStrike" spc="-1">
              <a:solidFill>
                <a:srgbClr val="000000"/>
              </a:solidFill>
              <a:latin typeface="Arial"/>
            </a:endParaRPr>
          </a:p>
          <a:p>
            <a:pPr>
              <a:lnSpc>
                <a:spcPct val="100000"/>
              </a:lnSpc>
            </a:pPr>
            <a:r>
              <a:rPr lang="en-GB" sz="1400" b="1" strike="noStrike" spc="-1">
                <a:solidFill>
                  <a:srgbClr val="000000"/>
                </a:solidFill>
                <a:latin typeface="Arial"/>
              </a:rPr>
              <a:t>                      </a:t>
            </a:r>
            <a:r>
              <a:rPr lang="en-GB" sz="2000" b="1" strike="noStrike" spc="-1">
                <a:solidFill>
                  <a:srgbClr val="000000"/>
                </a:solidFill>
                <a:latin typeface="Arial"/>
              </a:rPr>
              <a:t>Insights → Concepts</a:t>
            </a:r>
            <a:endParaRPr lang="en-GB" sz="2000" b="0" strike="noStrike" spc="-1">
              <a:solidFill>
                <a:srgbClr val="000000"/>
              </a:solidFill>
              <a:latin typeface="Arial"/>
            </a:endParaRPr>
          </a:p>
          <a:p>
            <a:pPr>
              <a:lnSpc>
                <a:spcPct val="100000"/>
              </a:lnSpc>
            </a:pPr>
            <a:endParaRPr lang="en-GB" sz="2000" b="0" strike="noStrike" spc="-1">
              <a:solidFill>
                <a:srgbClr val="000000"/>
              </a:solidFill>
              <a:latin typeface="Arial"/>
            </a:endParaRPr>
          </a:p>
          <a:p>
            <a:pPr>
              <a:lnSpc>
                <a:spcPct val="100000"/>
              </a:lnSpc>
            </a:pPr>
            <a:r>
              <a:rPr lang="en-GB" sz="1800" b="0" strike="noStrike" spc="-1">
                <a:solidFill>
                  <a:srgbClr val="000000"/>
                </a:solidFill>
                <a:latin typeface="Arial"/>
              </a:rPr>
              <a:t>Research findings translated to UX flows;</a:t>
            </a:r>
          </a:p>
          <a:p>
            <a:pPr>
              <a:lnSpc>
                <a:spcPct val="100000"/>
              </a:lnSpc>
            </a:pPr>
            <a:endParaRPr lang="en-GB" sz="1800" b="0" strike="noStrike" spc="-1">
              <a:solidFill>
                <a:srgbClr val="000000"/>
              </a:solidFill>
              <a:latin typeface="Arial"/>
            </a:endParaRPr>
          </a:p>
          <a:p>
            <a:pPr>
              <a:lnSpc>
                <a:spcPct val="100000"/>
              </a:lnSpc>
            </a:pPr>
            <a:r>
              <a:rPr lang="en-GB" sz="1800" b="0" strike="noStrike" spc="-1">
                <a:solidFill>
                  <a:srgbClr val="000000"/>
                </a:solidFill>
                <a:latin typeface="Arial"/>
              </a:rPr>
              <a:t>Problem framing translated to Interaction design</a:t>
            </a:r>
          </a:p>
        </p:txBody>
      </p:sp>
      <p:sp>
        <p:nvSpPr>
          <p:cNvPr id="96" name="PlaceHolder 2"/>
          <p:cNvSpPr/>
          <p:nvPr/>
        </p:nvSpPr>
        <p:spPr>
          <a:xfrm>
            <a:off x="2654280" y="100080"/>
            <a:ext cx="6705720" cy="871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rmAutofit fontScale="98611"/>
          </a:bodyPr>
          <a:lstStyle/>
          <a:p>
            <a:pPr algn="ctr" defTabSz="914400">
              <a:lnSpc>
                <a:spcPct val="120000"/>
              </a:lnSpc>
              <a:tabLst>
                <a:tab pos="0" algn="l"/>
              </a:tabLst>
            </a:pPr>
            <a:r>
              <a:rPr lang="en-US" sz="3600" b="0" strike="noStrike" cap="all" spc="287">
                <a:solidFill>
                  <a:srgbClr val="FFFFFF"/>
                </a:solidFill>
                <a:highlight>
                  <a:srgbClr val="000000"/>
                </a:highlight>
                <a:latin typeface="Grandview"/>
              </a:rPr>
              <a:t>teamwork AND plannInG </a:t>
            </a:r>
            <a:endParaRPr lang="en-GB" sz="3600" b="0" strike="noStrike" spc="-1">
              <a:solidFill>
                <a:srgbClr val="000000"/>
              </a:solidFill>
              <a:latin typeface="Arial"/>
            </a:endParaRPr>
          </a:p>
        </p:txBody>
      </p:sp>
      <p:sp>
        <p:nvSpPr>
          <p:cNvPr id="2" name="Arrow: Right 1">
            <a:extLst>
              <a:ext uri="{FF2B5EF4-FFF2-40B4-BE49-F238E27FC236}">
                <a16:creationId xmlns:a16="http://schemas.microsoft.com/office/drawing/2014/main" id="{CAB9495B-438D-073F-CB4C-4BA7E22B6BFB}"/>
              </a:ext>
            </a:extLst>
          </p:cNvPr>
          <p:cNvSpPr/>
          <p:nvPr/>
        </p:nvSpPr>
        <p:spPr>
          <a:xfrm>
            <a:off x="5913540" y="5494986"/>
            <a:ext cx="386366" cy="27904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 name="Rectangle 96"/>
          <p:cNvSpPr/>
          <p:nvPr/>
        </p:nvSpPr>
        <p:spPr>
          <a:xfrm>
            <a:off x="6876360" y="612000"/>
            <a:ext cx="473040" cy="4107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r>
              <a:rPr lang="en" sz="1850" b="0" strike="noStrike" spc="-1">
                <a:solidFill>
                  <a:srgbClr val="4D4D4C"/>
                </a:solidFill>
                <a:latin typeface="Grandview Display"/>
                <a:ea typeface="Grandview Display"/>
              </a:rPr>
              <a:t>📊</a:t>
            </a:r>
            <a:endParaRPr lang="en-GB" sz="1850" b="0" strike="noStrike" spc="-1">
              <a:solidFill>
                <a:srgbClr val="000000"/>
              </a:solidFill>
              <a:latin typeface="Arial"/>
            </a:endParaRPr>
          </a:p>
        </p:txBody>
      </p:sp>
      <p:sp>
        <p:nvSpPr>
          <p:cNvPr id="98" name="TextBox 97"/>
          <p:cNvSpPr txBox="1"/>
          <p:nvPr/>
        </p:nvSpPr>
        <p:spPr>
          <a:xfrm>
            <a:off x="6659640" y="525600"/>
            <a:ext cx="5468760" cy="1825920"/>
          </a:xfrm>
          <a:prstGeom prst="rect">
            <a:avLst/>
          </a:prstGeom>
          <a:noFill/>
          <a:ln w="0">
            <a:noFill/>
          </a:ln>
        </p:spPr>
        <p:txBody>
          <a:bodyPr lIns="90000" tIns="45000" rIns="90000" bIns="45000" anchor="t">
            <a:noAutofit/>
          </a:bodyPr>
          <a:lstStyle/>
          <a:p>
            <a:r>
              <a:rPr lang="en-GB" sz="2200" b="1" strike="noStrike" spc="-1" dirty="0">
                <a:solidFill>
                  <a:srgbClr val="000000"/>
                </a:solidFill>
                <a:latin typeface="Arial"/>
                <a:ea typeface="Noto Sans CJK SC"/>
              </a:rPr>
              <a:t>         </a:t>
            </a:r>
            <a:r>
              <a:rPr lang="en-GB" sz="2200" b="1" strike="noStrike" spc="-1">
                <a:solidFill>
                  <a:srgbClr val="000000"/>
                </a:solidFill>
                <a:latin typeface="Arial"/>
                <a:ea typeface="Noto Sans CJK SC"/>
              </a:rPr>
              <a:t>Widespread Student Struggles</a:t>
            </a:r>
            <a:r>
              <a:rPr lang="en-GB" sz="3200" b="0" strike="noStrike" spc="-1" dirty="0">
                <a:solidFill>
                  <a:srgbClr val="000000"/>
                </a:solidFill>
                <a:latin typeface="Arial"/>
                <a:ea typeface="Noto Sans CJK SC"/>
              </a:rPr>
              <a:t> </a:t>
            </a:r>
            <a:endParaRPr lang="en-GB" sz="3200" b="0" strike="noStrike" spc="-1" dirty="0">
              <a:solidFill>
                <a:srgbClr val="000000"/>
              </a:solidFill>
              <a:latin typeface="Arial"/>
            </a:endParaRPr>
          </a:p>
          <a:p>
            <a:endParaRPr lang="en-GB" sz="1800" b="0" strike="noStrike" spc="-1">
              <a:solidFill>
                <a:srgbClr val="000000"/>
              </a:solidFill>
              <a:latin typeface="Arial"/>
            </a:endParaRPr>
          </a:p>
          <a:p>
            <a:r>
              <a:rPr lang="en-GB" sz="1800" b="0" strike="noStrike" spc="-1" dirty="0">
                <a:solidFill>
                  <a:srgbClr val="000000"/>
                </a:solidFill>
                <a:latin typeface="Arial"/>
              </a:rPr>
              <a:t>  </a:t>
            </a:r>
            <a:r>
              <a:rPr lang="en-GB" sz="1800" strike="noStrike" spc="-1">
                <a:solidFill>
                  <a:srgbClr val="000000"/>
                </a:solidFill>
                <a:latin typeface="Arial"/>
              </a:rPr>
              <a:t>70% of UK students experience weekly  </a:t>
            </a:r>
          </a:p>
          <a:p>
            <a:r>
              <a:rPr lang="en-GB" sz="1800" strike="noStrike" spc="-1" dirty="0">
                <a:solidFill>
                  <a:srgbClr val="000000"/>
                </a:solidFill>
                <a:latin typeface="Arial"/>
              </a:rPr>
              <a:t>  Loneliness, increasingly battle with </a:t>
            </a:r>
            <a:r>
              <a:rPr lang="en-GB" sz="1800" strike="noStrike" spc="-1" dirty="0" err="1">
                <a:solidFill>
                  <a:srgbClr val="000000"/>
                </a:solidFill>
                <a:latin typeface="Arial"/>
              </a:rPr>
              <a:t>anxietly</a:t>
            </a:r>
            <a:r>
              <a:rPr lang="en-GB" sz="1800" strike="noStrike" spc="-1" dirty="0">
                <a:solidFill>
                  <a:srgbClr val="000000"/>
                </a:solidFill>
                <a:latin typeface="Arial"/>
              </a:rPr>
              <a:t>,   </a:t>
            </a:r>
          </a:p>
          <a:p>
            <a:r>
              <a:rPr lang="en-GB" sz="1800" strike="noStrike" spc="-1">
                <a:solidFill>
                  <a:srgbClr val="000000"/>
                </a:solidFill>
                <a:latin typeface="Arial"/>
              </a:rPr>
              <a:t>  sleep disruption, isolation, </a:t>
            </a:r>
            <a:r>
              <a:rPr lang="en-GB" sz="1800" strike="noStrike" spc="-1">
                <a:solidFill>
                  <a:srgbClr val="000000"/>
                </a:solidFill>
                <a:latin typeface="Arial"/>
                <a:ea typeface="Noto Sans CJK SC"/>
              </a:rPr>
              <a:t>and hopelessness.</a:t>
            </a:r>
            <a:endParaRPr lang="en-GB" sz="1800" strike="noStrike" spc="-1">
              <a:solidFill>
                <a:srgbClr val="000000"/>
              </a:solidFill>
              <a:latin typeface="Arial"/>
            </a:endParaRPr>
          </a:p>
        </p:txBody>
      </p:sp>
      <p:sp>
        <p:nvSpPr>
          <p:cNvPr id="99" name="TextBox 98"/>
          <p:cNvSpPr txBox="1"/>
          <p:nvPr/>
        </p:nvSpPr>
        <p:spPr>
          <a:xfrm>
            <a:off x="6660000" y="4701600"/>
            <a:ext cx="5468760" cy="1526400"/>
          </a:xfrm>
          <a:prstGeom prst="rect">
            <a:avLst/>
          </a:prstGeom>
          <a:noFill/>
          <a:ln w="0">
            <a:noFill/>
          </a:ln>
        </p:spPr>
        <p:txBody>
          <a:bodyPr lIns="90000" tIns="45000" rIns="90000" bIns="45000" anchor="t">
            <a:noAutofit/>
          </a:bodyPr>
          <a:lstStyle/>
          <a:p>
            <a:r>
              <a:rPr lang="en-GB" sz="2200" b="1" strike="noStrike" spc="-1">
                <a:solidFill>
                  <a:srgbClr val="000000"/>
                </a:solidFill>
                <a:latin typeface="Arial"/>
                <a:ea typeface="Noto Sans CJK SC"/>
              </a:rPr>
              <a:t>            Escalating Consequences</a:t>
            </a:r>
            <a:r>
              <a:rPr lang="en-GB" sz="3200" b="0" strike="noStrike" spc="-1" dirty="0">
                <a:solidFill>
                  <a:srgbClr val="000000"/>
                </a:solidFill>
                <a:latin typeface="Arial"/>
                <a:ea typeface="Noto Sans CJK SC"/>
              </a:rPr>
              <a:t> </a:t>
            </a:r>
            <a:endParaRPr lang="en-GB" sz="3200" b="0" strike="noStrike" spc="-1" dirty="0">
              <a:solidFill>
                <a:srgbClr val="000000"/>
              </a:solidFill>
              <a:latin typeface="Arial"/>
            </a:endParaRPr>
          </a:p>
          <a:p>
            <a:endParaRPr lang="en-GB" sz="1800" b="0" strike="noStrike" spc="-1">
              <a:solidFill>
                <a:srgbClr val="000000"/>
              </a:solidFill>
              <a:latin typeface="Arial"/>
            </a:endParaRPr>
          </a:p>
          <a:p>
            <a:r>
              <a:rPr lang="en-GB" sz="1800" b="0" strike="noStrike" spc="-1" dirty="0">
                <a:solidFill>
                  <a:srgbClr val="000000"/>
                </a:solidFill>
                <a:latin typeface="Arial"/>
              </a:rPr>
              <a:t> </a:t>
            </a:r>
            <a:r>
              <a:rPr lang="en-GB" sz="1800" b="1" strike="noStrike" spc="-1" dirty="0">
                <a:solidFill>
                  <a:srgbClr val="000000"/>
                </a:solidFill>
                <a:latin typeface="Arial"/>
              </a:rPr>
              <a:t> </a:t>
            </a:r>
            <a:r>
              <a:rPr lang="en-GB" sz="1800" strike="noStrike" spc="-1">
                <a:solidFill>
                  <a:srgbClr val="000000"/>
                </a:solidFill>
                <a:latin typeface="Arial"/>
              </a:rPr>
              <a:t>Ignored early signs can escalate into academic   failure  and mental health decline.</a:t>
            </a:r>
          </a:p>
        </p:txBody>
      </p:sp>
      <p:pic>
        <p:nvPicPr>
          <p:cNvPr id="100" name="Picture 99"/>
          <p:cNvPicPr/>
          <p:nvPr/>
        </p:nvPicPr>
        <p:blipFill>
          <a:blip r:embed="rId2">
            <a:alphaModFix amt="51000"/>
          </a:blip>
          <a:stretch/>
        </p:blipFill>
        <p:spPr>
          <a:xfrm>
            <a:off x="6948000" y="4788000"/>
            <a:ext cx="503280" cy="480960"/>
          </a:xfrm>
          <a:prstGeom prst="rect">
            <a:avLst/>
          </a:prstGeom>
          <a:ln w="0">
            <a:noFill/>
          </a:ln>
        </p:spPr>
      </p:pic>
      <p:sp>
        <p:nvSpPr>
          <p:cNvPr id="101" name="TextBox 100"/>
          <p:cNvSpPr txBox="1"/>
          <p:nvPr/>
        </p:nvSpPr>
        <p:spPr>
          <a:xfrm>
            <a:off x="6696000" y="2649600"/>
            <a:ext cx="5468760" cy="1634400"/>
          </a:xfrm>
          <a:prstGeom prst="rect">
            <a:avLst/>
          </a:prstGeom>
          <a:noFill/>
          <a:ln w="0">
            <a:noFill/>
          </a:ln>
        </p:spPr>
        <p:txBody>
          <a:bodyPr lIns="90000" tIns="45000" rIns="90000" bIns="45000" anchor="t">
            <a:noAutofit/>
          </a:bodyPr>
          <a:lstStyle/>
          <a:p>
            <a:r>
              <a:rPr lang="en-GB" sz="2200" b="1" strike="noStrike" spc="-1">
                <a:solidFill>
                  <a:srgbClr val="000000"/>
                </a:solidFill>
                <a:latin typeface="Arial"/>
                <a:ea typeface="Noto Sans CJK SC"/>
              </a:rPr>
              <a:t>                     Early Signs</a:t>
            </a:r>
            <a:r>
              <a:rPr lang="en-GB" sz="3200" b="0" strike="noStrike" spc="-1" dirty="0">
                <a:solidFill>
                  <a:srgbClr val="000000"/>
                </a:solidFill>
                <a:latin typeface="Arial"/>
                <a:ea typeface="Noto Sans CJK SC"/>
              </a:rPr>
              <a:t> </a:t>
            </a:r>
            <a:endParaRPr lang="en-GB" sz="3200" b="0" strike="noStrike" spc="-1" dirty="0">
              <a:solidFill>
                <a:srgbClr val="000000"/>
              </a:solidFill>
              <a:latin typeface="Arial"/>
            </a:endParaRPr>
          </a:p>
          <a:p>
            <a:endParaRPr lang="en-GB" sz="1800" b="0" strike="noStrike" spc="-1">
              <a:solidFill>
                <a:srgbClr val="000000"/>
              </a:solidFill>
              <a:latin typeface="Arial"/>
            </a:endParaRPr>
          </a:p>
          <a:p>
            <a:r>
              <a:rPr lang="en-GB" sz="1800" b="0" strike="noStrike" spc="-1" dirty="0">
                <a:solidFill>
                  <a:srgbClr val="000000"/>
                </a:solidFill>
                <a:latin typeface="Arial"/>
              </a:rPr>
              <a:t>  </a:t>
            </a:r>
            <a:r>
              <a:rPr lang="en-GB" sz="1800" strike="noStrike" spc="-1">
                <a:solidFill>
                  <a:srgbClr val="000000"/>
                </a:solidFill>
                <a:latin typeface="Arial"/>
              </a:rPr>
              <a:t>Withdrawal and low mood</a:t>
            </a:r>
            <a:r>
              <a:rPr lang="en-GB" sz="1800" strike="noStrike" spc="-1">
                <a:solidFill>
                  <a:srgbClr val="000000"/>
                </a:solidFill>
                <a:latin typeface="Arial"/>
                <a:ea typeface="Noto Sans CJK SC"/>
              </a:rPr>
              <a:t>.</a:t>
            </a:r>
            <a:endParaRPr lang="en-GB" sz="1800" strike="noStrike" spc="-1">
              <a:solidFill>
                <a:srgbClr val="000000"/>
              </a:solidFill>
              <a:latin typeface="Arial"/>
            </a:endParaRPr>
          </a:p>
          <a:p>
            <a:r>
              <a:rPr lang="en-GB" sz="1800" strike="noStrike" spc="-1" dirty="0">
                <a:solidFill>
                  <a:srgbClr val="000000"/>
                </a:solidFill>
                <a:latin typeface="Arial"/>
                <a:ea typeface="Noto Sans CJK SC"/>
              </a:rPr>
              <a:t>  Feeling “Starving for belonging” during  </a:t>
            </a:r>
            <a:r>
              <a:rPr lang="en-GB" sz="1800" strike="noStrike" spc="-1" dirty="0" err="1">
                <a:solidFill>
                  <a:srgbClr val="000000"/>
                </a:solidFill>
                <a:latin typeface="Arial"/>
                <a:ea typeface="Noto Sans CJK SC"/>
              </a:rPr>
              <a:t>uni</a:t>
            </a:r>
            <a:r>
              <a:rPr lang="en-GB" sz="1800" strike="noStrike" spc="-1" dirty="0">
                <a:solidFill>
                  <a:srgbClr val="000000"/>
                </a:solidFill>
                <a:latin typeface="Arial"/>
                <a:ea typeface="Noto Sans CJK SC"/>
              </a:rPr>
              <a:t>   </a:t>
            </a:r>
            <a:endParaRPr lang="en-GB" sz="1800" strike="noStrike" spc="-1" dirty="0">
              <a:solidFill>
                <a:srgbClr val="000000"/>
              </a:solidFill>
              <a:latin typeface="Arial"/>
            </a:endParaRPr>
          </a:p>
          <a:p>
            <a:r>
              <a:rPr lang="en-GB" sz="1800" strike="noStrike" spc="-1">
                <a:solidFill>
                  <a:srgbClr val="000000"/>
                </a:solidFill>
                <a:latin typeface="Arial"/>
                <a:ea typeface="Noto Sans CJK SC"/>
              </a:rPr>
              <a:t>  transitions. </a:t>
            </a:r>
            <a:endParaRPr lang="en-GB" sz="1800" strike="noStrike" spc="-1">
              <a:solidFill>
                <a:srgbClr val="000000"/>
              </a:solidFill>
              <a:latin typeface="Arial"/>
            </a:endParaRPr>
          </a:p>
        </p:txBody>
      </p:sp>
      <p:sp>
        <p:nvSpPr>
          <p:cNvPr id="102" name="Rectangle 101"/>
          <p:cNvSpPr/>
          <p:nvPr/>
        </p:nvSpPr>
        <p:spPr>
          <a:xfrm>
            <a:off x="7010640" y="2804760"/>
            <a:ext cx="475920" cy="3556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r>
              <a:rPr lang="en" sz="1870" b="0" strike="noStrike" spc="-1">
                <a:solidFill>
                  <a:srgbClr val="4D4D4C"/>
                </a:solidFill>
                <a:latin typeface="Arial"/>
                <a:ea typeface="Arial"/>
              </a:rPr>
              <a:t>⚠️</a:t>
            </a:r>
            <a:endParaRPr lang="en-GB" sz="1870" b="0" strike="noStrike" spc="-1">
              <a:solidFill>
                <a:srgbClr val="000000"/>
              </a:solidFill>
              <a:latin typeface="Arial"/>
            </a:endParaRPr>
          </a:p>
        </p:txBody>
      </p:sp>
      <p:pic>
        <p:nvPicPr>
          <p:cNvPr id="103" name="Picture 102"/>
          <p:cNvPicPr/>
          <p:nvPr/>
        </p:nvPicPr>
        <p:blipFill>
          <a:blip r:embed="rId3"/>
          <a:stretch/>
        </p:blipFill>
        <p:spPr>
          <a:xfrm>
            <a:off x="6120" y="72000"/>
            <a:ext cx="6473520" cy="6228000"/>
          </a:xfrm>
          <a:prstGeom prst="rect">
            <a:avLst/>
          </a:prstGeom>
          <a:ln w="0">
            <a:noFill/>
          </a:ln>
        </p:spPr>
      </p:pic>
      <p:sp>
        <p:nvSpPr>
          <p:cNvPr id="104" name="PlaceHolder 3"/>
          <p:cNvSpPr/>
          <p:nvPr/>
        </p:nvSpPr>
        <p:spPr>
          <a:xfrm>
            <a:off x="25920" y="6003720"/>
            <a:ext cx="5370840" cy="836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rmAutofit fontScale="91388" lnSpcReduction="20000"/>
          </a:bodyPr>
          <a:lstStyle/>
          <a:p>
            <a:pPr algn="ctr" defTabSz="914400">
              <a:lnSpc>
                <a:spcPct val="120000"/>
              </a:lnSpc>
              <a:tabLst>
                <a:tab pos="0" algn="l"/>
              </a:tabLst>
            </a:pPr>
            <a:r>
              <a:rPr lang="en-US" sz="3600" b="0" strike="noStrike" cap="all" spc="287">
                <a:solidFill>
                  <a:srgbClr val="FFFFFF"/>
                </a:solidFill>
                <a:highlight>
                  <a:srgbClr val="000000"/>
                </a:highlight>
                <a:latin typeface="Grandview"/>
              </a:rPr>
              <a:t>RESEARCH AND FINDIGS </a:t>
            </a:r>
            <a:endParaRPr lang="en-GB" sz="3600" b="0" strike="noStrike" spc="-1">
              <a:solidFill>
                <a:srgbClr val="000000"/>
              </a:solidFill>
              <a:latin typeface="Aria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 name="Google Shape;67;p 5"/>
          <p:cNvSpPr/>
          <p:nvPr/>
        </p:nvSpPr>
        <p:spPr>
          <a:xfrm>
            <a:off x="1079640" y="258120"/>
            <a:ext cx="3563640" cy="769320"/>
          </a:xfrm>
          <a:prstGeom prst="rect">
            <a:avLst/>
          </a:prstGeom>
          <a:noFill/>
          <a:ln w="0">
            <a:noFill/>
          </a:ln>
        </p:spPr>
        <p:style>
          <a:lnRef idx="0">
            <a:scrgbClr r="0" g="0" b="0"/>
          </a:lnRef>
          <a:fillRef idx="0">
            <a:scrgbClr r="0" g="0" b="0"/>
          </a:fillRef>
          <a:effectRef idx="0">
            <a:scrgbClr r="0" g="0" b="0"/>
          </a:effectRef>
          <a:fontRef idx="minor"/>
        </p:style>
        <p:txBody>
          <a:bodyPr lIns="90000" tIns="122040" rIns="90000" bIns="122040" anchor="t">
            <a:spAutoFit/>
          </a:bodyPr>
          <a:lstStyle/>
          <a:p>
            <a:pPr defTabSz="914400">
              <a:lnSpc>
                <a:spcPct val="115000"/>
              </a:lnSpc>
              <a:tabLst>
                <a:tab pos="0" algn="l"/>
              </a:tabLst>
            </a:pPr>
            <a:r>
              <a:rPr lang="en" sz="1850" b="0" strike="noStrike" spc="-1">
                <a:solidFill>
                  <a:schemeClr val="dk1"/>
                </a:solidFill>
                <a:latin typeface="Grandview Display"/>
              </a:rPr>
              <a:t>       </a:t>
            </a:r>
            <a:r>
              <a:rPr lang="en" sz="3000" b="1" strike="noStrike" spc="-1">
                <a:solidFill>
                  <a:schemeClr val="dk1"/>
                </a:solidFill>
                <a:latin typeface="Arial"/>
                <a:ea typeface="Arial"/>
              </a:rPr>
              <a:t>Existing Apps</a:t>
            </a:r>
            <a:r>
              <a:rPr lang="en" sz="2000" b="0" strike="noStrike" spc="-1">
                <a:solidFill>
                  <a:schemeClr val="dk1"/>
                </a:solidFill>
                <a:latin typeface="Arial"/>
                <a:ea typeface="Arial"/>
              </a:rPr>
              <a:t> </a:t>
            </a:r>
            <a:endParaRPr lang="en-GB" sz="2000" b="0" strike="noStrike" spc="-1">
              <a:solidFill>
                <a:srgbClr val="000000"/>
              </a:solidFill>
              <a:latin typeface="Arial"/>
            </a:endParaRPr>
          </a:p>
        </p:txBody>
      </p:sp>
      <p:sp>
        <p:nvSpPr>
          <p:cNvPr id="106" name="Google Shape;67;p 2"/>
          <p:cNvSpPr/>
          <p:nvPr/>
        </p:nvSpPr>
        <p:spPr>
          <a:xfrm>
            <a:off x="7488000" y="294120"/>
            <a:ext cx="2843640" cy="769320"/>
          </a:xfrm>
          <a:prstGeom prst="rect">
            <a:avLst/>
          </a:prstGeom>
          <a:noFill/>
          <a:ln w="0">
            <a:noFill/>
          </a:ln>
        </p:spPr>
        <p:style>
          <a:lnRef idx="0">
            <a:scrgbClr r="0" g="0" b="0"/>
          </a:lnRef>
          <a:fillRef idx="0">
            <a:scrgbClr r="0" g="0" b="0"/>
          </a:fillRef>
          <a:effectRef idx="0">
            <a:scrgbClr r="0" g="0" b="0"/>
          </a:effectRef>
          <a:fontRef idx="minor"/>
        </p:style>
        <p:txBody>
          <a:bodyPr lIns="90000" tIns="122040" rIns="90000" bIns="122040" anchor="t">
            <a:spAutoFit/>
          </a:bodyPr>
          <a:lstStyle/>
          <a:p>
            <a:pPr defTabSz="914400">
              <a:lnSpc>
                <a:spcPct val="115000"/>
              </a:lnSpc>
              <a:tabLst>
                <a:tab pos="0" algn="l"/>
              </a:tabLst>
            </a:pPr>
            <a:r>
              <a:rPr lang="en" sz="1850" b="0" strike="noStrike" spc="-1">
                <a:solidFill>
                  <a:schemeClr val="dk1"/>
                </a:solidFill>
                <a:latin typeface="Grandview Display"/>
              </a:rPr>
              <a:t>       </a:t>
            </a:r>
            <a:r>
              <a:rPr lang="en" sz="3000" b="1" strike="noStrike" spc="-1">
                <a:solidFill>
                  <a:schemeClr val="dk1"/>
                </a:solidFill>
                <a:latin typeface="Arial"/>
                <a:ea typeface="Arial"/>
              </a:rPr>
              <a:t>MindMirror</a:t>
            </a:r>
            <a:endParaRPr lang="en-GB" sz="3000" b="0" strike="noStrike" spc="-1">
              <a:solidFill>
                <a:srgbClr val="000000"/>
              </a:solidFill>
              <a:latin typeface="Arial"/>
            </a:endParaRPr>
          </a:p>
        </p:txBody>
      </p:sp>
      <p:sp>
        <p:nvSpPr>
          <p:cNvPr id="107" name="Rectangle 106"/>
          <p:cNvSpPr/>
          <p:nvPr/>
        </p:nvSpPr>
        <p:spPr>
          <a:xfrm>
            <a:off x="323640" y="1116000"/>
            <a:ext cx="5327640" cy="17632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108" name="Rectangle 107"/>
          <p:cNvSpPr/>
          <p:nvPr/>
        </p:nvSpPr>
        <p:spPr>
          <a:xfrm>
            <a:off x="323640" y="3024000"/>
            <a:ext cx="5327640" cy="17632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109" name="Rectangle 108"/>
          <p:cNvSpPr/>
          <p:nvPr/>
        </p:nvSpPr>
        <p:spPr>
          <a:xfrm>
            <a:off x="323640" y="4932000"/>
            <a:ext cx="5327640" cy="17632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110" name="Google Shape;67;p 3"/>
          <p:cNvSpPr/>
          <p:nvPr/>
        </p:nvSpPr>
        <p:spPr>
          <a:xfrm>
            <a:off x="900000" y="1672920"/>
            <a:ext cx="4211640" cy="570335"/>
          </a:xfrm>
          <a:prstGeom prst="rect">
            <a:avLst/>
          </a:prstGeom>
          <a:noFill/>
          <a:ln w="0">
            <a:noFill/>
          </a:ln>
        </p:spPr>
        <p:style>
          <a:lnRef idx="0">
            <a:scrgbClr r="0" g="0" b="0"/>
          </a:lnRef>
          <a:fillRef idx="0">
            <a:scrgbClr r="0" g="0" b="0"/>
          </a:fillRef>
          <a:effectRef idx="0">
            <a:scrgbClr r="0" g="0" b="0"/>
          </a:effectRef>
          <a:fontRef idx="minor"/>
        </p:style>
        <p:txBody>
          <a:bodyPr lIns="90000" tIns="122040" rIns="90000" bIns="122040" anchor="t">
            <a:spAutoFit/>
          </a:bodyPr>
          <a:lstStyle/>
          <a:p>
            <a:pPr defTabSz="914400">
              <a:lnSpc>
                <a:spcPct val="115000"/>
              </a:lnSpc>
              <a:tabLst>
                <a:tab pos="0" algn="l"/>
              </a:tabLst>
            </a:pPr>
            <a:r>
              <a:rPr lang="en" sz="2000" b="1" strike="noStrike" spc="-1" dirty="0">
                <a:solidFill>
                  <a:schemeClr val="dk1"/>
                </a:solidFill>
                <a:latin typeface="Arial"/>
                <a:ea typeface="Arial"/>
              </a:rPr>
              <a:t>            </a:t>
            </a:r>
            <a:r>
              <a:rPr lang="en" sz="2000" strike="noStrike" spc="-1">
                <a:solidFill>
                  <a:schemeClr val="dk1"/>
                </a:solidFill>
                <a:latin typeface="Arial"/>
                <a:ea typeface="Arial"/>
              </a:rPr>
              <a:t>Reactive tracking only</a:t>
            </a:r>
            <a:endParaRPr lang="en-GB" sz="2000" strike="noStrike" spc="-1">
              <a:solidFill>
                <a:schemeClr val="dk1"/>
              </a:solidFill>
              <a:latin typeface="Arial"/>
            </a:endParaRPr>
          </a:p>
        </p:txBody>
      </p:sp>
      <p:sp>
        <p:nvSpPr>
          <p:cNvPr id="111" name="Google Shape;67;p 4"/>
          <p:cNvSpPr/>
          <p:nvPr/>
        </p:nvSpPr>
        <p:spPr>
          <a:xfrm>
            <a:off x="1187640" y="3528000"/>
            <a:ext cx="3923640" cy="570335"/>
          </a:xfrm>
          <a:prstGeom prst="rect">
            <a:avLst/>
          </a:prstGeom>
          <a:noFill/>
          <a:ln w="0">
            <a:noFill/>
          </a:ln>
        </p:spPr>
        <p:style>
          <a:lnRef idx="0">
            <a:scrgbClr r="0" g="0" b="0"/>
          </a:lnRef>
          <a:fillRef idx="0">
            <a:scrgbClr r="0" g="0" b="0"/>
          </a:fillRef>
          <a:effectRef idx="0">
            <a:scrgbClr r="0" g="0" b="0"/>
          </a:effectRef>
          <a:fontRef idx="minor"/>
        </p:style>
        <p:txBody>
          <a:bodyPr lIns="90000" tIns="122040" rIns="90000" bIns="122040" anchor="t">
            <a:spAutoFit/>
          </a:bodyPr>
          <a:lstStyle/>
          <a:p>
            <a:pPr defTabSz="914400">
              <a:lnSpc>
                <a:spcPct val="115000"/>
              </a:lnSpc>
              <a:tabLst>
                <a:tab pos="0" algn="l"/>
              </a:tabLst>
            </a:pPr>
            <a:r>
              <a:rPr lang="en" sz="2000" b="0" strike="noStrike" spc="-1" dirty="0">
                <a:solidFill>
                  <a:schemeClr val="dk1"/>
                </a:solidFill>
                <a:latin typeface="Arial"/>
              </a:rPr>
              <a:t>       </a:t>
            </a:r>
            <a:r>
              <a:rPr lang="en" sz="2000" strike="noStrike" spc="-1" dirty="0">
                <a:solidFill>
                  <a:schemeClr val="dk1"/>
                </a:solidFill>
                <a:latin typeface="Arial"/>
              </a:rPr>
              <a:t> </a:t>
            </a:r>
            <a:r>
              <a:rPr lang="en" sz="2000" strike="noStrike" spc="-1">
                <a:solidFill>
                  <a:schemeClr val="dk1"/>
                </a:solidFill>
                <a:latin typeface="Arial"/>
                <a:ea typeface="Arial"/>
              </a:rPr>
              <a:t>Isolated data silos.</a:t>
            </a:r>
            <a:endParaRPr lang="en-GB" sz="2000" strike="noStrike" spc="-1">
              <a:solidFill>
                <a:schemeClr val="dk1"/>
              </a:solidFill>
              <a:latin typeface="Arial"/>
            </a:endParaRPr>
          </a:p>
        </p:txBody>
      </p:sp>
      <p:sp>
        <p:nvSpPr>
          <p:cNvPr id="112" name="Google Shape;67;p 6"/>
          <p:cNvSpPr/>
          <p:nvPr/>
        </p:nvSpPr>
        <p:spPr>
          <a:xfrm>
            <a:off x="899640" y="5328000"/>
            <a:ext cx="4643640" cy="945000"/>
          </a:xfrm>
          <a:prstGeom prst="rect">
            <a:avLst/>
          </a:prstGeom>
          <a:noFill/>
          <a:ln w="0">
            <a:noFill/>
          </a:ln>
        </p:spPr>
        <p:style>
          <a:lnRef idx="0">
            <a:scrgbClr r="0" g="0" b="0"/>
          </a:lnRef>
          <a:fillRef idx="0">
            <a:scrgbClr r="0" g="0" b="0"/>
          </a:fillRef>
          <a:effectRef idx="0">
            <a:scrgbClr r="0" g="0" b="0"/>
          </a:effectRef>
          <a:fontRef idx="minor"/>
        </p:style>
        <p:txBody>
          <a:bodyPr lIns="90000" tIns="122040" rIns="90000" bIns="122040" anchor="t">
            <a:spAutoFit/>
          </a:bodyPr>
          <a:lstStyle/>
          <a:p>
            <a:pPr defTabSz="914400">
              <a:lnSpc>
                <a:spcPct val="115000"/>
              </a:lnSpc>
              <a:tabLst>
                <a:tab pos="0" algn="l"/>
              </a:tabLst>
            </a:pPr>
            <a:r>
              <a:rPr lang="en" sz="1850" b="0" strike="noStrike" spc="-1" dirty="0">
                <a:solidFill>
                  <a:srgbClr val="4D4D4C"/>
                </a:solidFill>
                <a:latin typeface="Grandview Display"/>
                <a:ea typeface="Grandview Display"/>
              </a:rPr>
              <a:t>               </a:t>
            </a:r>
            <a:r>
              <a:rPr lang="en" sz="2000" strike="noStrike" spc="-1">
                <a:solidFill>
                  <a:schemeClr val="dk1"/>
                </a:solidFill>
                <a:latin typeface="Arial"/>
                <a:ea typeface="Arial"/>
              </a:rPr>
              <a:t>Generic advice that fails </a:t>
            </a:r>
            <a:endParaRPr lang="en-GB" sz="2000" strike="noStrike" spc="-1">
              <a:solidFill>
                <a:schemeClr val="dk1"/>
              </a:solidFill>
              <a:latin typeface="Arial"/>
            </a:endParaRPr>
          </a:p>
          <a:p>
            <a:pPr defTabSz="914400">
              <a:lnSpc>
                <a:spcPct val="115000"/>
              </a:lnSpc>
              <a:tabLst>
                <a:tab pos="0" algn="l"/>
              </a:tabLst>
            </a:pPr>
            <a:r>
              <a:rPr lang="en" sz="2000" strike="noStrike" spc="-1">
                <a:solidFill>
                  <a:schemeClr val="dk1"/>
                </a:solidFill>
                <a:latin typeface="Arial"/>
                <a:ea typeface="Arial"/>
              </a:rPr>
              <a:t>             to intervene before a crisis.</a:t>
            </a:r>
            <a:endParaRPr lang="en-GB" sz="2000" strike="noStrike" spc="-1">
              <a:solidFill>
                <a:schemeClr val="dk1"/>
              </a:solidFill>
              <a:latin typeface="Arial"/>
            </a:endParaRPr>
          </a:p>
        </p:txBody>
      </p:sp>
      <p:pic>
        <p:nvPicPr>
          <p:cNvPr id="113" name="Picture 112"/>
          <p:cNvPicPr/>
          <p:nvPr/>
        </p:nvPicPr>
        <p:blipFill>
          <a:blip r:embed="rId2">
            <a:alphaModFix amt="51000"/>
          </a:blip>
          <a:stretch/>
        </p:blipFill>
        <p:spPr>
          <a:xfrm>
            <a:off x="563040" y="1548000"/>
            <a:ext cx="947880" cy="883080"/>
          </a:xfrm>
          <a:prstGeom prst="rect">
            <a:avLst/>
          </a:prstGeom>
          <a:ln w="0">
            <a:noFill/>
          </a:ln>
        </p:spPr>
      </p:pic>
      <p:sp>
        <p:nvSpPr>
          <p:cNvPr id="114" name="Rectangle 113"/>
          <p:cNvSpPr/>
          <p:nvPr/>
        </p:nvSpPr>
        <p:spPr>
          <a:xfrm>
            <a:off x="6552360" y="1116360"/>
            <a:ext cx="5327640" cy="17632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115" name="Rectangle 114"/>
          <p:cNvSpPr/>
          <p:nvPr/>
        </p:nvSpPr>
        <p:spPr>
          <a:xfrm>
            <a:off x="6552000" y="3024000"/>
            <a:ext cx="5327640" cy="17632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116" name="Rectangle 115"/>
          <p:cNvSpPr/>
          <p:nvPr/>
        </p:nvSpPr>
        <p:spPr>
          <a:xfrm>
            <a:off x="8120880" y="3560760"/>
            <a:ext cx="3367440" cy="9399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r>
              <a:rPr lang="en-GB" sz="2000" strike="noStrike" spc="-1">
                <a:solidFill>
                  <a:srgbClr val="000000"/>
                </a:solidFill>
                <a:latin typeface="Arial"/>
                <a:ea typeface="Arial"/>
              </a:rPr>
              <a:t>Proactive campus links integrated directly into alerts.</a:t>
            </a:r>
            <a:endParaRPr lang="en-GB" sz="2000" strike="noStrike" spc="-1">
              <a:solidFill>
                <a:srgbClr val="000000"/>
              </a:solidFill>
              <a:latin typeface="Arial"/>
            </a:endParaRPr>
          </a:p>
        </p:txBody>
      </p:sp>
      <p:sp>
        <p:nvSpPr>
          <p:cNvPr id="117" name="Rectangle 116"/>
          <p:cNvSpPr/>
          <p:nvPr/>
        </p:nvSpPr>
        <p:spPr>
          <a:xfrm>
            <a:off x="8100000" y="1531440"/>
            <a:ext cx="3420000" cy="9399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r>
              <a:rPr lang="en-GB" sz="2000" strike="noStrike" spc="-1">
                <a:solidFill>
                  <a:srgbClr val="000000"/>
                </a:solidFill>
                <a:latin typeface="Arial"/>
                <a:ea typeface="Arial"/>
              </a:rPr>
              <a:t>Predictive Natural </a:t>
            </a:r>
            <a:endParaRPr lang="en-GB" sz="2000" strike="noStrike" spc="-1">
              <a:solidFill>
                <a:srgbClr val="000000"/>
              </a:solidFill>
              <a:latin typeface="Arial"/>
            </a:endParaRPr>
          </a:p>
          <a:p>
            <a:pPr>
              <a:lnSpc>
                <a:spcPct val="100000"/>
              </a:lnSpc>
            </a:pPr>
            <a:r>
              <a:rPr lang="en-GB" sz="2000" strike="noStrike" spc="-1">
                <a:solidFill>
                  <a:srgbClr val="000000"/>
                </a:solidFill>
                <a:latin typeface="Arial"/>
                <a:ea typeface="Arial"/>
              </a:rPr>
              <a:t>Language Processing {NLP}.</a:t>
            </a:r>
            <a:endParaRPr lang="en-GB" sz="2000" strike="noStrike" spc="-1">
              <a:solidFill>
                <a:srgbClr val="000000"/>
              </a:solidFill>
              <a:latin typeface="Arial"/>
            </a:endParaRPr>
          </a:p>
        </p:txBody>
      </p:sp>
      <p:pic>
        <p:nvPicPr>
          <p:cNvPr id="118" name="Picture 117"/>
          <p:cNvPicPr/>
          <p:nvPr/>
        </p:nvPicPr>
        <p:blipFill>
          <a:blip r:embed="rId3">
            <a:alphaModFix amt="51000"/>
          </a:blip>
          <a:stretch/>
        </p:blipFill>
        <p:spPr>
          <a:xfrm>
            <a:off x="6876000" y="3564000"/>
            <a:ext cx="938520" cy="827640"/>
          </a:xfrm>
          <a:prstGeom prst="rect">
            <a:avLst/>
          </a:prstGeom>
          <a:ln w="0">
            <a:noFill/>
          </a:ln>
        </p:spPr>
      </p:pic>
      <p:pic>
        <p:nvPicPr>
          <p:cNvPr id="119" name="Picture 118"/>
          <p:cNvPicPr/>
          <p:nvPr/>
        </p:nvPicPr>
        <p:blipFill>
          <a:blip r:embed="rId4">
            <a:alphaModFix amt="51000"/>
          </a:blip>
          <a:stretch/>
        </p:blipFill>
        <p:spPr>
          <a:xfrm>
            <a:off x="6849360" y="1620000"/>
            <a:ext cx="955080" cy="863640"/>
          </a:xfrm>
          <a:prstGeom prst="rect">
            <a:avLst/>
          </a:prstGeom>
          <a:ln w="0">
            <a:noFill/>
          </a:ln>
        </p:spPr>
      </p:pic>
      <p:pic>
        <p:nvPicPr>
          <p:cNvPr id="120" name="Picture 119"/>
          <p:cNvPicPr/>
          <p:nvPr/>
        </p:nvPicPr>
        <p:blipFill>
          <a:blip r:embed="rId5">
            <a:alphaModFix amt="51000"/>
          </a:blip>
          <a:stretch/>
        </p:blipFill>
        <p:spPr>
          <a:xfrm>
            <a:off x="611640" y="5416920"/>
            <a:ext cx="959760" cy="810720"/>
          </a:xfrm>
          <a:prstGeom prst="rect">
            <a:avLst/>
          </a:prstGeom>
          <a:ln w="0">
            <a:noFill/>
          </a:ln>
        </p:spPr>
      </p:pic>
      <p:pic>
        <p:nvPicPr>
          <p:cNvPr id="121" name="Picture 120"/>
          <p:cNvPicPr/>
          <p:nvPr/>
        </p:nvPicPr>
        <p:blipFill>
          <a:blip r:embed="rId6">
            <a:alphaModFix amt="51000"/>
          </a:blip>
          <a:stretch/>
        </p:blipFill>
        <p:spPr>
          <a:xfrm>
            <a:off x="611640" y="3513600"/>
            <a:ext cx="899640" cy="827640"/>
          </a:xfrm>
          <a:prstGeom prst="rect">
            <a:avLst/>
          </a:prstGeom>
          <a:ln w="0">
            <a:noFill/>
          </a:ln>
        </p:spPr>
      </p:pic>
      <p:sp>
        <p:nvSpPr>
          <p:cNvPr id="122" name="Rectangle 121"/>
          <p:cNvSpPr/>
          <p:nvPr/>
        </p:nvSpPr>
        <p:spPr>
          <a:xfrm>
            <a:off x="6552000" y="4932000"/>
            <a:ext cx="5327640" cy="17632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pic>
        <p:nvPicPr>
          <p:cNvPr id="123" name="Picture 122"/>
          <p:cNvPicPr/>
          <p:nvPr/>
        </p:nvPicPr>
        <p:blipFill>
          <a:blip r:embed="rId7">
            <a:alphaModFix amt="51000"/>
          </a:blip>
          <a:stretch/>
        </p:blipFill>
        <p:spPr>
          <a:xfrm>
            <a:off x="6881040" y="5400000"/>
            <a:ext cx="894960" cy="811080"/>
          </a:xfrm>
          <a:prstGeom prst="rect">
            <a:avLst/>
          </a:prstGeom>
          <a:ln w="0">
            <a:noFill/>
          </a:ln>
        </p:spPr>
      </p:pic>
      <p:sp>
        <p:nvSpPr>
          <p:cNvPr id="124" name="Rectangle 123"/>
          <p:cNvSpPr/>
          <p:nvPr/>
        </p:nvSpPr>
        <p:spPr>
          <a:xfrm>
            <a:off x="8136360" y="5180760"/>
            <a:ext cx="3676320" cy="1223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r>
              <a:rPr lang="en-GB" sz="2000" strike="noStrike" spc="-1">
                <a:solidFill>
                  <a:srgbClr val="000000"/>
                </a:solidFill>
                <a:latin typeface="Arial"/>
                <a:ea typeface="Arial"/>
              </a:rPr>
              <a:t>Heavily rooted in BCS (British Computer Society) ethics and rigorous UX research.</a:t>
            </a:r>
            <a:endParaRPr lang="en-GB" sz="2000" strike="noStrike" spc="-1">
              <a:solidFill>
                <a:srgbClr val="000000"/>
              </a:solidFill>
              <a:latin typeface="Arial"/>
            </a:endParaRPr>
          </a:p>
        </p:txBody>
      </p:sp>
      <p:sp>
        <p:nvSpPr>
          <p:cNvPr id="125" name="Rectangle 124"/>
          <p:cNvSpPr/>
          <p:nvPr/>
        </p:nvSpPr>
        <p:spPr>
          <a:xfrm>
            <a:off x="5868000" y="1116000"/>
            <a:ext cx="467640" cy="557964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126" name="Air-Mail 2"/>
          <p:cNvSpPr txBox="1"/>
          <p:nvPr/>
        </p:nvSpPr>
        <p:spPr>
          <a:xfrm>
            <a:off x="5736960" y="3633480"/>
            <a:ext cx="719640" cy="578160"/>
          </a:xfrm>
          <a:prstGeom prst="rect">
            <a:avLst/>
          </a:prstGeom>
        </p:spPr>
        <p:txBody>
          <a:bodyPr wrap="none" lIns="94680" tIns="47160" rIns="94680" bIns="47160" anchor="ctr">
            <a:prstTxWarp prst="textCascadeUp">
              <a:avLst>
                <a:gd name="adj" fmla="val 81453"/>
              </a:avLst>
            </a:prstTxWarp>
            <a:noAutofit/>
          </a:bodyPr>
          <a:lstStyle/>
          <a:p>
            <a:pPr>
              <a:lnSpc>
                <a:spcPct val="100000"/>
              </a:lnSpc>
            </a:pPr>
            <a:r>
              <a:rPr lang="en-GB" sz="2400" b="1" strike="noStrike" spc="-1">
                <a:ln w="9360">
                  <a:solidFill>
                    <a:srgbClr val="FFFFFF"/>
                  </a:solidFill>
                  <a:miter/>
                </a:ln>
                <a:solidFill>
                  <a:srgbClr val="1E88E5"/>
                </a:solidFill>
                <a:latin typeface="Noto Serif"/>
                <a:ea typeface="MS Gothic"/>
              </a:rPr>
              <a:t>VS</a:t>
            </a:r>
            <a:endParaRPr lang="en-GB" sz="2400" b="0" strike="noStrike" spc="-1">
              <a:ln w="9360">
                <a:solidFill>
                  <a:srgbClr val="FFFFFF"/>
                </a:solidFill>
                <a:miter/>
              </a:ln>
              <a:solidFill>
                <a:srgbClr val="1E88E5"/>
              </a:solidFill>
              <a:latin typeface="Aria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useBgFill="1">
        <p:nvSpPr>
          <p:cNvPr id="127" name="Rectangle 8">
            <a:extLst>
              <a:ext uri="{C183D7F6-B498-43B3-948B-1728B52AA6E4}">
                <adec:decorative xmlns:adec="http://schemas.microsoft.com/office/drawing/2017/decorative" val="1"/>
              </a:ext>
            </a:extLst>
          </p:cNvPr>
          <p:cNvSpPr/>
          <p:nvPr/>
        </p:nvSpPr>
        <p:spPr>
          <a:xfrm>
            <a:off x="0" y="0"/>
            <a:ext cx="1219284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pic>
        <p:nvPicPr>
          <p:cNvPr id="128" name="Picture 3"/>
          <p:cNvPicPr/>
          <p:nvPr/>
        </p:nvPicPr>
        <p:blipFill>
          <a:blip r:embed="rId2"/>
          <a:srcRect l="11684" r="24152"/>
          <a:stretch/>
        </p:blipFill>
        <p:spPr>
          <a:xfrm>
            <a:off x="0" y="0"/>
            <a:ext cx="4076640" cy="4192920"/>
          </a:xfrm>
          <a:prstGeom prst="rect">
            <a:avLst/>
          </a:prstGeom>
          <a:ln w="0">
            <a:noFill/>
          </a:ln>
        </p:spPr>
      </p:pic>
      <p:sp>
        <p:nvSpPr>
          <p:cNvPr id="129" name="PlaceHolder 1"/>
          <p:cNvSpPr>
            <a:spLocks noGrp="1"/>
          </p:cNvSpPr>
          <p:nvPr>
            <p:ph type="title"/>
          </p:nvPr>
        </p:nvSpPr>
        <p:spPr>
          <a:xfrm>
            <a:off x="660600" y="3786480"/>
            <a:ext cx="4178160" cy="1613520"/>
          </a:xfrm>
          <a:prstGeom prst="rect">
            <a:avLst/>
          </a:prstGeom>
          <a:noFill/>
          <a:ln w="0">
            <a:noFill/>
          </a:ln>
        </p:spPr>
        <p:txBody>
          <a:bodyPr lIns="91440" tIns="45720" rIns="91440" bIns="45720" anchor="t">
            <a:normAutofit fontScale="98333"/>
          </a:bodyPr>
          <a:lstStyle/>
          <a:p>
            <a:pPr indent="0" defTabSz="914400">
              <a:lnSpc>
                <a:spcPct val="110000"/>
              </a:lnSpc>
              <a:buNone/>
            </a:pPr>
            <a:r>
              <a:rPr lang="en-US" sz="2500" b="1" strike="noStrike" cap="all" spc="299">
                <a:solidFill>
                  <a:srgbClr val="FFFFFF"/>
                </a:solidFill>
                <a:highlight>
                  <a:srgbClr val="000000"/>
                </a:highlight>
                <a:latin typeface="Grandview"/>
              </a:rPr>
              <a:t>System Evaluation: Performance &amp; Reliability</a:t>
            </a:r>
            <a:endParaRPr lang="en-US" sz="2500" b="0" strike="noStrike" spc="-1">
              <a:solidFill>
                <a:schemeClr val="dk1"/>
              </a:solidFill>
              <a:latin typeface="Grandview Display"/>
            </a:endParaRPr>
          </a:p>
          <a:p>
            <a:pPr indent="0" defTabSz="914400">
              <a:lnSpc>
                <a:spcPct val="110000"/>
              </a:lnSpc>
              <a:buNone/>
            </a:pPr>
            <a:endParaRPr lang="en-US" sz="2500" b="0" strike="noStrike" spc="-1">
              <a:solidFill>
                <a:schemeClr val="dk1"/>
              </a:solidFill>
              <a:latin typeface="Grandview Display"/>
            </a:endParaRPr>
          </a:p>
        </p:txBody>
      </p:sp>
      <p:sp>
        <p:nvSpPr>
          <p:cNvPr id="130" name="PlaceHolder 2"/>
          <p:cNvSpPr>
            <a:spLocks noGrp="1"/>
          </p:cNvSpPr>
          <p:nvPr>
            <p:ph type="subTitle"/>
          </p:nvPr>
        </p:nvSpPr>
        <p:spPr>
          <a:xfrm>
            <a:off x="4737600" y="38160"/>
            <a:ext cx="6879240" cy="6781320"/>
          </a:xfrm>
          <a:prstGeom prst="rect">
            <a:avLst/>
          </a:prstGeom>
          <a:noFill/>
          <a:ln w="0">
            <a:noFill/>
          </a:ln>
        </p:spPr>
        <p:txBody>
          <a:bodyPr lIns="91440" tIns="45720" rIns="91440" bIns="45720" anchor="t">
            <a:normAutofit fontScale="94722"/>
          </a:bodyPr>
          <a:lstStyle/>
          <a:p>
            <a:pPr indent="-228600" defTabSz="914400">
              <a:lnSpc>
                <a:spcPct val="110000"/>
              </a:lnSpc>
              <a:spcBef>
                <a:spcPts val="1001"/>
              </a:spcBef>
              <a:buClr>
                <a:srgbClr val="000000"/>
              </a:buClr>
              <a:buSzPct val="75000"/>
              <a:buFont typeface="Arial"/>
              <a:buChar char="•"/>
            </a:pPr>
            <a:r>
              <a:rPr lang="en-US" sz="1800" b="1" strike="noStrike" spc="-1">
                <a:solidFill>
                  <a:schemeClr val="dk1"/>
                </a:solidFill>
                <a:latin typeface="Grandview Display"/>
              </a:rPr>
              <a:t>Performance Strengths</a:t>
            </a:r>
            <a:endParaRPr lang="en-GB" sz="1800" b="0" strike="noStrike" spc="-1">
              <a:solidFill>
                <a:srgbClr val="000000"/>
              </a:solidFill>
              <a:latin typeface="Arial"/>
            </a:endParaRPr>
          </a:p>
          <a:p>
            <a:pPr marL="285750" indent="-228600">
              <a:lnSpc>
                <a:spcPct val="110000"/>
              </a:lnSpc>
              <a:spcBef>
                <a:spcPts val="1001"/>
              </a:spcBef>
              <a:buClr>
                <a:srgbClr val="000000"/>
              </a:buClr>
              <a:buSzPct val="75000"/>
              <a:buFont typeface="Arial"/>
              <a:buChar char="•"/>
            </a:pPr>
            <a:r>
              <a:rPr lang="en-US" sz="1800" b="0" strike="noStrike" spc="-1">
                <a:solidFill>
                  <a:schemeClr val="dk1"/>
                </a:solidFill>
                <a:latin typeface="Grandview Display"/>
              </a:rPr>
              <a:t>Daily engagement improves time-series consistency and anomaly detection.</a:t>
            </a:r>
            <a:r>
              <a:rPr lang="en-US" sz="1800" spc="-1">
                <a:solidFill>
                  <a:schemeClr val="dk1"/>
                </a:solidFill>
                <a:latin typeface="Grandview Display"/>
              </a:rPr>
              <a:t> </a:t>
            </a:r>
            <a:r>
              <a:rPr lang="en-US" sz="1800" spc="-1">
                <a:solidFill>
                  <a:schemeClr val="dk1"/>
                </a:solidFill>
                <a:ea typeface="+mj-lt"/>
                <a:cs typeface="+mj-lt"/>
              </a:rPr>
              <a:t>[1]</a:t>
            </a:r>
            <a:endParaRPr lang="en-GB" sz="1800" b="0" strike="noStrike" spc="-1">
              <a:solidFill>
                <a:srgbClr val="000000"/>
              </a:solidFill>
              <a:latin typeface="Arial"/>
              <a:cs typeface="Arial"/>
            </a:endParaRPr>
          </a:p>
          <a:p>
            <a:pPr marL="285750" indent="-228600" defTabSz="914400">
              <a:lnSpc>
                <a:spcPct val="110000"/>
              </a:lnSpc>
              <a:spcBef>
                <a:spcPts val="1001"/>
              </a:spcBef>
              <a:buClr>
                <a:srgbClr val="000000"/>
              </a:buClr>
              <a:buSzPct val="75000"/>
              <a:buFont typeface="Arial"/>
              <a:buChar char="•"/>
            </a:pPr>
            <a:r>
              <a:rPr lang="en-US" sz="1800" b="0" strike="noStrike" spc="-1">
                <a:solidFill>
                  <a:schemeClr val="dk1"/>
                </a:solidFill>
                <a:latin typeface="Grandview Display"/>
              </a:rPr>
              <a:t>Continuous data input increases model confidence and trend accuracy</a:t>
            </a:r>
            <a:r>
              <a:rPr lang="en-US" sz="1800" spc="-1">
                <a:solidFill>
                  <a:schemeClr val="dk1"/>
                </a:solidFill>
                <a:latin typeface="Grandview Display"/>
              </a:rPr>
              <a:t>.</a:t>
            </a:r>
            <a:r>
              <a:rPr lang="en-US" sz="1800" spc="-1">
                <a:solidFill>
                  <a:schemeClr val="dk1"/>
                </a:solidFill>
                <a:ea typeface="+mj-lt"/>
                <a:cs typeface="+mj-lt"/>
              </a:rPr>
              <a:t>[1]</a:t>
            </a:r>
            <a:endParaRPr lang="en-GB" sz="1800" b="0" strike="noStrike" spc="-1">
              <a:solidFill>
                <a:srgbClr val="000000"/>
              </a:solidFill>
              <a:latin typeface="Arial"/>
              <a:cs typeface="Arial"/>
            </a:endParaRPr>
          </a:p>
          <a:p>
            <a:pPr marL="285750" indent="-228600" defTabSz="914400">
              <a:lnSpc>
                <a:spcPct val="110000"/>
              </a:lnSpc>
              <a:spcBef>
                <a:spcPts val="1001"/>
              </a:spcBef>
              <a:buClr>
                <a:srgbClr val="000000"/>
              </a:buClr>
              <a:buSzPct val="75000"/>
              <a:buFont typeface="Arial"/>
              <a:buChar char="•"/>
            </a:pPr>
            <a:r>
              <a:rPr lang="en-US" sz="1800" b="0" strike="noStrike" spc="-1">
                <a:solidFill>
                  <a:schemeClr val="dk1"/>
                </a:solidFill>
                <a:latin typeface="Grandview Display"/>
              </a:rPr>
              <a:t>Scalable alert architecture enables efficient early intervention</a:t>
            </a:r>
            <a:r>
              <a:rPr lang="en-US" sz="1800" spc="-1">
                <a:solidFill>
                  <a:schemeClr val="dk1"/>
                </a:solidFill>
                <a:latin typeface="Grandview Display"/>
              </a:rPr>
              <a:t>.</a:t>
            </a:r>
            <a:r>
              <a:rPr lang="en-US" sz="1800" b="1" spc="-1">
                <a:solidFill>
                  <a:schemeClr val="dk1"/>
                </a:solidFill>
                <a:ea typeface="+mj-lt"/>
                <a:cs typeface="+mj-lt"/>
              </a:rPr>
              <a:t>[2]</a:t>
            </a:r>
            <a:endParaRPr lang="en-GB" sz="1800" b="0" strike="noStrike" spc="-1">
              <a:solidFill>
                <a:srgbClr val="000000"/>
              </a:solidFill>
              <a:latin typeface="Arial"/>
              <a:cs typeface="Arial"/>
            </a:endParaRPr>
          </a:p>
          <a:p>
            <a:pPr indent="-228600" defTabSz="914400">
              <a:lnSpc>
                <a:spcPct val="110000"/>
              </a:lnSpc>
              <a:spcBef>
                <a:spcPts val="1001"/>
              </a:spcBef>
              <a:buClr>
                <a:srgbClr val="000000"/>
              </a:buClr>
              <a:buSzPct val="75000"/>
              <a:buFont typeface="Arial"/>
              <a:buChar char="•"/>
            </a:pPr>
            <a:r>
              <a:rPr lang="en-US" sz="1800" b="1" strike="noStrike" spc="-1">
                <a:solidFill>
                  <a:schemeClr val="dk1"/>
                </a:solidFill>
                <a:latin typeface="Grandview Display"/>
              </a:rPr>
              <a:t>Limitations</a:t>
            </a:r>
            <a:endParaRPr lang="en-GB" sz="1800" b="0" strike="noStrike" spc="-1">
              <a:solidFill>
                <a:srgbClr val="000000"/>
              </a:solidFill>
              <a:latin typeface="Arial"/>
            </a:endParaRPr>
          </a:p>
          <a:p>
            <a:pPr marL="285750" indent="-228600" defTabSz="914400">
              <a:lnSpc>
                <a:spcPct val="110000"/>
              </a:lnSpc>
              <a:spcBef>
                <a:spcPts val="1001"/>
              </a:spcBef>
              <a:buClr>
                <a:srgbClr val="000000"/>
              </a:buClr>
              <a:buSzPct val="75000"/>
              <a:buFont typeface="Arial"/>
              <a:buChar char="•"/>
            </a:pPr>
            <a:r>
              <a:rPr lang="en-US" sz="1800" b="0" strike="noStrike" spc="-1">
                <a:solidFill>
                  <a:schemeClr val="dk1"/>
                </a:solidFill>
                <a:latin typeface="Grandview Display"/>
              </a:rPr>
              <a:t>Dependence on consistent user input; sporadic usage reduces predictive reliability</a:t>
            </a:r>
            <a:r>
              <a:rPr lang="en-US" sz="1800" spc="-1">
                <a:solidFill>
                  <a:schemeClr val="dk1"/>
                </a:solidFill>
                <a:latin typeface="Grandview Display"/>
              </a:rPr>
              <a:t>.</a:t>
            </a:r>
            <a:r>
              <a:rPr lang="en-US" sz="1800" spc="-1">
                <a:solidFill>
                  <a:schemeClr val="dk1"/>
                </a:solidFill>
                <a:ea typeface="+mj-lt"/>
                <a:cs typeface="+mj-lt"/>
              </a:rPr>
              <a:t>[1]</a:t>
            </a:r>
            <a:endParaRPr lang="en-GB" sz="1800" b="0" strike="noStrike" spc="-1">
              <a:solidFill>
                <a:srgbClr val="000000"/>
              </a:solidFill>
              <a:latin typeface="Arial"/>
              <a:cs typeface="Arial"/>
            </a:endParaRPr>
          </a:p>
          <a:p>
            <a:pPr marL="285750" indent="-228600" defTabSz="914400">
              <a:lnSpc>
                <a:spcPct val="110000"/>
              </a:lnSpc>
              <a:spcBef>
                <a:spcPts val="1001"/>
              </a:spcBef>
              <a:buClr>
                <a:srgbClr val="000000"/>
              </a:buClr>
              <a:buSzPct val="75000"/>
              <a:buFont typeface="Arial"/>
              <a:buChar char="•"/>
            </a:pPr>
            <a:r>
              <a:rPr lang="en-US" sz="1800" b="0" strike="noStrike" spc="-1">
                <a:solidFill>
                  <a:schemeClr val="dk1"/>
                </a:solidFill>
                <a:latin typeface="Grandview Display"/>
              </a:rPr>
              <a:t>Missing-data bias may weaken temporal pattern detection</a:t>
            </a:r>
            <a:r>
              <a:rPr lang="en-US" sz="1800" spc="-1">
                <a:solidFill>
                  <a:schemeClr val="dk1"/>
                </a:solidFill>
                <a:latin typeface="Grandview Display"/>
              </a:rPr>
              <a:t>.</a:t>
            </a:r>
            <a:r>
              <a:rPr lang="en-US" sz="1800" b="1" spc="-1">
                <a:solidFill>
                  <a:schemeClr val="dk1"/>
                </a:solidFill>
                <a:ea typeface="+mj-lt"/>
                <a:cs typeface="+mj-lt"/>
              </a:rPr>
              <a:t>[2]</a:t>
            </a:r>
            <a:endParaRPr lang="en-GB" sz="1800" b="0" strike="noStrike" spc="-1">
              <a:solidFill>
                <a:srgbClr val="000000"/>
              </a:solidFill>
              <a:latin typeface="Arial"/>
              <a:cs typeface="Arial"/>
            </a:endParaRPr>
          </a:p>
          <a:p>
            <a:pPr marL="285750" indent="-228600" defTabSz="914400">
              <a:lnSpc>
                <a:spcPct val="110000"/>
              </a:lnSpc>
              <a:spcBef>
                <a:spcPts val="1001"/>
              </a:spcBef>
              <a:buClr>
                <a:srgbClr val="000000"/>
              </a:buClr>
              <a:buSzPct val="75000"/>
              <a:buFont typeface="Arial"/>
              <a:buChar char="•"/>
            </a:pPr>
            <a:r>
              <a:rPr lang="en-US" sz="1800" b="0" strike="noStrike" spc="-1">
                <a:solidFill>
                  <a:schemeClr val="dk1"/>
                </a:solidFill>
                <a:latin typeface="Grandview Display"/>
              </a:rPr>
              <a:t>Cross-platform (iOS/Android) sync differences may affect data integrity and alert timing</a:t>
            </a:r>
            <a:r>
              <a:rPr lang="en-US" sz="1800" spc="-1">
                <a:solidFill>
                  <a:schemeClr val="dk1"/>
                </a:solidFill>
                <a:latin typeface="Grandview Display"/>
              </a:rPr>
              <a:t>.</a:t>
            </a:r>
            <a:r>
              <a:rPr lang="en-US" sz="1800" spc="-1">
                <a:solidFill>
                  <a:schemeClr val="dk1"/>
                </a:solidFill>
                <a:ea typeface="+mj-lt"/>
                <a:cs typeface="+mj-lt"/>
              </a:rPr>
              <a:t>[3]</a:t>
            </a:r>
            <a:endParaRPr lang="en-GB" sz="1800" b="0" strike="noStrike" spc="-1">
              <a:solidFill>
                <a:srgbClr val="000000"/>
              </a:solidFill>
              <a:latin typeface="Arial"/>
              <a:cs typeface="Arial"/>
            </a:endParaRPr>
          </a:p>
          <a:p>
            <a:pPr indent="-228600" defTabSz="914400">
              <a:lnSpc>
                <a:spcPct val="110000"/>
              </a:lnSpc>
              <a:spcBef>
                <a:spcPts val="1001"/>
              </a:spcBef>
              <a:buClr>
                <a:srgbClr val="000000"/>
              </a:buClr>
              <a:buSzPct val="75000"/>
              <a:buFont typeface="Arial"/>
              <a:buChar char="•"/>
            </a:pPr>
            <a:r>
              <a:rPr lang="en-US" sz="1800" b="1" strike="noStrike" spc="-1">
                <a:solidFill>
                  <a:schemeClr val="dk1"/>
                </a:solidFill>
                <a:latin typeface="Grandview Display"/>
              </a:rPr>
              <a:t>Model Trade-off</a:t>
            </a:r>
            <a:endParaRPr lang="en-GB" sz="1800" b="0" strike="noStrike" spc="-1">
              <a:solidFill>
                <a:srgbClr val="000000"/>
              </a:solidFill>
              <a:latin typeface="Arial"/>
            </a:endParaRPr>
          </a:p>
          <a:p>
            <a:pPr marL="285750" indent="-228600" defTabSz="914400">
              <a:lnSpc>
                <a:spcPct val="110000"/>
              </a:lnSpc>
              <a:spcBef>
                <a:spcPts val="1001"/>
              </a:spcBef>
              <a:buClr>
                <a:srgbClr val="000000"/>
              </a:buClr>
              <a:buSzPct val="75000"/>
              <a:buFont typeface="Arial"/>
              <a:buChar char="•"/>
            </a:pPr>
            <a:r>
              <a:rPr lang="en-US" sz="1800" b="0" strike="noStrike" spc="-1">
                <a:solidFill>
                  <a:schemeClr val="dk1"/>
                </a:solidFill>
                <a:latin typeface="Grandview Display"/>
              </a:rPr>
              <a:t>High precision reduces false positives but may miss real at-risk users</a:t>
            </a:r>
            <a:r>
              <a:rPr lang="en-US" sz="1800" spc="-1">
                <a:solidFill>
                  <a:schemeClr val="dk1"/>
                </a:solidFill>
                <a:latin typeface="Grandview Display"/>
              </a:rPr>
              <a:t>.</a:t>
            </a:r>
            <a:r>
              <a:rPr lang="en-US" sz="1800" b="1" spc="-1">
                <a:solidFill>
                  <a:schemeClr val="dk1"/>
                </a:solidFill>
                <a:ea typeface="+mj-lt"/>
                <a:cs typeface="+mj-lt"/>
              </a:rPr>
              <a:t>[2]</a:t>
            </a:r>
            <a:endParaRPr lang="en-GB" sz="1800" b="0" strike="noStrike" spc="-1">
              <a:solidFill>
                <a:srgbClr val="000000"/>
              </a:solidFill>
              <a:latin typeface="Arial"/>
              <a:cs typeface="Arial"/>
            </a:endParaRPr>
          </a:p>
          <a:p>
            <a:pPr marL="285750" indent="-228600" defTabSz="914400">
              <a:lnSpc>
                <a:spcPct val="110000"/>
              </a:lnSpc>
              <a:spcBef>
                <a:spcPts val="1001"/>
              </a:spcBef>
              <a:buClr>
                <a:srgbClr val="000000"/>
              </a:buClr>
              <a:buSzPct val="75000"/>
              <a:buFont typeface="Arial"/>
              <a:buChar char="•"/>
            </a:pPr>
            <a:r>
              <a:rPr lang="en-US" sz="1800" b="0" strike="noStrike" spc="-1">
                <a:solidFill>
                  <a:schemeClr val="dk1"/>
                </a:solidFill>
                <a:latin typeface="Grandview Display"/>
              </a:rPr>
              <a:t>High recall reduces missed cases but may increase alert fatigue</a:t>
            </a:r>
            <a:r>
              <a:rPr lang="en-US" sz="1800" spc="-1">
                <a:solidFill>
                  <a:schemeClr val="dk1"/>
                </a:solidFill>
                <a:latin typeface="Grandview Display"/>
              </a:rPr>
              <a:t>.</a:t>
            </a:r>
            <a:r>
              <a:rPr lang="en-US" sz="1800" b="1" spc="-1">
                <a:solidFill>
                  <a:schemeClr val="dk1"/>
                </a:solidFill>
                <a:ea typeface="+mj-lt"/>
                <a:cs typeface="+mj-lt"/>
              </a:rPr>
              <a:t>[2]</a:t>
            </a:r>
            <a:endParaRPr lang="en-GB" sz="1800" b="0" strike="noStrike" spc="-1">
              <a:solidFill>
                <a:srgbClr val="000000"/>
              </a:solidFill>
              <a:latin typeface="Arial"/>
              <a:cs typeface="Arial"/>
            </a:endParaRPr>
          </a:p>
          <a:p>
            <a:pPr marL="285750" indent="-228600" defTabSz="914400">
              <a:lnSpc>
                <a:spcPct val="110000"/>
              </a:lnSpc>
              <a:spcBef>
                <a:spcPts val="1001"/>
              </a:spcBef>
              <a:buClr>
                <a:srgbClr val="000000"/>
              </a:buClr>
              <a:buSzPct val="75000"/>
              <a:buFont typeface="Arial"/>
              <a:buChar char="•"/>
            </a:pPr>
            <a:r>
              <a:rPr lang="en-US" sz="1800" b="0" strike="noStrike" spc="-1">
                <a:solidFill>
                  <a:schemeClr val="dk1"/>
                </a:solidFill>
                <a:latin typeface="Grandview Display"/>
              </a:rPr>
              <a:t>Threshold calibration required to balance ethical and technical reliability</a:t>
            </a:r>
            <a:r>
              <a:rPr lang="en-US" sz="1800" spc="-1" dirty="0">
                <a:solidFill>
                  <a:schemeClr val="dk1"/>
                </a:solidFill>
                <a:latin typeface="Grandview Display"/>
              </a:rPr>
              <a:t>.</a:t>
            </a:r>
            <a:r>
              <a:rPr lang="en-US" sz="1800" spc="-1" dirty="0">
                <a:solidFill>
                  <a:schemeClr val="dk1"/>
                </a:solidFill>
                <a:ea typeface="+mj-lt"/>
                <a:cs typeface="+mj-lt"/>
              </a:rPr>
              <a:t>[3]</a:t>
            </a:r>
            <a:endParaRPr lang="en-GB" sz="1800" b="0" strike="noStrike" spc="-1" dirty="0">
              <a:solidFill>
                <a:schemeClr val="dk1"/>
              </a:solidFill>
              <a:latin typeface="Arial"/>
              <a:cs typeface="Arial"/>
            </a:endParaRPr>
          </a:p>
          <a:p>
            <a:pPr indent="0" defTabSz="914400">
              <a:lnSpc>
                <a:spcPct val="110000"/>
              </a:lnSpc>
              <a:spcBef>
                <a:spcPts val="1001"/>
              </a:spcBef>
              <a:buNone/>
            </a:pPr>
            <a:endParaRPr lang="en-GB" sz="1300" b="0" strike="noStrike" spc="-1">
              <a:solidFill>
                <a:srgbClr val="000000"/>
              </a:solidFill>
              <a:latin typeface="Aria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 name="TextBox 7"/>
          <p:cNvSpPr/>
          <p:nvPr/>
        </p:nvSpPr>
        <p:spPr>
          <a:xfrm>
            <a:off x="3912120" y="420840"/>
            <a:ext cx="4367880" cy="731160"/>
          </a:xfrm>
          <a:prstGeom prst="rect">
            <a:avLst/>
          </a:prstGeom>
          <a:solidFill>
            <a:schemeClr val="tx1"/>
          </a:solidFill>
          <a:ln w="0">
            <a:solidFill>
              <a:srgbClr val="000000"/>
            </a:solidFill>
          </a:ln>
        </p:spPr>
        <p:style>
          <a:lnRef idx="0">
            <a:scrgbClr r="0" g="0" b="0"/>
          </a:lnRef>
          <a:fillRef idx="0">
            <a:scrgbClr r="0" g="0" b="0"/>
          </a:fillRef>
          <a:effectRef idx="0">
            <a:scrgbClr r="0" g="0" b="0"/>
          </a:effectRef>
          <a:fontRef idx="minor"/>
        </p:style>
        <p:txBody>
          <a:bodyPr horzOverflow="overflow" numCol="1" spcCol="0" anchor="t">
            <a:spAutoFit/>
          </a:bodyPr>
          <a:lstStyle/>
          <a:p>
            <a:pPr defTabSz="914400">
              <a:lnSpc>
                <a:spcPct val="100000"/>
              </a:lnSpc>
            </a:pPr>
            <a:r>
              <a:rPr lang="en-GB" sz="2400" b="1" strike="noStrike" spc="-1">
                <a:solidFill>
                  <a:schemeClr val="lt1"/>
                </a:solidFill>
                <a:latin typeface="Times New Roman"/>
              </a:rPr>
              <a:t>Ethical &amp; Security Evaluation</a:t>
            </a:r>
            <a:endParaRPr lang="en-GB" sz="2400" b="0" strike="noStrike" spc="-1">
              <a:solidFill>
                <a:srgbClr val="FFFFFF"/>
              </a:solidFill>
              <a:latin typeface="Arial"/>
            </a:endParaRPr>
          </a:p>
          <a:p>
            <a:pPr defTabSz="914400">
              <a:lnSpc>
                <a:spcPct val="100000"/>
              </a:lnSpc>
            </a:pPr>
            <a:endParaRPr lang="en-GB" sz="1800" b="0" strike="noStrike" spc="-1">
              <a:solidFill>
                <a:srgbClr val="FFFFFF"/>
              </a:solidFill>
              <a:latin typeface="Arial"/>
            </a:endParaRPr>
          </a:p>
        </p:txBody>
      </p:sp>
      <p:graphicFrame>
        <p:nvGraphicFramePr>
          <p:cNvPr id="2" name="Diagram1"/>
          <p:cNvGraphicFramePr/>
          <p:nvPr>
            <p:extLst>
              <p:ext uri="{D42A27DB-BD31-4B8C-83A1-F6EECF244321}">
                <p14:modId xmlns:p14="http://schemas.microsoft.com/office/powerpoint/2010/main" val="1724184720"/>
              </p:ext>
            </p:extLst>
          </p:nvPr>
        </p:nvGraphicFramePr>
        <p:xfrm>
          <a:off x="2382840" y="2001240"/>
          <a:ext cx="8471880" cy="3138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 name="PlaceHolder 2"/>
          <p:cNvSpPr>
            <a:spLocks noGrp="1"/>
          </p:cNvSpPr>
          <p:nvPr>
            <p:ph type="subTitle"/>
          </p:nvPr>
        </p:nvSpPr>
        <p:spPr>
          <a:xfrm>
            <a:off x="704520" y="5957949"/>
            <a:ext cx="11183157" cy="593691"/>
          </a:xfrm>
          <a:prstGeom prst="rect">
            <a:avLst/>
          </a:prstGeom>
          <a:noFill/>
          <a:ln w="0">
            <a:noFill/>
          </a:ln>
        </p:spPr>
        <p:txBody>
          <a:bodyPr lIns="91440" tIns="45720" rIns="91440" bIns="45720" anchor="t">
            <a:normAutofit/>
          </a:bodyPr>
          <a:lstStyle/>
          <a:p>
            <a:pPr indent="0" algn="ctr">
              <a:buNone/>
            </a:pPr>
            <a:endParaRPr lang="en-GB" sz="1800" b="0" strike="noStrike" spc="-1">
              <a:solidFill>
                <a:srgbClr val="000000"/>
              </a:solidFill>
              <a:latin typeface="Arial"/>
            </a:endParaRPr>
          </a:p>
        </p:txBody>
      </p:sp>
      <p:sp>
        <p:nvSpPr>
          <p:cNvPr id="136" name="TextBox 7"/>
          <p:cNvSpPr/>
          <p:nvPr/>
        </p:nvSpPr>
        <p:spPr>
          <a:xfrm>
            <a:off x="2635920" y="172800"/>
            <a:ext cx="6920640" cy="1096920"/>
          </a:xfrm>
          <a:prstGeom prst="rect">
            <a:avLst/>
          </a:prstGeom>
          <a:solidFill>
            <a:schemeClr val="tx1"/>
          </a:solidFill>
          <a:ln w="0">
            <a:solidFill>
              <a:srgbClr val="4472C4"/>
            </a:solidFill>
          </a:ln>
        </p:spPr>
        <p:style>
          <a:lnRef idx="0">
            <a:scrgbClr r="0" g="0" b="0"/>
          </a:lnRef>
          <a:fillRef idx="0">
            <a:scrgbClr r="0" g="0" b="0"/>
          </a:fillRef>
          <a:effectRef idx="0">
            <a:scrgbClr r="0" g="0" b="0"/>
          </a:effectRef>
          <a:fontRef idx="minor"/>
        </p:style>
        <p:txBody>
          <a:bodyPr horzOverflow="overflow" numCol="1" spcCol="0" anchor="t">
            <a:spAutoFit/>
          </a:bodyPr>
          <a:lstStyle/>
          <a:p>
            <a:pPr defTabSz="914400">
              <a:lnSpc>
                <a:spcPct val="100000"/>
              </a:lnSpc>
            </a:pPr>
            <a:r>
              <a:rPr lang="en-GB" sz="2400" b="1" strike="noStrike" spc="-1">
                <a:solidFill>
                  <a:schemeClr val="lt1"/>
                </a:solidFill>
                <a:latin typeface="Times New Roman"/>
              </a:rPr>
              <a:t>Front-End Design &amp; User Experience</a:t>
            </a:r>
            <a:endParaRPr lang="en-GB" sz="2400" b="0" strike="noStrike" spc="-1">
              <a:solidFill>
                <a:srgbClr val="FFFFFF"/>
              </a:solidFill>
              <a:latin typeface="Arial"/>
            </a:endParaRPr>
          </a:p>
          <a:p>
            <a:pPr defTabSz="914400">
              <a:lnSpc>
                <a:spcPct val="100000"/>
              </a:lnSpc>
            </a:pPr>
            <a:endParaRPr lang="en-GB" sz="2400" b="0" strike="noStrike" spc="-1">
              <a:solidFill>
                <a:srgbClr val="FFFFFF"/>
              </a:solidFill>
              <a:latin typeface="Arial"/>
            </a:endParaRPr>
          </a:p>
          <a:p>
            <a:pPr defTabSz="914400">
              <a:lnSpc>
                <a:spcPct val="100000"/>
              </a:lnSpc>
            </a:pPr>
            <a:endParaRPr lang="en-GB" sz="1800" b="0" strike="noStrike" spc="-1">
              <a:solidFill>
                <a:srgbClr val="FFFFFF"/>
              </a:solidFill>
              <a:latin typeface="Arial"/>
            </a:endParaRPr>
          </a:p>
        </p:txBody>
      </p:sp>
      <p:graphicFrame>
        <p:nvGraphicFramePr>
          <p:cNvPr id="2" name="Diagram2"/>
          <p:cNvGraphicFramePr/>
          <p:nvPr>
            <p:extLst>
              <p:ext uri="{D42A27DB-BD31-4B8C-83A1-F6EECF244321}">
                <p14:modId xmlns:p14="http://schemas.microsoft.com/office/powerpoint/2010/main" val="1754799460"/>
              </p:ext>
            </p:extLst>
          </p:nvPr>
        </p:nvGraphicFramePr>
        <p:xfrm>
          <a:off x="2166480" y="1809360"/>
          <a:ext cx="7172280" cy="3138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useBgFill="1">
        <p:nvSpPr>
          <p:cNvPr id="137" name="Rectangle 8">
            <a:extLst>
              <a:ext uri="{C183D7F6-B498-43B3-948B-1728B52AA6E4}">
                <adec:decorative xmlns:adec="http://schemas.microsoft.com/office/drawing/2017/decorative" val="1"/>
              </a:ext>
            </a:extLst>
          </p:cNvPr>
          <p:cNvSpPr/>
          <p:nvPr/>
        </p:nvSpPr>
        <p:spPr>
          <a:xfrm>
            <a:off x="0" y="0"/>
            <a:ext cx="1219284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pic>
        <p:nvPicPr>
          <p:cNvPr id="138" name="Picture 3"/>
          <p:cNvPicPr/>
          <p:nvPr/>
        </p:nvPicPr>
        <p:blipFill>
          <a:blip r:embed="rId2"/>
          <a:srcRect l="14618" r="14616"/>
          <a:stretch/>
        </p:blipFill>
        <p:spPr>
          <a:xfrm>
            <a:off x="0" y="0"/>
            <a:ext cx="7353720" cy="6857640"/>
          </a:xfrm>
          <a:prstGeom prst="rect">
            <a:avLst/>
          </a:prstGeom>
          <a:ln w="0">
            <a:noFill/>
          </a:ln>
        </p:spPr>
      </p:pic>
      <p:sp>
        <p:nvSpPr>
          <p:cNvPr id="139" name="PlaceHolder 1"/>
          <p:cNvSpPr>
            <a:spLocks noGrp="1"/>
          </p:cNvSpPr>
          <p:nvPr>
            <p:ph type="title"/>
          </p:nvPr>
        </p:nvSpPr>
        <p:spPr>
          <a:xfrm>
            <a:off x="647640" y="2362320"/>
            <a:ext cx="4413600" cy="3847680"/>
          </a:xfrm>
          <a:prstGeom prst="rect">
            <a:avLst/>
          </a:prstGeom>
          <a:noFill/>
          <a:ln w="0">
            <a:noFill/>
          </a:ln>
        </p:spPr>
        <p:txBody>
          <a:bodyPr lIns="91440" tIns="45720" rIns="91440" bIns="45720" anchor="b">
            <a:normAutofit/>
          </a:bodyPr>
          <a:lstStyle/>
          <a:p>
            <a:pPr indent="0" defTabSz="914400">
              <a:lnSpc>
                <a:spcPct val="120000"/>
              </a:lnSpc>
              <a:buNone/>
            </a:pPr>
            <a:r>
              <a:rPr lang="en-US" sz="3600" b="0" strike="noStrike" cap="all" spc="299">
                <a:solidFill>
                  <a:srgbClr val="FFFFFF"/>
                </a:solidFill>
                <a:highlight>
                  <a:srgbClr val="000000"/>
                </a:highlight>
                <a:latin typeface="Grandview"/>
              </a:rPr>
              <a:t>design</a:t>
            </a:r>
            <a:endParaRPr lang="en-US" sz="3600" b="0" strike="noStrike" spc="-1">
              <a:solidFill>
                <a:schemeClr val="dk1"/>
              </a:solidFill>
              <a:latin typeface="Grandview Display"/>
            </a:endParaRPr>
          </a:p>
        </p:txBody>
      </p:sp>
      <p:sp>
        <p:nvSpPr>
          <p:cNvPr id="140" name="PlaceHolder 2"/>
          <p:cNvSpPr>
            <a:spLocks noGrp="1"/>
          </p:cNvSpPr>
          <p:nvPr>
            <p:ph/>
          </p:nvPr>
        </p:nvSpPr>
        <p:spPr>
          <a:xfrm>
            <a:off x="8115840" y="914400"/>
            <a:ext cx="3162240" cy="5028840"/>
          </a:xfrm>
          <a:prstGeom prst="rect">
            <a:avLst/>
          </a:prstGeom>
          <a:noFill/>
          <a:ln w="0">
            <a:noFill/>
          </a:ln>
        </p:spPr>
        <p:txBody>
          <a:bodyPr lIns="91440" tIns="45720" rIns="91440" bIns="45720" anchor="t">
            <a:normAutofit/>
          </a:bodyPr>
          <a:lstStyle/>
          <a:p>
            <a:pPr marL="228600" indent="-228600" defTabSz="914400">
              <a:lnSpc>
                <a:spcPct val="110000"/>
              </a:lnSpc>
              <a:spcBef>
                <a:spcPts val="1001"/>
              </a:spcBef>
              <a:buClr>
                <a:srgbClr val="000000"/>
              </a:buClr>
              <a:buSzPct val="75000"/>
              <a:buFont typeface="Arial"/>
              <a:buChar char="•"/>
            </a:pPr>
            <a:r>
              <a:rPr lang="en-US" sz="1400" b="0" strike="noStrike" spc="-1">
                <a:solidFill>
                  <a:schemeClr val="dk1"/>
                </a:solidFill>
                <a:latin typeface="Grandview Display"/>
              </a:rPr>
              <a:t>As mentioned in Presentation 2 One of the most effective design tools is colour because It has the power to arouse feelings, shape opinions, and direct users' behaviour. [2]</a:t>
            </a:r>
            <a:br>
              <a:rPr sz="1400"/>
            </a:br>
            <a:r>
              <a:rPr lang="en-US" sz="1400" b="0" strike="noStrike" spc="-1">
                <a:solidFill>
                  <a:schemeClr val="dk1"/>
                </a:solidFill>
                <a:latin typeface="Grandview Display"/>
              </a:rPr>
              <a:t> </a:t>
            </a:r>
          </a:p>
          <a:p>
            <a:pPr marL="228600" indent="-228600" defTabSz="914400">
              <a:lnSpc>
                <a:spcPct val="110000"/>
              </a:lnSpc>
              <a:spcBef>
                <a:spcPts val="1001"/>
              </a:spcBef>
              <a:buClr>
                <a:srgbClr val="000000"/>
              </a:buClr>
              <a:buSzPct val="75000"/>
              <a:buFont typeface="Arial"/>
              <a:buChar char="•"/>
            </a:pPr>
            <a:r>
              <a:rPr lang="en-GB" sz="1400" b="0" strike="noStrike" spc="-1">
                <a:solidFill>
                  <a:schemeClr val="dk1"/>
                </a:solidFill>
                <a:latin typeface="Grandview Display"/>
              </a:rPr>
              <a:t>Primary, secondary, and accent hues are typical components of a colour scheme. [2]</a:t>
            </a:r>
            <a:br>
              <a:rPr sz="1400"/>
            </a:br>
            <a:r>
              <a:rPr lang="en-GB" sz="1400" b="0" strike="noStrike" spc="-1">
                <a:solidFill>
                  <a:schemeClr val="dk1"/>
                </a:solidFill>
                <a:latin typeface="Grandview Display"/>
              </a:rPr>
              <a:t> </a:t>
            </a:r>
            <a:endParaRPr lang="en-US" sz="1400" b="0" strike="noStrike" spc="-1">
              <a:solidFill>
                <a:schemeClr val="dk1"/>
              </a:solidFill>
              <a:latin typeface="Grandview Display"/>
            </a:endParaRPr>
          </a:p>
          <a:p>
            <a:pPr marL="228600" indent="-228600" defTabSz="914400">
              <a:lnSpc>
                <a:spcPct val="110000"/>
              </a:lnSpc>
              <a:spcBef>
                <a:spcPts val="1001"/>
              </a:spcBef>
              <a:buClr>
                <a:srgbClr val="000000"/>
              </a:buClr>
              <a:buSzPct val="75000"/>
              <a:buFont typeface="Arial"/>
              <a:buChar char="•"/>
            </a:pPr>
            <a:r>
              <a:rPr lang="en-GB" sz="1400" b="0" strike="noStrike" spc="-1">
                <a:solidFill>
                  <a:schemeClr val="dk1"/>
                </a:solidFill>
                <a:latin typeface="Grandview Display"/>
              </a:rPr>
              <a:t>Secondary hues complement the primary colours, which are the principal colours utilised in the interface. [2]</a:t>
            </a:r>
            <a:br>
              <a:rPr sz="1400"/>
            </a:br>
            <a:r>
              <a:rPr lang="en-GB" sz="1400" b="0" strike="noStrike" spc="-1">
                <a:solidFill>
                  <a:schemeClr val="dk1"/>
                </a:solidFill>
                <a:latin typeface="Grandview Display"/>
              </a:rPr>
              <a:t> </a:t>
            </a:r>
            <a:endParaRPr lang="en-US" sz="1400" b="0" strike="noStrike" spc="-1">
              <a:solidFill>
                <a:schemeClr val="dk1"/>
              </a:solidFill>
              <a:latin typeface="Grandview Display"/>
            </a:endParaRPr>
          </a:p>
          <a:p>
            <a:pPr marL="228600" indent="-228600" defTabSz="914400">
              <a:lnSpc>
                <a:spcPct val="110000"/>
              </a:lnSpc>
              <a:spcBef>
                <a:spcPts val="1001"/>
              </a:spcBef>
              <a:buClr>
                <a:srgbClr val="000000"/>
              </a:buClr>
              <a:buSzPct val="75000"/>
              <a:buFont typeface="Arial"/>
              <a:buChar char="•"/>
            </a:pPr>
            <a:r>
              <a:rPr lang="en-GB" sz="1400" b="0" strike="noStrike" spc="-1">
                <a:solidFill>
                  <a:schemeClr val="dk1"/>
                </a:solidFill>
                <a:latin typeface="Grandview Display"/>
              </a:rPr>
              <a:t>Accent colours is used sparingly to highlight key components, [2]</a:t>
            </a:r>
            <a:endParaRPr lang="en-US" sz="1400" b="0" strike="noStrike" spc="-1">
              <a:solidFill>
                <a:schemeClr val="dk1"/>
              </a:solidFill>
              <a:latin typeface="Grandview Display"/>
            </a:endParaRPr>
          </a:p>
          <a:p>
            <a:pPr indent="0" defTabSz="914400">
              <a:lnSpc>
                <a:spcPct val="110000"/>
              </a:lnSpc>
              <a:spcBef>
                <a:spcPts val="1001"/>
              </a:spcBef>
              <a:buNone/>
            </a:pPr>
            <a:endParaRPr lang="en-US" sz="1400" b="0" strike="noStrike" spc="-1">
              <a:solidFill>
                <a:schemeClr val="dk1"/>
              </a:solidFill>
              <a:latin typeface="Grandview Display"/>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useBgFill="1">
        <p:nvSpPr>
          <p:cNvPr id="141" name="Rectangle 8">
            <a:extLst>
              <a:ext uri="{C183D7F6-B498-43B3-948B-1728B52AA6E4}">
                <adec:decorative xmlns:adec="http://schemas.microsoft.com/office/drawing/2017/decorative" val="1"/>
              </a:ext>
            </a:extLst>
          </p:cNvPr>
          <p:cNvSpPr/>
          <p:nvPr/>
        </p:nvSpPr>
        <p:spPr>
          <a:xfrm>
            <a:off x="0" y="0"/>
            <a:ext cx="1219284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pic>
        <p:nvPicPr>
          <p:cNvPr id="142" name="Picture 4" descr="Multi-colored paper-craft art"/>
          <p:cNvPicPr/>
          <p:nvPr/>
        </p:nvPicPr>
        <p:blipFill>
          <a:blip r:embed="rId2"/>
          <a:srcRect l="21452" r="19213"/>
          <a:stretch/>
        </p:blipFill>
        <p:spPr>
          <a:xfrm>
            <a:off x="0" y="0"/>
            <a:ext cx="6095880" cy="6857640"/>
          </a:xfrm>
          <a:prstGeom prst="rect">
            <a:avLst/>
          </a:prstGeom>
          <a:ln w="0">
            <a:noFill/>
          </a:ln>
        </p:spPr>
      </p:pic>
      <p:sp>
        <p:nvSpPr>
          <p:cNvPr id="143" name="PlaceHolder 1"/>
          <p:cNvSpPr>
            <a:spLocks noGrp="1"/>
          </p:cNvSpPr>
          <p:nvPr>
            <p:ph type="title"/>
          </p:nvPr>
        </p:nvSpPr>
        <p:spPr>
          <a:xfrm>
            <a:off x="652320" y="647640"/>
            <a:ext cx="4238640" cy="2371320"/>
          </a:xfrm>
          <a:prstGeom prst="rect">
            <a:avLst/>
          </a:prstGeom>
          <a:noFill/>
          <a:ln w="0">
            <a:noFill/>
          </a:ln>
        </p:spPr>
        <p:txBody>
          <a:bodyPr lIns="91440" tIns="45720" rIns="91440" bIns="45720" anchor="t">
            <a:normAutofit/>
          </a:bodyPr>
          <a:lstStyle/>
          <a:p>
            <a:pPr indent="0" defTabSz="914400">
              <a:lnSpc>
                <a:spcPct val="120000"/>
              </a:lnSpc>
              <a:buNone/>
            </a:pPr>
            <a:r>
              <a:rPr lang="en-GB" sz="3600" b="0" strike="noStrike" cap="all" spc="299">
                <a:solidFill>
                  <a:srgbClr val="FFFFFF"/>
                </a:solidFill>
                <a:highlight>
                  <a:srgbClr val="000000"/>
                </a:highlight>
                <a:latin typeface="Grandview"/>
              </a:rPr>
              <a:t>Typography</a:t>
            </a:r>
            <a:endParaRPr lang="en-US" sz="3600" b="0" strike="noStrike" spc="-1">
              <a:solidFill>
                <a:schemeClr val="dk1"/>
              </a:solidFill>
              <a:latin typeface="Grandview Display"/>
            </a:endParaRPr>
          </a:p>
        </p:txBody>
      </p:sp>
      <p:sp>
        <p:nvSpPr>
          <p:cNvPr id="144" name="PlaceHolder 2"/>
          <p:cNvSpPr>
            <a:spLocks noGrp="1"/>
          </p:cNvSpPr>
          <p:nvPr>
            <p:ph/>
          </p:nvPr>
        </p:nvSpPr>
        <p:spPr>
          <a:xfrm>
            <a:off x="7120080" y="914400"/>
            <a:ext cx="4158000" cy="5028840"/>
          </a:xfrm>
          <a:prstGeom prst="rect">
            <a:avLst/>
          </a:prstGeom>
          <a:noFill/>
          <a:ln w="0">
            <a:noFill/>
          </a:ln>
        </p:spPr>
        <p:txBody>
          <a:bodyPr lIns="91440" tIns="45720" rIns="91440" bIns="45720" anchor="t">
            <a:normAutofit fontScale="97938"/>
          </a:bodyPr>
          <a:lstStyle/>
          <a:p>
            <a:pPr marL="228600" indent="-228600" defTabSz="914400">
              <a:lnSpc>
                <a:spcPct val="110000"/>
              </a:lnSpc>
              <a:spcBef>
                <a:spcPts val="1001"/>
              </a:spcBef>
              <a:buClr>
                <a:srgbClr val="000000"/>
              </a:buClr>
              <a:buSzPct val="75000"/>
              <a:buFont typeface="Arial"/>
              <a:buChar char="•"/>
            </a:pPr>
            <a:r>
              <a:rPr lang="en-GB" sz="1900" b="0" strike="noStrike" spc="-1">
                <a:solidFill>
                  <a:schemeClr val="dk1"/>
                </a:solidFill>
                <a:latin typeface="Grandview Display"/>
              </a:rPr>
              <a:t>When using words to express ideas and information, typographic design is an essential component of communication. [4]</a:t>
            </a:r>
            <a:endParaRPr lang="en-US" sz="1900" b="0" strike="noStrike" spc="-1">
              <a:solidFill>
                <a:schemeClr val="dk1"/>
              </a:solidFill>
              <a:latin typeface="Grandview Display"/>
            </a:endParaRPr>
          </a:p>
          <a:p>
            <a:pPr marL="228600" indent="-228600" defTabSz="914400">
              <a:lnSpc>
                <a:spcPct val="110000"/>
              </a:lnSpc>
              <a:spcBef>
                <a:spcPts val="1001"/>
              </a:spcBef>
              <a:buClr>
                <a:srgbClr val="000000"/>
              </a:buClr>
              <a:buSzPct val="75000"/>
              <a:buFont typeface="Arial"/>
              <a:buChar char="•"/>
            </a:pPr>
            <a:r>
              <a:rPr lang="en-GB" sz="1900" b="0" strike="noStrike" spc="-1">
                <a:solidFill>
                  <a:schemeClr val="dk1"/>
                </a:solidFill>
                <a:latin typeface="Grandview Display"/>
              </a:rPr>
              <a:t> Designing readable, eye-catching font that effectively communicates. </a:t>
            </a:r>
            <a:br>
              <a:rPr sz="1900"/>
            </a:br>
            <a:r>
              <a:rPr lang="en-GB" sz="1900" b="0" strike="noStrike" spc="-1">
                <a:solidFill>
                  <a:schemeClr val="dk1"/>
                </a:solidFill>
                <a:latin typeface="Grandview Display"/>
              </a:rPr>
              <a:t>convey to the audience the intended message. [4]</a:t>
            </a:r>
            <a:endParaRPr lang="en-US" sz="1900" b="0" strike="noStrike" spc="-1">
              <a:solidFill>
                <a:schemeClr val="dk1"/>
              </a:solidFill>
              <a:latin typeface="Grandview Display"/>
            </a:endParaRPr>
          </a:p>
          <a:p>
            <a:pPr marL="228600" indent="-228600" defTabSz="914400">
              <a:lnSpc>
                <a:spcPct val="110000"/>
              </a:lnSpc>
              <a:spcBef>
                <a:spcPts val="1001"/>
              </a:spcBef>
              <a:buClr>
                <a:srgbClr val="000000"/>
              </a:buClr>
              <a:buSzPct val="75000"/>
              <a:buFont typeface="Arial"/>
              <a:buChar char="•"/>
            </a:pPr>
            <a:r>
              <a:rPr lang="en-GB" sz="1900" b="0" strike="noStrike" spc="-1">
                <a:solidFill>
                  <a:schemeClr val="dk1"/>
                </a:solidFill>
                <a:latin typeface="Grandview Display"/>
              </a:rPr>
              <a:t>Designers must take into account a number of elements, such as font, colour, size, weight, and other design elements, in order to create typographic designs that are effective. [4]</a:t>
            </a:r>
            <a:endParaRPr lang="en-US" sz="1900" b="0" strike="noStrike" spc="-1">
              <a:solidFill>
                <a:schemeClr val="dk1"/>
              </a:solidFill>
              <a:latin typeface="Grandview Display"/>
            </a:endParaRPr>
          </a:p>
          <a:p>
            <a:pPr indent="0" defTabSz="914400">
              <a:lnSpc>
                <a:spcPct val="110000"/>
              </a:lnSpc>
              <a:spcBef>
                <a:spcPts val="1001"/>
              </a:spcBef>
              <a:buNone/>
            </a:pPr>
            <a:endParaRPr lang="en-US" sz="1900" b="0" strike="noStrike" spc="-1">
              <a:solidFill>
                <a:schemeClr val="dk1"/>
              </a:solidFill>
              <a:latin typeface="Grandview Display"/>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useBgFill="1">
        <p:nvSpPr>
          <p:cNvPr id="145" name="Rectangle 8">
            <a:extLst>
              <a:ext uri="{C183D7F6-B498-43B3-948B-1728B52AA6E4}">
                <adec:decorative xmlns:adec="http://schemas.microsoft.com/office/drawing/2017/decorative" val="1"/>
              </a:ext>
            </a:extLst>
          </p:cNvPr>
          <p:cNvSpPr/>
          <p:nvPr/>
        </p:nvSpPr>
        <p:spPr>
          <a:xfrm>
            <a:off x="0" y="0"/>
            <a:ext cx="1219284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pic>
        <p:nvPicPr>
          <p:cNvPr id="146" name="Content Placeholder 3"/>
          <p:cNvPicPr/>
          <p:nvPr/>
        </p:nvPicPr>
        <p:blipFill>
          <a:blip r:embed="rId2"/>
          <a:srcRect t="4221" b="10550"/>
          <a:stretch/>
        </p:blipFill>
        <p:spPr>
          <a:xfrm>
            <a:off x="0" y="0"/>
            <a:ext cx="12192840" cy="6857640"/>
          </a:xfrm>
          <a:prstGeom prst="rect">
            <a:avLst/>
          </a:prstGeom>
          <a:ln w="0">
            <a:noFill/>
          </a:ln>
        </p:spPr>
      </p:pic>
      <p:sp>
        <p:nvSpPr>
          <p:cNvPr id="147" name="Rectangle 10">
            <a:extLst>
              <a:ext uri="{C183D7F6-B498-43B3-948B-1728B52AA6E4}">
                <adec:decorative xmlns:adec="http://schemas.microsoft.com/office/drawing/2017/decorative" val="1"/>
              </a:ext>
            </a:extLst>
          </p:cNvPr>
          <p:cNvSpPr/>
          <p:nvPr/>
        </p:nvSpPr>
        <p:spPr>
          <a:xfrm flipH="1">
            <a:off x="-360" y="3265560"/>
            <a:ext cx="12192840" cy="3592080"/>
          </a:xfrm>
          <a:prstGeom prst="rect">
            <a:avLst/>
          </a:prstGeom>
          <a:gradFill rotWithShape="0">
            <a:gsLst>
              <a:gs pos="0">
                <a:srgbClr val="000000">
                  <a:alpha val="0"/>
                </a:srgbClr>
              </a:gs>
              <a:gs pos="84000">
                <a:srgbClr val="000000">
                  <a:alpha val="58000"/>
                </a:srgbClr>
              </a:gs>
            </a:gsLst>
            <a:lin ang="5400000"/>
          </a:gra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sp>
        <p:nvSpPr>
          <p:cNvPr id="148" name="PlaceHolder 1"/>
          <p:cNvSpPr>
            <a:spLocks noGrp="1"/>
          </p:cNvSpPr>
          <p:nvPr>
            <p:ph type="title"/>
          </p:nvPr>
        </p:nvSpPr>
        <p:spPr>
          <a:xfrm>
            <a:off x="3409920" y="2727720"/>
            <a:ext cx="5372280" cy="2609640"/>
          </a:xfrm>
          <a:prstGeom prst="rect">
            <a:avLst/>
          </a:prstGeom>
          <a:noFill/>
          <a:ln w="0">
            <a:noFill/>
          </a:ln>
        </p:spPr>
        <p:txBody>
          <a:bodyPr lIns="91440" tIns="45720" rIns="91440" bIns="45720" anchor="t">
            <a:normAutofit/>
          </a:bodyPr>
          <a:lstStyle/>
          <a:p>
            <a:pPr indent="0" algn="ctr" defTabSz="914400">
              <a:lnSpc>
                <a:spcPct val="120000"/>
              </a:lnSpc>
              <a:buNone/>
            </a:pPr>
            <a:r>
              <a:rPr lang="en-US" sz="3600" b="0" strike="noStrike" cap="all" spc="299">
                <a:solidFill>
                  <a:srgbClr val="FFFFFF"/>
                </a:solidFill>
                <a:highlight>
                  <a:srgbClr val="000000"/>
                </a:highlight>
                <a:latin typeface="Grandview"/>
              </a:rPr>
              <a:t>Prototype </a:t>
            </a:r>
            <a:endParaRPr lang="en-US" sz="3600" b="0" strike="noStrike" spc="-1">
              <a:solidFill>
                <a:schemeClr val="dk1"/>
              </a:solidFill>
              <a:latin typeface="Grandview Display"/>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useBgFill="1">
        <p:nvSpPr>
          <p:cNvPr id="149" name="Rectangle 10">
            <a:extLst>
              <a:ext uri="{C183D7F6-B498-43B3-948B-1728B52AA6E4}">
                <adec:decorative xmlns:adec="http://schemas.microsoft.com/office/drawing/2017/decorative" val="1"/>
              </a:ext>
            </a:extLst>
          </p:cNvPr>
          <p:cNvSpPr/>
          <p:nvPr/>
        </p:nvSpPr>
        <p:spPr>
          <a:xfrm>
            <a:off x="0" y="0"/>
            <a:ext cx="1219284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sp>
        <p:nvSpPr>
          <p:cNvPr id="150" name="TextBox 6"/>
          <p:cNvSpPr/>
          <p:nvPr/>
        </p:nvSpPr>
        <p:spPr>
          <a:xfrm>
            <a:off x="139680" y="291960"/>
            <a:ext cx="2203560" cy="6994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2000" b="0" strike="noStrike" spc="-1">
                <a:solidFill>
                  <a:schemeClr val="dk1"/>
                </a:solidFill>
                <a:latin typeface="Grandview Display"/>
              </a:rPr>
              <a:t>Emoji mood rating</a:t>
            </a:r>
            <a:endParaRPr lang="en-GB" sz="2000" b="0" strike="noStrike" spc="-1">
              <a:solidFill>
                <a:srgbClr val="000000"/>
              </a:solidFill>
              <a:latin typeface="Arial"/>
            </a:endParaRPr>
          </a:p>
        </p:txBody>
      </p:sp>
      <p:pic>
        <p:nvPicPr>
          <p:cNvPr id="151" name="Picture 11"/>
          <p:cNvPicPr/>
          <p:nvPr/>
        </p:nvPicPr>
        <p:blipFill>
          <a:blip r:embed="rId2"/>
          <a:stretch/>
        </p:blipFill>
        <p:spPr>
          <a:xfrm>
            <a:off x="2780640" y="0"/>
            <a:ext cx="6630840" cy="6857640"/>
          </a:xfrm>
          <a:prstGeom prst="rect">
            <a:avLst/>
          </a:prstGeom>
          <a:ln w="0">
            <a:noFill/>
          </a:ln>
        </p:spPr>
      </p:pic>
      <p:cxnSp>
        <p:nvCxnSpPr>
          <p:cNvPr id="152" name="Straight Arrow Connector 7"/>
          <p:cNvCxnSpPr/>
          <p:nvPr/>
        </p:nvCxnSpPr>
        <p:spPr>
          <a:xfrm flipV="1">
            <a:off x="1782000" y="1824840"/>
            <a:ext cx="1318320" cy="56160"/>
          </a:xfrm>
          <a:prstGeom prst="straightConnector1">
            <a:avLst/>
          </a:prstGeom>
          <a:ln>
            <a:solidFill>
              <a:srgbClr val="29A3D2"/>
            </a:solidFill>
            <a:tailEnd type="triangle" w="med" len="med"/>
          </a:ln>
        </p:spPr>
      </p:cxnSp>
      <p:cxnSp>
        <p:nvCxnSpPr>
          <p:cNvPr id="153" name="Straight Arrow Connector 5"/>
          <p:cNvCxnSpPr/>
          <p:nvPr/>
        </p:nvCxnSpPr>
        <p:spPr>
          <a:xfrm>
            <a:off x="1782000" y="691920"/>
            <a:ext cx="1218240" cy="628560"/>
          </a:xfrm>
          <a:prstGeom prst="straightConnector1">
            <a:avLst/>
          </a:prstGeom>
          <a:ln>
            <a:solidFill>
              <a:srgbClr val="29A3D2"/>
            </a:solidFill>
            <a:tailEnd type="triangle" w="med" len="med"/>
          </a:ln>
        </p:spPr>
      </p:cxnSp>
      <p:sp>
        <p:nvSpPr>
          <p:cNvPr id="154" name="TextBox 12"/>
          <p:cNvSpPr/>
          <p:nvPr/>
        </p:nvSpPr>
        <p:spPr>
          <a:xfrm>
            <a:off x="0" y="1622160"/>
            <a:ext cx="1994760" cy="8211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2400" b="0" strike="noStrike" spc="-1">
                <a:solidFill>
                  <a:schemeClr val="dk1"/>
                </a:solidFill>
                <a:latin typeface="Grandview Display"/>
              </a:rPr>
              <a:t>User Prompt</a:t>
            </a:r>
            <a:endParaRPr lang="en-GB" sz="2400" b="0" strike="noStrike" spc="-1">
              <a:solidFill>
                <a:srgbClr val="000000"/>
              </a:solidFill>
              <a:latin typeface="Arial"/>
            </a:endParaRPr>
          </a:p>
        </p:txBody>
      </p:sp>
      <p:cxnSp>
        <p:nvCxnSpPr>
          <p:cNvPr id="155" name="Straight Arrow Connector 13"/>
          <p:cNvCxnSpPr/>
          <p:nvPr/>
        </p:nvCxnSpPr>
        <p:spPr>
          <a:xfrm flipV="1">
            <a:off x="2262960" y="3223080"/>
            <a:ext cx="1479240" cy="986040"/>
          </a:xfrm>
          <a:prstGeom prst="straightConnector1">
            <a:avLst/>
          </a:prstGeom>
          <a:ln>
            <a:solidFill>
              <a:srgbClr val="29A3D2"/>
            </a:solidFill>
            <a:tailEnd type="triangle" w="med" len="med"/>
          </a:ln>
        </p:spPr>
      </p:cxnSp>
      <p:sp>
        <p:nvSpPr>
          <p:cNvPr id="156" name="TextBox 14"/>
          <p:cNvSpPr/>
          <p:nvPr/>
        </p:nvSpPr>
        <p:spPr>
          <a:xfrm>
            <a:off x="1335960" y="4094280"/>
            <a:ext cx="1607400" cy="4554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2400" b="0" strike="noStrike" spc="-1">
                <a:solidFill>
                  <a:schemeClr val="dk1"/>
                </a:solidFill>
                <a:latin typeface="Grandview Display"/>
              </a:rPr>
              <a:t>Writing</a:t>
            </a:r>
            <a:endParaRPr lang="en-GB" sz="2400" b="0" strike="noStrike" spc="-1">
              <a:solidFill>
                <a:srgbClr val="000000"/>
              </a:solidFill>
              <a:latin typeface="Arial"/>
            </a:endParaRPr>
          </a:p>
        </p:txBody>
      </p:sp>
      <p:sp>
        <p:nvSpPr>
          <p:cNvPr id="157" name="TextBox 16"/>
          <p:cNvSpPr/>
          <p:nvPr/>
        </p:nvSpPr>
        <p:spPr>
          <a:xfrm>
            <a:off x="0" y="5475960"/>
            <a:ext cx="2943720" cy="8211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2400" b="0" strike="noStrike" spc="-1">
                <a:solidFill>
                  <a:schemeClr val="dk1"/>
                </a:solidFill>
                <a:latin typeface="Grandview Display"/>
              </a:rPr>
              <a:t>Create another entry</a:t>
            </a:r>
            <a:endParaRPr lang="en-GB" sz="2400" b="0" strike="noStrike" spc="-1">
              <a:solidFill>
                <a:srgbClr val="000000"/>
              </a:solidFill>
              <a:latin typeface="Arial"/>
            </a:endParaRPr>
          </a:p>
        </p:txBody>
      </p:sp>
      <p:cxnSp>
        <p:nvCxnSpPr>
          <p:cNvPr id="158" name="Straight Arrow Connector 17"/>
          <p:cNvCxnSpPr/>
          <p:nvPr/>
        </p:nvCxnSpPr>
        <p:spPr>
          <a:xfrm>
            <a:off x="2780640" y="5809680"/>
            <a:ext cx="1087560" cy="712800"/>
          </a:xfrm>
          <a:prstGeom prst="straightConnector1">
            <a:avLst/>
          </a:prstGeom>
          <a:ln>
            <a:solidFill>
              <a:srgbClr val="29A3D2"/>
            </a:solidFill>
            <a:tailEnd type="triangle" w="med" len="med"/>
          </a:ln>
        </p:spPr>
      </p:cxnSp>
      <p:cxnSp>
        <p:nvCxnSpPr>
          <p:cNvPr id="159" name="Straight Arrow Connector 20"/>
          <p:cNvCxnSpPr/>
          <p:nvPr/>
        </p:nvCxnSpPr>
        <p:spPr>
          <a:xfrm>
            <a:off x="5716800" y="5619600"/>
            <a:ext cx="214200" cy="902880"/>
          </a:xfrm>
          <a:prstGeom prst="straightConnector1">
            <a:avLst/>
          </a:prstGeom>
          <a:ln>
            <a:solidFill>
              <a:srgbClr val="29A3D2"/>
            </a:solidFill>
            <a:tailEnd type="triangle" w="med" len="med"/>
          </a:ln>
        </p:spPr>
      </p:cxnSp>
      <p:sp>
        <p:nvSpPr>
          <p:cNvPr id="160" name="TextBox 23"/>
          <p:cNvSpPr/>
          <p:nvPr/>
        </p:nvSpPr>
        <p:spPr>
          <a:xfrm>
            <a:off x="4624560" y="5250240"/>
            <a:ext cx="2613600" cy="638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Grandview Display"/>
              </a:rPr>
              <a:t>Access different entries</a:t>
            </a:r>
            <a:endParaRPr lang="en-GB" sz="1800" b="0" strike="noStrike" spc="-1">
              <a:solidFill>
                <a:srgbClr val="000000"/>
              </a:solidFill>
              <a:latin typeface="Arial"/>
            </a:endParaRPr>
          </a:p>
        </p:txBody>
      </p:sp>
      <p:sp>
        <p:nvSpPr>
          <p:cNvPr id="161" name="TextBox 24"/>
          <p:cNvSpPr/>
          <p:nvPr/>
        </p:nvSpPr>
        <p:spPr>
          <a:xfrm>
            <a:off x="9811800" y="5562720"/>
            <a:ext cx="2613600" cy="3639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1800" b="1" strike="noStrike" spc="-1">
                <a:solidFill>
                  <a:schemeClr val="dk1"/>
                </a:solidFill>
                <a:latin typeface="Grandview Display"/>
              </a:rPr>
              <a:t>Dashboard </a:t>
            </a:r>
            <a:endParaRPr lang="en-GB" sz="1800" b="0" strike="noStrike" spc="-1">
              <a:solidFill>
                <a:srgbClr val="000000"/>
              </a:solidFill>
              <a:latin typeface="Arial"/>
            </a:endParaRPr>
          </a:p>
        </p:txBody>
      </p:sp>
      <p:cxnSp>
        <p:nvCxnSpPr>
          <p:cNvPr id="162" name="Straight Arrow Connector 25"/>
          <p:cNvCxnSpPr/>
          <p:nvPr/>
        </p:nvCxnSpPr>
        <p:spPr>
          <a:xfrm flipH="1">
            <a:off x="8704080" y="5882760"/>
            <a:ext cx="1701360" cy="759600"/>
          </a:xfrm>
          <a:prstGeom prst="straightConnector1">
            <a:avLst/>
          </a:prstGeom>
          <a:ln>
            <a:solidFill>
              <a:srgbClr val="29A3D2"/>
            </a:solidFill>
            <a:tailEnd type="triangle" w="med" len="med"/>
          </a:ln>
        </p:spPr>
      </p:cxnSp>
      <p:cxnSp>
        <p:nvCxnSpPr>
          <p:cNvPr id="163" name="Straight Arrow Connector 30"/>
          <p:cNvCxnSpPr/>
          <p:nvPr/>
        </p:nvCxnSpPr>
        <p:spPr>
          <a:xfrm flipH="1">
            <a:off x="9024840" y="3840840"/>
            <a:ext cx="1172160" cy="360"/>
          </a:xfrm>
          <a:prstGeom prst="straightConnector1">
            <a:avLst/>
          </a:prstGeom>
          <a:ln>
            <a:solidFill>
              <a:srgbClr val="29A3D2"/>
            </a:solidFill>
            <a:tailEnd type="triangle" w="med" len="med"/>
          </a:ln>
        </p:spPr>
      </p:cxnSp>
      <p:sp>
        <p:nvSpPr>
          <p:cNvPr id="164" name="TextBox 33"/>
          <p:cNvSpPr/>
          <p:nvPr/>
        </p:nvSpPr>
        <p:spPr>
          <a:xfrm>
            <a:off x="10197720" y="3223080"/>
            <a:ext cx="15494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Grandview Display"/>
              </a:rPr>
              <a:t>Press to get an AI overview of your notes</a:t>
            </a:r>
            <a:endParaRPr lang="en-GB" sz="1800" b="0" strike="noStrike" spc="-1">
              <a:solidFill>
                <a:srgbClr val="000000"/>
              </a:solidFill>
              <a:latin typeface="Arial"/>
            </a:endParaRPr>
          </a:p>
        </p:txBody>
      </p:sp>
      <p:cxnSp>
        <p:nvCxnSpPr>
          <p:cNvPr id="165" name="Straight Arrow Connector 34"/>
          <p:cNvCxnSpPr>
            <a:stCxn id="166" idx="1"/>
          </p:cNvCxnSpPr>
          <p:nvPr/>
        </p:nvCxnSpPr>
        <p:spPr>
          <a:xfrm flipH="1" flipV="1">
            <a:off x="9303120" y="199800"/>
            <a:ext cx="1016640" cy="390960"/>
          </a:xfrm>
          <a:prstGeom prst="straightConnector1">
            <a:avLst/>
          </a:prstGeom>
          <a:ln>
            <a:solidFill>
              <a:srgbClr val="29A3D2"/>
            </a:solidFill>
            <a:tailEnd type="triangle" w="med" len="med"/>
          </a:ln>
        </p:spPr>
      </p:cxnSp>
      <p:sp>
        <p:nvSpPr>
          <p:cNvPr id="166" name="TextBox 35"/>
          <p:cNvSpPr/>
          <p:nvPr/>
        </p:nvSpPr>
        <p:spPr>
          <a:xfrm>
            <a:off x="10319400" y="271440"/>
            <a:ext cx="1685880" cy="638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Grandview Display"/>
              </a:rPr>
              <a:t>Press here for settings</a:t>
            </a:r>
            <a:endParaRPr lang="en-GB" sz="1800" b="0" strike="noStrike" spc="-1">
              <a:solidFill>
                <a:srgbClr val="000000"/>
              </a:solidFill>
              <a:latin typeface="Aria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useBgFill="1">
        <p:nvSpPr>
          <p:cNvPr id="167" name="Rectangle 12">
            <a:extLst>
              <a:ext uri="{C183D7F6-B498-43B3-948B-1728B52AA6E4}">
                <adec:decorative xmlns:adec="http://schemas.microsoft.com/office/drawing/2017/decorative" val="1"/>
              </a:ext>
            </a:extLst>
          </p:cNvPr>
          <p:cNvSpPr/>
          <p:nvPr/>
        </p:nvSpPr>
        <p:spPr>
          <a:xfrm>
            <a:off x="0" y="0"/>
            <a:ext cx="1219284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pic>
        <p:nvPicPr>
          <p:cNvPr id="168" name="Picture 7"/>
          <p:cNvPicPr/>
          <p:nvPr/>
        </p:nvPicPr>
        <p:blipFill>
          <a:blip r:embed="rId2"/>
          <a:stretch/>
        </p:blipFill>
        <p:spPr>
          <a:xfrm>
            <a:off x="1414440" y="333000"/>
            <a:ext cx="9215640" cy="4905360"/>
          </a:xfrm>
          <a:prstGeom prst="rect">
            <a:avLst/>
          </a:prstGeom>
          <a:ln w="0">
            <a:noFill/>
          </a:ln>
        </p:spPr>
      </p:pic>
      <p:cxnSp>
        <p:nvCxnSpPr>
          <p:cNvPr id="169" name="Straight Arrow Connector 8"/>
          <p:cNvCxnSpPr/>
          <p:nvPr/>
        </p:nvCxnSpPr>
        <p:spPr>
          <a:xfrm flipH="1">
            <a:off x="10103040" y="1975680"/>
            <a:ext cx="1053720" cy="384480"/>
          </a:xfrm>
          <a:prstGeom prst="straightConnector1">
            <a:avLst/>
          </a:prstGeom>
          <a:ln>
            <a:solidFill>
              <a:srgbClr val="29A3D2"/>
            </a:solidFill>
            <a:tailEnd type="triangle" w="med" len="med"/>
          </a:ln>
        </p:spPr>
      </p:cxnSp>
      <p:sp>
        <p:nvSpPr>
          <p:cNvPr id="170" name="TextBox 9"/>
          <p:cNvSpPr/>
          <p:nvPr/>
        </p:nvSpPr>
        <p:spPr>
          <a:xfrm>
            <a:off x="10630440" y="1606680"/>
            <a:ext cx="1481760" cy="638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Grandview Display"/>
              </a:rPr>
              <a:t>Ai Reflection </a:t>
            </a:r>
            <a:endParaRPr lang="en-GB" sz="1800" b="0" strike="noStrike" spc="-1">
              <a:solidFill>
                <a:srgbClr val="000000"/>
              </a:solidFill>
              <a:latin typeface="Aria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1" name="Picture 4"/>
          <p:cNvPicPr/>
          <p:nvPr/>
        </p:nvPicPr>
        <p:blipFill>
          <a:blip r:embed="rId2"/>
          <a:stretch/>
        </p:blipFill>
        <p:spPr>
          <a:xfrm>
            <a:off x="2802600" y="0"/>
            <a:ext cx="6586920" cy="6857640"/>
          </a:xfrm>
          <a:prstGeom prst="rect">
            <a:avLst/>
          </a:prstGeom>
          <a:ln w="0">
            <a:noFill/>
          </a:ln>
        </p:spPr>
      </p:pic>
      <p:sp>
        <p:nvSpPr>
          <p:cNvPr id="172" name="TextBox 5"/>
          <p:cNvSpPr/>
          <p:nvPr/>
        </p:nvSpPr>
        <p:spPr>
          <a:xfrm>
            <a:off x="-54000" y="426960"/>
            <a:ext cx="3193920" cy="3639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Grandview Display"/>
              </a:rPr>
              <a:t>Background customisation </a:t>
            </a:r>
            <a:endParaRPr lang="en-GB" sz="1800" b="0" strike="noStrike" spc="-1">
              <a:solidFill>
                <a:srgbClr val="000000"/>
              </a:solidFill>
              <a:latin typeface="Arial"/>
            </a:endParaRPr>
          </a:p>
        </p:txBody>
      </p:sp>
      <p:cxnSp>
        <p:nvCxnSpPr>
          <p:cNvPr id="173" name="Straight Arrow Connector 6"/>
          <p:cNvCxnSpPr/>
          <p:nvPr/>
        </p:nvCxnSpPr>
        <p:spPr>
          <a:xfrm>
            <a:off x="1661760" y="701280"/>
            <a:ext cx="1218240" cy="628920"/>
          </a:xfrm>
          <a:prstGeom prst="straightConnector1">
            <a:avLst/>
          </a:prstGeom>
          <a:ln>
            <a:solidFill>
              <a:srgbClr val="29A3D2"/>
            </a:solidFill>
            <a:tailEnd type="triangle" w="med" len="med"/>
          </a:ln>
        </p:spPr>
      </p:cxnSp>
      <p:sp>
        <p:nvSpPr>
          <p:cNvPr id="174" name="TextBox 7"/>
          <p:cNvSpPr/>
          <p:nvPr/>
        </p:nvSpPr>
        <p:spPr>
          <a:xfrm>
            <a:off x="9826560" y="1329840"/>
            <a:ext cx="1873440" cy="8211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2400" b="0" strike="noStrike" spc="-1">
                <a:solidFill>
                  <a:schemeClr val="dk1"/>
                </a:solidFill>
                <a:latin typeface="Grandview Display"/>
              </a:rPr>
              <a:t>Customise the font</a:t>
            </a:r>
            <a:endParaRPr lang="en-GB" sz="2400" b="0" strike="noStrike" spc="-1">
              <a:solidFill>
                <a:srgbClr val="000000"/>
              </a:solidFill>
              <a:latin typeface="Arial"/>
            </a:endParaRPr>
          </a:p>
        </p:txBody>
      </p:sp>
      <p:cxnSp>
        <p:nvCxnSpPr>
          <p:cNvPr id="175" name="Straight Arrow Connector 10"/>
          <p:cNvCxnSpPr/>
          <p:nvPr/>
        </p:nvCxnSpPr>
        <p:spPr>
          <a:xfrm flipH="1">
            <a:off x="8010360" y="2036880"/>
            <a:ext cx="1905480" cy="124200"/>
          </a:xfrm>
          <a:prstGeom prst="straightConnector1">
            <a:avLst/>
          </a:prstGeom>
          <a:ln>
            <a:solidFill>
              <a:srgbClr val="29A3D2"/>
            </a:solidFill>
            <a:tailEnd type="triangle" w="med" len="med"/>
          </a:ln>
        </p:spPr>
      </p:cxnSp>
      <p:cxnSp>
        <p:nvCxnSpPr>
          <p:cNvPr id="176" name="Straight Arrow Connector 11"/>
          <p:cNvCxnSpPr/>
          <p:nvPr/>
        </p:nvCxnSpPr>
        <p:spPr>
          <a:xfrm>
            <a:off x="1661760" y="4341600"/>
            <a:ext cx="1384200" cy="360"/>
          </a:xfrm>
          <a:prstGeom prst="straightConnector1">
            <a:avLst/>
          </a:prstGeom>
          <a:ln>
            <a:solidFill>
              <a:srgbClr val="29A3D2"/>
            </a:solidFill>
            <a:tailEnd type="triangle" w="med" len="med"/>
          </a:ln>
        </p:spPr>
      </p:cxnSp>
      <p:sp>
        <p:nvSpPr>
          <p:cNvPr id="177" name="TextBox 12"/>
          <p:cNvSpPr/>
          <p:nvPr/>
        </p:nvSpPr>
        <p:spPr>
          <a:xfrm>
            <a:off x="111960" y="4157280"/>
            <a:ext cx="1549440" cy="638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Grandview Display"/>
              </a:rPr>
              <a:t>Extra options</a:t>
            </a:r>
            <a:endParaRPr lang="en-GB" sz="1800" b="0" strike="noStrike" spc="-1">
              <a:solidFill>
                <a:srgbClr val="000000"/>
              </a:solidFill>
              <a:latin typeface="Aria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8" name="Picture 5"/>
          <p:cNvPicPr/>
          <p:nvPr/>
        </p:nvPicPr>
        <p:blipFill>
          <a:blip r:embed="rId2"/>
          <a:stretch/>
        </p:blipFill>
        <p:spPr>
          <a:xfrm>
            <a:off x="2776320" y="0"/>
            <a:ext cx="6639480" cy="6857640"/>
          </a:xfrm>
          <a:prstGeom prst="rect">
            <a:avLst/>
          </a:prstGeom>
          <a:ln w="0">
            <a:noFill/>
          </a:ln>
          <a:effectLst>
            <a:outerShdw blurRad="190440" algn="tl" rotWithShape="0">
              <a:srgbClr val="000000">
                <a:alpha val="70000"/>
              </a:srgbClr>
            </a:outerShdw>
          </a:effectLst>
        </p:spPr>
      </p:pic>
      <p:cxnSp>
        <p:nvCxnSpPr>
          <p:cNvPr id="179" name="Straight Arrow Connector 6"/>
          <p:cNvCxnSpPr/>
          <p:nvPr/>
        </p:nvCxnSpPr>
        <p:spPr>
          <a:xfrm flipH="1" flipV="1">
            <a:off x="9275040" y="587160"/>
            <a:ext cx="1139760" cy="596520"/>
          </a:xfrm>
          <a:prstGeom prst="straightConnector1">
            <a:avLst/>
          </a:prstGeom>
          <a:ln>
            <a:solidFill>
              <a:srgbClr val="29A3D2"/>
            </a:solidFill>
            <a:tailEnd type="triangle" w="med" len="med"/>
          </a:ln>
        </p:spPr>
      </p:cxnSp>
      <p:cxnSp>
        <p:nvCxnSpPr>
          <p:cNvPr id="180" name="Straight Arrow Connector 7"/>
          <p:cNvCxnSpPr/>
          <p:nvPr/>
        </p:nvCxnSpPr>
        <p:spPr>
          <a:xfrm flipV="1">
            <a:off x="2498400" y="1230120"/>
            <a:ext cx="1478880" cy="986040"/>
          </a:xfrm>
          <a:prstGeom prst="straightConnector1">
            <a:avLst/>
          </a:prstGeom>
          <a:ln>
            <a:solidFill>
              <a:srgbClr val="29A3D2"/>
            </a:solidFill>
            <a:tailEnd type="triangle" w="med" len="med"/>
          </a:ln>
        </p:spPr>
      </p:cxnSp>
      <p:sp>
        <p:nvSpPr>
          <p:cNvPr id="181" name="TextBox 9"/>
          <p:cNvSpPr/>
          <p:nvPr/>
        </p:nvSpPr>
        <p:spPr>
          <a:xfrm>
            <a:off x="9416160" y="1116360"/>
            <a:ext cx="3113280" cy="4554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2400" b="0" strike="noStrike" spc="-1">
                <a:solidFill>
                  <a:schemeClr val="dk1"/>
                </a:solidFill>
                <a:latin typeface="Grandview Display"/>
              </a:rPr>
              <a:t>Create New Entries</a:t>
            </a:r>
            <a:endParaRPr lang="en-GB" sz="2400" b="0" strike="noStrike" spc="-1">
              <a:solidFill>
                <a:srgbClr val="000000"/>
              </a:solidFill>
              <a:latin typeface="Arial"/>
            </a:endParaRPr>
          </a:p>
        </p:txBody>
      </p:sp>
      <p:sp>
        <p:nvSpPr>
          <p:cNvPr id="182" name="TextBox 10"/>
          <p:cNvSpPr/>
          <p:nvPr/>
        </p:nvSpPr>
        <p:spPr>
          <a:xfrm>
            <a:off x="1702440" y="2216160"/>
            <a:ext cx="1870200" cy="4554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2400" b="0" strike="noStrike" spc="-1">
                <a:solidFill>
                  <a:schemeClr val="dk1"/>
                </a:solidFill>
                <a:latin typeface="Grandview Display"/>
              </a:rPr>
              <a:t>Entries</a:t>
            </a:r>
            <a:endParaRPr lang="en-GB" sz="2400" b="0" strike="noStrike" spc="-1">
              <a:solidFill>
                <a:srgbClr val="000000"/>
              </a:solidFill>
              <a:latin typeface="Aria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useBgFill="1">
        <p:nvSpPr>
          <p:cNvPr id="183" name="Rectangle 9">
            <a:extLst>
              <a:ext uri="{C183D7F6-B498-43B3-948B-1728B52AA6E4}">
                <adec:decorative xmlns:adec="http://schemas.microsoft.com/office/drawing/2017/decorative" val="1"/>
              </a:ext>
            </a:extLst>
          </p:cNvPr>
          <p:cNvSpPr/>
          <p:nvPr/>
        </p:nvSpPr>
        <p:spPr>
          <a:xfrm>
            <a:off x="0" y="0"/>
            <a:ext cx="1219284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pic>
        <p:nvPicPr>
          <p:cNvPr id="184" name="Picture 5"/>
          <p:cNvPicPr/>
          <p:nvPr/>
        </p:nvPicPr>
        <p:blipFill>
          <a:blip r:embed="rId2"/>
          <a:stretch/>
        </p:blipFill>
        <p:spPr>
          <a:xfrm>
            <a:off x="3283200" y="0"/>
            <a:ext cx="6035760" cy="6238080"/>
          </a:xfrm>
          <a:prstGeom prst="rect">
            <a:avLst/>
          </a:prstGeom>
          <a:ln w="0">
            <a:noFill/>
          </a:ln>
        </p:spPr>
      </p:pic>
      <p:cxnSp>
        <p:nvCxnSpPr>
          <p:cNvPr id="185" name="Straight Arrow Connector 6"/>
          <p:cNvCxnSpPr/>
          <p:nvPr/>
        </p:nvCxnSpPr>
        <p:spPr>
          <a:xfrm>
            <a:off x="2161440" y="1279440"/>
            <a:ext cx="1218240" cy="628920"/>
          </a:xfrm>
          <a:prstGeom prst="straightConnector1">
            <a:avLst/>
          </a:prstGeom>
          <a:ln>
            <a:solidFill>
              <a:srgbClr val="29A3D2"/>
            </a:solidFill>
            <a:tailEnd type="triangle" w="med" len="med"/>
          </a:ln>
        </p:spPr>
      </p:cxnSp>
      <p:sp>
        <p:nvSpPr>
          <p:cNvPr id="186" name="TextBox 7"/>
          <p:cNvSpPr/>
          <p:nvPr/>
        </p:nvSpPr>
        <p:spPr>
          <a:xfrm>
            <a:off x="202320" y="822240"/>
            <a:ext cx="2568240" cy="4554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2400" b="0" strike="noStrike" spc="-1">
                <a:solidFill>
                  <a:schemeClr val="dk1"/>
                </a:solidFill>
                <a:latin typeface="Grandview Display"/>
              </a:rPr>
              <a:t>Dashboard</a:t>
            </a:r>
            <a:endParaRPr lang="en-GB" sz="2400" b="0" strike="noStrike" spc="-1">
              <a:solidFill>
                <a:srgbClr val="000000"/>
              </a:solidFill>
              <a:latin typeface="Arial"/>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useBgFill="1">
        <p:nvSpPr>
          <p:cNvPr id="187" name="Rectangle 9">
            <a:extLst>
              <a:ext uri="{C183D7F6-B498-43B3-948B-1728B52AA6E4}">
                <adec:decorative xmlns:adec="http://schemas.microsoft.com/office/drawing/2017/decorative" val="1"/>
              </a:ext>
            </a:extLst>
          </p:cNvPr>
          <p:cNvSpPr/>
          <p:nvPr/>
        </p:nvSpPr>
        <p:spPr>
          <a:xfrm>
            <a:off x="0" y="0"/>
            <a:ext cx="1219284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sp>
        <p:nvSpPr>
          <p:cNvPr id="188" name="PlaceHolder 1"/>
          <p:cNvSpPr>
            <a:spLocks noGrp="1"/>
          </p:cNvSpPr>
          <p:nvPr>
            <p:ph type="title"/>
          </p:nvPr>
        </p:nvSpPr>
        <p:spPr>
          <a:xfrm>
            <a:off x="647640" y="914400"/>
            <a:ext cx="3429000" cy="3501720"/>
          </a:xfrm>
          <a:prstGeom prst="rect">
            <a:avLst/>
          </a:prstGeom>
          <a:noFill/>
          <a:ln w="0">
            <a:noFill/>
          </a:ln>
        </p:spPr>
        <p:txBody>
          <a:bodyPr lIns="91440" tIns="45720" rIns="91440" bIns="45720" anchor="t">
            <a:normAutofit/>
          </a:bodyPr>
          <a:lstStyle/>
          <a:p>
            <a:pPr indent="0" defTabSz="914400">
              <a:lnSpc>
                <a:spcPct val="120000"/>
              </a:lnSpc>
              <a:buNone/>
            </a:pPr>
            <a:r>
              <a:rPr lang="en-US" sz="3200" b="0" strike="noStrike" cap="all" spc="299">
                <a:solidFill>
                  <a:srgbClr val="FFFFFF"/>
                </a:solidFill>
                <a:highlight>
                  <a:srgbClr val="000000"/>
                </a:highlight>
                <a:latin typeface="Grandview"/>
              </a:rPr>
              <a:t>PSEUDOCODE </a:t>
            </a:r>
            <a:endParaRPr lang="en-US" sz="3200" b="0" strike="noStrike" spc="-1">
              <a:solidFill>
                <a:schemeClr val="dk1"/>
              </a:solidFill>
              <a:latin typeface="Grandview Display"/>
            </a:endParaRPr>
          </a:p>
        </p:txBody>
      </p:sp>
      <p:pic>
        <p:nvPicPr>
          <p:cNvPr id="189" name="Content Placeholder 4"/>
          <p:cNvPicPr/>
          <p:nvPr/>
        </p:nvPicPr>
        <p:blipFill>
          <a:blip r:embed="rId2"/>
          <a:stretch/>
        </p:blipFill>
        <p:spPr>
          <a:xfrm>
            <a:off x="4884480" y="1036800"/>
            <a:ext cx="6660720" cy="4795200"/>
          </a:xfrm>
          <a:prstGeom prst="rect">
            <a:avLst/>
          </a:prstGeom>
          <a:ln w="0">
            <a:noFill/>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092E19-0B4B-9D76-71CA-428CA296CCB1}"/>
            </a:ext>
          </a:extLst>
        </p:cNvPr>
        <p:cNvGrpSpPr/>
        <p:nvPr/>
      </p:nvGrpSpPr>
      <p:grpSpPr>
        <a:xfrm>
          <a:off x="0" y="0"/>
          <a:ext cx="0" cy="0"/>
          <a:chOff x="0" y="0"/>
          <a:chExt cx="0" cy="0"/>
        </a:xfrm>
      </p:grpSpPr>
      <p:sp>
        <p:nvSpPr>
          <p:cNvPr id="193" name="Title 2">
            <a:extLst>
              <a:ext uri="{FF2B5EF4-FFF2-40B4-BE49-F238E27FC236}">
                <a16:creationId xmlns:a16="http://schemas.microsoft.com/office/drawing/2014/main" id="{65FCCC79-A59C-0E08-B8E4-C02CF82D2ED7}"/>
              </a:ext>
            </a:extLst>
          </p:cNvPr>
          <p:cNvSpPr txBox="1"/>
          <p:nvPr/>
        </p:nvSpPr>
        <p:spPr>
          <a:xfrm>
            <a:off x="914400" y="529944"/>
            <a:ext cx="9534960" cy="941400"/>
          </a:xfrm>
          <a:prstGeom prst="rect">
            <a:avLst/>
          </a:prstGeom>
          <a:noFill/>
          <a:ln w="0">
            <a:noFill/>
          </a:ln>
        </p:spPr>
        <p:txBody>
          <a:bodyPr lIns="91440" tIns="45720" rIns="91440" bIns="45720" anchor="ctr">
            <a:normAutofit/>
          </a:bodyPr>
          <a:lstStyle/>
          <a:p>
            <a:pPr defTabSz="914400">
              <a:lnSpc>
                <a:spcPct val="120000"/>
              </a:lnSpc>
            </a:pPr>
            <a:r>
              <a:rPr lang="en-US" sz="3200" b="0" strike="noStrike" cap="all" spc="299" err="1">
                <a:solidFill>
                  <a:srgbClr val="FFFFFF"/>
                </a:solidFill>
                <a:highlight>
                  <a:srgbClr val="000000"/>
                </a:highlight>
                <a:latin typeface="Grandview"/>
              </a:rPr>
              <a:t>Refernce</a:t>
            </a:r>
            <a:endParaRPr lang="en-US" sz="3200" b="0" strike="noStrike" spc="-1" err="1">
              <a:solidFill>
                <a:schemeClr val="dk1"/>
              </a:solidFill>
              <a:latin typeface="Grandview Display"/>
            </a:endParaRPr>
          </a:p>
        </p:txBody>
      </p:sp>
      <p:sp>
        <p:nvSpPr>
          <p:cNvPr id="2" name="TextBox 1">
            <a:extLst>
              <a:ext uri="{FF2B5EF4-FFF2-40B4-BE49-F238E27FC236}">
                <a16:creationId xmlns:a16="http://schemas.microsoft.com/office/drawing/2014/main" id="{02D5D74D-FE57-BC80-882B-9B9D49BD08AD}"/>
              </a:ext>
            </a:extLst>
          </p:cNvPr>
          <p:cNvSpPr txBox="1"/>
          <p:nvPr/>
        </p:nvSpPr>
        <p:spPr>
          <a:xfrm>
            <a:off x="919150" y="1477560"/>
            <a:ext cx="10519979"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a:p>
            <a:r>
              <a:rPr lang="en-US" dirty="0"/>
              <a:t>[1] </a:t>
            </a:r>
            <a:r>
              <a:rPr lang="en-GB" dirty="0"/>
              <a:t>Zhang, T., Schoene, A.M., Ji, S. and </a:t>
            </a:r>
            <a:r>
              <a:rPr lang="en-GB" dirty="0" err="1"/>
              <a:t>Ananiadou</a:t>
            </a:r>
            <a:r>
              <a:rPr lang="en-GB" dirty="0"/>
              <a:t>, S., 2022. Natural language processing applied to mental illness detection: a narrative review. </a:t>
            </a:r>
            <a:r>
              <a:rPr lang="en-GB" i="1" dirty="0"/>
              <a:t>NPJ digital medicine</a:t>
            </a:r>
            <a:r>
              <a:rPr lang="en-GB" dirty="0"/>
              <a:t>, </a:t>
            </a:r>
            <a:r>
              <a:rPr lang="en-GB" i="1" dirty="0"/>
              <a:t>5</a:t>
            </a:r>
            <a:r>
              <a:rPr lang="en-GB" dirty="0"/>
              <a:t>(1), p.46.</a:t>
            </a:r>
          </a:p>
          <a:p>
            <a:endParaRPr lang="en-US" dirty="0"/>
          </a:p>
          <a:p>
            <a:r>
              <a:rPr lang="en-US" dirty="0"/>
              <a:t>[2] Cha, J., Kim, S. and Park, E., 2022. A lexicon-based approach to examine depression detection in social media: the case of Twitter and university community. </a:t>
            </a:r>
            <a:r>
              <a:rPr lang="en-US" i="1" dirty="0"/>
              <a:t>Humanities and Social Sciences Communications</a:t>
            </a:r>
            <a:r>
              <a:rPr lang="en-US" dirty="0"/>
              <a:t>, </a:t>
            </a:r>
            <a:r>
              <a:rPr lang="en-US" i="1" dirty="0"/>
              <a:t>9</a:t>
            </a:r>
            <a:r>
              <a:rPr lang="en-US" dirty="0"/>
              <a:t>(1), p.325.</a:t>
            </a:r>
          </a:p>
          <a:p>
            <a:endParaRPr lang="en-US" dirty="0"/>
          </a:p>
          <a:p>
            <a:r>
              <a:rPr lang="en-US" dirty="0"/>
              <a:t>[3]</a:t>
            </a:r>
            <a:r>
              <a:rPr lang="en-GB" dirty="0"/>
              <a:t> </a:t>
            </a:r>
            <a:r>
              <a:rPr lang="en-GB" dirty="0" err="1"/>
              <a:t>Zeberga</a:t>
            </a:r>
            <a:r>
              <a:rPr lang="en-GB" dirty="0"/>
              <a:t>, K., Attique, M., Shah, B., Ali, F., </a:t>
            </a:r>
            <a:r>
              <a:rPr lang="en-GB" dirty="0" err="1"/>
              <a:t>Jembre</a:t>
            </a:r>
            <a:r>
              <a:rPr lang="en-GB" dirty="0"/>
              <a:t>, Y.Z. and Chung, T.S., 2022. [Retracted] A Novel Text Mining Approach for Mental Health Prediction Using Bi‐LSTM and BERT Model. </a:t>
            </a:r>
            <a:r>
              <a:rPr lang="en-GB" i="1" dirty="0"/>
              <a:t>Computational intelligence and neuroscience</a:t>
            </a:r>
            <a:r>
              <a:rPr lang="en-GB" dirty="0"/>
              <a:t>, </a:t>
            </a:r>
            <a:r>
              <a:rPr lang="en-GB" i="1" dirty="0"/>
              <a:t>2022</a:t>
            </a:r>
            <a:r>
              <a:rPr lang="en-GB" dirty="0"/>
              <a:t>(1), p.7893775.</a:t>
            </a:r>
            <a:endParaRPr lang="en-US" dirty="0"/>
          </a:p>
          <a:p>
            <a:endParaRPr lang="en-US" dirty="0"/>
          </a:p>
          <a:p>
            <a:r>
              <a:rPr lang="en-US" dirty="0"/>
              <a:t>[4] C. Koziol, “Journaling’s Impact on Mental Health,” </a:t>
            </a:r>
            <a:r>
              <a:rPr lang="en-US" dirty="0">
                <a:latin typeface="Grandview Display"/>
              </a:rPr>
              <a:t>2021. </a:t>
            </a:r>
            <a:endParaRPr lang="en-US" dirty="0"/>
          </a:p>
          <a:p>
            <a:endParaRPr lang="en-US" dirty="0">
              <a:latin typeface="Grandview Display"/>
            </a:endParaRPr>
          </a:p>
          <a:p>
            <a:r>
              <a:rPr lang="en-US" dirty="0">
                <a:latin typeface="Grandview Display"/>
              </a:rPr>
              <a:t>[5] S. </a:t>
            </a:r>
            <a:r>
              <a:rPr lang="en-US" dirty="0" err="1">
                <a:latin typeface="Grandview Display"/>
              </a:rPr>
              <a:t>Pattiwal</a:t>
            </a:r>
            <a:r>
              <a:rPr lang="en-US" dirty="0">
                <a:latin typeface="Grandview Display"/>
              </a:rPr>
              <a:t>, The Rules of UX Design, Sunni </a:t>
            </a:r>
            <a:r>
              <a:rPr lang="en-US" dirty="0" err="1">
                <a:latin typeface="Grandview Display"/>
              </a:rPr>
              <a:t>Pattiwal</a:t>
            </a:r>
            <a:r>
              <a:rPr lang="en-US" dirty="0"/>
              <a:t>, 2024. </a:t>
            </a:r>
          </a:p>
          <a:p>
            <a:endParaRPr lang="en-US" dirty="0"/>
          </a:p>
          <a:p>
            <a:r>
              <a:rPr lang="en-US" dirty="0"/>
              <a:t>[6] D. P. Y. Harsh Mehta, “Word and Image Typography as Means of </a:t>
            </a:r>
            <a:r>
              <a:rPr lang="en-US" dirty="0" err="1"/>
              <a:t>VisualCommunication</a:t>
            </a:r>
            <a:r>
              <a:rPr lang="en-US" dirty="0"/>
              <a:t>,” </a:t>
            </a:r>
            <a:endParaRPr lang="en-US" dirty="0">
              <a:latin typeface="Grandview Display"/>
            </a:endParaRPr>
          </a:p>
          <a:p>
            <a:r>
              <a:rPr lang="en-US" dirty="0">
                <a:latin typeface="Grandview Display"/>
              </a:rPr>
              <a:t>in ICIVA 2023 – International Conference on Innovation in Visual Arts , 2023. </a:t>
            </a:r>
          </a:p>
          <a:p>
            <a:endParaRPr lang="en-US" dirty="0">
              <a:latin typeface="Grandview Display"/>
            </a:endParaRPr>
          </a:p>
          <a:p>
            <a:endParaRPr lang="en-US" dirty="0"/>
          </a:p>
        </p:txBody>
      </p:sp>
    </p:spTree>
    <p:extLst>
      <p:ext uri="{BB962C8B-B14F-4D97-AF65-F5344CB8AC3E}">
        <p14:creationId xmlns:p14="http://schemas.microsoft.com/office/powerpoint/2010/main" val="38984162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 name="Title 2"/>
          <p:cNvSpPr txBox="1"/>
          <p:nvPr/>
        </p:nvSpPr>
        <p:spPr>
          <a:xfrm>
            <a:off x="914400" y="401155"/>
            <a:ext cx="9534960" cy="941400"/>
          </a:xfrm>
          <a:prstGeom prst="rect">
            <a:avLst/>
          </a:prstGeom>
          <a:noFill/>
          <a:ln w="0">
            <a:noFill/>
          </a:ln>
        </p:spPr>
        <p:txBody>
          <a:bodyPr anchor="ctr">
            <a:normAutofit/>
          </a:bodyPr>
          <a:lstStyle/>
          <a:p>
            <a:pPr defTabSz="914400">
              <a:lnSpc>
                <a:spcPct val="120000"/>
              </a:lnSpc>
            </a:pPr>
            <a:r>
              <a:rPr lang="en-US" sz="3200" b="0" strike="noStrike" cap="all" spc="299">
                <a:solidFill>
                  <a:srgbClr val="FFFFFF"/>
                </a:solidFill>
                <a:highlight>
                  <a:srgbClr val="000000"/>
                </a:highlight>
                <a:latin typeface="Grandview"/>
              </a:rPr>
              <a:t>Refernce</a:t>
            </a:r>
            <a:endParaRPr lang="en-US" sz="3200" b="0" strike="noStrike" spc="-1">
              <a:solidFill>
                <a:schemeClr val="dk1"/>
              </a:solidFill>
              <a:latin typeface="Grandview Display"/>
            </a:endParaRPr>
          </a:p>
        </p:txBody>
      </p:sp>
      <p:sp>
        <p:nvSpPr>
          <p:cNvPr id="2" name="TextBox 1">
            <a:extLst>
              <a:ext uri="{FF2B5EF4-FFF2-40B4-BE49-F238E27FC236}">
                <a16:creationId xmlns:a16="http://schemas.microsoft.com/office/drawing/2014/main" id="{8192E31F-F4E1-51B6-57DC-51B916AEC0C7}"/>
              </a:ext>
            </a:extLst>
          </p:cNvPr>
          <p:cNvSpPr txBox="1"/>
          <p:nvPr/>
        </p:nvSpPr>
        <p:spPr>
          <a:xfrm>
            <a:off x="919150" y="1649721"/>
            <a:ext cx="10425493"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[7] W. F. R. a. Zihao, Ergonomics In Design, AHFE International, 2023. </a:t>
            </a:r>
          </a:p>
          <a:p>
            <a:endParaRPr lang="en-US" dirty="0"/>
          </a:p>
          <a:p>
            <a:r>
              <a:rPr lang="en-US" dirty="0"/>
              <a:t>[8] H. Rashid, Front end development and UX design, POLITECNICO DI TORINO, 2024. </a:t>
            </a:r>
          </a:p>
          <a:p>
            <a:endParaRPr lang="en-US" dirty="0"/>
          </a:p>
          <a:p>
            <a:r>
              <a:rPr lang="en-US" dirty="0"/>
              <a:t>[9] U. Akram et al., “Prevalence and psychiatric correlates of loneliness in UK university students,” </a:t>
            </a:r>
            <a:r>
              <a:rPr lang="en-US" dirty="0" err="1"/>
              <a:t>Npj</a:t>
            </a:r>
            <a:r>
              <a:rPr lang="en-US" dirty="0"/>
              <a:t> Mental Health Research, vol. 4, no. 1, p. 45, Sep. 2025, </a:t>
            </a:r>
            <a:r>
              <a:rPr lang="en-US" dirty="0" err="1"/>
              <a:t>doi</a:t>
            </a:r>
            <a:r>
              <a:rPr lang="en-US" dirty="0"/>
              <a:t>: 10.1038/s44184-025-00144-8. </a:t>
            </a:r>
          </a:p>
          <a:p>
            <a:r>
              <a:rPr lang="en-US" dirty="0"/>
              <a:t>Available: https://www.nature.com/articles/s44184-025-00144-8. </a:t>
            </a:r>
          </a:p>
          <a:p>
            <a:r>
              <a:rPr lang="en-US" dirty="0"/>
              <a:t>.</a:t>
            </a:r>
            <a:br>
              <a:rPr lang="en-US" dirty="0"/>
            </a:br>
            <a:r>
              <a:rPr lang="en-US" dirty="0"/>
              <a:t>[13] S. Choi et al., “Regulatory Frameworks for Generative AI Enabled Digital Mental Health Devices,” </a:t>
            </a:r>
            <a:r>
              <a:rPr lang="en-US" dirty="0" err="1"/>
              <a:t>arXiv</a:t>
            </a:r>
            <a:r>
              <a:rPr lang="en-US" dirty="0"/>
              <a:t>, 2025.</a:t>
            </a:r>
          </a:p>
          <a:p>
            <a:pPr lvl="0"/>
            <a:br>
              <a:rPr lang="en-US" dirty="0"/>
            </a:br>
            <a:r>
              <a:rPr lang="en-US" dirty="0"/>
              <a:t>[14] L. Miller and R. Chen, “Differential Privacy in Student Wellness Apps,” </a:t>
            </a:r>
            <a:r>
              <a:rPr lang="en-US" i="1" dirty="0">
                <a:latin typeface="Aptos"/>
                <a:ea typeface="Aptos"/>
                <a:cs typeface="Aptos"/>
              </a:rPr>
              <a:t>IEEE Trans. Technol. Soc.</a:t>
            </a:r>
            <a:r>
              <a:rPr lang="en-US" dirty="0"/>
              <a:t>, 2025.</a:t>
            </a:r>
            <a:endParaRPr lang="en-GB" dirty="0"/>
          </a:p>
          <a:p>
            <a:pPr lvl="0"/>
            <a:endParaRPr lang="en-GB" dirty="0"/>
          </a:p>
          <a:p>
            <a:r>
              <a:rPr lang="en-GB" dirty="0"/>
              <a:t>[15] BCS, The Chartered Institute for IT, “BCS code of good practice,” BCS, London, </a:t>
            </a:r>
          </a:p>
          <a:p>
            <a:r>
              <a:rPr lang="en-GB" dirty="0"/>
              <a:t>UK, 2023. [Online]. Available: https://www.bcs.org</a:t>
            </a:r>
          </a:p>
          <a:p>
            <a:pPr algn="ctr"/>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F37090-0ACF-E80B-3F03-62F7DC9B20F3}"/>
            </a:ext>
          </a:extLst>
        </p:cNvPr>
        <p:cNvGrpSpPr/>
        <p:nvPr/>
      </p:nvGrpSpPr>
      <p:grpSpPr>
        <a:xfrm>
          <a:off x="0" y="0"/>
          <a:ext cx="0" cy="0"/>
          <a:chOff x="0" y="0"/>
          <a:chExt cx="0" cy="0"/>
        </a:xfrm>
      </p:grpSpPr>
      <p:sp>
        <p:nvSpPr>
          <p:cNvPr id="193" name="Title 2">
            <a:extLst>
              <a:ext uri="{FF2B5EF4-FFF2-40B4-BE49-F238E27FC236}">
                <a16:creationId xmlns:a16="http://schemas.microsoft.com/office/drawing/2014/main" id="{3B285BD1-7A7B-33FC-9DE6-778F3CB04702}"/>
              </a:ext>
            </a:extLst>
          </p:cNvPr>
          <p:cNvSpPr txBox="1"/>
          <p:nvPr/>
        </p:nvSpPr>
        <p:spPr>
          <a:xfrm>
            <a:off x="914400" y="401155"/>
            <a:ext cx="9534960" cy="941400"/>
          </a:xfrm>
          <a:prstGeom prst="rect">
            <a:avLst/>
          </a:prstGeom>
          <a:noFill/>
          <a:ln w="0">
            <a:noFill/>
          </a:ln>
        </p:spPr>
        <p:txBody>
          <a:bodyPr anchor="ctr">
            <a:normAutofit/>
          </a:bodyPr>
          <a:lstStyle/>
          <a:p>
            <a:pPr defTabSz="914400">
              <a:lnSpc>
                <a:spcPct val="120000"/>
              </a:lnSpc>
            </a:pPr>
            <a:r>
              <a:rPr lang="en-US" sz="3200" b="0" strike="noStrike" cap="all" spc="299">
                <a:solidFill>
                  <a:srgbClr val="FFFFFF"/>
                </a:solidFill>
                <a:highlight>
                  <a:srgbClr val="000000"/>
                </a:highlight>
                <a:latin typeface="Grandview"/>
              </a:rPr>
              <a:t>Refernce</a:t>
            </a:r>
            <a:endParaRPr lang="en-US" sz="3200" b="0" strike="noStrike" spc="-1">
              <a:solidFill>
                <a:schemeClr val="dk1"/>
              </a:solidFill>
              <a:latin typeface="Grandview Display"/>
            </a:endParaRPr>
          </a:p>
        </p:txBody>
      </p:sp>
      <p:sp>
        <p:nvSpPr>
          <p:cNvPr id="2" name="TextBox 1">
            <a:extLst>
              <a:ext uri="{FF2B5EF4-FFF2-40B4-BE49-F238E27FC236}">
                <a16:creationId xmlns:a16="http://schemas.microsoft.com/office/drawing/2014/main" id="{17FC9AF0-296F-008A-F98F-78A0EB3FEA80}"/>
              </a:ext>
            </a:extLst>
          </p:cNvPr>
          <p:cNvSpPr txBox="1"/>
          <p:nvPr/>
        </p:nvSpPr>
        <p:spPr>
          <a:xfrm>
            <a:off x="919150" y="1649721"/>
            <a:ext cx="10425493"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[13] S. Choi et al., “Regulatory Frameworks for Generative AI Enabled Digital Mental Health Devices,” </a:t>
            </a:r>
            <a:r>
              <a:rPr lang="en-US" dirty="0" err="1"/>
              <a:t>arXiv</a:t>
            </a:r>
            <a:r>
              <a:rPr lang="en-US" dirty="0"/>
              <a:t>, 2025.</a:t>
            </a:r>
          </a:p>
          <a:p>
            <a:pPr lvl="0"/>
            <a:br>
              <a:rPr lang="en-US" dirty="0"/>
            </a:br>
            <a:r>
              <a:rPr lang="en-US" dirty="0"/>
              <a:t>[14] L. Miller and R. Chen, “Differential Privacy in Student Wellness Apps,” </a:t>
            </a:r>
            <a:r>
              <a:rPr lang="en-US" i="1" dirty="0">
                <a:latin typeface="Aptos"/>
                <a:ea typeface="Aptos"/>
                <a:cs typeface="Aptos"/>
              </a:rPr>
              <a:t>IEEE Trans. Technol. Soc.</a:t>
            </a:r>
            <a:r>
              <a:rPr lang="en-US" dirty="0"/>
              <a:t>, 2025.</a:t>
            </a:r>
            <a:endParaRPr lang="en-GB" dirty="0"/>
          </a:p>
          <a:p>
            <a:pPr lvl="0"/>
            <a:endParaRPr lang="en-GB" dirty="0"/>
          </a:p>
          <a:p>
            <a:r>
              <a:rPr lang="en-GB" dirty="0"/>
              <a:t>[15] BCS, The Chartered Institute for IT, “BCS code of good practice,” BCS, London, </a:t>
            </a:r>
          </a:p>
          <a:p>
            <a:r>
              <a:rPr lang="en-GB" dirty="0"/>
              <a:t>UK, 2023. [Online]. Available: https://www.bcs.org</a:t>
            </a:r>
          </a:p>
          <a:p>
            <a:endParaRPr lang="en-GB" dirty="0"/>
          </a:p>
        </p:txBody>
      </p:sp>
    </p:spTree>
    <p:extLst>
      <p:ext uri="{BB962C8B-B14F-4D97-AF65-F5344CB8AC3E}">
        <p14:creationId xmlns:p14="http://schemas.microsoft.com/office/powerpoint/2010/main" val="2886440641"/>
      </p:ext>
    </p:extLst>
  </p:cSld>
  <p:clrMapOvr>
    <a:masterClrMapping/>
  </p:clrMapOvr>
</p:sld>
</file>

<file path=ppt/theme/theme1.xml><?xml version="1.0" encoding="utf-8"?>
<a:theme xmlns:a="http://schemas.openxmlformats.org/drawingml/2006/main" name="CitationVTI">
  <a:themeElements>
    <a:clrScheme name="Citation">
      <a:dk1>
        <a:srgbClr val="000000"/>
      </a:dk1>
      <a:lt1>
        <a:srgbClr val="FFFFFF"/>
      </a:lt1>
      <a:dk2>
        <a:srgbClr val="01375D"/>
      </a:dk2>
      <a:lt2>
        <a:srgbClr val="F3F2EF"/>
      </a:lt2>
      <a:accent1>
        <a:srgbClr val="29A3D2"/>
      </a:accent1>
      <a:accent2>
        <a:srgbClr val="0669AC"/>
      </a:accent2>
      <a:accent3>
        <a:srgbClr val="FD891C"/>
      </a:accent3>
      <a:accent4>
        <a:srgbClr val="FD6927"/>
      </a:accent4>
      <a:accent5>
        <a:srgbClr val="F95131"/>
      </a:accent5>
      <a:accent6>
        <a:srgbClr val="CE5FAE"/>
      </a:accent6>
      <a:hlink>
        <a:srgbClr val="0F8EC1"/>
      </a:hlink>
      <a:folHlink>
        <a:srgbClr val="DC6400"/>
      </a:folHlink>
    </a:clrScheme>
    <a:fontScheme name="Grandview">
      <a:majorFont>
        <a:latin typeface="Grandview"/>
        <a:ea typeface=""/>
        <a:cs typeface=""/>
      </a:majorFont>
      <a:minorFont>
        <a:latin typeface="Grandview Display"/>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a:gradFill>
      </a:bgFillStyleLst>
    </a:fmtScheme>
  </a:themeElements>
  <a:objectDefaults/>
  <a:extraClrSchemeLst/>
</a:theme>
</file>

<file path=ppt/theme/theme2.xml><?xml version="1.0" encoding="utf-8"?>
<a:theme xmlns:a="http://schemas.openxmlformats.org/drawingml/2006/main" name="CitationVTI">
  <a:themeElements>
    <a:clrScheme name="Citation">
      <a:dk1>
        <a:srgbClr val="000000"/>
      </a:dk1>
      <a:lt1>
        <a:srgbClr val="FFFFFF"/>
      </a:lt1>
      <a:dk2>
        <a:srgbClr val="01375D"/>
      </a:dk2>
      <a:lt2>
        <a:srgbClr val="F3F2EF"/>
      </a:lt2>
      <a:accent1>
        <a:srgbClr val="29A3D2"/>
      </a:accent1>
      <a:accent2>
        <a:srgbClr val="0669AC"/>
      </a:accent2>
      <a:accent3>
        <a:srgbClr val="FD891C"/>
      </a:accent3>
      <a:accent4>
        <a:srgbClr val="FD6927"/>
      </a:accent4>
      <a:accent5>
        <a:srgbClr val="F95131"/>
      </a:accent5>
      <a:accent6>
        <a:srgbClr val="CE5FAE"/>
      </a:accent6>
      <a:hlink>
        <a:srgbClr val="0F8EC1"/>
      </a:hlink>
      <a:folHlink>
        <a:srgbClr val="DC6400"/>
      </a:folHlink>
    </a:clrScheme>
    <a:fontScheme name="Grandview">
      <a:majorFont>
        <a:latin typeface="Grandview"/>
        <a:ea typeface=""/>
        <a:cs typeface=""/>
      </a:majorFont>
      <a:minorFont>
        <a:latin typeface="Grandview Display"/>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a:gradFill>
      </a:bgFillStyleLst>
    </a:fmtScheme>
  </a:themeElements>
  <a:objectDefaults/>
  <a:extraClrSchemeLst/>
</a:theme>
</file>

<file path=ppt/theme/theme3.xml><?xml version="1.0" encoding="utf-8"?>
<a:theme xmlns:a="http://schemas.openxmlformats.org/drawingml/2006/main" name="CitationVTI">
  <a:themeElements>
    <a:clrScheme name="Citation">
      <a:dk1>
        <a:srgbClr val="000000"/>
      </a:dk1>
      <a:lt1>
        <a:srgbClr val="FFFFFF"/>
      </a:lt1>
      <a:dk2>
        <a:srgbClr val="01375D"/>
      </a:dk2>
      <a:lt2>
        <a:srgbClr val="F3F2EF"/>
      </a:lt2>
      <a:accent1>
        <a:srgbClr val="29A3D2"/>
      </a:accent1>
      <a:accent2>
        <a:srgbClr val="0669AC"/>
      </a:accent2>
      <a:accent3>
        <a:srgbClr val="FD891C"/>
      </a:accent3>
      <a:accent4>
        <a:srgbClr val="FD6927"/>
      </a:accent4>
      <a:accent5>
        <a:srgbClr val="F95131"/>
      </a:accent5>
      <a:accent6>
        <a:srgbClr val="CE5FAE"/>
      </a:accent6>
      <a:hlink>
        <a:srgbClr val="0F8EC1"/>
      </a:hlink>
      <a:folHlink>
        <a:srgbClr val="DC6400"/>
      </a:folHlink>
    </a:clrScheme>
    <a:fontScheme name="Grandview">
      <a:majorFont>
        <a:latin typeface="Grandview"/>
        <a:ea typeface=""/>
        <a:cs typeface=""/>
      </a:majorFont>
      <a:minorFont>
        <a:latin typeface="Grandview Display"/>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a:gradFill>
      </a:bgFillStyleLst>
    </a:fmtScheme>
  </a:themeElements>
  <a:objectDefaults/>
  <a:extraClrSchemeLst/>
</a:theme>
</file>

<file path=ppt/theme/theme4.xml><?xml version="1.0" encoding="utf-8"?>
<a:theme xmlns:a="http://schemas.openxmlformats.org/drawingml/2006/main" name="Offic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0" ma:contentTypeDescription="Create a new document." ma:contentTypeScope="" ma:versionID="ef233a29671c91488e411d44e4d90912">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a97522b3777dee6f65c857b6fcb34569"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03868d2f-41f7-4c37-958d-afc447795d8e}"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Props1.xml><?xml version="1.0" encoding="utf-8"?>
<ds:datastoreItem xmlns:ds="http://schemas.openxmlformats.org/officeDocument/2006/customXml" ds:itemID="{D280FE5A-19D5-4623-8C2B-F6D709E43585}">
  <ds:schemaRefs>
    <ds:schemaRef ds:uri="http://schemas.microsoft.com/sharepoint/v3/contenttype/forms"/>
  </ds:schemaRefs>
</ds:datastoreItem>
</file>

<file path=customXml/itemProps2.xml><?xml version="1.0" encoding="utf-8"?>
<ds:datastoreItem xmlns:ds="http://schemas.openxmlformats.org/officeDocument/2006/customXml" ds:itemID="{AC2B1666-EC86-4D0F-954E-BFE39ED51CFF}">
  <ds:schemaRefs>
    <ds:schemaRef ds:uri="http://schemas.microsoft.com/office/2006/metadata/contentType"/>
    <ds:schemaRef ds:uri="http://schemas.microsoft.com/office/2006/metadata/properties/metaAttributes"/>
    <ds:schemaRef ds:uri="http://www.w3.org/2000/xmlns/"/>
    <ds:schemaRef ds:uri="http://www.w3.org/2001/XMLSchema"/>
    <ds:schemaRef ds:uri="20412d98-6c36-457e-a543-06e3d82144c9"/>
    <ds:schemaRef ds:uri="826e5e0b-69f2-41be-b336-f8a1ad71dd1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72C05FC-1086-4450-AD71-420FFAEDFBA2}">
  <ds:schemaRefs>
    <ds:schemaRef ds:uri="http://schemas.microsoft.com/office/2006/metadata/properties"/>
    <ds:schemaRef ds:uri="http://www.w3.org/2000/xmlns/"/>
    <ds:schemaRef ds:uri="20412d98-6c36-457e-a543-06e3d82144c9"/>
    <ds:schemaRef ds:uri="http://schemas.microsoft.com/office/infopath/2007/PartnerControls"/>
    <ds:schemaRef ds:uri="826e5e0b-69f2-41be-b336-f8a1ad71dd1e"/>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
  <TotalTime>11420</TotalTime>
  <Words>3687</Words>
  <Application>Microsoft Office PowerPoint</Application>
  <PresentationFormat>Custom</PresentationFormat>
  <Paragraphs>264</Paragraphs>
  <Slides>37</Slides>
  <Notes>2</Notes>
  <HiddenSlides>0</HiddenSlides>
  <MMClips>0</MMClips>
  <ScaleCrop>false</ScaleCrop>
  <HeadingPairs>
    <vt:vector size="6" baseType="variant">
      <vt:variant>
        <vt:lpstr>Fonts Used</vt:lpstr>
      </vt:variant>
      <vt:variant>
        <vt:i4>12</vt:i4>
      </vt:variant>
      <vt:variant>
        <vt:lpstr>Theme</vt:lpstr>
      </vt:variant>
      <vt:variant>
        <vt:i4>4</vt:i4>
      </vt:variant>
      <vt:variant>
        <vt:lpstr>Slide Titles</vt:lpstr>
      </vt:variant>
      <vt:variant>
        <vt:i4>37</vt:i4>
      </vt:variant>
    </vt:vector>
  </HeadingPairs>
  <TitlesOfParts>
    <vt:vector size="53" baseType="lpstr">
      <vt:lpstr>Aptos</vt:lpstr>
      <vt:lpstr>Arial</vt:lpstr>
      <vt:lpstr>Calibri</vt:lpstr>
      <vt:lpstr>Grandview</vt:lpstr>
      <vt:lpstr>Grandview Display</vt:lpstr>
      <vt:lpstr>Liberation Serif;Times New Roman</vt:lpstr>
      <vt:lpstr>Noto Serif</vt:lpstr>
      <vt:lpstr>Segoe UI</vt:lpstr>
      <vt:lpstr>Source Sans Pro Light</vt:lpstr>
      <vt:lpstr>Symbol</vt:lpstr>
      <vt:lpstr>Times New Roman</vt:lpstr>
      <vt:lpstr>Wingdings</vt:lpstr>
      <vt:lpstr>CitationVTI</vt:lpstr>
      <vt:lpstr>CitationVTI</vt:lpstr>
      <vt:lpstr>CitationVTI</vt:lpstr>
      <vt:lpstr>Office</vt:lpstr>
      <vt:lpstr>PowerPoint Presentation</vt:lpstr>
      <vt:lpstr>What is MindMirror</vt:lpstr>
      <vt:lpstr>   When the AI detects signs of stress, anxiety, or depression, there are support systems integrated into MindMirror.  </vt:lpstr>
      <vt:lpstr>PowerPoint Presentation</vt:lpstr>
      <vt:lpstr>DESIGN</vt:lpstr>
      <vt:lpstr>PowerPoint Presentation</vt:lpstr>
      <vt:lpstr>PowerPoint Presentation</vt:lpstr>
      <vt:lpstr>References</vt:lpstr>
      <vt:lpstr>PowerPoint Presentation</vt:lpstr>
      <vt:lpstr>Recap of Presentation 1</vt:lpstr>
      <vt:lpstr>Front-End / Experience Build</vt:lpstr>
      <vt:lpstr>Back-end and AI</vt:lpstr>
      <vt:lpstr>PowerPoint Presentation</vt:lpstr>
      <vt:lpstr>PowerPoint Presentation</vt:lpstr>
      <vt:lpstr>PowerPoint Presentation</vt:lpstr>
      <vt:lpstr>PowerPoint Presentation</vt:lpstr>
      <vt:lpstr>References </vt:lpstr>
      <vt:lpstr>MIND MIRROR</vt:lpstr>
      <vt:lpstr>Innovative Concept: Origins of MindMirror</vt:lpstr>
      <vt:lpstr>PowerPoint Presentation</vt:lpstr>
      <vt:lpstr>PowerPoint Presentation</vt:lpstr>
      <vt:lpstr>PowerPoint Presentation</vt:lpstr>
      <vt:lpstr>System Evaluation: Performance &amp; Reliability </vt:lpstr>
      <vt:lpstr>PowerPoint Presentation</vt:lpstr>
      <vt:lpstr>PowerPoint Presentation</vt:lpstr>
      <vt:lpstr>design</vt:lpstr>
      <vt:lpstr>Typography</vt:lpstr>
      <vt:lpstr>Prototype </vt:lpstr>
      <vt:lpstr>PowerPoint Presentation</vt:lpstr>
      <vt:lpstr>PowerPoint Presentation</vt:lpstr>
      <vt:lpstr>PowerPoint Presentation</vt:lpstr>
      <vt:lpstr>PowerPoint Presentation</vt:lpstr>
      <vt:lpstr>PowerPoint Presentation</vt:lpstr>
      <vt:lpstr>PSEUDOCODE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MIND MIRROR</dc:title>
  <dc:subject/>
  <dc:creator>Jaylan Lee (2220768)</dc:creator>
  <dc:description/>
  <cp:lastModifiedBy>Krzysztof Zakrzewski</cp:lastModifiedBy>
  <cp:revision>201</cp:revision>
  <dcterms:created xsi:type="dcterms:W3CDTF">2026-02-24T12:34:35Z</dcterms:created>
  <dcterms:modified xsi:type="dcterms:W3CDTF">2026-03-15T20:03:37Z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y fmtid="{D5CDD505-2E9C-101B-9397-08002B2CF9AE}" pid="4" name="PresentationFormat">
    <vt:lpwstr>Widescreen</vt:lpwstr>
  </property>
  <property fmtid="{D5CDD505-2E9C-101B-9397-08002B2CF9AE}" pid="5" name="Slides">
    <vt:i4>17</vt:i4>
  </property>
</Properties>
</file>