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0"/>
  </p:notesMasterIdLst>
  <p:sldIdLst>
    <p:sldId id="719" r:id="rId6"/>
    <p:sldId id="843" r:id="rId7"/>
    <p:sldId id="852" r:id="rId8"/>
    <p:sldId id="853" r:id="rId9"/>
    <p:sldId id="854" r:id="rId10"/>
    <p:sldId id="878" r:id="rId11"/>
    <p:sldId id="858" r:id="rId12"/>
    <p:sldId id="856" r:id="rId13"/>
    <p:sldId id="857" r:id="rId14"/>
    <p:sldId id="879" r:id="rId15"/>
    <p:sldId id="859" r:id="rId16"/>
    <p:sldId id="860" r:id="rId17"/>
    <p:sldId id="864" r:id="rId18"/>
    <p:sldId id="72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B743B1-C751-4213-96ED-80458636F296}" v="8" dt="2025-11-27T00:34:19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BDD035D-94AD-475D-B805-27521B7C4E9A}"/>
    <pc:docChg chg="undo custSel addSld delSld modSld sldOrd">
      <pc:chgData name="Jenifer Prince Devaraj" userId="c3fb109c-09d1-42a6-93f4-69472d709861" providerId="ADAL" clId="{4BDD035D-94AD-475D-B805-27521B7C4E9A}" dt="2025-11-14T08:56:20.405" v="319" actId="20577"/>
      <pc:docMkLst>
        <pc:docMk/>
      </pc:docMkLst>
      <pc:sldChg chg="modSp mod">
        <pc:chgData name="Jenifer Prince Devaraj" userId="c3fb109c-09d1-42a6-93f4-69472d709861" providerId="ADAL" clId="{4BDD035D-94AD-475D-B805-27521B7C4E9A}" dt="2025-11-13T21:14:24.037" v="30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BDD035D-94AD-475D-B805-27521B7C4E9A}" dt="2025-11-13T21:14:24.037" v="307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mod ord">
        <pc:chgData name="Jenifer Prince Devaraj" userId="c3fb109c-09d1-42a6-93f4-69472d709861" providerId="ADAL" clId="{4BDD035D-94AD-475D-B805-27521B7C4E9A}" dt="2025-11-13T20:54:43.641" v="42" actId="14100"/>
        <pc:sldMkLst>
          <pc:docMk/>
          <pc:sldMk cId="2742848574" sldId="856"/>
        </pc:sldMkLst>
        <pc:spChg chg="mod">
          <ac:chgData name="Jenifer Prince Devaraj" userId="c3fb109c-09d1-42a6-93f4-69472d709861" providerId="ADAL" clId="{4BDD035D-94AD-475D-B805-27521B7C4E9A}" dt="2025-11-13T20:51:37.886" v="5"/>
          <ac:spMkLst>
            <pc:docMk/>
            <pc:sldMk cId="2742848574" sldId="856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4BDD035D-94AD-475D-B805-27521B7C4E9A}" dt="2025-11-13T20:53:45.950" v="36" actId="478"/>
          <ac:spMkLst>
            <pc:docMk/>
            <pc:sldMk cId="2742848574" sldId="856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4:43.641" v="42" actId="14100"/>
          <ac:picMkLst>
            <pc:docMk/>
            <pc:sldMk cId="2742848574" sldId="856"/>
            <ac:picMk id="6" creationId="{52FCE169-6C55-4FEC-8A18-F6251DB0B735}"/>
          </ac:picMkLst>
        </pc:picChg>
        <pc:picChg chg="add mod">
          <ac:chgData name="Jenifer Prince Devaraj" userId="c3fb109c-09d1-42a6-93f4-69472d709861" providerId="ADAL" clId="{4BDD035D-94AD-475D-B805-27521B7C4E9A}" dt="2025-11-13T20:54:39.208" v="41" actId="1076"/>
          <ac:picMkLst>
            <pc:docMk/>
            <pc:sldMk cId="2742848574" sldId="856"/>
            <ac:picMk id="8" creationId="{B1780CEE-973B-41BC-89C4-84ADD1B204AC}"/>
          </ac:picMkLst>
        </pc:picChg>
      </pc:sldChg>
      <pc:sldChg chg="addSp delSp modSp add mod ord">
        <pc:chgData name="Jenifer Prince Devaraj" userId="c3fb109c-09d1-42a6-93f4-69472d709861" providerId="ADAL" clId="{4BDD035D-94AD-475D-B805-27521B7C4E9A}" dt="2025-11-13T20:55:16.397" v="44"/>
        <pc:sldMkLst>
          <pc:docMk/>
          <pc:sldMk cId="2994075976" sldId="857"/>
        </pc:sldMkLst>
        <pc:spChg chg="mod">
          <ac:chgData name="Jenifer Prince Devaraj" userId="c3fb109c-09d1-42a6-93f4-69472d709861" providerId="ADAL" clId="{4BDD035D-94AD-475D-B805-27521B7C4E9A}" dt="2025-11-13T20:51:57.141" v="8"/>
          <ac:spMkLst>
            <pc:docMk/>
            <pc:sldMk cId="2994075976" sldId="857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4BDD035D-94AD-475D-B805-27521B7C4E9A}" dt="2025-11-13T20:55:07.460" v="43" actId="478"/>
          <ac:spMkLst>
            <pc:docMk/>
            <pc:sldMk cId="2994075976" sldId="857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5:16.397" v="44"/>
          <ac:picMkLst>
            <pc:docMk/>
            <pc:sldMk cId="2994075976" sldId="857"/>
            <ac:picMk id="7" creationId="{1685DA4D-C1F7-42FE-A119-5B057A38A3FA}"/>
          </ac:picMkLst>
        </pc:picChg>
      </pc:sldChg>
      <pc:sldChg chg="addSp delSp modSp add mod modNotesTx">
        <pc:chgData name="Jenifer Prince Devaraj" userId="c3fb109c-09d1-42a6-93f4-69472d709861" providerId="ADAL" clId="{4BDD035D-94AD-475D-B805-27521B7C4E9A}" dt="2025-11-14T08:56:20.405" v="319" actId="20577"/>
        <pc:sldMkLst>
          <pc:docMk/>
          <pc:sldMk cId="1460841404" sldId="858"/>
        </pc:sldMkLst>
        <pc:spChg chg="mod">
          <ac:chgData name="Jenifer Prince Devaraj" userId="c3fb109c-09d1-42a6-93f4-69472d709861" providerId="ADAL" clId="{4BDD035D-94AD-475D-B805-27521B7C4E9A}" dt="2025-11-13T20:53:41.773" v="35" actId="1076"/>
          <ac:spMkLst>
            <pc:docMk/>
            <pc:sldMk cId="1460841404" sldId="858"/>
            <ac:spMk id="2" creationId="{BBD1089C-42CE-462F-F9D5-CBB6DE9A4419}"/>
          </ac:spMkLst>
        </pc:spChg>
        <pc:spChg chg="add del">
          <ac:chgData name="Jenifer Prince Devaraj" userId="c3fb109c-09d1-42a6-93f4-69472d709861" providerId="ADAL" clId="{4BDD035D-94AD-475D-B805-27521B7C4E9A}" dt="2025-11-13T20:53:26.640" v="28" actId="478"/>
          <ac:spMkLst>
            <pc:docMk/>
            <pc:sldMk cId="1460841404" sldId="858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0:53:38.659" v="34" actId="1076"/>
          <ac:picMkLst>
            <pc:docMk/>
            <pc:sldMk cId="1460841404" sldId="858"/>
            <ac:picMk id="7" creationId="{72FA0A3C-4CFE-4205-A9C9-D5F57C28E389}"/>
          </ac:picMkLst>
        </pc:picChg>
      </pc:sldChg>
      <pc:sldChg chg="modSp add mod">
        <pc:chgData name="Jenifer Prince Devaraj" userId="c3fb109c-09d1-42a6-93f4-69472d709861" providerId="ADAL" clId="{4BDD035D-94AD-475D-B805-27521B7C4E9A}" dt="2025-11-13T20:56:27.325" v="54" actId="1076"/>
        <pc:sldMkLst>
          <pc:docMk/>
          <pc:sldMk cId="3343024452" sldId="859"/>
        </pc:sldMkLst>
        <pc:spChg chg="mod">
          <ac:chgData name="Jenifer Prince Devaraj" userId="c3fb109c-09d1-42a6-93f4-69472d709861" providerId="ADAL" clId="{4BDD035D-94AD-475D-B805-27521B7C4E9A}" dt="2025-11-13T20:52:24.938" v="16"/>
          <ac:spMkLst>
            <pc:docMk/>
            <pc:sldMk cId="3343024452" sldId="85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0:56:27.325" v="54" actId="1076"/>
          <ac:spMkLst>
            <pc:docMk/>
            <pc:sldMk cId="3343024452" sldId="859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4BDD035D-94AD-475D-B805-27521B7C4E9A}" dt="2025-11-13T21:01:39.737" v="153" actId="1076"/>
        <pc:sldMkLst>
          <pc:docMk/>
          <pc:sldMk cId="3990304137" sldId="860"/>
        </pc:sldMkLst>
        <pc:spChg chg="mod">
          <ac:chgData name="Jenifer Prince Devaraj" userId="c3fb109c-09d1-42a6-93f4-69472d709861" providerId="ADAL" clId="{4BDD035D-94AD-475D-B805-27521B7C4E9A}" dt="2025-11-13T20:52:37.623" v="19"/>
          <ac:spMkLst>
            <pc:docMk/>
            <pc:sldMk cId="3990304137" sldId="86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1:01:36.675" v="151" actId="1076"/>
          <ac:spMkLst>
            <pc:docMk/>
            <pc:sldMk cId="3990304137" sldId="860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4BDD035D-94AD-475D-B805-27521B7C4E9A}" dt="2025-11-13T21:01:39.737" v="153" actId="1076"/>
          <ac:picMkLst>
            <pc:docMk/>
            <pc:sldMk cId="3990304137" sldId="860"/>
            <ac:picMk id="7" creationId="{B684002C-40D1-14D6-EBE9-33D332317303}"/>
          </ac:picMkLst>
        </pc:picChg>
      </pc:sldChg>
      <pc:sldChg chg="addSp delSp modSp add mod">
        <pc:chgData name="Jenifer Prince Devaraj" userId="c3fb109c-09d1-42a6-93f4-69472d709861" providerId="ADAL" clId="{4BDD035D-94AD-475D-B805-27521B7C4E9A}" dt="2025-11-13T21:07:40.347" v="232" actId="2710"/>
        <pc:sldMkLst>
          <pc:docMk/>
          <pc:sldMk cId="1328152600" sldId="861"/>
        </pc:sldMkLst>
        <pc:spChg chg="mod">
          <ac:chgData name="Jenifer Prince Devaraj" userId="c3fb109c-09d1-42a6-93f4-69472d709861" providerId="ADAL" clId="{4BDD035D-94AD-475D-B805-27521B7C4E9A}" dt="2025-11-13T20:52:53.283" v="23" actId="27636"/>
          <ac:spMkLst>
            <pc:docMk/>
            <pc:sldMk cId="1328152600" sldId="861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4BDD035D-94AD-475D-B805-27521B7C4E9A}" dt="2025-11-13T21:07:40.347" v="232" actId="2710"/>
          <ac:spMkLst>
            <pc:docMk/>
            <pc:sldMk cId="1328152600" sldId="861"/>
            <ac:spMk id="8" creationId="{EC6C545B-67D8-4588-94C6-C9EDA54669D7}"/>
          </ac:spMkLst>
        </pc:spChg>
        <pc:spChg chg="del mod">
          <ac:chgData name="Jenifer Prince Devaraj" userId="c3fb109c-09d1-42a6-93f4-69472d709861" providerId="ADAL" clId="{4BDD035D-94AD-475D-B805-27521B7C4E9A}" dt="2025-11-13T20:52:55.501" v="25"/>
          <ac:spMkLst>
            <pc:docMk/>
            <pc:sldMk cId="1328152600" sldId="861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4BDD035D-94AD-475D-B805-27521B7C4E9A}" dt="2025-11-13T21:13:42.603" v="305" actId="1076"/>
        <pc:sldMkLst>
          <pc:docMk/>
          <pc:sldMk cId="2265647759" sldId="862"/>
        </pc:sldMkLst>
        <pc:spChg chg="mod">
          <ac:chgData name="Jenifer Prince Devaraj" userId="c3fb109c-09d1-42a6-93f4-69472d709861" providerId="ADAL" clId="{4BDD035D-94AD-475D-B805-27521B7C4E9A}" dt="2025-11-13T20:58:02.666" v="94" actId="1076"/>
          <ac:spMkLst>
            <pc:docMk/>
            <pc:sldMk cId="2265647759" sldId="86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4BDD035D-94AD-475D-B805-27521B7C4E9A}" dt="2025-11-13T21:13:42.603" v="305" actId="1076"/>
          <ac:spMkLst>
            <pc:docMk/>
            <pc:sldMk cId="2265647759" sldId="862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4BDD035D-94AD-475D-B805-27521B7C4E9A}" dt="2025-11-13T21:00:56.673" v="144" actId="12"/>
        <pc:sldMkLst>
          <pc:docMk/>
          <pc:sldMk cId="3304572690" sldId="863"/>
        </pc:sldMkLst>
        <pc:spChg chg="mod">
          <ac:chgData name="Jenifer Prince Devaraj" userId="c3fb109c-09d1-42a6-93f4-69472d709861" providerId="ADAL" clId="{4BDD035D-94AD-475D-B805-27521B7C4E9A}" dt="2025-11-13T21:00:56.673" v="144" actId="12"/>
          <ac:spMkLst>
            <pc:docMk/>
            <pc:sldMk cId="3304572690" sldId="863"/>
            <ac:spMk id="13" creationId="{BC60F4DE-2360-E8FA-23BC-065076E1BCE2}"/>
          </ac:spMkLst>
        </pc:spChg>
      </pc:sldChg>
      <pc:sldChg chg="addSp delSp modSp add mod">
        <pc:chgData name="Jenifer Prince Devaraj" userId="c3fb109c-09d1-42a6-93f4-69472d709861" providerId="ADAL" clId="{4BDD035D-94AD-475D-B805-27521B7C4E9A}" dt="2025-11-13T21:05:17.810" v="204" actId="1076"/>
        <pc:sldMkLst>
          <pc:docMk/>
          <pc:sldMk cId="3717650092" sldId="864"/>
        </pc:sldMkLst>
        <pc:spChg chg="add mod">
          <ac:chgData name="Jenifer Prince Devaraj" userId="c3fb109c-09d1-42a6-93f4-69472d709861" providerId="ADAL" clId="{4BDD035D-94AD-475D-B805-27521B7C4E9A}" dt="2025-11-13T21:05:17.810" v="204" actId="1076"/>
          <ac:spMkLst>
            <pc:docMk/>
            <pc:sldMk cId="3717650092" sldId="864"/>
            <ac:spMk id="8" creationId="{A8B24E6B-3D8A-4D75-8280-A77E0066839E}"/>
          </ac:spMkLst>
        </pc:spChg>
        <pc:spChg chg="mod">
          <ac:chgData name="Jenifer Prince Devaraj" userId="c3fb109c-09d1-42a6-93f4-69472d709861" providerId="ADAL" clId="{4BDD035D-94AD-475D-B805-27521B7C4E9A}" dt="2025-11-13T21:03:51.650" v="191" actId="14100"/>
          <ac:spMkLst>
            <pc:docMk/>
            <pc:sldMk cId="3717650092" sldId="864"/>
            <ac:spMk id="13" creationId="{BC60F4DE-2360-E8FA-23BC-065076E1BCE2}"/>
          </ac:spMkLst>
        </pc:spChg>
        <pc:picChg chg="del mod">
          <ac:chgData name="Jenifer Prince Devaraj" userId="c3fb109c-09d1-42a6-93f4-69472d709861" providerId="ADAL" clId="{4BDD035D-94AD-475D-B805-27521B7C4E9A}" dt="2025-11-13T21:02:08.276" v="158" actId="478"/>
          <ac:picMkLst>
            <pc:docMk/>
            <pc:sldMk cId="3717650092" sldId="864"/>
            <ac:picMk id="7" creationId="{B684002C-40D1-14D6-EBE9-33D332317303}"/>
          </ac:picMkLst>
        </pc:picChg>
        <pc:cxnChg chg="add mod">
          <ac:chgData name="Jenifer Prince Devaraj" userId="c3fb109c-09d1-42a6-93f4-69472d709861" providerId="ADAL" clId="{4BDD035D-94AD-475D-B805-27521B7C4E9A}" dt="2025-11-13T21:04:45.223" v="203" actId="1076"/>
          <ac:cxnSpMkLst>
            <pc:docMk/>
            <pc:sldMk cId="3717650092" sldId="864"/>
            <ac:cxnSpMk id="6" creationId="{959D50A6-F157-48D1-A9BA-5E78903C03C4}"/>
          </ac:cxnSpMkLst>
        </pc:cxnChg>
      </pc:sldChg>
      <pc:sldChg chg="modSp add mod">
        <pc:chgData name="Jenifer Prince Devaraj" userId="c3fb109c-09d1-42a6-93f4-69472d709861" providerId="ADAL" clId="{4BDD035D-94AD-475D-B805-27521B7C4E9A}" dt="2025-11-13T21:09:31.295" v="273" actId="1076"/>
        <pc:sldMkLst>
          <pc:docMk/>
          <pc:sldMk cId="65191362" sldId="865"/>
        </pc:sldMkLst>
        <pc:spChg chg="mod">
          <ac:chgData name="Jenifer Prince Devaraj" userId="c3fb109c-09d1-42a6-93f4-69472d709861" providerId="ADAL" clId="{4BDD035D-94AD-475D-B805-27521B7C4E9A}" dt="2025-11-13T21:09:31.295" v="273" actId="1076"/>
          <ac:spMkLst>
            <pc:docMk/>
            <pc:sldMk cId="65191362" sldId="865"/>
            <ac:spMk id="8" creationId="{EC6C545B-67D8-4588-94C6-C9EDA54669D7}"/>
          </ac:spMkLst>
        </pc:spChg>
      </pc:sldChg>
      <pc:sldChg chg="delSp modSp add del mod">
        <pc:chgData name="Jenifer Prince Devaraj" userId="c3fb109c-09d1-42a6-93f4-69472d709861" providerId="ADAL" clId="{4BDD035D-94AD-475D-B805-27521B7C4E9A}" dt="2025-11-13T21:05:39.744" v="205" actId="47"/>
        <pc:sldMkLst>
          <pc:docMk/>
          <pc:sldMk cId="470314631" sldId="865"/>
        </pc:sldMkLst>
        <pc:spChg chg="del mod">
          <ac:chgData name="Jenifer Prince Devaraj" userId="c3fb109c-09d1-42a6-93f4-69472d709861" providerId="ADAL" clId="{4BDD035D-94AD-475D-B805-27521B7C4E9A}" dt="2025-11-13T21:03:38.242" v="186" actId="21"/>
          <ac:spMkLst>
            <pc:docMk/>
            <pc:sldMk cId="470314631" sldId="865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4BDD035D-94AD-475D-B805-27521B7C4E9A}" dt="2025-11-13T21:13:24.693" v="304" actId="20577"/>
        <pc:sldMkLst>
          <pc:docMk/>
          <pc:sldMk cId="855463143" sldId="866"/>
        </pc:sldMkLst>
        <pc:spChg chg="add mod">
          <ac:chgData name="Jenifer Prince Devaraj" userId="c3fb109c-09d1-42a6-93f4-69472d709861" providerId="ADAL" clId="{4BDD035D-94AD-475D-B805-27521B7C4E9A}" dt="2025-11-13T21:13:24.693" v="304" actId="20577"/>
          <ac:spMkLst>
            <pc:docMk/>
            <pc:sldMk cId="855463143" sldId="866"/>
            <ac:spMk id="7" creationId="{8CDD4BF0-2927-4D6B-82C1-10A9D783FFF3}"/>
          </ac:spMkLst>
        </pc:spChg>
        <pc:spChg chg="mod">
          <ac:chgData name="Jenifer Prince Devaraj" userId="c3fb109c-09d1-42a6-93f4-69472d709861" providerId="ADAL" clId="{4BDD035D-94AD-475D-B805-27521B7C4E9A}" dt="2025-11-13T21:13:22.984" v="303" actId="20577"/>
          <ac:spMkLst>
            <pc:docMk/>
            <pc:sldMk cId="855463143" sldId="866"/>
            <ac:spMk id="8" creationId="{EC6C545B-67D8-4588-94C6-C9EDA54669D7}"/>
          </ac:spMkLst>
        </pc:spChg>
      </pc:sldChg>
    </pc:docChg>
  </pc:docChgLst>
  <pc:docChgLst>
    <pc:chgData name="Jenifer Prince Devaraj" userId="c3fb109c-09d1-42a6-93f4-69472d709861" providerId="ADAL" clId="{55B743B1-C751-4213-96ED-80458636F296}"/>
    <pc:docChg chg="undo custSel addSld delSld modSld sldOrd">
      <pc:chgData name="Jenifer Prince Devaraj" userId="c3fb109c-09d1-42a6-93f4-69472d709861" providerId="ADAL" clId="{55B743B1-C751-4213-96ED-80458636F296}" dt="2025-11-27T00:34:19.816" v="168"/>
      <pc:docMkLst>
        <pc:docMk/>
      </pc:docMkLst>
      <pc:sldChg chg="modSp mod">
        <pc:chgData name="Jenifer Prince Devaraj" userId="c3fb109c-09d1-42a6-93f4-69472d709861" providerId="ADAL" clId="{55B743B1-C751-4213-96ED-80458636F296}" dt="2025-11-27T00:33:53.835" v="16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5B743B1-C751-4213-96ED-80458636F296}" dt="2025-11-27T00:33:53.835" v="167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 del ord">
        <pc:chgData name="Jenifer Prince Devaraj" userId="c3fb109c-09d1-42a6-93f4-69472d709861" providerId="ADAL" clId="{55B743B1-C751-4213-96ED-80458636F296}" dt="2025-11-27T00:26:58.872" v="3"/>
        <pc:sldMkLst>
          <pc:docMk/>
          <pc:sldMk cId="2858809897" sldId="843"/>
        </pc:sldMkLst>
      </pc:sldChg>
      <pc:sldChg chg="add del">
        <pc:chgData name="Jenifer Prince Devaraj" userId="c3fb109c-09d1-42a6-93f4-69472d709861" providerId="ADAL" clId="{55B743B1-C751-4213-96ED-80458636F296}" dt="2025-11-27T00:27:22.334" v="9"/>
        <pc:sldMkLst>
          <pc:docMk/>
          <pc:sldMk cId="3587937032" sldId="852"/>
        </pc:sldMkLst>
      </pc:sldChg>
      <pc:sldChg chg="add del">
        <pc:chgData name="Jenifer Prince Devaraj" userId="c3fb109c-09d1-42a6-93f4-69472d709861" providerId="ADAL" clId="{55B743B1-C751-4213-96ED-80458636F296}" dt="2025-11-27T00:27:22.334" v="9"/>
        <pc:sldMkLst>
          <pc:docMk/>
          <pc:sldMk cId="1817205847" sldId="853"/>
        </pc:sldMkLst>
      </pc:sldChg>
      <pc:sldChg chg="add del">
        <pc:chgData name="Jenifer Prince Devaraj" userId="c3fb109c-09d1-42a6-93f4-69472d709861" providerId="ADAL" clId="{55B743B1-C751-4213-96ED-80458636F296}" dt="2025-11-27T00:27:22.334" v="9"/>
        <pc:sldMkLst>
          <pc:docMk/>
          <pc:sldMk cId="667300386" sldId="854"/>
        </pc:sldMkLst>
      </pc:sldChg>
      <pc:sldChg chg="del">
        <pc:chgData name="Jenifer Prince Devaraj" userId="c3fb109c-09d1-42a6-93f4-69472d709861" providerId="ADAL" clId="{55B743B1-C751-4213-96ED-80458636F296}" dt="2025-11-27T00:27:08.731" v="5" actId="47"/>
        <pc:sldMkLst>
          <pc:docMk/>
          <pc:sldMk cId="2381642235" sldId="855"/>
        </pc:sldMkLst>
      </pc:sldChg>
      <pc:sldChg chg="addSp delSp modSp mod">
        <pc:chgData name="Jenifer Prince Devaraj" userId="c3fb109c-09d1-42a6-93f4-69472d709861" providerId="ADAL" clId="{55B743B1-C751-4213-96ED-80458636F296}" dt="2025-11-27T00:34:19.816" v="168"/>
        <pc:sldMkLst>
          <pc:docMk/>
          <pc:sldMk cId="2742848574" sldId="856"/>
        </pc:sldMkLst>
        <pc:spChg chg="mod">
          <ac:chgData name="Jenifer Prince Devaraj" userId="c3fb109c-09d1-42a6-93f4-69472d709861" providerId="ADAL" clId="{55B743B1-C751-4213-96ED-80458636F296}" dt="2025-11-27T00:34:19.816" v="168"/>
          <ac:spMkLst>
            <pc:docMk/>
            <pc:sldMk cId="2742848574" sldId="856"/>
            <ac:spMk id="4" creationId="{4C2BF3F2-4FB6-5823-A8B7-454D0D27F445}"/>
          </ac:spMkLst>
        </pc:spChg>
        <pc:picChg chg="add mod">
          <ac:chgData name="Jenifer Prince Devaraj" userId="c3fb109c-09d1-42a6-93f4-69472d709861" providerId="ADAL" clId="{55B743B1-C751-4213-96ED-80458636F296}" dt="2025-11-27T00:28:28.198" v="17" actId="1076"/>
          <ac:picMkLst>
            <pc:docMk/>
            <pc:sldMk cId="2742848574" sldId="856"/>
            <ac:picMk id="6" creationId="{9DEB22F7-E544-4BA7-BA1E-A362BF7A5138}"/>
          </ac:picMkLst>
        </pc:picChg>
        <pc:picChg chg="del">
          <ac:chgData name="Jenifer Prince Devaraj" userId="c3fb109c-09d1-42a6-93f4-69472d709861" providerId="ADAL" clId="{55B743B1-C751-4213-96ED-80458636F296}" dt="2025-11-27T00:27:58.995" v="14" actId="478"/>
          <ac:picMkLst>
            <pc:docMk/>
            <pc:sldMk cId="2742848574" sldId="856"/>
            <ac:picMk id="7" creationId="{49F3FC21-AA1A-4077-B7E1-7CCD1A991A74}"/>
          </ac:picMkLst>
        </pc:picChg>
        <pc:picChg chg="add mod">
          <ac:chgData name="Jenifer Prince Devaraj" userId="c3fb109c-09d1-42a6-93f4-69472d709861" providerId="ADAL" clId="{55B743B1-C751-4213-96ED-80458636F296}" dt="2025-11-27T00:28:50.195" v="21" actId="1076"/>
          <ac:picMkLst>
            <pc:docMk/>
            <pc:sldMk cId="2742848574" sldId="856"/>
            <ac:picMk id="9" creationId="{6EEB5CA1-45EC-4BDA-A9DE-3C52C5A68E57}"/>
          </ac:picMkLst>
        </pc:picChg>
        <pc:picChg chg="add mod">
          <ac:chgData name="Jenifer Prince Devaraj" userId="c3fb109c-09d1-42a6-93f4-69472d709861" providerId="ADAL" clId="{55B743B1-C751-4213-96ED-80458636F296}" dt="2025-11-27T00:29:17.008" v="25" actId="1076"/>
          <ac:picMkLst>
            <pc:docMk/>
            <pc:sldMk cId="2742848574" sldId="856"/>
            <ac:picMk id="11" creationId="{59586D32-1523-4926-BDFF-DDC1303FD892}"/>
          </ac:picMkLst>
        </pc:picChg>
        <pc:picChg chg="del">
          <ac:chgData name="Jenifer Prince Devaraj" userId="c3fb109c-09d1-42a6-93f4-69472d709861" providerId="ADAL" clId="{55B743B1-C751-4213-96ED-80458636F296}" dt="2025-11-27T00:28:00.747" v="15" actId="478"/>
          <ac:picMkLst>
            <pc:docMk/>
            <pc:sldMk cId="2742848574" sldId="856"/>
            <ac:picMk id="12" creationId="{3503B62C-9C58-4323-AA19-EC0C8B20DDD2}"/>
          </ac:picMkLst>
        </pc:picChg>
      </pc:sldChg>
      <pc:sldChg chg="addSp delSp modSp mod">
        <pc:chgData name="Jenifer Prince Devaraj" userId="c3fb109c-09d1-42a6-93f4-69472d709861" providerId="ADAL" clId="{55B743B1-C751-4213-96ED-80458636F296}" dt="2025-11-27T00:34:19.816" v="168"/>
        <pc:sldMkLst>
          <pc:docMk/>
          <pc:sldMk cId="2994075976" sldId="857"/>
        </pc:sldMkLst>
        <pc:spChg chg="mod">
          <ac:chgData name="Jenifer Prince Devaraj" userId="c3fb109c-09d1-42a6-93f4-69472d709861" providerId="ADAL" clId="{55B743B1-C751-4213-96ED-80458636F296}" dt="2025-11-27T00:34:19.816" v="168"/>
          <ac:spMkLst>
            <pc:docMk/>
            <pc:sldMk cId="2994075976" sldId="857"/>
            <ac:spMk id="4" creationId="{4C2BF3F2-4FB6-5823-A8B7-454D0D27F445}"/>
          </ac:spMkLst>
        </pc:spChg>
        <pc:picChg chg="del">
          <ac:chgData name="Jenifer Prince Devaraj" userId="c3fb109c-09d1-42a6-93f4-69472d709861" providerId="ADAL" clId="{55B743B1-C751-4213-96ED-80458636F296}" dt="2025-11-27T00:29:21.453" v="26" actId="478"/>
          <ac:picMkLst>
            <pc:docMk/>
            <pc:sldMk cId="2994075976" sldId="857"/>
            <ac:picMk id="7" creationId="{14D2CFFB-A41A-4E5E-BE9A-1E14326722D0}"/>
          </ac:picMkLst>
        </pc:picChg>
        <pc:picChg chg="add mod">
          <ac:chgData name="Jenifer Prince Devaraj" userId="c3fb109c-09d1-42a6-93f4-69472d709861" providerId="ADAL" clId="{55B743B1-C751-4213-96ED-80458636F296}" dt="2025-11-27T00:29:48.666" v="30" actId="14100"/>
          <ac:picMkLst>
            <pc:docMk/>
            <pc:sldMk cId="2994075976" sldId="857"/>
            <ac:picMk id="8" creationId="{55E504AD-2CE5-4BA0-B7D3-770F37086532}"/>
          </ac:picMkLst>
        </pc:picChg>
        <pc:picChg chg="add mod">
          <ac:chgData name="Jenifer Prince Devaraj" userId="c3fb109c-09d1-42a6-93f4-69472d709861" providerId="ADAL" clId="{55B743B1-C751-4213-96ED-80458636F296}" dt="2025-11-27T00:30:00.182" v="34" actId="1076"/>
          <ac:picMkLst>
            <pc:docMk/>
            <pc:sldMk cId="2994075976" sldId="857"/>
            <ac:picMk id="9" creationId="{AD222530-55E7-448E-A429-F2DB1BAD9368}"/>
          </ac:picMkLst>
        </pc:picChg>
        <pc:picChg chg="del">
          <ac:chgData name="Jenifer Prince Devaraj" userId="c3fb109c-09d1-42a6-93f4-69472d709861" providerId="ADAL" clId="{55B743B1-C751-4213-96ED-80458636F296}" dt="2025-11-27T00:29:22.836" v="27" actId="478"/>
          <ac:picMkLst>
            <pc:docMk/>
            <pc:sldMk cId="2994075976" sldId="857"/>
            <ac:picMk id="10" creationId="{F3435347-9851-4A02-8DF9-8569FF106B14}"/>
          </ac:picMkLst>
        </pc:picChg>
      </pc:sldChg>
      <pc:sldChg chg="addSp delSp modSp mod">
        <pc:chgData name="Jenifer Prince Devaraj" userId="c3fb109c-09d1-42a6-93f4-69472d709861" providerId="ADAL" clId="{55B743B1-C751-4213-96ED-80458636F296}" dt="2025-11-27T00:34:19.816" v="168"/>
        <pc:sldMkLst>
          <pc:docMk/>
          <pc:sldMk cId="1460841404" sldId="858"/>
        </pc:sldMkLst>
        <pc:spChg chg="mod">
          <ac:chgData name="Jenifer Prince Devaraj" userId="c3fb109c-09d1-42a6-93f4-69472d709861" providerId="ADAL" clId="{55B743B1-C751-4213-96ED-80458636F296}" dt="2025-11-27T00:34:19.816" v="168"/>
          <ac:spMkLst>
            <pc:docMk/>
            <pc:sldMk cId="1460841404" sldId="858"/>
            <ac:spMk id="4" creationId="{4C2BF3F2-4FB6-5823-A8B7-454D0D27F445}"/>
          </ac:spMkLst>
        </pc:spChg>
        <pc:picChg chg="del">
          <ac:chgData name="Jenifer Prince Devaraj" userId="c3fb109c-09d1-42a6-93f4-69472d709861" providerId="ADAL" clId="{55B743B1-C751-4213-96ED-80458636F296}" dt="2025-11-27T00:27:47.798" v="10" actId="478"/>
          <ac:picMkLst>
            <pc:docMk/>
            <pc:sldMk cId="1460841404" sldId="858"/>
            <ac:picMk id="6" creationId="{81DAB72C-8607-4A5A-8CF5-98D7FC8976F1}"/>
          </ac:picMkLst>
        </pc:picChg>
        <pc:picChg chg="add mod">
          <ac:chgData name="Jenifer Prince Devaraj" userId="c3fb109c-09d1-42a6-93f4-69472d709861" providerId="ADAL" clId="{55B743B1-C751-4213-96ED-80458636F296}" dt="2025-11-27T00:27:53.137" v="13" actId="1076"/>
          <ac:picMkLst>
            <pc:docMk/>
            <pc:sldMk cId="1460841404" sldId="858"/>
            <ac:picMk id="7" creationId="{94DBD8BD-6430-40DE-9C13-7D1A18061DDB}"/>
          </ac:picMkLst>
        </pc:picChg>
      </pc:sldChg>
      <pc:sldChg chg="addSp delSp modSp mod">
        <pc:chgData name="Jenifer Prince Devaraj" userId="c3fb109c-09d1-42a6-93f4-69472d709861" providerId="ADAL" clId="{55B743B1-C751-4213-96ED-80458636F296}" dt="2025-11-27T00:34:19.816" v="168"/>
        <pc:sldMkLst>
          <pc:docMk/>
          <pc:sldMk cId="3343024452" sldId="859"/>
        </pc:sldMkLst>
        <pc:spChg chg="mod">
          <ac:chgData name="Jenifer Prince Devaraj" userId="c3fb109c-09d1-42a6-93f4-69472d709861" providerId="ADAL" clId="{55B743B1-C751-4213-96ED-80458636F296}" dt="2025-11-27T00:32:53.483" v="140" actId="1076"/>
          <ac:spMkLst>
            <pc:docMk/>
            <pc:sldMk cId="3343024452" sldId="85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5B743B1-C751-4213-96ED-80458636F296}" dt="2025-11-27T00:34:19.816" v="168"/>
          <ac:spMkLst>
            <pc:docMk/>
            <pc:sldMk cId="3343024452" sldId="859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55B743B1-C751-4213-96ED-80458636F296}" dt="2025-11-27T00:32:56.884" v="141" actId="1076"/>
          <ac:spMkLst>
            <pc:docMk/>
            <pc:sldMk cId="3343024452" sldId="859"/>
            <ac:spMk id="13" creationId="{BC60F4DE-2360-E8FA-23BC-065076E1BCE2}"/>
          </ac:spMkLst>
        </pc:spChg>
        <pc:picChg chg="add del mod">
          <ac:chgData name="Jenifer Prince Devaraj" userId="c3fb109c-09d1-42a6-93f4-69472d709861" providerId="ADAL" clId="{55B743B1-C751-4213-96ED-80458636F296}" dt="2025-11-27T00:31:42.854" v="71" actId="478"/>
          <ac:picMkLst>
            <pc:docMk/>
            <pc:sldMk cId="3343024452" sldId="859"/>
            <ac:picMk id="7" creationId="{0BF5926B-6147-4498-A466-45E5AB2CE1A6}"/>
          </ac:picMkLst>
        </pc:picChg>
        <pc:picChg chg="add mod">
          <ac:chgData name="Jenifer Prince Devaraj" userId="c3fb109c-09d1-42a6-93f4-69472d709861" providerId="ADAL" clId="{55B743B1-C751-4213-96ED-80458636F296}" dt="2025-11-27T00:33:04.972" v="143" actId="1076"/>
          <ac:picMkLst>
            <pc:docMk/>
            <pc:sldMk cId="3343024452" sldId="859"/>
            <ac:picMk id="8" creationId="{0BF5926B-6147-4498-A466-45E5AB2CE1A6}"/>
          </ac:picMkLst>
        </pc:picChg>
      </pc:sldChg>
      <pc:sldChg chg="modSp">
        <pc:chgData name="Jenifer Prince Devaraj" userId="c3fb109c-09d1-42a6-93f4-69472d709861" providerId="ADAL" clId="{55B743B1-C751-4213-96ED-80458636F296}" dt="2025-11-27T00:34:19.816" v="168"/>
        <pc:sldMkLst>
          <pc:docMk/>
          <pc:sldMk cId="3990304137" sldId="860"/>
        </pc:sldMkLst>
        <pc:spChg chg="mod">
          <ac:chgData name="Jenifer Prince Devaraj" userId="c3fb109c-09d1-42a6-93f4-69472d709861" providerId="ADAL" clId="{55B743B1-C751-4213-96ED-80458636F296}" dt="2025-11-27T00:34:19.816" v="168"/>
          <ac:spMkLst>
            <pc:docMk/>
            <pc:sldMk cId="3990304137" sldId="860"/>
            <ac:spMk id="4" creationId="{4C2BF3F2-4FB6-5823-A8B7-454D0D27F445}"/>
          </ac:spMkLst>
        </pc:spChg>
      </pc:sldChg>
      <pc:sldChg chg="del">
        <pc:chgData name="Jenifer Prince Devaraj" userId="c3fb109c-09d1-42a6-93f4-69472d709861" providerId="ADAL" clId="{55B743B1-C751-4213-96ED-80458636F296}" dt="2025-11-27T00:33:29.141" v="146" actId="47"/>
        <pc:sldMkLst>
          <pc:docMk/>
          <pc:sldMk cId="1328152600" sldId="861"/>
        </pc:sldMkLst>
      </pc:sldChg>
      <pc:sldChg chg="modSp">
        <pc:chgData name="Jenifer Prince Devaraj" userId="c3fb109c-09d1-42a6-93f4-69472d709861" providerId="ADAL" clId="{55B743B1-C751-4213-96ED-80458636F296}" dt="2025-11-27T00:34:19.816" v="168"/>
        <pc:sldMkLst>
          <pc:docMk/>
          <pc:sldMk cId="3717650092" sldId="864"/>
        </pc:sldMkLst>
        <pc:spChg chg="mod">
          <ac:chgData name="Jenifer Prince Devaraj" userId="c3fb109c-09d1-42a6-93f4-69472d709861" providerId="ADAL" clId="{55B743B1-C751-4213-96ED-80458636F296}" dt="2025-11-27T00:34:19.816" v="168"/>
          <ac:spMkLst>
            <pc:docMk/>
            <pc:sldMk cId="3717650092" sldId="864"/>
            <ac:spMk id="4" creationId="{4C2BF3F2-4FB6-5823-A8B7-454D0D27F445}"/>
          </ac:spMkLst>
        </pc:spChg>
      </pc:sldChg>
      <pc:sldChg chg="del">
        <pc:chgData name="Jenifer Prince Devaraj" userId="c3fb109c-09d1-42a6-93f4-69472d709861" providerId="ADAL" clId="{55B743B1-C751-4213-96ED-80458636F296}" dt="2025-11-27T00:33:29.858" v="147" actId="47"/>
        <pc:sldMkLst>
          <pc:docMk/>
          <pc:sldMk cId="65191362" sldId="865"/>
        </pc:sldMkLst>
      </pc:sldChg>
      <pc:sldChg chg="del">
        <pc:chgData name="Jenifer Prince Devaraj" userId="c3fb109c-09d1-42a6-93f4-69472d709861" providerId="ADAL" clId="{55B743B1-C751-4213-96ED-80458636F296}" dt="2025-11-27T00:33:30.709" v="148" actId="47"/>
        <pc:sldMkLst>
          <pc:docMk/>
          <pc:sldMk cId="855463143" sldId="866"/>
        </pc:sldMkLst>
      </pc:sldChg>
      <pc:sldChg chg="del">
        <pc:chgData name="Jenifer Prince Devaraj" userId="c3fb109c-09d1-42a6-93f4-69472d709861" providerId="ADAL" clId="{55B743B1-C751-4213-96ED-80458636F296}" dt="2025-11-27T00:27:10.846" v="8" actId="47"/>
        <pc:sldMkLst>
          <pc:docMk/>
          <pc:sldMk cId="952100256" sldId="867"/>
        </pc:sldMkLst>
      </pc:sldChg>
      <pc:sldChg chg="del">
        <pc:chgData name="Jenifer Prince Devaraj" userId="c3fb109c-09d1-42a6-93f4-69472d709861" providerId="ADAL" clId="{55B743B1-C751-4213-96ED-80458636F296}" dt="2025-11-27T00:33:22.314" v="145" actId="47"/>
        <pc:sldMkLst>
          <pc:docMk/>
          <pc:sldMk cId="3854130389" sldId="876"/>
        </pc:sldMkLst>
      </pc:sldChg>
      <pc:sldChg chg="del">
        <pc:chgData name="Jenifer Prince Devaraj" userId="c3fb109c-09d1-42a6-93f4-69472d709861" providerId="ADAL" clId="{55B743B1-C751-4213-96ED-80458636F296}" dt="2025-11-27T00:33:08.958" v="144" actId="47"/>
        <pc:sldMkLst>
          <pc:docMk/>
          <pc:sldMk cId="3684891746" sldId="877"/>
        </pc:sldMkLst>
      </pc:sldChg>
      <pc:sldChg chg="add">
        <pc:chgData name="Jenifer Prince Devaraj" userId="c3fb109c-09d1-42a6-93f4-69472d709861" providerId="ADAL" clId="{55B743B1-C751-4213-96ED-80458636F296}" dt="2025-11-27T00:27:22.334" v="9"/>
        <pc:sldMkLst>
          <pc:docMk/>
          <pc:sldMk cId="952100256" sldId="878"/>
        </pc:sldMkLst>
      </pc:sldChg>
      <pc:sldChg chg="addSp delSp modSp add mod">
        <pc:chgData name="Jenifer Prince Devaraj" userId="c3fb109c-09d1-42a6-93f4-69472d709861" providerId="ADAL" clId="{55B743B1-C751-4213-96ED-80458636F296}" dt="2025-11-27T00:34:19.816" v="168"/>
        <pc:sldMkLst>
          <pc:docMk/>
          <pc:sldMk cId="1079889632" sldId="879"/>
        </pc:sldMkLst>
        <pc:spChg chg="mod">
          <ac:chgData name="Jenifer Prince Devaraj" userId="c3fb109c-09d1-42a6-93f4-69472d709861" providerId="ADAL" clId="{55B743B1-C751-4213-96ED-80458636F296}" dt="2025-11-27T00:34:19.816" v="168"/>
          <ac:spMkLst>
            <pc:docMk/>
            <pc:sldMk cId="1079889632" sldId="879"/>
            <ac:spMk id="4" creationId="{4C2BF3F2-4FB6-5823-A8B7-454D0D27F445}"/>
          </ac:spMkLst>
        </pc:spChg>
        <pc:picChg chg="del">
          <ac:chgData name="Jenifer Prince Devaraj" userId="c3fb109c-09d1-42a6-93f4-69472d709861" providerId="ADAL" clId="{55B743B1-C751-4213-96ED-80458636F296}" dt="2025-11-27T00:30:05.933" v="36" actId="478"/>
          <ac:picMkLst>
            <pc:docMk/>
            <pc:sldMk cId="1079889632" sldId="879"/>
            <ac:picMk id="8" creationId="{55E504AD-2CE5-4BA0-B7D3-770F37086532}"/>
          </ac:picMkLst>
        </pc:picChg>
        <pc:picChg chg="del">
          <ac:chgData name="Jenifer Prince Devaraj" userId="c3fb109c-09d1-42a6-93f4-69472d709861" providerId="ADAL" clId="{55B743B1-C751-4213-96ED-80458636F296}" dt="2025-11-27T00:30:07.454" v="37" actId="478"/>
          <ac:picMkLst>
            <pc:docMk/>
            <pc:sldMk cId="1079889632" sldId="879"/>
            <ac:picMk id="9" creationId="{AD222530-55E7-448E-A429-F2DB1BAD9368}"/>
          </ac:picMkLst>
        </pc:picChg>
        <pc:picChg chg="add mod">
          <ac:chgData name="Jenifer Prince Devaraj" userId="c3fb109c-09d1-42a6-93f4-69472d709861" providerId="ADAL" clId="{55B743B1-C751-4213-96ED-80458636F296}" dt="2025-11-27T00:30:15.944" v="39" actId="1076"/>
          <ac:picMkLst>
            <pc:docMk/>
            <pc:sldMk cId="1079889632" sldId="879"/>
            <ac:picMk id="10" creationId="{A5096F65-1A8F-4BA2-A718-FA9041FB100A}"/>
          </ac:picMkLst>
        </pc:picChg>
      </pc:sldChg>
    </pc:docChg>
  </pc:docChgLst>
  <pc:docChgLst>
    <pc:chgData name="Jenifer Prince Devaraj" userId="c3fb109c-09d1-42a6-93f4-69472d709861" providerId="ADAL" clId="{05459E2D-45E2-4621-A6FA-259C65BD65A2}"/>
    <pc:docChg chg="undo custSel addSld delSld modSld">
      <pc:chgData name="Jenifer Prince Devaraj" userId="c3fb109c-09d1-42a6-93f4-69472d709861" providerId="ADAL" clId="{05459E2D-45E2-4621-A6FA-259C65BD65A2}" dt="2025-11-21T13:48:57.690" v="926" actId="47"/>
      <pc:docMkLst>
        <pc:docMk/>
      </pc:docMkLst>
      <pc:sldChg chg="modSp mod">
        <pc:chgData name="Jenifer Prince Devaraj" userId="c3fb109c-09d1-42a6-93f4-69472d709861" providerId="ADAL" clId="{05459E2D-45E2-4621-A6FA-259C65BD65A2}" dt="2025-11-21T13:41:47.721" v="88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5459E2D-45E2-4621-A6FA-259C65BD65A2}" dt="2025-11-21T13:41:47.721" v="88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2858809897" sldId="843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858809897" sldId="843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0:16:09.023" v="1" actId="14100"/>
          <ac:spMkLst>
            <pc:docMk/>
            <pc:sldMk cId="2858809897" sldId="843"/>
            <ac:spMk id="5" creationId="{75811BC7-EFC9-4E8B-BC0E-46859BE80EA3}"/>
          </ac:spMkLst>
        </pc:spChg>
        <pc:spChg chg="mod">
          <ac:chgData name="Jenifer Prince Devaraj" userId="c3fb109c-09d1-42a6-93f4-69472d709861" providerId="ADAL" clId="{05459E2D-45E2-4621-A6FA-259C65BD65A2}" dt="2025-11-21T13:40:47.830" v="855" actId="20577"/>
          <ac:spMkLst>
            <pc:docMk/>
            <pc:sldMk cId="2858809897" sldId="84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3587937032" sldId="852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587937032" sldId="852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0:16:21.957" v="2"/>
          <ac:spMkLst>
            <pc:docMk/>
            <pc:sldMk cId="3587937032" sldId="852"/>
            <ac:spMk id="13" creationId="{BC60F4DE-2360-E8FA-23BC-065076E1BCE2}"/>
          </ac:spMkLst>
        </pc:spChg>
      </pc:sldChg>
      <pc:sldChg chg="modSp add del">
        <pc:chgData name="Jenifer Prince Devaraj" userId="c3fb109c-09d1-42a6-93f4-69472d709861" providerId="ADAL" clId="{05459E2D-45E2-4621-A6FA-259C65BD65A2}" dt="2025-11-21T13:42:25.288" v="892"/>
        <pc:sldMkLst>
          <pc:docMk/>
          <pc:sldMk cId="1817205847" sldId="853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817205847" sldId="853"/>
            <ac:spMk id="4" creationId="{4C2BF3F2-4FB6-5823-A8B7-454D0D27F445}"/>
          </ac:spMkLst>
        </pc:spChg>
      </pc:sldChg>
      <pc:sldChg chg="modSp add del mod">
        <pc:chgData name="Jenifer Prince Devaraj" userId="c3fb109c-09d1-42a6-93f4-69472d709861" providerId="ADAL" clId="{05459E2D-45E2-4621-A6FA-259C65BD65A2}" dt="2025-11-21T13:42:55.410" v="900" actId="20577"/>
        <pc:sldMkLst>
          <pc:docMk/>
          <pc:sldMk cId="667300386" sldId="854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667300386" sldId="854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42:55.410" v="900" actId="20577"/>
          <ac:spMkLst>
            <pc:docMk/>
            <pc:sldMk cId="667300386" sldId="854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05459E2D-45E2-4621-A6FA-259C65BD65A2}" dt="2025-11-21T13:42:43.735" v="898" actId="20577"/>
        <pc:sldMkLst>
          <pc:docMk/>
          <pc:sldMk cId="2381642235" sldId="855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381642235" sldId="855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42:43.735" v="898" actId="20577"/>
          <ac:spMkLst>
            <pc:docMk/>
            <pc:sldMk cId="2381642235" sldId="855"/>
            <ac:spMk id="13" creationId="{BC60F4DE-2360-E8FA-23BC-065076E1BCE2}"/>
          </ac:spMkLst>
        </pc:spChg>
      </pc:sldChg>
      <pc:sldChg chg="addSp delSp 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2742848574" sldId="856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742848574" sldId="856"/>
            <ac:spMk id="4" creationId="{4C2BF3F2-4FB6-5823-A8B7-454D0D27F445}"/>
          </ac:spMkLst>
        </pc:spChg>
        <pc:picChg chg="del">
          <ac:chgData name="Jenifer Prince Devaraj" userId="c3fb109c-09d1-42a6-93f4-69472d709861" providerId="ADAL" clId="{05459E2D-45E2-4621-A6FA-259C65BD65A2}" dt="2025-11-21T13:10:33.372" v="781" actId="478"/>
          <ac:picMkLst>
            <pc:docMk/>
            <pc:sldMk cId="2742848574" sldId="856"/>
            <ac:picMk id="6" creationId="{52FCE169-6C55-4FEC-8A18-F6251DB0B735}"/>
          </ac:picMkLst>
        </pc:picChg>
        <pc:picChg chg="add mod">
          <ac:chgData name="Jenifer Prince Devaraj" userId="c3fb109c-09d1-42a6-93f4-69472d709861" providerId="ADAL" clId="{05459E2D-45E2-4621-A6FA-259C65BD65A2}" dt="2025-11-21T13:10:51.384" v="784" actId="1076"/>
          <ac:picMkLst>
            <pc:docMk/>
            <pc:sldMk cId="2742848574" sldId="856"/>
            <ac:picMk id="7" creationId="{49F3FC21-AA1A-4077-B7E1-7CCD1A991A74}"/>
          </ac:picMkLst>
        </pc:picChg>
        <pc:picChg chg="del">
          <ac:chgData name="Jenifer Prince Devaraj" userId="c3fb109c-09d1-42a6-93f4-69472d709861" providerId="ADAL" clId="{05459E2D-45E2-4621-A6FA-259C65BD65A2}" dt="2025-11-21T13:10:34.772" v="782" actId="478"/>
          <ac:picMkLst>
            <pc:docMk/>
            <pc:sldMk cId="2742848574" sldId="856"/>
            <ac:picMk id="8" creationId="{B1780CEE-973B-41BC-89C4-84ADD1B204AC}"/>
          </ac:picMkLst>
        </pc:picChg>
        <pc:picChg chg="add del mod">
          <ac:chgData name="Jenifer Prince Devaraj" userId="c3fb109c-09d1-42a6-93f4-69472d709861" providerId="ADAL" clId="{05459E2D-45E2-4621-A6FA-259C65BD65A2}" dt="2025-11-21T13:12:45.893" v="787" actId="478"/>
          <ac:picMkLst>
            <pc:docMk/>
            <pc:sldMk cId="2742848574" sldId="856"/>
            <ac:picMk id="10" creationId="{4F40D91A-5670-4F75-8710-F0A3AEF203A6}"/>
          </ac:picMkLst>
        </pc:picChg>
        <pc:picChg chg="add mod">
          <ac:chgData name="Jenifer Prince Devaraj" userId="c3fb109c-09d1-42a6-93f4-69472d709861" providerId="ADAL" clId="{05459E2D-45E2-4621-A6FA-259C65BD65A2}" dt="2025-11-21T13:12:48.457" v="789" actId="1076"/>
          <ac:picMkLst>
            <pc:docMk/>
            <pc:sldMk cId="2742848574" sldId="856"/>
            <ac:picMk id="12" creationId="{3503B62C-9C58-4323-AA19-EC0C8B20DDD2}"/>
          </ac:picMkLst>
        </pc:picChg>
      </pc:sldChg>
      <pc:sldChg chg="addSp delSp modSp mod">
        <pc:chgData name="Jenifer Prince Devaraj" userId="c3fb109c-09d1-42a6-93f4-69472d709861" providerId="ADAL" clId="{05459E2D-45E2-4621-A6FA-259C65BD65A2}" dt="2025-11-21T13:47:27.725" v="913" actId="14100"/>
        <pc:sldMkLst>
          <pc:docMk/>
          <pc:sldMk cId="2994075976" sldId="857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2994075976" sldId="857"/>
            <ac:spMk id="4" creationId="{4C2BF3F2-4FB6-5823-A8B7-454D0D27F445}"/>
          </ac:spMkLst>
        </pc:spChg>
        <pc:picChg chg="add del mod">
          <ac:chgData name="Jenifer Prince Devaraj" userId="c3fb109c-09d1-42a6-93f4-69472d709861" providerId="ADAL" clId="{05459E2D-45E2-4621-A6FA-259C65BD65A2}" dt="2025-11-21T13:46:51.402" v="901" actId="478"/>
          <ac:picMkLst>
            <pc:docMk/>
            <pc:sldMk cId="2994075976" sldId="857"/>
            <ac:picMk id="6" creationId="{B1B4764F-6272-4BCD-9745-2C31F17D1FB3}"/>
          </ac:picMkLst>
        </pc:picChg>
        <pc:picChg chg="add mod">
          <ac:chgData name="Jenifer Prince Devaraj" userId="c3fb109c-09d1-42a6-93f4-69472d709861" providerId="ADAL" clId="{05459E2D-45E2-4621-A6FA-259C65BD65A2}" dt="2025-11-21T13:47:00.519" v="906" actId="1076"/>
          <ac:picMkLst>
            <pc:docMk/>
            <pc:sldMk cId="2994075976" sldId="857"/>
            <ac:picMk id="7" creationId="{14D2CFFB-A41A-4E5E-BE9A-1E14326722D0}"/>
          </ac:picMkLst>
        </pc:picChg>
        <pc:picChg chg="del">
          <ac:chgData name="Jenifer Prince Devaraj" userId="c3fb109c-09d1-42a6-93f4-69472d709861" providerId="ADAL" clId="{05459E2D-45E2-4621-A6FA-259C65BD65A2}" dt="2025-11-21T13:12:55.563" v="790" actId="478"/>
          <ac:picMkLst>
            <pc:docMk/>
            <pc:sldMk cId="2994075976" sldId="857"/>
            <ac:picMk id="7" creationId="{1685DA4D-C1F7-42FE-A119-5B057A38A3FA}"/>
          </ac:picMkLst>
        </pc:picChg>
        <pc:picChg chg="add del mod">
          <ac:chgData name="Jenifer Prince Devaraj" userId="c3fb109c-09d1-42a6-93f4-69472d709861" providerId="ADAL" clId="{05459E2D-45E2-4621-A6FA-259C65BD65A2}" dt="2025-11-21T13:47:02.136" v="907" actId="478"/>
          <ac:picMkLst>
            <pc:docMk/>
            <pc:sldMk cId="2994075976" sldId="857"/>
            <ac:picMk id="9" creationId="{E8F692C4-1AAE-47C1-AE5F-F36BF3C909AF}"/>
          </ac:picMkLst>
        </pc:picChg>
        <pc:picChg chg="add mod">
          <ac:chgData name="Jenifer Prince Devaraj" userId="c3fb109c-09d1-42a6-93f4-69472d709861" providerId="ADAL" clId="{05459E2D-45E2-4621-A6FA-259C65BD65A2}" dt="2025-11-21T13:47:27.725" v="913" actId="14100"/>
          <ac:picMkLst>
            <pc:docMk/>
            <pc:sldMk cId="2994075976" sldId="857"/>
            <ac:picMk id="10" creationId="{F3435347-9851-4A02-8DF9-8569FF106B14}"/>
          </ac:picMkLst>
        </pc:picChg>
      </pc:sldChg>
      <pc:sldChg chg="addSp delSp modSp mod modNotesTx">
        <pc:chgData name="Jenifer Prince Devaraj" userId="c3fb109c-09d1-42a6-93f4-69472d709861" providerId="ADAL" clId="{05459E2D-45E2-4621-A6FA-259C65BD65A2}" dt="2025-11-21T13:47:54.760" v="918" actId="1076"/>
        <pc:sldMkLst>
          <pc:docMk/>
          <pc:sldMk cId="1460841404" sldId="858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460841404" sldId="858"/>
            <ac:spMk id="4" creationId="{4C2BF3F2-4FB6-5823-A8B7-454D0D27F445}"/>
          </ac:spMkLst>
        </pc:spChg>
        <pc:picChg chg="add del mod">
          <ac:chgData name="Jenifer Prince Devaraj" userId="c3fb109c-09d1-42a6-93f4-69472d709861" providerId="ADAL" clId="{05459E2D-45E2-4621-A6FA-259C65BD65A2}" dt="2025-11-21T12:07:59.660" v="32" actId="478"/>
          <ac:picMkLst>
            <pc:docMk/>
            <pc:sldMk cId="1460841404" sldId="858"/>
            <ac:picMk id="6" creationId="{112ADFE5-95D2-49D7-8F06-EE3A845DA77E}"/>
          </ac:picMkLst>
        </pc:picChg>
        <pc:picChg chg="add mod">
          <ac:chgData name="Jenifer Prince Devaraj" userId="c3fb109c-09d1-42a6-93f4-69472d709861" providerId="ADAL" clId="{05459E2D-45E2-4621-A6FA-259C65BD65A2}" dt="2025-11-21T13:47:54.760" v="918" actId="1076"/>
          <ac:picMkLst>
            <pc:docMk/>
            <pc:sldMk cId="1460841404" sldId="858"/>
            <ac:picMk id="6" creationId="{81DAB72C-8607-4A5A-8CF5-98D7FC8976F1}"/>
          </ac:picMkLst>
        </pc:picChg>
        <pc:picChg chg="del">
          <ac:chgData name="Jenifer Prince Devaraj" userId="c3fb109c-09d1-42a6-93f4-69472d709861" providerId="ADAL" clId="{05459E2D-45E2-4621-A6FA-259C65BD65A2}" dt="2025-11-21T12:03:09.564" v="6" actId="478"/>
          <ac:picMkLst>
            <pc:docMk/>
            <pc:sldMk cId="1460841404" sldId="858"/>
            <ac:picMk id="7" creationId="{72FA0A3C-4CFE-4205-A9C9-D5F57C28E389}"/>
          </ac:picMkLst>
        </pc:picChg>
        <pc:picChg chg="add del mod">
          <ac:chgData name="Jenifer Prince Devaraj" userId="c3fb109c-09d1-42a6-93f4-69472d709861" providerId="ADAL" clId="{05459E2D-45E2-4621-A6FA-259C65BD65A2}" dt="2025-11-21T13:47:49.851" v="915" actId="478"/>
          <ac:picMkLst>
            <pc:docMk/>
            <pc:sldMk cId="1460841404" sldId="858"/>
            <ac:picMk id="9" creationId="{91BE36AF-EED9-4D74-AE4D-042946B073AA}"/>
          </ac:picMkLst>
        </pc:picChg>
      </pc:sldChg>
      <pc:sldChg chg="modSp mod">
        <pc:chgData name="Jenifer Prince Devaraj" userId="c3fb109c-09d1-42a6-93f4-69472d709861" providerId="ADAL" clId="{05459E2D-45E2-4621-A6FA-259C65BD65A2}" dt="2025-11-21T13:42:25.288" v="892"/>
        <pc:sldMkLst>
          <pc:docMk/>
          <pc:sldMk cId="3343024452" sldId="859"/>
        </pc:sldMkLst>
        <pc:spChg chg="mod">
          <ac:chgData name="Jenifer Prince Devaraj" userId="c3fb109c-09d1-42a6-93f4-69472d709861" providerId="ADAL" clId="{05459E2D-45E2-4621-A6FA-259C65BD65A2}" dt="2025-11-21T13:15:10.772" v="800" actId="20577"/>
          <ac:spMkLst>
            <pc:docMk/>
            <pc:sldMk cId="3343024452" sldId="85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343024452" sldId="859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24:00.546" v="842" actId="1076"/>
          <ac:spMkLst>
            <pc:docMk/>
            <pc:sldMk cId="3343024452" sldId="859"/>
            <ac:spMk id="13" creationId="{BC60F4DE-2360-E8FA-23BC-065076E1BCE2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3990304137" sldId="860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990304137" sldId="860"/>
            <ac:spMk id="4" creationId="{4C2BF3F2-4FB6-5823-A8B7-454D0D27F445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1328152600" sldId="861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328152600" sldId="861"/>
            <ac:spMk id="4" creationId="{4C2BF3F2-4FB6-5823-A8B7-454D0D27F445}"/>
          </ac:spMkLst>
        </pc:spChg>
      </pc:sldChg>
      <pc:sldChg chg="del">
        <pc:chgData name="Jenifer Prince Devaraj" userId="c3fb109c-09d1-42a6-93f4-69472d709861" providerId="ADAL" clId="{05459E2D-45E2-4621-A6FA-259C65BD65A2}" dt="2025-11-21T13:23:05.503" v="834" actId="47"/>
        <pc:sldMkLst>
          <pc:docMk/>
          <pc:sldMk cId="2265647759" sldId="862"/>
        </pc:sldMkLst>
      </pc:sldChg>
      <pc:sldChg chg="del">
        <pc:chgData name="Jenifer Prince Devaraj" userId="c3fb109c-09d1-42a6-93f4-69472d709861" providerId="ADAL" clId="{05459E2D-45E2-4621-A6FA-259C65BD65A2}" dt="2025-11-21T13:23:06.152" v="835" actId="47"/>
        <pc:sldMkLst>
          <pc:docMk/>
          <pc:sldMk cId="3304572690" sldId="863"/>
        </pc:sldMkLst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3717650092" sldId="864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717650092" sldId="864"/>
            <ac:spMk id="4" creationId="{4C2BF3F2-4FB6-5823-A8B7-454D0D27F445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65191362" sldId="865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65191362" sldId="865"/>
            <ac:spMk id="4" creationId="{4C2BF3F2-4FB6-5823-A8B7-454D0D27F445}"/>
          </ac:spMkLst>
        </pc:spChg>
      </pc:sldChg>
      <pc:sldChg chg="modSp">
        <pc:chgData name="Jenifer Prince Devaraj" userId="c3fb109c-09d1-42a6-93f4-69472d709861" providerId="ADAL" clId="{05459E2D-45E2-4621-A6FA-259C65BD65A2}" dt="2025-11-21T13:42:25.288" v="892"/>
        <pc:sldMkLst>
          <pc:docMk/>
          <pc:sldMk cId="855463143" sldId="866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855463143" sldId="866"/>
            <ac:spMk id="4" creationId="{4C2BF3F2-4FB6-5823-A8B7-454D0D27F445}"/>
          </ac:spMkLst>
        </pc:spChg>
      </pc:sldChg>
      <pc:sldChg chg="modSp add">
        <pc:chgData name="Jenifer Prince Devaraj" userId="c3fb109c-09d1-42a6-93f4-69472d709861" providerId="ADAL" clId="{05459E2D-45E2-4621-A6FA-259C65BD65A2}" dt="2025-11-21T13:42:25.288" v="892"/>
        <pc:sldMkLst>
          <pc:docMk/>
          <pc:sldMk cId="952100256" sldId="867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952100256" sldId="867"/>
            <ac:spMk id="4" creationId="{4C2BF3F2-4FB6-5823-A8B7-454D0D27F445}"/>
          </ac:spMkLst>
        </pc:spChg>
      </pc:sldChg>
      <pc:sldChg chg="addSp delSp modSp add del mod">
        <pc:chgData name="Jenifer Prince Devaraj" userId="c3fb109c-09d1-42a6-93f4-69472d709861" providerId="ADAL" clId="{05459E2D-45E2-4621-A6FA-259C65BD65A2}" dt="2025-11-21T13:48:52.962" v="919" actId="47"/>
        <pc:sldMkLst>
          <pc:docMk/>
          <pc:sldMk cId="3786575113" sldId="868"/>
        </pc:sldMkLst>
        <pc:spChg chg="mod">
          <ac:chgData name="Jenifer Prince Devaraj" userId="c3fb109c-09d1-42a6-93f4-69472d709861" providerId="ADAL" clId="{05459E2D-45E2-4621-A6FA-259C65BD65A2}" dt="2025-11-21T12:27:48.077" v="272" actId="20577"/>
          <ac:spMkLst>
            <pc:docMk/>
            <pc:sldMk cId="3786575113" sldId="868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786575113" sldId="868"/>
            <ac:spMk id="4" creationId="{4C2BF3F2-4FB6-5823-A8B7-454D0D27F445}"/>
          </ac:spMkLst>
        </pc:spChg>
        <pc:spChg chg="add mod">
          <ac:chgData name="Jenifer Prince Devaraj" userId="c3fb109c-09d1-42a6-93f4-69472d709861" providerId="ADAL" clId="{05459E2D-45E2-4621-A6FA-259C65BD65A2}" dt="2025-11-21T12:30:05.356" v="364" actId="1076"/>
          <ac:spMkLst>
            <pc:docMk/>
            <pc:sldMk cId="3786575113" sldId="868"/>
            <ac:spMk id="7" creationId="{53A16465-4C38-454E-BD62-3A694EA6CF1B}"/>
          </ac:spMkLst>
        </pc:spChg>
        <pc:picChg chg="del">
          <ac:chgData name="Jenifer Prince Devaraj" userId="c3fb109c-09d1-42a6-93f4-69472d709861" providerId="ADAL" clId="{05459E2D-45E2-4621-A6FA-259C65BD65A2}" dt="2025-11-21T12:03:24.883" v="13" actId="478"/>
          <ac:picMkLst>
            <pc:docMk/>
            <pc:sldMk cId="3786575113" sldId="868"/>
            <ac:picMk id="6" creationId="{112ADFE5-95D2-49D7-8F06-EE3A845DA77E}"/>
          </ac:picMkLst>
        </pc:picChg>
        <pc:picChg chg="add del mod">
          <ac:chgData name="Jenifer Prince Devaraj" userId="c3fb109c-09d1-42a6-93f4-69472d709861" providerId="ADAL" clId="{05459E2D-45E2-4621-A6FA-259C65BD65A2}" dt="2025-11-21T12:20:56.513" v="125" actId="478"/>
          <ac:picMkLst>
            <pc:docMk/>
            <pc:sldMk cId="3786575113" sldId="868"/>
            <ac:picMk id="8" creationId="{76E20759-9890-425F-B279-B59A6EE76A88}"/>
          </ac:picMkLst>
        </pc:picChg>
        <pc:picChg chg="add del mod">
          <ac:chgData name="Jenifer Prince Devaraj" userId="c3fb109c-09d1-42a6-93f4-69472d709861" providerId="ADAL" clId="{05459E2D-45E2-4621-A6FA-259C65BD65A2}" dt="2025-11-21T12:26:26.253" v="255" actId="478"/>
          <ac:picMkLst>
            <pc:docMk/>
            <pc:sldMk cId="3786575113" sldId="868"/>
            <ac:picMk id="10" creationId="{7B6882A0-A293-49C0-8810-DA7AE9866914}"/>
          </ac:picMkLst>
        </pc:picChg>
        <pc:picChg chg="add del mod">
          <ac:chgData name="Jenifer Prince Devaraj" userId="c3fb109c-09d1-42a6-93f4-69472d709861" providerId="ADAL" clId="{05459E2D-45E2-4621-A6FA-259C65BD65A2}" dt="2025-11-21T12:31:47.158" v="365" actId="478"/>
          <ac:picMkLst>
            <pc:docMk/>
            <pc:sldMk cId="3786575113" sldId="868"/>
            <ac:picMk id="12" creationId="{C5083AD0-FB32-4630-BE26-A2D626F9E182}"/>
          </ac:picMkLst>
        </pc:picChg>
        <pc:picChg chg="add mod">
          <ac:chgData name="Jenifer Prince Devaraj" userId="c3fb109c-09d1-42a6-93f4-69472d709861" providerId="ADAL" clId="{05459E2D-45E2-4621-A6FA-259C65BD65A2}" dt="2025-11-21T12:31:50.606" v="367" actId="1076"/>
          <ac:picMkLst>
            <pc:docMk/>
            <pc:sldMk cId="3786575113" sldId="868"/>
            <ac:picMk id="14" creationId="{70E493A0-9726-42B9-85A1-57773F56E470}"/>
          </ac:picMkLst>
        </pc:picChg>
      </pc:sldChg>
      <pc:sldChg chg="modSp add del mod">
        <pc:chgData name="Jenifer Prince Devaraj" userId="c3fb109c-09d1-42a6-93f4-69472d709861" providerId="ADAL" clId="{05459E2D-45E2-4621-A6FA-259C65BD65A2}" dt="2025-11-21T13:48:55.557" v="923" actId="47"/>
        <pc:sldMkLst>
          <pc:docMk/>
          <pc:sldMk cId="3665866418" sldId="869"/>
        </pc:sldMkLst>
        <pc:spChg chg="mod">
          <ac:chgData name="Jenifer Prince Devaraj" userId="c3fb109c-09d1-42a6-93f4-69472d709861" providerId="ADAL" clId="{05459E2D-45E2-4621-A6FA-259C65BD65A2}" dt="2025-11-21T12:10:06.830" v="58" actId="20577"/>
          <ac:spMkLst>
            <pc:docMk/>
            <pc:sldMk cId="3665866418" sldId="869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665866418" sldId="869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2:11:24.725" v="71" actId="1076"/>
          <ac:spMkLst>
            <pc:docMk/>
            <pc:sldMk cId="3665866418" sldId="869"/>
            <ac:spMk id="7" creationId="{53A16465-4C38-454E-BD62-3A694EA6CF1B}"/>
          </ac:spMkLst>
        </pc:spChg>
      </pc:sldChg>
      <pc:sldChg chg="modSp add del mod">
        <pc:chgData name="Jenifer Prince Devaraj" userId="c3fb109c-09d1-42a6-93f4-69472d709861" providerId="ADAL" clId="{05459E2D-45E2-4621-A6FA-259C65BD65A2}" dt="2025-11-21T13:48:56.182" v="924" actId="47"/>
        <pc:sldMkLst>
          <pc:docMk/>
          <pc:sldMk cId="334299382" sldId="870"/>
        </pc:sldMkLst>
        <pc:spChg chg="mod">
          <ac:chgData name="Jenifer Prince Devaraj" userId="c3fb109c-09d1-42a6-93f4-69472d709861" providerId="ADAL" clId="{05459E2D-45E2-4621-A6FA-259C65BD65A2}" dt="2025-11-21T12:18:51.329" v="93" actId="20577"/>
          <ac:spMkLst>
            <pc:docMk/>
            <pc:sldMk cId="334299382" sldId="87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34299382" sldId="870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2:19:56.003" v="124" actId="1076"/>
          <ac:spMkLst>
            <pc:docMk/>
            <pc:sldMk cId="334299382" sldId="870"/>
            <ac:spMk id="7" creationId="{53A16465-4C38-454E-BD62-3A694EA6CF1B}"/>
          </ac:spMkLst>
        </pc:spChg>
      </pc:sldChg>
      <pc:sldChg chg="addSp delSp modSp add del mod">
        <pc:chgData name="Jenifer Prince Devaraj" userId="c3fb109c-09d1-42a6-93f4-69472d709861" providerId="ADAL" clId="{05459E2D-45E2-4621-A6FA-259C65BD65A2}" dt="2025-11-21T13:48:56.901" v="925" actId="47"/>
        <pc:sldMkLst>
          <pc:docMk/>
          <pc:sldMk cId="1245481388" sldId="871"/>
        </pc:sldMkLst>
        <pc:spChg chg="mod">
          <ac:chgData name="Jenifer Prince Devaraj" userId="c3fb109c-09d1-42a6-93f4-69472d709861" providerId="ADAL" clId="{05459E2D-45E2-4621-A6FA-259C65BD65A2}" dt="2025-11-21T12:21:44.979" v="167" actId="20577"/>
          <ac:spMkLst>
            <pc:docMk/>
            <pc:sldMk cId="1245481388" sldId="87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1245481388" sldId="871"/>
            <ac:spMk id="4" creationId="{4C2BF3F2-4FB6-5823-A8B7-454D0D27F445}"/>
          </ac:spMkLst>
        </pc:spChg>
        <pc:spChg chg="del">
          <ac:chgData name="Jenifer Prince Devaraj" userId="c3fb109c-09d1-42a6-93f4-69472d709861" providerId="ADAL" clId="{05459E2D-45E2-4621-A6FA-259C65BD65A2}" dt="2025-11-21T12:21:52.129" v="168" actId="478"/>
          <ac:spMkLst>
            <pc:docMk/>
            <pc:sldMk cId="1245481388" sldId="871"/>
            <ac:spMk id="7" creationId="{53A16465-4C38-454E-BD62-3A694EA6CF1B}"/>
          </ac:spMkLst>
        </pc:spChg>
        <pc:graphicFrameChg chg="add mod modGraphic">
          <ac:chgData name="Jenifer Prince Devaraj" userId="c3fb109c-09d1-42a6-93f4-69472d709861" providerId="ADAL" clId="{05459E2D-45E2-4621-A6FA-259C65BD65A2}" dt="2025-11-21T12:22:17.597" v="176" actId="1076"/>
          <ac:graphicFrameMkLst>
            <pc:docMk/>
            <pc:sldMk cId="1245481388" sldId="871"/>
            <ac:graphicFrameMk id="5" creationId="{05090DA7-8B52-483B-B12A-2696C0AFDC41}"/>
          </ac:graphicFrameMkLst>
        </pc:graphicFrameChg>
        <pc:picChg chg="del">
          <ac:chgData name="Jenifer Prince Devaraj" userId="c3fb109c-09d1-42a6-93f4-69472d709861" providerId="ADAL" clId="{05459E2D-45E2-4621-A6FA-259C65BD65A2}" dt="2025-11-21T12:21:58.413" v="171" actId="478"/>
          <ac:picMkLst>
            <pc:docMk/>
            <pc:sldMk cId="1245481388" sldId="871"/>
            <ac:picMk id="8" creationId="{76E20759-9890-425F-B279-B59A6EE76A88}"/>
          </ac:picMkLst>
        </pc:picChg>
      </pc:sldChg>
      <pc:sldChg chg="addSp delSp modSp add del mod">
        <pc:chgData name="Jenifer Prince Devaraj" userId="c3fb109c-09d1-42a6-93f4-69472d709861" providerId="ADAL" clId="{05459E2D-45E2-4621-A6FA-259C65BD65A2}" dt="2025-11-21T13:48:57.690" v="926" actId="47"/>
        <pc:sldMkLst>
          <pc:docMk/>
          <pc:sldMk cId="3784796818" sldId="872"/>
        </pc:sldMkLst>
        <pc:spChg chg="mod">
          <ac:chgData name="Jenifer Prince Devaraj" userId="c3fb109c-09d1-42a6-93f4-69472d709861" providerId="ADAL" clId="{05459E2D-45E2-4621-A6FA-259C65BD65A2}" dt="2025-11-21T12:23:20.183" v="214" actId="20577"/>
          <ac:spMkLst>
            <pc:docMk/>
            <pc:sldMk cId="3784796818" sldId="87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784796818" sldId="872"/>
            <ac:spMk id="4" creationId="{4C2BF3F2-4FB6-5823-A8B7-454D0D27F445}"/>
          </ac:spMkLst>
        </pc:spChg>
        <pc:graphicFrameChg chg="del">
          <ac:chgData name="Jenifer Prince Devaraj" userId="c3fb109c-09d1-42a6-93f4-69472d709861" providerId="ADAL" clId="{05459E2D-45E2-4621-A6FA-259C65BD65A2}" dt="2025-11-21T12:23:26.543" v="215" actId="478"/>
          <ac:graphicFrameMkLst>
            <pc:docMk/>
            <pc:sldMk cId="3784796818" sldId="872"/>
            <ac:graphicFrameMk id="5" creationId="{05090DA7-8B52-483B-B12A-2696C0AFDC41}"/>
          </ac:graphicFrameMkLst>
        </pc:graphicFrameChg>
        <pc:picChg chg="add mod">
          <ac:chgData name="Jenifer Prince Devaraj" userId="c3fb109c-09d1-42a6-93f4-69472d709861" providerId="ADAL" clId="{05459E2D-45E2-4621-A6FA-259C65BD65A2}" dt="2025-11-21T12:24:02.643" v="219" actId="1367"/>
          <ac:picMkLst>
            <pc:docMk/>
            <pc:sldMk cId="3784796818" sldId="872"/>
            <ac:picMk id="7" creationId="{AEC30EE4-4944-439D-854F-3BDC7DBCFB14}"/>
          </ac:picMkLst>
        </pc:picChg>
      </pc:sldChg>
      <pc:sldChg chg="modSp add del">
        <pc:chgData name="Jenifer Prince Devaraj" userId="c3fb109c-09d1-42a6-93f4-69472d709861" providerId="ADAL" clId="{05459E2D-45E2-4621-A6FA-259C65BD65A2}" dt="2025-11-21T13:48:55.062" v="922" actId="47"/>
        <pc:sldMkLst>
          <pc:docMk/>
          <pc:sldMk cId="4198233918" sldId="873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4198233918" sldId="873"/>
            <ac:spMk id="4" creationId="{4C2BF3F2-4FB6-5823-A8B7-454D0D27F445}"/>
          </ac:spMkLst>
        </pc:spChg>
      </pc:sldChg>
      <pc:sldChg chg="addSp delSp modSp add del mod">
        <pc:chgData name="Jenifer Prince Devaraj" userId="c3fb109c-09d1-42a6-93f4-69472d709861" providerId="ADAL" clId="{05459E2D-45E2-4621-A6FA-259C65BD65A2}" dt="2025-11-21T13:48:53.746" v="920" actId="47"/>
        <pc:sldMkLst>
          <pc:docMk/>
          <pc:sldMk cId="586764798" sldId="874"/>
        </pc:sldMkLst>
        <pc:spChg chg="mod">
          <ac:chgData name="Jenifer Prince Devaraj" userId="c3fb109c-09d1-42a6-93f4-69472d709861" providerId="ADAL" clId="{05459E2D-45E2-4621-A6FA-259C65BD65A2}" dt="2025-11-21T12:32:20.178" v="401" actId="20577"/>
          <ac:spMkLst>
            <pc:docMk/>
            <pc:sldMk cId="586764798" sldId="874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586764798" sldId="874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04:30.243" v="735" actId="1076"/>
          <ac:spMkLst>
            <pc:docMk/>
            <pc:sldMk cId="586764798" sldId="874"/>
            <ac:spMk id="7" creationId="{53A16465-4C38-454E-BD62-3A694EA6CF1B}"/>
          </ac:spMkLst>
        </pc:spChg>
        <pc:spChg chg="add mod">
          <ac:chgData name="Jenifer Prince Devaraj" userId="c3fb109c-09d1-42a6-93f4-69472d709861" providerId="ADAL" clId="{05459E2D-45E2-4621-A6FA-259C65BD65A2}" dt="2025-11-21T13:05:35.891" v="746" actId="1076"/>
          <ac:spMkLst>
            <pc:docMk/>
            <pc:sldMk cId="586764798" sldId="874"/>
            <ac:spMk id="11" creationId="{A51267BA-CDCD-488F-8B27-B7468940E139}"/>
          </ac:spMkLst>
        </pc:spChg>
        <pc:picChg chg="add del mod">
          <ac:chgData name="Jenifer Prince Devaraj" userId="c3fb109c-09d1-42a6-93f4-69472d709861" providerId="ADAL" clId="{05459E2D-45E2-4621-A6FA-259C65BD65A2}" dt="2025-11-21T13:04:16.912" v="731" actId="478"/>
          <ac:picMkLst>
            <pc:docMk/>
            <pc:sldMk cId="586764798" sldId="874"/>
            <ac:picMk id="6" creationId="{67EA37F7-F475-476B-B579-A9C9A215C772}"/>
          </ac:picMkLst>
        </pc:picChg>
        <pc:picChg chg="del">
          <ac:chgData name="Jenifer Prince Devaraj" userId="c3fb109c-09d1-42a6-93f4-69472d709861" providerId="ADAL" clId="{05459E2D-45E2-4621-A6FA-259C65BD65A2}" dt="2025-11-21T12:32:27.942" v="402" actId="478"/>
          <ac:picMkLst>
            <pc:docMk/>
            <pc:sldMk cId="586764798" sldId="874"/>
            <ac:picMk id="14" creationId="{70E493A0-9726-42B9-85A1-57773F56E470}"/>
          </ac:picMkLst>
        </pc:picChg>
        <pc:cxnChg chg="add mod">
          <ac:chgData name="Jenifer Prince Devaraj" userId="c3fb109c-09d1-42a6-93f4-69472d709861" providerId="ADAL" clId="{05459E2D-45E2-4621-A6FA-259C65BD65A2}" dt="2025-11-21T13:05:10.817" v="745" actId="1076"/>
          <ac:cxnSpMkLst>
            <pc:docMk/>
            <pc:sldMk cId="586764798" sldId="874"/>
            <ac:cxnSpMk id="10" creationId="{4868BFC6-441D-465A-B725-8D77DEECF9FD}"/>
          </ac:cxnSpMkLst>
        </pc:cxnChg>
      </pc:sldChg>
      <pc:sldChg chg="addSp delSp modSp add del mod">
        <pc:chgData name="Jenifer Prince Devaraj" userId="c3fb109c-09d1-42a6-93f4-69472d709861" providerId="ADAL" clId="{05459E2D-45E2-4621-A6FA-259C65BD65A2}" dt="2025-11-21T13:48:54.357" v="921" actId="47"/>
        <pc:sldMkLst>
          <pc:docMk/>
          <pc:sldMk cId="3024712489" sldId="875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024712489" sldId="875"/>
            <ac:spMk id="4" creationId="{4C2BF3F2-4FB6-5823-A8B7-454D0D27F445}"/>
          </ac:spMkLst>
        </pc:spChg>
        <pc:spChg chg="add del mod">
          <ac:chgData name="Jenifer Prince Devaraj" userId="c3fb109c-09d1-42a6-93f4-69472d709861" providerId="ADAL" clId="{05459E2D-45E2-4621-A6FA-259C65BD65A2}" dt="2025-11-21T13:09:39.065" v="777" actId="113"/>
          <ac:spMkLst>
            <pc:docMk/>
            <pc:sldMk cId="3024712489" sldId="875"/>
            <ac:spMk id="7" creationId="{53A16465-4C38-454E-BD62-3A694EA6CF1B}"/>
          </ac:spMkLst>
        </pc:spChg>
        <pc:spChg chg="mod">
          <ac:chgData name="Jenifer Prince Devaraj" userId="c3fb109c-09d1-42a6-93f4-69472d709861" providerId="ADAL" clId="{05459E2D-45E2-4621-A6FA-259C65BD65A2}" dt="2025-11-21T13:09:42.133" v="778" actId="1076"/>
          <ac:spMkLst>
            <pc:docMk/>
            <pc:sldMk cId="3024712489" sldId="875"/>
            <ac:spMk id="11" creationId="{A51267BA-CDCD-488F-8B27-B7468940E139}"/>
          </ac:spMkLst>
        </pc:spChg>
        <pc:picChg chg="add mod">
          <ac:chgData name="Jenifer Prince Devaraj" userId="c3fb109c-09d1-42a6-93f4-69472d709861" providerId="ADAL" clId="{05459E2D-45E2-4621-A6FA-259C65BD65A2}" dt="2025-11-21T13:09:33.349" v="775" actId="1076"/>
          <ac:picMkLst>
            <pc:docMk/>
            <pc:sldMk cId="3024712489" sldId="875"/>
            <ac:picMk id="6" creationId="{FC219DAD-1CDA-41CC-AAAA-DB463775BF8E}"/>
          </ac:picMkLst>
        </pc:picChg>
        <pc:cxnChg chg="del">
          <ac:chgData name="Jenifer Prince Devaraj" userId="c3fb109c-09d1-42a6-93f4-69472d709861" providerId="ADAL" clId="{05459E2D-45E2-4621-A6FA-259C65BD65A2}" dt="2025-11-21T13:09:31.093" v="774" actId="478"/>
          <ac:cxnSpMkLst>
            <pc:docMk/>
            <pc:sldMk cId="3024712489" sldId="875"/>
            <ac:cxnSpMk id="10" creationId="{4868BFC6-441D-465A-B725-8D77DEECF9FD}"/>
          </ac:cxnSpMkLst>
        </pc:cxnChg>
      </pc:sldChg>
      <pc:sldChg chg="add del">
        <pc:chgData name="Jenifer Prince Devaraj" userId="c3fb109c-09d1-42a6-93f4-69472d709861" providerId="ADAL" clId="{05459E2D-45E2-4621-A6FA-259C65BD65A2}" dt="2025-11-21T13:10:15.855" v="780" actId="47"/>
        <pc:sldMkLst>
          <pc:docMk/>
          <pc:sldMk cId="2523151457" sldId="876"/>
        </pc:sldMkLst>
      </pc:sldChg>
      <pc:sldChg chg="modSp add mod">
        <pc:chgData name="Jenifer Prince Devaraj" userId="c3fb109c-09d1-42a6-93f4-69472d709861" providerId="ADAL" clId="{05459E2D-45E2-4621-A6FA-259C65BD65A2}" dt="2025-11-21T13:42:25.288" v="892"/>
        <pc:sldMkLst>
          <pc:docMk/>
          <pc:sldMk cId="3854130389" sldId="876"/>
        </pc:sldMkLst>
        <pc:spChg chg="mod">
          <ac:chgData name="Jenifer Prince Devaraj" userId="c3fb109c-09d1-42a6-93f4-69472d709861" providerId="ADAL" clId="{05459E2D-45E2-4621-A6FA-259C65BD65A2}" dt="2025-11-21T13:22:36.300" v="832" actId="1076"/>
          <ac:spMkLst>
            <pc:docMk/>
            <pc:sldMk cId="3854130389" sldId="87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854130389" sldId="876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30:48.188" v="848" actId="6549"/>
          <ac:spMkLst>
            <pc:docMk/>
            <pc:sldMk cId="3854130389" sldId="876"/>
            <ac:spMk id="13" creationId="{BC60F4DE-2360-E8FA-23BC-065076E1BCE2}"/>
          </ac:spMkLst>
        </pc:spChg>
      </pc:sldChg>
      <pc:sldChg chg="addSp modSp add mod">
        <pc:chgData name="Jenifer Prince Devaraj" userId="c3fb109c-09d1-42a6-93f4-69472d709861" providerId="ADAL" clId="{05459E2D-45E2-4621-A6FA-259C65BD65A2}" dt="2025-11-21T13:42:25.288" v="892"/>
        <pc:sldMkLst>
          <pc:docMk/>
          <pc:sldMk cId="3684891746" sldId="877"/>
        </pc:sldMkLst>
        <pc:spChg chg="mod">
          <ac:chgData name="Jenifer Prince Devaraj" userId="c3fb109c-09d1-42a6-93f4-69472d709861" providerId="ADAL" clId="{05459E2D-45E2-4621-A6FA-259C65BD65A2}" dt="2025-11-21T13:42:25.288" v="892"/>
          <ac:spMkLst>
            <pc:docMk/>
            <pc:sldMk cId="3684891746" sldId="877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5459E2D-45E2-4621-A6FA-259C65BD65A2}" dt="2025-11-21T13:24:10.371" v="845" actId="1076"/>
          <ac:spMkLst>
            <pc:docMk/>
            <pc:sldMk cId="3684891746" sldId="877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05459E2D-45E2-4621-A6FA-259C65BD65A2}" dt="2025-11-21T13:31:01.013" v="849" actId="1076"/>
          <ac:picMkLst>
            <pc:docMk/>
            <pc:sldMk cId="3684891746" sldId="877"/>
            <ac:picMk id="7" creationId="{2505006D-FEC7-4B6D-9AE5-9B050EEC88B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12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52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247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1577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736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520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091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Ultrasonic Sensor with PIC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45873" y="2022171"/>
            <a:ext cx="962533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 an industrial factory, a conveyor belt transports products through different processing stages. 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To maintain safety, prevent collisions, and detect jams, the system must continuously monitor the distance between an object on the conveyor and a fixed reference point.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An ultrasonic HC-SR04 sensor is mounted above the conveyor. When an object approaches, the system evaluates its distance and activates different LED indicators to represent the operational status.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026190" y="2071014"/>
            <a:ext cx="9767437" cy="4008509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the distance from the ultrasonic sensor, displays the measured value and system status on a 16×2 LCD, and controls three LEDs that represent SAFE, WARNING, and DANGER conditions.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Ultrasonic Distance Sensor (HC-SR04) measures the distance to an object on the conveyor and outputs the time-of-flight pulse.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Trigger pin connected to RB0.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Echo pin connected to RB4.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4" y="1131791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55357" y="1760965"/>
            <a:ext cx="11104659" cy="4621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Three LEDs connected to PORTC are used to communicate operational states: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Heater (RB0):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SAFE (Green LED – RC0)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Turns ON when the measured distance is greater than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Indicates the conveyor is clear and operating normally.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WARNING (Yellow LED – RC1)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between 20 cm and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that an object is approaching the inspection zone.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DANGER (Red LED – RC2)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less than 20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a jam, collision risk, or object too close to the sensor.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 the operational status based on distance: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“CONVEYOR NORMAL!” when distance &gt; 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“MOVEMENT NEARBY!” when 20–50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“INTRUDER ALERT!” when distance &lt; 20 cm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Design the schematic using Proetus.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DBD8BD-6430-40DE-9C13-7D1A18061D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2781" y="1842987"/>
            <a:ext cx="7436142" cy="469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84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Write the Program for the given scenario.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EB22F7-E544-4BA7-BA1E-A362BF7A51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85" y="1896698"/>
            <a:ext cx="2432175" cy="44198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EEB5CA1-45EC-4BDA-A9DE-3C52C5A68E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2469" y="1834524"/>
            <a:ext cx="3579738" cy="48452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586D32-1523-4926-BDFF-DDC1303FD8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6816" y="1838774"/>
            <a:ext cx="3334442" cy="497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48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55E504AD-2CE5-4BA0-B7D3-770F3708653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68960" y="2182753"/>
            <a:ext cx="4880370" cy="3259251"/>
          </a:xfrm>
          <a:prstGeom prst="rect">
            <a:avLst/>
          </a:prstGeom>
        </p:spPr>
      </p:pic>
      <p:pic>
        <p:nvPicPr>
          <p:cNvPr id="9" name="Picture 8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AD222530-55E7-448E-A429-F2DB1BAD936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487298" y="2182752"/>
            <a:ext cx="5090803" cy="3259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75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A5096F65-1A8F-4BA2-A718-FA9041FB100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207753" y="2301532"/>
            <a:ext cx="5525770" cy="365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889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329674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principle of the HC-SR04 ultrasonic sensor with a neat diagram.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34518" y="2160531"/>
            <a:ext cx="10223185" cy="4457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MCU sends a 10 µs HIGH pulse on TRIG 			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sensor emits an 8-cycle burst of ultrasound at ~ 40 kHz.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Sound travels through air, hits an object, and reflects.	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Sensor sets ECHO pin HIGH immediately after the burst; when echo returns, ECHO goes LOW.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The duration ECHO stayed HIGH = round-trip time of sound.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Because the sound travels to the object and back, the /2 divides the round trip.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Distance is calculated using formula: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			Distance = (Time of Flight × Speed of Sound) / 2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sz="1600" dirty="0">
                <a:latin typeface="Book Antiqua" panose="02040602050305030304" pitchFamily="18" charset="0"/>
                <a:ea typeface="Cambria" panose="02040503050406030204" pitchFamily="18" charset="0"/>
              </a:rPr>
              <a:t>									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 descr="A diagram of a waveform&#10;&#10;Description automatically generated">
            <a:extLst>
              <a:ext uri="{FF2B5EF4-FFF2-40B4-BE49-F238E27FC236}">
                <a16:creationId xmlns:a16="http://schemas.microsoft.com/office/drawing/2014/main" id="{0BF5926B-6147-4498-A466-45E5AB2CE1A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041197" y="1727002"/>
            <a:ext cx="4510405" cy="2069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024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760522" y="2359176"/>
            <a:ext cx="4404603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voltage regulator has an unregulated dc input voltage Vi applied to one input terminal, a regulated output dc voltage Vo from a second terminal, and the third terminal connected to ground.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64003" y="2403523"/>
            <a:ext cx="3932555" cy="25577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90304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315679" y="1988474"/>
            <a:ext cx="5927466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Fixed-Positive Voltage Regulator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78XX regulators are the three-terminal devices that provide a fixed positive output voltage.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An unregulated input voltage Vi is filtered by a capacitor C1 and connected to the IC’s IN terminal.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IC’s OUT terminal provides a regulated +12 V, which is filtered by capacitor C2. The third IC terminal is connected to ground (GND)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B24E6B-3D8A-4D75-8280-A77E0066839E}"/>
              </a:ext>
            </a:extLst>
          </p:cNvPr>
          <p:cNvSpPr txBox="1"/>
          <p:nvPr/>
        </p:nvSpPr>
        <p:spPr>
          <a:xfrm>
            <a:off x="6829622" y="2539949"/>
            <a:ext cx="5214892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Fixed-Negative Voltage Regulator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79XX regulators are the three-terminal IC regulators that provide a fixed negative output voltage.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9D50A6-F157-48D1-A9BA-5E78903C03C4}"/>
              </a:ext>
            </a:extLst>
          </p:cNvPr>
          <p:cNvCxnSpPr/>
          <p:nvPr/>
        </p:nvCxnSpPr>
        <p:spPr>
          <a:xfrm>
            <a:off x="6653047" y="1988474"/>
            <a:ext cx="0" cy="439340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76500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1087</TotalTime>
  <Words>867</Words>
  <Application>Microsoft Office PowerPoint</Application>
  <PresentationFormat>Widescreen</PresentationFormat>
  <Paragraphs>134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Book Antiqua</vt:lpstr>
      <vt:lpstr>Calibri</vt:lpstr>
      <vt:lpstr>Calibri Light</vt:lpstr>
      <vt:lpstr>Cambria</vt:lpstr>
      <vt:lpstr>Wingdings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System Specifications</vt:lpstr>
      <vt:lpstr>Design the schematic using Proetus.</vt:lpstr>
      <vt:lpstr>Write the Program for the given scenario.</vt:lpstr>
      <vt:lpstr>Simulate and verify the results.</vt:lpstr>
      <vt:lpstr>Simulate and verify the results.</vt:lpstr>
      <vt:lpstr>Explain the working principle of the HC-SR04 ultrasonic sensor with a neat diagram.</vt:lpstr>
      <vt:lpstr>Explain the working of the Voltage Regulator.</vt:lpstr>
      <vt:lpstr>Explain the working of the Voltage Regulator.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2025-11-27T00:34:22Z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