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7" r:id="rId4"/>
  </p:sldMasterIdLst>
  <p:notesMasterIdLst>
    <p:notesMasterId r:id="rId25"/>
  </p:notesMasterIdLst>
  <p:sldIdLst>
    <p:sldId id="256" r:id="rId5"/>
    <p:sldId id="269" r:id="rId6"/>
    <p:sldId id="257" r:id="rId7"/>
    <p:sldId id="258" r:id="rId8"/>
    <p:sldId id="259" r:id="rId9"/>
    <p:sldId id="260" r:id="rId10"/>
    <p:sldId id="268" r:id="rId11"/>
    <p:sldId id="262" r:id="rId12"/>
    <p:sldId id="263" r:id="rId13"/>
    <p:sldId id="264" r:id="rId14"/>
    <p:sldId id="265" r:id="rId15"/>
    <p:sldId id="270" r:id="rId16"/>
    <p:sldId id="261" r:id="rId17"/>
    <p:sldId id="271" r:id="rId18"/>
    <p:sldId id="266" r:id="rId19"/>
    <p:sldId id="272" r:id="rId20"/>
    <p:sldId id="267" r:id="rId21"/>
    <p:sldId id="273" r:id="rId22"/>
    <p:sldId id="274" r:id="rId23"/>
    <p:sldId id="27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ECA897-1141-4847-9426-1E7EDCD7AFF6}" v="879" dt="2021-07-21T13:21:59.8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6642" autoAdjust="0"/>
  </p:normalViewPr>
  <p:slideViewPr>
    <p:cSldViewPr snapToGrid="0">
      <p:cViewPr varScale="1">
        <p:scale>
          <a:sx n="62" d="100"/>
          <a:sy n="62" d="100"/>
        </p:scale>
        <p:origin x="1056" y="84"/>
      </p:cViewPr>
      <p:guideLst/>
    </p:cSldViewPr>
  </p:slideViewPr>
  <p:notesTextViewPr>
    <p:cViewPr>
      <p:scale>
        <a:sx n="1" d="1"/>
        <a:sy n="1" d="1"/>
      </p:scale>
      <p:origin x="0" y="-160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ea Elisabeta Magos (1918861)" userId="c3222119-ea1c-4e36-8688-8ef57354b72b" providerId="ADAL" clId="{46ECA897-1141-4847-9426-1E7EDCD7AFF6}"/>
    <pc:docChg chg="undo custSel addSld delSld modSld sldOrd modMainMaster">
      <pc:chgData name="Andreea Elisabeta Magos (1918861)" userId="c3222119-ea1c-4e36-8688-8ef57354b72b" providerId="ADAL" clId="{46ECA897-1141-4847-9426-1E7EDCD7AFF6}" dt="2021-07-21T14:00:12.971" v="4756"/>
      <pc:docMkLst>
        <pc:docMk/>
      </pc:docMkLst>
      <pc:sldChg chg="addSp delSp modSp mod setBg">
        <pc:chgData name="Andreea Elisabeta Magos (1918861)" userId="c3222119-ea1c-4e36-8688-8ef57354b72b" providerId="ADAL" clId="{46ECA897-1141-4847-9426-1E7EDCD7AFF6}" dt="2021-07-21T11:38:41.926" v="3594" actId="26606"/>
        <pc:sldMkLst>
          <pc:docMk/>
          <pc:sldMk cId="2931441539" sldId="256"/>
        </pc:sldMkLst>
        <pc:spChg chg="mod">
          <ac:chgData name="Andreea Elisabeta Magos (1918861)" userId="c3222119-ea1c-4e36-8688-8ef57354b72b" providerId="ADAL" clId="{46ECA897-1141-4847-9426-1E7EDCD7AFF6}" dt="2021-07-21T11:38:41.926" v="3594" actId="26606"/>
          <ac:spMkLst>
            <pc:docMk/>
            <pc:sldMk cId="2931441539" sldId="256"/>
            <ac:spMk id="2" creationId="{A9467E98-C4F4-487E-AB15-5620684F8C9F}"/>
          </ac:spMkLst>
        </pc:spChg>
        <pc:spChg chg="mod">
          <ac:chgData name="Andreea Elisabeta Magos (1918861)" userId="c3222119-ea1c-4e36-8688-8ef57354b72b" providerId="ADAL" clId="{46ECA897-1141-4847-9426-1E7EDCD7AFF6}" dt="2021-07-21T11:38:41.926" v="3594" actId="26606"/>
          <ac:spMkLst>
            <pc:docMk/>
            <pc:sldMk cId="2931441539" sldId="256"/>
            <ac:spMk id="3" creationId="{86C3512E-CD7B-4311-BF74-B8AC9B15578F}"/>
          </ac:spMkLst>
        </pc:spChg>
        <pc:spChg chg="add del">
          <ac:chgData name="Andreea Elisabeta Magos (1918861)" userId="c3222119-ea1c-4e36-8688-8ef57354b72b" providerId="ADAL" clId="{46ECA897-1141-4847-9426-1E7EDCD7AFF6}" dt="2021-07-21T11:38:41.795" v="3593" actId="26606"/>
          <ac:spMkLst>
            <pc:docMk/>
            <pc:sldMk cId="2931441539" sldId="256"/>
            <ac:spMk id="10" creationId="{377641A3-0AD1-47C4-888F-5D557BC9C0CB}"/>
          </ac:spMkLst>
        </pc:spChg>
        <pc:picChg chg="mod">
          <ac:chgData name="Andreea Elisabeta Magos (1918861)" userId="c3222119-ea1c-4e36-8688-8ef57354b72b" providerId="ADAL" clId="{46ECA897-1141-4847-9426-1E7EDCD7AFF6}" dt="2021-07-21T11:38:41.926" v="3594" actId="26606"/>
          <ac:picMkLst>
            <pc:docMk/>
            <pc:sldMk cId="2931441539" sldId="256"/>
            <ac:picMk id="4" creationId="{F7B78D89-6872-416C-B136-8C0F0CC711FF}"/>
          </ac:picMkLst>
        </pc:picChg>
      </pc:sldChg>
      <pc:sldChg chg="setBg modNotesTx">
        <pc:chgData name="Andreea Elisabeta Magos (1918861)" userId="c3222119-ea1c-4e36-8688-8ef57354b72b" providerId="ADAL" clId="{46ECA897-1141-4847-9426-1E7EDCD7AFF6}" dt="2021-07-21T09:19:32.399" v="1309"/>
        <pc:sldMkLst>
          <pc:docMk/>
          <pc:sldMk cId="2070287436" sldId="257"/>
        </pc:sldMkLst>
      </pc:sldChg>
      <pc:sldChg chg="ord setBg modNotesTx">
        <pc:chgData name="Andreea Elisabeta Magos (1918861)" userId="c3222119-ea1c-4e36-8688-8ef57354b72b" providerId="ADAL" clId="{46ECA897-1141-4847-9426-1E7EDCD7AFF6}" dt="2021-07-21T11:34:44.430" v="3567"/>
        <pc:sldMkLst>
          <pc:docMk/>
          <pc:sldMk cId="570277235" sldId="258"/>
        </pc:sldMkLst>
      </pc:sldChg>
      <pc:sldChg chg="ord setBg">
        <pc:chgData name="Andreea Elisabeta Magos (1918861)" userId="c3222119-ea1c-4e36-8688-8ef57354b72b" providerId="ADAL" clId="{46ECA897-1141-4847-9426-1E7EDCD7AFF6}" dt="2021-07-21T11:31:22.372" v="3529"/>
        <pc:sldMkLst>
          <pc:docMk/>
          <pc:sldMk cId="3941615883" sldId="259"/>
        </pc:sldMkLst>
      </pc:sldChg>
      <pc:sldChg chg="addSp delSp modSp new mod ord setBg modNotesTx">
        <pc:chgData name="Andreea Elisabeta Magos (1918861)" userId="c3222119-ea1c-4e36-8688-8ef57354b72b" providerId="ADAL" clId="{46ECA897-1141-4847-9426-1E7EDCD7AFF6}" dt="2021-07-21T11:32:45.309" v="3549"/>
        <pc:sldMkLst>
          <pc:docMk/>
          <pc:sldMk cId="2191811645" sldId="260"/>
        </pc:sldMkLst>
        <pc:graphicFrameChg chg="add del mod modGraphic">
          <ac:chgData name="Andreea Elisabeta Magos (1918861)" userId="c3222119-ea1c-4e36-8688-8ef57354b72b" providerId="ADAL" clId="{46ECA897-1141-4847-9426-1E7EDCD7AFF6}" dt="2021-07-20T22:10:01.023" v="12" actId="1032"/>
          <ac:graphicFrameMkLst>
            <pc:docMk/>
            <pc:sldMk cId="2191811645" sldId="260"/>
            <ac:graphicFrameMk id="2" creationId="{D2DB29F4-A309-44A0-8472-DC500C151B9D}"/>
          </ac:graphicFrameMkLst>
        </pc:graphicFrameChg>
        <pc:graphicFrameChg chg="add mod ord modGraphic">
          <ac:chgData name="Andreea Elisabeta Magos (1918861)" userId="c3222119-ea1c-4e36-8688-8ef57354b72b" providerId="ADAL" clId="{46ECA897-1141-4847-9426-1E7EDCD7AFF6}" dt="2021-07-20T22:42:06.900" v="804" actId="26606"/>
          <ac:graphicFrameMkLst>
            <pc:docMk/>
            <pc:sldMk cId="2191811645" sldId="260"/>
            <ac:graphicFrameMk id="3" creationId="{50381C7C-A265-4A3D-BB5A-BBBE0877BE1B}"/>
          </ac:graphicFrameMkLst>
        </pc:graphicFrameChg>
        <pc:picChg chg="add mod">
          <ac:chgData name="Andreea Elisabeta Magos (1918861)" userId="c3222119-ea1c-4e36-8688-8ef57354b72b" providerId="ADAL" clId="{46ECA897-1141-4847-9426-1E7EDCD7AFF6}" dt="2021-07-20T22:42:06.900" v="804" actId="26606"/>
          <ac:picMkLst>
            <pc:docMk/>
            <pc:sldMk cId="2191811645" sldId="260"/>
            <ac:picMk id="5" creationId="{740952AB-C81E-45CE-BA15-12FAF13E7D97}"/>
          </ac:picMkLst>
        </pc:picChg>
      </pc:sldChg>
      <pc:sldChg chg="modSp del">
        <pc:chgData name="Andreea Elisabeta Magos (1918861)" userId="c3222119-ea1c-4e36-8688-8ef57354b72b" providerId="ADAL" clId="{46ECA897-1141-4847-9426-1E7EDCD7AFF6}" dt="2021-07-20T22:06:03.072" v="4" actId="2696"/>
        <pc:sldMkLst>
          <pc:docMk/>
          <pc:sldMk cId="3370496599" sldId="260"/>
        </pc:sldMkLst>
        <pc:graphicFrameChg chg="mod">
          <ac:chgData name="Andreea Elisabeta Magos (1918861)" userId="c3222119-ea1c-4e36-8688-8ef57354b72b" providerId="ADAL" clId="{46ECA897-1141-4847-9426-1E7EDCD7AFF6}" dt="2021-07-20T22:05:53.360" v="3" actId="20577"/>
          <ac:graphicFrameMkLst>
            <pc:docMk/>
            <pc:sldMk cId="3370496599" sldId="260"/>
            <ac:graphicFrameMk id="2" creationId="{C30CF5E1-F02E-4511-A0FD-912EE602AB30}"/>
          </ac:graphicFrameMkLst>
        </pc:graphicFrameChg>
      </pc:sldChg>
      <pc:sldChg chg="addSp delSp modSp new mod ord setBg modNotesTx">
        <pc:chgData name="Andreea Elisabeta Magos (1918861)" userId="c3222119-ea1c-4e36-8688-8ef57354b72b" providerId="ADAL" clId="{46ECA897-1141-4847-9426-1E7EDCD7AFF6}" dt="2021-07-21T14:00:12.971" v="4756"/>
        <pc:sldMkLst>
          <pc:docMk/>
          <pc:sldMk cId="3608292398" sldId="261"/>
        </pc:sldMkLst>
        <pc:spChg chg="add del mod">
          <ac:chgData name="Andreea Elisabeta Magos (1918861)" userId="c3222119-ea1c-4e36-8688-8ef57354b72b" providerId="ADAL" clId="{46ECA897-1141-4847-9426-1E7EDCD7AFF6}" dt="2021-07-20T22:53:01.234" v="815" actId="21"/>
          <ac:spMkLst>
            <pc:docMk/>
            <pc:sldMk cId="3608292398" sldId="261"/>
            <ac:spMk id="4" creationId="{F81AEF04-0178-47E8-9C46-158D30D667CD}"/>
          </ac:spMkLst>
        </pc:spChg>
        <pc:spChg chg="add mod">
          <ac:chgData name="Andreea Elisabeta Magos (1918861)" userId="c3222119-ea1c-4e36-8688-8ef57354b72b" providerId="ADAL" clId="{46ECA897-1141-4847-9426-1E7EDCD7AFF6}" dt="2021-07-21T09:10:51.612" v="1200" actId="1076"/>
          <ac:spMkLst>
            <pc:docMk/>
            <pc:sldMk cId="3608292398" sldId="261"/>
            <ac:spMk id="5" creationId="{5D16328E-CE81-47DA-AE6B-A842121157F5}"/>
          </ac:spMkLst>
        </pc:spChg>
        <pc:spChg chg="add del mod">
          <ac:chgData name="Andreea Elisabeta Magos (1918861)" userId="c3222119-ea1c-4e36-8688-8ef57354b72b" providerId="ADAL" clId="{46ECA897-1141-4847-9426-1E7EDCD7AFF6}" dt="2021-07-20T23:13:38.384" v="1112" actId="21"/>
          <ac:spMkLst>
            <pc:docMk/>
            <pc:sldMk cId="3608292398" sldId="261"/>
            <ac:spMk id="6" creationId="{DC507104-5ACB-4AEB-9921-6682FBFE8CE0}"/>
          </ac:spMkLst>
        </pc:spChg>
        <pc:spChg chg="add del mod">
          <ac:chgData name="Andreea Elisabeta Magos (1918861)" userId="c3222119-ea1c-4e36-8688-8ef57354b72b" providerId="ADAL" clId="{46ECA897-1141-4847-9426-1E7EDCD7AFF6}" dt="2021-07-20T23:13:29.830" v="1111" actId="21"/>
          <ac:spMkLst>
            <pc:docMk/>
            <pc:sldMk cId="3608292398" sldId="261"/>
            <ac:spMk id="7" creationId="{57B8EE28-DFF1-42E7-8848-30067263B77D}"/>
          </ac:spMkLst>
        </pc:spChg>
        <pc:spChg chg="add del mod">
          <ac:chgData name="Andreea Elisabeta Magos (1918861)" userId="c3222119-ea1c-4e36-8688-8ef57354b72b" providerId="ADAL" clId="{46ECA897-1141-4847-9426-1E7EDCD7AFF6}" dt="2021-07-20T23:12:45.344" v="1103" actId="21"/>
          <ac:spMkLst>
            <pc:docMk/>
            <pc:sldMk cId="3608292398" sldId="261"/>
            <ac:spMk id="8" creationId="{73B8D20F-F2EE-4298-9138-349D9322C109}"/>
          </ac:spMkLst>
        </pc:spChg>
        <pc:spChg chg="add mod">
          <ac:chgData name="Andreea Elisabeta Magos (1918861)" userId="c3222119-ea1c-4e36-8688-8ef57354b72b" providerId="ADAL" clId="{46ECA897-1141-4847-9426-1E7EDCD7AFF6}" dt="2021-07-21T13:54:50.271" v="4639" actId="20577"/>
          <ac:spMkLst>
            <pc:docMk/>
            <pc:sldMk cId="3608292398" sldId="261"/>
            <ac:spMk id="9" creationId="{A5722B2F-A542-4E00-925C-55B7BAABED0D}"/>
          </ac:spMkLst>
        </pc:spChg>
        <pc:spChg chg="add mod">
          <ac:chgData name="Andreea Elisabeta Magos (1918861)" userId="c3222119-ea1c-4e36-8688-8ef57354b72b" providerId="ADAL" clId="{46ECA897-1141-4847-9426-1E7EDCD7AFF6}" dt="2021-07-21T13:58:42.125" v="4715" actId="20577"/>
          <ac:spMkLst>
            <pc:docMk/>
            <pc:sldMk cId="3608292398" sldId="261"/>
            <ac:spMk id="10" creationId="{7D3500D8-D474-491B-BFB7-A234FC50DBCE}"/>
          </ac:spMkLst>
        </pc:spChg>
        <pc:spChg chg="add del mod">
          <ac:chgData name="Andreea Elisabeta Magos (1918861)" userId="c3222119-ea1c-4e36-8688-8ef57354b72b" providerId="ADAL" clId="{46ECA897-1141-4847-9426-1E7EDCD7AFF6}" dt="2021-07-20T23:00:22.202" v="935" actId="478"/>
          <ac:spMkLst>
            <pc:docMk/>
            <pc:sldMk cId="3608292398" sldId="261"/>
            <ac:spMk id="11" creationId="{313D5755-B4EE-4AD8-BE68-22D4673F2055}"/>
          </ac:spMkLst>
        </pc:spChg>
        <pc:spChg chg="add mod">
          <ac:chgData name="Andreea Elisabeta Magos (1918861)" userId="c3222119-ea1c-4e36-8688-8ef57354b72b" providerId="ADAL" clId="{46ECA897-1141-4847-9426-1E7EDCD7AFF6}" dt="2021-07-21T13:59:36.229" v="4754" actId="20577"/>
          <ac:spMkLst>
            <pc:docMk/>
            <pc:sldMk cId="3608292398" sldId="261"/>
            <ac:spMk id="12" creationId="{30C7BCA6-65F6-45D5-8DAC-108510510175}"/>
          </ac:spMkLst>
        </pc:spChg>
        <pc:picChg chg="add mod">
          <ac:chgData name="Andreea Elisabeta Magos (1918861)" userId="c3222119-ea1c-4e36-8688-8ef57354b72b" providerId="ADAL" clId="{46ECA897-1141-4847-9426-1E7EDCD7AFF6}" dt="2021-07-21T09:10:17.042" v="1195" actId="14100"/>
          <ac:picMkLst>
            <pc:docMk/>
            <pc:sldMk cId="3608292398" sldId="261"/>
            <ac:picMk id="3" creationId="{1BECDE73-FA3C-47F1-8866-28857B7FCB2F}"/>
          </ac:picMkLst>
        </pc:picChg>
        <pc:picChg chg="add del mod">
          <ac:chgData name="Andreea Elisabeta Magos (1918861)" userId="c3222119-ea1c-4e36-8688-8ef57354b72b" providerId="ADAL" clId="{46ECA897-1141-4847-9426-1E7EDCD7AFF6}" dt="2021-07-20T23:03:24.827" v="972" actId="21"/>
          <ac:picMkLst>
            <pc:docMk/>
            <pc:sldMk cId="3608292398" sldId="261"/>
            <ac:picMk id="14" creationId="{8A5AD25B-3467-4DB1-9912-E1991C82AAC6}"/>
          </ac:picMkLst>
        </pc:picChg>
        <pc:picChg chg="add mod">
          <ac:chgData name="Andreea Elisabeta Magos (1918861)" userId="c3222119-ea1c-4e36-8688-8ef57354b72b" providerId="ADAL" clId="{46ECA897-1141-4847-9426-1E7EDCD7AFF6}" dt="2021-07-21T09:10:43.613" v="1199" actId="1076"/>
          <ac:picMkLst>
            <pc:docMk/>
            <pc:sldMk cId="3608292398" sldId="261"/>
            <ac:picMk id="16" creationId="{280532E8-2132-4143-8219-5F96B45FAD33}"/>
          </ac:picMkLst>
        </pc:picChg>
        <pc:picChg chg="add mod">
          <ac:chgData name="Andreea Elisabeta Magos (1918861)" userId="c3222119-ea1c-4e36-8688-8ef57354b72b" providerId="ADAL" clId="{46ECA897-1141-4847-9426-1E7EDCD7AFF6}" dt="2021-07-21T09:10:26.186" v="1196" actId="1076"/>
          <ac:picMkLst>
            <pc:docMk/>
            <pc:sldMk cId="3608292398" sldId="261"/>
            <ac:picMk id="18" creationId="{5366ACD7-1E0B-49EA-A456-5711611B26CE}"/>
          </ac:picMkLst>
        </pc:picChg>
        <pc:picChg chg="add mod">
          <ac:chgData name="Andreea Elisabeta Magos (1918861)" userId="c3222119-ea1c-4e36-8688-8ef57354b72b" providerId="ADAL" clId="{46ECA897-1141-4847-9426-1E7EDCD7AFF6}" dt="2021-07-21T09:10:40.004" v="1198" actId="1076"/>
          <ac:picMkLst>
            <pc:docMk/>
            <pc:sldMk cId="3608292398" sldId="261"/>
            <ac:picMk id="20" creationId="{504CEC05-99E3-4EC7-AFCE-FF044F1D740A}"/>
          </ac:picMkLst>
        </pc:picChg>
      </pc:sldChg>
      <pc:sldChg chg="addSp delSp modSp new mod ord setBg modNotesTx">
        <pc:chgData name="Andreea Elisabeta Magos (1918861)" userId="c3222119-ea1c-4e36-8688-8ef57354b72b" providerId="ADAL" clId="{46ECA897-1141-4847-9426-1E7EDCD7AFF6}" dt="2021-07-21T11:33:31.508" v="3557"/>
        <pc:sldMkLst>
          <pc:docMk/>
          <pc:sldMk cId="84985997" sldId="262"/>
        </pc:sldMkLst>
        <pc:spChg chg="mod ord">
          <ac:chgData name="Andreea Elisabeta Magos (1918861)" userId="c3222119-ea1c-4e36-8688-8ef57354b72b" providerId="ADAL" clId="{46ECA897-1141-4847-9426-1E7EDCD7AFF6}" dt="2021-07-21T09:14:31.005" v="1220" actId="20577"/>
          <ac:spMkLst>
            <pc:docMk/>
            <pc:sldMk cId="84985997" sldId="262"/>
            <ac:spMk id="2" creationId="{0A27431A-DF34-4862-9D54-0CF1732E6547}"/>
          </ac:spMkLst>
        </pc:spChg>
        <pc:spChg chg="del">
          <ac:chgData name="Andreea Elisabeta Magos (1918861)" userId="c3222119-ea1c-4e36-8688-8ef57354b72b" providerId="ADAL" clId="{46ECA897-1141-4847-9426-1E7EDCD7AFF6}" dt="2021-07-21T09:12:38.188" v="1203" actId="931"/>
          <ac:spMkLst>
            <pc:docMk/>
            <pc:sldMk cId="84985997" sldId="262"/>
            <ac:spMk id="3" creationId="{59D7DDAC-8B09-450C-8552-CEBE113D2749}"/>
          </ac:spMkLst>
        </pc:spChg>
        <pc:spChg chg="add mod">
          <ac:chgData name="Andreea Elisabeta Magos (1918861)" userId="c3222119-ea1c-4e36-8688-8ef57354b72b" providerId="ADAL" clId="{46ECA897-1141-4847-9426-1E7EDCD7AFF6}" dt="2021-07-21T09:14:37.598" v="1222" actId="27636"/>
          <ac:spMkLst>
            <pc:docMk/>
            <pc:sldMk cId="84985997" sldId="262"/>
            <ac:spMk id="9" creationId="{4DE590B8-B107-4ED0-BA7B-0F56C2795C80}"/>
          </ac:spMkLst>
        </pc:spChg>
        <pc:picChg chg="add mod">
          <ac:chgData name="Andreea Elisabeta Magos (1918861)" userId="c3222119-ea1c-4e36-8688-8ef57354b72b" providerId="ADAL" clId="{46ECA897-1141-4847-9426-1E7EDCD7AFF6}" dt="2021-07-21T09:13:04.024" v="1206" actId="26606"/>
          <ac:picMkLst>
            <pc:docMk/>
            <pc:sldMk cId="84985997" sldId="262"/>
            <ac:picMk id="5" creationId="{63CD39E5-7D87-4B64-8184-DBCBF0E33354}"/>
          </ac:picMkLst>
        </pc:picChg>
      </pc:sldChg>
      <pc:sldChg chg="addSp delSp modSp new mod ord setBg">
        <pc:chgData name="Andreea Elisabeta Magos (1918861)" userId="c3222119-ea1c-4e36-8688-8ef57354b72b" providerId="ADAL" clId="{46ECA897-1141-4847-9426-1E7EDCD7AFF6}" dt="2021-07-21T11:33:41.934" v="3559"/>
        <pc:sldMkLst>
          <pc:docMk/>
          <pc:sldMk cId="1103460870" sldId="263"/>
        </pc:sldMkLst>
        <pc:spChg chg="mod ord">
          <ac:chgData name="Andreea Elisabeta Magos (1918861)" userId="c3222119-ea1c-4e36-8688-8ef57354b72b" providerId="ADAL" clId="{46ECA897-1141-4847-9426-1E7EDCD7AFF6}" dt="2021-07-21T09:17:48.421" v="1270" actId="26606"/>
          <ac:spMkLst>
            <pc:docMk/>
            <pc:sldMk cId="1103460870" sldId="263"/>
            <ac:spMk id="2" creationId="{8DF119E9-40F4-4679-A2FF-C3DFAA26E96C}"/>
          </ac:spMkLst>
        </pc:spChg>
        <pc:spChg chg="del">
          <ac:chgData name="Andreea Elisabeta Magos (1918861)" userId="c3222119-ea1c-4e36-8688-8ef57354b72b" providerId="ADAL" clId="{46ECA897-1141-4847-9426-1E7EDCD7AFF6}" dt="2021-07-21T09:15:37.394" v="1249" actId="931"/>
          <ac:spMkLst>
            <pc:docMk/>
            <pc:sldMk cId="1103460870" sldId="263"/>
            <ac:spMk id="3" creationId="{BA360E7C-75D9-4CCE-B6A1-9A2394E87A1B}"/>
          </ac:spMkLst>
        </pc:spChg>
        <pc:spChg chg="del mod">
          <ac:chgData name="Andreea Elisabeta Magos (1918861)" userId="c3222119-ea1c-4e36-8688-8ef57354b72b" providerId="ADAL" clId="{46ECA897-1141-4847-9426-1E7EDCD7AFF6}" dt="2021-07-21T09:15:59.310" v="1253" actId="931"/>
          <ac:spMkLst>
            <pc:docMk/>
            <pc:sldMk cId="1103460870" sldId="263"/>
            <ac:spMk id="4" creationId="{75AA0714-8133-4A8B-B973-EE087CAFBF47}"/>
          </ac:spMkLst>
        </pc:spChg>
        <pc:spChg chg="add del">
          <ac:chgData name="Andreea Elisabeta Magos (1918861)" userId="c3222119-ea1c-4e36-8688-8ef57354b72b" providerId="ADAL" clId="{46ECA897-1141-4847-9426-1E7EDCD7AFF6}" dt="2021-07-21T09:17:48.421" v="1270" actId="26606"/>
          <ac:spMkLst>
            <pc:docMk/>
            <pc:sldMk cId="1103460870" sldId="263"/>
            <ac:spMk id="13" creationId="{2C069419-B83B-4E10-A3EF-91A86B5D3570}"/>
          </ac:spMkLst>
        </pc:spChg>
        <pc:spChg chg="add del">
          <ac:chgData name="Andreea Elisabeta Magos (1918861)" userId="c3222119-ea1c-4e36-8688-8ef57354b72b" providerId="ADAL" clId="{46ECA897-1141-4847-9426-1E7EDCD7AFF6}" dt="2021-07-21T09:17:13.359" v="1263" actId="26606"/>
          <ac:spMkLst>
            <pc:docMk/>
            <pc:sldMk cId="1103460870" sldId="263"/>
            <ac:spMk id="17" creationId="{C9D7E3AD-CEAB-4B2F-8061-293C0DDF9148}"/>
          </ac:spMkLst>
        </pc:spChg>
        <pc:spChg chg="add del">
          <ac:chgData name="Andreea Elisabeta Magos (1918861)" userId="c3222119-ea1c-4e36-8688-8ef57354b72b" providerId="ADAL" clId="{46ECA897-1141-4847-9426-1E7EDCD7AFF6}" dt="2021-07-21T09:17:48.421" v="1269" actId="26606"/>
          <ac:spMkLst>
            <pc:docMk/>
            <pc:sldMk cId="1103460870" sldId="263"/>
            <ac:spMk id="18" creationId="{17A9517C-895B-4178-BFF8-7AD963B69402}"/>
          </ac:spMkLst>
        </pc:spChg>
        <pc:spChg chg="add del">
          <ac:chgData name="Andreea Elisabeta Magos (1918861)" userId="c3222119-ea1c-4e36-8688-8ef57354b72b" providerId="ADAL" clId="{46ECA897-1141-4847-9426-1E7EDCD7AFF6}" dt="2021-07-21T09:17:31.779" v="1265" actId="26606"/>
          <ac:spMkLst>
            <pc:docMk/>
            <pc:sldMk cId="1103460870" sldId="263"/>
            <ac:spMk id="19" creationId="{E202CE3C-E776-4827-A876-3DAB7D446218}"/>
          </ac:spMkLst>
        </pc:spChg>
        <pc:spChg chg="add del">
          <ac:chgData name="Andreea Elisabeta Magos (1918861)" userId="c3222119-ea1c-4e36-8688-8ef57354b72b" providerId="ADAL" clId="{46ECA897-1141-4847-9426-1E7EDCD7AFF6}" dt="2021-07-21T09:17:31.779" v="1265" actId="26606"/>
          <ac:spMkLst>
            <pc:docMk/>
            <pc:sldMk cId="1103460870" sldId="263"/>
            <ac:spMk id="20" creationId="{8F719170-A8A5-49D2-9E6F-3A3614200FCE}"/>
          </ac:spMkLst>
        </pc:spChg>
        <pc:spChg chg="add mod">
          <ac:chgData name="Andreea Elisabeta Magos (1918861)" userId="c3222119-ea1c-4e36-8688-8ef57354b72b" providerId="ADAL" clId="{46ECA897-1141-4847-9426-1E7EDCD7AFF6}" dt="2021-07-21T10:55:26.337" v="2506" actId="20577"/>
          <ac:spMkLst>
            <pc:docMk/>
            <pc:sldMk cId="1103460870" sldId="263"/>
            <ac:spMk id="21" creationId="{C9D7E3AD-CEAB-4B2F-8061-293C0DDF9148}"/>
          </ac:spMkLst>
        </pc:spChg>
        <pc:spChg chg="add del">
          <ac:chgData name="Andreea Elisabeta Magos (1918861)" userId="c3222119-ea1c-4e36-8688-8ef57354b72b" providerId="ADAL" clId="{46ECA897-1141-4847-9426-1E7EDCD7AFF6}" dt="2021-07-21T09:17:31.779" v="1265" actId="26606"/>
          <ac:spMkLst>
            <pc:docMk/>
            <pc:sldMk cId="1103460870" sldId="263"/>
            <ac:spMk id="22" creationId="{864865BA-016B-4484-AC52-5356C46825E7}"/>
          </ac:spMkLst>
        </pc:spChg>
        <pc:spChg chg="add del">
          <ac:chgData name="Andreea Elisabeta Magos (1918861)" userId="c3222119-ea1c-4e36-8688-8ef57354b72b" providerId="ADAL" clId="{46ECA897-1141-4847-9426-1E7EDCD7AFF6}" dt="2021-07-21T09:17:31.779" v="1265" actId="26606"/>
          <ac:spMkLst>
            <pc:docMk/>
            <pc:sldMk cId="1103460870" sldId="263"/>
            <ac:spMk id="24" creationId="{BB00E629-E117-44C1-8828-1FF3C4704071}"/>
          </ac:spMkLst>
        </pc:spChg>
        <pc:spChg chg="add del">
          <ac:chgData name="Andreea Elisabeta Magos (1918861)" userId="c3222119-ea1c-4e36-8688-8ef57354b72b" providerId="ADAL" clId="{46ECA897-1141-4847-9426-1E7EDCD7AFF6}" dt="2021-07-21T09:17:31.779" v="1265" actId="26606"/>
          <ac:spMkLst>
            <pc:docMk/>
            <pc:sldMk cId="1103460870" sldId="263"/>
            <ac:spMk id="26" creationId="{1D9E7B47-347C-41D5-B753-02FDFB08DFD5}"/>
          </ac:spMkLst>
        </pc:spChg>
        <pc:spChg chg="add del">
          <ac:chgData name="Andreea Elisabeta Magos (1918861)" userId="c3222119-ea1c-4e36-8688-8ef57354b72b" providerId="ADAL" clId="{46ECA897-1141-4847-9426-1E7EDCD7AFF6}" dt="2021-07-21T09:17:31.779" v="1265" actId="26606"/>
          <ac:spMkLst>
            <pc:docMk/>
            <pc:sldMk cId="1103460870" sldId="263"/>
            <ac:spMk id="28" creationId="{19362FFC-9160-409E-9C8F-1E9349079C13}"/>
          </ac:spMkLst>
        </pc:spChg>
        <pc:spChg chg="add del">
          <ac:chgData name="Andreea Elisabeta Magos (1918861)" userId="c3222119-ea1c-4e36-8688-8ef57354b72b" providerId="ADAL" clId="{46ECA897-1141-4847-9426-1E7EDCD7AFF6}" dt="2021-07-21T09:17:39.346" v="1267" actId="26606"/>
          <ac:spMkLst>
            <pc:docMk/>
            <pc:sldMk cId="1103460870" sldId="263"/>
            <ac:spMk id="30" creationId="{9B5B858A-1286-446C-B1C0-4B32B95F5486}"/>
          </ac:spMkLst>
        </pc:spChg>
        <pc:picChg chg="add mod ord">
          <ac:chgData name="Andreea Elisabeta Magos (1918861)" userId="c3222119-ea1c-4e36-8688-8ef57354b72b" providerId="ADAL" clId="{46ECA897-1141-4847-9426-1E7EDCD7AFF6}" dt="2021-07-21T09:17:48.421" v="1270" actId="26606"/>
          <ac:picMkLst>
            <pc:docMk/>
            <pc:sldMk cId="1103460870" sldId="263"/>
            <ac:picMk id="6" creationId="{5243F20F-0164-4B97-B089-DF01A3834D5D}"/>
          </ac:picMkLst>
        </pc:picChg>
        <pc:picChg chg="add mod">
          <ac:chgData name="Andreea Elisabeta Magos (1918861)" userId="c3222119-ea1c-4e36-8688-8ef57354b72b" providerId="ADAL" clId="{46ECA897-1141-4847-9426-1E7EDCD7AFF6}" dt="2021-07-21T09:17:48.421" v="1270" actId="26606"/>
          <ac:picMkLst>
            <pc:docMk/>
            <pc:sldMk cId="1103460870" sldId="263"/>
            <ac:picMk id="8" creationId="{F07F00E3-56F8-4337-849C-82657A9679C6}"/>
          </ac:picMkLst>
        </pc:picChg>
      </pc:sldChg>
      <pc:sldChg chg="addSp delSp modSp new mod ord setBg">
        <pc:chgData name="Andreea Elisabeta Magos (1918861)" userId="c3222119-ea1c-4e36-8688-8ef57354b72b" providerId="ADAL" clId="{46ECA897-1141-4847-9426-1E7EDCD7AFF6}" dt="2021-07-21T11:33:47" v="3561"/>
        <pc:sldMkLst>
          <pc:docMk/>
          <pc:sldMk cId="1417131717" sldId="264"/>
        </pc:sldMkLst>
        <pc:spChg chg="mod">
          <ac:chgData name="Andreea Elisabeta Magos (1918861)" userId="c3222119-ea1c-4e36-8688-8ef57354b72b" providerId="ADAL" clId="{46ECA897-1141-4847-9426-1E7EDCD7AFF6}" dt="2021-07-21T09:18:50.114" v="1306" actId="26606"/>
          <ac:spMkLst>
            <pc:docMk/>
            <pc:sldMk cId="1417131717" sldId="264"/>
            <ac:spMk id="2" creationId="{A0C0569D-6C9F-4F91-974E-E7DCF38CA72D}"/>
          </ac:spMkLst>
        </pc:spChg>
        <pc:spChg chg="del">
          <ac:chgData name="Andreea Elisabeta Magos (1918861)" userId="c3222119-ea1c-4e36-8688-8ef57354b72b" providerId="ADAL" clId="{46ECA897-1141-4847-9426-1E7EDCD7AFF6}" dt="2021-07-21T09:18:31.775" v="1300" actId="931"/>
          <ac:spMkLst>
            <pc:docMk/>
            <pc:sldMk cId="1417131717" sldId="264"/>
            <ac:spMk id="3" creationId="{5ADD7270-A796-4E10-AC09-C5E7A9C5BB9C}"/>
          </ac:spMkLst>
        </pc:spChg>
        <pc:spChg chg="add mod">
          <ac:chgData name="Andreea Elisabeta Magos (1918861)" userId="c3222119-ea1c-4e36-8688-8ef57354b72b" providerId="ADAL" clId="{46ECA897-1141-4847-9426-1E7EDCD7AFF6}" dt="2021-07-21T11:01:19.275" v="2694" actId="20577"/>
          <ac:spMkLst>
            <pc:docMk/>
            <pc:sldMk cId="1417131717" sldId="264"/>
            <ac:spMk id="9" creationId="{44BC62A5-615E-4D02-B428-436C2EA08A7A}"/>
          </ac:spMkLst>
        </pc:spChg>
        <pc:picChg chg="add mod">
          <ac:chgData name="Andreea Elisabeta Magos (1918861)" userId="c3222119-ea1c-4e36-8688-8ef57354b72b" providerId="ADAL" clId="{46ECA897-1141-4847-9426-1E7EDCD7AFF6}" dt="2021-07-21T09:19:04.403" v="1308" actId="14100"/>
          <ac:picMkLst>
            <pc:docMk/>
            <pc:sldMk cId="1417131717" sldId="264"/>
            <ac:picMk id="5" creationId="{E00B3C1F-755D-4615-AEF0-485145E4018E}"/>
          </ac:picMkLst>
        </pc:picChg>
      </pc:sldChg>
      <pc:sldChg chg="addSp delSp modSp new mod ord setBg">
        <pc:chgData name="Andreea Elisabeta Magos (1918861)" userId="c3222119-ea1c-4e36-8688-8ef57354b72b" providerId="ADAL" clId="{46ECA897-1141-4847-9426-1E7EDCD7AFF6}" dt="2021-07-21T11:33:50.728" v="3563"/>
        <pc:sldMkLst>
          <pc:docMk/>
          <pc:sldMk cId="2518313706" sldId="265"/>
        </pc:sldMkLst>
        <pc:spChg chg="mod">
          <ac:chgData name="Andreea Elisabeta Magos (1918861)" userId="c3222119-ea1c-4e36-8688-8ef57354b72b" providerId="ADAL" clId="{46ECA897-1141-4847-9426-1E7EDCD7AFF6}" dt="2021-07-21T09:20:50.902" v="1342" actId="26606"/>
          <ac:spMkLst>
            <pc:docMk/>
            <pc:sldMk cId="2518313706" sldId="265"/>
            <ac:spMk id="2" creationId="{8684F43A-F2A8-4000-B358-3717B6E6CD27}"/>
          </ac:spMkLst>
        </pc:spChg>
        <pc:spChg chg="del">
          <ac:chgData name="Andreea Elisabeta Magos (1918861)" userId="c3222119-ea1c-4e36-8688-8ef57354b72b" providerId="ADAL" clId="{46ECA897-1141-4847-9426-1E7EDCD7AFF6}" dt="2021-07-21T09:20:45.450" v="1339" actId="931"/>
          <ac:spMkLst>
            <pc:docMk/>
            <pc:sldMk cId="2518313706" sldId="265"/>
            <ac:spMk id="3" creationId="{61DCA9FB-E55B-45CF-A328-55A65F485B23}"/>
          </ac:spMkLst>
        </pc:spChg>
        <pc:spChg chg="mod">
          <ac:chgData name="Andreea Elisabeta Magos (1918861)" userId="c3222119-ea1c-4e36-8688-8ef57354b72b" providerId="ADAL" clId="{46ECA897-1141-4847-9426-1E7EDCD7AFF6}" dt="2021-07-21T11:13:12.370" v="2962" actId="20577"/>
          <ac:spMkLst>
            <pc:docMk/>
            <pc:sldMk cId="2518313706" sldId="265"/>
            <ac:spMk id="4" creationId="{0BFFB4D3-5546-4F30-99AD-4E507A3F33ED}"/>
          </ac:spMkLst>
        </pc:spChg>
        <pc:picChg chg="add mod ord">
          <ac:chgData name="Andreea Elisabeta Magos (1918861)" userId="c3222119-ea1c-4e36-8688-8ef57354b72b" providerId="ADAL" clId="{46ECA897-1141-4847-9426-1E7EDCD7AFF6}" dt="2021-07-21T09:20:50.902" v="1342" actId="26606"/>
          <ac:picMkLst>
            <pc:docMk/>
            <pc:sldMk cId="2518313706" sldId="265"/>
            <ac:picMk id="6" creationId="{1423FC1E-C6FD-42EC-9AF9-9CE893E74F24}"/>
          </ac:picMkLst>
        </pc:picChg>
      </pc:sldChg>
      <pc:sldChg chg="addSp delSp modSp new mod setBg">
        <pc:chgData name="Andreea Elisabeta Magos (1918861)" userId="c3222119-ea1c-4e36-8688-8ef57354b72b" providerId="ADAL" clId="{46ECA897-1141-4847-9426-1E7EDCD7AFF6}" dt="2021-07-21T11:15:28.773" v="3039" actId="14100"/>
        <pc:sldMkLst>
          <pc:docMk/>
          <pc:sldMk cId="4205671138" sldId="266"/>
        </pc:sldMkLst>
        <pc:spChg chg="mod ord">
          <ac:chgData name="Andreea Elisabeta Magos (1918861)" userId="c3222119-ea1c-4e36-8688-8ef57354b72b" providerId="ADAL" clId="{46ECA897-1141-4847-9426-1E7EDCD7AFF6}" dt="2021-07-21T09:24:41.856" v="1418" actId="26606"/>
          <ac:spMkLst>
            <pc:docMk/>
            <pc:sldMk cId="4205671138" sldId="266"/>
            <ac:spMk id="2" creationId="{22FA3C31-AB0F-418F-B8AC-DAF974C3DDEA}"/>
          </ac:spMkLst>
        </pc:spChg>
        <pc:spChg chg="del">
          <ac:chgData name="Andreea Elisabeta Magos (1918861)" userId="c3222119-ea1c-4e36-8688-8ef57354b72b" providerId="ADAL" clId="{46ECA897-1141-4847-9426-1E7EDCD7AFF6}" dt="2021-07-21T09:21:25.547" v="1344" actId="931"/>
          <ac:spMkLst>
            <pc:docMk/>
            <pc:sldMk cId="4205671138" sldId="266"/>
            <ac:spMk id="3" creationId="{16603C09-D37C-42CF-94D6-15FD48C3F956}"/>
          </ac:spMkLst>
        </pc:spChg>
        <pc:spChg chg="mod">
          <ac:chgData name="Andreea Elisabeta Magos (1918861)" userId="c3222119-ea1c-4e36-8688-8ef57354b72b" providerId="ADAL" clId="{46ECA897-1141-4847-9426-1E7EDCD7AFF6}" dt="2021-07-21T11:14:26.917" v="3031" actId="5793"/>
          <ac:spMkLst>
            <pc:docMk/>
            <pc:sldMk cId="4205671138" sldId="266"/>
            <ac:spMk id="4" creationId="{4497654E-AFE1-4D21-B52C-BB13137109A3}"/>
          </ac:spMkLst>
        </pc:spChg>
        <pc:spChg chg="add del">
          <ac:chgData name="Andreea Elisabeta Magos (1918861)" userId="c3222119-ea1c-4e36-8688-8ef57354b72b" providerId="ADAL" clId="{46ECA897-1141-4847-9426-1E7EDCD7AFF6}" dt="2021-07-21T09:24:41.856" v="1418" actId="26606"/>
          <ac:spMkLst>
            <pc:docMk/>
            <pc:sldMk cId="4205671138" sldId="266"/>
            <ac:spMk id="12" creationId="{2C8C8ED6-A932-44F5-83A5-5793DDA44921}"/>
          </ac:spMkLst>
        </pc:spChg>
        <pc:spChg chg="add del">
          <ac:chgData name="Andreea Elisabeta Magos (1918861)" userId="c3222119-ea1c-4e36-8688-8ef57354b72b" providerId="ADAL" clId="{46ECA897-1141-4847-9426-1E7EDCD7AFF6}" dt="2021-07-21T09:24:41.856" v="1418" actId="26606"/>
          <ac:spMkLst>
            <pc:docMk/>
            <pc:sldMk cId="4205671138" sldId="266"/>
            <ac:spMk id="14" creationId="{C182811E-FB7E-4C44-8776-8FBD8D9AA48B}"/>
          </ac:spMkLst>
        </pc:spChg>
        <pc:spChg chg="add del">
          <ac:chgData name="Andreea Elisabeta Magos (1918861)" userId="c3222119-ea1c-4e36-8688-8ef57354b72b" providerId="ADAL" clId="{46ECA897-1141-4847-9426-1E7EDCD7AFF6}" dt="2021-07-21T09:24:41.856" v="1418" actId="26606"/>
          <ac:spMkLst>
            <pc:docMk/>
            <pc:sldMk cId="4205671138" sldId="266"/>
            <ac:spMk id="16" creationId="{44658732-4596-4018-974F-676F1F66D19B}"/>
          </ac:spMkLst>
        </pc:spChg>
        <pc:picChg chg="add mod ord">
          <ac:chgData name="Andreea Elisabeta Magos (1918861)" userId="c3222119-ea1c-4e36-8688-8ef57354b72b" providerId="ADAL" clId="{46ECA897-1141-4847-9426-1E7EDCD7AFF6}" dt="2021-07-21T09:24:41.856" v="1418" actId="26606"/>
          <ac:picMkLst>
            <pc:docMk/>
            <pc:sldMk cId="4205671138" sldId="266"/>
            <ac:picMk id="6" creationId="{7A08C23E-2268-4133-926F-03EDF900BF28}"/>
          </ac:picMkLst>
        </pc:picChg>
        <pc:picChg chg="add mod ord">
          <ac:chgData name="Andreea Elisabeta Magos (1918861)" userId="c3222119-ea1c-4e36-8688-8ef57354b72b" providerId="ADAL" clId="{46ECA897-1141-4847-9426-1E7EDCD7AFF6}" dt="2021-07-21T09:24:41.856" v="1418" actId="26606"/>
          <ac:picMkLst>
            <pc:docMk/>
            <pc:sldMk cId="4205671138" sldId="266"/>
            <ac:picMk id="7" creationId="{CD4AC718-5F0F-4415-94ED-43DB3AEC54EC}"/>
          </ac:picMkLst>
        </pc:picChg>
        <pc:picChg chg="add mod">
          <ac:chgData name="Andreea Elisabeta Magos (1918861)" userId="c3222119-ea1c-4e36-8688-8ef57354b72b" providerId="ADAL" clId="{46ECA897-1141-4847-9426-1E7EDCD7AFF6}" dt="2021-07-21T11:15:28.773" v="3039" actId="14100"/>
          <ac:picMkLst>
            <pc:docMk/>
            <pc:sldMk cId="4205671138" sldId="266"/>
            <ac:picMk id="9" creationId="{80F54DA3-B6EE-4F06-9121-77A5E0C08F7D}"/>
          </ac:picMkLst>
        </pc:picChg>
      </pc:sldChg>
      <pc:sldChg chg="addSp delSp modSp new mod setBg addAnim delAnim modNotesTx">
        <pc:chgData name="Andreea Elisabeta Magos (1918861)" userId="c3222119-ea1c-4e36-8688-8ef57354b72b" providerId="ADAL" clId="{46ECA897-1141-4847-9426-1E7EDCD7AFF6}" dt="2021-07-21T12:45:39.481" v="4235" actId="20577"/>
        <pc:sldMkLst>
          <pc:docMk/>
          <pc:sldMk cId="979656177" sldId="267"/>
        </pc:sldMkLst>
        <pc:spChg chg="mod ord">
          <ac:chgData name="Andreea Elisabeta Magos (1918861)" userId="c3222119-ea1c-4e36-8688-8ef57354b72b" providerId="ADAL" clId="{46ECA897-1141-4847-9426-1E7EDCD7AFF6}" dt="2021-07-21T09:30:56.271" v="1464" actId="26606"/>
          <ac:spMkLst>
            <pc:docMk/>
            <pc:sldMk cId="979656177" sldId="267"/>
            <ac:spMk id="2" creationId="{EA1F95F9-4019-46A1-8D88-3790F551651E}"/>
          </ac:spMkLst>
        </pc:spChg>
        <pc:spChg chg="del">
          <ac:chgData name="Andreea Elisabeta Magos (1918861)" userId="c3222119-ea1c-4e36-8688-8ef57354b72b" providerId="ADAL" clId="{46ECA897-1141-4847-9426-1E7EDCD7AFF6}" dt="2021-07-21T09:29:30.085" v="1454" actId="26606"/>
          <ac:spMkLst>
            <pc:docMk/>
            <pc:sldMk cId="979656177" sldId="267"/>
            <ac:spMk id="3" creationId="{6DA5244B-F2C1-4BA7-A7B8-387CF1334E97}"/>
          </ac:spMkLst>
        </pc:spChg>
        <pc:spChg chg="add del">
          <ac:chgData name="Andreea Elisabeta Magos (1918861)" userId="c3222119-ea1c-4e36-8688-8ef57354b72b" providerId="ADAL" clId="{46ECA897-1141-4847-9426-1E7EDCD7AFF6}" dt="2021-07-21T09:30:56.271" v="1464" actId="26606"/>
          <ac:spMkLst>
            <pc:docMk/>
            <pc:sldMk cId="979656177" sldId="267"/>
            <ac:spMk id="11" creationId="{16B73C71-1168-4ACB-A30C-F2A5EBD70A0C}"/>
          </ac:spMkLst>
        </pc:spChg>
        <pc:picChg chg="add mod">
          <ac:chgData name="Andreea Elisabeta Magos (1918861)" userId="c3222119-ea1c-4e36-8688-8ef57354b72b" providerId="ADAL" clId="{46ECA897-1141-4847-9426-1E7EDCD7AFF6}" dt="2021-07-21T09:30:56.271" v="1464" actId="26606"/>
          <ac:picMkLst>
            <pc:docMk/>
            <pc:sldMk cId="979656177" sldId="267"/>
            <ac:picMk id="5" creationId="{435C5F3F-98E6-4BAD-A703-DF0EC1A9228B}"/>
          </ac:picMkLst>
        </pc:picChg>
        <pc:picChg chg="add mod">
          <ac:chgData name="Andreea Elisabeta Magos (1918861)" userId="c3222119-ea1c-4e36-8688-8ef57354b72b" providerId="ADAL" clId="{46ECA897-1141-4847-9426-1E7EDCD7AFF6}" dt="2021-07-21T09:30:56.271" v="1464" actId="26606"/>
          <ac:picMkLst>
            <pc:docMk/>
            <pc:sldMk cId="979656177" sldId="267"/>
            <ac:picMk id="6" creationId="{3EC7E85D-7453-4920-8E85-75B9634ADC7A}"/>
          </ac:picMkLst>
        </pc:picChg>
      </pc:sldChg>
      <pc:sldChg chg="addSp delSp modSp new mod ord setBg modNotesTx">
        <pc:chgData name="Andreea Elisabeta Magos (1918861)" userId="c3222119-ea1c-4e36-8688-8ef57354b72b" providerId="ADAL" clId="{46ECA897-1141-4847-9426-1E7EDCD7AFF6}" dt="2021-07-21T11:33:06.461" v="3555"/>
        <pc:sldMkLst>
          <pc:docMk/>
          <pc:sldMk cId="219215443" sldId="268"/>
        </pc:sldMkLst>
        <pc:spChg chg="mod ord">
          <ac:chgData name="Andreea Elisabeta Magos (1918861)" userId="c3222119-ea1c-4e36-8688-8ef57354b72b" providerId="ADAL" clId="{46ECA897-1141-4847-9426-1E7EDCD7AFF6}" dt="2021-07-21T09:55:09.817" v="1546" actId="14100"/>
          <ac:spMkLst>
            <pc:docMk/>
            <pc:sldMk cId="219215443" sldId="268"/>
            <ac:spMk id="2" creationId="{184CA30C-391A-4468-B37B-0FACD6AC72DC}"/>
          </ac:spMkLst>
        </pc:spChg>
        <pc:spChg chg="del">
          <ac:chgData name="Andreea Elisabeta Magos (1918861)" userId="c3222119-ea1c-4e36-8688-8ef57354b72b" providerId="ADAL" clId="{46ECA897-1141-4847-9426-1E7EDCD7AFF6}" dt="2021-07-21T09:54:20.445" v="1482" actId="931"/>
          <ac:spMkLst>
            <pc:docMk/>
            <pc:sldMk cId="219215443" sldId="268"/>
            <ac:spMk id="3" creationId="{9DBC92CB-53EF-441B-AA59-62DE92698AAF}"/>
          </ac:spMkLst>
        </pc:spChg>
        <pc:spChg chg="add mod">
          <ac:chgData name="Andreea Elisabeta Magos (1918861)" userId="c3222119-ea1c-4e36-8688-8ef57354b72b" providerId="ADAL" clId="{46ECA897-1141-4847-9426-1E7EDCD7AFF6}" dt="2021-07-21T10:01:17.351" v="1606" actId="20577"/>
          <ac:spMkLst>
            <pc:docMk/>
            <pc:sldMk cId="219215443" sldId="268"/>
            <ac:spMk id="6" creationId="{FC71C307-573A-48E8-B50C-3255350B6B44}"/>
          </ac:spMkLst>
        </pc:spChg>
        <pc:spChg chg="add mod">
          <ac:chgData name="Andreea Elisabeta Magos (1918861)" userId="c3222119-ea1c-4e36-8688-8ef57354b72b" providerId="ADAL" clId="{46ECA897-1141-4847-9426-1E7EDCD7AFF6}" dt="2021-07-21T10:01:32.515" v="1611" actId="20577"/>
          <ac:spMkLst>
            <pc:docMk/>
            <pc:sldMk cId="219215443" sldId="268"/>
            <ac:spMk id="7" creationId="{B4B59C5F-B9B3-40E6-9ADB-603B3789C060}"/>
          </ac:spMkLst>
        </pc:spChg>
        <pc:spChg chg="add mod">
          <ac:chgData name="Andreea Elisabeta Magos (1918861)" userId="c3222119-ea1c-4e36-8688-8ef57354b72b" providerId="ADAL" clId="{46ECA897-1141-4847-9426-1E7EDCD7AFF6}" dt="2021-07-21T10:02:34.445" v="1618" actId="20577"/>
          <ac:spMkLst>
            <pc:docMk/>
            <pc:sldMk cId="219215443" sldId="268"/>
            <ac:spMk id="8" creationId="{79FE7BD3-EB45-4C01-9417-51E921C3660F}"/>
          </ac:spMkLst>
        </pc:spChg>
        <pc:spChg chg="add mod">
          <ac:chgData name="Andreea Elisabeta Magos (1918861)" userId="c3222119-ea1c-4e36-8688-8ef57354b72b" providerId="ADAL" clId="{46ECA897-1141-4847-9426-1E7EDCD7AFF6}" dt="2021-07-21T10:40:03.782" v="2065" actId="20577"/>
          <ac:spMkLst>
            <pc:docMk/>
            <pc:sldMk cId="219215443" sldId="268"/>
            <ac:spMk id="9" creationId="{13843CC2-0078-4239-BEB6-95B2DE4BEE07}"/>
          </ac:spMkLst>
        </pc:spChg>
        <pc:spChg chg="add mod">
          <ac:chgData name="Andreea Elisabeta Magos (1918861)" userId="c3222119-ea1c-4e36-8688-8ef57354b72b" providerId="ADAL" clId="{46ECA897-1141-4847-9426-1E7EDCD7AFF6}" dt="2021-07-21T10:47:12.115" v="2157" actId="1076"/>
          <ac:spMkLst>
            <pc:docMk/>
            <pc:sldMk cId="219215443" sldId="268"/>
            <ac:spMk id="10" creationId="{F7F7252E-94B2-4101-8A7A-1D949A285621}"/>
          </ac:spMkLst>
        </pc:spChg>
        <pc:spChg chg="add mod">
          <ac:chgData name="Andreea Elisabeta Magos (1918861)" userId="c3222119-ea1c-4e36-8688-8ef57354b72b" providerId="ADAL" clId="{46ECA897-1141-4847-9426-1E7EDCD7AFF6}" dt="2021-07-21T10:02:59.092" v="1624" actId="20577"/>
          <ac:spMkLst>
            <pc:docMk/>
            <pc:sldMk cId="219215443" sldId="268"/>
            <ac:spMk id="11" creationId="{C4D7D4FE-E017-4083-8B38-6AE695C541E3}"/>
          </ac:spMkLst>
        </pc:spChg>
        <pc:spChg chg="add mod">
          <ac:chgData name="Andreea Elisabeta Magos (1918861)" userId="c3222119-ea1c-4e36-8688-8ef57354b72b" providerId="ADAL" clId="{46ECA897-1141-4847-9426-1E7EDCD7AFF6}" dt="2021-07-21T10:03:15.101" v="1628" actId="20577"/>
          <ac:spMkLst>
            <pc:docMk/>
            <pc:sldMk cId="219215443" sldId="268"/>
            <ac:spMk id="12" creationId="{6BFE08C9-F73A-465E-9CC9-BB6FA946D99F}"/>
          </ac:spMkLst>
        </pc:spChg>
        <pc:spChg chg="add del mod">
          <ac:chgData name="Andreea Elisabeta Magos (1918861)" userId="c3222119-ea1c-4e36-8688-8ef57354b72b" providerId="ADAL" clId="{46ECA897-1141-4847-9426-1E7EDCD7AFF6}" dt="2021-07-21T10:13:53.624" v="1867"/>
          <ac:spMkLst>
            <pc:docMk/>
            <pc:sldMk cId="219215443" sldId="268"/>
            <ac:spMk id="13" creationId="{0F842EC7-7371-47D1-86EE-DEFAD56211EA}"/>
          </ac:spMkLst>
        </pc:spChg>
        <pc:spChg chg="add mod">
          <ac:chgData name="Andreea Elisabeta Magos (1918861)" userId="c3222119-ea1c-4e36-8688-8ef57354b72b" providerId="ADAL" clId="{46ECA897-1141-4847-9426-1E7EDCD7AFF6}" dt="2021-07-21T10:46:33.743" v="2151" actId="20577"/>
          <ac:spMkLst>
            <pc:docMk/>
            <pc:sldMk cId="219215443" sldId="268"/>
            <ac:spMk id="14" creationId="{D46C16B7-44D3-48DE-B1D7-7A46B177FC72}"/>
          </ac:spMkLst>
        </pc:spChg>
        <pc:spChg chg="add mod">
          <ac:chgData name="Andreea Elisabeta Magos (1918861)" userId="c3222119-ea1c-4e36-8688-8ef57354b72b" providerId="ADAL" clId="{46ECA897-1141-4847-9426-1E7EDCD7AFF6}" dt="2021-07-21T10:29:03.877" v="1884" actId="20577"/>
          <ac:spMkLst>
            <pc:docMk/>
            <pc:sldMk cId="219215443" sldId="268"/>
            <ac:spMk id="15" creationId="{5557C066-7955-4DB7-B268-F9589517D264}"/>
          </ac:spMkLst>
        </pc:spChg>
        <pc:spChg chg="add mod">
          <ac:chgData name="Andreea Elisabeta Magos (1918861)" userId="c3222119-ea1c-4e36-8688-8ef57354b72b" providerId="ADAL" clId="{46ECA897-1141-4847-9426-1E7EDCD7AFF6}" dt="2021-07-21T10:46:39.915" v="2152" actId="20577"/>
          <ac:spMkLst>
            <pc:docMk/>
            <pc:sldMk cId="219215443" sldId="268"/>
            <ac:spMk id="16" creationId="{6E43F188-D558-405C-BAF8-928D0B592BF0}"/>
          </ac:spMkLst>
        </pc:spChg>
        <pc:spChg chg="add mod">
          <ac:chgData name="Andreea Elisabeta Magos (1918861)" userId="c3222119-ea1c-4e36-8688-8ef57354b72b" providerId="ADAL" clId="{46ECA897-1141-4847-9426-1E7EDCD7AFF6}" dt="2021-07-21T10:47:06.350" v="2156" actId="14100"/>
          <ac:spMkLst>
            <pc:docMk/>
            <pc:sldMk cId="219215443" sldId="268"/>
            <ac:spMk id="17" creationId="{B77895E8-CB38-417F-87CE-57E5520A41EC}"/>
          </ac:spMkLst>
        </pc:spChg>
        <pc:spChg chg="add mod">
          <ac:chgData name="Andreea Elisabeta Magos (1918861)" userId="c3222119-ea1c-4e36-8688-8ef57354b72b" providerId="ADAL" clId="{46ECA897-1141-4847-9426-1E7EDCD7AFF6}" dt="2021-07-21T10:49:06.838" v="2214" actId="20577"/>
          <ac:spMkLst>
            <pc:docMk/>
            <pc:sldMk cId="219215443" sldId="268"/>
            <ac:spMk id="18" creationId="{1DAD5B12-80A7-4A56-8604-61F6820977DE}"/>
          </ac:spMkLst>
        </pc:spChg>
        <pc:spChg chg="add mod">
          <ac:chgData name="Andreea Elisabeta Magos (1918861)" userId="c3222119-ea1c-4e36-8688-8ef57354b72b" providerId="ADAL" clId="{46ECA897-1141-4847-9426-1E7EDCD7AFF6}" dt="2021-07-21T10:52:49.515" v="2332" actId="20577"/>
          <ac:spMkLst>
            <pc:docMk/>
            <pc:sldMk cId="219215443" sldId="268"/>
            <ac:spMk id="19" creationId="{B7C07265-CE9E-4756-91D3-75906780F33A}"/>
          </ac:spMkLst>
        </pc:spChg>
        <pc:picChg chg="add mod">
          <ac:chgData name="Andreea Elisabeta Magos (1918861)" userId="c3222119-ea1c-4e36-8688-8ef57354b72b" providerId="ADAL" clId="{46ECA897-1141-4847-9426-1E7EDCD7AFF6}" dt="2021-07-21T09:54:24.947" v="1485" actId="26606"/>
          <ac:picMkLst>
            <pc:docMk/>
            <pc:sldMk cId="219215443" sldId="268"/>
            <ac:picMk id="5" creationId="{6EF9B7C2-53B7-47CB-9C61-8148ED6D95A9}"/>
          </ac:picMkLst>
        </pc:picChg>
      </pc:sldChg>
      <pc:sldChg chg="addSp delSp modSp new del mod setBg modNotesTx">
        <pc:chgData name="Andreea Elisabeta Magos (1918861)" userId="c3222119-ea1c-4e36-8688-8ef57354b72b" providerId="ADAL" clId="{46ECA897-1141-4847-9426-1E7EDCD7AFF6}" dt="2021-07-21T09:53:57.524" v="1480" actId="2696"/>
        <pc:sldMkLst>
          <pc:docMk/>
          <pc:sldMk cId="3528650689" sldId="268"/>
        </pc:sldMkLst>
        <pc:spChg chg="add del mod">
          <ac:chgData name="Andreea Elisabeta Magos (1918861)" userId="c3222119-ea1c-4e36-8688-8ef57354b72b" providerId="ADAL" clId="{46ECA897-1141-4847-9426-1E7EDCD7AFF6}" dt="2021-07-21T09:53:54.274" v="1479"/>
          <ac:spMkLst>
            <pc:docMk/>
            <pc:sldMk cId="3528650689" sldId="268"/>
            <ac:spMk id="4" creationId="{8DD9E92F-56AF-4FDC-AE4C-6BE05E833F1E}"/>
          </ac:spMkLst>
        </pc:spChg>
        <pc:picChg chg="add mod">
          <ac:chgData name="Andreea Elisabeta Magos (1918861)" userId="c3222119-ea1c-4e36-8688-8ef57354b72b" providerId="ADAL" clId="{46ECA897-1141-4847-9426-1E7EDCD7AFF6}" dt="2021-07-21T09:34:22.872" v="1473" actId="26606"/>
          <ac:picMkLst>
            <pc:docMk/>
            <pc:sldMk cId="3528650689" sldId="268"/>
            <ac:picMk id="3" creationId="{EB7B03E2-36DB-4EDA-84EA-B61F654B24A0}"/>
          </ac:picMkLst>
        </pc:picChg>
      </pc:sldChg>
      <pc:sldChg chg="addSp delSp modSp new mod ord setBg">
        <pc:chgData name="Andreea Elisabeta Magos (1918861)" userId="c3222119-ea1c-4e36-8688-8ef57354b72b" providerId="ADAL" clId="{46ECA897-1141-4847-9426-1E7EDCD7AFF6}" dt="2021-07-21T11:30:55.126" v="3525"/>
        <pc:sldMkLst>
          <pc:docMk/>
          <pc:sldMk cId="947520200" sldId="269"/>
        </pc:sldMkLst>
        <pc:spChg chg="mod">
          <ac:chgData name="Andreea Elisabeta Magos (1918861)" userId="c3222119-ea1c-4e36-8688-8ef57354b72b" providerId="ADAL" clId="{46ECA897-1141-4847-9426-1E7EDCD7AFF6}" dt="2021-07-21T11:18:46.540" v="3071" actId="26606"/>
          <ac:spMkLst>
            <pc:docMk/>
            <pc:sldMk cId="947520200" sldId="269"/>
            <ac:spMk id="2" creationId="{9CC17FC9-D7FD-490C-801E-BFBBFC2E68AC}"/>
          </ac:spMkLst>
        </pc:spChg>
        <pc:spChg chg="del mod">
          <ac:chgData name="Andreea Elisabeta Magos (1918861)" userId="c3222119-ea1c-4e36-8688-8ef57354b72b" providerId="ADAL" clId="{46ECA897-1141-4847-9426-1E7EDCD7AFF6}" dt="2021-07-21T11:18:46.703" v="3072" actId="26606"/>
          <ac:spMkLst>
            <pc:docMk/>
            <pc:sldMk cId="947520200" sldId="269"/>
            <ac:spMk id="3" creationId="{7FE31DF2-8332-41CB-B9E1-86FFFD97E26E}"/>
          </ac:spMkLst>
        </pc:spChg>
        <pc:graphicFrameChg chg="add mod">
          <ac:chgData name="Andreea Elisabeta Magos (1918861)" userId="c3222119-ea1c-4e36-8688-8ef57354b72b" providerId="ADAL" clId="{46ECA897-1141-4847-9426-1E7EDCD7AFF6}" dt="2021-07-21T11:19:06.499" v="3076" actId="20577"/>
          <ac:graphicFrameMkLst>
            <pc:docMk/>
            <pc:sldMk cId="947520200" sldId="269"/>
            <ac:graphicFrameMk id="7" creationId="{D849200E-3FAD-48DC-96FC-C06E1A7684D1}"/>
          </ac:graphicFrameMkLst>
        </pc:graphicFrameChg>
        <pc:picChg chg="add mod ord">
          <ac:chgData name="Andreea Elisabeta Magos (1918861)" userId="c3222119-ea1c-4e36-8688-8ef57354b72b" providerId="ADAL" clId="{46ECA897-1141-4847-9426-1E7EDCD7AFF6}" dt="2021-07-21T11:18:46.540" v="3071" actId="26606"/>
          <ac:picMkLst>
            <pc:docMk/>
            <pc:sldMk cId="947520200" sldId="269"/>
            <ac:picMk id="5" creationId="{7C904B8D-3EA2-44DE-9276-00AFA4DD0885}"/>
          </ac:picMkLst>
        </pc:picChg>
      </pc:sldChg>
      <pc:sldChg chg="addSp delSp modSp new mod ord setBg modNotesTx">
        <pc:chgData name="Andreea Elisabeta Magos (1918861)" userId="c3222119-ea1c-4e36-8688-8ef57354b72b" providerId="ADAL" clId="{46ECA897-1141-4847-9426-1E7EDCD7AFF6}" dt="2021-07-21T11:32:27.358" v="3547" actId="20577"/>
        <pc:sldMkLst>
          <pc:docMk/>
          <pc:sldMk cId="1726329153" sldId="270"/>
        </pc:sldMkLst>
        <pc:spChg chg="mod ord">
          <ac:chgData name="Andreea Elisabeta Magos (1918861)" userId="c3222119-ea1c-4e36-8688-8ef57354b72b" providerId="ADAL" clId="{46ECA897-1141-4847-9426-1E7EDCD7AFF6}" dt="2021-07-21T11:32:27.358" v="3547" actId="20577"/>
          <ac:spMkLst>
            <pc:docMk/>
            <pc:sldMk cId="1726329153" sldId="270"/>
            <ac:spMk id="2" creationId="{7663981F-1A47-460C-81DF-3FA7D4FAE878}"/>
          </ac:spMkLst>
        </pc:spChg>
        <pc:spChg chg="del">
          <ac:chgData name="Andreea Elisabeta Magos (1918861)" userId="c3222119-ea1c-4e36-8688-8ef57354b72b" providerId="ADAL" clId="{46ECA897-1141-4847-9426-1E7EDCD7AFF6}" dt="2021-07-21T11:26:38.135" v="3322" actId="931"/>
          <ac:spMkLst>
            <pc:docMk/>
            <pc:sldMk cId="1726329153" sldId="270"/>
            <ac:spMk id="3" creationId="{BB240007-E3C4-48B3-BC15-22D945C29D83}"/>
          </ac:spMkLst>
        </pc:spChg>
        <pc:spChg chg="mod">
          <ac:chgData name="Andreea Elisabeta Magos (1918861)" userId="c3222119-ea1c-4e36-8688-8ef57354b72b" providerId="ADAL" clId="{46ECA897-1141-4847-9426-1E7EDCD7AFF6}" dt="2021-07-21T11:26:43.002" v="3325" actId="26606"/>
          <ac:spMkLst>
            <pc:docMk/>
            <pc:sldMk cId="1726329153" sldId="270"/>
            <ac:spMk id="4" creationId="{31A31548-30A5-4DCB-90CE-676E4A600501}"/>
          </ac:spMkLst>
        </pc:spChg>
        <pc:spChg chg="add del mod">
          <ac:chgData name="Andreea Elisabeta Magos (1918861)" userId="c3222119-ea1c-4e36-8688-8ef57354b72b" providerId="ADAL" clId="{46ECA897-1141-4847-9426-1E7EDCD7AFF6}" dt="2021-07-21T11:30:26.011" v="3523" actId="26606"/>
          <ac:spMkLst>
            <pc:docMk/>
            <pc:sldMk cId="1726329153" sldId="270"/>
            <ac:spMk id="7" creationId="{F331F86C-9E9C-4FD8-A335-0A0C437C30F4}"/>
          </ac:spMkLst>
        </pc:spChg>
        <pc:graphicFrameChg chg="add">
          <ac:chgData name="Andreea Elisabeta Magos (1918861)" userId="c3222119-ea1c-4e36-8688-8ef57354b72b" providerId="ADAL" clId="{46ECA897-1141-4847-9426-1E7EDCD7AFF6}" dt="2021-07-21T11:30:26.011" v="3523" actId="26606"/>
          <ac:graphicFrameMkLst>
            <pc:docMk/>
            <pc:sldMk cId="1726329153" sldId="270"/>
            <ac:graphicFrameMk id="9" creationId="{BB679D4E-51E0-4BC4-B7D8-FDDC455A59DB}"/>
          </ac:graphicFrameMkLst>
        </pc:graphicFrameChg>
        <pc:picChg chg="add mod">
          <ac:chgData name="Andreea Elisabeta Magos (1918861)" userId="c3222119-ea1c-4e36-8688-8ef57354b72b" providerId="ADAL" clId="{46ECA897-1141-4847-9426-1E7EDCD7AFF6}" dt="2021-07-21T11:26:43.002" v="3325" actId="26606"/>
          <ac:picMkLst>
            <pc:docMk/>
            <pc:sldMk cId="1726329153" sldId="270"/>
            <ac:picMk id="6" creationId="{BC6A58CA-FBD5-43E0-BF61-7911B57FF019}"/>
          </ac:picMkLst>
        </pc:picChg>
      </pc:sldChg>
      <pc:sldChg chg="addSp delSp modSp new del mod setBg modNotesTx">
        <pc:chgData name="Andreea Elisabeta Magos (1918861)" userId="c3222119-ea1c-4e36-8688-8ef57354b72b" providerId="ADAL" clId="{46ECA897-1141-4847-9426-1E7EDCD7AFF6}" dt="2021-07-21T11:24:22.698" v="3233" actId="2696"/>
        <pc:sldMkLst>
          <pc:docMk/>
          <pc:sldMk cId="2593826212" sldId="270"/>
        </pc:sldMkLst>
        <pc:spChg chg="mod">
          <ac:chgData name="Andreea Elisabeta Magos (1918861)" userId="c3222119-ea1c-4e36-8688-8ef57354b72b" providerId="ADAL" clId="{46ECA897-1141-4847-9426-1E7EDCD7AFF6}" dt="2021-07-21T11:21:28.730" v="3106" actId="26606"/>
          <ac:spMkLst>
            <pc:docMk/>
            <pc:sldMk cId="2593826212" sldId="270"/>
            <ac:spMk id="2" creationId="{8F6DA3F6-5FBF-460E-8238-7C9CF5B0BE62}"/>
          </ac:spMkLst>
        </pc:spChg>
        <pc:spChg chg="add del">
          <ac:chgData name="Andreea Elisabeta Magos (1918861)" userId="c3222119-ea1c-4e36-8688-8ef57354b72b" providerId="ADAL" clId="{46ECA897-1141-4847-9426-1E7EDCD7AFF6}" dt="2021-07-21T11:20:20.435" v="3101" actId="26606"/>
          <ac:spMkLst>
            <pc:docMk/>
            <pc:sldMk cId="2593826212" sldId="270"/>
            <ac:spMk id="3" creationId="{2A0ABB78-FBD5-423E-B527-2E2E7847A39D}"/>
          </ac:spMkLst>
        </pc:spChg>
        <pc:spChg chg="add del">
          <ac:chgData name="Andreea Elisabeta Magos (1918861)" userId="c3222119-ea1c-4e36-8688-8ef57354b72b" providerId="ADAL" clId="{46ECA897-1141-4847-9426-1E7EDCD7AFF6}" dt="2021-07-21T11:20:31.439" v="3102" actId="931"/>
          <ac:spMkLst>
            <pc:docMk/>
            <pc:sldMk cId="2593826212" sldId="270"/>
            <ac:spMk id="8" creationId="{2A0ABB78-FBD5-423E-B527-2E2E7847A39D}"/>
          </ac:spMkLst>
        </pc:spChg>
        <pc:spChg chg="add mod">
          <ac:chgData name="Andreea Elisabeta Magos (1918861)" userId="c3222119-ea1c-4e36-8688-8ef57354b72b" providerId="ADAL" clId="{46ECA897-1141-4847-9426-1E7EDCD7AFF6}" dt="2021-07-21T11:24:14.758" v="3232" actId="20577"/>
          <ac:spMkLst>
            <pc:docMk/>
            <pc:sldMk cId="2593826212" sldId="270"/>
            <ac:spMk id="11" creationId="{99CA62A1-D477-4FD0-B042-68D4A65B1B67}"/>
          </ac:spMkLst>
        </pc:spChg>
        <pc:picChg chg="add del">
          <ac:chgData name="Andreea Elisabeta Magos (1918861)" userId="c3222119-ea1c-4e36-8688-8ef57354b72b" providerId="ADAL" clId="{46ECA897-1141-4847-9426-1E7EDCD7AFF6}" dt="2021-07-21T11:20:20.235" v="3100" actId="26606"/>
          <ac:picMkLst>
            <pc:docMk/>
            <pc:sldMk cId="2593826212" sldId="270"/>
            <ac:picMk id="5" creationId="{AFB49026-5E25-4984-B936-1B31241ADF4F}"/>
          </ac:picMkLst>
        </pc:picChg>
        <pc:picChg chg="add mod">
          <ac:chgData name="Andreea Elisabeta Magos (1918861)" userId="c3222119-ea1c-4e36-8688-8ef57354b72b" providerId="ADAL" clId="{46ECA897-1141-4847-9426-1E7EDCD7AFF6}" dt="2021-07-21T11:21:28.730" v="3106" actId="26606"/>
          <ac:picMkLst>
            <pc:docMk/>
            <pc:sldMk cId="2593826212" sldId="270"/>
            <ac:picMk id="6" creationId="{DCB935CA-4653-4AE8-BA00-37D10A714A71}"/>
          </ac:picMkLst>
        </pc:picChg>
        <pc:picChg chg="add mod ord">
          <ac:chgData name="Andreea Elisabeta Magos (1918861)" userId="c3222119-ea1c-4e36-8688-8ef57354b72b" providerId="ADAL" clId="{46ECA897-1141-4847-9426-1E7EDCD7AFF6}" dt="2021-07-21T11:21:47.714" v="3107" actId="14826"/>
          <ac:picMkLst>
            <pc:docMk/>
            <pc:sldMk cId="2593826212" sldId="270"/>
            <ac:picMk id="7" creationId="{ACBA2A1E-5DDE-4D37-B5EC-A6712F4CFD0B}"/>
          </ac:picMkLst>
        </pc:picChg>
      </pc:sldChg>
      <pc:sldChg chg="addSp modSp new mod ord setBg addAnim modNotesTx">
        <pc:chgData name="Andreea Elisabeta Magos (1918861)" userId="c3222119-ea1c-4e36-8688-8ef57354b72b" providerId="ADAL" clId="{46ECA897-1141-4847-9426-1E7EDCD7AFF6}" dt="2021-07-21T11:37:08.323" v="3590"/>
        <pc:sldMkLst>
          <pc:docMk/>
          <pc:sldMk cId="107790412" sldId="271"/>
        </pc:sldMkLst>
        <pc:spChg chg="mod ord">
          <ac:chgData name="Andreea Elisabeta Magos (1918861)" userId="c3222119-ea1c-4e36-8688-8ef57354b72b" providerId="ADAL" clId="{46ECA897-1141-4847-9426-1E7EDCD7AFF6}" dt="2021-07-21T11:35:57.701" v="3586" actId="26606"/>
          <ac:spMkLst>
            <pc:docMk/>
            <pc:sldMk cId="107790412" sldId="271"/>
            <ac:spMk id="2" creationId="{E9686C54-EDC7-4E21-93B3-858A59686AD1}"/>
          </ac:spMkLst>
        </pc:spChg>
        <pc:picChg chg="add mod">
          <ac:chgData name="Andreea Elisabeta Magos (1918861)" userId="c3222119-ea1c-4e36-8688-8ef57354b72b" providerId="ADAL" clId="{46ECA897-1141-4847-9426-1E7EDCD7AFF6}" dt="2021-07-21T11:35:57.701" v="3586" actId="26606"/>
          <ac:picMkLst>
            <pc:docMk/>
            <pc:sldMk cId="107790412" sldId="271"/>
            <ac:picMk id="4" creationId="{E5E50732-6379-4988-884A-7FDF4ECD20E3}"/>
          </ac:picMkLst>
        </pc:picChg>
      </pc:sldChg>
      <pc:sldChg chg="add del setBg">
        <pc:chgData name="Andreea Elisabeta Magos (1918861)" userId="c3222119-ea1c-4e36-8688-8ef57354b72b" providerId="ADAL" clId="{46ECA897-1141-4847-9426-1E7EDCD7AFF6}" dt="2021-07-21T11:25:30.767" v="3261" actId="2696"/>
        <pc:sldMkLst>
          <pc:docMk/>
          <pc:sldMk cId="113931399" sldId="271"/>
        </pc:sldMkLst>
      </pc:sldChg>
      <pc:sldChg chg="add del setBg">
        <pc:chgData name="Andreea Elisabeta Magos (1918861)" userId="c3222119-ea1c-4e36-8688-8ef57354b72b" providerId="ADAL" clId="{46ECA897-1141-4847-9426-1E7EDCD7AFF6}" dt="2021-07-21T11:25:06.914" v="3259" actId="2696"/>
        <pc:sldMkLst>
          <pc:docMk/>
          <pc:sldMk cId="2116249115" sldId="271"/>
        </pc:sldMkLst>
      </pc:sldChg>
      <pc:sldChg chg="addSp delSp modSp new mod setBg addAnim modNotesTx">
        <pc:chgData name="Andreea Elisabeta Magos (1918861)" userId="c3222119-ea1c-4e36-8688-8ef57354b72b" providerId="ADAL" clId="{46ECA897-1141-4847-9426-1E7EDCD7AFF6}" dt="2021-07-21T12:44:19.647" v="4038" actId="20577"/>
        <pc:sldMkLst>
          <pc:docMk/>
          <pc:sldMk cId="4216949780" sldId="272"/>
        </pc:sldMkLst>
        <pc:spChg chg="mod">
          <ac:chgData name="Andreea Elisabeta Magos (1918861)" userId="c3222119-ea1c-4e36-8688-8ef57354b72b" providerId="ADAL" clId="{46ECA897-1141-4847-9426-1E7EDCD7AFF6}" dt="2021-07-21T12:35:46.326" v="3639" actId="26606"/>
          <ac:spMkLst>
            <pc:docMk/>
            <pc:sldMk cId="4216949780" sldId="272"/>
            <ac:spMk id="2" creationId="{0B50D4F2-2D94-41F7-BEB1-48E7CCCB9874}"/>
          </ac:spMkLst>
        </pc:spChg>
        <pc:spChg chg="add del">
          <ac:chgData name="Andreea Elisabeta Magos (1918861)" userId="c3222119-ea1c-4e36-8688-8ef57354b72b" providerId="ADAL" clId="{46ECA897-1141-4847-9426-1E7EDCD7AFF6}" dt="2021-07-21T12:35:36.658" v="3637" actId="26606"/>
          <ac:spMkLst>
            <pc:docMk/>
            <pc:sldMk cId="4216949780" sldId="272"/>
            <ac:spMk id="12" creationId="{6B5F0F39-CE44-4E7E-9C48-029B73288275}"/>
          </ac:spMkLst>
        </pc:spChg>
        <pc:spChg chg="add del">
          <ac:chgData name="Andreea Elisabeta Magos (1918861)" userId="c3222119-ea1c-4e36-8688-8ef57354b72b" providerId="ADAL" clId="{46ECA897-1141-4847-9426-1E7EDCD7AFF6}" dt="2021-07-21T12:35:46.326" v="3639" actId="26606"/>
          <ac:spMkLst>
            <pc:docMk/>
            <pc:sldMk cId="4216949780" sldId="272"/>
            <ac:spMk id="14" creationId="{39476A4D-C65A-47A2-8916-472DE2F4F303}"/>
          </ac:spMkLst>
        </pc:spChg>
        <pc:spChg chg="add del">
          <ac:chgData name="Andreea Elisabeta Magos (1918861)" userId="c3222119-ea1c-4e36-8688-8ef57354b72b" providerId="ADAL" clId="{46ECA897-1141-4847-9426-1E7EDCD7AFF6}" dt="2021-07-21T12:35:46.326" v="3639" actId="26606"/>
          <ac:spMkLst>
            <pc:docMk/>
            <pc:sldMk cId="4216949780" sldId="272"/>
            <ac:spMk id="15" creationId="{7DA9F822-66B3-4413-AA02-4E85DBA044FD}"/>
          </ac:spMkLst>
        </pc:spChg>
        <pc:picChg chg="add mod ord">
          <ac:chgData name="Andreea Elisabeta Magos (1918861)" userId="c3222119-ea1c-4e36-8688-8ef57354b72b" providerId="ADAL" clId="{46ECA897-1141-4847-9426-1E7EDCD7AFF6}" dt="2021-07-21T12:35:46.326" v="3639" actId="26606"/>
          <ac:picMkLst>
            <pc:docMk/>
            <pc:sldMk cId="4216949780" sldId="272"/>
            <ac:picMk id="4" creationId="{F23B73C0-E7D2-471F-83A3-9CC476ECC7B5}"/>
          </ac:picMkLst>
        </pc:picChg>
        <pc:picChg chg="add mod ord">
          <ac:chgData name="Andreea Elisabeta Magos (1918861)" userId="c3222119-ea1c-4e36-8688-8ef57354b72b" providerId="ADAL" clId="{46ECA897-1141-4847-9426-1E7EDCD7AFF6}" dt="2021-07-21T12:35:46.326" v="3639" actId="26606"/>
          <ac:picMkLst>
            <pc:docMk/>
            <pc:sldMk cId="4216949780" sldId="272"/>
            <ac:picMk id="5" creationId="{3C0D4B1E-A5AA-4C22-850D-A8065DDE9DD4}"/>
          </ac:picMkLst>
        </pc:picChg>
        <pc:picChg chg="add mod">
          <ac:chgData name="Andreea Elisabeta Magos (1918861)" userId="c3222119-ea1c-4e36-8688-8ef57354b72b" providerId="ADAL" clId="{46ECA897-1141-4847-9426-1E7EDCD7AFF6}" dt="2021-07-21T12:36:04.161" v="3643" actId="1076"/>
          <ac:picMkLst>
            <pc:docMk/>
            <pc:sldMk cId="4216949780" sldId="272"/>
            <ac:picMk id="7" creationId="{BE0F6A66-0F65-4B38-A002-A05C13DD8092}"/>
          </ac:picMkLst>
        </pc:picChg>
      </pc:sldChg>
      <pc:sldChg chg="addSp delSp modSp new mod setBg">
        <pc:chgData name="Andreea Elisabeta Magos (1918861)" userId="c3222119-ea1c-4e36-8688-8ef57354b72b" providerId="ADAL" clId="{46ECA897-1141-4847-9426-1E7EDCD7AFF6}" dt="2021-07-21T12:58:41.234" v="4500" actId="27636"/>
        <pc:sldMkLst>
          <pc:docMk/>
          <pc:sldMk cId="1938536558" sldId="273"/>
        </pc:sldMkLst>
        <pc:spChg chg="mod ord">
          <ac:chgData name="Andreea Elisabeta Magos (1918861)" userId="c3222119-ea1c-4e36-8688-8ef57354b72b" providerId="ADAL" clId="{46ECA897-1141-4847-9426-1E7EDCD7AFF6}" dt="2021-07-21T12:53:11.237" v="4293" actId="26606"/>
          <ac:spMkLst>
            <pc:docMk/>
            <pc:sldMk cId="1938536558" sldId="273"/>
            <ac:spMk id="2" creationId="{DED45BA1-9DCC-4E40-89B9-F4E450126ED6}"/>
          </ac:spMkLst>
        </pc:spChg>
        <pc:spChg chg="del">
          <ac:chgData name="Andreea Elisabeta Magos (1918861)" userId="c3222119-ea1c-4e36-8688-8ef57354b72b" providerId="ADAL" clId="{46ECA897-1141-4847-9426-1E7EDCD7AFF6}" dt="2021-07-21T12:50:58.025" v="4265" actId="931"/>
          <ac:spMkLst>
            <pc:docMk/>
            <pc:sldMk cId="1938536558" sldId="273"/>
            <ac:spMk id="3" creationId="{25CADD74-480A-4F01-9A42-1B517A8A59D1}"/>
          </ac:spMkLst>
        </pc:spChg>
        <pc:spChg chg="del">
          <ac:chgData name="Andreea Elisabeta Magos (1918861)" userId="c3222119-ea1c-4e36-8688-8ef57354b72b" providerId="ADAL" clId="{46ECA897-1141-4847-9426-1E7EDCD7AFF6}" dt="2021-07-21T12:51:02.567" v="4268" actId="26606"/>
          <ac:spMkLst>
            <pc:docMk/>
            <pc:sldMk cId="1938536558" sldId="273"/>
            <ac:spMk id="4" creationId="{D0DD5C75-277B-4022-ADA9-9E67FC9D13B0}"/>
          </ac:spMkLst>
        </pc:spChg>
        <pc:spChg chg="add del">
          <ac:chgData name="Andreea Elisabeta Magos (1918861)" userId="c3222119-ea1c-4e36-8688-8ef57354b72b" providerId="ADAL" clId="{46ECA897-1141-4847-9426-1E7EDCD7AFF6}" dt="2021-07-21T12:53:11.221" v="4292" actId="26606"/>
          <ac:spMkLst>
            <pc:docMk/>
            <pc:sldMk cId="1938536558" sldId="273"/>
            <ac:spMk id="16" creationId="{DEA53CC7-430B-4205-8860-B6343EB1EA8C}"/>
          </ac:spMkLst>
        </pc:spChg>
        <pc:spChg chg="add del">
          <ac:chgData name="Andreea Elisabeta Magos (1918861)" userId="c3222119-ea1c-4e36-8688-8ef57354b72b" providerId="ADAL" clId="{46ECA897-1141-4847-9426-1E7EDCD7AFF6}" dt="2021-07-21T12:53:11.221" v="4292" actId="26606"/>
          <ac:spMkLst>
            <pc:docMk/>
            <pc:sldMk cId="1938536558" sldId="273"/>
            <ac:spMk id="19" creationId="{A7C1C3FE-E876-43B3-86A7-48078A381607}"/>
          </ac:spMkLst>
        </pc:spChg>
        <pc:spChg chg="add del">
          <ac:chgData name="Andreea Elisabeta Magos (1918861)" userId="c3222119-ea1c-4e36-8688-8ef57354b72b" providerId="ADAL" clId="{46ECA897-1141-4847-9426-1E7EDCD7AFF6}" dt="2021-07-21T12:53:11.221" v="4292" actId="26606"/>
          <ac:spMkLst>
            <pc:docMk/>
            <pc:sldMk cId="1938536558" sldId="273"/>
            <ac:spMk id="21" creationId="{604CD510-02D6-4E6B-8CC5-E085B5EB2D0F}"/>
          </ac:spMkLst>
        </pc:spChg>
        <pc:spChg chg="add">
          <ac:chgData name="Andreea Elisabeta Magos (1918861)" userId="c3222119-ea1c-4e36-8688-8ef57354b72b" providerId="ADAL" clId="{46ECA897-1141-4847-9426-1E7EDCD7AFF6}" dt="2021-07-21T12:53:11.237" v="4293" actId="26606"/>
          <ac:spMkLst>
            <pc:docMk/>
            <pc:sldMk cId="1938536558" sldId="273"/>
            <ac:spMk id="23" creationId="{EC877808-00EB-425F-AE6A-6F5057C0F670}"/>
          </ac:spMkLst>
        </pc:spChg>
        <pc:spChg chg="add mod">
          <ac:chgData name="Andreea Elisabeta Magos (1918861)" userId="c3222119-ea1c-4e36-8688-8ef57354b72b" providerId="ADAL" clId="{46ECA897-1141-4847-9426-1E7EDCD7AFF6}" dt="2021-07-21T12:58:41.234" v="4500" actId="27636"/>
          <ac:spMkLst>
            <pc:docMk/>
            <pc:sldMk cId="1938536558" sldId="273"/>
            <ac:spMk id="24" creationId="{458B96DD-23F2-4286-806A-85902D649859}"/>
          </ac:spMkLst>
        </pc:spChg>
        <pc:picChg chg="add mod ord">
          <ac:chgData name="Andreea Elisabeta Magos (1918861)" userId="c3222119-ea1c-4e36-8688-8ef57354b72b" providerId="ADAL" clId="{46ECA897-1141-4847-9426-1E7EDCD7AFF6}" dt="2021-07-21T12:53:11.237" v="4293" actId="26606"/>
          <ac:picMkLst>
            <pc:docMk/>
            <pc:sldMk cId="1938536558" sldId="273"/>
            <ac:picMk id="6" creationId="{DE18D155-8DCB-4D3D-BA1A-FEC36FFA18FF}"/>
          </ac:picMkLst>
        </pc:picChg>
        <pc:picChg chg="add mod ord">
          <ac:chgData name="Andreea Elisabeta Magos (1918861)" userId="c3222119-ea1c-4e36-8688-8ef57354b72b" providerId="ADAL" clId="{46ECA897-1141-4847-9426-1E7EDCD7AFF6}" dt="2021-07-21T12:53:11.237" v="4293" actId="26606"/>
          <ac:picMkLst>
            <pc:docMk/>
            <pc:sldMk cId="1938536558" sldId="273"/>
            <ac:picMk id="8" creationId="{BA4E66F1-CC94-4775-9D0D-37A9C938A6E8}"/>
          </ac:picMkLst>
        </pc:picChg>
        <pc:picChg chg="add mod">
          <ac:chgData name="Andreea Elisabeta Magos (1918861)" userId="c3222119-ea1c-4e36-8688-8ef57354b72b" providerId="ADAL" clId="{46ECA897-1141-4847-9426-1E7EDCD7AFF6}" dt="2021-07-21T12:53:11.237" v="4293" actId="26606"/>
          <ac:picMkLst>
            <pc:docMk/>
            <pc:sldMk cId="1938536558" sldId="273"/>
            <ac:picMk id="10" creationId="{C2F851AE-6083-4E5B-848D-5CB6BFF84EEF}"/>
          </ac:picMkLst>
        </pc:picChg>
        <pc:picChg chg="add mod ord">
          <ac:chgData name="Andreea Elisabeta Magos (1918861)" userId="c3222119-ea1c-4e36-8688-8ef57354b72b" providerId="ADAL" clId="{46ECA897-1141-4847-9426-1E7EDCD7AFF6}" dt="2021-07-21T12:53:11.237" v="4293" actId="26606"/>
          <ac:picMkLst>
            <pc:docMk/>
            <pc:sldMk cId="1938536558" sldId="273"/>
            <ac:picMk id="12" creationId="{D5BF9754-B470-4D22-808F-01C5E5345554}"/>
          </ac:picMkLst>
        </pc:picChg>
      </pc:sldChg>
      <pc:sldChg chg="addSp delSp modSp new mod setBg">
        <pc:chgData name="Andreea Elisabeta Magos (1918861)" userId="c3222119-ea1c-4e36-8688-8ef57354b72b" providerId="ADAL" clId="{46ECA897-1141-4847-9426-1E7EDCD7AFF6}" dt="2021-07-21T13:17:11.096" v="4570" actId="27636"/>
        <pc:sldMkLst>
          <pc:docMk/>
          <pc:sldMk cId="851909426" sldId="274"/>
        </pc:sldMkLst>
        <pc:spChg chg="mod ord">
          <ac:chgData name="Andreea Elisabeta Magos (1918861)" userId="c3222119-ea1c-4e36-8688-8ef57354b72b" providerId="ADAL" clId="{46ECA897-1141-4847-9426-1E7EDCD7AFF6}" dt="2021-07-21T13:17:11.096" v="4570" actId="27636"/>
          <ac:spMkLst>
            <pc:docMk/>
            <pc:sldMk cId="851909426" sldId="274"/>
            <ac:spMk id="2" creationId="{6C39A8B7-8873-4B0E-B9B1-125160FE2A7C}"/>
          </ac:spMkLst>
        </pc:spChg>
        <pc:spChg chg="del">
          <ac:chgData name="Andreea Elisabeta Magos (1918861)" userId="c3222119-ea1c-4e36-8688-8ef57354b72b" providerId="ADAL" clId="{46ECA897-1141-4847-9426-1E7EDCD7AFF6}" dt="2021-07-21T13:16:30.133" v="4556" actId="931"/>
          <ac:spMkLst>
            <pc:docMk/>
            <pc:sldMk cId="851909426" sldId="274"/>
            <ac:spMk id="3" creationId="{E3558FE7-1312-4B14-9827-FC3A69633897}"/>
          </ac:spMkLst>
        </pc:spChg>
        <pc:spChg chg="add del">
          <ac:chgData name="Andreea Elisabeta Magos (1918861)" userId="c3222119-ea1c-4e36-8688-8ef57354b72b" providerId="ADAL" clId="{46ECA897-1141-4847-9426-1E7EDCD7AFF6}" dt="2021-07-21T13:16:44.416" v="4560" actId="931"/>
          <ac:spMkLst>
            <pc:docMk/>
            <pc:sldMk cId="851909426" sldId="274"/>
            <ac:spMk id="9" creationId="{0EB42542-2724-4254-A390-5BC16E3635D7}"/>
          </ac:spMkLst>
        </pc:spChg>
        <pc:picChg chg="add mod">
          <ac:chgData name="Andreea Elisabeta Magos (1918861)" userId="c3222119-ea1c-4e36-8688-8ef57354b72b" providerId="ADAL" clId="{46ECA897-1141-4847-9426-1E7EDCD7AFF6}" dt="2021-07-21T13:16:35.504" v="4559" actId="26606"/>
          <ac:picMkLst>
            <pc:docMk/>
            <pc:sldMk cId="851909426" sldId="274"/>
            <ac:picMk id="5" creationId="{235C1F40-B2B4-43A6-8081-9C8C55754EFF}"/>
          </ac:picMkLst>
        </pc:picChg>
        <pc:picChg chg="add mod">
          <ac:chgData name="Andreea Elisabeta Magos (1918861)" userId="c3222119-ea1c-4e36-8688-8ef57354b72b" providerId="ADAL" clId="{46ECA897-1141-4847-9426-1E7EDCD7AFF6}" dt="2021-07-21T13:17:05.368" v="4568" actId="14100"/>
          <ac:picMkLst>
            <pc:docMk/>
            <pc:sldMk cId="851909426" sldId="274"/>
            <ac:picMk id="7" creationId="{410186AE-4D4A-4A10-A08A-D19A68A6E4BF}"/>
          </ac:picMkLst>
        </pc:picChg>
      </pc:sldChg>
      <pc:sldChg chg="modSp new del mod">
        <pc:chgData name="Andreea Elisabeta Magos (1918861)" userId="c3222119-ea1c-4e36-8688-8ef57354b72b" providerId="ADAL" clId="{46ECA897-1141-4847-9426-1E7EDCD7AFF6}" dt="2021-07-21T13:13:00.407" v="4534" actId="2696"/>
        <pc:sldMkLst>
          <pc:docMk/>
          <pc:sldMk cId="2675549197" sldId="274"/>
        </pc:sldMkLst>
        <pc:spChg chg="mod">
          <ac:chgData name="Andreea Elisabeta Magos (1918861)" userId="c3222119-ea1c-4e36-8688-8ef57354b72b" providerId="ADAL" clId="{46ECA897-1141-4847-9426-1E7EDCD7AFF6}" dt="2021-07-21T13:11:22.558" v="4521" actId="27636"/>
          <ac:spMkLst>
            <pc:docMk/>
            <pc:sldMk cId="2675549197" sldId="274"/>
            <ac:spMk id="2" creationId="{461B408B-5ED2-488A-A2B3-D4D0492FAA2C}"/>
          </ac:spMkLst>
        </pc:spChg>
        <pc:spChg chg="mod">
          <ac:chgData name="Andreea Elisabeta Magos (1918861)" userId="c3222119-ea1c-4e36-8688-8ef57354b72b" providerId="ADAL" clId="{46ECA897-1141-4847-9426-1E7EDCD7AFF6}" dt="2021-07-21T13:12:49.181" v="4533" actId="20577"/>
          <ac:spMkLst>
            <pc:docMk/>
            <pc:sldMk cId="2675549197" sldId="274"/>
            <ac:spMk id="3" creationId="{F9C551AB-9449-4DA9-B94A-D01A47408AA9}"/>
          </ac:spMkLst>
        </pc:spChg>
      </pc:sldChg>
      <pc:sldChg chg="addSp modSp new del mod setBg">
        <pc:chgData name="Andreea Elisabeta Magos (1918861)" userId="c3222119-ea1c-4e36-8688-8ef57354b72b" providerId="ADAL" clId="{46ECA897-1141-4847-9426-1E7EDCD7AFF6}" dt="2021-07-21T13:15:48.035" v="4540" actId="2696"/>
        <pc:sldMkLst>
          <pc:docMk/>
          <pc:sldMk cId="3003731311" sldId="274"/>
        </pc:sldMkLst>
        <pc:picChg chg="add mod">
          <ac:chgData name="Andreea Elisabeta Magos (1918861)" userId="c3222119-ea1c-4e36-8688-8ef57354b72b" providerId="ADAL" clId="{46ECA897-1141-4847-9426-1E7EDCD7AFF6}" dt="2021-07-21T13:13:49.227" v="4539" actId="26606"/>
          <ac:picMkLst>
            <pc:docMk/>
            <pc:sldMk cId="3003731311" sldId="274"/>
            <ac:picMk id="3" creationId="{66D1D915-135A-4FD3-B736-92E9C8164FD3}"/>
          </ac:picMkLst>
        </pc:picChg>
      </pc:sldChg>
      <pc:sldChg chg="addSp modSp new mod setBg">
        <pc:chgData name="Andreea Elisabeta Magos (1918861)" userId="c3222119-ea1c-4e36-8688-8ef57354b72b" providerId="ADAL" clId="{46ECA897-1141-4847-9426-1E7EDCD7AFF6}" dt="2021-07-21T13:22:21.810" v="4588" actId="14100"/>
        <pc:sldMkLst>
          <pc:docMk/>
          <pc:sldMk cId="361845636" sldId="275"/>
        </pc:sldMkLst>
        <pc:picChg chg="add mod ord">
          <ac:chgData name="Andreea Elisabeta Magos (1918861)" userId="c3222119-ea1c-4e36-8688-8ef57354b72b" providerId="ADAL" clId="{46ECA897-1141-4847-9426-1E7EDCD7AFF6}" dt="2021-07-21T13:21:31.638" v="4581" actId="26606"/>
          <ac:picMkLst>
            <pc:docMk/>
            <pc:sldMk cId="361845636" sldId="275"/>
            <ac:picMk id="3" creationId="{8533A1BD-DAE1-4B2E-81C1-3A57D348D634}"/>
          </ac:picMkLst>
        </pc:picChg>
        <pc:picChg chg="add mod">
          <ac:chgData name="Andreea Elisabeta Magos (1918861)" userId="c3222119-ea1c-4e36-8688-8ef57354b72b" providerId="ADAL" clId="{46ECA897-1141-4847-9426-1E7EDCD7AFF6}" dt="2021-07-21T13:21:31.638" v="4581" actId="26606"/>
          <ac:picMkLst>
            <pc:docMk/>
            <pc:sldMk cId="361845636" sldId="275"/>
            <ac:picMk id="5" creationId="{BB15FA90-CCDA-4D1D-B6AE-52C6F242718C}"/>
          </ac:picMkLst>
        </pc:picChg>
        <pc:picChg chg="add mod">
          <ac:chgData name="Andreea Elisabeta Magos (1918861)" userId="c3222119-ea1c-4e36-8688-8ef57354b72b" providerId="ADAL" clId="{46ECA897-1141-4847-9426-1E7EDCD7AFF6}" dt="2021-07-21T13:22:21.810" v="4588" actId="14100"/>
          <ac:picMkLst>
            <pc:docMk/>
            <pc:sldMk cId="361845636" sldId="275"/>
            <ac:picMk id="7" creationId="{F2071E08-0C02-4433-BA31-4261CD810CFB}"/>
          </ac:picMkLst>
        </pc:picChg>
      </pc:sldChg>
      <pc:sldChg chg="new del">
        <pc:chgData name="Andreea Elisabeta Magos (1918861)" userId="c3222119-ea1c-4e36-8688-8ef57354b72b" providerId="ADAL" clId="{46ECA897-1141-4847-9426-1E7EDCD7AFF6}" dt="2021-07-21T13:18:08.660" v="4572" actId="2696"/>
        <pc:sldMkLst>
          <pc:docMk/>
          <pc:sldMk cId="3409228253" sldId="275"/>
        </pc:sldMkLst>
      </pc:sldChg>
      <pc:sldMasterChg chg="setBg modSldLayout">
        <pc:chgData name="Andreea Elisabeta Magos (1918861)" userId="c3222119-ea1c-4e36-8688-8ef57354b72b" providerId="ADAL" clId="{46ECA897-1141-4847-9426-1E7EDCD7AFF6}" dt="2021-07-21T09:19:32.399" v="1309"/>
        <pc:sldMasterMkLst>
          <pc:docMk/>
          <pc:sldMasterMk cId="3236510874" sldId="2147483797"/>
        </pc:sldMasterMkLst>
        <pc:sldLayoutChg chg="setBg">
          <pc:chgData name="Andreea Elisabeta Magos (1918861)" userId="c3222119-ea1c-4e36-8688-8ef57354b72b" providerId="ADAL" clId="{46ECA897-1141-4847-9426-1E7EDCD7AFF6}" dt="2021-07-21T09:19:32.399" v="1309"/>
          <pc:sldLayoutMkLst>
            <pc:docMk/>
            <pc:sldMasterMk cId="3236510874" sldId="2147483797"/>
            <pc:sldLayoutMk cId="2141032882" sldId="2147483798"/>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097771539" sldId="2147483799"/>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446890056" sldId="2147483800"/>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719644071" sldId="2147483801"/>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111781166" sldId="2147483802"/>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666988188" sldId="2147483803"/>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760651940" sldId="2147483804"/>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6031668" sldId="2147483805"/>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1830068" sldId="2147483806"/>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636778421" sldId="2147483807"/>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9302477" sldId="2147483808"/>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1249315150" sldId="2147483809"/>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677943433" sldId="2147483810"/>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4118089226" sldId="2147483811"/>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120625322" sldId="2147483812"/>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3560282678" sldId="2147483813"/>
          </pc:sldLayoutMkLst>
        </pc:sldLayoutChg>
        <pc:sldLayoutChg chg="setBg">
          <pc:chgData name="Andreea Elisabeta Magos (1918861)" userId="c3222119-ea1c-4e36-8688-8ef57354b72b" providerId="ADAL" clId="{46ECA897-1141-4847-9426-1E7EDCD7AFF6}" dt="2021-07-21T09:19:32.399" v="1309"/>
          <pc:sldLayoutMkLst>
            <pc:docMk/>
            <pc:sldMasterMk cId="3236510874" sldId="2147483797"/>
            <pc:sldLayoutMk cId="2295454039" sldId="214748381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58B61A-B69F-4451-94DB-B42DF022ECE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7DD0142-C8FB-4BD4-8609-4003C7F4CA02}">
      <dgm:prSet/>
      <dgm:spPr/>
      <dgm:t>
        <a:bodyPr/>
        <a:lstStyle/>
        <a:p>
          <a:r>
            <a:rPr lang="en-GB"/>
            <a:t>1. Business overview</a:t>
          </a:r>
          <a:endParaRPr lang="en-US"/>
        </a:p>
      </dgm:t>
    </dgm:pt>
    <dgm:pt modelId="{B1ED82E2-B2E9-417E-902A-0F189B82336F}" type="parTrans" cxnId="{05B7B7C5-940D-4464-9CBA-6FFEFDBCB33D}">
      <dgm:prSet/>
      <dgm:spPr/>
      <dgm:t>
        <a:bodyPr/>
        <a:lstStyle/>
        <a:p>
          <a:endParaRPr lang="en-US"/>
        </a:p>
      </dgm:t>
    </dgm:pt>
    <dgm:pt modelId="{DE7E4B64-06F1-4A5B-BDDD-3C52A8FF9797}" type="sibTrans" cxnId="{05B7B7C5-940D-4464-9CBA-6FFEFDBCB33D}">
      <dgm:prSet/>
      <dgm:spPr/>
      <dgm:t>
        <a:bodyPr/>
        <a:lstStyle/>
        <a:p>
          <a:endParaRPr lang="en-US"/>
        </a:p>
      </dgm:t>
    </dgm:pt>
    <dgm:pt modelId="{F93E2C2C-3BB2-42CE-8B1A-DEC2B4ACEF82}">
      <dgm:prSet/>
      <dgm:spPr/>
      <dgm:t>
        <a:bodyPr/>
        <a:lstStyle/>
        <a:p>
          <a:r>
            <a:rPr lang="en-GB"/>
            <a:t>2. Product and Services</a:t>
          </a:r>
          <a:endParaRPr lang="en-US"/>
        </a:p>
      </dgm:t>
    </dgm:pt>
    <dgm:pt modelId="{F487CEF1-D8AC-486F-97FF-648848B4B737}" type="parTrans" cxnId="{10C5E1B2-E079-49E7-9F44-D66996D99260}">
      <dgm:prSet/>
      <dgm:spPr/>
      <dgm:t>
        <a:bodyPr/>
        <a:lstStyle/>
        <a:p>
          <a:endParaRPr lang="en-US"/>
        </a:p>
      </dgm:t>
    </dgm:pt>
    <dgm:pt modelId="{800F5960-CF48-4EFA-A558-0B703EDFB102}" type="sibTrans" cxnId="{10C5E1B2-E079-49E7-9F44-D66996D99260}">
      <dgm:prSet/>
      <dgm:spPr/>
      <dgm:t>
        <a:bodyPr/>
        <a:lstStyle/>
        <a:p>
          <a:endParaRPr lang="en-US"/>
        </a:p>
      </dgm:t>
    </dgm:pt>
    <dgm:pt modelId="{F65301A4-E616-4940-8426-9AEF73E695CE}">
      <dgm:prSet/>
      <dgm:spPr/>
      <dgm:t>
        <a:bodyPr/>
        <a:lstStyle/>
        <a:p>
          <a:r>
            <a:rPr lang="en-GB" dirty="0"/>
            <a:t>3.Market audit Competitors</a:t>
          </a:r>
          <a:endParaRPr lang="en-US" dirty="0"/>
        </a:p>
      </dgm:t>
    </dgm:pt>
    <dgm:pt modelId="{5484E95A-6413-46F1-AB23-97B2238A7557}" type="parTrans" cxnId="{3188782B-49D8-47EE-9D8D-4816E237A141}">
      <dgm:prSet/>
      <dgm:spPr/>
      <dgm:t>
        <a:bodyPr/>
        <a:lstStyle/>
        <a:p>
          <a:endParaRPr lang="en-US"/>
        </a:p>
      </dgm:t>
    </dgm:pt>
    <dgm:pt modelId="{0741A458-B75A-4DB0-A287-7E8F098BE241}" type="sibTrans" cxnId="{3188782B-49D8-47EE-9D8D-4816E237A141}">
      <dgm:prSet/>
      <dgm:spPr/>
      <dgm:t>
        <a:bodyPr/>
        <a:lstStyle/>
        <a:p>
          <a:endParaRPr lang="en-US"/>
        </a:p>
      </dgm:t>
    </dgm:pt>
    <dgm:pt modelId="{D9323843-B59F-4D7F-A268-F936110171FB}">
      <dgm:prSet/>
      <dgm:spPr/>
      <dgm:t>
        <a:bodyPr/>
        <a:lstStyle/>
        <a:p>
          <a:r>
            <a:rPr lang="en-GB" dirty="0"/>
            <a:t>SWOT analysis</a:t>
          </a:r>
          <a:endParaRPr lang="en-US" dirty="0"/>
        </a:p>
      </dgm:t>
    </dgm:pt>
    <dgm:pt modelId="{E5F26D66-726B-4950-960E-32C26878E619}" type="parTrans" cxnId="{65C4A408-C30E-4FF9-892E-C9C4566FF3A4}">
      <dgm:prSet/>
      <dgm:spPr/>
      <dgm:t>
        <a:bodyPr/>
        <a:lstStyle/>
        <a:p>
          <a:endParaRPr lang="en-US"/>
        </a:p>
      </dgm:t>
    </dgm:pt>
    <dgm:pt modelId="{53C38EEA-4DA0-4A51-A032-DF40ABDC7CE7}" type="sibTrans" cxnId="{65C4A408-C30E-4FF9-892E-C9C4566FF3A4}">
      <dgm:prSet/>
      <dgm:spPr/>
      <dgm:t>
        <a:bodyPr/>
        <a:lstStyle/>
        <a:p>
          <a:endParaRPr lang="en-US"/>
        </a:p>
      </dgm:t>
    </dgm:pt>
    <dgm:pt modelId="{2D1159D5-4AA1-4CB7-BE5A-386DA87C8531}">
      <dgm:prSet/>
      <dgm:spPr/>
      <dgm:t>
        <a:bodyPr/>
        <a:lstStyle/>
        <a:p>
          <a:r>
            <a:rPr lang="en-GB"/>
            <a:t>PESTEL analysis</a:t>
          </a:r>
          <a:endParaRPr lang="en-US"/>
        </a:p>
      </dgm:t>
    </dgm:pt>
    <dgm:pt modelId="{8B32E590-3392-498A-BA3E-8AE6C14B053F}" type="parTrans" cxnId="{A9E9B048-75AF-44D6-BDBD-280C9C7A05FC}">
      <dgm:prSet/>
      <dgm:spPr/>
      <dgm:t>
        <a:bodyPr/>
        <a:lstStyle/>
        <a:p>
          <a:endParaRPr lang="en-US"/>
        </a:p>
      </dgm:t>
    </dgm:pt>
    <dgm:pt modelId="{FEE1917E-1FCB-4EAB-AAF9-7D9F7ABAFD1C}" type="sibTrans" cxnId="{A9E9B048-75AF-44D6-BDBD-280C9C7A05FC}">
      <dgm:prSet/>
      <dgm:spPr/>
      <dgm:t>
        <a:bodyPr/>
        <a:lstStyle/>
        <a:p>
          <a:endParaRPr lang="en-US"/>
        </a:p>
      </dgm:t>
    </dgm:pt>
    <dgm:pt modelId="{A1586149-76AA-41A6-BDA6-5C4FF62B0AB0}">
      <dgm:prSet/>
      <dgm:spPr/>
      <dgm:t>
        <a:bodyPr/>
        <a:lstStyle/>
        <a:p>
          <a:r>
            <a:rPr lang="en-GB"/>
            <a:t>4.Target market</a:t>
          </a:r>
          <a:endParaRPr lang="en-US"/>
        </a:p>
      </dgm:t>
    </dgm:pt>
    <dgm:pt modelId="{E7CA2994-6E05-443D-9037-12D5201C8814}" type="parTrans" cxnId="{744C753A-B897-4A82-8F9B-32D66704F3F2}">
      <dgm:prSet/>
      <dgm:spPr/>
      <dgm:t>
        <a:bodyPr/>
        <a:lstStyle/>
        <a:p>
          <a:endParaRPr lang="en-US"/>
        </a:p>
      </dgm:t>
    </dgm:pt>
    <dgm:pt modelId="{F41D0FFB-1ACE-401F-AB39-7359D908E693}" type="sibTrans" cxnId="{744C753A-B897-4A82-8F9B-32D66704F3F2}">
      <dgm:prSet/>
      <dgm:spPr/>
      <dgm:t>
        <a:bodyPr/>
        <a:lstStyle/>
        <a:p>
          <a:endParaRPr lang="en-US"/>
        </a:p>
      </dgm:t>
    </dgm:pt>
    <dgm:pt modelId="{62A54500-5A31-4043-A607-287F827F4CFB}">
      <dgm:prSet/>
      <dgm:spPr/>
      <dgm:t>
        <a:bodyPr/>
        <a:lstStyle/>
        <a:p>
          <a:r>
            <a:rPr lang="en-GB"/>
            <a:t>5. Marketing plan</a:t>
          </a:r>
          <a:endParaRPr lang="en-US"/>
        </a:p>
      </dgm:t>
    </dgm:pt>
    <dgm:pt modelId="{22084DF2-9555-4487-95F8-C9FE42ADAC66}" type="parTrans" cxnId="{4CAAE5D8-075E-4DF0-820A-28E43110D44E}">
      <dgm:prSet/>
      <dgm:spPr/>
      <dgm:t>
        <a:bodyPr/>
        <a:lstStyle/>
        <a:p>
          <a:endParaRPr lang="en-US"/>
        </a:p>
      </dgm:t>
    </dgm:pt>
    <dgm:pt modelId="{A96B7361-F48C-4B30-A2DD-6834D22E7E27}" type="sibTrans" cxnId="{4CAAE5D8-075E-4DF0-820A-28E43110D44E}">
      <dgm:prSet/>
      <dgm:spPr/>
      <dgm:t>
        <a:bodyPr/>
        <a:lstStyle/>
        <a:p>
          <a:endParaRPr lang="en-US"/>
        </a:p>
      </dgm:t>
    </dgm:pt>
    <dgm:pt modelId="{B46A3140-2B61-4B94-8DB0-675B0B3C245B}">
      <dgm:prSet/>
      <dgm:spPr/>
      <dgm:t>
        <a:bodyPr/>
        <a:lstStyle/>
        <a:p>
          <a:r>
            <a:rPr lang="en-GB"/>
            <a:t>6. Management team</a:t>
          </a:r>
          <a:endParaRPr lang="en-US"/>
        </a:p>
      </dgm:t>
    </dgm:pt>
    <dgm:pt modelId="{73067DF1-B005-48C7-B0AA-7649AB890893}" type="parTrans" cxnId="{C376F07A-0F81-43A4-B1AE-C61398A32737}">
      <dgm:prSet/>
      <dgm:spPr/>
      <dgm:t>
        <a:bodyPr/>
        <a:lstStyle/>
        <a:p>
          <a:endParaRPr lang="en-US"/>
        </a:p>
      </dgm:t>
    </dgm:pt>
    <dgm:pt modelId="{763701D9-1009-4CD7-A6F7-943BA6013466}" type="sibTrans" cxnId="{C376F07A-0F81-43A4-B1AE-C61398A32737}">
      <dgm:prSet/>
      <dgm:spPr/>
      <dgm:t>
        <a:bodyPr/>
        <a:lstStyle/>
        <a:p>
          <a:endParaRPr lang="en-US"/>
        </a:p>
      </dgm:t>
    </dgm:pt>
    <dgm:pt modelId="{B6E9A5D9-3ADF-45F5-91DC-42DAE96932C4}">
      <dgm:prSet/>
      <dgm:spPr/>
      <dgm:t>
        <a:bodyPr/>
        <a:lstStyle/>
        <a:p>
          <a:r>
            <a:rPr lang="en-GB"/>
            <a:t>7. Financial plan</a:t>
          </a:r>
          <a:endParaRPr lang="en-US"/>
        </a:p>
      </dgm:t>
    </dgm:pt>
    <dgm:pt modelId="{96944BAA-3D00-4307-A340-4DC90B47BA5C}" type="parTrans" cxnId="{498E10D3-0906-45C0-B346-BC0E33891056}">
      <dgm:prSet/>
      <dgm:spPr/>
      <dgm:t>
        <a:bodyPr/>
        <a:lstStyle/>
        <a:p>
          <a:endParaRPr lang="en-US"/>
        </a:p>
      </dgm:t>
    </dgm:pt>
    <dgm:pt modelId="{43D1FCAE-AC16-4C76-9D06-11FA594DF7C4}" type="sibTrans" cxnId="{498E10D3-0906-45C0-B346-BC0E33891056}">
      <dgm:prSet/>
      <dgm:spPr/>
      <dgm:t>
        <a:bodyPr/>
        <a:lstStyle/>
        <a:p>
          <a:endParaRPr lang="en-US"/>
        </a:p>
      </dgm:t>
    </dgm:pt>
    <dgm:pt modelId="{8ACBDE8E-6B20-414C-98A1-F7ACD683F9A7}">
      <dgm:prSet/>
      <dgm:spPr/>
      <dgm:t>
        <a:bodyPr/>
        <a:lstStyle/>
        <a:p>
          <a:r>
            <a:rPr lang="en-GB"/>
            <a:t>Cash flow</a:t>
          </a:r>
          <a:endParaRPr lang="en-US"/>
        </a:p>
      </dgm:t>
    </dgm:pt>
    <dgm:pt modelId="{42AEDD7C-68D2-4597-9522-A843B333DAC9}" type="parTrans" cxnId="{FF02128D-9199-4A40-B4AE-9FE8D9F45D6C}">
      <dgm:prSet/>
      <dgm:spPr/>
      <dgm:t>
        <a:bodyPr/>
        <a:lstStyle/>
        <a:p>
          <a:endParaRPr lang="en-US"/>
        </a:p>
      </dgm:t>
    </dgm:pt>
    <dgm:pt modelId="{79D934E9-0AC4-442C-AA27-EA8CD6AA034F}" type="sibTrans" cxnId="{FF02128D-9199-4A40-B4AE-9FE8D9F45D6C}">
      <dgm:prSet/>
      <dgm:spPr/>
      <dgm:t>
        <a:bodyPr/>
        <a:lstStyle/>
        <a:p>
          <a:endParaRPr lang="en-US"/>
        </a:p>
      </dgm:t>
    </dgm:pt>
    <dgm:pt modelId="{EFC7C725-99F0-4ED3-BEED-52311128FD32}">
      <dgm:prSet/>
      <dgm:spPr/>
      <dgm:t>
        <a:bodyPr/>
        <a:lstStyle/>
        <a:p>
          <a:r>
            <a:rPr lang="en-GB"/>
            <a:t>Profit and loss</a:t>
          </a:r>
          <a:endParaRPr lang="en-US"/>
        </a:p>
      </dgm:t>
    </dgm:pt>
    <dgm:pt modelId="{3EA89059-030B-4B85-B5E0-59E084C2B593}" type="parTrans" cxnId="{B34F0D7B-A7B8-4170-83ED-BB5AE06EA7BC}">
      <dgm:prSet/>
      <dgm:spPr/>
      <dgm:t>
        <a:bodyPr/>
        <a:lstStyle/>
        <a:p>
          <a:endParaRPr lang="en-US"/>
        </a:p>
      </dgm:t>
    </dgm:pt>
    <dgm:pt modelId="{FCFE6872-570D-4325-8FD6-9714EEEFF6AE}" type="sibTrans" cxnId="{B34F0D7B-A7B8-4170-83ED-BB5AE06EA7BC}">
      <dgm:prSet/>
      <dgm:spPr/>
      <dgm:t>
        <a:bodyPr/>
        <a:lstStyle/>
        <a:p>
          <a:endParaRPr lang="en-US"/>
        </a:p>
      </dgm:t>
    </dgm:pt>
    <dgm:pt modelId="{F918EB8A-9D2B-4EC3-910D-512CDE8D7AD2}">
      <dgm:prSet/>
      <dgm:spPr/>
      <dgm:t>
        <a:bodyPr/>
        <a:lstStyle/>
        <a:p>
          <a:r>
            <a:rPr lang="en-GB"/>
            <a:t>8. References </a:t>
          </a:r>
          <a:endParaRPr lang="en-US"/>
        </a:p>
      </dgm:t>
    </dgm:pt>
    <dgm:pt modelId="{0E37AB41-2CB6-4896-9D11-E448E0F1BE39}" type="parTrans" cxnId="{B06020F9-57B5-45B4-859C-FD800135D472}">
      <dgm:prSet/>
      <dgm:spPr/>
      <dgm:t>
        <a:bodyPr/>
        <a:lstStyle/>
        <a:p>
          <a:endParaRPr lang="en-US"/>
        </a:p>
      </dgm:t>
    </dgm:pt>
    <dgm:pt modelId="{A9EF7C13-D328-4CD8-B866-C8FAB8766BCD}" type="sibTrans" cxnId="{B06020F9-57B5-45B4-859C-FD800135D472}">
      <dgm:prSet/>
      <dgm:spPr/>
      <dgm:t>
        <a:bodyPr/>
        <a:lstStyle/>
        <a:p>
          <a:endParaRPr lang="en-US"/>
        </a:p>
      </dgm:t>
    </dgm:pt>
    <dgm:pt modelId="{B0D8B433-9845-45A2-8E5A-1BC60575675F}" type="pres">
      <dgm:prSet presAssocID="{A558B61A-B69F-4451-94DB-B42DF022ECE2}" presName="diagram" presStyleCnt="0">
        <dgm:presLayoutVars>
          <dgm:dir/>
          <dgm:resizeHandles val="exact"/>
        </dgm:presLayoutVars>
      </dgm:prSet>
      <dgm:spPr/>
    </dgm:pt>
    <dgm:pt modelId="{F690A4C9-253E-4395-A610-8004EC975F48}" type="pres">
      <dgm:prSet presAssocID="{97DD0142-C8FB-4BD4-8609-4003C7F4CA02}" presName="node" presStyleLbl="node1" presStyleIdx="0" presStyleCnt="12">
        <dgm:presLayoutVars>
          <dgm:bulletEnabled val="1"/>
        </dgm:presLayoutVars>
      </dgm:prSet>
      <dgm:spPr/>
    </dgm:pt>
    <dgm:pt modelId="{AD517331-AFB4-428F-9E5E-D146F449C720}" type="pres">
      <dgm:prSet presAssocID="{DE7E4B64-06F1-4A5B-BDDD-3C52A8FF9797}" presName="sibTrans" presStyleCnt="0"/>
      <dgm:spPr/>
    </dgm:pt>
    <dgm:pt modelId="{48141E4F-1FE1-409A-99AA-905C918186E2}" type="pres">
      <dgm:prSet presAssocID="{F93E2C2C-3BB2-42CE-8B1A-DEC2B4ACEF82}" presName="node" presStyleLbl="node1" presStyleIdx="1" presStyleCnt="12">
        <dgm:presLayoutVars>
          <dgm:bulletEnabled val="1"/>
        </dgm:presLayoutVars>
      </dgm:prSet>
      <dgm:spPr/>
    </dgm:pt>
    <dgm:pt modelId="{2182F460-B56F-4711-95B2-AC428A9CF350}" type="pres">
      <dgm:prSet presAssocID="{800F5960-CF48-4EFA-A558-0B703EDFB102}" presName="sibTrans" presStyleCnt="0"/>
      <dgm:spPr/>
    </dgm:pt>
    <dgm:pt modelId="{F6F60E2C-39E7-483E-BE98-6B2F138AF76D}" type="pres">
      <dgm:prSet presAssocID="{F65301A4-E616-4940-8426-9AEF73E695CE}" presName="node" presStyleLbl="node1" presStyleIdx="2" presStyleCnt="12">
        <dgm:presLayoutVars>
          <dgm:bulletEnabled val="1"/>
        </dgm:presLayoutVars>
      </dgm:prSet>
      <dgm:spPr/>
    </dgm:pt>
    <dgm:pt modelId="{76141441-324E-49C7-BAC5-32757D4A9A96}" type="pres">
      <dgm:prSet presAssocID="{0741A458-B75A-4DB0-A287-7E8F098BE241}" presName="sibTrans" presStyleCnt="0"/>
      <dgm:spPr/>
    </dgm:pt>
    <dgm:pt modelId="{F708E12D-1F77-474A-8566-049BF37A0EC1}" type="pres">
      <dgm:prSet presAssocID="{D9323843-B59F-4D7F-A268-F936110171FB}" presName="node" presStyleLbl="node1" presStyleIdx="3" presStyleCnt="12">
        <dgm:presLayoutVars>
          <dgm:bulletEnabled val="1"/>
        </dgm:presLayoutVars>
      </dgm:prSet>
      <dgm:spPr/>
    </dgm:pt>
    <dgm:pt modelId="{2D717F79-D6C1-48E2-86C3-B062BDFC548E}" type="pres">
      <dgm:prSet presAssocID="{53C38EEA-4DA0-4A51-A032-DF40ABDC7CE7}" presName="sibTrans" presStyleCnt="0"/>
      <dgm:spPr/>
    </dgm:pt>
    <dgm:pt modelId="{B4B9901F-73EC-41C7-B84A-DE2181324ED0}" type="pres">
      <dgm:prSet presAssocID="{2D1159D5-4AA1-4CB7-BE5A-386DA87C8531}" presName="node" presStyleLbl="node1" presStyleIdx="4" presStyleCnt="12">
        <dgm:presLayoutVars>
          <dgm:bulletEnabled val="1"/>
        </dgm:presLayoutVars>
      </dgm:prSet>
      <dgm:spPr/>
    </dgm:pt>
    <dgm:pt modelId="{789F0CD5-80AC-4100-BC4B-BE81B7FA41EF}" type="pres">
      <dgm:prSet presAssocID="{FEE1917E-1FCB-4EAB-AAF9-7D9F7ABAFD1C}" presName="sibTrans" presStyleCnt="0"/>
      <dgm:spPr/>
    </dgm:pt>
    <dgm:pt modelId="{53D7714B-B81B-4DB0-8212-27F6172EFB74}" type="pres">
      <dgm:prSet presAssocID="{A1586149-76AA-41A6-BDA6-5C4FF62B0AB0}" presName="node" presStyleLbl="node1" presStyleIdx="5" presStyleCnt="12">
        <dgm:presLayoutVars>
          <dgm:bulletEnabled val="1"/>
        </dgm:presLayoutVars>
      </dgm:prSet>
      <dgm:spPr/>
    </dgm:pt>
    <dgm:pt modelId="{082863E2-14A6-476C-8EE6-DE92FE1B84FB}" type="pres">
      <dgm:prSet presAssocID="{F41D0FFB-1ACE-401F-AB39-7359D908E693}" presName="sibTrans" presStyleCnt="0"/>
      <dgm:spPr/>
    </dgm:pt>
    <dgm:pt modelId="{6DF75342-B829-4A54-A619-9AABFC648CE9}" type="pres">
      <dgm:prSet presAssocID="{62A54500-5A31-4043-A607-287F827F4CFB}" presName="node" presStyleLbl="node1" presStyleIdx="6" presStyleCnt="12">
        <dgm:presLayoutVars>
          <dgm:bulletEnabled val="1"/>
        </dgm:presLayoutVars>
      </dgm:prSet>
      <dgm:spPr/>
    </dgm:pt>
    <dgm:pt modelId="{B3230222-6E90-423E-9BAD-646A57EBB5D2}" type="pres">
      <dgm:prSet presAssocID="{A96B7361-F48C-4B30-A2DD-6834D22E7E27}" presName="sibTrans" presStyleCnt="0"/>
      <dgm:spPr/>
    </dgm:pt>
    <dgm:pt modelId="{A2B2221A-32FB-4951-90AA-427440FFD1E1}" type="pres">
      <dgm:prSet presAssocID="{B46A3140-2B61-4B94-8DB0-675B0B3C245B}" presName="node" presStyleLbl="node1" presStyleIdx="7" presStyleCnt="12">
        <dgm:presLayoutVars>
          <dgm:bulletEnabled val="1"/>
        </dgm:presLayoutVars>
      </dgm:prSet>
      <dgm:spPr/>
    </dgm:pt>
    <dgm:pt modelId="{A6F5D625-DA4C-4E67-B3EF-5E0974BD1D01}" type="pres">
      <dgm:prSet presAssocID="{763701D9-1009-4CD7-A6F7-943BA6013466}" presName="sibTrans" presStyleCnt="0"/>
      <dgm:spPr/>
    </dgm:pt>
    <dgm:pt modelId="{E7788D4B-F91E-4E8E-A8E3-C01AF4841E41}" type="pres">
      <dgm:prSet presAssocID="{B6E9A5D9-3ADF-45F5-91DC-42DAE96932C4}" presName="node" presStyleLbl="node1" presStyleIdx="8" presStyleCnt="12">
        <dgm:presLayoutVars>
          <dgm:bulletEnabled val="1"/>
        </dgm:presLayoutVars>
      </dgm:prSet>
      <dgm:spPr/>
    </dgm:pt>
    <dgm:pt modelId="{0F83EBC2-31F9-488E-9AD6-55B2293D2195}" type="pres">
      <dgm:prSet presAssocID="{43D1FCAE-AC16-4C76-9D06-11FA594DF7C4}" presName="sibTrans" presStyleCnt="0"/>
      <dgm:spPr/>
    </dgm:pt>
    <dgm:pt modelId="{BE5E45F0-D246-43E4-972B-97D903E13BB3}" type="pres">
      <dgm:prSet presAssocID="{8ACBDE8E-6B20-414C-98A1-F7ACD683F9A7}" presName="node" presStyleLbl="node1" presStyleIdx="9" presStyleCnt="12">
        <dgm:presLayoutVars>
          <dgm:bulletEnabled val="1"/>
        </dgm:presLayoutVars>
      </dgm:prSet>
      <dgm:spPr/>
    </dgm:pt>
    <dgm:pt modelId="{323A56F9-89AE-4812-A3AE-B83344C0A130}" type="pres">
      <dgm:prSet presAssocID="{79D934E9-0AC4-442C-AA27-EA8CD6AA034F}" presName="sibTrans" presStyleCnt="0"/>
      <dgm:spPr/>
    </dgm:pt>
    <dgm:pt modelId="{9807807B-5782-46F3-A3D4-1B3621F44BFD}" type="pres">
      <dgm:prSet presAssocID="{EFC7C725-99F0-4ED3-BEED-52311128FD32}" presName="node" presStyleLbl="node1" presStyleIdx="10" presStyleCnt="12">
        <dgm:presLayoutVars>
          <dgm:bulletEnabled val="1"/>
        </dgm:presLayoutVars>
      </dgm:prSet>
      <dgm:spPr/>
    </dgm:pt>
    <dgm:pt modelId="{894EC42B-19BF-450B-83E8-0E5B47710AE2}" type="pres">
      <dgm:prSet presAssocID="{FCFE6872-570D-4325-8FD6-9714EEEFF6AE}" presName="sibTrans" presStyleCnt="0"/>
      <dgm:spPr/>
    </dgm:pt>
    <dgm:pt modelId="{FF4E6064-1ED7-4583-8D90-C78382F44D1D}" type="pres">
      <dgm:prSet presAssocID="{F918EB8A-9D2B-4EC3-910D-512CDE8D7AD2}" presName="node" presStyleLbl="node1" presStyleIdx="11" presStyleCnt="12">
        <dgm:presLayoutVars>
          <dgm:bulletEnabled val="1"/>
        </dgm:presLayoutVars>
      </dgm:prSet>
      <dgm:spPr/>
    </dgm:pt>
  </dgm:ptLst>
  <dgm:cxnLst>
    <dgm:cxn modelId="{65C4A408-C30E-4FF9-892E-C9C4566FF3A4}" srcId="{A558B61A-B69F-4451-94DB-B42DF022ECE2}" destId="{D9323843-B59F-4D7F-A268-F936110171FB}" srcOrd="3" destOrd="0" parTransId="{E5F26D66-726B-4950-960E-32C26878E619}" sibTransId="{53C38EEA-4DA0-4A51-A032-DF40ABDC7CE7}"/>
    <dgm:cxn modelId="{0FC36014-A8C3-49F1-8BB8-862853A3398F}" type="presOf" srcId="{EFC7C725-99F0-4ED3-BEED-52311128FD32}" destId="{9807807B-5782-46F3-A3D4-1B3621F44BFD}" srcOrd="0" destOrd="0" presId="urn:microsoft.com/office/officeart/2005/8/layout/default"/>
    <dgm:cxn modelId="{32A5931B-7EB5-44AE-8F2D-782EE34A3E5C}" type="presOf" srcId="{2D1159D5-4AA1-4CB7-BE5A-386DA87C8531}" destId="{B4B9901F-73EC-41C7-B84A-DE2181324ED0}" srcOrd="0" destOrd="0" presId="urn:microsoft.com/office/officeart/2005/8/layout/default"/>
    <dgm:cxn modelId="{3188782B-49D8-47EE-9D8D-4816E237A141}" srcId="{A558B61A-B69F-4451-94DB-B42DF022ECE2}" destId="{F65301A4-E616-4940-8426-9AEF73E695CE}" srcOrd="2" destOrd="0" parTransId="{5484E95A-6413-46F1-AB23-97B2238A7557}" sibTransId="{0741A458-B75A-4DB0-A287-7E8F098BE241}"/>
    <dgm:cxn modelId="{00741E2E-D809-475D-9D4B-0ADE9F6E4F48}" type="presOf" srcId="{F93E2C2C-3BB2-42CE-8B1A-DEC2B4ACEF82}" destId="{48141E4F-1FE1-409A-99AA-905C918186E2}" srcOrd="0" destOrd="0" presId="urn:microsoft.com/office/officeart/2005/8/layout/default"/>
    <dgm:cxn modelId="{744C753A-B897-4A82-8F9B-32D66704F3F2}" srcId="{A558B61A-B69F-4451-94DB-B42DF022ECE2}" destId="{A1586149-76AA-41A6-BDA6-5C4FF62B0AB0}" srcOrd="5" destOrd="0" parTransId="{E7CA2994-6E05-443D-9037-12D5201C8814}" sibTransId="{F41D0FFB-1ACE-401F-AB39-7359D908E693}"/>
    <dgm:cxn modelId="{F8F00C5C-DEBA-4D43-A614-4FA0B4F3E32C}" type="presOf" srcId="{F65301A4-E616-4940-8426-9AEF73E695CE}" destId="{F6F60E2C-39E7-483E-BE98-6B2F138AF76D}" srcOrd="0" destOrd="0" presId="urn:microsoft.com/office/officeart/2005/8/layout/default"/>
    <dgm:cxn modelId="{6C6F8648-6FEA-4AAE-8DC8-467B2F9EEF43}" type="presOf" srcId="{F918EB8A-9D2B-4EC3-910D-512CDE8D7AD2}" destId="{FF4E6064-1ED7-4583-8D90-C78382F44D1D}" srcOrd="0" destOrd="0" presId="urn:microsoft.com/office/officeart/2005/8/layout/default"/>
    <dgm:cxn modelId="{A9E9B048-75AF-44D6-BDBD-280C9C7A05FC}" srcId="{A558B61A-B69F-4451-94DB-B42DF022ECE2}" destId="{2D1159D5-4AA1-4CB7-BE5A-386DA87C8531}" srcOrd="4" destOrd="0" parTransId="{8B32E590-3392-498A-BA3E-8AE6C14B053F}" sibTransId="{FEE1917E-1FCB-4EAB-AAF9-7D9F7ABAFD1C}"/>
    <dgm:cxn modelId="{98026C77-84D7-4969-B688-DB7B8CFA8DFA}" type="presOf" srcId="{97DD0142-C8FB-4BD4-8609-4003C7F4CA02}" destId="{F690A4C9-253E-4395-A610-8004EC975F48}" srcOrd="0" destOrd="0" presId="urn:microsoft.com/office/officeart/2005/8/layout/default"/>
    <dgm:cxn modelId="{788C717A-8E0B-4B17-9667-A290492A6E5E}" type="presOf" srcId="{A558B61A-B69F-4451-94DB-B42DF022ECE2}" destId="{B0D8B433-9845-45A2-8E5A-1BC60575675F}" srcOrd="0" destOrd="0" presId="urn:microsoft.com/office/officeart/2005/8/layout/default"/>
    <dgm:cxn modelId="{C376F07A-0F81-43A4-B1AE-C61398A32737}" srcId="{A558B61A-B69F-4451-94DB-B42DF022ECE2}" destId="{B46A3140-2B61-4B94-8DB0-675B0B3C245B}" srcOrd="7" destOrd="0" parTransId="{73067DF1-B005-48C7-B0AA-7649AB890893}" sibTransId="{763701D9-1009-4CD7-A6F7-943BA6013466}"/>
    <dgm:cxn modelId="{B34F0D7B-A7B8-4170-83ED-BB5AE06EA7BC}" srcId="{A558B61A-B69F-4451-94DB-B42DF022ECE2}" destId="{EFC7C725-99F0-4ED3-BEED-52311128FD32}" srcOrd="10" destOrd="0" parTransId="{3EA89059-030B-4B85-B5E0-59E084C2B593}" sibTransId="{FCFE6872-570D-4325-8FD6-9714EEEFF6AE}"/>
    <dgm:cxn modelId="{FAC65B89-3F9E-42C3-B594-A00E5B0711A9}" type="presOf" srcId="{8ACBDE8E-6B20-414C-98A1-F7ACD683F9A7}" destId="{BE5E45F0-D246-43E4-972B-97D903E13BB3}" srcOrd="0" destOrd="0" presId="urn:microsoft.com/office/officeart/2005/8/layout/default"/>
    <dgm:cxn modelId="{FF02128D-9199-4A40-B4AE-9FE8D9F45D6C}" srcId="{A558B61A-B69F-4451-94DB-B42DF022ECE2}" destId="{8ACBDE8E-6B20-414C-98A1-F7ACD683F9A7}" srcOrd="9" destOrd="0" parTransId="{42AEDD7C-68D2-4597-9522-A843B333DAC9}" sibTransId="{79D934E9-0AC4-442C-AA27-EA8CD6AA034F}"/>
    <dgm:cxn modelId="{6FF72AA5-A0CC-463F-B623-A64AA7245E39}" type="presOf" srcId="{B6E9A5D9-3ADF-45F5-91DC-42DAE96932C4}" destId="{E7788D4B-F91E-4E8E-A8E3-C01AF4841E41}" srcOrd="0" destOrd="0" presId="urn:microsoft.com/office/officeart/2005/8/layout/default"/>
    <dgm:cxn modelId="{2DA254A7-242C-4386-BAC6-4E3180813E82}" type="presOf" srcId="{D9323843-B59F-4D7F-A268-F936110171FB}" destId="{F708E12D-1F77-474A-8566-049BF37A0EC1}" srcOrd="0" destOrd="0" presId="urn:microsoft.com/office/officeart/2005/8/layout/default"/>
    <dgm:cxn modelId="{08DA15B2-33F2-47AD-97E5-125D1F4BCD09}" type="presOf" srcId="{B46A3140-2B61-4B94-8DB0-675B0B3C245B}" destId="{A2B2221A-32FB-4951-90AA-427440FFD1E1}" srcOrd="0" destOrd="0" presId="urn:microsoft.com/office/officeart/2005/8/layout/default"/>
    <dgm:cxn modelId="{10C5E1B2-E079-49E7-9F44-D66996D99260}" srcId="{A558B61A-B69F-4451-94DB-B42DF022ECE2}" destId="{F93E2C2C-3BB2-42CE-8B1A-DEC2B4ACEF82}" srcOrd="1" destOrd="0" parTransId="{F487CEF1-D8AC-486F-97FF-648848B4B737}" sibTransId="{800F5960-CF48-4EFA-A558-0B703EDFB102}"/>
    <dgm:cxn modelId="{05B7B7C5-940D-4464-9CBA-6FFEFDBCB33D}" srcId="{A558B61A-B69F-4451-94DB-B42DF022ECE2}" destId="{97DD0142-C8FB-4BD4-8609-4003C7F4CA02}" srcOrd="0" destOrd="0" parTransId="{B1ED82E2-B2E9-417E-902A-0F189B82336F}" sibTransId="{DE7E4B64-06F1-4A5B-BDDD-3C52A8FF9797}"/>
    <dgm:cxn modelId="{5747A1C7-D442-48C1-AAF0-5F33660A1C87}" type="presOf" srcId="{62A54500-5A31-4043-A607-287F827F4CFB}" destId="{6DF75342-B829-4A54-A619-9AABFC648CE9}" srcOrd="0" destOrd="0" presId="urn:microsoft.com/office/officeart/2005/8/layout/default"/>
    <dgm:cxn modelId="{498E10D3-0906-45C0-B346-BC0E33891056}" srcId="{A558B61A-B69F-4451-94DB-B42DF022ECE2}" destId="{B6E9A5D9-3ADF-45F5-91DC-42DAE96932C4}" srcOrd="8" destOrd="0" parTransId="{96944BAA-3D00-4307-A340-4DC90B47BA5C}" sibTransId="{43D1FCAE-AC16-4C76-9D06-11FA594DF7C4}"/>
    <dgm:cxn modelId="{4CAAE5D8-075E-4DF0-820A-28E43110D44E}" srcId="{A558B61A-B69F-4451-94DB-B42DF022ECE2}" destId="{62A54500-5A31-4043-A607-287F827F4CFB}" srcOrd="6" destOrd="0" parTransId="{22084DF2-9555-4487-95F8-C9FE42ADAC66}" sibTransId="{A96B7361-F48C-4B30-A2DD-6834D22E7E27}"/>
    <dgm:cxn modelId="{246643E4-4049-4D2E-AAFD-74C64A4086D4}" type="presOf" srcId="{A1586149-76AA-41A6-BDA6-5C4FF62B0AB0}" destId="{53D7714B-B81B-4DB0-8212-27F6172EFB74}" srcOrd="0" destOrd="0" presId="urn:microsoft.com/office/officeart/2005/8/layout/default"/>
    <dgm:cxn modelId="{B06020F9-57B5-45B4-859C-FD800135D472}" srcId="{A558B61A-B69F-4451-94DB-B42DF022ECE2}" destId="{F918EB8A-9D2B-4EC3-910D-512CDE8D7AD2}" srcOrd="11" destOrd="0" parTransId="{0E37AB41-2CB6-4896-9D11-E448E0F1BE39}" sibTransId="{A9EF7C13-D328-4CD8-B866-C8FAB8766BCD}"/>
    <dgm:cxn modelId="{C96EB7B3-F46C-4BE5-BC6A-9FB9E9EF21A0}" type="presParOf" srcId="{B0D8B433-9845-45A2-8E5A-1BC60575675F}" destId="{F690A4C9-253E-4395-A610-8004EC975F48}" srcOrd="0" destOrd="0" presId="urn:microsoft.com/office/officeart/2005/8/layout/default"/>
    <dgm:cxn modelId="{673BDC00-C191-47C6-8625-720DD20B244E}" type="presParOf" srcId="{B0D8B433-9845-45A2-8E5A-1BC60575675F}" destId="{AD517331-AFB4-428F-9E5E-D146F449C720}" srcOrd="1" destOrd="0" presId="urn:microsoft.com/office/officeart/2005/8/layout/default"/>
    <dgm:cxn modelId="{7C320F62-94E6-4CD4-9EF2-49D02F52A7F7}" type="presParOf" srcId="{B0D8B433-9845-45A2-8E5A-1BC60575675F}" destId="{48141E4F-1FE1-409A-99AA-905C918186E2}" srcOrd="2" destOrd="0" presId="urn:microsoft.com/office/officeart/2005/8/layout/default"/>
    <dgm:cxn modelId="{3376F87D-8A2B-40D6-B187-6F159A0DEAE4}" type="presParOf" srcId="{B0D8B433-9845-45A2-8E5A-1BC60575675F}" destId="{2182F460-B56F-4711-95B2-AC428A9CF350}" srcOrd="3" destOrd="0" presId="urn:microsoft.com/office/officeart/2005/8/layout/default"/>
    <dgm:cxn modelId="{01993FAF-B19D-49DD-A1A7-16A311FDF62C}" type="presParOf" srcId="{B0D8B433-9845-45A2-8E5A-1BC60575675F}" destId="{F6F60E2C-39E7-483E-BE98-6B2F138AF76D}" srcOrd="4" destOrd="0" presId="urn:microsoft.com/office/officeart/2005/8/layout/default"/>
    <dgm:cxn modelId="{F86E7443-7729-4DEA-9890-31DD9C1123F5}" type="presParOf" srcId="{B0D8B433-9845-45A2-8E5A-1BC60575675F}" destId="{76141441-324E-49C7-BAC5-32757D4A9A96}" srcOrd="5" destOrd="0" presId="urn:microsoft.com/office/officeart/2005/8/layout/default"/>
    <dgm:cxn modelId="{0587FA1F-B937-4DC3-9B4E-432C9DD5DC5F}" type="presParOf" srcId="{B0D8B433-9845-45A2-8E5A-1BC60575675F}" destId="{F708E12D-1F77-474A-8566-049BF37A0EC1}" srcOrd="6" destOrd="0" presId="urn:microsoft.com/office/officeart/2005/8/layout/default"/>
    <dgm:cxn modelId="{09850A5F-F56F-4714-BD6B-2DB70A02CF51}" type="presParOf" srcId="{B0D8B433-9845-45A2-8E5A-1BC60575675F}" destId="{2D717F79-D6C1-48E2-86C3-B062BDFC548E}" srcOrd="7" destOrd="0" presId="urn:microsoft.com/office/officeart/2005/8/layout/default"/>
    <dgm:cxn modelId="{1AB82EE4-69DD-4151-9EF3-8402E1E666EC}" type="presParOf" srcId="{B0D8B433-9845-45A2-8E5A-1BC60575675F}" destId="{B4B9901F-73EC-41C7-B84A-DE2181324ED0}" srcOrd="8" destOrd="0" presId="urn:microsoft.com/office/officeart/2005/8/layout/default"/>
    <dgm:cxn modelId="{9A5BADC3-4E24-4AF9-B6CA-3BD71259CB93}" type="presParOf" srcId="{B0D8B433-9845-45A2-8E5A-1BC60575675F}" destId="{789F0CD5-80AC-4100-BC4B-BE81B7FA41EF}" srcOrd="9" destOrd="0" presId="urn:microsoft.com/office/officeart/2005/8/layout/default"/>
    <dgm:cxn modelId="{C2DFED2D-6A81-4925-80F2-EC5304361393}" type="presParOf" srcId="{B0D8B433-9845-45A2-8E5A-1BC60575675F}" destId="{53D7714B-B81B-4DB0-8212-27F6172EFB74}" srcOrd="10" destOrd="0" presId="urn:microsoft.com/office/officeart/2005/8/layout/default"/>
    <dgm:cxn modelId="{F7D39EE0-C12A-4A7F-8092-9971A3B26A58}" type="presParOf" srcId="{B0D8B433-9845-45A2-8E5A-1BC60575675F}" destId="{082863E2-14A6-476C-8EE6-DE92FE1B84FB}" srcOrd="11" destOrd="0" presId="urn:microsoft.com/office/officeart/2005/8/layout/default"/>
    <dgm:cxn modelId="{44991344-FE03-43D1-8717-9038C897294F}" type="presParOf" srcId="{B0D8B433-9845-45A2-8E5A-1BC60575675F}" destId="{6DF75342-B829-4A54-A619-9AABFC648CE9}" srcOrd="12" destOrd="0" presId="urn:microsoft.com/office/officeart/2005/8/layout/default"/>
    <dgm:cxn modelId="{F0B7739D-45BF-46D2-BEB0-F9004869E7C4}" type="presParOf" srcId="{B0D8B433-9845-45A2-8E5A-1BC60575675F}" destId="{B3230222-6E90-423E-9BAD-646A57EBB5D2}" srcOrd="13" destOrd="0" presId="urn:microsoft.com/office/officeart/2005/8/layout/default"/>
    <dgm:cxn modelId="{AA58BFCF-DAA1-4447-AA44-3EA1DEE591C4}" type="presParOf" srcId="{B0D8B433-9845-45A2-8E5A-1BC60575675F}" destId="{A2B2221A-32FB-4951-90AA-427440FFD1E1}" srcOrd="14" destOrd="0" presId="urn:microsoft.com/office/officeart/2005/8/layout/default"/>
    <dgm:cxn modelId="{21507339-7BEB-4090-8D20-5839EB9F64E8}" type="presParOf" srcId="{B0D8B433-9845-45A2-8E5A-1BC60575675F}" destId="{A6F5D625-DA4C-4E67-B3EF-5E0974BD1D01}" srcOrd="15" destOrd="0" presId="urn:microsoft.com/office/officeart/2005/8/layout/default"/>
    <dgm:cxn modelId="{A361BF9E-C0C1-49FD-8327-FF6B9674B155}" type="presParOf" srcId="{B0D8B433-9845-45A2-8E5A-1BC60575675F}" destId="{E7788D4B-F91E-4E8E-A8E3-C01AF4841E41}" srcOrd="16" destOrd="0" presId="urn:microsoft.com/office/officeart/2005/8/layout/default"/>
    <dgm:cxn modelId="{40A2E4DF-8053-4E65-AE6C-D2B1B6FBB3BD}" type="presParOf" srcId="{B0D8B433-9845-45A2-8E5A-1BC60575675F}" destId="{0F83EBC2-31F9-488E-9AD6-55B2293D2195}" srcOrd="17" destOrd="0" presId="urn:microsoft.com/office/officeart/2005/8/layout/default"/>
    <dgm:cxn modelId="{6BF92AA3-F2AC-45F4-A2B4-A227A679A679}" type="presParOf" srcId="{B0D8B433-9845-45A2-8E5A-1BC60575675F}" destId="{BE5E45F0-D246-43E4-972B-97D903E13BB3}" srcOrd="18" destOrd="0" presId="urn:microsoft.com/office/officeart/2005/8/layout/default"/>
    <dgm:cxn modelId="{2A8B134A-E204-4654-B72F-001E000C6C7E}" type="presParOf" srcId="{B0D8B433-9845-45A2-8E5A-1BC60575675F}" destId="{323A56F9-89AE-4812-A3AE-B83344C0A130}" srcOrd="19" destOrd="0" presId="urn:microsoft.com/office/officeart/2005/8/layout/default"/>
    <dgm:cxn modelId="{F683A26C-F692-4303-8CB7-3509A4199337}" type="presParOf" srcId="{B0D8B433-9845-45A2-8E5A-1BC60575675F}" destId="{9807807B-5782-46F3-A3D4-1B3621F44BFD}" srcOrd="20" destOrd="0" presId="urn:microsoft.com/office/officeart/2005/8/layout/default"/>
    <dgm:cxn modelId="{97FE8F1A-DA6B-4B01-8A41-4DBB54864048}" type="presParOf" srcId="{B0D8B433-9845-45A2-8E5A-1BC60575675F}" destId="{894EC42B-19BF-450B-83E8-0E5B47710AE2}" srcOrd="21" destOrd="0" presId="urn:microsoft.com/office/officeart/2005/8/layout/default"/>
    <dgm:cxn modelId="{C4A85C10-4756-4B13-AAEC-4C05F4797FFF}" type="presParOf" srcId="{B0D8B433-9845-45A2-8E5A-1BC60575675F}" destId="{FF4E6064-1ED7-4583-8D90-C78382F44D1D}" srcOrd="2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837CC7-67D3-4E33-9246-24EFA488C390}"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1EA4B984-2CD5-4E40-827E-9370FB2C3F96}">
      <dgm:prSet phldrT="[Text]"/>
      <dgm:spPr/>
      <dgm:t>
        <a:bodyPr/>
        <a:lstStyle/>
        <a:p>
          <a:r>
            <a:rPr lang="en-GB">
              <a:solidFill>
                <a:srgbClr val="C00000"/>
              </a:solidFill>
            </a:rPr>
            <a:t>SWOT</a:t>
          </a:r>
          <a:endParaRPr lang="en-GB" dirty="0">
            <a:solidFill>
              <a:srgbClr val="C00000"/>
            </a:solidFill>
          </a:endParaRPr>
        </a:p>
      </dgm:t>
    </dgm:pt>
    <dgm:pt modelId="{342F6AAC-1A3D-4682-9E53-B707F381D303}" type="parTrans" cxnId="{8F6FA5F0-6B87-4D36-9459-B98DF7E89FF2}">
      <dgm:prSet/>
      <dgm:spPr/>
      <dgm:t>
        <a:bodyPr/>
        <a:lstStyle/>
        <a:p>
          <a:endParaRPr lang="en-GB"/>
        </a:p>
      </dgm:t>
    </dgm:pt>
    <dgm:pt modelId="{D249D210-91D1-4B90-8662-2ACF8A63E1C5}" type="sibTrans" cxnId="{8F6FA5F0-6B87-4D36-9459-B98DF7E89FF2}">
      <dgm:prSet/>
      <dgm:spPr/>
      <dgm:t>
        <a:bodyPr/>
        <a:lstStyle/>
        <a:p>
          <a:endParaRPr lang="en-GB"/>
        </a:p>
      </dgm:t>
    </dgm:pt>
    <dgm:pt modelId="{2A57501E-5A1A-4840-90F2-9524A5C9DDB0}">
      <dgm:prSet phldrT="[Text]" custT="1"/>
      <dgm:spPr/>
      <dgm:t>
        <a:bodyPr/>
        <a:lstStyle/>
        <a:p>
          <a:pPr>
            <a:buNone/>
          </a:pPr>
          <a:endParaRPr lang="en-GB" sz="2000" b="1" baseline="0">
            <a:solidFill>
              <a:srgbClr val="FF0000"/>
            </a:solidFill>
          </a:endParaRPr>
        </a:p>
        <a:p>
          <a:pPr>
            <a:buFont typeface="Arial" panose="020B0604020202020204" pitchFamily="34" charset="0"/>
            <a:buChar char="•"/>
          </a:pPr>
          <a:r>
            <a:rPr lang="en-GB" sz="2000" b="1" baseline="0">
              <a:solidFill>
                <a:srgbClr val="92D050"/>
              </a:solidFill>
            </a:rPr>
            <a:t>Strengths:</a:t>
          </a:r>
        </a:p>
        <a:p>
          <a:pPr>
            <a:buFont typeface="Arial" panose="020B0604020202020204" pitchFamily="34" charset="0"/>
            <a:buChar char="•"/>
          </a:pPr>
          <a:r>
            <a:rPr lang="en-GB" sz="1500" baseline="0"/>
            <a:t>-Different approach in organizing events</a:t>
          </a:r>
        </a:p>
        <a:p>
          <a:pPr>
            <a:buFont typeface="Arial" panose="020B0604020202020204" pitchFamily="34" charset="0"/>
            <a:buChar char="•"/>
          </a:pPr>
          <a:r>
            <a:rPr lang="en-GB" sz="1500" baseline="0"/>
            <a:t>-Customer memberships</a:t>
          </a:r>
        </a:p>
        <a:p>
          <a:pPr>
            <a:buFont typeface="Arial" panose="020B0604020202020204" pitchFamily="34" charset="0"/>
            <a:buChar char="•"/>
          </a:pPr>
          <a:r>
            <a:rPr lang="en-GB" sz="1500" baseline="0"/>
            <a:t>-Experienced and passionate team members</a:t>
          </a:r>
          <a:endParaRPr lang="en-GB" sz="1500" baseline="0" dirty="0"/>
        </a:p>
      </dgm:t>
    </dgm:pt>
    <dgm:pt modelId="{5F72C0D6-EF51-4CD2-8349-EE8CEF0A5960}" type="parTrans" cxnId="{603DE342-2D89-488F-A2DE-1DC8F88728E6}">
      <dgm:prSet/>
      <dgm:spPr/>
      <dgm:t>
        <a:bodyPr/>
        <a:lstStyle/>
        <a:p>
          <a:endParaRPr lang="en-GB"/>
        </a:p>
      </dgm:t>
    </dgm:pt>
    <dgm:pt modelId="{0886D22D-2D40-43A6-AE91-BE0C945903CF}" type="sibTrans" cxnId="{603DE342-2D89-488F-A2DE-1DC8F88728E6}">
      <dgm:prSet/>
      <dgm:spPr/>
      <dgm:t>
        <a:bodyPr/>
        <a:lstStyle/>
        <a:p>
          <a:endParaRPr lang="en-GB"/>
        </a:p>
      </dgm:t>
    </dgm:pt>
    <dgm:pt modelId="{05F32276-0FF6-4E80-8122-CF7E8EA15321}">
      <dgm:prSet phldrT="[Text]" custT="1"/>
      <dgm:spPr/>
      <dgm:t>
        <a:bodyPr/>
        <a:lstStyle/>
        <a:p>
          <a:endParaRPr lang="en-GB" sz="2000" b="1" baseline="0">
            <a:solidFill>
              <a:srgbClr val="92D050"/>
            </a:solidFill>
          </a:endParaRPr>
        </a:p>
        <a:p>
          <a:endParaRPr lang="en-GB" sz="2000" b="1" baseline="0">
            <a:solidFill>
              <a:srgbClr val="92D050"/>
            </a:solidFill>
          </a:endParaRPr>
        </a:p>
        <a:p>
          <a:r>
            <a:rPr lang="en-GB" sz="2000" b="1" baseline="0">
              <a:solidFill>
                <a:srgbClr val="92D050"/>
              </a:solidFill>
            </a:rPr>
            <a:t>Weaknesses:</a:t>
          </a:r>
        </a:p>
        <a:p>
          <a:r>
            <a:rPr lang="en-GB" sz="1500" b="0" baseline="0">
              <a:solidFill>
                <a:schemeClr val="tx1"/>
              </a:solidFill>
            </a:rPr>
            <a:t>-Missing a professional website</a:t>
          </a:r>
        </a:p>
        <a:p>
          <a:r>
            <a:rPr lang="en-GB" sz="1500" b="0" baseline="0">
              <a:solidFill>
                <a:schemeClr val="tx1"/>
              </a:solidFill>
            </a:rPr>
            <a:t>-Need an actual workplace(office, meeting room)</a:t>
          </a:r>
        </a:p>
        <a:p>
          <a:r>
            <a:rPr lang="en-GB" sz="1500" b="0" baseline="0">
              <a:solidFill>
                <a:schemeClr val="tx1"/>
              </a:solidFill>
            </a:rPr>
            <a:t>-Missing investors</a:t>
          </a:r>
        </a:p>
        <a:p>
          <a:endParaRPr lang="en-GB" sz="1500" b="0" baseline="0" dirty="0">
            <a:solidFill>
              <a:schemeClr val="tx1"/>
            </a:solidFill>
          </a:endParaRPr>
        </a:p>
      </dgm:t>
    </dgm:pt>
    <dgm:pt modelId="{A19958E2-46FA-4F8E-A6AC-07FFE18AE5BE}" type="parTrans" cxnId="{00776D20-2A3A-493E-A2F4-0F9D0B99D93E}">
      <dgm:prSet/>
      <dgm:spPr/>
      <dgm:t>
        <a:bodyPr/>
        <a:lstStyle/>
        <a:p>
          <a:endParaRPr lang="en-GB"/>
        </a:p>
      </dgm:t>
    </dgm:pt>
    <dgm:pt modelId="{5774B529-07D7-4617-8FE7-70972D2C1431}" type="sibTrans" cxnId="{00776D20-2A3A-493E-A2F4-0F9D0B99D93E}">
      <dgm:prSet/>
      <dgm:spPr/>
      <dgm:t>
        <a:bodyPr/>
        <a:lstStyle/>
        <a:p>
          <a:endParaRPr lang="en-GB"/>
        </a:p>
      </dgm:t>
    </dgm:pt>
    <dgm:pt modelId="{787F5165-7776-4A89-89C8-B806EBB835B3}">
      <dgm:prSet phldrT="[Text]" custT="1"/>
      <dgm:spPr/>
      <dgm:t>
        <a:bodyPr/>
        <a:lstStyle/>
        <a:p>
          <a:r>
            <a:rPr lang="en-GB" sz="2000" b="1" baseline="0">
              <a:solidFill>
                <a:srgbClr val="92D050"/>
              </a:solidFill>
            </a:rPr>
            <a:t>Opportunities:</a:t>
          </a:r>
        </a:p>
        <a:p>
          <a:r>
            <a:rPr lang="en-GB" sz="1500" b="0" i="0" baseline="0">
              <a:solidFill>
                <a:schemeClr val="tx1"/>
              </a:solidFill>
            </a:rPr>
            <a:t>-Discovering new talents</a:t>
          </a:r>
        </a:p>
        <a:p>
          <a:r>
            <a:rPr lang="en-GB" sz="1500" b="0" i="0" baseline="0">
              <a:solidFill>
                <a:schemeClr val="tx1"/>
              </a:solidFill>
            </a:rPr>
            <a:t>-Only 3 labels are doing something similar</a:t>
          </a:r>
        </a:p>
        <a:p>
          <a:r>
            <a:rPr lang="en-GB" sz="1500" b="0" i="0" baseline="0">
              <a:solidFill>
                <a:schemeClr val="tx1"/>
              </a:solidFill>
            </a:rPr>
            <a:t>-The music genre we are promoting is gaining attention around the worlds</a:t>
          </a:r>
        </a:p>
        <a:p>
          <a:endParaRPr lang="en-GB" sz="2000" b="1" baseline="0">
            <a:solidFill>
              <a:srgbClr val="92D050"/>
            </a:solidFill>
          </a:endParaRPr>
        </a:p>
        <a:p>
          <a:endParaRPr lang="en-GB" sz="2000" b="1" baseline="0">
            <a:solidFill>
              <a:srgbClr val="92D050"/>
            </a:solidFill>
          </a:endParaRPr>
        </a:p>
        <a:p>
          <a:endParaRPr lang="en-GB" sz="2000" b="1" baseline="0" dirty="0">
            <a:solidFill>
              <a:srgbClr val="92D050"/>
            </a:solidFill>
          </a:endParaRPr>
        </a:p>
      </dgm:t>
    </dgm:pt>
    <dgm:pt modelId="{A87CFC52-CBF6-419C-86E5-DC2D7819ECA7}" type="parTrans" cxnId="{D6E51403-518E-4E9A-904B-D9690D4B9598}">
      <dgm:prSet/>
      <dgm:spPr/>
      <dgm:t>
        <a:bodyPr/>
        <a:lstStyle/>
        <a:p>
          <a:endParaRPr lang="en-GB"/>
        </a:p>
      </dgm:t>
    </dgm:pt>
    <dgm:pt modelId="{3F6696F3-55A7-4ACB-A1EA-32FBCADE5B5B}" type="sibTrans" cxnId="{D6E51403-518E-4E9A-904B-D9690D4B9598}">
      <dgm:prSet/>
      <dgm:spPr/>
      <dgm:t>
        <a:bodyPr/>
        <a:lstStyle/>
        <a:p>
          <a:endParaRPr lang="en-GB"/>
        </a:p>
      </dgm:t>
    </dgm:pt>
    <dgm:pt modelId="{153EE9C0-D028-4CAA-BC9A-1BE860367F0F}">
      <dgm:prSet phldrT="[Text]" custT="1"/>
      <dgm:spPr/>
      <dgm:t>
        <a:bodyPr/>
        <a:lstStyle/>
        <a:p>
          <a:r>
            <a:rPr lang="en-GB" sz="2000" b="1" i="0" baseline="0">
              <a:solidFill>
                <a:srgbClr val="92D050"/>
              </a:solidFill>
            </a:rPr>
            <a:t>Threats:</a:t>
          </a:r>
        </a:p>
        <a:p>
          <a:endParaRPr lang="en-GB" sz="2000" b="1" i="0" baseline="0">
            <a:solidFill>
              <a:srgbClr val="92D050"/>
            </a:solidFill>
          </a:endParaRPr>
        </a:p>
        <a:p>
          <a:r>
            <a:rPr lang="en-GB" sz="1500" b="0" i="0" baseline="0">
              <a:solidFill>
                <a:schemeClr val="tx1"/>
              </a:solidFill>
            </a:rPr>
            <a:t>-Competitors</a:t>
          </a:r>
        </a:p>
        <a:p>
          <a:r>
            <a:rPr lang="en-GB" sz="1500" b="0" i="0" baseline="0">
              <a:solidFill>
                <a:schemeClr val="tx1"/>
              </a:solidFill>
            </a:rPr>
            <a:t>-Brexit</a:t>
          </a:r>
        </a:p>
        <a:p>
          <a:r>
            <a:rPr lang="en-GB" sz="1500" b="0" i="0" baseline="0">
              <a:solidFill>
                <a:schemeClr val="tx1"/>
              </a:solidFill>
            </a:rPr>
            <a:t>-Covid19 and financial stability</a:t>
          </a:r>
        </a:p>
        <a:p>
          <a:endParaRPr lang="en-GB" sz="1500" b="0" i="0" baseline="0">
            <a:solidFill>
              <a:schemeClr val="tx1"/>
            </a:solidFill>
          </a:endParaRPr>
        </a:p>
        <a:p>
          <a:endParaRPr lang="en-GB" sz="1500" b="0" i="0" baseline="0">
            <a:solidFill>
              <a:schemeClr val="tx1"/>
            </a:solidFill>
          </a:endParaRPr>
        </a:p>
        <a:p>
          <a:endParaRPr lang="en-GB" sz="1500" b="0" i="0" baseline="0" dirty="0">
            <a:solidFill>
              <a:schemeClr val="tx1"/>
            </a:solidFill>
          </a:endParaRPr>
        </a:p>
      </dgm:t>
    </dgm:pt>
    <dgm:pt modelId="{4D5F0F34-9E2E-4BDC-8FB7-A5ADC41644B9}" type="parTrans" cxnId="{B7FE0499-E008-4D6A-A39D-ABF3D3B4893D}">
      <dgm:prSet/>
      <dgm:spPr/>
      <dgm:t>
        <a:bodyPr/>
        <a:lstStyle/>
        <a:p>
          <a:endParaRPr lang="en-GB"/>
        </a:p>
      </dgm:t>
    </dgm:pt>
    <dgm:pt modelId="{FC2C8A04-4E59-40A4-9CB2-A7710BAF1EA4}" type="sibTrans" cxnId="{B7FE0499-E008-4D6A-A39D-ABF3D3B4893D}">
      <dgm:prSet/>
      <dgm:spPr/>
      <dgm:t>
        <a:bodyPr/>
        <a:lstStyle/>
        <a:p>
          <a:endParaRPr lang="en-GB"/>
        </a:p>
      </dgm:t>
    </dgm:pt>
    <dgm:pt modelId="{E4531B19-58F3-49CA-A44C-8F69450094F0}">
      <dgm:prSet/>
      <dgm:spPr/>
      <dgm:t>
        <a:bodyPr/>
        <a:lstStyle/>
        <a:p>
          <a:endParaRPr lang="en-GB" b="1" i="0" baseline="0" dirty="0">
            <a:solidFill>
              <a:srgbClr val="92D050"/>
            </a:solidFill>
          </a:endParaRPr>
        </a:p>
      </dgm:t>
    </dgm:pt>
    <dgm:pt modelId="{5EC2E9FF-316F-4B51-90C8-9B8DA55A3D90}" type="parTrans" cxnId="{E0AED0EB-D92B-4975-934A-EB8CCF7064E2}">
      <dgm:prSet/>
      <dgm:spPr/>
      <dgm:t>
        <a:bodyPr/>
        <a:lstStyle/>
        <a:p>
          <a:endParaRPr lang="en-GB"/>
        </a:p>
      </dgm:t>
    </dgm:pt>
    <dgm:pt modelId="{BF8B2C30-27F2-4D2E-9DDC-1C1531C550E7}" type="sibTrans" cxnId="{E0AED0EB-D92B-4975-934A-EB8CCF7064E2}">
      <dgm:prSet/>
      <dgm:spPr/>
      <dgm:t>
        <a:bodyPr/>
        <a:lstStyle/>
        <a:p>
          <a:endParaRPr lang="en-GB"/>
        </a:p>
      </dgm:t>
    </dgm:pt>
    <dgm:pt modelId="{962A6DB8-77D5-4978-97CA-295B0503A323}">
      <dgm:prSet/>
      <dgm:spPr/>
      <dgm:t>
        <a:bodyPr/>
        <a:lstStyle/>
        <a:p>
          <a:endParaRPr lang="en-GB" b="0" i="0" baseline="0" dirty="0">
            <a:solidFill>
              <a:schemeClr val="tx1"/>
            </a:solidFill>
          </a:endParaRPr>
        </a:p>
      </dgm:t>
    </dgm:pt>
    <dgm:pt modelId="{C770B71C-6BED-43B0-85BB-8BDB5ABD41BC}" type="parTrans" cxnId="{FDACC1CD-A12A-4A97-92F5-3026E24C95A4}">
      <dgm:prSet/>
      <dgm:spPr/>
      <dgm:t>
        <a:bodyPr/>
        <a:lstStyle/>
        <a:p>
          <a:endParaRPr lang="en-GB"/>
        </a:p>
      </dgm:t>
    </dgm:pt>
    <dgm:pt modelId="{21540A72-E28C-432D-9C4A-3E24DD7A0B32}" type="sibTrans" cxnId="{FDACC1CD-A12A-4A97-92F5-3026E24C95A4}">
      <dgm:prSet/>
      <dgm:spPr/>
      <dgm:t>
        <a:bodyPr/>
        <a:lstStyle/>
        <a:p>
          <a:endParaRPr lang="en-GB"/>
        </a:p>
      </dgm:t>
    </dgm:pt>
    <dgm:pt modelId="{957A7BF9-22EA-4313-AAFD-147D10A2B432}">
      <dgm:prSet/>
      <dgm:spPr/>
      <dgm:t>
        <a:bodyPr/>
        <a:lstStyle/>
        <a:p>
          <a:endParaRPr lang="en-GB" b="0" i="0" baseline="0" dirty="0">
            <a:solidFill>
              <a:schemeClr val="tx1"/>
            </a:solidFill>
          </a:endParaRPr>
        </a:p>
      </dgm:t>
    </dgm:pt>
    <dgm:pt modelId="{1E69B47C-5C88-4AB9-AF43-F056462E50E2}" type="parTrans" cxnId="{6181087E-2651-47E0-92BD-FDEB52E093D9}">
      <dgm:prSet/>
      <dgm:spPr/>
      <dgm:t>
        <a:bodyPr/>
        <a:lstStyle/>
        <a:p>
          <a:endParaRPr lang="en-GB"/>
        </a:p>
      </dgm:t>
    </dgm:pt>
    <dgm:pt modelId="{EC7435DF-78E8-4959-A841-B8732D0F103C}" type="sibTrans" cxnId="{6181087E-2651-47E0-92BD-FDEB52E093D9}">
      <dgm:prSet/>
      <dgm:spPr/>
      <dgm:t>
        <a:bodyPr/>
        <a:lstStyle/>
        <a:p>
          <a:endParaRPr lang="en-GB"/>
        </a:p>
      </dgm:t>
    </dgm:pt>
    <dgm:pt modelId="{29453D3C-535C-4A76-A7D1-77681FE541D2}">
      <dgm:prSet/>
      <dgm:spPr/>
      <dgm:t>
        <a:bodyPr/>
        <a:lstStyle/>
        <a:p>
          <a:endParaRPr lang="en-GB" dirty="0"/>
        </a:p>
      </dgm:t>
    </dgm:pt>
    <dgm:pt modelId="{89094415-B1A5-4295-AA9D-2462D8CFA057}" type="parTrans" cxnId="{5EDBCBA3-AC23-4E87-8AB6-BCB1122F1D8F}">
      <dgm:prSet/>
      <dgm:spPr/>
      <dgm:t>
        <a:bodyPr/>
        <a:lstStyle/>
        <a:p>
          <a:endParaRPr lang="en-GB"/>
        </a:p>
      </dgm:t>
    </dgm:pt>
    <dgm:pt modelId="{3D8EC1B9-5175-4444-8DB0-CC9A6B84C8AB}" type="sibTrans" cxnId="{5EDBCBA3-AC23-4E87-8AB6-BCB1122F1D8F}">
      <dgm:prSet/>
      <dgm:spPr/>
      <dgm:t>
        <a:bodyPr/>
        <a:lstStyle/>
        <a:p>
          <a:endParaRPr lang="en-GB"/>
        </a:p>
      </dgm:t>
    </dgm:pt>
    <dgm:pt modelId="{3DBD271D-71B6-453B-9E8D-B68537FD9767}" type="pres">
      <dgm:prSet presAssocID="{01837CC7-67D3-4E33-9246-24EFA488C390}" presName="diagram" presStyleCnt="0">
        <dgm:presLayoutVars>
          <dgm:chMax val="1"/>
          <dgm:dir/>
          <dgm:animLvl val="ctr"/>
          <dgm:resizeHandles val="exact"/>
        </dgm:presLayoutVars>
      </dgm:prSet>
      <dgm:spPr/>
    </dgm:pt>
    <dgm:pt modelId="{23D936F9-9181-4770-98E6-822AF08D6B66}" type="pres">
      <dgm:prSet presAssocID="{01837CC7-67D3-4E33-9246-24EFA488C390}" presName="matrix" presStyleCnt="0"/>
      <dgm:spPr/>
    </dgm:pt>
    <dgm:pt modelId="{F9DC7A4D-14D6-49B8-8269-1EC0C7F18517}" type="pres">
      <dgm:prSet presAssocID="{01837CC7-67D3-4E33-9246-24EFA488C390}" presName="tile1" presStyleLbl="node1" presStyleIdx="0" presStyleCnt="4"/>
      <dgm:spPr/>
    </dgm:pt>
    <dgm:pt modelId="{8ACBFFF7-5D69-4174-8EF3-99336D794E30}" type="pres">
      <dgm:prSet presAssocID="{01837CC7-67D3-4E33-9246-24EFA488C390}" presName="tile1text" presStyleLbl="node1" presStyleIdx="0" presStyleCnt="4">
        <dgm:presLayoutVars>
          <dgm:chMax val="0"/>
          <dgm:chPref val="0"/>
          <dgm:bulletEnabled val="1"/>
        </dgm:presLayoutVars>
      </dgm:prSet>
      <dgm:spPr/>
    </dgm:pt>
    <dgm:pt modelId="{7EE1BF36-4AAC-4253-83E1-2642CDB1D913}" type="pres">
      <dgm:prSet presAssocID="{01837CC7-67D3-4E33-9246-24EFA488C390}" presName="tile2" presStyleLbl="node1" presStyleIdx="1" presStyleCnt="4"/>
      <dgm:spPr/>
    </dgm:pt>
    <dgm:pt modelId="{F9C96A5A-DCDE-4DB9-906A-500D4AFEDABD}" type="pres">
      <dgm:prSet presAssocID="{01837CC7-67D3-4E33-9246-24EFA488C390}" presName="tile2text" presStyleLbl="node1" presStyleIdx="1" presStyleCnt="4">
        <dgm:presLayoutVars>
          <dgm:chMax val="0"/>
          <dgm:chPref val="0"/>
          <dgm:bulletEnabled val="1"/>
        </dgm:presLayoutVars>
      </dgm:prSet>
      <dgm:spPr/>
    </dgm:pt>
    <dgm:pt modelId="{C34DD42D-6643-462E-B104-227C2DD83FB1}" type="pres">
      <dgm:prSet presAssocID="{01837CC7-67D3-4E33-9246-24EFA488C390}" presName="tile3" presStyleLbl="node1" presStyleIdx="2" presStyleCnt="4"/>
      <dgm:spPr/>
    </dgm:pt>
    <dgm:pt modelId="{4A5EF52F-118A-4F73-AE9A-2C3BA761AD17}" type="pres">
      <dgm:prSet presAssocID="{01837CC7-67D3-4E33-9246-24EFA488C390}" presName="tile3text" presStyleLbl="node1" presStyleIdx="2" presStyleCnt="4">
        <dgm:presLayoutVars>
          <dgm:chMax val="0"/>
          <dgm:chPref val="0"/>
          <dgm:bulletEnabled val="1"/>
        </dgm:presLayoutVars>
      </dgm:prSet>
      <dgm:spPr/>
    </dgm:pt>
    <dgm:pt modelId="{FFF43759-54C7-4B90-BB5A-7F81BF848250}" type="pres">
      <dgm:prSet presAssocID="{01837CC7-67D3-4E33-9246-24EFA488C390}" presName="tile4" presStyleLbl="node1" presStyleIdx="3" presStyleCnt="4"/>
      <dgm:spPr/>
    </dgm:pt>
    <dgm:pt modelId="{CAB76FC6-F1F2-4A05-BCA1-75B6F536F356}" type="pres">
      <dgm:prSet presAssocID="{01837CC7-67D3-4E33-9246-24EFA488C390}" presName="tile4text" presStyleLbl="node1" presStyleIdx="3" presStyleCnt="4">
        <dgm:presLayoutVars>
          <dgm:chMax val="0"/>
          <dgm:chPref val="0"/>
          <dgm:bulletEnabled val="1"/>
        </dgm:presLayoutVars>
      </dgm:prSet>
      <dgm:spPr/>
    </dgm:pt>
    <dgm:pt modelId="{4715DBA4-2D10-4A44-A4B7-259D8FE8B24A}" type="pres">
      <dgm:prSet presAssocID="{01837CC7-67D3-4E33-9246-24EFA488C390}" presName="centerTile" presStyleLbl="fgShp" presStyleIdx="0" presStyleCnt="1">
        <dgm:presLayoutVars>
          <dgm:chMax val="0"/>
          <dgm:chPref val="0"/>
        </dgm:presLayoutVars>
      </dgm:prSet>
      <dgm:spPr/>
    </dgm:pt>
  </dgm:ptLst>
  <dgm:cxnLst>
    <dgm:cxn modelId="{D6E51403-518E-4E9A-904B-D9690D4B9598}" srcId="{1EA4B984-2CD5-4E40-827E-9370FB2C3F96}" destId="{787F5165-7776-4A89-89C8-B806EBB835B3}" srcOrd="2" destOrd="0" parTransId="{A87CFC52-CBF6-419C-86E5-DC2D7819ECA7}" sibTransId="{3F6696F3-55A7-4ACB-A1EA-32FBCADE5B5B}"/>
    <dgm:cxn modelId="{F67C5F10-518A-43E7-A96A-EF352CD3427A}" type="presOf" srcId="{2A57501E-5A1A-4840-90F2-9524A5C9DDB0}" destId="{F9DC7A4D-14D6-49B8-8269-1EC0C7F18517}" srcOrd="0" destOrd="0" presId="urn:microsoft.com/office/officeart/2005/8/layout/matrix1"/>
    <dgm:cxn modelId="{00776D20-2A3A-493E-A2F4-0F9D0B99D93E}" srcId="{1EA4B984-2CD5-4E40-827E-9370FB2C3F96}" destId="{05F32276-0FF6-4E80-8122-CF7E8EA15321}" srcOrd="1" destOrd="0" parTransId="{A19958E2-46FA-4F8E-A6AC-07FFE18AE5BE}" sibTransId="{5774B529-07D7-4617-8FE7-70972D2C1431}"/>
    <dgm:cxn modelId="{603DE342-2D89-488F-A2DE-1DC8F88728E6}" srcId="{1EA4B984-2CD5-4E40-827E-9370FB2C3F96}" destId="{2A57501E-5A1A-4840-90F2-9524A5C9DDB0}" srcOrd="0" destOrd="0" parTransId="{5F72C0D6-EF51-4CD2-8349-EE8CEF0A5960}" sibTransId="{0886D22D-2D40-43A6-AE91-BE0C945903CF}"/>
    <dgm:cxn modelId="{57287647-F9AC-4840-8D91-78D1E12AA341}" type="presOf" srcId="{787F5165-7776-4A89-89C8-B806EBB835B3}" destId="{4A5EF52F-118A-4F73-AE9A-2C3BA761AD17}" srcOrd="1" destOrd="0" presId="urn:microsoft.com/office/officeart/2005/8/layout/matrix1"/>
    <dgm:cxn modelId="{6B876171-BDBD-4D9F-807B-B2E4087532B4}" type="presOf" srcId="{1EA4B984-2CD5-4E40-827E-9370FB2C3F96}" destId="{4715DBA4-2D10-4A44-A4B7-259D8FE8B24A}" srcOrd="0" destOrd="0" presId="urn:microsoft.com/office/officeart/2005/8/layout/matrix1"/>
    <dgm:cxn modelId="{6181087E-2651-47E0-92BD-FDEB52E093D9}" srcId="{1EA4B984-2CD5-4E40-827E-9370FB2C3F96}" destId="{957A7BF9-22EA-4313-AAFD-147D10A2B432}" srcOrd="6" destOrd="0" parTransId="{1E69B47C-5C88-4AB9-AF43-F056462E50E2}" sibTransId="{EC7435DF-78E8-4959-A841-B8732D0F103C}"/>
    <dgm:cxn modelId="{432CE38F-AA91-4D84-9F9D-295E1AA0F9DD}" type="presOf" srcId="{05F32276-0FF6-4E80-8122-CF7E8EA15321}" destId="{7EE1BF36-4AAC-4253-83E1-2642CDB1D913}" srcOrd="0" destOrd="0" presId="urn:microsoft.com/office/officeart/2005/8/layout/matrix1"/>
    <dgm:cxn modelId="{B7FE0499-E008-4D6A-A39D-ABF3D3B4893D}" srcId="{1EA4B984-2CD5-4E40-827E-9370FB2C3F96}" destId="{153EE9C0-D028-4CAA-BC9A-1BE860367F0F}" srcOrd="3" destOrd="0" parTransId="{4D5F0F34-9E2E-4BDC-8FB7-A5ADC41644B9}" sibTransId="{FC2C8A04-4E59-40A4-9CB2-A7710BAF1EA4}"/>
    <dgm:cxn modelId="{78C39E99-DC6B-4DF2-8299-54267A10E576}" type="presOf" srcId="{2A57501E-5A1A-4840-90F2-9524A5C9DDB0}" destId="{8ACBFFF7-5D69-4174-8EF3-99336D794E30}" srcOrd="1" destOrd="0" presId="urn:microsoft.com/office/officeart/2005/8/layout/matrix1"/>
    <dgm:cxn modelId="{5EDBCBA3-AC23-4E87-8AB6-BCB1122F1D8F}" srcId="{1EA4B984-2CD5-4E40-827E-9370FB2C3F96}" destId="{29453D3C-535C-4A76-A7D1-77681FE541D2}" srcOrd="7" destOrd="0" parTransId="{89094415-B1A5-4295-AA9D-2462D8CFA057}" sibTransId="{3D8EC1B9-5175-4444-8DB0-CC9A6B84C8AB}"/>
    <dgm:cxn modelId="{E0FBE9B2-9199-4356-A86D-CE5F333F34D8}" type="presOf" srcId="{05F32276-0FF6-4E80-8122-CF7E8EA15321}" destId="{F9C96A5A-DCDE-4DB9-906A-500D4AFEDABD}" srcOrd="1" destOrd="0" presId="urn:microsoft.com/office/officeart/2005/8/layout/matrix1"/>
    <dgm:cxn modelId="{586AD4BD-D006-47B7-A031-D63DBD6B0BFB}" type="presOf" srcId="{787F5165-7776-4A89-89C8-B806EBB835B3}" destId="{C34DD42D-6643-462E-B104-227C2DD83FB1}" srcOrd="0" destOrd="0" presId="urn:microsoft.com/office/officeart/2005/8/layout/matrix1"/>
    <dgm:cxn modelId="{FDACC1CD-A12A-4A97-92F5-3026E24C95A4}" srcId="{1EA4B984-2CD5-4E40-827E-9370FB2C3F96}" destId="{962A6DB8-77D5-4978-97CA-295B0503A323}" srcOrd="5" destOrd="0" parTransId="{C770B71C-6BED-43B0-85BB-8BDB5ABD41BC}" sibTransId="{21540A72-E28C-432D-9C4A-3E24DD7A0B32}"/>
    <dgm:cxn modelId="{5270F2D5-8F63-46E8-931F-A77EC3EBD9E0}" type="presOf" srcId="{153EE9C0-D028-4CAA-BC9A-1BE860367F0F}" destId="{CAB76FC6-F1F2-4A05-BCA1-75B6F536F356}" srcOrd="1" destOrd="0" presId="urn:microsoft.com/office/officeart/2005/8/layout/matrix1"/>
    <dgm:cxn modelId="{5D27D1E2-DBF1-4FA2-AED6-03B73C46A3A6}" type="presOf" srcId="{01837CC7-67D3-4E33-9246-24EFA488C390}" destId="{3DBD271D-71B6-453B-9E8D-B68537FD9767}" srcOrd="0" destOrd="0" presId="urn:microsoft.com/office/officeart/2005/8/layout/matrix1"/>
    <dgm:cxn modelId="{E0AED0EB-D92B-4975-934A-EB8CCF7064E2}" srcId="{1EA4B984-2CD5-4E40-827E-9370FB2C3F96}" destId="{E4531B19-58F3-49CA-A44C-8F69450094F0}" srcOrd="4" destOrd="0" parTransId="{5EC2E9FF-316F-4B51-90C8-9B8DA55A3D90}" sibTransId="{BF8B2C30-27F2-4D2E-9DDC-1C1531C550E7}"/>
    <dgm:cxn modelId="{8F6FA5F0-6B87-4D36-9459-B98DF7E89FF2}" srcId="{01837CC7-67D3-4E33-9246-24EFA488C390}" destId="{1EA4B984-2CD5-4E40-827E-9370FB2C3F96}" srcOrd="0" destOrd="0" parTransId="{342F6AAC-1A3D-4682-9E53-B707F381D303}" sibTransId="{D249D210-91D1-4B90-8662-2ACF8A63E1C5}"/>
    <dgm:cxn modelId="{ADB0F1FB-16CC-45D6-A208-5DD876E459FA}" type="presOf" srcId="{153EE9C0-D028-4CAA-BC9A-1BE860367F0F}" destId="{FFF43759-54C7-4B90-BB5A-7F81BF848250}" srcOrd="0" destOrd="0" presId="urn:microsoft.com/office/officeart/2005/8/layout/matrix1"/>
    <dgm:cxn modelId="{C16143FA-9826-44FE-9244-31997FA3AF74}" type="presParOf" srcId="{3DBD271D-71B6-453B-9E8D-B68537FD9767}" destId="{23D936F9-9181-4770-98E6-822AF08D6B66}" srcOrd="0" destOrd="0" presId="urn:microsoft.com/office/officeart/2005/8/layout/matrix1"/>
    <dgm:cxn modelId="{8667944F-6175-4D91-8428-AA732050A175}" type="presParOf" srcId="{23D936F9-9181-4770-98E6-822AF08D6B66}" destId="{F9DC7A4D-14D6-49B8-8269-1EC0C7F18517}" srcOrd="0" destOrd="0" presId="urn:microsoft.com/office/officeart/2005/8/layout/matrix1"/>
    <dgm:cxn modelId="{59EC47A1-01CA-4770-A801-0CFD33F8F209}" type="presParOf" srcId="{23D936F9-9181-4770-98E6-822AF08D6B66}" destId="{8ACBFFF7-5D69-4174-8EF3-99336D794E30}" srcOrd="1" destOrd="0" presId="urn:microsoft.com/office/officeart/2005/8/layout/matrix1"/>
    <dgm:cxn modelId="{487BAB57-6A4A-4497-8C52-B67B4D883C20}" type="presParOf" srcId="{23D936F9-9181-4770-98E6-822AF08D6B66}" destId="{7EE1BF36-4AAC-4253-83E1-2642CDB1D913}" srcOrd="2" destOrd="0" presId="urn:microsoft.com/office/officeart/2005/8/layout/matrix1"/>
    <dgm:cxn modelId="{E04BA3C5-6BAA-49C8-8FA5-AEB82C3199AA}" type="presParOf" srcId="{23D936F9-9181-4770-98E6-822AF08D6B66}" destId="{F9C96A5A-DCDE-4DB9-906A-500D4AFEDABD}" srcOrd="3" destOrd="0" presId="urn:microsoft.com/office/officeart/2005/8/layout/matrix1"/>
    <dgm:cxn modelId="{71928764-C0CA-40C8-8B92-34310DA7B221}" type="presParOf" srcId="{23D936F9-9181-4770-98E6-822AF08D6B66}" destId="{C34DD42D-6643-462E-B104-227C2DD83FB1}" srcOrd="4" destOrd="0" presId="urn:microsoft.com/office/officeart/2005/8/layout/matrix1"/>
    <dgm:cxn modelId="{629ED984-4F07-48C7-9A6D-ED7D1F1D6D02}" type="presParOf" srcId="{23D936F9-9181-4770-98E6-822AF08D6B66}" destId="{4A5EF52F-118A-4F73-AE9A-2C3BA761AD17}" srcOrd="5" destOrd="0" presId="urn:microsoft.com/office/officeart/2005/8/layout/matrix1"/>
    <dgm:cxn modelId="{ED1D5822-D6D3-4DA2-AA9F-9B783C29DB1A}" type="presParOf" srcId="{23D936F9-9181-4770-98E6-822AF08D6B66}" destId="{FFF43759-54C7-4B90-BB5A-7F81BF848250}" srcOrd="6" destOrd="0" presId="urn:microsoft.com/office/officeart/2005/8/layout/matrix1"/>
    <dgm:cxn modelId="{1182A1DE-5D1D-4CAD-A1EE-E59BB9FCF195}" type="presParOf" srcId="{23D936F9-9181-4770-98E6-822AF08D6B66}" destId="{CAB76FC6-F1F2-4A05-BCA1-75B6F536F356}" srcOrd="7" destOrd="0" presId="urn:microsoft.com/office/officeart/2005/8/layout/matrix1"/>
    <dgm:cxn modelId="{CE5ED9BD-CE32-4C51-A307-2FDB0F303CCD}" type="presParOf" srcId="{3DBD271D-71B6-453B-9E8D-B68537FD9767}" destId="{4715DBA4-2D10-4A44-A4B7-259D8FE8B24A}"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189BB4-6331-42DE-813C-0E3C96E1A52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A4D0F943-F252-4015-B644-0DF3AA392055}">
      <dgm:prSet/>
      <dgm:spPr/>
      <dgm:t>
        <a:bodyPr/>
        <a:lstStyle/>
        <a:p>
          <a:r>
            <a:rPr lang="en-GB"/>
            <a:t>-Organizing live/online music events</a:t>
          </a:r>
          <a:endParaRPr lang="en-US"/>
        </a:p>
      </dgm:t>
    </dgm:pt>
    <dgm:pt modelId="{5EE93BD1-0C1B-452C-AEBA-581ADCBC637B}" type="parTrans" cxnId="{16B75D61-E8A4-431D-816B-73F6876E566B}">
      <dgm:prSet/>
      <dgm:spPr/>
      <dgm:t>
        <a:bodyPr/>
        <a:lstStyle/>
        <a:p>
          <a:endParaRPr lang="en-US"/>
        </a:p>
      </dgm:t>
    </dgm:pt>
    <dgm:pt modelId="{253A178B-F227-4266-B08D-D16B7A02C846}" type="sibTrans" cxnId="{16B75D61-E8A4-431D-816B-73F6876E566B}">
      <dgm:prSet/>
      <dgm:spPr/>
      <dgm:t>
        <a:bodyPr/>
        <a:lstStyle/>
        <a:p>
          <a:endParaRPr lang="en-US"/>
        </a:p>
      </dgm:t>
    </dgm:pt>
    <dgm:pt modelId="{4170E2B2-F2DD-4F68-BB6F-F7FA18E7CCEF}">
      <dgm:prSet/>
      <dgm:spPr/>
      <dgm:t>
        <a:bodyPr/>
        <a:lstStyle/>
        <a:p>
          <a:r>
            <a:rPr lang="en-GB"/>
            <a:t>-Promotion on social media,digital flyers,short promo video</a:t>
          </a:r>
          <a:endParaRPr lang="en-US"/>
        </a:p>
      </dgm:t>
    </dgm:pt>
    <dgm:pt modelId="{6AA3E32D-AC0C-46C5-8782-A1A1305A05E8}" type="parTrans" cxnId="{D1CE882B-8665-4C61-97DC-B252C414B31D}">
      <dgm:prSet/>
      <dgm:spPr/>
      <dgm:t>
        <a:bodyPr/>
        <a:lstStyle/>
        <a:p>
          <a:endParaRPr lang="en-US"/>
        </a:p>
      </dgm:t>
    </dgm:pt>
    <dgm:pt modelId="{9A714ACF-8E88-4962-A3F2-FFCB48254E92}" type="sibTrans" cxnId="{D1CE882B-8665-4C61-97DC-B252C414B31D}">
      <dgm:prSet/>
      <dgm:spPr/>
      <dgm:t>
        <a:bodyPr/>
        <a:lstStyle/>
        <a:p>
          <a:endParaRPr lang="en-US"/>
        </a:p>
      </dgm:t>
    </dgm:pt>
    <dgm:pt modelId="{6E0FA488-46A5-4B0C-B5D3-E432C94BEC08}">
      <dgm:prSet/>
      <dgm:spPr/>
      <dgm:t>
        <a:bodyPr/>
        <a:lstStyle/>
        <a:p>
          <a:r>
            <a:rPr lang="en-GB"/>
            <a:t>-Price may vary </a:t>
          </a:r>
          <a:endParaRPr lang="en-US"/>
        </a:p>
      </dgm:t>
    </dgm:pt>
    <dgm:pt modelId="{E863E58A-9742-4CA8-8B15-28E2785F9BE0}" type="parTrans" cxnId="{8B19AD5C-DDC5-41AC-B716-2A8A2C0FDB00}">
      <dgm:prSet/>
      <dgm:spPr/>
      <dgm:t>
        <a:bodyPr/>
        <a:lstStyle/>
        <a:p>
          <a:endParaRPr lang="en-US"/>
        </a:p>
      </dgm:t>
    </dgm:pt>
    <dgm:pt modelId="{D699EBFF-BA39-447C-9933-E6E0098EBFFD}" type="sibTrans" cxnId="{8B19AD5C-DDC5-41AC-B716-2A8A2C0FDB00}">
      <dgm:prSet/>
      <dgm:spPr/>
      <dgm:t>
        <a:bodyPr/>
        <a:lstStyle/>
        <a:p>
          <a:endParaRPr lang="en-US"/>
        </a:p>
      </dgm:t>
    </dgm:pt>
    <dgm:pt modelId="{6938EAB5-B8D0-4975-A5ED-657C5FDE8692}">
      <dgm:prSet/>
      <dgm:spPr/>
      <dgm:t>
        <a:bodyPr/>
        <a:lstStyle/>
        <a:p>
          <a:r>
            <a:rPr lang="en-GB"/>
            <a:t>-Membership</a:t>
          </a:r>
          <a:endParaRPr lang="en-US"/>
        </a:p>
      </dgm:t>
    </dgm:pt>
    <dgm:pt modelId="{FA34C2ED-981F-4A17-A7A1-CEE39D02D55A}" type="parTrans" cxnId="{AD957A62-8F7D-4253-9806-23DEAE6D950B}">
      <dgm:prSet/>
      <dgm:spPr/>
      <dgm:t>
        <a:bodyPr/>
        <a:lstStyle/>
        <a:p>
          <a:endParaRPr lang="en-US"/>
        </a:p>
      </dgm:t>
    </dgm:pt>
    <dgm:pt modelId="{FC7D3F3F-A0FB-4911-8BCF-F432B58AFDCC}" type="sibTrans" cxnId="{AD957A62-8F7D-4253-9806-23DEAE6D950B}">
      <dgm:prSet/>
      <dgm:spPr/>
      <dgm:t>
        <a:bodyPr/>
        <a:lstStyle/>
        <a:p>
          <a:endParaRPr lang="en-US"/>
        </a:p>
      </dgm:t>
    </dgm:pt>
    <dgm:pt modelId="{EAD958B3-274C-41B8-B887-1B1B195A73E7}">
      <dgm:prSet/>
      <dgm:spPr/>
      <dgm:t>
        <a:bodyPr/>
        <a:lstStyle/>
        <a:p>
          <a:r>
            <a:rPr lang="en-GB"/>
            <a:t>-Based in Birmingham (Events organized around Digbeth area)</a:t>
          </a:r>
          <a:endParaRPr lang="en-US"/>
        </a:p>
      </dgm:t>
    </dgm:pt>
    <dgm:pt modelId="{56A9CAF0-A3A4-45C0-BD2E-BDF378BA9EA5}" type="parTrans" cxnId="{DCD62217-1ABF-4CB2-BB46-88D65EB829D9}">
      <dgm:prSet/>
      <dgm:spPr/>
      <dgm:t>
        <a:bodyPr/>
        <a:lstStyle/>
        <a:p>
          <a:endParaRPr lang="en-US"/>
        </a:p>
      </dgm:t>
    </dgm:pt>
    <dgm:pt modelId="{1F45CDB0-6BAF-447F-82AA-4DBCB290170E}" type="sibTrans" cxnId="{DCD62217-1ABF-4CB2-BB46-88D65EB829D9}">
      <dgm:prSet/>
      <dgm:spPr/>
      <dgm:t>
        <a:bodyPr/>
        <a:lstStyle/>
        <a:p>
          <a:endParaRPr lang="en-US"/>
        </a:p>
      </dgm:t>
    </dgm:pt>
    <dgm:pt modelId="{D4E3202C-7928-4775-B370-52909C2058B2}" type="pres">
      <dgm:prSet presAssocID="{D5189BB4-6331-42DE-813C-0E3C96E1A521}" presName="diagram" presStyleCnt="0">
        <dgm:presLayoutVars>
          <dgm:dir/>
          <dgm:resizeHandles val="exact"/>
        </dgm:presLayoutVars>
      </dgm:prSet>
      <dgm:spPr/>
    </dgm:pt>
    <dgm:pt modelId="{95C82528-EF96-4A95-8787-EA0AC2BC62B0}" type="pres">
      <dgm:prSet presAssocID="{A4D0F943-F252-4015-B644-0DF3AA392055}" presName="node" presStyleLbl="node1" presStyleIdx="0" presStyleCnt="5">
        <dgm:presLayoutVars>
          <dgm:bulletEnabled val="1"/>
        </dgm:presLayoutVars>
      </dgm:prSet>
      <dgm:spPr/>
    </dgm:pt>
    <dgm:pt modelId="{34FFC846-C270-478A-A188-8847212FA9A5}" type="pres">
      <dgm:prSet presAssocID="{253A178B-F227-4266-B08D-D16B7A02C846}" presName="sibTrans" presStyleCnt="0"/>
      <dgm:spPr/>
    </dgm:pt>
    <dgm:pt modelId="{FD2EB809-A021-48A8-917E-394F7CD22DC3}" type="pres">
      <dgm:prSet presAssocID="{4170E2B2-F2DD-4F68-BB6F-F7FA18E7CCEF}" presName="node" presStyleLbl="node1" presStyleIdx="1" presStyleCnt="5">
        <dgm:presLayoutVars>
          <dgm:bulletEnabled val="1"/>
        </dgm:presLayoutVars>
      </dgm:prSet>
      <dgm:spPr/>
    </dgm:pt>
    <dgm:pt modelId="{DEE9DEFD-5289-4E85-9AFE-41A153FEC249}" type="pres">
      <dgm:prSet presAssocID="{9A714ACF-8E88-4962-A3F2-FFCB48254E92}" presName="sibTrans" presStyleCnt="0"/>
      <dgm:spPr/>
    </dgm:pt>
    <dgm:pt modelId="{E1EE071D-B480-421E-BF40-0DBCC17A4E40}" type="pres">
      <dgm:prSet presAssocID="{6E0FA488-46A5-4B0C-B5D3-E432C94BEC08}" presName="node" presStyleLbl="node1" presStyleIdx="2" presStyleCnt="5">
        <dgm:presLayoutVars>
          <dgm:bulletEnabled val="1"/>
        </dgm:presLayoutVars>
      </dgm:prSet>
      <dgm:spPr/>
    </dgm:pt>
    <dgm:pt modelId="{829E279C-8FFB-47C5-8945-CD7FEEE89C51}" type="pres">
      <dgm:prSet presAssocID="{D699EBFF-BA39-447C-9933-E6E0098EBFFD}" presName="sibTrans" presStyleCnt="0"/>
      <dgm:spPr/>
    </dgm:pt>
    <dgm:pt modelId="{10D6E948-138A-4C94-A124-C6D4D32C1329}" type="pres">
      <dgm:prSet presAssocID="{6938EAB5-B8D0-4975-A5ED-657C5FDE8692}" presName="node" presStyleLbl="node1" presStyleIdx="3" presStyleCnt="5">
        <dgm:presLayoutVars>
          <dgm:bulletEnabled val="1"/>
        </dgm:presLayoutVars>
      </dgm:prSet>
      <dgm:spPr/>
    </dgm:pt>
    <dgm:pt modelId="{E5B46E06-7DD8-48B1-9CD5-DD6E43F70FFD}" type="pres">
      <dgm:prSet presAssocID="{FC7D3F3F-A0FB-4911-8BCF-F432B58AFDCC}" presName="sibTrans" presStyleCnt="0"/>
      <dgm:spPr/>
    </dgm:pt>
    <dgm:pt modelId="{31573C72-508B-45E1-B4D1-FE3790769457}" type="pres">
      <dgm:prSet presAssocID="{EAD958B3-274C-41B8-B887-1B1B195A73E7}" presName="node" presStyleLbl="node1" presStyleIdx="4" presStyleCnt="5">
        <dgm:presLayoutVars>
          <dgm:bulletEnabled val="1"/>
        </dgm:presLayoutVars>
      </dgm:prSet>
      <dgm:spPr/>
    </dgm:pt>
  </dgm:ptLst>
  <dgm:cxnLst>
    <dgm:cxn modelId="{B9DC8F0C-C438-41BC-A5C9-2C1D49F6E3F5}" type="presOf" srcId="{D5189BB4-6331-42DE-813C-0E3C96E1A521}" destId="{D4E3202C-7928-4775-B370-52909C2058B2}" srcOrd="0" destOrd="0" presId="urn:microsoft.com/office/officeart/2005/8/layout/default"/>
    <dgm:cxn modelId="{DCD62217-1ABF-4CB2-BB46-88D65EB829D9}" srcId="{D5189BB4-6331-42DE-813C-0E3C96E1A521}" destId="{EAD958B3-274C-41B8-B887-1B1B195A73E7}" srcOrd="4" destOrd="0" parTransId="{56A9CAF0-A3A4-45C0-BD2E-BDF378BA9EA5}" sibTransId="{1F45CDB0-6BAF-447F-82AA-4DBCB290170E}"/>
    <dgm:cxn modelId="{D1CE882B-8665-4C61-97DC-B252C414B31D}" srcId="{D5189BB4-6331-42DE-813C-0E3C96E1A521}" destId="{4170E2B2-F2DD-4F68-BB6F-F7FA18E7CCEF}" srcOrd="1" destOrd="0" parTransId="{6AA3E32D-AC0C-46C5-8782-A1A1305A05E8}" sibTransId="{9A714ACF-8E88-4962-A3F2-FFCB48254E92}"/>
    <dgm:cxn modelId="{8B19AD5C-DDC5-41AC-B716-2A8A2C0FDB00}" srcId="{D5189BB4-6331-42DE-813C-0E3C96E1A521}" destId="{6E0FA488-46A5-4B0C-B5D3-E432C94BEC08}" srcOrd="2" destOrd="0" parTransId="{E863E58A-9742-4CA8-8B15-28E2785F9BE0}" sibTransId="{D699EBFF-BA39-447C-9933-E6E0098EBFFD}"/>
    <dgm:cxn modelId="{16B75D61-E8A4-431D-816B-73F6876E566B}" srcId="{D5189BB4-6331-42DE-813C-0E3C96E1A521}" destId="{A4D0F943-F252-4015-B644-0DF3AA392055}" srcOrd="0" destOrd="0" parTransId="{5EE93BD1-0C1B-452C-AEBA-581ADCBC637B}" sibTransId="{253A178B-F227-4266-B08D-D16B7A02C846}"/>
    <dgm:cxn modelId="{AD957A62-8F7D-4253-9806-23DEAE6D950B}" srcId="{D5189BB4-6331-42DE-813C-0E3C96E1A521}" destId="{6938EAB5-B8D0-4975-A5ED-657C5FDE8692}" srcOrd="3" destOrd="0" parTransId="{FA34C2ED-981F-4A17-A7A1-CEE39D02D55A}" sibTransId="{FC7D3F3F-A0FB-4911-8BCF-F432B58AFDCC}"/>
    <dgm:cxn modelId="{92E9DD46-F56C-4267-BA61-6780C9A31C69}" type="presOf" srcId="{6E0FA488-46A5-4B0C-B5D3-E432C94BEC08}" destId="{E1EE071D-B480-421E-BF40-0DBCC17A4E40}" srcOrd="0" destOrd="0" presId="urn:microsoft.com/office/officeart/2005/8/layout/default"/>
    <dgm:cxn modelId="{8B26B553-13B0-466E-B9AF-CD92228075ED}" type="presOf" srcId="{A4D0F943-F252-4015-B644-0DF3AA392055}" destId="{95C82528-EF96-4A95-8787-EA0AC2BC62B0}" srcOrd="0" destOrd="0" presId="urn:microsoft.com/office/officeart/2005/8/layout/default"/>
    <dgm:cxn modelId="{8FBB8284-F199-4A04-920F-C0FB5446F9F0}" type="presOf" srcId="{4170E2B2-F2DD-4F68-BB6F-F7FA18E7CCEF}" destId="{FD2EB809-A021-48A8-917E-394F7CD22DC3}" srcOrd="0" destOrd="0" presId="urn:microsoft.com/office/officeart/2005/8/layout/default"/>
    <dgm:cxn modelId="{A4F77DED-790F-4F37-840C-E187CD3F620A}" type="presOf" srcId="{EAD958B3-274C-41B8-B887-1B1B195A73E7}" destId="{31573C72-508B-45E1-B4D1-FE3790769457}" srcOrd="0" destOrd="0" presId="urn:microsoft.com/office/officeart/2005/8/layout/default"/>
    <dgm:cxn modelId="{C782E1F0-61AD-4D7E-A9CB-CCE27E3116E5}" type="presOf" srcId="{6938EAB5-B8D0-4975-A5ED-657C5FDE8692}" destId="{10D6E948-138A-4C94-A124-C6D4D32C1329}" srcOrd="0" destOrd="0" presId="urn:microsoft.com/office/officeart/2005/8/layout/default"/>
    <dgm:cxn modelId="{09C291A7-34D3-465B-9D5A-4074B19505F5}" type="presParOf" srcId="{D4E3202C-7928-4775-B370-52909C2058B2}" destId="{95C82528-EF96-4A95-8787-EA0AC2BC62B0}" srcOrd="0" destOrd="0" presId="urn:microsoft.com/office/officeart/2005/8/layout/default"/>
    <dgm:cxn modelId="{5A445328-0BAF-47D8-A564-2883070ACF23}" type="presParOf" srcId="{D4E3202C-7928-4775-B370-52909C2058B2}" destId="{34FFC846-C270-478A-A188-8847212FA9A5}" srcOrd="1" destOrd="0" presId="urn:microsoft.com/office/officeart/2005/8/layout/default"/>
    <dgm:cxn modelId="{042BD72E-2792-4701-B3B8-3AD48F3E8E20}" type="presParOf" srcId="{D4E3202C-7928-4775-B370-52909C2058B2}" destId="{FD2EB809-A021-48A8-917E-394F7CD22DC3}" srcOrd="2" destOrd="0" presId="urn:microsoft.com/office/officeart/2005/8/layout/default"/>
    <dgm:cxn modelId="{8F6B49AE-97AC-41FC-A5B6-3F8C0DB6F06C}" type="presParOf" srcId="{D4E3202C-7928-4775-B370-52909C2058B2}" destId="{DEE9DEFD-5289-4E85-9AFE-41A153FEC249}" srcOrd="3" destOrd="0" presId="urn:microsoft.com/office/officeart/2005/8/layout/default"/>
    <dgm:cxn modelId="{1138ACB8-08C8-4060-8443-7D022D564970}" type="presParOf" srcId="{D4E3202C-7928-4775-B370-52909C2058B2}" destId="{E1EE071D-B480-421E-BF40-0DBCC17A4E40}" srcOrd="4" destOrd="0" presId="urn:microsoft.com/office/officeart/2005/8/layout/default"/>
    <dgm:cxn modelId="{F2594F3F-06D5-4402-A44E-8E6691E10658}" type="presParOf" srcId="{D4E3202C-7928-4775-B370-52909C2058B2}" destId="{829E279C-8FFB-47C5-8945-CD7FEEE89C51}" srcOrd="5" destOrd="0" presId="urn:microsoft.com/office/officeart/2005/8/layout/default"/>
    <dgm:cxn modelId="{3C3FF855-DBDA-4513-A17F-FEFC4D84877B}" type="presParOf" srcId="{D4E3202C-7928-4775-B370-52909C2058B2}" destId="{10D6E948-138A-4C94-A124-C6D4D32C1329}" srcOrd="6" destOrd="0" presId="urn:microsoft.com/office/officeart/2005/8/layout/default"/>
    <dgm:cxn modelId="{937E88E8-6D47-40AA-B772-400F58E936B0}" type="presParOf" srcId="{D4E3202C-7928-4775-B370-52909C2058B2}" destId="{E5B46E06-7DD8-48B1-9CD5-DD6E43F70FFD}" srcOrd="7" destOrd="0" presId="urn:microsoft.com/office/officeart/2005/8/layout/default"/>
    <dgm:cxn modelId="{26EAE6AC-706F-4702-A46A-399B44435BF5}" type="presParOf" srcId="{D4E3202C-7928-4775-B370-52909C2058B2}" destId="{31573C72-508B-45E1-B4D1-FE3790769457}"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0A4C9-253E-4395-A610-8004EC975F48}">
      <dsp:nvSpPr>
        <dsp:cNvPr id="0" name=""/>
        <dsp:cNvSpPr/>
      </dsp:nvSpPr>
      <dsp:spPr>
        <a:xfrm>
          <a:off x="829651"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1. Business overview</a:t>
          </a:r>
          <a:endParaRPr lang="en-US" sz="2000" kern="1200"/>
        </a:p>
      </dsp:txBody>
      <dsp:txXfrm>
        <a:off x="829651" y="1370"/>
        <a:ext cx="1917836" cy="1150701"/>
      </dsp:txXfrm>
    </dsp:sp>
    <dsp:sp modelId="{48141E4F-1FE1-409A-99AA-905C918186E2}">
      <dsp:nvSpPr>
        <dsp:cNvPr id="0" name=""/>
        <dsp:cNvSpPr/>
      </dsp:nvSpPr>
      <dsp:spPr>
        <a:xfrm>
          <a:off x="2939271"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2. Product and Services</a:t>
          </a:r>
          <a:endParaRPr lang="en-US" sz="2000" kern="1200"/>
        </a:p>
      </dsp:txBody>
      <dsp:txXfrm>
        <a:off x="2939271" y="1370"/>
        <a:ext cx="1917836" cy="1150701"/>
      </dsp:txXfrm>
    </dsp:sp>
    <dsp:sp modelId="{F6F60E2C-39E7-483E-BE98-6B2F138AF76D}">
      <dsp:nvSpPr>
        <dsp:cNvPr id="0" name=""/>
        <dsp:cNvSpPr/>
      </dsp:nvSpPr>
      <dsp:spPr>
        <a:xfrm>
          <a:off x="5048890"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3.Market audit Competitors</a:t>
          </a:r>
          <a:endParaRPr lang="en-US" sz="2000" kern="1200" dirty="0"/>
        </a:p>
      </dsp:txBody>
      <dsp:txXfrm>
        <a:off x="5048890" y="1370"/>
        <a:ext cx="1917836" cy="1150701"/>
      </dsp:txXfrm>
    </dsp:sp>
    <dsp:sp modelId="{F708E12D-1F77-474A-8566-049BF37A0EC1}">
      <dsp:nvSpPr>
        <dsp:cNvPr id="0" name=""/>
        <dsp:cNvSpPr/>
      </dsp:nvSpPr>
      <dsp:spPr>
        <a:xfrm>
          <a:off x="7158510" y="1370"/>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SWOT analysis</a:t>
          </a:r>
          <a:endParaRPr lang="en-US" sz="2000" kern="1200" dirty="0"/>
        </a:p>
      </dsp:txBody>
      <dsp:txXfrm>
        <a:off x="7158510" y="1370"/>
        <a:ext cx="1917836" cy="1150701"/>
      </dsp:txXfrm>
    </dsp:sp>
    <dsp:sp modelId="{B4B9901F-73EC-41C7-B84A-DE2181324ED0}">
      <dsp:nvSpPr>
        <dsp:cNvPr id="0" name=""/>
        <dsp:cNvSpPr/>
      </dsp:nvSpPr>
      <dsp:spPr>
        <a:xfrm>
          <a:off x="829651"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PESTEL analysis</a:t>
          </a:r>
          <a:endParaRPr lang="en-US" sz="2000" kern="1200"/>
        </a:p>
      </dsp:txBody>
      <dsp:txXfrm>
        <a:off x="829651" y="1343856"/>
        <a:ext cx="1917836" cy="1150701"/>
      </dsp:txXfrm>
    </dsp:sp>
    <dsp:sp modelId="{53D7714B-B81B-4DB0-8212-27F6172EFB74}">
      <dsp:nvSpPr>
        <dsp:cNvPr id="0" name=""/>
        <dsp:cNvSpPr/>
      </dsp:nvSpPr>
      <dsp:spPr>
        <a:xfrm>
          <a:off x="2939271"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4.Target market</a:t>
          </a:r>
          <a:endParaRPr lang="en-US" sz="2000" kern="1200"/>
        </a:p>
      </dsp:txBody>
      <dsp:txXfrm>
        <a:off x="2939271" y="1343856"/>
        <a:ext cx="1917836" cy="1150701"/>
      </dsp:txXfrm>
    </dsp:sp>
    <dsp:sp modelId="{6DF75342-B829-4A54-A619-9AABFC648CE9}">
      <dsp:nvSpPr>
        <dsp:cNvPr id="0" name=""/>
        <dsp:cNvSpPr/>
      </dsp:nvSpPr>
      <dsp:spPr>
        <a:xfrm>
          <a:off x="5048890"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5. Marketing plan</a:t>
          </a:r>
          <a:endParaRPr lang="en-US" sz="2000" kern="1200"/>
        </a:p>
      </dsp:txBody>
      <dsp:txXfrm>
        <a:off x="5048890" y="1343856"/>
        <a:ext cx="1917836" cy="1150701"/>
      </dsp:txXfrm>
    </dsp:sp>
    <dsp:sp modelId="{A2B2221A-32FB-4951-90AA-427440FFD1E1}">
      <dsp:nvSpPr>
        <dsp:cNvPr id="0" name=""/>
        <dsp:cNvSpPr/>
      </dsp:nvSpPr>
      <dsp:spPr>
        <a:xfrm>
          <a:off x="7158510" y="1343856"/>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6. Management team</a:t>
          </a:r>
          <a:endParaRPr lang="en-US" sz="2000" kern="1200"/>
        </a:p>
      </dsp:txBody>
      <dsp:txXfrm>
        <a:off x="7158510" y="1343856"/>
        <a:ext cx="1917836" cy="1150701"/>
      </dsp:txXfrm>
    </dsp:sp>
    <dsp:sp modelId="{E7788D4B-F91E-4E8E-A8E3-C01AF4841E41}">
      <dsp:nvSpPr>
        <dsp:cNvPr id="0" name=""/>
        <dsp:cNvSpPr/>
      </dsp:nvSpPr>
      <dsp:spPr>
        <a:xfrm>
          <a:off x="829651"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7. Financial plan</a:t>
          </a:r>
          <a:endParaRPr lang="en-US" sz="2000" kern="1200"/>
        </a:p>
      </dsp:txBody>
      <dsp:txXfrm>
        <a:off x="829651" y="2686341"/>
        <a:ext cx="1917836" cy="1150701"/>
      </dsp:txXfrm>
    </dsp:sp>
    <dsp:sp modelId="{BE5E45F0-D246-43E4-972B-97D903E13BB3}">
      <dsp:nvSpPr>
        <dsp:cNvPr id="0" name=""/>
        <dsp:cNvSpPr/>
      </dsp:nvSpPr>
      <dsp:spPr>
        <a:xfrm>
          <a:off x="2939271"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Cash flow</a:t>
          </a:r>
          <a:endParaRPr lang="en-US" sz="2000" kern="1200"/>
        </a:p>
      </dsp:txBody>
      <dsp:txXfrm>
        <a:off x="2939271" y="2686341"/>
        <a:ext cx="1917836" cy="1150701"/>
      </dsp:txXfrm>
    </dsp:sp>
    <dsp:sp modelId="{9807807B-5782-46F3-A3D4-1B3621F44BFD}">
      <dsp:nvSpPr>
        <dsp:cNvPr id="0" name=""/>
        <dsp:cNvSpPr/>
      </dsp:nvSpPr>
      <dsp:spPr>
        <a:xfrm>
          <a:off x="5048890"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Profit and loss</a:t>
          </a:r>
          <a:endParaRPr lang="en-US" sz="2000" kern="1200"/>
        </a:p>
      </dsp:txBody>
      <dsp:txXfrm>
        <a:off x="5048890" y="2686341"/>
        <a:ext cx="1917836" cy="1150701"/>
      </dsp:txXfrm>
    </dsp:sp>
    <dsp:sp modelId="{FF4E6064-1ED7-4583-8D90-C78382F44D1D}">
      <dsp:nvSpPr>
        <dsp:cNvPr id="0" name=""/>
        <dsp:cNvSpPr/>
      </dsp:nvSpPr>
      <dsp:spPr>
        <a:xfrm>
          <a:off x="7158510" y="2686341"/>
          <a:ext cx="1917836" cy="1150701"/>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8. References </a:t>
          </a:r>
          <a:endParaRPr lang="en-US" sz="2000" kern="1200"/>
        </a:p>
      </dsp:txBody>
      <dsp:txXfrm>
        <a:off x="7158510" y="2686341"/>
        <a:ext cx="1917836" cy="1150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DC7A4D-14D6-49B8-8269-1EC0C7F18517}">
      <dsp:nvSpPr>
        <dsp:cNvPr id="0" name=""/>
        <dsp:cNvSpPr/>
      </dsp:nvSpPr>
      <dsp:spPr>
        <a:xfrm rot="16200000">
          <a:off x="677333" y="-677333"/>
          <a:ext cx="2709333" cy="4064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baseline="0">
            <a:solidFill>
              <a:srgbClr val="FF0000"/>
            </a:solidFill>
          </a:endParaRPr>
        </a:p>
        <a:p>
          <a:pPr marL="0" lvl="0" indent="0" algn="ctr" defTabSz="889000">
            <a:lnSpc>
              <a:spcPct val="90000"/>
            </a:lnSpc>
            <a:spcBef>
              <a:spcPct val="0"/>
            </a:spcBef>
            <a:spcAft>
              <a:spcPct val="35000"/>
            </a:spcAft>
            <a:buFont typeface="Arial" panose="020B0604020202020204" pitchFamily="34" charset="0"/>
            <a:buNone/>
          </a:pPr>
          <a:r>
            <a:rPr lang="en-GB" sz="2000" b="1" kern="1200" baseline="0">
              <a:solidFill>
                <a:srgbClr val="92D050"/>
              </a:solidFill>
            </a:rPr>
            <a:t>Strengths:</a:t>
          </a:r>
        </a:p>
        <a:p>
          <a:pPr marL="0" lvl="0" indent="0" algn="ctr" defTabSz="889000">
            <a:lnSpc>
              <a:spcPct val="90000"/>
            </a:lnSpc>
            <a:spcBef>
              <a:spcPct val="0"/>
            </a:spcBef>
            <a:spcAft>
              <a:spcPct val="35000"/>
            </a:spcAft>
            <a:buFont typeface="Arial" panose="020B0604020202020204" pitchFamily="34" charset="0"/>
            <a:buNone/>
          </a:pPr>
          <a:r>
            <a:rPr lang="en-GB" sz="1500" kern="1200" baseline="0"/>
            <a:t>-Different approach in organizing events</a:t>
          </a:r>
        </a:p>
        <a:p>
          <a:pPr marL="0" lvl="0" indent="0" algn="ctr" defTabSz="889000">
            <a:lnSpc>
              <a:spcPct val="90000"/>
            </a:lnSpc>
            <a:spcBef>
              <a:spcPct val="0"/>
            </a:spcBef>
            <a:spcAft>
              <a:spcPct val="35000"/>
            </a:spcAft>
            <a:buFont typeface="Arial" panose="020B0604020202020204" pitchFamily="34" charset="0"/>
            <a:buNone/>
          </a:pPr>
          <a:r>
            <a:rPr lang="en-GB" sz="1500" kern="1200" baseline="0"/>
            <a:t>-Customer memberships</a:t>
          </a:r>
        </a:p>
        <a:p>
          <a:pPr marL="0" lvl="0" indent="0" algn="ctr" defTabSz="889000">
            <a:lnSpc>
              <a:spcPct val="90000"/>
            </a:lnSpc>
            <a:spcBef>
              <a:spcPct val="0"/>
            </a:spcBef>
            <a:spcAft>
              <a:spcPct val="35000"/>
            </a:spcAft>
            <a:buFont typeface="Arial" panose="020B0604020202020204" pitchFamily="34" charset="0"/>
            <a:buNone/>
          </a:pPr>
          <a:r>
            <a:rPr lang="en-GB" sz="1500" kern="1200" baseline="0"/>
            <a:t>-Experienced and passionate team members</a:t>
          </a:r>
          <a:endParaRPr lang="en-GB" sz="1500" kern="1200" baseline="0" dirty="0"/>
        </a:p>
      </dsp:txBody>
      <dsp:txXfrm rot="5400000">
        <a:off x="-1" y="1"/>
        <a:ext cx="4064000" cy="2032000"/>
      </dsp:txXfrm>
    </dsp:sp>
    <dsp:sp modelId="{7EE1BF36-4AAC-4253-83E1-2642CDB1D913}">
      <dsp:nvSpPr>
        <dsp:cNvPr id="0" name=""/>
        <dsp:cNvSpPr/>
      </dsp:nvSpPr>
      <dsp:spPr>
        <a:xfrm>
          <a:off x="4064000" y="0"/>
          <a:ext cx="4064000" cy="2709333"/>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r>
            <a:rPr lang="en-GB" sz="2000" b="1" kern="1200" baseline="0">
              <a:solidFill>
                <a:srgbClr val="92D050"/>
              </a:solidFill>
            </a:rPr>
            <a:t>Weaknesses:</a:t>
          </a:r>
        </a:p>
        <a:p>
          <a:pPr marL="0" lvl="0" indent="0" algn="ctr" defTabSz="889000">
            <a:lnSpc>
              <a:spcPct val="90000"/>
            </a:lnSpc>
            <a:spcBef>
              <a:spcPct val="0"/>
            </a:spcBef>
            <a:spcAft>
              <a:spcPct val="35000"/>
            </a:spcAft>
            <a:buNone/>
          </a:pPr>
          <a:r>
            <a:rPr lang="en-GB" sz="1500" b="0" kern="1200" baseline="0">
              <a:solidFill>
                <a:schemeClr val="tx1"/>
              </a:solidFill>
            </a:rPr>
            <a:t>-Missing a professional website</a:t>
          </a:r>
        </a:p>
        <a:p>
          <a:pPr marL="0" lvl="0" indent="0" algn="ctr" defTabSz="889000">
            <a:lnSpc>
              <a:spcPct val="90000"/>
            </a:lnSpc>
            <a:spcBef>
              <a:spcPct val="0"/>
            </a:spcBef>
            <a:spcAft>
              <a:spcPct val="35000"/>
            </a:spcAft>
            <a:buNone/>
          </a:pPr>
          <a:r>
            <a:rPr lang="en-GB" sz="1500" b="0" kern="1200" baseline="0">
              <a:solidFill>
                <a:schemeClr val="tx1"/>
              </a:solidFill>
            </a:rPr>
            <a:t>-Need an actual workplace(office, meeting room)</a:t>
          </a:r>
        </a:p>
        <a:p>
          <a:pPr marL="0" lvl="0" indent="0" algn="ctr" defTabSz="889000">
            <a:lnSpc>
              <a:spcPct val="90000"/>
            </a:lnSpc>
            <a:spcBef>
              <a:spcPct val="0"/>
            </a:spcBef>
            <a:spcAft>
              <a:spcPct val="35000"/>
            </a:spcAft>
            <a:buNone/>
          </a:pPr>
          <a:r>
            <a:rPr lang="en-GB" sz="1500" b="0" kern="1200" baseline="0">
              <a:solidFill>
                <a:schemeClr val="tx1"/>
              </a:solidFill>
            </a:rPr>
            <a:t>-Missing investors</a:t>
          </a:r>
        </a:p>
        <a:p>
          <a:pPr marL="0" lvl="0" indent="0" algn="ctr" defTabSz="889000">
            <a:lnSpc>
              <a:spcPct val="90000"/>
            </a:lnSpc>
            <a:spcBef>
              <a:spcPct val="0"/>
            </a:spcBef>
            <a:spcAft>
              <a:spcPct val="35000"/>
            </a:spcAft>
            <a:buNone/>
          </a:pPr>
          <a:endParaRPr lang="en-GB" sz="1500" b="0" kern="1200" baseline="0" dirty="0">
            <a:solidFill>
              <a:schemeClr val="tx1"/>
            </a:solidFill>
          </a:endParaRPr>
        </a:p>
      </dsp:txBody>
      <dsp:txXfrm>
        <a:off x="4064000" y="0"/>
        <a:ext cx="4064000" cy="2032000"/>
      </dsp:txXfrm>
    </dsp:sp>
    <dsp:sp modelId="{C34DD42D-6643-462E-B104-227C2DD83FB1}">
      <dsp:nvSpPr>
        <dsp:cNvPr id="0" name=""/>
        <dsp:cNvSpPr/>
      </dsp:nvSpPr>
      <dsp:spPr>
        <a:xfrm rot="10800000">
          <a:off x="0" y="2709333"/>
          <a:ext cx="4064000" cy="2709333"/>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kern="1200" baseline="0">
              <a:solidFill>
                <a:srgbClr val="92D050"/>
              </a:solidFill>
            </a:rPr>
            <a:t>Opportunities:</a:t>
          </a:r>
        </a:p>
        <a:p>
          <a:pPr marL="0" lvl="0" indent="0" algn="ctr" defTabSz="889000">
            <a:lnSpc>
              <a:spcPct val="90000"/>
            </a:lnSpc>
            <a:spcBef>
              <a:spcPct val="0"/>
            </a:spcBef>
            <a:spcAft>
              <a:spcPct val="35000"/>
            </a:spcAft>
            <a:buNone/>
          </a:pPr>
          <a:r>
            <a:rPr lang="en-GB" sz="1500" b="0" i="0" kern="1200" baseline="0">
              <a:solidFill>
                <a:schemeClr val="tx1"/>
              </a:solidFill>
            </a:rPr>
            <a:t>-Discovering new talents</a:t>
          </a:r>
        </a:p>
        <a:p>
          <a:pPr marL="0" lvl="0" indent="0" algn="ctr" defTabSz="889000">
            <a:lnSpc>
              <a:spcPct val="90000"/>
            </a:lnSpc>
            <a:spcBef>
              <a:spcPct val="0"/>
            </a:spcBef>
            <a:spcAft>
              <a:spcPct val="35000"/>
            </a:spcAft>
            <a:buNone/>
          </a:pPr>
          <a:r>
            <a:rPr lang="en-GB" sz="1500" b="0" i="0" kern="1200" baseline="0">
              <a:solidFill>
                <a:schemeClr val="tx1"/>
              </a:solidFill>
            </a:rPr>
            <a:t>-Only 3 labels are doing something similar</a:t>
          </a:r>
        </a:p>
        <a:p>
          <a:pPr marL="0" lvl="0" indent="0" algn="ctr" defTabSz="889000">
            <a:lnSpc>
              <a:spcPct val="90000"/>
            </a:lnSpc>
            <a:spcBef>
              <a:spcPct val="0"/>
            </a:spcBef>
            <a:spcAft>
              <a:spcPct val="35000"/>
            </a:spcAft>
            <a:buNone/>
          </a:pPr>
          <a:r>
            <a:rPr lang="en-GB" sz="1500" b="0" i="0" kern="1200" baseline="0">
              <a:solidFill>
                <a:schemeClr val="tx1"/>
              </a:solidFill>
            </a:rPr>
            <a:t>-The music genre we are promoting is gaining attention around the worlds</a:t>
          </a:r>
        </a:p>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endParaRPr lang="en-GB" sz="2000" b="1" kern="1200" baseline="0">
            <a:solidFill>
              <a:srgbClr val="92D050"/>
            </a:solidFill>
          </a:endParaRPr>
        </a:p>
        <a:p>
          <a:pPr marL="0" lvl="0" indent="0" algn="ctr" defTabSz="889000">
            <a:lnSpc>
              <a:spcPct val="90000"/>
            </a:lnSpc>
            <a:spcBef>
              <a:spcPct val="0"/>
            </a:spcBef>
            <a:spcAft>
              <a:spcPct val="35000"/>
            </a:spcAft>
            <a:buNone/>
          </a:pPr>
          <a:endParaRPr lang="en-GB" sz="2000" b="1" kern="1200" baseline="0" dirty="0">
            <a:solidFill>
              <a:srgbClr val="92D050"/>
            </a:solidFill>
          </a:endParaRPr>
        </a:p>
      </dsp:txBody>
      <dsp:txXfrm rot="10800000">
        <a:off x="0" y="3386666"/>
        <a:ext cx="4064000" cy="2032000"/>
      </dsp:txXfrm>
    </dsp:sp>
    <dsp:sp modelId="{FFF43759-54C7-4B90-BB5A-7F81BF848250}">
      <dsp:nvSpPr>
        <dsp:cNvPr id="0" name=""/>
        <dsp:cNvSpPr/>
      </dsp:nvSpPr>
      <dsp:spPr>
        <a:xfrm rot="5400000">
          <a:off x="4741333" y="2032000"/>
          <a:ext cx="2709333" cy="4064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b="1" i="0" kern="1200" baseline="0">
              <a:solidFill>
                <a:srgbClr val="92D050"/>
              </a:solidFill>
            </a:rPr>
            <a:t>Threats:</a:t>
          </a:r>
        </a:p>
        <a:p>
          <a:pPr marL="0" lvl="0" indent="0" algn="ctr" defTabSz="889000">
            <a:lnSpc>
              <a:spcPct val="90000"/>
            </a:lnSpc>
            <a:spcBef>
              <a:spcPct val="0"/>
            </a:spcBef>
            <a:spcAft>
              <a:spcPct val="35000"/>
            </a:spcAft>
            <a:buNone/>
          </a:pPr>
          <a:endParaRPr lang="en-GB" sz="2000" b="1" i="0" kern="1200" baseline="0">
            <a:solidFill>
              <a:srgbClr val="92D050"/>
            </a:solidFill>
          </a:endParaRPr>
        </a:p>
        <a:p>
          <a:pPr marL="0" lvl="0" indent="0" algn="ctr" defTabSz="889000">
            <a:lnSpc>
              <a:spcPct val="90000"/>
            </a:lnSpc>
            <a:spcBef>
              <a:spcPct val="0"/>
            </a:spcBef>
            <a:spcAft>
              <a:spcPct val="35000"/>
            </a:spcAft>
            <a:buNone/>
          </a:pPr>
          <a:r>
            <a:rPr lang="en-GB" sz="1500" b="0" i="0" kern="1200" baseline="0">
              <a:solidFill>
                <a:schemeClr val="tx1"/>
              </a:solidFill>
            </a:rPr>
            <a:t>-Competitors</a:t>
          </a:r>
        </a:p>
        <a:p>
          <a:pPr marL="0" lvl="0" indent="0" algn="ctr" defTabSz="889000">
            <a:lnSpc>
              <a:spcPct val="90000"/>
            </a:lnSpc>
            <a:spcBef>
              <a:spcPct val="0"/>
            </a:spcBef>
            <a:spcAft>
              <a:spcPct val="35000"/>
            </a:spcAft>
            <a:buNone/>
          </a:pPr>
          <a:r>
            <a:rPr lang="en-GB" sz="1500" b="0" i="0" kern="1200" baseline="0">
              <a:solidFill>
                <a:schemeClr val="tx1"/>
              </a:solidFill>
            </a:rPr>
            <a:t>-Brexit</a:t>
          </a:r>
        </a:p>
        <a:p>
          <a:pPr marL="0" lvl="0" indent="0" algn="ctr" defTabSz="889000">
            <a:lnSpc>
              <a:spcPct val="90000"/>
            </a:lnSpc>
            <a:spcBef>
              <a:spcPct val="0"/>
            </a:spcBef>
            <a:spcAft>
              <a:spcPct val="35000"/>
            </a:spcAft>
            <a:buNone/>
          </a:pPr>
          <a:r>
            <a:rPr lang="en-GB" sz="1500" b="0" i="0" kern="1200" baseline="0">
              <a:solidFill>
                <a:schemeClr val="tx1"/>
              </a:solidFill>
            </a:rPr>
            <a:t>-Covid19 and financial stability</a:t>
          </a:r>
        </a:p>
        <a:p>
          <a:pPr marL="0" lvl="0" indent="0" algn="ctr" defTabSz="889000">
            <a:lnSpc>
              <a:spcPct val="90000"/>
            </a:lnSpc>
            <a:spcBef>
              <a:spcPct val="0"/>
            </a:spcBef>
            <a:spcAft>
              <a:spcPct val="35000"/>
            </a:spcAft>
            <a:buNone/>
          </a:pPr>
          <a:endParaRPr lang="en-GB" sz="1500" b="0" i="0" kern="1200" baseline="0">
            <a:solidFill>
              <a:schemeClr val="tx1"/>
            </a:solidFill>
          </a:endParaRPr>
        </a:p>
        <a:p>
          <a:pPr marL="0" lvl="0" indent="0" algn="ctr" defTabSz="889000">
            <a:lnSpc>
              <a:spcPct val="90000"/>
            </a:lnSpc>
            <a:spcBef>
              <a:spcPct val="0"/>
            </a:spcBef>
            <a:spcAft>
              <a:spcPct val="35000"/>
            </a:spcAft>
            <a:buNone/>
          </a:pPr>
          <a:endParaRPr lang="en-GB" sz="1500" b="0" i="0" kern="1200" baseline="0">
            <a:solidFill>
              <a:schemeClr val="tx1"/>
            </a:solidFill>
          </a:endParaRPr>
        </a:p>
        <a:p>
          <a:pPr marL="0" lvl="0" indent="0" algn="ctr" defTabSz="889000">
            <a:lnSpc>
              <a:spcPct val="90000"/>
            </a:lnSpc>
            <a:spcBef>
              <a:spcPct val="0"/>
            </a:spcBef>
            <a:spcAft>
              <a:spcPct val="35000"/>
            </a:spcAft>
            <a:buNone/>
          </a:pPr>
          <a:endParaRPr lang="en-GB" sz="1500" b="0" i="0" kern="1200" baseline="0" dirty="0">
            <a:solidFill>
              <a:schemeClr val="tx1"/>
            </a:solidFill>
          </a:endParaRPr>
        </a:p>
      </dsp:txBody>
      <dsp:txXfrm rot="-5400000">
        <a:off x="4063999" y="3386666"/>
        <a:ext cx="4064000" cy="2032000"/>
      </dsp:txXfrm>
    </dsp:sp>
    <dsp:sp modelId="{4715DBA4-2D10-4A44-A4B7-259D8FE8B24A}">
      <dsp:nvSpPr>
        <dsp:cNvPr id="0" name=""/>
        <dsp:cNvSpPr/>
      </dsp:nvSpPr>
      <dsp:spPr>
        <a:xfrm>
          <a:off x="2844799" y="2032000"/>
          <a:ext cx="2438400" cy="1354666"/>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kern="1200">
              <a:solidFill>
                <a:srgbClr val="C00000"/>
              </a:solidFill>
            </a:rPr>
            <a:t>SWOT</a:t>
          </a:r>
          <a:endParaRPr lang="en-GB" sz="5400" kern="1200" dirty="0">
            <a:solidFill>
              <a:srgbClr val="C00000"/>
            </a:solidFill>
          </a:endParaRPr>
        </a:p>
      </dsp:txBody>
      <dsp:txXfrm>
        <a:off x="2910928" y="2098129"/>
        <a:ext cx="2306142" cy="1222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C82528-EF96-4A95-8787-EA0AC2BC62B0}">
      <dsp:nvSpPr>
        <dsp:cNvPr id="0" name=""/>
        <dsp:cNvSpPr/>
      </dsp:nvSpPr>
      <dsp:spPr>
        <a:xfrm>
          <a:off x="304996" y="509"/>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-Organizing live/online music events</a:t>
          </a:r>
          <a:endParaRPr lang="en-US" sz="1500" kern="1200"/>
        </a:p>
      </dsp:txBody>
      <dsp:txXfrm>
        <a:off x="304996" y="509"/>
        <a:ext cx="1987926" cy="1192755"/>
      </dsp:txXfrm>
    </dsp:sp>
    <dsp:sp modelId="{FD2EB809-A021-48A8-917E-394F7CD22DC3}">
      <dsp:nvSpPr>
        <dsp:cNvPr id="0" name=""/>
        <dsp:cNvSpPr/>
      </dsp:nvSpPr>
      <dsp:spPr>
        <a:xfrm>
          <a:off x="2491715" y="509"/>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-Promotion on social media,digital flyers,short promo video</a:t>
          </a:r>
          <a:endParaRPr lang="en-US" sz="1500" kern="1200"/>
        </a:p>
      </dsp:txBody>
      <dsp:txXfrm>
        <a:off x="2491715" y="509"/>
        <a:ext cx="1987926" cy="1192755"/>
      </dsp:txXfrm>
    </dsp:sp>
    <dsp:sp modelId="{E1EE071D-B480-421E-BF40-0DBCC17A4E40}">
      <dsp:nvSpPr>
        <dsp:cNvPr id="0" name=""/>
        <dsp:cNvSpPr/>
      </dsp:nvSpPr>
      <dsp:spPr>
        <a:xfrm>
          <a:off x="4678434" y="509"/>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-Price may vary </a:t>
          </a:r>
          <a:endParaRPr lang="en-US" sz="1500" kern="1200"/>
        </a:p>
      </dsp:txBody>
      <dsp:txXfrm>
        <a:off x="4678434" y="509"/>
        <a:ext cx="1987926" cy="1192755"/>
      </dsp:txXfrm>
    </dsp:sp>
    <dsp:sp modelId="{10D6E948-138A-4C94-A124-C6D4D32C1329}">
      <dsp:nvSpPr>
        <dsp:cNvPr id="0" name=""/>
        <dsp:cNvSpPr/>
      </dsp:nvSpPr>
      <dsp:spPr>
        <a:xfrm>
          <a:off x="1398356" y="1392057"/>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-Membership</a:t>
          </a:r>
          <a:endParaRPr lang="en-US" sz="1500" kern="1200"/>
        </a:p>
      </dsp:txBody>
      <dsp:txXfrm>
        <a:off x="1398356" y="1392057"/>
        <a:ext cx="1987926" cy="1192755"/>
      </dsp:txXfrm>
    </dsp:sp>
    <dsp:sp modelId="{31573C72-508B-45E1-B4D1-FE3790769457}">
      <dsp:nvSpPr>
        <dsp:cNvPr id="0" name=""/>
        <dsp:cNvSpPr/>
      </dsp:nvSpPr>
      <dsp:spPr>
        <a:xfrm>
          <a:off x="3585074" y="1392057"/>
          <a:ext cx="1987926" cy="1192755"/>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-Based in Birmingham (Events organized around Digbeth area)</a:t>
          </a:r>
          <a:endParaRPr lang="en-US" sz="1500" kern="1200"/>
        </a:p>
      </dsp:txBody>
      <dsp:txXfrm>
        <a:off x="3585074" y="1392057"/>
        <a:ext cx="1987926" cy="11927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F962F2-3907-4D22-9F29-641E9E776924}" type="datetimeFigureOut">
              <a:rPr lang="en-GB" smtClean="0"/>
              <a:t>21/07/2021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F547C5-60B7-4DCB-8E6A-A589E51966DA}" type="slidenum">
              <a:rPr lang="en-GB" smtClean="0"/>
              <a:t>‹#›</a:t>
            </a:fld>
            <a:endParaRPr lang="en-GB"/>
          </a:p>
        </p:txBody>
      </p:sp>
    </p:spTree>
    <p:extLst>
      <p:ext uri="{BB962C8B-B14F-4D97-AF65-F5344CB8AC3E}">
        <p14:creationId xmlns:p14="http://schemas.microsoft.com/office/powerpoint/2010/main" val="13178350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nerdwallet.com/blog/author/kevin/"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nerdwallet.com/blog/author/abens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err="1">
                <a:effectLst/>
                <a:latin typeface="Arial" panose="020B0604020202020204" pitchFamily="34" charset="0"/>
                <a:ea typeface="Georgia" panose="02040502050405020303" pitchFamily="18" charset="0"/>
                <a:cs typeface="Times New Roman" panose="02020603050405020304" pitchFamily="18" charset="0"/>
              </a:rPr>
              <a:t>MusikLAB</a:t>
            </a:r>
            <a:r>
              <a:rPr lang="en-GB" sz="1800" dirty="0">
                <a:effectLst/>
                <a:latin typeface="Arial" panose="020B0604020202020204" pitchFamily="34" charset="0"/>
                <a:ea typeface="Georgia" panose="02040502050405020303" pitchFamily="18" charset="0"/>
                <a:cs typeface="Times New Roman" panose="02020603050405020304" pitchFamily="18" charset="0"/>
              </a:rPr>
              <a:t> started as a pilot project, back in 2020, after the owner and Managing Director Andrei Raileanu, PR/AR Manager Andreea Magos and Matthew Harrington, now Artist Scouter and Events Manager, have put together a Romanian Minimal event. After an unexpected successful night, they have decided to keep on going with creating more events, </a:t>
            </a:r>
            <a:r>
              <a:rPr lang="en-GB" sz="1800" dirty="0" err="1">
                <a:effectLst/>
                <a:latin typeface="Arial" panose="020B0604020202020204" pitchFamily="34" charset="0"/>
                <a:ea typeface="Georgia" panose="02040502050405020303" pitchFamily="18" charset="0"/>
                <a:cs typeface="Times New Roman" panose="02020603050405020304" pitchFamily="18" charset="0"/>
              </a:rPr>
              <a:t>MusikLAB</a:t>
            </a:r>
            <a:r>
              <a:rPr lang="en-GB" sz="1800" dirty="0">
                <a:effectLst/>
                <a:latin typeface="Arial" panose="020B0604020202020204" pitchFamily="34" charset="0"/>
                <a:ea typeface="Georgia" panose="02040502050405020303" pitchFamily="18" charset="0"/>
                <a:cs typeface="Times New Roman" panose="02020603050405020304" pitchFamily="18" charset="0"/>
              </a:rPr>
              <a:t> becoming one of the few Romanian Minimal / Micro Minimal events around West Midlands. Since it has been founded in March 2020, our company managed to gain a constant following crowd, with just over 20k plays on SoundCloud, and around 2k followers on social media platforms, we are expecting a 300% growth on social media for the following year. Based in Birmingham UK, but working with worldwide artists, has given us a quick growth opportunity, growth that can be reflected in the way that our events/platforms evolved for the past year.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We have also got the attention of big music labels as Trommel and Meoko, after our team managed to feature Mihai Popoviciu as a special guest for our podcast sessions, a well-known DJ in minimal music industry, with plays in some of most notorious nightclubs around the world and hundreds of releases on some of the biggest record labels.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Our company's main aim is to use all these tools to help upcoming artists to get a chance to show themselves to the audience, by opening a path for them through our podcast sessions, online events, and live events. So far, we have featured over 30 upcoming DJ's, some of them already getting the attention of bigger event promoters and record labels.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3</a:t>
            </a:fld>
            <a:endParaRPr lang="en-GB"/>
          </a:p>
        </p:txBody>
      </p:sp>
    </p:spTree>
    <p:extLst>
      <p:ext uri="{BB962C8B-B14F-4D97-AF65-F5344CB8AC3E}">
        <p14:creationId xmlns:p14="http://schemas.microsoft.com/office/powerpoint/2010/main" val="27381120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Our company's main activities are Live Music events and Social Media content creations but starting with the following year we are looking to create our own booking agency and record label. Once all these are sorted, our company can offer the following: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-Assisted Recording Studio Sessions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-Social Media promoting campaigns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-Artists and Events scouting and booking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-Venue scouting and bookings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-Professional Photo shoots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-Free Social Media promotion and FREE Recording Studio hours for talented young people that cannot afford to get professional help.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4</a:t>
            </a:fld>
            <a:endParaRPr lang="en-GB"/>
          </a:p>
        </p:txBody>
      </p:sp>
    </p:spTree>
    <p:extLst>
      <p:ext uri="{BB962C8B-B14F-4D97-AF65-F5344CB8AC3E}">
        <p14:creationId xmlns:p14="http://schemas.microsoft.com/office/powerpoint/2010/main" val="2467765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DUBOKA: they are one of the biggest minimal music labels in Birmingham so far. With a follower’s base of over 20k ppl, they are organizing events, inviting famous Romanian minimal DJs, and organizing random locations events. By now they do not represent a real competition four our business, as they are only doing 2 big events per year.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Truth Events: they have just moved to Birmingham, and they only focus on getting international DJs on their line-ups, which so far made them cancel 4 events in a row, in only half a year because of the Covid19 guidelines Their prices are also higher than ours, factor that sometimes pulls people of if they do have another alternative.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RE: CORD: No risk factor related to their label as the sound might be similar, the vibes and the atmosphere are totally different. Not a real threat for the company.</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5</a:t>
            </a:fld>
            <a:endParaRPr lang="en-GB"/>
          </a:p>
        </p:txBody>
      </p:sp>
    </p:spTree>
    <p:extLst>
      <p:ext uri="{BB962C8B-B14F-4D97-AF65-F5344CB8AC3E}">
        <p14:creationId xmlns:p14="http://schemas.microsoft.com/office/powerpoint/2010/main" val="1075335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According to Oxford University Press (2010), SWOT analysis is a tool that helps us understand the strengths, weaknesses, opportunities, and threats of an organization as an edge of assessment of its current position at a specific time and potential future where strengths and weaknesses are internal factors, as opportunities and threats are external factors.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STRENGHTS: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2286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All our team members are experienced and very passionate about what they are doing, which makes our team strong and quick on thinking and acting.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Different approach on organizing events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Exclusivity by offering our customers memberships, for the most intimate environment to dance in.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WEAKNESSES: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Missing a website. Work in progress but still need a professional in order to sort it out</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Need of an office/meeting room as online meetings can't always be possible due to different factors like poor internet connection, background noises, etc.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Not having an investor stops us from putting all the creativity in place and give to the community as much as we want to.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OPPORTUNITIES: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Romanian Minimal sound has gained a huge attention around the world by its unique vibe and groove.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So far, there are only 3 other labels doing something similar, in the second city of UK</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Discovering talents as many young people have started producing music on their own, and some are amazingly good.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With a fund we could become no.1 Minimal Music Record Label in Birmingham, and the single one helping artists for free.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THREATS: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Brexit: the decision of UK leaving the UE makes it harder to showcase international DJ’s/producers as every single one of them would need to apply for an Artist Visa, also costs are getting higher and so the event might be less profitable than planned.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Competitors: we already have some competitors, but our events are unique.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pPr>
            <a:r>
              <a:rPr lang="en-GB" sz="1800" dirty="0">
                <a:effectLst/>
                <a:latin typeface="Arial" panose="020B0604020202020204" pitchFamily="34" charset="0"/>
                <a:ea typeface="Georgia" panose="02040502050405020303" pitchFamily="18" charset="0"/>
                <a:cs typeface="Times New Roman" panose="02020603050405020304" pitchFamily="18" charset="0"/>
              </a:rPr>
              <a:t>Due to COVID 19 pandemic there is a set back to the whole world economy that has also been affecting UKs economy as well as financial instability that makes people think twice before spending money.</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6</a:t>
            </a:fld>
            <a:endParaRPr lang="en-GB"/>
          </a:p>
        </p:txBody>
      </p:sp>
    </p:spTree>
    <p:extLst>
      <p:ext uri="{BB962C8B-B14F-4D97-AF65-F5344CB8AC3E}">
        <p14:creationId xmlns:p14="http://schemas.microsoft.com/office/powerpoint/2010/main" val="26447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POLITICAL: - once UK has left European Union the borders are not open to free passing anymore, which means long hours to wait before entering or exiting the country, which will increase the costs of international artists, and the increase will be reflected on ticket prices.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 Regulations: We do have a Limited Company in order to run our business, however we still need to sign for a Trademark, so everything created under our name would automatically be subject of copyright.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ECONOMIC: - COVID 19 it has been killing the world’s economy including UK where many small to large businesses had to downsize, sell or even close. It has destabilized the economy so bad, that all the advantage that we had built in the last year, is was nearly lost. An economic crisis is at verge.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SOCIAL: - As we are just coming out of a lockdown, socializing is what everyone wants. A nice background music always helps, then move to the dancefloor. So, yes, social factor is on our side this time.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-Diversity: due to the huge diversity of population in United Kingdom our business is facing a positive side again, as we could see on previous events, people love to share stories about their native country, culture, and language.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457200">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TECHNOLOGICAL: -Internet and social media had a very important role in growing our business so quick. They are two amazing tools that, used in the right way, can get you the key to a successful business.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-Automation – We intend to build a website and an app where people can connect with other members of our events and share info, photos, videos, come up with ideas, all these supervised by an AI admin, who will make sure will give the right answers as soon as members are asking questions about what we do, who we are, details about future events, etc.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ENVIRONMENTAL: - We support the fight against plastic waste, so at our events you will only find compostable cups, straws or any other disposable. Also, talking about environment, some of our events can be seriously affected by the weather condition at that moment, as some of them are taking place on rooftops or gardens.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LEGAL: We are running under Health and Safety Executive guidelines and constantly updating.</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-Regulations as for alcohol sale.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7</a:t>
            </a:fld>
            <a:endParaRPr lang="en-GB"/>
          </a:p>
        </p:txBody>
      </p:sp>
    </p:spTree>
    <p:extLst>
      <p:ext uri="{BB962C8B-B14F-4D97-AF65-F5344CB8AC3E}">
        <p14:creationId xmlns:p14="http://schemas.microsoft.com/office/powerpoint/2010/main" val="1741477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Target market is the end consumer to which the company wants to sell its end products too. Target marketing involves breaking down the entire market into various segments and planning marketing strategies accordingly for each segment to increase the market share.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To have a clearer image of what impact our products could have on our customers, primary data has been collected within a group of individuals, based on age group, cultural background and price range.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8</a:t>
            </a:fld>
            <a:endParaRPr lang="en-GB"/>
          </a:p>
        </p:txBody>
      </p:sp>
    </p:spTree>
    <p:extLst>
      <p:ext uri="{BB962C8B-B14F-4D97-AF65-F5344CB8AC3E}">
        <p14:creationId xmlns:p14="http://schemas.microsoft.com/office/powerpoint/2010/main" val="2697402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PRODUCT AND PLAN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ts val="1295"/>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Our product refers to organizing live electronic music events in different locations around the country and not only.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ts val="1295"/>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PROMOTION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We are using a combination of digital flyers, short promo videos and online events, all posted on our social media accounts.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We also have a database with our membership owners. Clients will receive announcements by email or text related to our promotions and events. Each consumer will receive a leaflet upon receipt of the order.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PRICE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Our tickets price range can vary from £5 per ticket and up to £30 per ticket, depending on the size of the event, headlining artists and location.</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        Objectives generally establish the finality of an action, which can be assessed quantitatively and qualitatively and can be achieved in that period. In the activity of any business, the price has a special role, of maximum importance for the achievement of the final objective that it proposes - the maximization of the profit. Price is one of the four classic variables of the marketing mix, which has the greatest influence on the activity of business in general, that of marketing because it affects directly and promptly: profit, sales volume, market share and the position that our company has on the market.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effectLst/>
                <a:latin typeface="Arial" panose="020B0604020202020204" pitchFamily="34" charset="0"/>
                <a:ea typeface="Georgia" panose="02040502050405020303" pitchFamily="18" charset="0"/>
                <a:cs typeface="Times New Roman" panose="02020603050405020304" pitchFamily="18" charset="0"/>
              </a:rPr>
              <a:t>PLACE  </a:t>
            </a:r>
            <a:endParaRPr lang="en-GB" sz="12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200" dirty="0">
                <a:effectLst/>
                <a:latin typeface="Arial" panose="020B0604020202020204" pitchFamily="34" charset="0"/>
                <a:ea typeface="Georgia" panose="02040502050405020303" pitchFamily="18" charset="0"/>
              </a:rPr>
              <a:t>        Based in Birmingham, UK most of our events are taking place at 7SVN Events Centre Digbeth or SUKI10C Digbeth, but we are scouting venues around the whole country</a:t>
            </a:r>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12</a:t>
            </a:fld>
            <a:endParaRPr lang="en-GB"/>
          </a:p>
        </p:txBody>
      </p:sp>
    </p:spTree>
    <p:extLst>
      <p:ext uri="{BB962C8B-B14F-4D97-AF65-F5344CB8AC3E}">
        <p14:creationId xmlns:p14="http://schemas.microsoft.com/office/powerpoint/2010/main" val="17182353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50000"/>
              </a:lnSpc>
              <a:buFont typeface="Symbol" panose="05050102010706020507" pitchFamily="18" charset="2"/>
              <a:buChar char=""/>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PR/AR Manager: Andreea Magos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Diploma in Business Management</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4 years working for Trommel</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Entrepreneur Skills, It Skills, outstanding leadership skills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working on the company website, and promoting the business.</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Event Manager/Artist Scout: Matthew Harrington</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Certificate of International Relations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3 years working in Hospitality for Hilton</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Time Keeping, Customer Service, Leadership Skills, Management Skills.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scouting artists, music production</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Managing Director: Andrei </a:t>
            </a:r>
            <a:r>
              <a:rPr lang="en-GB" sz="1800" dirty="0" err="1">
                <a:effectLst/>
                <a:highlight>
                  <a:srgbClr val="FFFFFF"/>
                </a:highlight>
                <a:latin typeface="Arial" panose="020B0604020202020204" pitchFamily="34" charset="0"/>
                <a:ea typeface="Georgia" panose="02040502050405020303" pitchFamily="18" charset="0"/>
                <a:cs typeface="Times New Roman" panose="02020603050405020304" pitchFamily="18" charset="0"/>
              </a:rPr>
              <a:t>Raileanu</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Diploma in General Business Management</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3 years working as Marketing Manager for </a:t>
            </a:r>
            <a:r>
              <a:rPr lang="en-GB" sz="1800" dirty="0" err="1">
                <a:effectLst/>
                <a:highlight>
                  <a:srgbClr val="FFFFFF"/>
                </a:highlight>
                <a:latin typeface="Arial" panose="020B0604020202020204" pitchFamily="34" charset="0"/>
                <a:ea typeface="Georgia" panose="02040502050405020303" pitchFamily="18" charset="0"/>
                <a:cs typeface="Times New Roman" panose="02020603050405020304" pitchFamily="18" charset="0"/>
              </a:rPr>
              <a:t>Opheem</a:t>
            </a: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Restaurant.</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Strategic marketing Skills, It Skills, Knowledge of digital marketing, social media.</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Owning the end-to-end marketing plan campaign planning, budget management, and reporting focused on growing the membership base.</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80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13</a:t>
            </a:fld>
            <a:endParaRPr lang="en-GB"/>
          </a:p>
        </p:txBody>
      </p:sp>
    </p:spTree>
    <p:extLst>
      <p:ext uri="{BB962C8B-B14F-4D97-AF65-F5344CB8AC3E}">
        <p14:creationId xmlns:p14="http://schemas.microsoft.com/office/powerpoint/2010/main" val="3887336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Georgia" panose="02040502050405020303" pitchFamily="18" charset="0"/>
                <a:cs typeface="Times New Roman" panose="02020603050405020304" pitchFamily="18" charset="0"/>
              </a:rPr>
              <a:t>A financial plan is a comprehensive picture of your current finances, your financia</a:t>
            </a:r>
            <a:r>
              <a:rPr lang="en-GB" sz="1800" b="1" dirty="0">
                <a:effectLst/>
                <a:latin typeface="Arial" panose="020B0604020202020204" pitchFamily="34" charset="0"/>
                <a:ea typeface="Georgia" panose="02040502050405020303" pitchFamily="18" charset="0"/>
                <a:cs typeface="Times New Roman" panose="02020603050405020304" pitchFamily="18" charset="0"/>
              </a:rPr>
              <a:t>l</a:t>
            </a:r>
            <a:r>
              <a:rPr lang="en-GB" sz="1800" dirty="0">
                <a:effectLst/>
                <a:latin typeface="Arial" panose="020B0604020202020204" pitchFamily="34" charset="0"/>
                <a:ea typeface="Georgia" panose="02040502050405020303" pitchFamily="18" charset="0"/>
                <a:cs typeface="Times New Roman" panose="02020603050405020304" pitchFamily="18" charset="0"/>
              </a:rPr>
              <a:t> goals, and any strategies you have set to achieve those goals. Good financial planning should include details about your cash flow, savings, debt, investments, insurance, and any other elements of your financial life. (</a:t>
            </a:r>
            <a:r>
              <a:rPr lang="en-GB" sz="1800" u="sng" dirty="0">
                <a:solidFill>
                  <a:srgbClr val="0000FF"/>
                </a:solidFill>
                <a:effectLst/>
                <a:latin typeface="Arial" panose="020B0604020202020204" pitchFamily="34" charset="0"/>
                <a:ea typeface="Georgia" panose="02040502050405020303" pitchFamily="18" charset="0"/>
                <a:cs typeface="Times New Roman" panose="02020603050405020304" pitchFamily="18" charset="0"/>
                <a:hlinkClick r:id="rId3"/>
              </a:rPr>
              <a:t>Voigt</a:t>
            </a:r>
            <a:r>
              <a:rPr lang="en-GB" sz="1800" dirty="0">
                <a:effectLst/>
                <a:latin typeface="Arial" panose="020B0604020202020204" pitchFamily="34" charset="0"/>
                <a:ea typeface="Georgia" panose="02040502050405020303" pitchFamily="18" charset="0"/>
                <a:cs typeface="Times New Roman" panose="02020603050405020304" pitchFamily="18" charset="0"/>
              </a:rPr>
              <a:t>,</a:t>
            </a:r>
            <a:r>
              <a:rPr lang="en-GB" sz="1800" u="sng" dirty="0">
                <a:solidFill>
                  <a:srgbClr val="0000FF"/>
                </a:solidFill>
                <a:effectLst/>
                <a:latin typeface="Arial" panose="020B0604020202020204" pitchFamily="34" charset="0"/>
                <a:ea typeface="Georgia" panose="02040502050405020303" pitchFamily="18" charset="0"/>
                <a:cs typeface="Times New Roman" panose="02020603050405020304" pitchFamily="18" charset="0"/>
                <a:hlinkClick r:id="rId4"/>
              </a:rPr>
              <a:t> Benson</a:t>
            </a:r>
            <a:r>
              <a:rPr lang="en-GB" sz="1800" u="sng" dirty="0">
                <a:effectLst/>
                <a:latin typeface="Arial" panose="020B0604020202020204" pitchFamily="34" charset="0"/>
                <a:ea typeface="Georgia" panose="02040502050405020303" pitchFamily="18" charset="0"/>
                <a:cs typeface="Times New Roman" panose="02020603050405020304" pitchFamily="18" charset="0"/>
              </a:rPr>
              <a:t> 2021)</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14</a:t>
            </a:fld>
            <a:endParaRPr lang="en-GB"/>
          </a:p>
        </p:txBody>
      </p:sp>
    </p:spTree>
    <p:extLst>
      <p:ext uri="{BB962C8B-B14F-4D97-AF65-F5344CB8AC3E}">
        <p14:creationId xmlns:p14="http://schemas.microsoft.com/office/powerpoint/2010/main" val="25493691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15</a:t>
            </a:fld>
            <a:endParaRPr lang="en-GB"/>
          </a:p>
        </p:txBody>
      </p:sp>
    </p:spTree>
    <p:extLst>
      <p:ext uri="{BB962C8B-B14F-4D97-AF65-F5344CB8AC3E}">
        <p14:creationId xmlns:p14="http://schemas.microsoft.com/office/powerpoint/2010/main" val="3875451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in mind that in 3 years time ticket prices may vary, no pandemic and purchasing new materials as technology changes we are expecting to increase our sales.</a:t>
            </a:r>
          </a:p>
          <a:p>
            <a:r>
              <a:rPr lang="en-GB" dirty="0"/>
              <a:t>Also we are expecting some increase in company`s expenses such as telephone, internet, advertising .</a:t>
            </a:r>
          </a:p>
        </p:txBody>
      </p:sp>
      <p:sp>
        <p:nvSpPr>
          <p:cNvPr id="4" name="Slide Number Placeholder 3"/>
          <p:cNvSpPr>
            <a:spLocks noGrp="1"/>
          </p:cNvSpPr>
          <p:nvPr>
            <p:ph type="sldNum" sz="quarter" idx="5"/>
          </p:nvPr>
        </p:nvSpPr>
        <p:spPr/>
        <p:txBody>
          <a:bodyPr/>
          <a:lstStyle/>
          <a:p>
            <a:fld id="{D6F547C5-60B7-4DCB-8E6A-A589E51966DA}" type="slidenum">
              <a:rPr lang="en-GB" smtClean="0"/>
              <a:t>16</a:t>
            </a:fld>
            <a:endParaRPr lang="en-GB"/>
          </a:p>
        </p:txBody>
      </p:sp>
    </p:spTree>
    <p:extLst>
      <p:ext uri="{BB962C8B-B14F-4D97-AF65-F5344CB8AC3E}">
        <p14:creationId xmlns:p14="http://schemas.microsoft.com/office/powerpoint/2010/main" val="19293688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thought we went through a pandemic and a lockdown we are expecting to make a profit by the end of the years as we already planned our events until the end of the year</a:t>
            </a:r>
          </a:p>
        </p:txBody>
      </p:sp>
      <p:sp>
        <p:nvSpPr>
          <p:cNvPr id="4" name="Slide Number Placeholder 3"/>
          <p:cNvSpPr>
            <a:spLocks noGrp="1"/>
          </p:cNvSpPr>
          <p:nvPr>
            <p:ph type="sldNum" sz="quarter" idx="5"/>
          </p:nvPr>
        </p:nvSpPr>
        <p:spPr/>
        <p:txBody>
          <a:bodyPr/>
          <a:lstStyle/>
          <a:p>
            <a:fld id="{D6F547C5-60B7-4DCB-8E6A-A589E51966DA}" type="slidenum">
              <a:rPr lang="en-GB" smtClean="0"/>
              <a:t>17</a:t>
            </a:fld>
            <a:endParaRPr lang="en-GB"/>
          </a:p>
        </p:txBody>
      </p:sp>
    </p:spTree>
    <p:extLst>
      <p:ext uri="{BB962C8B-B14F-4D97-AF65-F5344CB8AC3E}">
        <p14:creationId xmlns:p14="http://schemas.microsoft.com/office/powerpoint/2010/main" val="29695243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F547C5-60B7-4DCB-8E6A-A589E51966DA}" type="slidenum">
              <a:rPr lang="en-GB" smtClean="0"/>
              <a:t>19</a:t>
            </a:fld>
            <a:endParaRPr lang="en-GB"/>
          </a:p>
        </p:txBody>
      </p:sp>
    </p:spTree>
    <p:extLst>
      <p:ext uri="{BB962C8B-B14F-4D97-AF65-F5344CB8AC3E}">
        <p14:creationId xmlns:p14="http://schemas.microsoft.com/office/powerpoint/2010/main" val="6052909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6F547C5-60B7-4DCB-8E6A-A589E51966DA}" type="slidenum">
              <a:rPr lang="en-GB" smtClean="0"/>
              <a:t>20</a:t>
            </a:fld>
            <a:endParaRPr lang="en-GB"/>
          </a:p>
        </p:txBody>
      </p:sp>
    </p:spTree>
    <p:extLst>
      <p:ext uri="{BB962C8B-B14F-4D97-AF65-F5344CB8AC3E}">
        <p14:creationId xmlns:p14="http://schemas.microsoft.com/office/powerpoint/2010/main" val="1859239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41032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97771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46890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19644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7/21/2021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11781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7/21/2021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66988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7/21/2021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760651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60316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72345051-2045-45DA-935E-2E3CA1A69ADC}" type="datetimeFigureOut">
              <a:rPr lang="en-US" smtClean="0"/>
              <a:t>7/21/2021</a:t>
            </a:fld>
            <a:endParaRPr lang="en-US"/>
          </a:p>
        </p:txBody>
      </p:sp>
      <p:sp>
        <p:nvSpPr>
          <p:cNvPr id="6" name="Footer Placeholder 5"/>
          <p:cNvSpPr>
            <a:spLocks noGrp="1"/>
          </p:cNvSpPr>
          <p:nvPr>
            <p:ph type="ftr" sz="quarter" idx="11"/>
          </p:nvPr>
        </p:nvSpPr>
        <p:spPr>
          <a:xfrm>
            <a:off x="1141412" y="5883275"/>
            <a:ext cx="5105400" cy="365125"/>
          </a:xfrm>
        </p:spPr>
        <p:txBody>
          <a:bodyPr/>
          <a:lstStyle/>
          <a:p>
            <a:endParaRPr lang="en-US"/>
          </a:p>
        </p:txBody>
      </p:sp>
      <p:sp>
        <p:nvSpPr>
          <p:cNvPr id="7" name="Slide Number Placeholder 6"/>
          <p:cNvSpPr>
            <a:spLocks noGrp="1"/>
          </p:cNvSpPr>
          <p:nvPr>
            <p:ph type="sldNum" sz="quarter" idx="12"/>
          </p:nvPr>
        </p:nvSpPr>
        <p:spPr>
          <a:xfrm>
            <a:off x="10742612" y="5883275"/>
            <a:ext cx="322567" cy="365125"/>
          </a:xfrm>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830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6367784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9302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2493151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6779434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41180892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2120625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60282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7/21/2021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95454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duotone>
              <a:schemeClr val="bg2">
                <a:shade val="28000"/>
                <a:satMod val="94000"/>
                <a:lumMod val="20000"/>
              </a:schemeClr>
              <a:schemeClr val="bg2">
                <a:tint val="94000"/>
                <a:shade val="84000"/>
                <a:satMod val="148000"/>
                <a:lumMod val="114000"/>
              </a:schemeClr>
            </a:duotone>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72345051-2045-45DA-935E-2E3CA1A69ADC}" type="datetimeFigureOut">
              <a:rPr lang="en-US" smtClean="0"/>
              <a:t>7/21/2021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236510874"/>
      </p:ext>
    </p:extLst>
  </p:cSld>
  <p:clrMap bg1="dk1" tx1="lt1" bg2="dk2" tx2="lt2" accent1="accent1" accent2="accent2" accent3="accent3" accent4="accent4" accent5="accent5" accent6="accent6" hlink="hlink" folHlink="folHlink"/>
  <p:sldLayoutIdLst>
    <p:sldLayoutId id="2147483798" r:id="rId1"/>
    <p:sldLayoutId id="2147483799" r:id="rId2"/>
    <p:sldLayoutId id="2147483800" r:id="rId3"/>
    <p:sldLayoutId id="2147483801" r:id="rId4"/>
    <p:sldLayoutId id="2147483802" r:id="rId5"/>
    <p:sldLayoutId id="2147483803" r:id="rId6"/>
    <p:sldLayoutId id="2147483804" r:id="rId7"/>
    <p:sldLayoutId id="2147483805" r:id="rId8"/>
    <p:sldLayoutId id="2147483806" r:id="rId9"/>
    <p:sldLayoutId id="2147483807" r:id="rId10"/>
    <p:sldLayoutId id="2147483808" r:id="rId11"/>
    <p:sldLayoutId id="2147483809" r:id="rId12"/>
    <p:sldLayoutId id="2147483810" r:id="rId13"/>
    <p:sldLayoutId id="2147483811" r:id="rId14"/>
    <p:sldLayoutId id="2147483812" r:id="rId15"/>
    <p:sldLayoutId id="2147483813" r:id="rId16"/>
    <p:sldLayoutId id="2147483814"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jpeg"/><Relationship Id="rId9" Type="http://schemas.microsoft.com/office/2007/relationships/diagramDrawing" Target="../diagrams/drawing3.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jp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5.jpe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21.jpg"/><Relationship Id="rId7" Type="http://schemas.openxmlformats.org/officeDocument/2006/relationships/image" Target="../media/image22.pn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hyperlink" Target="https://m.facebook.com/Musiklab.ev/" TargetMode="External"/><Relationship Id="rId5" Type="http://schemas.openxmlformats.org/officeDocument/2006/relationships/hyperlink" Target="https://m.soundcloud.com/user-358746006" TargetMode="External"/><Relationship Id="rId4" Type="http://schemas.openxmlformats.org/officeDocument/2006/relationships/hyperlink" Target="https://instagram.com/musiklav.ev" TargetMode="External"/><Relationship Id="rId9" Type="http://schemas.openxmlformats.org/officeDocument/2006/relationships/image" Target="../media/image2.jpeg"/></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5.jpg"/><Relationship Id="rId5" Type="http://schemas.openxmlformats.org/officeDocument/2006/relationships/image" Target="../media/image25.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7B78D89-6872-416C-B136-8C0F0CC711FF}"/>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1875" b="21875"/>
          <a:stretch/>
        </p:blipFill>
        <p:spPr>
          <a:xfrm>
            <a:off x="20" y="10"/>
            <a:ext cx="12191980" cy="6857990"/>
          </a:xfrm>
          <a:prstGeom prst="rect">
            <a:avLst/>
          </a:prstGeom>
        </p:spPr>
      </p:pic>
      <p:sp>
        <p:nvSpPr>
          <p:cNvPr id="2" name="Title 1">
            <a:extLst>
              <a:ext uri="{FF2B5EF4-FFF2-40B4-BE49-F238E27FC236}">
                <a16:creationId xmlns:a16="http://schemas.microsoft.com/office/drawing/2014/main" id="{A9467E98-C4F4-487E-AB15-5620684F8C9F}"/>
              </a:ext>
            </a:extLst>
          </p:cNvPr>
          <p:cNvSpPr>
            <a:spLocks noGrp="1"/>
          </p:cNvSpPr>
          <p:nvPr>
            <p:ph type="ctrTitle"/>
          </p:nvPr>
        </p:nvSpPr>
        <p:spPr>
          <a:xfrm>
            <a:off x="1751012" y="609601"/>
            <a:ext cx="8676222" cy="3200400"/>
          </a:xfrm>
        </p:spPr>
        <p:txBody>
          <a:bodyPr vert="horz" lIns="91440" tIns="45720" rIns="91440" bIns="45720" rtlCol="0">
            <a:normAutofit/>
          </a:bodyPr>
          <a:lstStyle/>
          <a:p>
            <a:r>
              <a:rPr lang="en-US" dirty="0"/>
              <a:t>MUSIKLab</a:t>
            </a:r>
          </a:p>
        </p:txBody>
      </p:sp>
      <p:sp>
        <p:nvSpPr>
          <p:cNvPr id="3" name="Subtitle 2">
            <a:extLst>
              <a:ext uri="{FF2B5EF4-FFF2-40B4-BE49-F238E27FC236}">
                <a16:creationId xmlns:a16="http://schemas.microsoft.com/office/drawing/2014/main" id="{86C3512E-CD7B-4311-BF74-B8AC9B15578F}"/>
              </a:ext>
            </a:extLst>
          </p:cNvPr>
          <p:cNvSpPr>
            <a:spLocks noGrp="1"/>
          </p:cNvSpPr>
          <p:nvPr>
            <p:ph type="subTitle" idx="1"/>
          </p:nvPr>
        </p:nvSpPr>
        <p:spPr>
          <a:xfrm>
            <a:off x="1751012" y="3886200"/>
            <a:ext cx="8676222" cy="1905000"/>
          </a:xfrm>
        </p:spPr>
        <p:txBody>
          <a:bodyPr vert="horz" lIns="91440" tIns="45720" rIns="91440" bIns="45720" rtlCol="0">
            <a:normAutofit/>
          </a:bodyPr>
          <a:lstStyle/>
          <a:p>
            <a:r>
              <a:rPr lang="en-US"/>
              <a:t>Business Plan</a:t>
            </a:r>
          </a:p>
        </p:txBody>
      </p:sp>
      <p:sp>
        <p:nvSpPr>
          <p:cNvPr id="5" name="TextBox 4">
            <a:extLst>
              <a:ext uri="{FF2B5EF4-FFF2-40B4-BE49-F238E27FC236}">
                <a16:creationId xmlns:a16="http://schemas.microsoft.com/office/drawing/2014/main" id="{3F3A6121-0FED-4D37-8A70-E151B73A3589}"/>
              </a:ext>
            </a:extLst>
          </p:cNvPr>
          <p:cNvSpPr txBox="1"/>
          <p:nvPr/>
        </p:nvSpPr>
        <p:spPr>
          <a:xfrm>
            <a:off x="5936566" y="129778"/>
            <a:ext cx="7455877" cy="1431161"/>
          </a:xfrm>
          <a:prstGeom prst="rect">
            <a:avLst/>
          </a:prstGeom>
          <a:noFill/>
        </p:spPr>
        <p:txBody>
          <a:bodyPr wrap="square" rtlCol="0">
            <a:spAutoFit/>
          </a:bodyPr>
          <a:lstStyle/>
          <a:p>
            <a:pPr>
              <a:spcAft>
                <a:spcPts val="600"/>
              </a:spcAft>
            </a:pPr>
            <a:r>
              <a:rPr lang="en-GB" b="1" dirty="0">
                <a:latin typeface="+mj-lt"/>
              </a:rPr>
              <a:t>UNIVERSITY OF WALES TRINITY SAINT DAVID</a:t>
            </a:r>
          </a:p>
          <a:p>
            <a:pPr>
              <a:spcAft>
                <a:spcPts val="600"/>
              </a:spcAft>
            </a:pPr>
            <a:r>
              <a:rPr lang="en-GB" b="1" dirty="0">
                <a:latin typeface="+mj-lt"/>
              </a:rPr>
              <a:t>Student name: Andreea Magos</a:t>
            </a:r>
          </a:p>
          <a:p>
            <a:pPr>
              <a:spcAft>
                <a:spcPts val="600"/>
              </a:spcAft>
            </a:pPr>
            <a:r>
              <a:rPr lang="en-GB" b="1" dirty="0">
                <a:latin typeface="+mj-lt"/>
              </a:rPr>
              <a:t>Lecturer: Doreen Nyaa Amundam</a:t>
            </a:r>
          </a:p>
          <a:p>
            <a:pPr>
              <a:spcAft>
                <a:spcPts val="600"/>
              </a:spcAft>
            </a:pPr>
            <a:r>
              <a:rPr lang="en-GB" b="1" dirty="0">
                <a:latin typeface="+mj-lt"/>
              </a:rPr>
              <a:t>ENTREPRENEURSHIP (LCBB501)</a:t>
            </a:r>
          </a:p>
        </p:txBody>
      </p:sp>
    </p:spTree>
    <p:extLst>
      <p:ext uri="{BB962C8B-B14F-4D97-AF65-F5344CB8AC3E}">
        <p14:creationId xmlns:p14="http://schemas.microsoft.com/office/powerpoint/2010/main" val="2931441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7C904B8D-3EA2-44DE-9276-00AFA4DD0885}"/>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7765" b="15985"/>
          <a:stretch/>
        </p:blipFill>
        <p:spPr>
          <a:xfrm>
            <a:off x="20" y="10"/>
            <a:ext cx="12191980" cy="6857990"/>
          </a:xfrm>
          <a:prstGeom prst="rect">
            <a:avLst/>
          </a:prstGeom>
        </p:spPr>
      </p:pic>
      <p:sp>
        <p:nvSpPr>
          <p:cNvPr id="2" name="Title 1">
            <a:extLst>
              <a:ext uri="{FF2B5EF4-FFF2-40B4-BE49-F238E27FC236}">
                <a16:creationId xmlns:a16="http://schemas.microsoft.com/office/drawing/2014/main" id="{9CC17FC9-D7FD-490C-801E-BFBBFC2E68AC}"/>
              </a:ext>
            </a:extLst>
          </p:cNvPr>
          <p:cNvSpPr>
            <a:spLocks noGrp="1"/>
          </p:cNvSpPr>
          <p:nvPr>
            <p:ph type="title"/>
          </p:nvPr>
        </p:nvSpPr>
        <p:spPr>
          <a:xfrm>
            <a:off x="1141413" y="609600"/>
            <a:ext cx="9905998" cy="831742"/>
          </a:xfrm>
        </p:spPr>
        <p:txBody>
          <a:bodyPr>
            <a:normAutofit/>
          </a:bodyPr>
          <a:lstStyle/>
          <a:p>
            <a:r>
              <a:rPr lang="en-GB"/>
              <a:t>Contents:</a:t>
            </a:r>
            <a:endParaRPr lang="en-GB" dirty="0"/>
          </a:p>
        </p:txBody>
      </p:sp>
      <p:graphicFrame>
        <p:nvGraphicFramePr>
          <p:cNvPr id="7" name="Content Placeholder 2">
            <a:extLst>
              <a:ext uri="{FF2B5EF4-FFF2-40B4-BE49-F238E27FC236}">
                <a16:creationId xmlns:a16="http://schemas.microsoft.com/office/drawing/2014/main" id="{D849200E-3FAD-48DC-96FC-C06E1A7684D1}"/>
              </a:ext>
            </a:extLst>
          </p:cNvPr>
          <p:cNvGraphicFramePr>
            <a:graphicFrameLocks noGrp="1"/>
          </p:cNvGraphicFramePr>
          <p:nvPr>
            <p:ph idx="1"/>
            <p:extLst>
              <p:ext uri="{D42A27DB-BD31-4B8C-83A1-F6EECF244321}">
                <p14:modId xmlns:p14="http://schemas.microsoft.com/office/powerpoint/2010/main" val="2241578798"/>
              </p:ext>
            </p:extLst>
          </p:nvPr>
        </p:nvGraphicFramePr>
        <p:xfrm>
          <a:off x="1141413" y="1952787"/>
          <a:ext cx="9905998" cy="38384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7520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472B5A29-D6A4-413E-B595-B5B5E3F8D6DE}"/>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1874" b="21876"/>
          <a:stretch/>
        </p:blipFill>
        <p:spPr>
          <a:xfrm>
            <a:off x="20" y="10"/>
            <a:ext cx="12191980" cy="6857990"/>
          </a:xfrm>
          <a:prstGeom prst="rect">
            <a:avLst/>
          </a:prstGeom>
        </p:spPr>
      </p:pic>
      <p:sp>
        <p:nvSpPr>
          <p:cNvPr id="2" name="Title 1">
            <a:extLst>
              <a:ext uri="{FF2B5EF4-FFF2-40B4-BE49-F238E27FC236}">
                <a16:creationId xmlns:a16="http://schemas.microsoft.com/office/drawing/2014/main" id="{B076DCF0-BAF4-4F1B-AD96-906C5F21D279}"/>
              </a:ext>
            </a:extLst>
          </p:cNvPr>
          <p:cNvSpPr>
            <a:spLocks noGrp="1"/>
          </p:cNvSpPr>
          <p:nvPr>
            <p:ph type="title"/>
          </p:nvPr>
        </p:nvSpPr>
        <p:spPr>
          <a:xfrm>
            <a:off x="1141413" y="609600"/>
            <a:ext cx="9905998" cy="1905000"/>
          </a:xfrm>
        </p:spPr>
        <p:txBody>
          <a:bodyPr vert="horz" lIns="91440" tIns="45720" rIns="91440" bIns="45720" rtlCol="0">
            <a:normAutofit/>
          </a:bodyPr>
          <a:lstStyle/>
          <a:p>
            <a:r>
              <a:rPr lang="en-US">
                <a:effectLst>
                  <a:glow rad="38100">
                    <a:schemeClr val="bg1">
                      <a:lumMod val="65000"/>
                      <a:lumOff val="35000"/>
                      <a:alpha val="50000"/>
                    </a:schemeClr>
                  </a:glow>
                  <a:outerShdw blurRad="28575" dist="31750" dir="13200000" algn="tl" rotWithShape="0">
                    <a:srgbClr val="000000">
                      <a:alpha val="25000"/>
                    </a:srgbClr>
                  </a:outerShdw>
                </a:effectLst>
              </a:rPr>
              <a:t>Business</a:t>
            </a:r>
            <a:br>
              <a:rPr lang="en-US">
                <a:effectLst>
                  <a:glow rad="38100">
                    <a:schemeClr val="bg1">
                      <a:lumMod val="65000"/>
                      <a:lumOff val="35000"/>
                      <a:alpha val="50000"/>
                    </a:schemeClr>
                  </a:glow>
                  <a:outerShdw blurRad="28575" dist="31750" dir="13200000" algn="tl" rotWithShape="0">
                    <a:srgbClr val="000000">
                      <a:alpha val="25000"/>
                    </a:srgbClr>
                  </a:outerShdw>
                </a:effectLst>
              </a:rPr>
            </a:br>
            <a:r>
              <a:rPr lang="en-US">
                <a:effectLst>
                  <a:glow rad="38100">
                    <a:schemeClr val="bg1">
                      <a:lumMod val="65000"/>
                      <a:lumOff val="35000"/>
                      <a:alpha val="50000"/>
                    </a:schemeClr>
                  </a:glow>
                  <a:outerShdw blurRad="28575" dist="31750" dir="13200000" algn="tl" rotWithShape="0">
                    <a:srgbClr val="000000">
                      <a:alpha val="25000"/>
                    </a:srgbClr>
                  </a:outerShdw>
                </a:effectLst>
              </a:rPr>
              <a:t>overview</a:t>
            </a:r>
          </a:p>
        </p:txBody>
      </p:sp>
      <p:sp>
        <p:nvSpPr>
          <p:cNvPr id="9" name="Content Placeholder 8">
            <a:extLst>
              <a:ext uri="{FF2B5EF4-FFF2-40B4-BE49-F238E27FC236}">
                <a16:creationId xmlns:a16="http://schemas.microsoft.com/office/drawing/2014/main" id="{7D2E2D01-9E7C-49CC-AC73-884409DA5543}"/>
              </a:ext>
            </a:extLst>
          </p:cNvPr>
          <p:cNvSpPr>
            <a:spLocks noGrp="1"/>
          </p:cNvSpPr>
          <p:nvPr>
            <p:ph idx="1"/>
          </p:nvPr>
        </p:nvSpPr>
        <p:spPr>
          <a:xfrm>
            <a:off x="159026" y="1987827"/>
            <a:ext cx="10888385" cy="4870174"/>
          </a:xfrm>
        </p:spPr>
        <p:txBody>
          <a:bodyPr>
            <a:normAutofit/>
          </a:bodyPr>
          <a:lstStyle/>
          <a:p>
            <a:r>
              <a:rPr lang="en-GB" sz="1800" dirty="0">
                <a:effectLst/>
                <a:latin typeface="Arial" panose="020B0604020202020204" pitchFamily="34" charset="0"/>
                <a:ea typeface="Georgia" panose="02040502050405020303" pitchFamily="18" charset="0"/>
              </a:rPr>
              <a:t>one of the few Romanian Minimal / Micro Minimal events around West Midlands</a:t>
            </a:r>
          </a:p>
          <a:p>
            <a:r>
              <a:rPr lang="en-GB" sz="1800" dirty="0">
                <a:effectLst/>
                <a:latin typeface="Arial" panose="020B0604020202020204" pitchFamily="34" charset="0"/>
                <a:ea typeface="Georgia" panose="02040502050405020303" pitchFamily="18" charset="0"/>
              </a:rPr>
              <a:t>our company managed to gain a constant following crowd, with just over 20k plays on SoundCloud, and around 2k followers on social media platforms, we are expecting a 300% growth on social media for the following year</a:t>
            </a:r>
          </a:p>
          <a:p>
            <a:r>
              <a:rPr lang="en-GB" sz="1800" dirty="0">
                <a:effectLst/>
                <a:latin typeface="Arial" panose="020B0604020202020204" pitchFamily="34" charset="0"/>
                <a:ea typeface="Georgia" panose="02040502050405020303" pitchFamily="18" charset="0"/>
                <a:cs typeface="Times New Roman" panose="02020603050405020304" pitchFamily="18" charset="0"/>
              </a:rPr>
              <a:t>Based in Birmingham UK, but working with worldwide artists, has given us a quick growth opportunity, growth that can be reflected in the way that our events/platforms evolved for the past year.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r>
              <a:rPr lang="en-GB" sz="1800" dirty="0">
                <a:effectLst/>
                <a:latin typeface="Arial" panose="020B0604020202020204" pitchFamily="34" charset="0"/>
                <a:ea typeface="Georgia" panose="02040502050405020303" pitchFamily="18" charset="0"/>
              </a:rPr>
              <a:t>We have also got the attention of big music labels as Trommel and Meoko, after our team managed to feature Mihai Popoviciu as a special guest for our podcast sessions</a:t>
            </a:r>
          </a:p>
          <a:p>
            <a:r>
              <a:rPr lang="en-GB" sz="1800" dirty="0">
                <a:effectLst/>
                <a:latin typeface="Arial" panose="020B0604020202020204" pitchFamily="34" charset="0"/>
                <a:ea typeface="Georgia" panose="02040502050405020303" pitchFamily="18" charset="0"/>
              </a:rPr>
              <a:t>Our company's main aim is to use all these tools to help upcoming artists to get a chance to show themselves to the audience, by opening a path for them through our podcast sessions, online events, and live events</a:t>
            </a:r>
          </a:p>
          <a:p>
            <a:pPr marL="0" indent="0">
              <a:buNone/>
            </a:pPr>
            <a:endParaRPr lang="en-US" dirty="0"/>
          </a:p>
        </p:txBody>
      </p:sp>
    </p:spTree>
    <p:extLst>
      <p:ext uri="{BB962C8B-B14F-4D97-AF65-F5344CB8AC3E}">
        <p14:creationId xmlns:p14="http://schemas.microsoft.com/office/powerpoint/2010/main" val="207028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8177A-A106-4A92-8A46-2C8F8EB761A3}"/>
              </a:ext>
            </a:extLst>
          </p:cNvPr>
          <p:cNvSpPr>
            <a:spLocks noGrp="1"/>
          </p:cNvSpPr>
          <p:nvPr>
            <p:ph type="title"/>
          </p:nvPr>
        </p:nvSpPr>
        <p:spPr>
          <a:xfrm>
            <a:off x="484166" y="36342"/>
            <a:ext cx="3643674" cy="1315380"/>
          </a:xfrm>
        </p:spPr>
        <p:txBody>
          <a:bodyPr vert="horz" lIns="91440" tIns="45720" rIns="91440" bIns="45720" rtlCol="0" anchor="ctr">
            <a:normAutofit fontScale="90000"/>
          </a:bodyPr>
          <a:lstStyle/>
          <a:p>
            <a:r>
              <a:rPr lang="en-US" sz="2800" dirty="0"/>
              <a:t>Product and services</a:t>
            </a:r>
            <a:br>
              <a:rPr lang="en-US" sz="2800" dirty="0"/>
            </a:br>
            <a:endParaRPr lang="en-US" sz="2800" dirty="0"/>
          </a:p>
        </p:txBody>
      </p:sp>
      <p:sp>
        <p:nvSpPr>
          <p:cNvPr id="4" name="Text Placeholder 3">
            <a:extLst>
              <a:ext uri="{FF2B5EF4-FFF2-40B4-BE49-F238E27FC236}">
                <a16:creationId xmlns:a16="http://schemas.microsoft.com/office/drawing/2014/main" id="{C9A3411B-7C31-4717-9CEE-BC5A01337D1F}"/>
              </a:ext>
            </a:extLst>
          </p:cNvPr>
          <p:cNvSpPr>
            <a:spLocks noGrp="1"/>
          </p:cNvSpPr>
          <p:nvPr>
            <p:ph type="body" sz="half" idx="2"/>
          </p:nvPr>
        </p:nvSpPr>
        <p:spPr>
          <a:xfrm>
            <a:off x="112542" y="1181188"/>
            <a:ext cx="4174324" cy="5247747"/>
          </a:xfrm>
        </p:spPr>
        <p:txBody>
          <a:bodyPr vert="horz" lIns="91440" tIns="45720" rIns="91440" bIns="45720" rtlCol="0" anchor="ctr">
            <a:normAutofit fontScale="70000" lnSpcReduction="20000"/>
          </a:bodyPr>
          <a:lstStyle/>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company's main activities are :</a:t>
            </a: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Live Music events and Social Media content creations </a:t>
            </a: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From Next year on:</a:t>
            </a: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-Assisted Recording Studio Sessions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-Social Media promoting campaigns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-Artists and Events scouting and booking</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-Venue scouting and bookings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-Professional Photo shoots</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2200" dirty="0">
                <a:effectLst/>
                <a:latin typeface="Arial" panose="020B0604020202020204" pitchFamily="34" charset="0"/>
                <a:ea typeface="Georgia" panose="02040502050405020303" pitchFamily="18" charset="0"/>
                <a:cs typeface="Times New Roman" panose="02020603050405020304" pitchFamily="18" charset="0"/>
              </a:rPr>
              <a:t>-Free Social Media promotion and FREE Recording Studio hours for talented young people that cannot afford to get professional help. </a:t>
            </a:r>
            <a:endParaRPr lang="en-GB" sz="2200" dirty="0">
              <a:effectLst/>
              <a:latin typeface="Georgia" panose="02040502050405020303" pitchFamily="18" charset="0"/>
              <a:ea typeface="Georgia" panose="02040502050405020303" pitchFamily="18" charset="0"/>
              <a:cs typeface="Times New Roman" panose="02020603050405020304" pitchFamily="18" charset="0"/>
            </a:endParaRPr>
          </a:p>
          <a:p>
            <a:endParaRPr lang="en-US" sz="1800" dirty="0"/>
          </a:p>
        </p:txBody>
      </p:sp>
      <p:pic>
        <p:nvPicPr>
          <p:cNvPr id="6" name="Content Placeholder 5" descr="A picture containing text&#10;&#10;Description automatically generated">
            <a:extLst>
              <a:ext uri="{FF2B5EF4-FFF2-40B4-BE49-F238E27FC236}">
                <a16:creationId xmlns:a16="http://schemas.microsoft.com/office/drawing/2014/main" id="{D3ED6FE1-E642-48DB-8B9B-C7B2C231AFD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5978" r="19982" b="-1"/>
          <a:stretch/>
        </p:blipFill>
        <p:spPr>
          <a:xfrm>
            <a:off x="4630994" y="645106"/>
            <a:ext cx="6916633" cy="5247747"/>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570277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building, dome, ball&#10;&#10;Description automatically generated">
            <a:extLst>
              <a:ext uri="{FF2B5EF4-FFF2-40B4-BE49-F238E27FC236}">
                <a16:creationId xmlns:a16="http://schemas.microsoft.com/office/drawing/2014/main" id="{5D2D8490-C6CE-43D5-9A29-0BBB05A3AB38}"/>
              </a:ext>
            </a:extLst>
          </p:cNvPr>
          <p:cNvPicPr>
            <a:picLocks noChangeAspect="1"/>
          </p:cNvPicPr>
          <p:nvPr/>
        </p:nvPicPr>
        <p:blipFill rotWithShape="1">
          <a:blip r:embed="rId3">
            <a:alphaModFix amt="15000"/>
            <a:extLst>
              <a:ext uri="{28A0092B-C50C-407E-A947-70E740481C1C}">
                <a14:useLocalDpi xmlns:a14="http://schemas.microsoft.com/office/drawing/2010/main" val="0"/>
              </a:ext>
            </a:extLst>
          </a:blip>
          <a:srcRect t="24114" b="19636"/>
          <a:stretch/>
        </p:blipFill>
        <p:spPr>
          <a:xfrm>
            <a:off x="20" y="10"/>
            <a:ext cx="12191980" cy="6857990"/>
          </a:xfrm>
          <a:prstGeom prst="rect">
            <a:avLst/>
          </a:prstGeom>
        </p:spPr>
      </p:pic>
      <p:sp>
        <p:nvSpPr>
          <p:cNvPr id="2" name="Title 1">
            <a:extLst>
              <a:ext uri="{FF2B5EF4-FFF2-40B4-BE49-F238E27FC236}">
                <a16:creationId xmlns:a16="http://schemas.microsoft.com/office/drawing/2014/main" id="{51C341B7-C2FB-406E-B53A-235D3A440F3E}"/>
              </a:ext>
            </a:extLst>
          </p:cNvPr>
          <p:cNvSpPr>
            <a:spLocks noGrp="1"/>
          </p:cNvSpPr>
          <p:nvPr>
            <p:ph type="title"/>
          </p:nvPr>
        </p:nvSpPr>
        <p:spPr>
          <a:xfrm>
            <a:off x="1141413" y="609600"/>
            <a:ext cx="9905998" cy="1905000"/>
          </a:xfrm>
        </p:spPr>
        <p:txBody>
          <a:bodyPr>
            <a:normAutofit fontScale="90000"/>
          </a:bodyPr>
          <a:lstStyle/>
          <a:p>
            <a:r>
              <a:rPr lang="en-GB" dirty="0"/>
              <a:t>MARKET AUDIT:</a:t>
            </a:r>
            <a:br>
              <a:rPr lang="en-GB" dirty="0"/>
            </a:br>
            <a:br>
              <a:rPr lang="en-GB" dirty="0"/>
            </a:br>
            <a:r>
              <a:rPr lang="en-GB" dirty="0"/>
              <a:t>Competitors</a:t>
            </a:r>
            <a:br>
              <a:rPr lang="en-GB" dirty="0"/>
            </a:br>
            <a:endParaRPr lang="en-GB" dirty="0"/>
          </a:p>
        </p:txBody>
      </p:sp>
      <p:sp>
        <p:nvSpPr>
          <p:cNvPr id="9" name="Content Placeholder 8">
            <a:extLst>
              <a:ext uri="{FF2B5EF4-FFF2-40B4-BE49-F238E27FC236}">
                <a16:creationId xmlns:a16="http://schemas.microsoft.com/office/drawing/2014/main" id="{FAE4D083-E001-4AFA-A2E4-4B485425F17B}"/>
              </a:ext>
            </a:extLst>
          </p:cNvPr>
          <p:cNvSpPr>
            <a:spLocks noGrp="1"/>
          </p:cNvSpPr>
          <p:nvPr>
            <p:ph idx="1"/>
          </p:nvPr>
        </p:nvSpPr>
        <p:spPr>
          <a:xfrm>
            <a:off x="1141413" y="2666999"/>
            <a:ext cx="9905998" cy="3124201"/>
          </a:xfrm>
        </p:spPr>
        <p:txBody>
          <a:bodyPr>
            <a:normAutofit/>
          </a:bodyPr>
          <a:lstStyle/>
          <a:p>
            <a:r>
              <a:rPr lang="en-US" dirty="0"/>
              <a:t>O</a:t>
            </a:r>
          </a:p>
        </p:txBody>
      </p:sp>
      <p:sp>
        <p:nvSpPr>
          <p:cNvPr id="6" name="Oval 5">
            <a:extLst>
              <a:ext uri="{FF2B5EF4-FFF2-40B4-BE49-F238E27FC236}">
                <a16:creationId xmlns:a16="http://schemas.microsoft.com/office/drawing/2014/main" id="{1E1883D3-9D1D-4CC2-A54D-1A03E36B6A15}"/>
              </a:ext>
            </a:extLst>
          </p:cNvPr>
          <p:cNvSpPr/>
          <p:nvPr/>
        </p:nvSpPr>
        <p:spPr>
          <a:xfrm>
            <a:off x="1141413" y="3124190"/>
            <a:ext cx="2364188" cy="23092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DUBOKA</a:t>
            </a:r>
          </a:p>
        </p:txBody>
      </p:sp>
      <p:sp>
        <p:nvSpPr>
          <p:cNvPr id="7" name="Oval 6">
            <a:extLst>
              <a:ext uri="{FF2B5EF4-FFF2-40B4-BE49-F238E27FC236}">
                <a16:creationId xmlns:a16="http://schemas.microsoft.com/office/drawing/2014/main" id="{ACD9A03A-989B-4B6F-8F1A-E65B17B4C0E7}"/>
              </a:ext>
            </a:extLst>
          </p:cNvPr>
          <p:cNvSpPr/>
          <p:nvPr/>
        </p:nvSpPr>
        <p:spPr>
          <a:xfrm>
            <a:off x="4784034" y="3124190"/>
            <a:ext cx="2364188" cy="230920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TRUTH EVENTS</a:t>
            </a:r>
          </a:p>
        </p:txBody>
      </p:sp>
      <p:sp>
        <p:nvSpPr>
          <p:cNvPr id="8" name="Oval 7">
            <a:extLst>
              <a:ext uri="{FF2B5EF4-FFF2-40B4-BE49-F238E27FC236}">
                <a16:creationId xmlns:a16="http://schemas.microsoft.com/office/drawing/2014/main" id="{3BC757EC-0234-4F05-9916-60DCDD4F76E9}"/>
              </a:ext>
            </a:extLst>
          </p:cNvPr>
          <p:cNvSpPr/>
          <p:nvPr/>
        </p:nvSpPr>
        <p:spPr>
          <a:xfrm>
            <a:off x="8150086" y="3124190"/>
            <a:ext cx="2364187" cy="22760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 CORD</a:t>
            </a:r>
          </a:p>
        </p:txBody>
      </p:sp>
    </p:spTree>
    <p:extLst>
      <p:ext uri="{BB962C8B-B14F-4D97-AF65-F5344CB8AC3E}">
        <p14:creationId xmlns:p14="http://schemas.microsoft.com/office/powerpoint/2010/main" val="3941615883"/>
      </p:ext>
    </p:extLst>
  </p:cSld>
  <p:clrMapOvr>
    <a:masterClrMapping/>
  </p:clrMapOvr>
  <mc:AlternateContent xmlns:mc="http://schemas.openxmlformats.org/markup-compatibility/2006" xmlns:p14="http://schemas.microsoft.com/office/powerpoint/2010/main">
    <mc:Choice Requires="p14">
      <p:transition spd="slow" p14:dur="2000" advTm="231392"/>
    </mc:Choice>
    <mc:Fallback xmlns="">
      <p:transition spd="slow" advTm="23139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uilding, dome, ball&#10;&#10;Description automatically generated">
            <a:extLst>
              <a:ext uri="{FF2B5EF4-FFF2-40B4-BE49-F238E27FC236}">
                <a16:creationId xmlns:a16="http://schemas.microsoft.com/office/drawing/2014/main" id="{740952AB-C81E-45CE-BA15-12FAF13E7D97}"/>
              </a:ext>
            </a:extLst>
          </p:cNvPr>
          <p:cNvPicPr>
            <a:picLocks noChangeAspect="1"/>
          </p:cNvPicPr>
          <p:nvPr/>
        </p:nvPicPr>
        <p:blipFill rotWithShape="1">
          <a:blip r:embed="rId3">
            <a:extLst>
              <a:ext uri="{28A0092B-C50C-407E-A947-70E740481C1C}">
                <a14:useLocalDpi xmlns:a14="http://schemas.microsoft.com/office/drawing/2010/main" val="0"/>
              </a:ext>
            </a:extLst>
          </a:blip>
          <a:srcRect t="24114" b="19636"/>
          <a:stretch/>
        </p:blipFill>
        <p:spPr>
          <a:xfrm>
            <a:off x="20" y="10"/>
            <a:ext cx="12191980" cy="6857990"/>
          </a:xfrm>
          <a:prstGeom prst="rect">
            <a:avLst/>
          </a:prstGeom>
        </p:spPr>
      </p:pic>
      <p:graphicFrame>
        <p:nvGraphicFramePr>
          <p:cNvPr id="3" name="Diagram 2">
            <a:extLst>
              <a:ext uri="{FF2B5EF4-FFF2-40B4-BE49-F238E27FC236}">
                <a16:creationId xmlns:a16="http://schemas.microsoft.com/office/drawing/2014/main" id="{50381C7C-A265-4A3D-BB5A-BBBE0877BE1B}"/>
              </a:ext>
            </a:extLst>
          </p:cNvPr>
          <p:cNvGraphicFramePr/>
          <p:nvPr>
            <p:extLst>
              <p:ext uri="{D42A27DB-BD31-4B8C-83A1-F6EECF244321}">
                <p14:modId xmlns:p14="http://schemas.microsoft.com/office/powerpoint/2010/main" val="638834303"/>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91811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6EF9B7C2-53B7-47CB-9C61-8148ED6D95A9}"/>
              </a:ext>
            </a:extLst>
          </p:cNvPr>
          <p:cNvPicPr>
            <a:picLocks noChangeAspect="1"/>
          </p:cNvPicPr>
          <p:nvPr/>
        </p:nvPicPr>
        <p:blipFill rotWithShape="1">
          <a:blip r:embed="rId4">
            <a:alphaModFix amt="15000"/>
            <a:extLst>
              <a:ext uri="{28A0092B-C50C-407E-A947-70E740481C1C}">
                <a14:useLocalDpi xmlns:a14="http://schemas.microsoft.com/office/drawing/2010/main" val="0"/>
              </a:ext>
            </a:extLst>
          </a:blip>
          <a:srcRect l="16553" r="10558"/>
          <a:stretch/>
        </p:blipFill>
        <p:spPr>
          <a:xfrm>
            <a:off x="20" y="10"/>
            <a:ext cx="12191980" cy="6857990"/>
          </a:xfrm>
          <a:prstGeom prst="rect">
            <a:avLst/>
          </a:prstGeom>
        </p:spPr>
      </p:pic>
      <p:sp>
        <p:nvSpPr>
          <p:cNvPr id="2" name="Title 1">
            <a:extLst>
              <a:ext uri="{FF2B5EF4-FFF2-40B4-BE49-F238E27FC236}">
                <a16:creationId xmlns:a16="http://schemas.microsoft.com/office/drawing/2014/main" id="{184CA30C-391A-4468-B37B-0FACD6AC72DC}"/>
              </a:ext>
            </a:extLst>
          </p:cNvPr>
          <p:cNvSpPr>
            <a:spLocks noGrp="1"/>
          </p:cNvSpPr>
          <p:nvPr>
            <p:ph type="title"/>
          </p:nvPr>
        </p:nvSpPr>
        <p:spPr>
          <a:xfrm>
            <a:off x="1141413" y="609600"/>
            <a:ext cx="9905998" cy="712763"/>
          </a:xfrm>
        </p:spPr>
        <p:txBody>
          <a:bodyPr>
            <a:normAutofit/>
          </a:bodyPr>
          <a:lstStyle/>
          <a:p>
            <a:r>
              <a:rPr lang="en-GB" dirty="0"/>
              <a:t>                             Pestel analysis</a:t>
            </a:r>
          </a:p>
        </p:txBody>
      </p:sp>
      <p:sp>
        <p:nvSpPr>
          <p:cNvPr id="9" name="Content Placeholder 8">
            <a:extLst>
              <a:ext uri="{FF2B5EF4-FFF2-40B4-BE49-F238E27FC236}">
                <a16:creationId xmlns:a16="http://schemas.microsoft.com/office/drawing/2014/main" id="{13843CC2-0078-4239-BEB6-95B2DE4BEE07}"/>
              </a:ext>
            </a:extLst>
          </p:cNvPr>
          <p:cNvSpPr>
            <a:spLocks noGrp="1"/>
          </p:cNvSpPr>
          <p:nvPr>
            <p:ph idx="1"/>
          </p:nvPr>
        </p:nvSpPr>
        <p:spPr>
          <a:xfrm>
            <a:off x="98474" y="1589649"/>
            <a:ext cx="12093506" cy="5268341"/>
          </a:xfrm>
        </p:spPr>
        <p:txBody>
          <a:bodyPr>
            <a:normAutofit/>
          </a:bodyPr>
          <a:lstStyle/>
          <a:p>
            <a:pPr marL="0" indent="0">
              <a:buNone/>
            </a:pPr>
            <a:r>
              <a:rPr lang="en-US" dirty="0"/>
              <a:t>                                                                                          </a:t>
            </a:r>
          </a:p>
        </p:txBody>
      </p:sp>
      <p:sp>
        <p:nvSpPr>
          <p:cNvPr id="6" name="Oval 5">
            <a:extLst>
              <a:ext uri="{FF2B5EF4-FFF2-40B4-BE49-F238E27FC236}">
                <a16:creationId xmlns:a16="http://schemas.microsoft.com/office/drawing/2014/main" id="{FC71C307-573A-48E8-B50C-3255350B6B44}"/>
              </a:ext>
            </a:extLst>
          </p:cNvPr>
          <p:cNvSpPr/>
          <p:nvPr/>
        </p:nvSpPr>
        <p:spPr>
          <a:xfrm>
            <a:off x="351692"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solidFill>
                  <a:schemeClr val="tx1"/>
                </a:solidFill>
              </a:rPr>
              <a:t>P</a:t>
            </a:r>
          </a:p>
        </p:txBody>
      </p:sp>
      <p:sp>
        <p:nvSpPr>
          <p:cNvPr id="7" name="Oval 6">
            <a:extLst>
              <a:ext uri="{FF2B5EF4-FFF2-40B4-BE49-F238E27FC236}">
                <a16:creationId xmlns:a16="http://schemas.microsoft.com/office/drawing/2014/main" id="{B4B59C5F-B9B3-40E6-9ADB-603B3789C060}"/>
              </a:ext>
            </a:extLst>
          </p:cNvPr>
          <p:cNvSpPr/>
          <p:nvPr/>
        </p:nvSpPr>
        <p:spPr>
          <a:xfrm>
            <a:off x="2278967"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E</a:t>
            </a:r>
          </a:p>
        </p:txBody>
      </p:sp>
      <p:sp>
        <p:nvSpPr>
          <p:cNvPr id="8" name="Oval 7">
            <a:extLst>
              <a:ext uri="{FF2B5EF4-FFF2-40B4-BE49-F238E27FC236}">
                <a16:creationId xmlns:a16="http://schemas.microsoft.com/office/drawing/2014/main" id="{79FE7BD3-EB45-4C01-9417-51E921C3660F}"/>
              </a:ext>
            </a:extLst>
          </p:cNvPr>
          <p:cNvSpPr/>
          <p:nvPr/>
        </p:nvSpPr>
        <p:spPr>
          <a:xfrm>
            <a:off x="4220307"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S</a:t>
            </a:r>
          </a:p>
        </p:txBody>
      </p:sp>
      <p:sp>
        <p:nvSpPr>
          <p:cNvPr id="10" name="Oval 9">
            <a:extLst>
              <a:ext uri="{FF2B5EF4-FFF2-40B4-BE49-F238E27FC236}">
                <a16:creationId xmlns:a16="http://schemas.microsoft.com/office/drawing/2014/main" id="{F7F7252E-94B2-4101-8A7A-1D949A285621}"/>
              </a:ext>
            </a:extLst>
          </p:cNvPr>
          <p:cNvSpPr/>
          <p:nvPr/>
        </p:nvSpPr>
        <p:spPr>
          <a:xfrm>
            <a:off x="6135860" y="2006971"/>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T</a:t>
            </a:r>
          </a:p>
        </p:txBody>
      </p:sp>
      <p:sp>
        <p:nvSpPr>
          <p:cNvPr id="11" name="Oval 10">
            <a:extLst>
              <a:ext uri="{FF2B5EF4-FFF2-40B4-BE49-F238E27FC236}">
                <a16:creationId xmlns:a16="http://schemas.microsoft.com/office/drawing/2014/main" id="{C4D7D4FE-E017-4083-8B38-6AE695C541E3}"/>
              </a:ext>
            </a:extLst>
          </p:cNvPr>
          <p:cNvSpPr/>
          <p:nvPr/>
        </p:nvSpPr>
        <p:spPr>
          <a:xfrm>
            <a:off x="8464097" y="1931953"/>
            <a:ext cx="1223890"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t>E</a:t>
            </a:r>
          </a:p>
        </p:txBody>
      </p:sp>
      <p:sp>
        <p:nvSpPr>
          <p:cNvPr id="12" name="Oval 11">
            <a:extLst>
              <a:ext uri="{FF2B5EF4-FFF2-40B4-BE49-F238E27FC236}">
                <a16:creationId xmlns:a16="http://schemas.microsoft.com/office/drawing/2014/main" id="{6BFE08C9-F73A-465E-9CC9-BB6FA946D99F}"/>
              </a:ext>
            </a:extLst>
          </p:cNvPr>
          <p:cNvSpPr/>
          <p:nvPr/>
        </p:nvSpPr>
        <p:spPr>
          <a:xfrm>
            <a:off x="10585992" y="1931953"/>
            <a:ext cx="1254316" cy="1120736"/>
          </a:xfrm>
          <a:prstGeom prst="ellipse">
            <a:avLst/>
          </a:prstGeom>
        </p:spPr>
        <p:style>
          <a:lnRef idx="1">
            <a:schemeClr val="dk1"/>
          </a:lnRef>
          <a:fillRef idx="3">
            <a:schemeClr val="dk1"/>
          </a:fillRef>
          <a:effectRef idx="2">
            <a:schemeClr val="dk1"/>
          </a:effectRef>
          <a:fontRef idx="minor">
            <a:schemeClr val="lt1"/>
          </a:fontRef>
        </p:style>
        <p:txBody>
          <a:bodyPr rtlCol="0" anchor="ctr"/>
          <a:lstStyle/>
          <a:p>
            <a:pPr algn="ctr"/>
            <a:r>
              <a:rPr lang="en-GB" sz="4000" b="1" dirty="0">
                <a:latin typeface="+mj-lt"/>
              </a:rPr>
              <a:t>L</a:t>
            </a:r>
          </a:p>
        </p:txBody>
      </p:sp>
      <p:sp>
        <p:nvSpPr>
          <p:cNvPr id="14" name="TextBox 13">
            <a:extLst>
              <a:ext uri="{FF2B5EF4-FFF2-40B4-BE49-F238E27FC236}">
                <a16:creationId xmlns:a16="http://schemas.microsoft.com/office/drawing/2014/main" id="{D46C16B7-44D3-48DE-B1D7-7A46B177FC72}"/>
              </a:ext>
            </a:extLst>
          </p:cNvPr>
          <p:cNvSpPr txBox="1"/>
          <p:nvPr/>
        </p:nvSpPr>
        <p:spPr>
          <a:xfrm>
            <a:off x="0" y="3394993"/>
            <a:ext cx="2011680" cy="2031325"/>
          </a:xfrm>
          <a:prstGeom prst="rect">
            <a:avLst/>
          </a:prstGeom>
          <a:noFill/>
        </p:spPr>
        <p:txBody>
          <a:bodyPr wrap="square" rtlCol="0">
            <a:spAutoFit/>
          </a:bodyPr>
          <a:lstStyle/>
          <a:p>
            <a:r>
              <a:rPr lang="en-GB" dirty="0"/>
              <a:t>     POLITICAL:</a:t>
            </a:r>
          </a:p>
          <a:p>
            <a:endParaRPr lang="en-GB" dirty="0"/>
          </a:p>
          <a:p>
            <a:endParaRPr lang="en-GB" dirty="0"/>
          </a:p>
          <a:p>
            <a:endParaRPr lang="en-GB" dirty="0"/>
          </a:p>
          <a:p>
            <a:r>
              <a:rPr lang="en-GB" dirty="0"/>
              <a:t> -BREXIT</a:t>
            </a:r>
          </a:p>
          <a:p>
            <a:endParaRPr lang="en-GB" dirty="0"/>
          </a:p>
          <a:p>
            <a:r>
              <a:rPr lang="en-GB" dirty="0"/>
              <a:t> -REGULATIONS</a:t>
            </a:r>
          </a:p>
        </p:txBody>
      </p:sp>
      <p:sp>
        <p:nvSpPr>
          <p:cNvPr id="15" name="TextBox 14">
            <a:extLst>
              <a:ext uri="{FF2B5EF4-FFF2-40B4-BE49-F238E27FC236}">
                <a16:creationId xmlns:a16="http://schemas.microsoft.com/office/drawing/2014/main" id="{5557C066-7955-4DB7-B268-F9589517D264}"/>
              </a:ext>
            </a:extLst>
          </p:cNvPr>
          <p:cNvSpPr txBox="1"/>
          <p:nvPr/>
        </p:nvSpPr>
        <p:spPr>
          <a:xfrm flipH="1">
            <a:off x="2011680" y="3394993"/>
            <a:ext cx="1593165" cy="1754326"/>
          </a:xfrm>
          <a:prstGeom prst="rect">
            <a:avLst/>
          </a:prstGeom>
          <a:noFill/>
        </p:spPr>
        <p:txBody>
          <a:bodyPr wrap="square" rtlCol="0">
            <a:spAutoFit/>
          </a:bodyPr>
          <a:lstStyle/>
          <a:p>
            <a:r>
              <a:rPr lang="en-GB" dirty="0"/>
              <a:t>ECONOMIC:</a:t>
            </a:r>
          </a:p>
          <a:p>
            <a:endParaRPr lang="en-GB" dirty="0"/>
          </a:p>
          <a:p>
            <a:endParaRPr lang="en-GB" dirty="0"/>
          </a:p>
          <a:p>
            <a:endParaRPr lang="en-GB" dirty="0"/>
          </a:p>
          <a:p>
            <a:r>
              <a:rPr lang="en-GB" dirty="0"/>
              <a:t>-COVID 19</a:t>
            </a:r>
          </a:p>
          <a:p>
            <a:endParaRPr lang="en-GB" dirty="0"/>
          </a:p>
        </p:txBody>
      </p:sp>
      <p:sp>
        <p:nvSpPr>
          <p:cNvPr id="16" name="TextBox 15">
            <a:extLst>
              <a:ext uri="{FF2B5EF4-FFF2-40B4-BE49-F238E27FC236}">
                <a16:creationId xmlns:a16="http://schemas.microsoft.com/office/drawing/2014/main" id="{6E43F188-D558-405C-BAF8-928D0B592BF0}"/>
              </a:ext>
            </a:extLst>
          </p:cNvPr>
          <p:cNvSpPr txBox="1"/>
          <p:nvPr/>
        </p:nvSpPr>
        <p:spPr>
          <a:xfrm>
            <a:off x="3924886" y="3346656"/>
            <a:ext cx="1730325" cy="2308324"/>
          </a:xfrm>
          <a:prstGeom prst="rect">
            <a:avLst/>
          </a:prstGeom>
          <a:noFill/>
        </p:spPr>
        <p:txBody>
          <a:bodyPr wrap="square" rtlCol="0">
            <a:spAutoFit/>
          </a:bodyPr>
          <a:lstStyle/>
          <a:p>
            <a:r>
              <a:rPr lang="en-GB" dirty="0"/>
              <a:t>     SOCIAL:</a:t>
            </a:r>
          </a:p>
          <a:p>
            <a:endParaRPr lang="en-GB" dirty="0"/>
          </a:p>
          <a:p>
            <a:r>
              <a:rPr lang="en-GB" dirty="0"/>
              <a:t>-LOCKDOWN</a:t>
            </a:r>
          </a:p>
          <a:p>
            <a:r>
              <a:rPr lang="en-GB" dirty="0"/>
              <a:t>RESTRICTIONS</a:t>
            </a:r>
          </a:p>
          <a:p>
            <a:r>
              <a:rPr lang="en-GB" dirty="0"/>
              <a:t>LIFTED</a:t>
            </a:r>
          </a:p>
          <a:p>
            <a:endParaRPr lang="en-GB" dirty="0"/>
          </a:p>
          <a:p>
            <a:r>
              <a:rPr lang="en-GB" dirty="0"/>
              <a:t>-DIVERSITY</a:t>
            </a:r>
          </a:p>
          <a:p>
            <a:endParaRPr lang="en-GB" dirty="0"/>
          </a:p>
        </p:txBody>
      </p:sp>
      <p:sp>
        <p:nvSpPr>
          <p:cNvPr id="17" name="TextBox 16">
            <a:extLst>
              <a:ext uri="{FF2B5EF4-FFF2-40B4-BE49-F238E27FC236}">
                <a16:creationId xmlns:a16="http://schemas.microsoft.com/office/drawing/2014/main" id="{B77895E8-CB38-417F-87CE-57E5520A41EC}"/>
              </a:ext>
            </a:extLst>
          </p:cNvPr>
          <p:cNvSpPr txBox="1"/>
          <p:nvPr/>
        </p:nvSpPr>
        <p:spPr>
          <a:xfrm>
            <a:off x="5655211" y="3394993"/>
            <a:ext cx="2388409" cy="2031325"/>
          </a:xfrm>
          <a:prstGeom prst="rect">
            <a:avLst/>
          </a:prstGeom>
          <a:noFill/>
        </p:spPr>
        <p:txBody>
          <a:bodyPr wrap="square" rtlCol="0">
            <a:spAutoFit/>
          </a:bodyPr>
          <a:lstStyle/>
          <a:p>
            <a:r>
              <a:rPr lang="en-GB" dirty="0"/>
              <a:t>TECHNOLOGICAL:</a:t>
            </a:r>
          </a:p>
          <a:p>
            <a:endParaRPr lang="en-GB" dirty="0"/>
          </a:p>
          <a:p>
            <a:r>
              <a:rPr lang="en-GB" dirty="0"/>
              <a:t>-INTERNET AND SOCIAL MEDIA</a:t>
            </a:r>
          </a:p>
          <a:p>
            <a:endParaRPr lang="en-GB" dirty="0"/>
          </a:p>
          <a:p>
            <a:r>
              <a:rPr lang="en-GB" dirty="0"/>
              <a:t>-AUTOMATION</a:t>
            </a:r>
          </a:p>
          <a:p>
            <a:endParaRPr lang="en-GB" dirty="0"/>
          </a:p>
        </p:txBody>
      </p:sp>
      <p:sp>
        <p:nvSpPr>
          <p:cNvPr id="18" name="TextBox 17">
            <a:extLst>
              <a:ext uri="{FF2B5EF4-FFF2-40B4-BE49-F238E27FC236}">
                <a16:creationId xmlns:a16="http://schemas.microsoft.com/office/drawing/2014/main" id="{1DAD5B12-80A7-4A56-8604-61F6820977DE}"/>
              </a:ext>
            </a:extLst>
          </p:cNvPr>
          <p:cNvSpPr txBox="1"/>
          <p:nvPr/>
        </p:nvSpPr>
        <p:spPr>
          <a:xfrm>
            <a:off x="8142074" y="3331320"/>
            <a:ext cx="2210794" cy="1477328"/>
          </a:xfrm>
          <a:prstGeom prst="rect">
            <a:avLst/>
          </a:prstGeom>
          <a:noFill/>
        </p:spPr>
        <p:txBody>
          <a:bodyPr wrap="square" rtlCol="0">
            <a:spAutoFit/>
          </a:bodyPr>
          <a:lstStyle/>
          <a:p>
            <a:r>
              <a:rPr lang="en-GB" dirty="0"/>
              <a:t>ENVIRONMENTAL:</a:t>
            </a:r>
          </a:p>
          <a:p>
            <a:endParaRPr lang="en-GB" dirty="0"/>
          </a:p>
          <a:p>
            <a:r>
              <a:rPr lang="en-GB" dirty="0"/>
              <a:t>-PLASTIC WASTE CAMPAIGN SUPPORT</a:t>
            </a:r>
          </a:p>
        </p:txBody>
      </p:sp>
      <p:sp>
        <p:nvSpPr>
          <p:cNvPr id="19" name="TextBox 18">
            <a:extLst>
              <a:ext uri="{FF2B5EF4-FFF2-40B4-BE49-F238E27FC236}">
                <a16:creationId xmlns:a16="http://schemas.microsoft.com/office/drawing/2014/main" id="{B7C07265-CE9E-4756-91D3-75906780F33A}"/>
              </a:ext>
            </a:extLst>
          </p:cNvPr>
          <p:cNvSpPr txBox="1"/>
          <p:nvPr/>
        </p:nvSpPr>
        <p:spPr>
          <a:xfrm>
            <a:off x="10352868" y="3336337"/>
            <a:ext cx="1740658" cy="2862322"/>
          </a:xfrm>
          <a:prstGeom prst="rect">
            <a:avLst/>
          </a:prstGeom>
          <a:noFill/>
        </p:spPr>
        <p:txBody>
          <a:bodyPr wrap="square" rtlCol="0">
            <a:spAutoFit/>
          </a:bodyPr>
          <a:lstStyle/>
          <a:p>
            <a:r>
              <a:rPr lang="en-GB" dirty="0"/>
              <a:t>      LEGAL:</a:t>
            </a:r>
          </a:p>
          <a:p>
            <a:endParaRPr lang="en-GB" dirty="0"/>
          </a:p>
          <a:p>
            <a:r>
              <a:rPr lang="en-GB" dirty="0"/>
              <a:t>-HEALTH AND SAFETY GUIDELINES</a:t>
            </a:r>
          </a:p>
          <a:p>
            <a:endParaRPr lang="en-GB" dirty="0"/>
          </a:p>
          <a:p>
            <a:r>
              <a:rPr lang="en-GB" dirty="0"/>
              <a:t>-ALCOHOL SALE REGULATIONS AND LAWS</a:t>
            </a:r>
          </a:p>
        </p:txBody>
      </p:sp>
    </p:spTree>
    <p:extLst>
      <p:ext uri="{BB962C8B-B14F-4D97-AF65-F5344CB8AC3E}">
        <p14:creationId xmlns:p14="http://schemas.microsoft.com/office/powerpoint/2010/main" val="219215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lack, dark&#10;&#10;Description automatically generated">
            <a:extLst>
              <a:ext uri="{FF2B5EF4-FFF2-40B4-BE49-F238E27FC236}">
                <a16:creationId xmlns:a16="http://schemas.microsoft.com/office/drawing/2014/main" id="{63CD39E5-7D87-4B64-8184-DBCBF0E33354}"/>
              </a:ext>
            </a:extLst>
          </p:cNvPr>
          <p:cNvPicPr>
            <a:picLocks noChangeAspect="1"/>
          </p:cNvPicPr>
          <p:nvPr/>
        </p:nvPicPr>
        <p:blipFill rotWithShape="1">
          <a:blip r:embed="rId3">
            <a:duotone>
              <a:prstClr val="black"/>
              <a:schemeClr val="bg1">
                <a:tint val="45000"/>
                <a:satMod val="400000"/>
              </a:schemeClr>
            </a:duotone>
            <a:alphaModFix amt="15000"/>
            <a:extLst>
              <a:ext uri="{28A0092B-C50C-407E-A947-70E740481C1C}">
                <a14:useLocalDpi xmlns:a14="http://schemas.microsoft.com/office/drawing/2010/main" val="0"/>
              </a:ext>
            </a:extLst>
          </a:blip>
          <a:srcRect t="20757" b="22993"/>
          <a:stretch/>
        </p:blipFill>
        <p:spPr>
          <a:xfrm>
            <a:off x="20" y="10"/>
            <a:ext cx="12191980" cy="6857990"/>
          </a:xfrm>
          <a:prstGeom prst="rect">
            <a:avLst/>
          </a:prstGeom>
        </p:spPr>
      </p:pic>
      <p:sp>
        <p:nvSpPr>
          <p:cNvPr id="2" name="Title 1">
            <a:extLst>
              <a:ext uri="{FF2B5EF4-FFF2-40B4-BE49-F238E27FC236}">
                <a16:creationId xmlns:a16="http://schemas.microsoft.com/office/drawing/2014/main" id="{0A27431A-DF34-4862-9D54-0CF1732E6547}"/>
              </a:ext>
            </a:extLst>
          </p:cNvPr>
          <p:cNvSpPr>
            <a:spLocks noGrp="1"/>
          </p:cNvSpPr>
          <p:nvPr>
            <p:ph type="title"/>
          </p:nvPr>
        </p:nvSpPr>
        <p:spPr>
          <a:xfrm>
            <a:off x="1141413" y="609600"/>
            <a:ext cx="9905998" cy="1905000"/>
          </a:xfrm>
        </p:spPr>
        <p:txBody>
          <a:bodyPr>
            <a:normAutofit/>
          </a:bodyPr>
          <a:lstStyle/>
          <a:p>
            <a:r>
              <a:rPr lang="en-GB" dirty="0"/>
              <a:t>Target market:</a:t>
            </a:r>
          </a:p>
        </p:txBody>
      </p:sp>
      <p:sp>
        <p:nvSpPr>
          <p:cNvPr id="9" name="Content Placeholder 8">
            <a:extLst>
              <a:ext uri="{FF2B5EF4-FFF2-40B4-BE49-F238E27FC236}">
                <a16:creationId xmlns:a16="http://schemas.microsoft.com/office/drawing/2014/main" id="{4DE590B8-B107-4ED0-BA7B-0F56C2795C80}"/>
              </a:ext>
            </a:extLst>
          </p:cNvPr>
          <p:cNvSpPr>
            <a:spLocks noGrp="1"/>
          </p:cNvSpPr>
          <p:nvPr>
            <p:ph idx="1"/>
          </p:nvPr>
        </p:nvSpPr>
        <p:spPr>
          <a:xfrm>
            <a:off x="1141413" y="2666999"/>
            <a:ext cx="9905998" cy="3124201"/>
          </a:xfrm>
        </p:spPr>
        <p:txBody>
          <a:bodyPr>
            <a:normAutofit lnSpcReduction="10000"/>
          </a:bodyPr>
          <a:lstStyle/>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Target market is the end consumer to which the company wants to sell its end products too. Target marketing involves breaking down the entire market into various segments and planning marketing strategies accordingly for each segment to increase the market share.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800" dirty="0">
                <a:effectLst/>
                <a:latin typeface="Arial" panose="020B0604020202020204" pitchFamily="34" charset="0"/>
                <a:ea typeface="Georgia" panose="02040502050405020303" pitchFamily="18" charset="0"/>
                <a:cs typeface="Times New Roman" panose="02020603050405020304" pitchFamily="18" charset="0"/>
              </a:rPr>
              <a:t>To have a clearer image of what impact our products could have on our customers, primary data has been collected within a group of individuals, based on age group, cultural background and price range.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849859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119E9-40F4-4679-A2FF-C3DFAA26E96C}"/>
              </a:ext>
            </a:extLst>
          </p:cNvPr>
          <p:cNvSpPr>
            <a:spLocks noGrp="1"/>
          </p:cNvSpPr>
          <p:nvPr>
            <p:ph type="title"/>
          </p:nvPr>
        </p:nvSpPr>
        <p:spPr>
          <a:xfrm>
            <a:off x="6096000" y="609599"/>
            <a:ext cx="5435760" cy="2009775"/>
          </a:xfrm>
        </p:spPr>
        <p:txBody>
          <a:bodyPr vert="horz" lIns="91440" tIns="45720" rIns="91440" bIns="45720" rtlCol="0" anchor="ctr">
            <a:normAutofit/>
          </a:bodyPr>
          <a:lstStyle/>
          <a:p>
            <a:pPr algn="ctr"/>
            <a:r>
              <a:rPr lang="en-US"/>
              <a:t>Target market(CONTINUED)</a:t>
            </a:r>
          </a:p>
        </p:txBody>
      </p:sp>
      <p:pic>
        <p:nvPicPr>
          <p:cNvPr id="8" name="Content Placeholder 7" descr="Chart&#10;&#10;Description automatically generated">
            <a:extLst>
              <a:ext uri="{FF2B5EF4-FFF2-40B4-BE49-F238E27FC236}">
                <a16:creationId xmlns:a16="http://schemas.microsoft.com/office/drawing/2014/main" id="{F07F00E3-56F8-4337-849C-82657A9679C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7739" y="1284976"/>
            <a:ext cx="4765597" cy="1382022"/>
          </a:xfrm>
          <a:custGeom>
            <a:avLst/>
            <a:gdLst/>
            <a:ahLst/>
            <a:cxnLst/>
            <a:rect l="l" t="t" r="r" b="b"/>
            <a:pathLst>
              <a:path w="3416888" h="2057399">
                <a:moveTo>
                  <a:pt x="120172" y="0"/>
                </a:moveTo>
                <a:lnTo>
                  <a:pt x="3296716" y="0"/>
                </a:lnTo>
                <a:cubicBezTo>
                  <a:pt x="3363085" y="0"/>
                  <a:pt x="3416888" y="53803"/>
                  <a:pt x="3416888" y="120172"/>
                </a:cubicBezTo>
                <a:lnTo>
                  <a:pt x="3416888" y="2057399"/>
                </a:lnTo>
                <a:lnTo>
                  <a:pt x="0" y="2057399"/>
                </a:lnTo>
                <a:lnTo>
                  <a:pt x="0" y="120172"/>
                </a:lnTo>
                <a:cubicBezTo>
                  <a:pt x="0" y="53803"/>
                  <a:pt x="53803" y="0"/>
                  <a:pt x="120172" y="0"/>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pic>
        <p:nvPicPr>
          <p:cNvPr id="6" name="Content Placeholder 5" descr="Diagram, schematic&#10;&#10;Description automatically generated">
            <a:extLst>
              <a:ext uri="{FF2B5EF4-FFF2-40B4-BE49-F238E27FC236}">
                <a16:creationId xmlns:a16="http://schemas.microsoft.com/office/drawing/2014/main" id="{5243F20F-0164-4B97-B089-DF01A3834D5D}"/>
              </a:ext>
            </a:extLst>
          </p:cNvPr>
          <p:cNvPicPr>
            <a:picLocks noChangeAspect="1"/>
          </p:cNvPicPr>
          <p:nvPr/>
        </p:nvPicPr>
        <p:blipFill rotWithShape="1">
          <a:blip r:embed="rId3">
            <a:extLst>
              <a:ext uri="{28A0092B-C50C-407E-A947-70E740481C1C}">
                <a14:useLocalDpi xmlns:a14="http://schemas.microsoft.com/office/drawing/2010/main" val="0"/>
              </a:ext>
            </a:extLst>
          </a:blip>
          <a:stretch/>
        </p:blipFill>
        <p:spPr>
          <a:xfrm>
            <a:off x="707739" y="2947481"/>
            <a:ext cx="4765597" cy="2680648"/>
          </a:xfrm>
          <a:custGeom>
            <a:avLst/>
            <a:gdLst/>
            <a:ahLst/>
            <a:cxnLst/>
            <a:rect l="l" t="t" r="r" b="b"/>
            <a:pathLst>
              <a:path w="3416888" h="3240120">
                <a:moveTo>
                  <a:pt x="0" y="0"/>
                </a:moveTo>
                <a:lnTo>
                  <a:pt x="3416888" y="0"/>
                </a:lnTo>
                <a:lnTo>
                  <a:pt x="3416888" y="3119948"/>
                </a:lnTo>
                <a:cubicBezTo>
                  <a:pt x="3416888" y="3186317"/>
                  <a:pt x="3363085" y="3240120"/>
                  <a:pt x="3296716" y="3240120"/>
                </a:cubicBezTo>
                <a:lnTo>
                  <a:pt x="120172" y="3240120"/>
                </a:lnTo>
                <a:cubicBezTo>
                  <a:pt x="53803" y="3240120"/>
                  <a:pt x="0" y="3186317"/>
                  <a:pt x="0" y="3119948"/>
                </a:cubicBezTo>
                <a:close/>
              </a:path>
            </a:pathLst>
          </a:cu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21" name="Content Placeholder 16">
            <a:extLst>
              <a:ext uri="{FF2B5EF4-FFF2-40B4-BE49-F238E27FC236}">
                <a16:creationId xmlns:a16="http://schemas.microsoft.com/office/drawing/2014/main" id="{C9D7E3AD-CEAB-4B2F-8061-293C0DDF9148}"/>
              </a:ext>
            </a:extLst>
          </p:cNvPr>
          <p:cNvSpPr>
            <a:spLocks noGrp="1"/>
          </p:cNvSpPr>
          <p:nvPr>
            <p:ph sz="half" idx="1"/>
          </p:nvPr>
        </p:nvSpPr>
        <p:spPr>
          <a:xfrm>
            <a:off x="6096000" y="2774425"/>
            <a:ext cx="5435760" cy="3288445"/>
          </a:xfrm>
        </p:spPr>
        <p:txBody>
          <a:bodyPr vert="horz" lIns="91440" tIns="45720" rIns="91440" bIns="45720" rtlCol="0" anchor="ctr">
            <a:normAutofit/>
          </a:bodyPr>
          <a:lstStyle/>
          <a:p>
            <a:r>
              <a:rPr lang="en-US" dirty="0"/>
              <a:t>The age group that was most likely to participate to the survey was 25-34 years followed by 18-24 years </a:t>
            </a:r>
          </a:p>
        </p:txBody>
      </p:sp>
    </p:spTree>
    <p:extLst>
      <p:ext uri="{BB962C8B-B14F-4D97-AF65-F5344CB8AC3E}">
        <p14:creationId xmlns:p14="http://schemas.microsoft.com/office/powerpoint/2010/main" val="1103460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0569D-6C9F-4F91-974E-E7DCF38CA72D}"/>
              </a:ext>
            </a:extLst>
          </p:cNvPr>
          <p:cNvSpPr>
            <a:spLocks noGrp="1"/>
          </p:cNvSpPr>
          <p:nvPr>
            <p:ph type="title"/>
          </p:nvPr>
        </p:nvSpPr>
        <p:spPr>
          <a:xfrm>
            <a:off x="6420465" y="609600"/>
            <a:ext cx="5122606" cy="1905000"/>
          </a:xfrm>
        </p:spPr>
        <p:txBody>
          <a:bodyPr>
            <a:normAutofit/>
          </a:bodyPr>
          <a:lstStyle/>
          <a:p>
            <a:r>
              <a:rPr lang="en-GB"/>
              <a:t>Target market (CONTINUED)</a:t>
            </a:r>
          </a:p>
        </p:txBody>
      </p:sp>
      <p:sp>
        <p:nvSpPr>
          <p:cNvPr id="9" name="Content Placeholder 8">
            <a:extLst>
              <a:ext uri="{FF2B5EF4-FFF2-40B4-BE49-F238E27FC236}">
                <a16:creationId xmlns:a16="http://schemas.microsoft.com/office/drawing/2014/main" id="{44BC62A5-615E-4D02-B428-436C2EA08A7A}"/>
              </a:ext>
            </a:extLst>
          </p:cNvPr>
          <p:cNvSpPr>
            <a:spLocks noGrp="1"/>
          </p:cNvSpPr>
          <p:nvPr>
            <p:ph idx="1"/>
          </p:nvPr>
        </p:nvSpPr>
        <p:spPr>
          <a:xfrm>
            <a:off x="6420465" y="2666999"/>
            <a:ext cx="5122606" cy="3216276"/>
          </a:xfrm>
        </p:spPr>
        <p:txBody>
          <a:bodyPr anchor="t">
            <a:normAutofit/>
          </a:bodyPr>
          <a:lstStyle/>
          <a:p>
            <a:r>
              <a:rPr lang="en-US" dirty="0"/>
              <a:t>We discovered that people prefer to spend more money on the tickets if International DJ's/ artist are performing.</a:t>
            </a:r>
          </a:p>
        </p:txBody>
      </p:sp>
      <p:pic>
        <p:nvPicPr>
          <p:cNvPr id="5" name="Content Placeholder 4" descr="Chart, pie chart&#10;&#10;Description automatically generated">
            <a:extLst>
              <a:ext uri="{FF2B5EF4-FFF2-40B4-BE49-F238E27FC236}">
                <a16:creationId xmlns:a16="http://schemas.microsoft.com/office/drawing/2014/main" id="{E00B3C1F-755D-4615-AEF0-485145E4018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286" y="1660749"/>
            <a:ext cx="5827533" cy="4036666"/>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4171317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4F43A-F2A8-4000-B358-3717B6E6CD27}"/>
              </a:ext>
            </a:extLst>
          </p:cNvPr>
          <p:cNvSpPr>
            <a:spLocks noGrp="1"/>
          </p:cNvSpPr>
          <p:nvPr>
            <p:ph type="title"/>
          </p:nvPr>
        </p:nvSpPr>
        <p:spPr>
          <a:xfrm>
            <a:off x="643192" y="668028"/>
            <a:ext cx="3431919" cy="5215247"/>
          </a:xfrm>
        </p:spPr>
        <p:txBody>
          <a:bodyPr vert="horz" lIns="91440" tIns="45720" rIns="91440" bIns="45720" rtlCol="0" anchor="ctr">
            <a:normAutofit/>
          </a:bodyPr>
          <a:lstStyle/>
          <a:p>
            <a:r>
              <a:rPr lang="en-US" sz="2800" dirty="0"/>
              <a:t>Target market (continued)</a:t>
            </a:r>
          </a:p>
        </p:txBody>
      </p:sp>
      <p:sp>
        <p:nvSpPr>
          <p:cNvPr id="4" name="Text Placeholder 3">
            <a:extLst>
              <a:ext uri="{FF2B5EF4-FFF2-40B4-BE49-F238E27FC236}">
                <a16:creationId xmlns:a16="http://schemas.microsoft.com/office/drawing/2014/main" id="{0BFFB4D3-5546-4F30-99AD-4E507A3F33ED}"/>
              </a:ext>
            </a:extLst>
          </p:cNvPr>
          <p:cNvSpPr>
            <a:spLocks noGrp="1"/>
          </p:cNvSpPr>
          <p:nvPr>
            <p:ph type="body" sz="half" idx="2"/>
          </p:nvPr>
        </p:nvSpPr>
        <p:spPr>
          <a:xfrm>
            <a:off x="4719485" y="668029"/>
            <a:ext cx="6828142" cy="3353365"/>
          </a:xfrm>
        </p:spPr>
        <p:txBody>
          <a:bodyPr vert="horz" lIns="91440" tIns="45720" rIns="91440" bIns="45720" rtlCol="0" anchor="ctr">
            <a:normAutofit/>
          </a:bodyPr>
          <a:lstStyle/>
          <a:p>
            <a:pPr>
              <a:buFont typeface="Arial"/>
              <a:buChar char="•"/>
            </a:pPr>
            <a:r>
              <a:rPr lang="en-US" sz="1800" dirty="0"/>
              <a:t>The feedback received from the participants of the survey shows that the average number from a scale from 1(lowest) to 10(higher best), the average number of people that are willing to participate to our events is 8.42</a:t>
            </a:r>
          </a:p>
        </p:txBody>
      </p:sp>
      <p:pic>
        <p:nvPicPr>
          <p:cNvPr id="6" name="Content Placeholder 5" descr="Text&#10;&#10;Description automatically generated with medium confidence">
            <a:extLst>
              <a:ext uri="{FF2B5EF4-FFF2-40B4-BE49-F238E27FC236}">
                <a16:creationId xmlns:a16="http://schemas.microsoft.com/office/drawing/2014/main" id="{1423FC1E-C6FD-42EC-9AF9-9CE893E74F2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12774" y="4409344"/>
            <a:ext cx="6434853" cy="1319144"/>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2518313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Content Placeholder 5" descr="Diagram&#10;&#10;Description automatically generated">
            <a:extLst>
              <a:ext uri="{FF2B5EF4-FFF2-40B4-BE49-F238E27FC236}">
                <a16:creationId xmlns:a16="http://schemas.microsoft.com/office/drawing/2014/main" id="{BC6A58CA-FBD5-43E0-BF61-7911B57FF019}"/>
              </a:ext>
            </a:extLst>
          </p:cNvPr>
          <p:cNvPicPr>
            <a:picLocks noGrp="1" noChangeAspect="1"/>
          </p:cNvPicPr>
          <p:nvPr>
            <p:ph idx="1"/>
          </p:nvPr>
        </p:nvPicPr>
        <p:blipFill rotWithShape="1">
          <a:blip r:embed="rId4">
            <a:alphaModFix amt="15000"/>
            <a:extLst>
              <a:ext uri="{28A0092B-C50C-407E-A947-70E740481C1C}">
                <a14:useLocalDpi xmlns:a14="http://schemas.microsoft.com/office/drawing/2010/main" val="0"/>
              </a:ext>
            </a:extLst>
          </a:blip>
          <a:srcRect t="27765" b="15985"/>
          <a:stretch/>
        </p:blipFill>
        <p:spPr>
          <a:xfrm>
            <a:off x="20" y="10"/>
            <a:ext cx="12191980" cy="6857990"/>
          </a:xfrm>
          <a:prstGeom prst="rect">
            <a:avLst/>
          </a:prstGeom>
        </p:spPr>
      </p:pic>
      <p:sp>
        <p:nvSpPr>
          <p:cNvPr id="2" name="Title 1">
            <a:extLst>
              <a:ext uri="{FF2B5EF4-FFF2-40B4-BE49-F238E27FC236}">
                <a16:creationId xmlns:a16="http://schemas.microsoft.com/office/drawing/2014/main" id="{7663981F-1A47-460C-81DF-3FA7D4FAE878}"/>
              </a:ext>
            </a:extLst>
          </p:cNvPr>
          <p:cNvSpPr>
            <a:spLocks noGrp="1"/>
          </p:cNvSpPr>
          <p:nvPr>
            <p:ph type="title"/>
          </p:nvPr>
        </p:nvSpPr>
        <p:spPr>
          <a:xfrm>
            <a:off x="1141413" y="609600"/>
            <a:ext cx="9905998" cy="1905000"/>
          </a:xfrm>
        </p:spPr>
        <p:txBody>
          <a:bodyPr vert="horz" lIns="91440" tIns="45720" rIns="91440" bIns="45720" rtlCol="0" anchor="ctr">
            <a:normAutofit/>
          </a:bodyPr>
          <a:lstStyle/>
          <a:p>
            <a:r>
              <a:rPr lang="en-US" sz="3200" dirty="0"/>
              <a:t>Marketing plan</a:t>
            </a:r>
          </a:p>
        </p:txBody>
      </p:sp>
      <p:sp>
        <p:nvSpPr>
          <p:cNvPr id="4" name="Text Placeholder 3">
            <a:extLst>
              <a:ext uri="{FF2B5EF4-FFF2-40B4-BE49-F238E27FC236}">
                <a16:creationId xmlns:a16="http://schemas.microsoft.com/office/drawing/2014/main" id="{31A31548-30A5-4DCB-90CE-676E4A600501}"/>
              </a:ext>
            </a:extLst>
          </p:cNvPr>
          <p:cNvSpPr>
            <a:spLocks noGrp="1"/>
          </p:cNvSpPr>
          <p:nvPr>
            <p:ph type="body" sz="half" idx="2"/>
          </p:nvPr>
        </p:nvSpPr>
        <p:spPr>
          <a:xfrm>
            <a:off x="1141413" y="2666999"/>
            <a:ext cx="9905998" cy="3124201"/>
          </a:xfrm>
        </p:spPr>
        <p:txBody>
          <a:bodyPr vert="horz" lIns="91440" tIns="45720" rIns="91440" bIns="45720" rtlCol="0" anchor="ctr">
            <a:normAutofit/>
          </a:bodyPr>
          <a:lstStyle/>
          <a:p>
            <a:pPr>
              <a:buFont typeface="Arial"/>
              <a:buChar char="•"/>
            </a:pPr>
            <a:r>
              <a:rPr lang="en-US"/>
              <a:t>-product and plan</a:t>
            </a:r>
          </a:p>
          <a:p>
            <a:pPr>
              <a:buFont typeface="Arial"/>
              <a:buChar char="•"/>
            </a:pPr>
            <a:r>
              <a:rPr lang="en-US"/>
              <a:t>-promotion</a:t>
            </a:r>
          </a:p>
          <a:p>
            <a:pPr>
              <a:buFont typeface="Arial"/>
              <a:buChar char="•"/>
            </a:pPr>
            <a:r>
              <a:rPr lang="en-US"/>
              <a:t>-price</a:t>
            </a:r>
          </a:p>
          <a:p>
            <a:pPr>
              <a:buFont typeface="Arial"/>
              <a:buChar char="•"/>
            </a:pPr>
            <a:r>
              <a:rPr lang="en-US"/>
              <a:t>-place</a:t>
            </a:r>
          </a:p>
          <a:p>
            <a:pPr>
              <a:buFont typeface="Arial"/>
              <a:buChar char="•"/>
            </a:pPr>
            <a:endParaRPr lang="en-US"/>
          </a:p>
        </p:txBody>
      </p:sp>
      <p:graphicFrame>
        <p:nvGraphicFramePr>
          <p:cNvPr id="9" name="TextBox 6">
            <a:extLst>
              <a:ext uri="{FF2B5EF4-FFF2-40B4-BE49-F238E27FC236}">
                <a16:creationId xmlns:a16="http://schemas.microsoft.com/office/drawing/2014/main" id="{BB679D4E-51E0-4BC4-B7D8-FDDC455A59DB}"/>
              </a:ext>
            </a:extLst>
          </p:cNvPr>
          <p:cNvGraphicFramePr/>
          <p:nvPr/>
        </p:nvGraphicFramePr>
        <p:xfrm>
          <a:off x="3874576" y="2936437"/>
          <a:ext cx="6971357" cy="25853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26329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black, dark&#10;&#10;Description automatically generated">
            <a:extLst>
              <a:ext uri="{FF2B5EF4-FFF2-40B4-BE49-F238E27FC236}">
                <a16:creationId xmlns:a16="http://schemas.microsoft.com/office/drawing/2014/main" id="{1BECDE73-FA3C-47F1-8866-28857B7FCB2F}"/>
              </a:ext>
            </a:extLst>
          </p:cNvPr>
          <p:cNvPicPr>
            <a:picLocks noChangeAspect="1"/>
          </p:cNvPicPr>
          <p:nvPr/>
        </p:nvPicPr>
        <p:blipFill rotWithShape="1">
          <a:blip r:embed="rId3">
            <a:alphaModFix amt="35000"/>
            <a:grayscl/>
            <a:extLst>
              <a:ext uri="{28A0092B-C50C-407E-A947-70E740481C1C}">
                <a14:useLocalDpi xmlns:a14="http://schemas.microsoft.com/office/drawing/2010/main" val="0"/>
              </a:ext>
            </a:extLst>
          </a:blip>
          <a:srcRect t="20757" b="22993"/>
          <a:stretch/>
        </p:blipFill>
        <p:spPr>
          <a:xfrm>
            <a:off x="74484" y="-94902"/>
            <a:ext cx="12146193" cy="6777056"/>
          </a:xfrm>
          <a:prstGeom prst="rect">
            <a:avLst/>
          </a:prstGeom>
        </p:spPr>
      </p:pic>
      <p:sp>
        <p:nvSpPr>
          <p:cNvPr id="5" name="TextBox 4">
            <a:extLst>
              <a:ext uri="{FF2B5EF4-FFF2-40B4-BE49-F238E27FC236}">
                <a16:creationId xmlns:a16="http://schemas.microsoft.com/office/drawing/2014/main" id="{5D16328E-CE81-47DA-AE6B-A842121157F5}"/>
              </a:ext>
            </a:extLst>
          </p:cNvPr>
          <p:cNvSpPr txBox="1"/>
          <p:nvPr/>
        </p:nvSpPr>
        <p:spPr>
          <a:xfrm>
            <a:off x="3179298" y="308165"/>
            <a:ext cx="4909624" cy="523220"/>
          </a:xfrm>
          <a:prstGeom prst="rect">
            <a:avLst/>
          </a:prstGeom>
          <a:noFill/>
        </p:spPr>
        <p:txBody>
          <a:bodyPr wrap="square" rtlCol="0">
            <a:spAutoFit/>
          </a:bodyPr>
          <a:lstStyle/>
          <a:p>
            <a:r>
              <a:rPr lang="en-GB" sz="2800" dirty="0"/>
              <a:t>        MANAGEMENT TEAM</a:t>
            </a:r>
          </a:p>
        </p:txBody>
      </p:sp>
      <p:sp>
        <p:nvSpPr>
          <p:cNvPr id="9" name="TextBox 8">
            <a:extLst>
              <a:ext uri="{FF2B5EF4-FFF2-40B4-BE49-F238E27FC236}">
                <a16:creationId xmlns:a16="http://schemas.microsoft.com/office/drawing/2014/main" id="{A5722B2F-A542-4E00-925C-55B7BAABED0D}"/>
              </a:ext>
            </a:extLst>
          </p:cNvPr>
          <p:cNvSpPr txBox="1"/>
          <p:nvPr/>
        </p:nvSpPr>
        <p:spPr>
          <a:xfrm>
            <a:off x="74484" y="2898152"/>
            <a:ext cx="3474720" cy="3847207"/>
          </a:xfrm>
          <a:prstGeom prst="rect">
            <a:avLst/>
          </a:prstGeom>
          <a:noFill/>
        </p:spPr>
        <p:txBody>
          <a:bodyPr wrap="square" rtlCol="0">
            <a:spAutoFit/>
          </a:bodyPr>
          <a:lstStyle/>
          <a:p>
            <a:r>
              <a:rPr lang="en-GB" i="1" dirty="0"/>
              <a:t>               Andrei Raileanu</a:t>
            </a:r>
          </a:p>
          <a:p>
            <a:r>
              <a:rPr lang="en-GB" i="1" dirty="0"/>
              <a:t>            Managing Director</a:t>
            </a: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Diploma in General Management </a:t>
            </a:r>
            <a:endParaRPr lang="en-GB" sz="1300" dirty="0">
              <a:solidFill>
                <a:schemeClr val="bg2"/>
              </a:solidFill>
              <a:highlight>
                <a:srgbClr val="FFFFFF"/>
              </a:highlight>
              <a:latin typeface="Arial" panose="020B0604020202020204" pitchFamily="34"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3 years working as Marketing Manager for </a:t>
            </a:r>
            <a:r>
              <a:rPr lang="en-GB" sz="1300" dirty="0" err="1">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Opheem</a:t>
            </a: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Restaurant.</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Strategic marketing Skills, It Skills, Knowledge of </a:t>
            </a:r>
            <a:r>
              <a:rPr lang="en-GB" sz="12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digital</a:t>
            </a: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marketing, social media.</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Owning the end-to-end marketing plan campaign planning, budget management, and reporting focused on growing the membership base.</a:t>
            </a:r>
            <a:endParaRPr lang="en-GB" sz="1300" dirty="0">
              <a:solidFill>
                <a:schemeClr val="bg2"/>
              </a:solidFill>
              <a:effectLst/>
              <a:latin typeface="Arial" panose="020B0604020202020204" pitchFamily="34" charset="0"/>
              <a:ea typeface="Georgia" panose="02040502050405020303" pitchFamily="18" charset="0"/>
              <a:cs typeface="Times New Roman" panose="02020603050405020304" pitchFamily="18" charset="0"/>
            </a:endParaRPr>
          </a:p>
          <a:p>
            <a:endParaRPr lang="en-GB" sz="1300" dirty="0">
              <a:solidFill>
                <a:schemeClr val="bg1"/>
              </a:solidFill>
            </a:endParaRPr>
          </a:p>
        </p:txBody>
      </p:sp>
      <p:sp>
        <p:nvSpPr>
          <p:cNvPr id="10" name="TextBox 9">
            <a:extLst>
              <a:ext uri="{FF2B5EF4-FFF2-40B4-BE49-F238E27FC236}">
                <a16:creationId xmlns:a16="http://schemas.microsoft.com/office/drawing/2014/main" id="{7D3500D8-D474-491B-BFB7-A234FC50DBCE}"/>
              </a:ext>
            </a:extLst>
          </p:cNvPr>
          <p:cNvSpPr txBox="1"/>
          <p:nvPr/>
        </p:nvSpPr>
        <p:spPr>
          <a:xfrm>
            <a:off x="4348007" y="2830323"/>
            <a:ext cx="4294791" cy="3046988"/>
          </a:xfrm>
          <a:prstGeom prst="rect">
            <a:avLst/>
          </a:prstGeom>
          <a:noFill/>
        </p:spPr>
        <p:txBody>
          <a:bodyPr wrap="square" rtlCol="0">
            <a:spAutoFit/>
          </a:bodyPr>
          <a:lstStyle/>
          <a:p>
            <a:r>
              <a:rPr lang="en-GB" dirty="0"/>
              <a:t>            </a:t>
            </a:r>
            <a:r>
              <a:rPr lang="en-GB" i="1" dirty="0"/>
              <a:t>Matthew Harrington</a:t>
            </a:r>
          </a:p>
          <a:p>
            <a:r>
              <a:rPr lang="en-GB" i="1" dirty="0"/>
              <a:t>Event Manager / Artist Scouter</a:t>
            </a: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Certificate of International Relations </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a:t>
            </a:r>
            <a:r>
              <a:rPr lang="en-GB" sz="1400" dirty="0">
                <a:solidFill>
                  <a:schemeClr val="bg1"/>
                </a:solidFill>
                <a:highlight>
                  <a:srgbClr val="FFFFFF"/>
                </a:highlight>
                <a:latin typeface="Arial" panose="020B0604020202020204" pitchFamily="34" charset="0"/>
                <a:ea typeface="Georgia" panose="02040502050405020303" pitchFamily="18" charset="0"/>
                <a:cs typeface="Times New Roman" panose="02020603050405020304" pitchFamily="18" charset="0"/>
              </a:rPr>
              <a:t>3</a:t>
            </a: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years working in Hospitality for Hilton Hotels</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Time Keeping, Customer Service, Leadership Skills, Management Skills. </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scouting artists, music production.</a:t>
            </a:r>
            <a:endParaRPr lang="en-GB" sz="14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200" dirty="0">
                <a:solidFill>
                  <a:schemeClr val="bg1"/>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200" dirty="0">
              <a:solidFill>
                <a:schemeClr val="bg1"/>
              </a:solidFill>
              <a:effectLst/>
              <a:latin typeface="Georgia" panose="02040502050405020303" pitchFamily="18" charset="0"/>
              <a:ea typeface="Georgia" panose="02040502050405020303" pitchFamily="18" charset="0"/>
              <a:cs typeface="Times New Roman" panose="02020603050405020304" pitchFamily="18" charset="0"/>
            </a:endParaRPr>
          </a:p>
          <a:p>
            <a:endParaRPr lang="en-GB" sz="1200" dirty="0">
              <a:solidFill>
                <a:schemeClr val="bg2"/>
              </a:solidFill>
            </a:endParaRPr>
          </a:p>
        </p:txBody>
      </p:sp>
      <p:sp>
        <p:nvSpPr>
          <p:cNvPr id="12" name="TextBox 11">
            <a:extLst>
              <a:ext uri="{FF2B5EF4-FFF2-40B4-BE49-F238E27FC236}">
                <a16:creationId xmlns:a16="http://schemas.microsoft.com/office/drawing/2014/main" id="{30C7BCA6-65F6-45D5-8DAC-108510510175}"/>
              </a:ext>
            </a:extLst>
          </p:cNvPr>
          <p:cNvSpPr txBox="1"/>
          <p:nvPr/>
        </p:nvSpPr>
        <p:spPr>
          <a:xfrm>
            <a:off x="8792308" y="3007415"/>
            <a:ext cx="2926080" cy="3862596"/>
          </a:xfrm>
          <a:prstGeom prst="rect">
            <a:avLst/>
          </a:prstGeom>
          <a:noFill/>
        </p:spPr>
        <p:txBody>
          <a:bodyPr wrap="square" rtlCol="0">
            <a:spAutoFit/>
          </a:bodyPr>
          <a:lstStyle/>
          <a:p>
            <a:r>
              <a:rPr lang="en-GB" i="1" dirty="0"/>
              <a:t>      Andreea Magos</a:t>
            </a:r>
          </a:p>
          <a:p>
            <a:r>
              <a:rPr lang="en-GB" i="1" dirty="0"/>
              <a:t>       PR/AR Manager</a:t>
            </a: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Qualification: Diploma in Business Management</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Experience: 84years working for Trommel</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Skills: Entrepreneur Skills, It Skills, outstanding leadership skills</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3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Job Role: working on the company website, and promoting the business.</a:t>
            </a:r>
            <a:endParaRPr lang="en-GB" sz="13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pPr>
              <a:lnSpc>
                <a:spcPct val="150000"/>
              </a:lnSpc>
            </a:pPr>
            <a:r>
              <a:rPr lang="en-GB" sz="1400" dirty="0">
                <a:solidFill>
                  <a:schemeClr val="bg2"/>
                </a:solidFill>
                <a:effectLst/>
                <a:highlight>
                  <a:srgbClr val="FFFFFF"/>
                </a:highlight>
                <a:latin typeface="Arial" panose="020B0604020202020204" pitchFamily="34" charset="0"/>
                <a:ea typeface="Georgia" panose="02040502050405020303" pitchFamily="18" charset="0"/>
                <a:cs typeface="Times New Roman" panose="02020603050405020304" pitchFamily="18" charset="0"/>
              </a:rPr>
              <a:t> </a:t>
            </a:r>
            <a:endParaRPr lang="en-GB" sz="1400" dirty="0">
              <a:solidFill>
                <a:schemeClr val="bg2"/>
              </a:solidFill>
              <a:effectLst/>
              <a:latin typeface="Georgia" panose="02040502050405020303" pitchFamily="18" charset="0"/>
              <a:ea typeface="Georgia" panose="02040502050405020303" pitchFamily="18" charset="0"/>
              <a:cs typeface="Times New Roman" panose="02020603050405020304" pitchFamily="18" charset="0"/>
            </a:endParaRPr>
          </a:p>
          <a:p>
            <a:endParaRPr lang="en-GB" sz="1400" dirty="0">
              <a:solidFill>
                <a:schemeClr val="bg2"/>
              </a:solidFill>
            </a:endParaRPr>
          </a:p>
          <a:p>
            <a:endParaRPr lang="en-GB" i="1" dirty="0"/>
          </a:p>
        </p:txBody>
      </p:sp>
      <p:pic>
        <p:nvPicPr>
          <p:cNvPr id="16" name="Picture 15" descr="A person sitting on a bench&#10;&#10;Description automatically generated with medium confidence">
            <a:extLst>
              <a:ext uri="{FF2B5EF4-FFF2-40B4-BE49-F238E27FC236}">
                <a16:creationId xmlns:a16="http://schemas.microsoft.com/office/drawing/2014/main" id="{280532E8-2132-4143-8219-5F96B45FAD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2395" y="983597"/>
            <a:ext cx="1913207" cy="1842869"/>
          </a:xfrm>
          <a:prstGeom prst="rect">
            <a:avLst/>
          </a:prstGeom>
        </p:spPr>
      </p:pic>
      <p:pic>
        <p:nvPicPr>
          <p:cNvPr id="18" name="Picture 17" descr="A person wearing sunglasses&#10;&#10;Description automatically generated with medium confidence">
            <a:extLst>
              <a:ext uri="{FF2B5EF4-FFF2-40B4-BE49-F238E27FC236}">
                <a16:creationId xmlns:a16="http://schemas.microsoft.com/office/drawing/2014/main" id="{5366ACD7-1E0B-49EA-A456-5711611B26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6889" y="919624"/>
            <a:ext cx="2138832" cy="1978528"/>
          </a:xfrm>
          <a:prstGeom prst="rect">
            <a:avLst/>
          </a:prstGeom>
        </p:spPr>
      </p:pic>
      <p:pic>
        <p:nvPicPr>
          <p:cNvPr id="20" name="Picture 19" descr="A person wearing glasses&#10;&#10;Description automatically generated with low confidence">
            <a:extLst>
              <a:ext uri="{FF2B5EF4-FFF2-40B4-BE49-F238E27FC236}">
                <a16:creationId xmlns:a16="http://schemas.microsoft.com/office/drawing/2014/main" id="{504CEC05-99E3-4EC7-AFCE-FF044F1D74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94920" y="911912"/>
            <a:ext cx="2105320" cy="1986240"/>
          </a:xfrm>
          <a:prstGeom prst="rect">
            <a:avLst/>
          </a:prstGeom>
        </p:spPr>
      </p:pic>
    </p:spTree>
    <p:extLst>
      <p:ext uri="{BB962C8B-B14F-4D97-AF65-F5344CB8AC3E}">
        <p14:creationId xmlns:p14="http://schemas.microsoft.com/office/powerpoint/2010/main" val="3608292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A picture containing text, black, dark&#10;&#10;Description automatically generated">
            <a:extLst>
              <a:ext uri="{FF2B5EF4-FFF2-40B4-BE49-F238E27FC236}">
                <a16:creationId xmlns:a16="http://schemas.microsoft.com/office/drawing/2014/main" id="{E5E50732-6379-4988-884A-7FDF4ECD20E3}"/>
              </a:ext>
            </a:extLst>
          </p:cNvPr>
          <p:cNvPicPr>
            <a:picLocks noChangeAspect="1"/>
          </p:cNvPicPr>
          <p:nvPr/>
        </p:nvPicPr>
        <p:blipFill rotWithShape="1">
          <a:blip r:embed="rId4">
            <a:duotone>
              <a:prstClr val="black"/>
              <a:schemeClr val="bg1">
                <a:tint val="45000"/>
                <a:satMod val="400000"/>
              </a:schemeClr>
            </a:duotone>
            <a:alphaModFix amt="25000"/>
            <a:extLst>
              <a:ext uri="{28A0092B-C50C-407E-A947-70E740481C1C}">
                <a14:useLocalDpi xmlns:a14="http://schemas.microsoft.com/office/drawing/2010/main" val="0"/>
              </a:ext>
            </a:extLst>
          </a:blip>
          <a:srcRect t="20757" b="22993"/>
          <a:stretch/>
        </p:blipFill>
        <p:spPr>
          <a:xfrm>
            <a:off x="20" y="10"/>
            <a:ext cx="12191980" cy="6857990"/>
          </a:xfrm>
          <a:prstGeom prst="rect">
            <a:avLst/>
          </a:prstGeom>
        </p:spPr>
      </p:pic>
      <p:sp>
        <p:nvSpPr>
          <p:cNvPr id="2" name="Title 1">
            <a:extLst>
              <a:ext uri="{FF2B5EF4-FFF2-40B4-BE49-F238E27FC236}">
                <a16:creationId xmlns:a16="http://schemas.microsoft.com/office/drawing/2014/main" id="{E9686C54-EDC7-4E21-93B3-858A59686AD1}"/>
              </a:ext>
            </a:extLst>
          </p:cNvPr>
          <p:cNvSpPr>
            <a:spLocks noGrp="1"/>
          </p:cNvSpPr>
          <p:nvPr>
            <p:ph type="title"/>
          </p:nvPr>
        </p:nvSpPr>
        <p:spPr>
          <a:xfrm>
            <a:off x="1751012" y="609601"/>
            <a:ext cx="8676222" cy="3200400"/>
          </a:xfrm>
        </p:spPr>
        <p:txBody>
          <a:bodyPr vert="horz" lIns="91440" tIns="45720" rIns="91440" bIns="45720" rtlCol="0" anchor="b">
            <a:normAutofit/>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Financial plan</a:t>
            </a:r>
          </a:p>
        </p:txBody>
      </p:sp>
    </p:spTree>
    <p:extLst>
      <p:ext uri="{BB962C8B-B14F-4D97-AF65-F5344CB8AC3E}">
        <p14:creationId xmlns:p14="http://schemas.microsoft.com/office/powerpoint/2010/main" val="10779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6" name="Content Placeholder 5" descr="A screenshot of a video game&#10;&#10;Description automatically generated">
            <a:extLst>
              <a:ext uri="{FF2B5EF4-FFF2-40B4-BE49-F238E27FC236}">
                <a16:creationId xmlns:a16="http://schemas.microsoft.com/office/drawing/2014/main" id="{7A08C23E-2268-4133-926F-03EDF900BF28}"/>
              </a:ext>
            </a:extLst>
          </p:cNvPr>
          <p:cNvPicPr>
            <a:picLocks noGrp="1" noChangeAspect="1"/>
          </p:cNvPicPr>
          <p:nvPr>
            <p:ph idx="1"/>
          </p:nvPr>
        </p:nvPicPr>
        <p:blipFill rotWithShape="1">
          <a:blip r:embed="rId4">
            <a:alphaModFix amt="15000"/>
            <a:extLst>
              <a:ext uri="{28A0092B-C50C-407E-A947-70E740481C1C}">
                <a14:useLocalDpi xmlns:a14="http://schemas.microsoft.com/office/drawing/2010/main" val="0"/>
              </a:ext>
            </a:extLst>
          </a:blip>
          <a:srcRect l="317" r="1461"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22FA3C31-AB0F-418F-B8AC-DAF974C3DDEA}"/>
              </a:ext>
            </a:extLst>
          </p:cNvPr>
          <p:cNvSpPr>
            <a:spLocks noGrp="1"/>
          </p:cNvSpPr>
          <p:nvPr>
            <p:ph type="title"/>
          </p:nvPr>
        </p:nvSpPr>
        <p:spPr>
          <a:xfrm>
            <a:off x="1364565" y="609600"/>
            <a:ext cx="9682845" cy="990599"/>
          </a:xfrm>
        </p:spPr>
        <p:txBody>
          <a:bodyPr vert="horz" lIns="91440" tIns="45720" rIns="91440" bIns="45720" rtlCol="0" anchor="ctr">
            <a:normAutofit/>
          </a:bodyPr>
          <a:lstStyle/>
          <a:p>
            <a:r>
              <a:rPr lang="en-US" sz="3200" dirty="0"/>
              <a:t>Financial plan-Cash flow forecast for `21</a:t>
            </a:r>
          </a:p>
        </p:txBody>
      </p:sp>
      <p:pic>
        <p:nvPicPr>
          <p:cNvPr id="7" name="Picture 6">
            <a:extLst>
              <a:ext uri="{FF2B5EF4-FFF2-40B4-BE49-F238E27FC236}">
                <a16:creationId xmlns:a16="http://schemas.microsoft.com/office/drawing/2014/main" id="{CD4AC718-5F0F-4415-94ED-43DB3AEC54EC}"/>
              </a:ext>
            </a:extLst>
          </p:cNvPr>
          <p:cNvPicPr>
            <a:picLocks noChangeAspect="1"/>
          </p:cNvPicPr>
          <p:nvPr/>
        </p:nvPicPr>
        <p:blipFill>
          <a:blip r:embed="rId5"/>
          <a:stretch>
            <a:fillRect/>
          </a:stretch>
        </p:blipFill>
        <p:spPr>
          <a:xfrm>
            <a:off x="256746" y="1448973"/>
            <a:ext cx="7770830" cy="4496208"/>
          </a:xfrm>
          <a:prstGeom prst="rect">
            <a:avLst/>
          </a:prstGeom>
        </p:spPr>
      </p:pic>
      <p:sp>
        <p:nvSpPr>
          <p:cNvPr id="4" name="Text Placeholder 3">
            <a:extLst>
              <a:ext uri="{FF2B5EF4-FFF2-40B4-BE49-F238E27FC236}">
                <a16:creationId xmlns:a16="http://schemas.microsoft.com/office/drawing/2014/main" id="{4497654E-AFE1-4D21-B52C-BB13137109A3}"/>
              </a:ext>
            </a:extLst>
          </p:cNvPr>
          <p:cNvSpPr>
            <a:spLocks noGrp="1"/>
          </p:cNvSpPr>
          <p:nvPr>
            <p:ph type="body" sz="half" idx="2"/>
          </p:nvPr>
        </p:nvSpPr>
        <p:spPr>
          <a:xfrm flipH="1">
            <a:off x="8384343" y="2666999"/>
            <a:ext cx="3249638" cy="3124201"/>
          </a:xfrm>
        </p:spPr>
        <p:txBody>
          <a:bodyPr vert="horz" lIns="91440" tIns="45720" rIns="91440" bIns="45720" rtlCol="0" anchor="ctr">
            <a:normAutofit/>
          </a:bodyPr>
          <a:lstStyle/>
          <a:p>
            <a:endParaRPr lang="en-US" dirty="0"/>
          </a:p>
        </p:txBody>
      </p:sp>
      <p:pic>
        <p:nvPicPr>
          <p:cNvPr id="9" name="Picture 8" descr="Logo&#10;&#10;Description automatically generated">
            <a:extLst>
              <a:ext uri="{FF2B5EF4-FFF2-40B4-BE49-F238E27FC236}">
                <a16:creationId xmlns:a16="http://schemas.microsoft.com/office/drawing/2014/main" id="{80F54DA3-B6EE-4F06-9121-77A5E0C08F7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45021" y="1448974"/>
            <a:ext cx="4128281" cy="4545238"/>
          </a:xfrm>
          <a:prstGeom prst="rect">
            <a:avLst/>
          </a:prstGeom>
        </p:spPr>
      </p:pic>
    </p:spTree>
    <p:extLst>
      <p:ext uri="{BB962C8B-B14F-4D97-AF65-F5344CB8AC3E}">
        <p14:creationId xmlns:p14="http://schemas.microsoft.com/office/powerpoint/2010/main" val="4205671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4" name="Picture 3" descr="Stock exchange numbers">
            <a:extLst>
              <a:ext uri="{FF2B5EF4-FFF2-40B4-BE49-F238E27FC236}">
                <a16:creationId xmlns:a16="http://schemas.microsoft.com/office/drawing/2014/main" id="{F23B73C0-E7D2-471F-83A3-9CC476ECC7B5}"/>
              </a:ext>
            </a:extLst>
          </p:cNvPr>
          <p:cNvPicPr>
            <a:picLocks noChangeAspect="1"/>
          </p:cNvPicPr>
          <p:nvPr/>
        </p:nvPicPr>
        <p:blipFill rotWithShape="1">
          <a:blip r:embed="rId4">
            <a:duotone>
              <a:prstClr val="black"/>
              <a:schemeClr val="bg1">
                <a:tint val="45000"/>
                <a:satMod val="400000"/>
              </a:schemeClr>
            </a:duotone>
            <a:alphaModFix amt="25000"/>
          </a:blip>
          <a:srcRect t="6972" b="8758"/>
          <a:stretch/>
        </p:blipFill>
        <p:spPr>
          <a:xfrm>
            <a:off x="20" y="10"/>
            <a:ext cx="12191980" cy="6857990"/>
          </a:xfrm>
          <a:prstGeom prst="rect">
            <a:avLst/>
          </a:prstGeom>
        </p:spPr>
      </p:pic>
      <p:sp>
        <p:nvSpPr>
          <p:cNvPr id="2" name="Title 1">
            <a:extLst>
              <a:ext uri="{FF2B5EF4-FFF2-40B4-BE49-F238E27FC236}">
                <a16:creationId xmlns:a16="http://schemas.microsoft.com/office/drawing/2014/main" id="{0B50D4F2-2D94-41F7-BEB1-48E7CCCB9874}"/>
              </a:ext>
            </a:extLst>
          </p:cNvPr>
          <p:cNvSpPr>
            <a:spLocks noGrp="1"/>
          </p:cNvSpPr>
          <p:nvPr>
            <p:ph type="title"/>
          </p:nvPr>
        </p:nvSpPr>
        <p:spPr>
          <a:xfrm>
            <a:off x="1751012" y="609602"/>
            <a:ext cx="8676222" cy="1157206"/>
          </a:xfrm>
        </p:spPr>
        <p:txBody>
          <a:bodyPr vert="horz" lIns="91440" tIns="45720" rIns="91440" bIns="45720" rtlCol="0" anchor="b">
            <a:normAutofit fontScale="90000"/>
          </a:bodyPr>
          <a:lstStyle/>
          <a:p>
            <a:pPr algn="ctr"/>
            <a:r>
              <a:rPr lang="en-US" sz="4800">
                <a:effectLst>
                  <a:glow rad="38100">
                    <a:schemeClr val="bg1">
                      <a:lumMod val="65000"/>
                      <a:lumOff val="35000"/>
                      <a:alpha val="50000"/>
                    </a:schemeClr>
                  </a:glow>
                  <a:outerShdw blurRad="28575" dist="31750" dir="13200000" algn="tl" rotWithShape="0">
                    <a:srgbClr val="000000">
                      <a:alpha val="25000"/>
                    </a:srgbClr>
                  </a:outerShdw>
                </a:effectLst>
              </a:rPr>
              <a:t>3 Years cash flow forecast</a:t>
            </a:r>
            <a:endParaRPr lang="en-US" sz="4800" dirty="0">
              <a:effectLst>
                <a:glow rad="38100">
                  <a:schemeClr val="bg1">
                    <a:lumMod val="65000"/>
                    <a:lumOff val="35000"/>
                    <a:alpha val="50000"/>
                  </a:schemeClr>
                </a:glow>
                <a:outerShdw blurRad="28575" dist="31750" dir="13200000" algn="tl" rotWithShape="0">
                  <a:srgbClr val="000000">
                    <a:alpha val="25000"/>
                  </a:srgbClr>
                </a:outerShdw>
              </a:effectLst>
            </a:endParaRPr>
          </a:p>
        </p:txBody>
      </p:sp>
      <p:pic>
        <p:nvPicPr>
          <p:cNvPr id="5" name="Picture 4" descr="Table&#10;&#10;Description automatically generated">
            <a:extLst>
              <a:ext uri="{FF2B5EF4-FFF2-40B4-BE49-F238E27FC236}">
                <a16:creationId xmlns:a16="http://schemas.microsoft.com/office/drawing/2014/main" id="{3C0D4B1E-A5AA-4C22-850D-A8065DDE9DD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1" y="1974754"/>
            <a:ext cx="4610743" cy="4458322"/>
          </a:xfrm>
          <a:prstGeom prst="rect">
            <a:avLst/>
          </a:prstGeom>
        </p:spPr>
      </p:pic>
      <p:pic>
        <p:nvPicPr>
          <p:cNvPr id="7" name="Picture 6" descr="Text&#10;&#10;Description automatically generated">
            <a:extLst>
              <a:ext uri="{FF2B5EF4-FFF2-40B4-BE49-F238E27FC236}">
                <a16:creationId xmlns:a16="http://schemas.microsoft.com/office/drawing/2014/main" id="{BE0F6A66-0F65-4B38-A002-A05C13DD809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72725" y="1974755"/>
            <a:ext cx="6395427" cy="4458321"/>
          </a:xfrm>
          <a:prstGeom prst="rect">
            <a:avLst/>
          </a:prstGeom>
        </p:spPr>
      </p:pic>
    </p:spTree>
    <p:extLst>
      <p:ext uri="{BB962C8B-B14F-4D97-AF65-F5344CB8AC3E}">
        <p14:creationId xmlns:p14="http://schemas.microsoft.com/office/powerpoint/2010/main" val="4216949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Stock numbers on a digital display">
            <a:extLst>
              <a:ext uri="{FF2B5EF4-FFF2-40B4-BE49-F238E27FC236}">
                <a16:creationId xmlns:a16="http://schemas.microsoft.com/office/drawing/2014/main" id="{435C5F3F-98E6-4BAD-A703-DF0EC1A9228B}"/>
              </a:ext>
            </a:extLst>
          </p:cNvPr>
          <p:cNvPicPr>
            <a:picLocks noChangeAspect="1"/>
          </p:cNvPicPr>
          <p:nvPr/>
        </p:nvPicPr>
        <p:blipFill rotWithShape="1">
          <a:blip r:embed="rId4">
            <a:alphaModFix amt="15000"/>
          </a:blip>
          <a:srcRect b="3434"/>
          <a:stretch/>
        </p:blipFill>
        <p:spPr>
          <a:xfrm>
            <a:off x="20" y="10"/>
            <a:ext cx="12191980" cy="6857990"/>
          </a:xfrm>
          <a:prstGeom prst="rect">
            <a:avLst/>
          </a:prstGeom>
        </p:spPr>
      </p:pic>
      <p:sp>
        <p:nvSpPr>
          <p:cNvPr id="2" name="Title 1">
            <a:extLst>
              <a:ext uri="{FF2B5EF4-FFF2-40B4-BE49-F238E27FC236}">
                <a16:creationId xmlns:a16="http://schemas.microsoft.com/office/drawing/2014/main" id="{EA1F95F9-4019-46A1-8D88-3790F551651E}"/>
              </a:ext>
            </a:extLst>
          </p:cNvPr>
          <p:cNvSpPr>
            <a:spLocks noGrp="1"/>
          </p:cNvSpPr>
          <p:nvPr>
            <p:ph type="title"/>
          </p:nvPr>
        </p:nvSpPr>
        <p:spPr>
          <a:xfrm>
            <a:off x="1842868" y="609601"/>
            <a:ext cx="8584366" cy="1458350"/>
          </a:xfrm>
        </p:spPr>
        <p:txBody>
          <a:bodyPr vert="horz" lIns="91440" tIns="45720" rIns="91440" bIns="45720" rtlCol="0" anchor="b">
            <a:normAutofit fontScale="90000"/>
          </a:bodyPr>
          <a:lstStyle/>
          <a:p>
            <a:pPr algn="ctr"/>
            <a:r>
              <a:rPr lang="en-US" sz="4800" dirty="0">
                <a:effectLst>
                  <a:glow rad="38100">
                    <a:schemeClr val="bg1">
                      <a:lumMod val="65000"/>
                      <a:lumOff val="35000"/>
                      <a:alpha val="50000"/>
                    </a:schemeClr>
                  </a:glow>
                  <a:outerShdw blurRad="28575" dist="31750" dir="13200000" algn="tl" rotWithShape="0">
                    <a:srgbClr val="000000">
                      <a:alpha val="25000"/>
                    </a:srgbClr>
                  </a:outerShdw>
                </a:effectLst>
              </a:rPr>
              <a:t>Forecast profit and loss account</a:t>
            </a:r>
          </a:p>
        </p:txBody>
      </p:sp>
      <p:pic>
        <p:nvPicPr>
          <p:cNvPr id="6" name="Picture 5" descr="A screenshot of a computerDescription automatically generated with low confidence">
            <a:extLst>
              <a:ext uri="{FF2B5EF4-FFF2-40B4-BE49-F238E27FC236}">
                <a16:creationId xmlns:a16="http://schemas.microsoft.com/office/drawing/2014/main" id="{3EC7E85D-7453-4920-8E85-75B9634ADC7A}"/>
              </a:ext>
            </a:extLst>
          </p:cNvPr>
          <p:cNvPicPr/>
          <p:nvPr/>
        </p:nvPicPr>
        <p:blipFill>
          <a:blip r:embed="rId5">
            <a:extLst>
              <a:ext uri="{28A0092B-C50C-407E-A947-70E740481C1C}">
                <a14:useLocalDpi xmlns:a14="http://schemas.microsoft.com/office/drawing/2010/main" val="0"/>
              </a:ext>
            </a:extLst>
          </a:blip>
          <a:srcRect/>
          <a:stretch>
            <a:fillRect/>
          </a:stretch>
        </p:blipFill>
        <p:spPr bwMode="auto">
          <a:xfrm>
            <a:off x="1842868" y="2071613"/>
            <a:ext cx="8584366" cy="4176786"/>
          </a:xfrm>
          <a:prstGeom prst="rect">
            <a:avLst/>
          </a:prstGeom>
          <a:noFill/>
          <a:ln>
            <a:noFill/>
          </a:ln>
        </p:spPr>
      </p:pic>
    </p:spTree>
    <p:extLst>
      <p:ext uri="{BB962C8B-B14F-4D97-AF65-F5344CB8AC3E}">
        <p14:creationId xmlns:p14="http://schemas.microsoft.com/office/powerpoint/2010/main" val="9796561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useBgFill="1">
        <p:nvSpPr>
          <p:cNvPr id="23" name="Rectangle 18">
            <a:extLst>
              <a:ext uri="{FF2B5EF4-FFF2-40B4-BE49-F238E27FC236}">
                <a16:creationId xmlns:a16="http://schemas.microsoft.com/office/drawing/2014/main" id="{EC877808-00EB-425F-AE6A-6F5057C0F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351" cy="6858000"/>
          </a:xfrm>
          <a:prstGeom prst="rect">
            <a:avLst/>
          </a:prstGeom>
          <a:ln>
            <a:noFill/>
          </a:ln>
          <a:effectLst>
            <a:innerShdw blurRad="63500" dist="50800" dir="27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45BA1-9DCC-4E40-89B9-F4E450126ED6}"/>
              </a:ext>
            </a:extLst>
          </p:cNvPr>
          <p:cNvSpPr>
            <a:spLocks noGrp="1"/>
          </p:cNvSpPr>
          <p:nvPr>
            <p:ph type="title"/>
          </p:nvPr>
        </p:nvSpPr>
        <p:spPr>
          <a:xfrm>
            <a:off x="1143000" y="609599"/>
            <a:ext cx="5682803" cy="2009775"/>
          </a:xfrm>
        </p:spPr>
        <p:txBody>
          <a:bodyPr vert="horz" lIns="91440" tIns="45720" rIns="91440" bIns="45720" rtlCol="0" anchor="ctr">
            <a:normAutofit/>
          </a:bodyPr>
          <a:lstStyle/>
          <a:p>
            <a:pPr algn="ctr"/>
            <a:r>
              <a:rPr lang="en-US"/>
              <a:t>Musiklab link`s</a:t>
            </a:r>
            <a:br>
              <a:rPr lang="en-US"/>
            </a:br>
            <a:endParaRPr lang="en-US"/>
          </a:p>
        </p:txBody>
      </p:sp>
      <p:pic>
        <p:nvPicPr>
          <p:cNvPr id="10" name="Picture 9" descr="Icon&#10;&#10;Description automatically generated">
            <a:extLst>
              <a:ext uri="{FF2B5EF4-FFF2-40B4-BE49-F238E27FC236}">
                <a16:creationId xmlns:a16="http://schemas.microsoft.com/office/drawing/2014/main" id="{C2F851AE-6083-4E5B-848D-5CB6BFF84EEF}"/>
              </a:ext>
            </a:extLst>
          </p:cNvPr>
          <p:cNvPicPr>
            <a:picLocks noChangeAspect="1"/>
          </p:cNvPicPr>
          <p:nvPr/>
        </p:nvPicPr>
        <p:blipFill rotWithShape="1">
          <a:blip r:embed="rId3">
            <a:extLst>
              <a:ext uri="{28A0092B-C50C-407E-A947-70E740481C1C}">
                <a14:useLocalDpi xmlns:a14="http://schemas.microsoft.com/office/drawing/2010/main" val="0"/>
              </a:ext>
            </a:extLst>
          </a:blip>
          <a:srcRect t="21230" r="-2" b="28765"/>
          <a:stretch/>
        </p:blipFill>
        <p:spPr>
          <a:xfrm>
            <a:off x="7620351" y="10"/>
            <a:ext cx="4571649" cy="2285990"/>
          </a:xfrm>
          <a:prstGeom prst="rect">
            <a:avLst/>
          </a:prstGeom>
        </p:spPr>
      </p:pic>
      <p:sp>
        <p:nvSpPr>
          <p:cNvPr id="24" name="Content Placeholder 15">
            <a:extLst>
              <a:ext uri="{FF2B5EF4-FFF2-40B4-BE49-F238E27FC236}">
                <a16:creationId xmlns:a16="http://schemas.microsoft.com/office/drawing/2014/main" id="{458B96DD-23F2-4286-806A-85902D649859}"/>
              </a:ext>
            </a:extLst>
          </p:cNvPr>
          <p:cNvSpPr>
            <a:spLocks noGrp="1"/>
          </p:cNvSpPr>
          <p:nvPr>
            <p:ph sz="half" idx="2"/>
          </p:nvPr>
        </p:nvSpPr>
        <p:spPr>
          <a:xfrm>
            <a:off x="1143000" y="2774426"/>
            <a:ext cx="5682803" cy="2402008"/>
          </a:xfrm>
        </p:spPr>
        <p:txBody>
          <a:bodyPr vert="horz" lIns="91440" tIns="45720" rIns="91440" bIns="45720" rtlCol="0" anchor="t">
            <a:normAutofit/>
          </a:bodyPr>
          <a:lstStyle/>
          <a:p>
            <a:r>
              <a:rPr lang="en-US" dirty="0">
                <a:hlinkClick r:id="rId4"/>
              </a:rPr>
              <a:t>https://Instagram.com/musiklav.ev</a:t>
            </a:r>
            <a:endParaRPr lang="en-US" dirty="0"/>
          </a:p>
          <a:p>
            <a:pPr marL="0" indent="0">
              <a:buNone/>
            </a:pPr>
            <a:endParaRPr lang="en-US" dirty="0"/>
          </a:p>
          <a:p>
            <a:r>
              <a:rPr lang="en-US" dirty="0">
                <a:hlinkClick r:id="rId5"/>
              </a:rPr>
              <a:t>https://m.soundcloud.com/user-358746006</a:t>
            </a:r>
            <a:endParaRPr lang="en-US" dirty="0"/>
          </a:p>
          <a:p>
            <a:pPr marL="0" indent="0">
              <a:buNone/>
            </a:pPr>
            <a:endParaRPr lang="en-US" dirty="0"/>
          </a:p>
          <a:p>
            <a:r>
              <a:rPr lang="en-US" dirty="0">
                <a:hlinkClick r:id="rId6"/>
              </a:rPr>
              <a:t>https://m.facebook.com/Musiklab.ev/</a:t>
            </a:r>
            <a:endParaRPr lang="en-US" dirty="0"/>
          </a:p>
          <a:p>
            <a:endParaRPr lang="en-US" dirty="0"/>
          </a:p>
          <a:p>
            <a:pPr marL="0" indent="0">
              <a:buNone/>
            </a:pPr>
            <a:endParaRPr lang="en-US" dirty="0"/>
          </a:p>
        </p:txBody>
      </p:sp>
      <p:pic>
        <p:nvPicPr>
          <p:cNvPr id="8" name="Picture 7" descr="Icon&#10;&#10;Description automatically generated">
            <a:extLst>
              <a:ext uri="{FF2B5EF4-FFF2-40B4-BE49-F238E27FC236}">
                <a16:creationId xmlns:a16="http://schemas.microsoft.com/office/drawing/2014/main" id="{BA4E66F1-CC94-4775-9D0D-37A9C938A6E8}"/>
              </a:ext>
            </a:extLst>
          </p:cNvPr>
          <p:cNvPicPr>
            <a:picLocks noChangeAspect="1"/>
          </p:cNvPicPr>
          <p:nvPr/>
        </p:nvPicPr>
        <p:blipFill rotWithShape="1">
          <a:blip r:embed="rId7">
            <a:extLst>
              <a:ext uri="{28A0092B-C50C-407E-A947-70E740481C1C}">
                <a14:useLocalDpi xmlns:a14="http://schemas.microsoft.com/office/drawing/2010/main" val="0"/>
              </a:ext>
            </a:extLst>
          </a:blip>
          <a:srcRect/>
          <a:stretch/>
        </p:blipFill>
        <p:spPr>
          <a:xfrm>
            <a:off x="7620351" y="2286000"/>
            <a:ext cx="2286000" cy="2286000"/>
          </a:xfrm>
          <a:prstGeom prst="rect">
            <a:avLst/>
          </a:prstGeom>
        </p:spPr>
      </p:pic>
      <p:pic>
        <p:nvPicPr>
          <p:cNvPr id="12" name="Picture 11" descr="Logo&#10;&#10;Description automatically generated">
            <a:extLst>
              <a:ext uri="{FF2B5EF4-FFF2-40B4-BE49-F238E27FC236}">
                <a16:creationId xmlns:a16="http://schemas.microsoft.com/office/drawing/2014/main" id="{D5BF9754-B470-4D22-808F-01C5E5345554}"/>
              </a:ext>
            </a:extLst>
          </p:cNvPr>
          <p:cNvPicPr>
            <a:picLocks noChangeAspect="1"/>
          </p:cNvPicPr>
          <p:nvPr/>
        </p:nvPicPr>
        <p:blipFill rotWithShape="1">
          <a:blip r:embed="rId8">
            <a:extLst>
              <a:ext uri="{28A0092B-C50C-407E-A947-70E740481C1C}">
                <a14:useLocalDpi xmlns:a14="http://schemas.microsoft.com/office/drawing/2010/main" val="0"/>
              </a:ext>
            </a:extLst>
          </a:blip>
          <a:srcRect l="18485" r="19331"/>
          <a:stretch/>
        </p:blipFill>
        <p:spPr>
          <a:xfrm>
            <a:off x="9906000" y="2286000"/>
            <a:ext cx="2286000" cy="2286000"/>
          </a:xfrm>
          <a:prstGeom prst="rect">
            <a:avLst/>
          </a:prstGeom>
        </p:spPr>
      </p:pic>
      <p:pic>
        <p:nvPicPr>
          <p:cNvPr id="6" name="Content Placeholder 5" descr="Diagram&#10;&#10;Description automatically generated">
            <a:extLst>
              <a:ext uri="{FF2B5EF4-FFF2-40B4-BE49-F238E27FC236}">
                <a16:creationId xmlns:a16="http://schemas.microsoft.com/office/drawing/2014/main" id="{DE18D155-8DCB-4D3D-BA1A-FEC36FFA18FF}"/>
              </a:ext>
            </a:extLst>
          </p:cNvPr>
          <p:cNvPicPr>
            <a:picLocks noChangeAspect="1"/>
          </p:cNvPicPr>
          <p:nvPr/>
        </p:nvPicPr>
        <p:blipFill rotWithShape="1">
          <a:blip r:embed="rId9">
            <a:extLst>
              <a:ext uri="{28A0092B-C50C-407E-A947-70E740481C1C}">
                <a14:useLocalDpi xmlns:a14="http://schemas.microsoft.com/office/drawing/2010/main" val="0"/>
              </a:ext>
            </a:extLst>
          </a:blip>
          <a:srcRect t="30888" r="-1" b="19108"/>
          <a:stretch/>
        </p:blipFill>
        <p:spPr>
          <a:xfrm>
            <a:off x="7620351" y="4572000"/>
            <a:ext cx="4571649" cy="2286000"/>
          </a:xfrm>
          <a:prstGeom prst="rect">
            <a:avLst/>
          </a:prstGeom>
        </p:spPr>
      </p:pic>
    </p:spTree>
    <p:extLst>
      <p:ext uri="{BB962C8B-B14F-4D97-AF65-F5344CB8AC3E}">
        <p14:creationId xmlns:p14="http://schemas.microsoft.com/office/powerpoint/2010/main" val="19385365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235C1F40-B2B4-43A6-8081-9C8C55754EFF}"/>
              </a:ext>
            </a:extLst>
          </p:cNvPr>
          <p:cNvPicPr>
            <a:picLocks noChangeAspect="1"/>
          </p:cNvPicPr>
          <p:nvPr/>
        </p:nvPicPr>
        <p:blipFill rotWithShape="1">
          <a:blip r:embed="rId4">
            <a:alphaModFix amt="15000"/>
            <a:extLst>
              <a:ext uri="{28A0092B-C50C-407E-A947-70E740481C1C}">
                <a14:useLocalDpi xmlns:a14="http://schemas.microsoft.com/office/drawing/2010/main" val="0"/>
              </a:ext>
            </a:extLst>
          </a:blip>
          <a:srcRect t="27765" b="15985"/>
          <a:stretch/>
        </p:blipFill>
        <p:spPr>
          <a:xfrm>
            <a:off x="20" y="10"/>
            <a:ext cx="12191980" cy="6857990"/>
          </a:xfrm>
          <a:prstGeom prst="rect">
            <a:avLst/>
          </a:prstGeom>
        </p:spPr>
      </p:pic>
      <p:sp>
        <p:nvSpPr>
          <p:cNvPr id="2" name="Title 1">
            <a:extLst>
              <a:ext uri="{FF2B5EF4-FFF2-40B4-BE49-F238E27FC236}">
                <a16:creationId xmlns:a16="http://schemas.microsoft.com/office/drawing/2014/main" id="{6C39A8B7-8873-4B0E-B9B1-125160FE2A7C}"/>
              </a:ext>
            </a:extLst>
          </p:cNvPr>
          <p:cNvSpPr>
            <a:spLocks noGrp="1"/>
          </p:cNvSpPr>
          <p:nvPr>
            <p:ph type="title"/>
          </p:nvPr>
        </p:nvSpPr>
        <p:spPr>
          <a:xfrm>
            <a:off x="1141413" y="609600"/>
            <a:ext cx="9905998" cy="583769"/>
          </a:xfrm>
        </p:spPr>
        <p:txBody>
          <a:bodyPr>
            <a:normAutofit fontScale="90000"/>
          </a:bodyPr>
          <a:lstStyle/>
          <a:p>
            <a:r>
              <a:rPr lang="en-GB" dirty="0"/>
              <a:t>References:</a:t>
            </a:r>
            <a:br>
              <a:rPr lang="en-GB" dirty="0"/>
            </a:br>
            <a:endParaRPr lang="en-GB" dirty="0"/>
          </a:p>
        </p:txBody>
      </p:sp>
      <p:pic>
        <p:nvPicPr>
          <p:cNvPr id="7" name="Content Placeholder 6" descr="Text, application&#10;&#10;Description automatically generated with medium confidence">
            <a:extLst>
              <a:ext uri="{FF2B5EF4-FFF2-40B4-BE49-F238E27FC236}">
                <a16:creationId xmlns:a16="http://schemas.microsoft.com/office/drawing/2014/main" id="{410186AE-4D4A-4A10-A08A-D19A68A6E4BF}"/>
              </a:ext>
            </a:extLst>
          </p:cNvPr>
          <p:cNvPicPr>
            <a:picLocks noGrp="1" noChangeAspect="1"/>
          </p:cNvPicPr>
          <p:nvPr>
            <p:ph idx="1"/>
          </p:nvPr>
        </p:nvPicPr>
        <p:blipFill>
          <a:blip r:embed="rId5">
            <a:extLst>
              <a:ext uri="{28A0092B-C50C-407E-A947-70E740481C1C}">
                <a14:useLocalDpi xmlns:a14="http://schemas.microsoft.com/office/drawing/2010/main" val="0"/>
              </a:ext>
            </a:extLst>
          </a:blip>
          <a:stretch>
            <a:fillRect/>
          </a:stretch>
        </p:blipFill>
        <p:spPr>
          <a:xfrm>
            <a:off x="619933" y="1627322"/>
            <a:ext cx="10427478" cy="4974955"/>
          </a:xfrm>
        </p:spPr>
      </p:pic>
    </p:spTree>
    <p:extLst>
      <p:ext uri="{BB962C8B-B14F-4D97-AF65-F5344CB8AC3E}">
        <p14:creationId xmlns:p14="http://schemas.microsoft.com/office/powerpoint/2010/main" val="851909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BB15FA90-CCDA-4D1D-B6AE-52C6F242718C}"/>
              </a:ext>
            </a:extLst>
          </p:cNvPr>
          <p:cNvPicPr>
            <a:picLocks noChangeAspect="1"/>
          </p:cNvPicPr>
          <p:nvPr/>
        </p:nvPicPr>
        <p:blipFill rotWithShape="1">
          <a:blip r:embed="rId4">
            <a:duotone>
              <a:prstClr val="black"/>
              <a:prstClr val="white"/>
            </a:duotone>
            <a:extLst>
              <a:ext uri="{28A0092B-C50C-407E-A947-70E740481C1C}">
                <a14:useLocalDpi xmlns:a14="http://schemas.microsoft.com/office/drawing/2010/main" val="0"/>
              </a:ext>
            </a:extLst>
          </a:blip>
          <a:srcRect l="2356" r="8662"/>
          <a:stretch/>
        </p:blipFill>
        <p:spPr>
          <a:xfrm>
            <a:off x="20" y="10"/>
            <a:ext cx="6102397" cy="6857990"/>
          </a:xfrm>
          <a:prstGeom prst="rect">
            <a:avLst/>
          </a:prstGeom>
        </p:spPr>
      </p:pic>
      <p:pic>
        <p:nvPicPr>
          <p:cNvPr id="3" name="Picture 2" descr="A picture containing text, outdoor, person&#10;&#10;Description automatically generated">
            <a:extLst>
              <a:ext uri="{FF2B5EF4-FFF2-40B4-BE49-F238E27FC236}">
                <a16:creationId xmlns:a16="http://schemas.microsoft.com/office/drawing/2014/main" id="{8533A1BD-DAE1-4B2E-81C1-3A57D348D634}"/>
              </a:ext>
            </a:extLst>
          </p:cNvPr>
          <p:cNvPicPr>
            <a:picLocks noChangeAspect="1"/>
          </p:cNvPicPr>
          <p:nvPr/>
        </p:nvPicPr>
        <p:blipFill rotWithShape="1">
          <a:blip r:embed="rId5">
            <a:duotone>
              <a:prstClr val="black"/>
              <a:prstClr val="white"/>
            </a:duotone>
            <a:extLst>
              <a:ext uri="{28A0092B-C50C-407E-A947-70E740481C1C}">
                <a14:useLocalDpi xmlns:a14="http://schemas.microsoft.com/office/drawing/2010/main" val="0"/>
              </a:ext>
            </a:extLst>
          </a:blip>
          <a:srcRect l="19908" r="20695" b="-1"/>
          <a:stretch/>
        </p:blipFill>
        <p:spPr>
          <a:xfrm>
            <a:off x="6102417" y="10"/>
            <a:ext cx="6102417" cy="6857990"/>
          </a:xfrm>
          <a:prstGeom prst="rect">
            <a:avLst/>
          </a:prstGeom>
        </p:spPr>
      </p:pic>
      <p:pic>
        <p:nvPicPr>
          <p:cNvPr id="7" name="Picture 6" descr="Logo&#10;&#10;Description automatically generated">
            <a:extLst>
              <a:ext uri="{FF2B5EF4-FFF2-40B4-BE49-F238E27FC236}">
                <a16:creationId xmlns:a16="http://schemas.microsoft.com/office/drawing/2014/main" id="{F2071E08-0C02-4433-BA31-4261CD810CF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02417" y="5889356"/>
            <a:ext cx="2514641" cy="968634"/>
          </a:xfrm>
          <a:prstGeom prst="rect">
            <a:avLst/>
          </a:prstGeom>
        </p:spPr>
      </p:pic>
    </p:spTree>
    <p:extLst>
      <p:ext uri="{BB962C8B-B14F-4D97-AF65-F5344CB8AC3E}">
        <p14:creationId xmlns:p14="http://schemas.microsoft.com/office/powerpoint/2010/main" val="3618456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ae6edbdedb59637b8cbd334191b21d3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3a6ee151d17622bb6c9894421a4ac6c6"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D09BD87-FEA0-40F1-AEE9-18556A14E8E1}">
  <ds:schemaRefs>
    <ds:schemaRef ds:uri="http://schemas.microsoft.com/sharepoint/v3/contenttype/forms"/>
  </ds:schemaRefs>
</ds:datastoreItem>
</file>

<file path=customXml/itemProps2.xml><?xml version="1.0" encoding="utf-8"?>
<ds:datastoreItem xmlns:ds="http://schemas.openxmlformats.org/officeDocument/2006/customXml" ds:itemID="{2C258BB6-DAAA-4335-B961-20D67CCE02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EB4B2B-83ED-4566-98B8-BCD89AD80F44}">
  <ds:schemaRefs>
    <ds:schemaRef ds:uri="http://purl.org/dc/elements/1.1/"/>
    <ds:schemaRef ds:uri="http://schemas.microsoft.com/office/2006/documentManagement/types"/>
    <ds:schemaRef ds:uri="http://schemas.microsoft.com/office/infopath/2007/PartnerControls"/>
    <ds:schemaRef ds:uri="9902240c-f584-4322-946e-7b0be23bca91"/>
    <ds:schemaRef ds:uri="http://purl.org/dc/terms/"/>
    <ds:schemaRef ds:uri="http://schemas.microsoft.com/office/2006/metadata/properties"/>
    <ds:schemaRef ds:uri="d2ec016d-25cf-4c07-aa6b-c53e267faa6f"/>
    <ds:schemaRef ds:uri="http://www.w3.org/XML/1998/namespace"/>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TM03457485[[fn=Mesh]]</Template>
  <TotalTime>1137</TotalTime>
  <Words>2948</Words>
  <Application>Microsoft Office PowerPoint</Application>
  <PresentationFormat>Widescreen</PresentationFormat>
  <Paragraphs>251</Paragraphs>
  <Slides>20</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Georgia</vt:lpstr>
      <vt:lpstr>Symbol</vt:lpstr>
      <vt:lpstr>Mesh</vt:lpstr>
      <vt:lpstr>MUSIKLab</vt:lpstr>
      <vt:lpstr>Contents:</vt:lpstr>
      <vt:lpstr>Business overview</vt:lpstr>
      <vt:lpstr>Product and services </vt:lpstr>
      <vt:lpstr>MARKET AUDIT:  Competitors </vt:lpstr>
      <vt:lpstr>PowerPoint Presentation</vt:lpstr>
      <vt:lpstr>                             Pestel analysis</vt:lpstr>
      <vt:lpstr>Target market:</vt:lpstr>
      <vt:lpstr>Target market(CONTINUED)</vt:lpstr>
      <vt:lpstr>Target market (CONTINUED)</vt:lpstr>
      <vt:lpstr>Target market (continued)</vt:lpstr>
      <vt:lpstr>Marketing plan</vt:lpstr>
      <vt:lpstr>PowerPoint Presentation</vt:lpstr>
      <vt:lpstr>Financial plan</vt:lpstr>
      <vt:lpstr>Financial plan-Cash flow forecast for `21</vt:lpstr>
      <vt:lpstr>3 Years cash flow forecast</vt:lpstr>
      <vt:lpstr>Forecast profit and loss account</vt:lpstr>
      <vt:lpstr>Musiklab link`s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MusikLab</dc:title>
  <dc:creator>Andreea Elisabeta Magos (1918861)</dc:creator>
  <cp:lastModifiedBy>Andreea Elisabeta Magos (1918861)</cp:lastModifiedBy>
  <cp:revision>1</cp:revision>
  <dcterms:created xsi:type="dcterms:W3CDTF">2021-07-20T18:30:48Z</dcterms:created>
  <dcterms:modified xsi:type="dcterms:W3CDTF">2021-07-21T14:00:15Z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