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g.co/kgs/dokbAhi" TargetMode="Externa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share/p/1F27TUJR8X/" TargetMode="External" /><Relationship Id="rId2" Type="http://schemas.openxmlformats.org/officeDocument/2006/relationships/hyperlink" Target="https://vm.tiktok.com/ZNdRtMR87/" TargetMode="Externa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dvertising.amazon.com/lp/grow-your-business-with-sponsored-ads?tag=googhydr-20&amp;ref=pd_sl_99mjnnl8f4_p_ps_gg_nb_uk_en_m_core_p_653851938640&amp;k_digital%20media%20and%20marketing&amp;group_146460667406" TargetMode="External" /><Relationship Id="rId2" Type="http://schemas.openxmlformats.org/officeDocument/2006/relationships/hyperlink" Target="https://www.adriasolutions.co.uk/12-genuine-benefits-of-hiring-local-employees/" TargetMode="Externa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diff.gov.uk/ENG/Business/Support-and-Finance-for-Business/cardiff-growth-fund/Pages/default.aspx" TargetMode="External" /><Relationship Id="rId2" Type="http://schemas.openxmlformats.org/officeDocument/2006/relationships/hyperlink" Target="https://www.arboristnow.com/news/the-top-5-benefits-of-landscaping-your-business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groundsguys.com/blog/2015/may/the-benefits-of-landscaping/" TargetMode="Externa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hire/c/info/hire-apprentice-training?gad_source=1&amp;gclid=CjwKCAjw7pO_BhAlEiwA4pMQvPEhQWYPeqMJRmMBqspYmDVckYjjpKQhwfGtRfQ8edfylLw_nHnqZBoCBGMQAvD_BwE&amp;aceid=" TargetMode="External" /><Relationship Id="rId2" Type="http://schemas.openxmlformats.org/officeDocument/2006/relationships/hyperlink" Target="https://www.helpboxuk.com/maximising-your-home-office-allowance-a-uk-taxpayers-guid032/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accountsandlegal.co.uk/small-business-advice/private-limited-company-advantages-and-disadvantages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A9107-28E7-80AD-5A76-72D578FAB4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Landscaping business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5E02BB-8893-B0F2-D04C-914F4F9D26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Legacy lawn and landscapes Ltd </a:t>
            </a:r>
          </a:p>
          <a:p>
            <a:r>
              <a:rPr lang="en-GB" dirty="0"/>
              <a:t>Student name: William </a:t>
            </a:r>
            <a:r>
              <a:rPr lang="en-GB" dirty="0" err="1"/>
              <a:t>Kakande</a:t>
            </a:r>
            <a:r>
              <a:rPr lang="en-GB" dirty="0"/>
              <a:t> </a:t>
            </a:r>
          </a:p>
          <a:p>
            <a:r>
              <a:rPr lang="en-GB" dirty="0"/>
              <a:t>Student number: 2330337</a:t>
            </a:r>
          </a:p>
          <a:p>
            <a:r>
              <a:rPr lang="en-GB" dirty="0"/>
              <a:t>Course  lecturer:  MELANIE SQUIRE </a:t>
            </a:r>
          </a:p>
          <a:p>
            <a:r>
              <a:rPr lang="en-GB" dirty="0"/>
              <a:t>Course name: managing Enterprise </a:t>
            </a:r>
          </a:p>
        </p:txBody>
      </p:sp>
    </p:spTree>
    <p:extLst>
      <p:ext uri="{BB962C8B-B14F-4D97-AF65-F5344CB8AC3E}">
        <p14:creationId xmlns:p14="http://schemas.microsoft.com/office/powerpoint/2010/main" val="2497281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87025-CB49-653E-C3EF-0A7499E25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Limited company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81EBB-2607-DA61-DB0B-1C4AAF2C6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Advantages </a:t>
            </a:r>
          </a:p>
          <a:p>
            <a:r>
              <a:rPr lang="en-GB" dirty="0"/>
              <a:t>Protects personal assets of shareholders and directors from company debts. Neil O, 2025, risk of having personal assets seized to pay off company debts is reduced.</a:t>
            </a:r>
          </a:p>
          <a:p>
            <a:r>
              <a:rPr lang="en-GB" dirty="0"/>
              <a:t>Tax efficiency as dividends are taxed at a lower rate than salaries. </a:t>
            </a:r>
          </a:p>
          <a:p>
            <a:r>
              <a:rPr lang="en-GB" dirty="0"/>
              <a:t>Separate legal entity (own property, sue or be sued). </a:t>
            </a:r>
          </a:p>
          <a:p>
            <a:r>
              <a:rPr lang="en-GB" dirty="0"/>
              <a:t>Company name is protected. Neil O, 2025, the company name is protected and cannot be used by other businesses.</a:t>
            </a:r>
          </a:p>
          <a:p>
            <a:r>
              <a:rPr lang="en-GB" dirty="0"/>
              <a:t>It gives the company a reputable and professional image. </a:t>
            </a:r>
          </a:p>
        </p:txBody>
      </p:sp>
    </p:spTree>
    <p:extLst>
      <p:ext uri="{BB962C8B-B14F-4D97-AF65-F5344CB8AC3E}">
        <p14:creationId xmlns:p14="http://schemas.microsoft.com/office/powerpoint/2010/main" val="2122165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FE6F1-2F62-B34E-1655-4794DFFFE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DD2C8-4D23-C545-335E-F93A3EC51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Disadvantages </a:t>
            </a:r>
          </a:p>
          <a:p>
            <a:r>
              <a:rPr lang="en-GB" dirty="0"/>
              <a:t>Higher costs of establishment and running. Neil O, 2025, reveals that when you setup a limited company, you must follow a number of procedures that might be time consuming and costly. </a:t>
            </a:r>
          </a:p>
          <a:p>
            <a:r>
              <a:rPr lang="en-GB" dirty="0"/>
              <a:t>Ownership, shareholders and directors have a say </a:t>
            </a:r>
          </a:p>
          <a:p>
            <a:r>
              <a:rPr lang="en-GB" dirty="0"/>
              <a:t>The administrative burden. Neil O, 2025, if the burden is too high, you may be consider hiring a company secretary to handle those tasks adding to costs. </a:t>
            </a:r>
          </a:p>
          <a:p>
            <a:r>
              <a:rPr lang="en-GB" dirty="0"/>
              <a:t>Increased paperwork and administration as it requires more complex accounting and administrative responsibilities.</a:t>
            </a:r>
          </a:p>
          <a:p>
            <a:r>
              <a:rPr lang="en-GB" dirty="0"/>
              <a:t>Public disclosure as information about the company ownership and financial information is publicly available. </a:t>
            </a:r>
          </a:p>
        </p:txBody>
      </p:sp>
    </p:spTree>
    <p:extLst>
      <p:ext uri="{BB962C8B-B14F-4D97-AF65-F5344CB8AC3E}">
        <p14:creationId xmlns:p14="http://schemas.microsoft.com/office/powerpoint/2010/main" val="1896137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6EAE5-6422-64BB-04DC-60BCD855A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Mission statement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5D267-EEA0-0E8A-3DAB-D7CD5ECB2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Design, build and maintain. </a:t>
            </a:r>
          </a:p>
          <a:p>
            <a:pPr marL="0" indent="0">
              <a:buNone/>
            </a:pPr>
            <a:r>
              <a:rPr lang="en-GB" b="1" dirty="0"/>
              <a:t>Aims.</a:t>
            </a:r>
          </a:p>
          <a:p>
            <a:r>
              <a:rPr lang="en-GB" dirty="0"/>
              <a:t>Extend my gardening and landscaping business in Cardiff and sounding areas in the next 12 months. </a:t>
            </a:r>
          </a:p>
          <a:p>
            <a:pPr marL="0" indent="0">
              <a:buNone/>
            </a:pPr>
            <a:r>
              <a:rPr lang="en-GB" b="1" dirty="0"/>
              <a:t>Objectives . </a:t>
            </a:r>
          </a:p>
          <a:p>
            <a:r>
              <a:rPr lang="en-GB" dirty="0"/>
              <a:t>Purchase a van of £10000 and tools worth £5000 by 31</a:t>
            </a:r>
            <a:r>
              <a:rPr lang="en-GB" baseline="30000" dirty="0"/>
              <a:t>st</a:t>
            </a:r>
            <a:r>
              <a:rPr lang="en-GB" dirty="0"/>
              <a:t> June 2025.</a:t>
            </a:r>
          </a:p>
          <a:p>
            <a:r>
              <a:rPr lang="en-GB" dirty="0"/>
              <a:t>Open up different social media platforms for advertising and promotion including Facebook, X, Instagram, </a:t>
            </a:r>
            <a:r>
              <a:rPr lang="en-GB" dirty="0" err="1"/>
              <a:t>tiktok</a:t>
            </a:r>
            <a:r>
              <a:rPr lang="en-GB" dirty="0"/>
              <a:t> </a:t>
            </a:r>
            <a:r>
              <a:rPr lang="en-GB" dirty="0" err="1"/>
              <a:t>etc</a:t>
            </a:r>
            <a:r>
              <a:rPr lang="en-GB" dirty="0"/>
              <a:t> in the first month of starting, by 30</a:t>
            </a:r>
            <a:r>
              <a:rPr lang="en-GB" baseline="30000" dirty="0"/>
              <a:t>th</a:t>
            </a:r>
            <a:r>
              <a:rPr lang="en-GB" dirty="0"/>
              <a:t> April 2025.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56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50F48-0D2D-9D1B-1E37-30102BB87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Continuation of objectives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8130C-046C-ABDC-99A6-C147AA0B0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Print posters, flyers and business cards to give out as another advertising strategy by May 2025.</a:t>
            </a:r>
          </a:p>
          <a:p>
            <a:r>
              <a:rPr lang="en-GB" dirty="0"/>
              <a:t>Intend to source a  £8000 loan from the bank and secure a grant of £10000 from the Cardiff council through the Business Growth Cardiff scheme (BGF) by 30</a:t>
            </a:r>
            <a:r>
              <a:rPr lang="en-GB" baseline="30000" dirty="0"/>
              <a:t>th</a:t>
            </a:r>
            <a:r>
              <a:rPr lang="en-GB" dirty="0"/>
              <a:t> April 2025.</a:t>
            </a:r>
          </a:p>
          <a:p>
            <a:r>
              <a:rPr lang="en-GB" dirty="0"/>
              <a:t>According to Cardiff Council 2025, grant is 50% of total business spend excluding VAT.</a:t>
            </a:r>
          </a:p>
          <a:p>
            <a:r>
              <a:rPr lang="en-GB" dirty="0"/>
              <a:t>Offer charitable work to help with giving back to the community by helping with tiding elderly people’s gardens for free.</a:t>
            </a:r>
          </a:p>
          <a:p>
            <a:r>
              <a:rPr lang="en-GB" dirty="0"/>
              <a:t>Employ 4 labourers to assist with work by 30</a:t>
            </a:r>
            <a:r>
              <a:rPr lang="en-GB" baseline="30000" dirty="0"/>
              <a:t>th</a:t>
            </a:r>
            <a:r>
              <a:rPr lang="en-GB" dirty="0"/>
              <a:t> April 2025.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084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C34C9-3405-EBB2-7FA0-3780E2DAB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location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0587E-B2FE-109D-B0F5-87A45A558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 intend to use my home address as my work station, use the garage for my tools storage and the drive to park my work van. </a:t>
            </a:r>
            <a:r>
              <a:rPr lang="en-GB" dirty="0" err="1"/>
              <a:t>HelpBox</a:t>
            </a:r>
            <a:r>
              <a:rPr lang="en-GB" dirty="0"/>
              <a:t> 2024, reveals that working from home could save some costs as way of tax relief.</a:t>
            </a:r>
          </a:p>
          <a:p>
            <a:pPr marL="0" indent="0">
              <a:buNone/>
            </a:pPr>
            <a:r>
              <a:rPr lang="en-GB" dirty="0"/>
              <a:t>The rationale of this is that it will save me a lot of money as I won’t have rent costs and it’s safe for my van and tools. </a:t>
            </a:r>
          </a:p>
          <a:p>
            <a:pPr marL="0" indent="0">
              <a:buNone/>
            </a:pPr>
            <a:r>
              <a:rPr lang="en-GB" dirty="0"/>
              <a:t>In addition, it is a strategic location, easy to access. </a:t>
            </a:r>
          </a:p>
          <a:p>
            <a:pPr marL="0" indent="0">
              <a:buNone/>
            </a:pPr>
            <a:r>
              <a:rPr lang="en-GB" dirty="0"/>
              <a:t>12A Broadway, Cardiff CF24 1NF </a:t>
            </a:r>
            <a:r>
              <a:rPr lang="en-GB" dirty="0">
                <a:hlinkClick r:id="rId2"/>
              </a:rPr>
              <a:t>https://g.co/kgs/dokbAhi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https://maps.app.goo.gl/pd9Bhofpmq6k9sJH8</a:t>
            </a:r>
          </a:p>
          <a:p>
            <a:pPr marL="0" indent="0">
              <a:buNone/>
            </a:pPr>
            <a:r>
              <a:rPr lang="en-GB" dirty="0"/>
              <a:t>It will save me time and finances as I don’t really need an office because my customers’ gardens are my actual places.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003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23797-67DF-DA50-F383-840158977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E4176-A4B4-8415-514A-1EC9CF512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will employ 4 workers making it a team of 5 members including myself.</a:t>
            </a:r>
          </a:p>
          <a:p>
            <a:r>
              <a:rPr lang="en-GB" dirty="0"/>
              <a:t>I will source these people from Cardiff area for reliability reasons. Nick, D 2022, reveals that employees with shorter commutes productive and less likely to </a:t>
            </a:r>
            <a:r>
              <a:rPr lang="en-GB"/>
              <a:t>take sick leaves.</a:t>
            </a:r>
            <a:endParaRPr lang="en-GB" dirty="0"/>
          </a:p>
          <a:p>
            <a:r>
              <a:rPr lang="en-GB" dirty="0"/>
              <a:t>According to Indeed 2025, apprentices bring a lot of value to businesses. So I intend to use that approach.</a:t>
            </a:r>
          </a:p>
          <a:p>
            <a:r>
              <a:rPr lang="en-GB" dirty="0"/>
              <a:t>Their job roles will include but not limited to; digging, lawnmowing, hedge cutting, slabbing, jet washing, fencing among other roles. </a:t>
            </a:r>
          </a:p>
          <a:p>
            <a:r>
              <a:rPr lang="en-GB" dirty="0"/>
              <a:t>I will also have a company accountant and legal representative.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362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4EA47-733E-B178-274A-EBDEB4AAC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initiatives / strategy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A3C58-2EA1-CD9E-AF57-ACAF59FA2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 intend to use the following marketing initiatives to promote my business;</a:t>
            </a:r>
          </a:p>
          <a:p>
            <a:r>
              <a:rPr lang="en-GB" dirty="0"/>
              <a:t>Brand my van with the company name “legacy lawn and landscape”.</a:t>
            </a:r>
          </a:p>
          <a:p>
            <a:r>
              <a:rPr lang="en-GB" dirty="0"/>
              <a:t>Print out flyers, posters and business cards to give out. </a:t>
            </a:r>
          </a:p>
          <a:p>
            <a:r>
              <a:rPr lang="en-GB" dirty="0"/>
              <a:t>Use social media platforms such as Facebook, Instagram, X, </a:t>
            </a:r>
            <a:r>
              <a:rPr lang="en-GB" dirty="0" err="1"/>
              <a:t>tiktok</a:t>
            </a:r>
            <a:r>
              <a:rPr lang="en-GB" dirty="0"/>
              <a:t> to post my work so I can be contacted. According to Amazon Ads 2025, small businesses attribute 30% of their success to social media.</a:t>
            </a:r>
          </a:p>
          <a:p>
            <a:r>
              <a:rPr lang="en-GB" dirty="0"/>
              <a:t>Drop fryers through the letter box of houses area my work places.</a:t>
            </a:r>
          </a:p>
          <a:p>
            <a:r>
              <a:rPr lang="en-GB" dirty="0"/>
              <a:t>Leave some business cards behind at every finished jobs for a happy customer to give out.</a:t>
            </a:r>
          </a:p>
        </p:txBody>
      </p:sp>
    </p:spTree>
    <p:extLst>
      <p:ext uri="{BB962C8B-B14F-4D97-AF65-F5344CB8AC3E}">
        <p14:creationId xmlns:p14="http://schemas.microsoft.com/office/powerpoint/2010/main" val="795498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297F1-2D8B-F931-ADB7-AB41A566A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Actual </a:t>
            </a:r>
            <a:r>
              <a:rPr lang="en-GB"/>
              <a:t>marketing examples.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877D0-B232-262F-09ED-4C0BB9F5B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https://vm.tiktok.com/ZNdRtMR87/</a:t>
            </a:r>
            <a:r>
              <a:rPr lang="en-GB" dirty="0"/>
              <a:t>  . Attached is a link to one of my finished work on in a </a:t>
            </a:r>
            <a:r>
              <a:rPr lang="en-GB" dirty="0" err="1"/>
              <a:t>tiktok</a:t>
            </a:r>
            <a:r>
              <a:rPr lang="en-GB" dirty="0"/>
              <a:t> post.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https://www.facebook.com/share/p/1F27TUJR8X/</a:t>
            </a:r>
            <a:r>
              <a:rPr lang="en-GB" dirty="0"/>
              <a:t> . And also a Facebook post showing our work.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970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A001-6093-3A25-D4C0-F91F947A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 and benefits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DD066-C2A4-786A-DCFF-CF03EF15A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Arboristnow</a:t>
            </a:r>
            <a:r>
              <a:rPr lang="en-GB" dirty="0"/>
              <a:t> 2025, It enhances property value and appeal to investors or buyers.</a:t>
            </a:r>
          </a:p>
          <a:p>
            <a:r>
              <a:rPr lang="en-GB" dirty="0"/>
              <a:t>Flowers and plants enhance well-being.</a:t>
            </a:r>
          </a:p>
          <a:p>
            <a:r>
              <a:rPr lang="en-GB" dirty="0"/>
              <a:t>It improves/ boosts the curb appeal.</a:t>
            </a:r>
          </a:p>
          <a:p>
            <a:r>
              <a:rPr lang="en-GB" dirty="0"/>
              <a:t>Grass and trees provide a cooler temperature. </a:t>
            </a:r>
          </a:p>
          <a:p>
            <a:r>
              <a:rPr lang="en-GB" dirty="0"/>
              <a:t>Retaining walls reduce on soil erosion.</a:t>
            </a:r>
          </a:p>
          <a:p>
            <a:r>
              <a:rPr lang="en-GB" dirty="0"/>
              <a:t>According to Grounds Guys 2025, landscaping improves privacy in terms of fencing etc.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3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54F71-1FE8-560B-B4A7-1B093C291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DC230-7B42-2A38-B332-23EBABC56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Adria Solutions (2025), </a:t>
            </a:r>
            <a:r>
              <a:rPr lang="en-GB" i="1" dirty="0"/>
              <a:t>12 Genuine Benefits of  Hiring Local Employees.</a:t>
            </a:r>
            <a:r>
              <a:rPr lang="en-GB" b="1" i="1" dirty="0"/>
              <a:t>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https://www.adriasolutions.co.uk/12-genuine-benefits-of-hiring-local-employees/</a:t>
            </a:r>
            <a:r>
              <a:rPr lang="en-GB" dirty="0"/>
              <a:t> . </a:t>
            </a:r>
          </a:p>
          <a:p>
            <a:pPr marL="0" indent="0">
              <a:buNone/>
            </a:pPr>
            <a:r>
              <a:rPr lang="en-GB" dirty="0"/>
              <a:t>(Accessed 26/03/2025.)</a:t>
            </a:r>
          </a:p>
          <a:p>
            <a:pPr marL="0" indent="0">
              <a:buNone/>
            </a:pPr>
            <a:r>
              <a:rPr lang="en-GB" dirty="0"/>
              <a:t>Amazon Ads (2025), </a:t>
            </a:r>
            <a:r>
              <a:rPr lang="en-GB" i="1" dirty="0"/>
              <a:t>Get Your Products Discovered by Sponsored Ads.</a:t>
            </a:r>
          </a:p>
          <a:p>
            <a:pPr marL="0" indent="0">
              <a:buNone/>
            </a:pPr>
            <a:r>
              <a:rPr lang="en-GB" dirty="0"/>
              <a:t>Available at </a:t>
            </a:r>
            <a:r>
              <a:rPr lang="en-GB" dirty="0">
                <a:hlinkClick r:id="rId3"/>
              </a:rPr>
              <a:t>https://advertising.amazon.com/lp/grow-your-business-with-sponsored-ads?tag=googhydr-20&amp;ref=pd_sl_99mjnnl8f4_p_ps_gg_nb_uk_en_m_core_p_653851938640&amp;k_digital%20media%20and%20marketing&amp;group_146460667406</a:t>
            </a:r>
            <a:r>
              <a:rPr lang="en-GB" dirty="0"/>
              <a:t> . Accessed (26/03/2025)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378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1361-D383-26C6-5686-F4FA9F89E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Continuation of 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B93B1-3EDA-BD51-B7B7-A6FCD8837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16257" y="0"/>
            <a:ext cx="12261450" cy="62742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Arboristnow</a:t>
            </a:r>
            <a:r>
              <a:rPr lang="en-GB" dirty="0"/>
              <a:t> (2025), </a:t>
            </a:r>
            <a:r>
              <a:rPr lang="en-GB" i="1" dirty="0"/>
              <a:t>Top Five Benefits of Landscaping Business.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https://03ww.arboristnow.com/news/the-top-5-benefits-of-landscaping-your-business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 25/03/2025)</a:t>
            </a:r>
          </a:p>
          <a:p>
            <a:pPr marL="0" indent="0">
              <a:buNone/>
            </a:pPr>
            <a:r>
              <a:rPr lang="en-GB" dirty="0"/>
              <a:t>Cardiff Council (2025), </a:t>
            </a:r>
            <a:r>
              <a:rPr lang="en-GB" i="1" dirty="0"/>
              <a:t>Cardiff Growth Fund. 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https://www.cardiff.gov.uk/ENG/Business/Support-and-Finance-for-Business/cardiff-growth-fund/Pages/default.aspx</a:t>
            </a:r>
            <a:r>
              <a:rPr lang="en-GB" dirty="0"/>
              <a:t> (Accessed 26/03/2025)</a:t>
            </a:r>
          </a:p>
          <a:p>
            <a:pPr marL="0" indent="0">
              <a:buNone/>
            </a:pPr>
            <a:r>
              <a:rPr lang="en-GB" dirty="0"/>
              <a:t>Ground Guys (2025), </a:t>
            </a:r>
            <a:r>
              <a:rPr lang="en-GB" i="1" dirty="0"/>
              <a:t>The Benefits of Landscaping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https://www.groundsguys.com/blog/2015/may/the-benefits-of-landscaping/</a:t>
            </a:r>
            <a:r>
              <a:rPr lang="en-GB" dirty="0"/>
              <a:t> (Accessed 25/03/2025)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8435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44EC6-908C-A787-5CFD-0BDC0056F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1D68-1DE8-FA5D-AF34-BB51D466F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HelpBox</a:t>
            </a:r>
            <a:r>
              <a:rPr lang="en-GB" dirty="0"/>
              <a:t> (2024), </a:t>
            </a:r>
            <a:r>
              <a:rPr lang="en-GB" i="1" dirty="0"/>
              <a:t>Maximising the Benefits of the Home Office Allowance : A Guide for Taxpayers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https://www.helpboxuk.com/maximising-your-home-office-allowance-a-uk-taxpayers-guid032/</a:t>
            </a:r>
            <a:r>
              <a:rPr lang="en-GB" dirty="0"/>
              <a:t> (Accessed 25/03/2025)</a:t>
            </a:r>
          </a:p>
          <a:p>
            <a:pPr marL="0" indent="0">
              <a:buNone/>
            </a:pPr>
            <a:r>
              <a:rPr lang="en-GB" dirty="0"/>
              <a:t>Indeed (2025), </a:t>
            </a:r>
            <a:r>
              <a:rPr lang="en-GB" i="1" dirty="0"/>
              <a:t>Apprenticeship: how to hire an apprentice and provide them with training.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https://uk.indeed.com/hire/c/info/hire-apprentice-training?gad_source=1&amp;gclid=CjwKCAjw7pO_BhAlEiwA4pMQvPEhQWYPeqMJRmMBqspYmDVckYjjpKQhwfGtRfQ8edfylLw_nHnqZBoCBGMQAvD_BwE&amp;aceid=</a:t>
            </a:r>
            <a:r>
              <a:rPr lang="en-GB" dirty="0"/>
              <a:t> (Accessed 24/03/2025)</a:t>
            </a:r>
          </a:p>
          <a:p>
            <a:pPr marL="0" indent="0">
              <a:buNone/>
            </a:pPr>
            <a:r>
              <a:rPr lang="en-GB" dirty="0"/>
              <a:t>Neil, O. (2025), </a:t>
            </a:r>
            <a:r>
              <a:rPr lang="en-GB" i="1" dirty="0"/>
              <a:t>Private Limited Company Advantages &amp; Disadvantages.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https://accountsandlegal.co.uk/small-business-advice/private-limited-company-advantages-and-disadvantages/</a:t>
            </a:r>
            <a:r>
              <a:rPr lang="en-GB" dirty="0"/>
              <a:t> ( Accessed 26/03/25)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04894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Gallery</vt:lpstr>
      <vt:lpstr>Landscaping business </vt:lpstr>
      <vt:lpstr>Limited company </vt:lpstr>
      <vt:lpstr>PowerPoint Presentation</vt:lpstr>
      <vt:lpstr>Mission statement </vt:lpstr>
      <vt:lpstr>Continuation of objectives </vt:lpstr>
      <vt:lpstr>Physical location </vt:lpstr>
      <vt:lpstr>Human resources </vt:lpstr>
      <vt:lpstr>Marketing initiatives / strategy </vt:lpstr>
      <vt:lpstr>Actual marketing examples. </vt:lpstr>
      <vt:lpstr>Features and benefits </vt:lpstr>
      <vt:lpstr>References</vt:lpstr>
      <vt:lpstr>Continuation of 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Landscaping business </dc:title>
  <dc:creator>William Kakande</dc:creator>
  <cp:lastModifiedBy>William Kakande</cp:lastModifiedBy>
  <cp:revision>6</cp:revision>
  <dcterms:created xsi:type="dcterms:W3CDTF">2025-03-13T11:38:28Z</dcterms:created>
  <dcterms:modified xsi:type="dcterms:W3CDTF">2025-03-27T10:38:40Z</dcterms:modified>
</cp:coreProperties>
</file>