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slides/slide266.xml" ContentType="application/vnd.openxmlformats-officedocument.presentationml.slide+xml"/>
  <Override PartName="/ppt/slides/slide267.xml" ContentType="application/vnd.openxmlformats-officedocument.presentationml.slide+xml"/>
  <Override PartName="/ppt/slides/slide268.xml" ContentType="application/vnd.openxmlformats-officedocument.presentationml.slide+xml"/>
  <Override PartName="/ppt/slides/slide269.xml" ContentType="application/vnd.openxmlformats-officedocument.presentationml.slide+xml"/>
  <Override PartName="/ppt/slides/slide270.xml" ContentType="application/vnd.openxmlformats-officedocument.presentationml.slide+xml"/>
  <Override PartName="/ppt/slides/slide271.xml" ContentType="application/vnd.openxmlformats-officedocument.presentationml.slide+xml"/>
  <Override PartName="/ppt/slides/slide272.xml" ContentType="application/vnd.openxmlformats-officedocument.presentationml.slide+xml"/>
  <Override PartName="/ppt/slides/slide273.xml" ContentType="application/vnd.openxmlformats-officedocument.presentationml.slide+xml"/>
  <Override PartName="/ppt/slides/slide274.xml" ContentType="application/vnd.openxmlformats-officedocument.presentationml.slide+xml"/>
  <Override PartName="/ppt/slides/slide275.xml" ContentType="application/vnd.openxmlformats-officedocument.presentationml.slide+xml"/>
  <Override PartName="/ppt/slides/slide276.xml" ContentType="application/vnd.openxmlformats-officedocument.presentationml.slide+xml"/>
  <Override PartName="/ppt/slides/slide277.xml" ContentType="application/vnd.openxmlformats-officedocument.presentationml.slide+xml"/>
  <Override PartName="/ppt/slides/slide278.xml" ContentType="application/vnd.openxmlformats-officedocument.presentationml.slide+xml"/>
  <Override PartName="/ppt/slides/slide279.xml" ContentType="application/vnd.openxmlformats-officedocument.presentationml.slide+xml"/>
  <Override PartName="/ppt/slides/slide280.xml" ContentType="application/vnd.openxmlformats-officedocument.presentationml.slide+xml"/>
  <Override PartName="/ppt/slides/slide281.xml" ContentType="application/vnd.openxmlformats-officedocument.presentationml.slide+xml"/>
  <Override PartName="/ppt/slides/slide282.xml" ContentType="application/vnd.openxmlformats-officedocument.presentationml.slide+xml"/>
  <Override PartName="/ppt/slides/slide283.xml" ContentType="application/vnd.openxmlformats-officedocument.presentationml.slide+xml"/>
  <Override PartName="/ppt/slides/slide284.xml" ContentType="application/vnd.openxmlformats-officedocument.presentationml.slide+xml"/>
  <Override PartName="/ppt/slides/slide285.xml" ContentType="application/vnd.openxmlformats-officedocument.presentationml.slide+xml"/>
  <Override PartName="/ppt/slides/slide286.xml" ContentType="application/vnd.openxmlformats-officedocument.presentationml.slide+xml"/>
  <Override PartName="/ppt/slides/slide287.xml" ContentType="application/vnd.openxmlformats-officedocument.presentationml.slide+xml"/>
  <Override PartName="/ppt/slides/slide288.xml" ContentType="application/vnd.openxmlformats-officedocument.presentationml.slide+xml"/>
  <Override PartName="/ppt/slides/slide289.xml" ContentType="application/vnd.openxmlformats-officedocument.presentationml.slide+xml"/>
  <Override PartName="/ppt/slides/slide290.xml" ContentType="application/vnd.openxmlformats-officedocument.presentationml.slide+xml"/>
  <Override PartName="/ppt/slides/slide291.xml" ContentType="application/vnd.openxmlformats-officedocument.presentationml.slide+xml"/>
  <Override PartName="/ppt/slides/slide292.xml" ContentType="application/vnd.openxmlformats-officedocument.presentationml.slide+xml"/>
  <Override PartName="/ppt/slides/slide293.xml" ContentType="application/vnd.openxmlformats-officedocument.presentationml.slide+xml"/>
  <Override PartName="/ppt/slides/slide294.xml" ContentType="application/vnd.openxmlformats-officedocument.presentationml.slide+xml"/>
  <Override PartName="/ppt/slides/slide295.xml" ContentType="application/vnd.openxmlformats-officedocument.presentationml.slide+xml"/>
  <Override PartName="/ppt/slides/slide296.xml" ContentType="application/vnd.openxmlformats-officedocument.presentationml.slide+xml"/>
  <Override PartName="/ppt/slides/slide297.xml" ContentType="application/vnd.openxmlformats-officedocument.presentationml.slide+xml"/>
  <Override PartName="/ppt/slides/slide298.xml" ContentType="application/vnd.openxmlformats-officedocument.presentationml.slide+xml"/>
  <Override PartName="/ppt/slides/slide299.xml" ContentType="application/vnd.openxmlformats-officedocument.presentationml.slide+xml"/>
  <Override PartName="/ppt/slides/slide300.xml" ContentType="application/vnd.openxmlformats-officedocument.presentationml.slide+xml"/>
  <Override PartName="/ppt/slides/slide301.xml" ContentType="application/vnd.openxmlformats-officedocument.presentationml.slide+xml"/>
  <Override PartName="/ppt/slides/slide302.xml" ContentType="application/vnd.openxmlformats-officedocument.presentationml.slide+xml"/>
  <Override PartName="/ppt/slides/slide303.xml" ContentType="application/vnd.openxmlformats-officedocument.presentationml.slide+xml"/>
  <Override PartName="/ppt/slides/slide304.xml" ContentType="application/vnd.openxmlformats-officedocument.presentationml.slide+xml"/>
  <Override PartName="/ppt/slides/slide305.xml" ContentType="application/vnd.openxmlformats-officedocument.presentationml.slide+xml"/>
  <Override PartName="/ppt/slides/slide306.xml" ContentType="application/vnd.openxmlformats-officedocument.presentationml.slide+xml"/>
  <Override PartName="/ppt/slides/slide307.xml" ContentType="application/vnd.openxmlformats-officedocument.presentationml.slide+xml"/>
  <Override PartName="/ppt/slides/slide308.xml" ContentType="application/vnd.openxmlformats-officedocument.presentationml.slide+xml"/>
  <Override PartName="/ppt/slides/slide309.xml" ContentType="application/vnd.openxmlformats-officedocument.presentationml.slide+xml"/>
  <Override PartName="/ppt/slides/slide310.xml" ContentType="application/vnd.openxmlformats-officedocument.presentationml.slide+xml"/>
  <Override PartName="/ppt/slides/slide311.xml" ContentType="application/vnd.openxmlformats-officedocument.presentationml.slide+xml"/>
  <Override PartName="/ppt/slides/slide312.xml" ContentType="application/vnd.openxmlformats-officedocument.presentationml.slide+xml"/>
  <Override PartName="/ppt/slides/slide313.xml" ContentType="application/vnd.openxmlformats-officedocument.presentationml.slide+xml"/>
  <Override PartName="/ppt/slides/slide314.xml" ContentType="application/vnd.openxmlformats-officedocument.presentationml.slide+xml"/>
  <Override PartName="/ppt/slides/slide315.xml" ContentType="application/vnd.openxmlformats-officedocument.presentationml.slide+xml"/>
  <Override PartName="/ppt/slides/slide316.xml" ContentType="application/vnd.openxmlformats-officedocument.presentationml.slide+xml"/>
  <Override PartName="/ppt/slides/slide317.xml" ContentType="application/vnd.openxmlformats-officedocument.presentationml.slide+xml"/>
  <Override PartName="/ppt/slides/slide318.xml" ContentType="application/vnd.openxmlformats-officedocument.presentationml.slide+xml"/>
  <Override PartName="/ppt/slides/slide319.xml" ContentType="application/vnd.openxmlformats-officedocument.presentationml.slide+xml"/>
  <Override PartName="/ppt/slides/slide320.xml" ContentType="application/vnd.openxmlformats-officedocument.presentationml.slide+xml"/>
  <Override PartName="/ppt/slides/slide321.xml" ContentType="application/vnd.openxmlformats-officedocument.presentationml.slide+xml"/>
  <Override PartName="/ppt/slides/slide322.xml" ContentType="application/vnd.openxmlformats-officedocument.presentationml.slide+xml"/>
  <Override PartName="/ppt/slides/slide323.xml" ContentType="application/vnd.openxmlformats-officedocument.presentationml.slide+xml"/>
  <Override PartName="/ppt/slides/slide324.xml" ContentType="application/vnd.openxmlformats-officedocument.presentationml.slide+xml"/>
  <Override PartName="/ppt/slides/slide325.xml" ContentType="application/vnd.openxmlformats-officedocument.presentationml.slide+xml"/>
  <Override PartName="/ppt/slides/slide326.xml" ContentType="application/vnd.openxmlformats-officedocument.presentationml.slide+xml"/>
  <Override PartName="/ppt/slides/slide327.xml" ContentType="application/vnd.openxmlformats-officedocument.presentationml.slide+xml"/>
  <Override PartName="/ppt/slides/slide328.xml" ContentType="application/vnd.openxmlformats-officedocument.presentationml.slide+xml"/>
  <Override PartName="/ppt/slides/slide329.xml" ContentType="application/vnd.openxmlformats-officedocument.presentationml.slide+xml"/>
  <Override PartName="/ppt/slides/slide330.xml" ContentType="application/vnd.openxmlformats-officedocument.presentationml.slide+xml"/>
  <Override PartName="/ppt/slides/slide331.xml" ContentType="application/vnd.openxmlformats-officedocument.presentationml.slide+xml"/>
  <Override PartName="/ppt/slides/slide332.xml" ContentType="application/vnd.openxmlformats-officedocument.presentationml.slide+xml"/>
  <Override PartName="/ppt/slides/slide333.xml" ContentType="application/vnd.openxmlformats-officedocument.presentationml.slide+xml"/>
  <Override PartName="/ppt/slides/slide334.xml" ContentType="application/vnd.openxmlformats-officedocument.presentationml.slide+xml"/>
  <Override PartName="/ppt/slides/slide335.xml" ContentType="application/vnd.openxmlformats-officedocument.presentationml.slide+xml"/>
  <Override PartName="/ppt/slides/slide336.xml" ContentType="application/vnd.openxmlformats-officedocument.presentationml.slide+xml"/>
  <Override PartName="/ppt/slides/slide337.xml" ContentType="application/vnd.openxmlformats-officedocument.presentationml.slide+xml"/>
  <Override PartName="/ppt/slides/slide338.xml" ContentType="application/vnd.openxmlformats-officedocument.presentationml.slide+xml"/>
  <Override PartName="/ppt/slides/slide339.xml" ContentType="application/vnd.openxmlformats-officedocument.presentationml.slide+xml"/>
  <Override PartName="/ppt/slides/slide340.xml" ContentType="application/vnd.openxmlformats-officedocument.presentationml.slide+xml"/>
  <Override PartName="/ppt/slides/slide341.xml" ContentType="application/vnd.openxmlformats-officedocument.presentationml.slide+xml"/>
  <Override PartName="/ppt/slides/slide342.xml" ContentType="application/vnd.openxmlformats-officedocument.presentationml.slide+xml"/>
  <Override PartName="/ppt/slides/slide343.xml" ContentType="application/vnd.openxmlformats-officedocument.presentationml.slide+xml"/>
  <Override PartName="/ppt/slides/slide344.xml" ContentType="application/vnd.openxmlformats-officedocument.presentationml.slide+xml"/>
  <Override PartName="/ppt/slides/slide345.xml" ContentType="application/vnd.openxmlformats-officedocument.presentationml.slide+xml"/>
  <Override PartName="/ppt/slides/slide346.xml" ContentType="application/vnd.openxmlformats-officedocument.presentationml.slide+xml"/>
  <Override PartName="/ppt/slides/slide347.xml" ContentType="application/vnd.openxmlformats-officedocument.presentationml.slide+xml"/>
  <Override PartName="/ppt/slides/slide348.xml" ContentType="application/vnd.openxmlformats-officedocument.presentationml.slide+xml"/>
  <Override PartName="/ppt/slides/slide3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2.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3.xml" ContentType="application/vnd.openxmlformats-officedocument.themeOverr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1"/>
  </p:notesMasterIdLst>
  <p:sldIdLst>
    <p:sldId id="636" r:id="rId2"/>
    <p:sldId id="645" r:id="rId3"/>
    <p:sldId id="256" r:id="rId4"/>
    <p:sldId id="484" r:id="rId5"/>
    <p:sldId id="474" r:id="rId6"/>
    <p:sldId id="407" r:id="rId7"/>
    <p:sldId id="406" r:id="rId8"/>
    <p:sldId id="480" r:id="rId9"/>
    <p:sldId id="415" r:id="rId10"/>
    <p:sldId id="435" r:id="rId11"/>
    <p:sldId id="426" r:id="rId12"/>
    <p:sldId id="427" r:id="rId13"/>
    <p:sldId id="432" r:id="rId14"/>
    <p:sldId id="483" r:id="rId15"/>
    <p:sldId id="365" r:id="rId16"/>
    <p:sldId id="416" r:id="rId17"/>
    <p:sldId id="417" r:id="rId18"/>
    <p:sldId id="418" r:id="rId19"/>
    <p:sldId id="408" r:id="rId20"/>
    <p:sldId id="481" r:id="rId21"/>
    <p:sldId id="436" r:id="rId22"/>
    <p:sldId id="437" r:id="rId23"/>
    <p:sldId id="450" r:id="rId24"/>
    <p:sldId id="478" r:id="rId25"/>
    <p:sldId id="479" r:id="rId26"/>
    <p:sldId id="477" r:id="rId27"/>
    <p:sldId id="442" r:id="rId28"/>
    <p:sldId id="443" r:id="rId29"/>
    <p:sldId id="445" r:id="rId30"/>
    <p:sldId id="453" r:id="rId31"/>
    <p:sldId id="463" r:id="rId32"/>
    <p:sldId id="454" r:id="rId33"/>
    <p:sldId id="464" r:id="rId34"/>
    <p:sldId id="465" r:id="rId35"/>
    <p:sldId id="468" r:id="rId36"/>
    <p:sldId id="469" r:id="rId37"/>
    <p:sldId id="467" r:id="rId38"/>
    <p:sldId id="466" r:id="rId39"/>
    <p:sldId id="461" r:id="rId40"/>
    <p:sldId id="460" r:id="rId41"/>
    <p:sldId id="430" r:id="rId42"/>
    <p:sldId id="475" r:id="rId43"/>
    <p:sldId id="458" r:id="rId44"/>
    <p:sldId id="473" r:id="rId45"/>
    <p:sldId id="471" r:id="rId46"/>
    <p:sldId id="485" r:id="rId47"/>
    <p:sldId id="332" r:id="rId48"/>
    <p:sldId id="260" r:id="rId49"/>
    <p:sldId id="259" r:id="rId50"/>
    <p:sldId id="335" r:id="rId51"/>
    <p:sldId id="336" r:id="rId52"/>
    <p:sldId id="262" r:id="rId53"/>
    <p:sldId id="338" r:id="rId54"/>
    <p:sldId id="337" r:id="rId55"/>
    <p:sldId id="340" r:id="rId56"/>
    <p:sldId id="341" r:id="rId57"/>
    <p:sldId id="344" r:id="rId58"/>
    <p:sldId id="384" r:id="rId59"/>
    <p:sldId id="487" r:id="rId60"/>
    <p:sldId id="488" r:id="rId61"/>
    <p:sldId id="489" r:id="rId62"/>
    <p:sldId id="490" r:id="rId63"/>
    <p:sldId id="345" r:id="rId64"/>
    <p:sldId id="383" r:id="rId65"/>
    <p:sldId id="349" r:id="rId66"/>
    <p:sldId id="352" r:id="rId67"/>
    <p:sldId id="353" r:id="rId68"/>
    <p:sldId id="355" r:id="rId69"/>
    <p:sldId id="360" r:id="rId70"/>
    <p:sldId id="491" r:id="rId71"/>
    <p:sldId id="492" r:id="rId72"/>
    <p:sldId id="493" r:id="rId73"/>
    <p:sldId id="347" r:id="rId74"/>
    <p:sldId id="348" r:id="rId75"/>
    <p:sldId id="385" r:id="rId76"/>
    <p:sldId id="278" r:id="rId77"/>
    <p:sldId id="470" r:id="rId78"/>
    <p:sldId id="494" r:id="rId79"/>
    <p:sldId id="495" r:id="rId80"/>
    <p:sldId id="258" r:id="rId81"/>
    <p:sldId id="496" r:id="rId82"/>
    <p:sldId id="497" r:id="rId83"/>
    <p:sldId id="261" r:id="rId84"/>
    <p:sldId id="288" r:id="rId85"/>
    <p:sldId id="289" r:id="rId86"/>
    <p:sldId id="498" r:id="rId87"/>
    <p:sldId id="263" r:id="rId88"/>
    <p:sldId id="264" r:id="rId89"/>
    <p:sldId id="334" r:id="rId90"/>
    <p:sldId id="386" r:id="rId91"/>
    <p:sldId id="387" r:id="rId92"/>
    <p:sldId id="388" r:id="rId93"/>
    <p:sldId id="499" r:id="rId94"/>
    <p:sldId id="389" r:id="rId95"/>
    <p:sldId id="402" r:id="rId96"/>
    <p:sldId id="401" r:id="rId97"/>
    <p:sldId id="342" r:id="rId98"/>
    <p:sldId id="390" r:id="rId99"/>
    <p:sldId id="330" r:id="rId100"/>
    <p:sldId id="391" r:id="rId101"/>
    <p:sldId id="392" r:id="rId102"/>
    <p:sldId id="393" r:id="rId103"/>
    <p:sldId id="394" r:id="rId104"/>
    <p:sldId id="350" r:id="rId105"/>
    <p:sldId id="351" r:id="rId106"/>
    <p:sldId id="396" r:id="rId107"/>
    <p:sldId id="346" r:id="rId108"/>
    <p:sldId id="397" r:id="rId109"/>
    <p:sldId id="325" r:id="rId110"/>
    <p:sldId id="398" r:id="rId111"/>
    <p:sldId id="399" r:id="rId112"/>
    <p:sldId id="405" r:id="rId113"/>
    <p:sldId id="403" r:id="rId114"/>
    <p:sldId id="404" r:id="rId115"/>
    <p:sldId id="400" r:id="rId116"/>
    <p:sldId id="500" r:id="rId117"/>
    <p:sldId id="300" r:id="rId118"/>
    <p:sldId id="501" r:id="rId119"/>
    <p:sldId id="502" r:id="rId120"/>
    <p:sldId id="503" r:id="rId121"/>
    <p:sldId id="290" r:id="rId122"/>
    <p:sldId id="291" r:id="rId123"/>
    <p:sldId id="294" r:id="rId124"/>
    <p:sldId id="293" r:id="rId125"/>
    <p:sldId id="292" r:id="rId126"/>
    <p:sldId id="504" r:id="rId127"/>
    <p:sldId id="505" r:id="rId128"/>
    <p:sldId id="506" r:id="rId129"/>
    <p:sldId id="507" r:id="rId130"/>
    <p:sldId id="508" r:id="rId131"/>
    <p:sldId id="265" r:id="rId132"/>
    <p:sldId id="266" r:id="rId133"/>
    <p:sldId id="297" r:id="rId134"/>
    <p:sldId id="295" r:id="rId135"/>
    <p:sldId id="299" r:id="rId136"/>
    <p:sldId id="509" r:id="rId137"/>
    <p:sldId id="510" r:id="rId138"/>
    <p:sldId id="511" r:id="rId139"/>
    <p:sldId id="512" r:id="rId140"/>
    <p:sldId id="257" r:id="rId141"/>
    <p:sldId id="513" r:id="rId142"/>
    <p:sldId id="514" r:id="rId143"/>
    <p:sldId id="515" r:id="rId144"/>
    <p:sldId id="516" r:id="rId145"/>
    <p:sldId id="517" r:id="rId146"/>
    <p:sldId id="518" r:id="rId147"/>
    <p:sldId id="519" r:id="rId148"/>
    <p:sldId id="267" r:id="rId149"/>
    <p:sldId id="268" r:id="rId150"/>
    <p:sldId id="269" r:id="rId151"/>
    <p:sldId id="520" r:id="rId152"/>
    <p:sldId id="270" r:id="rId153"/>
    <p:sldId id="272" r:id="rId154"/>
    <p:sldId id="271" r:id="rId155"/>
    <p:sldId id="273" r:id="rId156"/>
    <p:sldId id="521" r:id="rId157"/>
    <p:sldId id="275" r:id="rId158"/>
    <p:sldId id="276" r:id="rId159"/>
    <p:sldId id="277" r:id="rId160"/>
    <p:sldId id="522" r:id="rId161"/>
    <p:sldId id="279" r:id="rId162"/>
    <p:sldId id="523" r:id="rId163"/>
    <p:sldId id="280" r:id="rId164"/>
    <p:sldId id="281" r:id="rId165"/>
    <p:sldId id="282" r:id="rId166"/>
    <p:sldId id="524" r:id="rId167"/>
    <p:sldId id="525" r:id="rId168"/>
    <p:sldId id="526" r:id="rId169"/>
    <p:sldId id="527" r:id="rId170"/>
    <p:sldId id="304" r:id="rId171"/>
    <p:sldId id="528" r:id="rId172"/>
    <p:sldId id="529" r:id="rId173"/>
    <p:sldId id="354" r:id="rId174"/>
    <p:sldId id="530" r:id="rId175"/>
    <p:sldId id="375" r:id="rId176"/>
    <p:sldId id="296" r:id="rId177"/>
    <p:sldId id="376" r:id="rId178"/>
    <p:sldId id="377" r:id="rId179"/>
    <p:sldId id="357" r:id="rId180"/>
    <p:sldId id="358" r:id="rId181"/>
    <p:sldId id="382" r:id="rId182"/>
    <p:sldId id="380" r:id="rId183"/>
    <p:sldId id="381" r:id="rId184"/>
    <p:sldId id="531" r:id="rId185"/>
    <p:sldId id="532" r:id="rId186"/>
    <p:sldId id="533" r:id="rId187"/>
    <p:sldId id="534" r:id="rId188"/>
    <p:sldId id="535" r:id="rId189"/>
    <p:sldId id="536" r:id="rId190"/>
    <p:sldId id="537" r:id="rId191"/>
    <p:sldId id="538" r:id="rId192"/>
    <p:sldId id="539" r:id="rId193"/>
    <p:sldId id="303" r:id="rId194"/>
    <p:sldId id="302" r:id="rId195"/>
    <p:sldId id="540" r:id="rId196"/>
    <p:sldId id="541" r:id="rId197"/>
    <p:sldId id="542" r:id="rId198"/>
    <p:sldId id="543" r:id="rId199"/>
    <p:sldId id="286" r:id="rId200"/>
    <p:sldId id="544" r:id="rId201"/>
    <p:sldId id="287" r:id="rId202"/>
    <p:sldId id="545" r:id="rId203"/>
    <p:sldId id="546" r:id="rId204"/>
    <p:sldId id="547" r:id="rId205"/>
    <p:sldId id="548" r:id="rId206"/>
    <p:sldId id="549" r:id="rId207"/>
    <p:sldId id="550" r:id="rId208"/>
    <p:sldId id="359" r:id="rId209"/>
    <p:sldId id="551" r:id="rId210"/>
    <p:sldId id="361" r:id="rId211"/>
    <p:sldId id="369" r:id="rId212"/>
    <p:sldId id="356" r:id="rId213"/>
    <p:sldId id="371" r:id="rId214"/>
    <p:sldId id="372" r:id="rId215"/>
    <p:sldId id="552" r:id="rId216"/>
    <p:sldId id="362" r:id="rId217"/>
    <p:sldId id="367" r:id="rId218"/>
    <p:sldId id="363" r:id="rId219"/>
    <p:sldId id="368" r:id="rId220"/>
    <p:sldId id="373" r:id="rId221"/>
    <p:sldId id="374" r:id="rId222"/>
    <p:sldId id="378" r:id="rId223"/>
    <p:sldId id="553" r:id="rId224"/>
    <p:sldId id="554" r:id="rId225"/>
    <p:sldId id="555" r:id="rId226"/>
    <p:sldId id="556" r:id="rId227"/>
    <p:sldId id="557" r:id="rId228"/>
    <p:sldId id="558" r:id="rId229"/>
    <p:sldId id="559" r:id="rId230"/>
    <p:sldId id="560" r:id="rId231"/>
    <p:sldId id="561" r:id="rId232"/>
    <p:sldId id="562" r:id="rId233"/>
    <p:sldId id="563" r:id="rId234"/>
    <p:sldId id="564" r:id="rId235"/>
    <p:sldId id="565" r:id="rId236"/>
    <p:sldId id="566" r:id="rId237"/>
    <p:sldId id="567" r:id="rId238"/>
    <p:sldId id="568" r:id="rId239"/>
    <p:sldId id="569" r:id="rId240"/>
    <p:sldId id="570" r:id="rId241"/>
    <p:sldId id="571" r:id="rId242"/>
    <p:sldId id="572" r:id="rId243"/>
    <p:sldId id="573" r:id="rId244"/>
    <p:sldId id="420" r:id="rId245"/>
    <p:sldId id="419" r:id="rId246"/>
    <p:sldId id="421" r:id="rId247"/>
    <p:sldId id="423" r:id="rId248"/>
    <p:sldId id="425" r:id="rId249"/>
    <p:sldId id="574" r:id="rId250"/>
    <p:sldId id="575" r:id="rId251"/>
    <p:sldId id="576" r:id="rId252"/>
    <p:sldId id="428" r:id="rId253"/>
    <p:sldId id="429" r:id="rId254"/>
    <p:sldId id="422" r:id="rId255"/>
    <p:sldId id="431" r:id="rId256"/>
    <p:sldId id="577" r:id="rId257"/>
    <p:sldId id="434" r:id="rId258"/>
    <p:sldId id="578" r:id="rId259"/>
    <p:sldId id="472" r:id="rId260"/>
    <p:sldId id="439" r:id="rId261"/>
    <p:sldId id="579" r:id="rId262"/>
    <p:sldId id="285" r:id="rId263"/>
    <p:sldId id="580" r:id="rId264"/>
    <p:sldId id="433" r:id="rId265"/>
    <p:sldId id="581" r:id="rId266"/>
    <p:sldId id="284" r:id="rId267"/>
    <p:sldId id="582" r:id="rId268"/>
    <p:sldId id="583" r:id="rId269"/>
    <p:sldId id="413" r:id="rId270"/>
    <p:sldId id="414" r:id="rId271"/>
    <p:sldId id="584" r:id="rId272"/>
    <p:sldId id="585" r:id="rId273"/>
    <p:sldId id="586" r:id="rId274"/>
    <p:sldId id="446" r:id="rId275"/>
    <p:sldId id="409" r:id="rId276"/>
    <p:sldId id="410" r:id="rId277"/>
    <p:sldId id="587" r:id="rId278"/>
    <p:sldId id="449" r:id="rId279"/>
    <p:sldId id="451" r:id="rId280"/>
    <p:sldId id="452" r:id="rId281"/>
    <p:sldId id="588" r:id="rId282"/>
    <p:sldId id="589" r:id="rId283"/>
    <p:sldId id="455" r:id="rId284"/>
    <p:sldId id="456" r:id="rId285"/>
    <p:sldId id="459" r:id="rId286"/>
    <p:sldId id="590" r:id="rId287"/>
    <p:sldId id="591" r:id="rId288"/>
    <p:sldId id="462" r:id="rId289"/>
    <p:sldId id="592" r:id="rId290"/>
    <p:sldId id="457" r:id="rId291"/>
    <p:sldId id="593" r:id="rId292"/>
    <p:sldId id="594" r:id="rId293"/>
    <p:sldId id="595" r:id="rId294"/>
    <p:sldId id="596" r:id="rId295"/>
    <p:sldId id="597" r:id="rId296"/>
    <p:sldId id="598" r:id="rId297"/>
    <p:sldId id="599" r:id="rId298"/>
    <p:sldId id="600" r:id="rId299"/>
    <p:sldId id="601" r:id="rId300"/>
    <p:sldId id="602" r:id="rId301"/>
    <p:sldId id="603" r:id="rId302"/>
    <p:sldId id="327" r:id="rId303"/>
    <p:sldId id="604" r:id="rId304"/>
    <p:sldId id="605" r:id="rId305"/>
    <p:sldId id="606" r:id="rId306"/>
    <p:sldId id="331" r:id="rId307"/>
    <p:sldId id="607" r:id="rId308"/>
    <p:sldId id="333" r:id="rId309"/>
    <p:sldId id="608" r:id="rId310"/>
    <p:sldId id="609" r:id="rId311"/>
    <p:sldId id="610" r:id="rId312"/>
    <p:sldId id="611" r:id="rId313"/>
    <p:sldId id="612" r:id="rId314"/>
    <p:sldId id="339" r:id="rId315"/>
    <p:sldId id="613" r:id="rId316"/>
    <p:sldId id="614" r:id="rId317"/>
    <p:sldId id="343" r:id="rId318"/>
    <p:sldId id="615" r:id="rId319"/>
    <p:sldId id="616" r:id="rId320"/>
    <p:sldId id="617" r:id="rId321"/>
    <p:sldId id="328" r:id="rId322"/>
    <p:sldId id="618" r:id="rId323"/>
    <p:sldId id="619" r:id="rId324"/>
    <p:sldId id="620" r:id="rId325"/>
    <p:sldId id="621" r:id="rId326"/>
    <p:sldId id="622" r:id="rId327"/>
    <p:sldId id="623" r:id="rId328"/>
    <p:sldId id="624" r:id="rId329"/>
    <p:sldId id="625" r:id="rId330"/>
    <p:sldId id="626" r:id="rId331"/>
    <p:sldId id="627" r:id="rId332"/>
    <p:sldId id="628" r:id="rId333"/>
    <p:sldId id="629" r:id="rId334"/>
    <p:sldId id="630" r:id="rId335"/>
    <p:sldId id="631" r:id="rId336"/>
    <p:sldId id="632" r:id="rId337"/>
    <p:sldId id="329" r:id="rId338"/>
    <p:sldId id="633" r:id="rId339"/>
    <p:sldId id="634" r:id="rId340"/>
    <p:sldId id="635" r:id="rId341"/>
    <p:sldId id="637" r:id="rId342"/>
    <p:sldId id="638" r:id="rId343"/>
    <p:sldId id="639" r:id="rId344"/>
    <p:sldId id="643" r:id="rId345"/>
    <p:sldId id="640" r:id="rId346"/>
    <p:sldId id="641" r:id="rId347"/>
    <p:sldId id="642" r:id="rId348"/>
    <p:sldId id="647" r:id="rId349"/>
    <p:sldId id="644" r:id="rId3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FF1D24-4E66-435D-B0D9-83544E94C3EF}" v="42" dt="2026-05-05T21:59:58.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11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99" Type="http://schemas.openxmlformats.org/officeDocument/2006/relationships/slide" Target="slides/slide298.xml"/><Relationship Id="rId21" Type="http://schemas.openxmlformats.org/officeDocument/2006/relationships/slide" Target="slides/slide20.xml"/><Relationship Id="rId63" Type="http://schemas.openxmlformats.org/officeDocument/2006/relationships/slide" Target="slides/slide62.xml"/><Relationship Id="rId159" Type="http://schemas.openxmlformats.org/officeDocument/2006/relationships/slide" Target="slides/slide158.xml"/><Relationship Id="rId324" Type="http://schemas.openxmlformats.org/officeDocument/2006/relationships/slide" Target="slides/slide323.xml"/><Relationship Id="rId170" Type="http://schemas.openxmlformats.org/officeDocument/2006/relationships/slide" Target="slides/slide169.xml"/><Relationship Id="rId226" Type="http://schemas.openxmlformats.org/officeDocument/2006/relationships/slide" Target="slides/slide225.xml"/><Relationship Id="rId268" Type="http://schemas.openxmlformats.org/officeDocument/2006/relationships/slide" Target="slides/slide267.xml"/><Relationship Id="rId32" Type="http://schemas.openxmlformats.org/officeDocument/2006/relationships/slide" Target="slides/slide31.xml"/><Relationship Id="rId74" Type="http://schemas.openxmlformats.org/officeDocument/2006/relationships/slide" Target="slides/slide73.xml"/><Relationship Id="rId128" Type="http://schemas.openxmlformats.org/officeDocument/2006/relationships/slide" Target="slides/slide127.xml"/><Relationship Id="rId335" Type="http://schemas.openxmlformats.org/officeDocument/2006/relationships/slide" Target="slides/slide334.xml"/><Relationship Id="rId5" Type="http://schemas.openxmlformats.org/officeDocument/2006/relationships/slide" Target="slides/slide4.xml"/><Relationship Id="rId181" Type="http://schemas.openxmlformats.org/officeDocument/2006/relationships/slide" Target="slides/slide180.xml"/><Relationship Id="rId237" Type="http://schemas.openxmlformats.org/officeDocument/2006/relationships/slide" Target="slides/slide236.xml"/><Relationship Id="rId279" Type="http://schemas.openxmlformats.org/officeDocument/2006/relationships/slide" Target="slides/slide278.xml"/><Relationship Id="rId43" Type="http://schemas.openxmlformats.org/officeDocument/2006/relationships/slide" Target="slides/slide42.xml"/><Relationship Id="rId139" Type="http://schemas.openxmlformats.org/officeDocument/2006/relationships/slide" Target="slides/slide138.xml"/><Relationship Id="rId290" Type="http://schemas.openxmlformats.org/officeDocument/2006/relationships/slide" Target="slides/slide289.xml"/><Relationship Id="rId304" Type="http://schemas.openxmlformats.org/officeDocument/2006/relationships/slide" Target="slides/slide303.xml"/><Relationship Id="rId346" Type="http://schemas.openxmlformats.org/officeDocument/2006/relationships/slide" Target="slides/slide345.xml"/><Relationship Id="rId85" Type="http://schemas.openxmlformats.org/officeDocument/2006/relationships/slide" Target="slides/slide84.xml"/><Relationship Id="rId150" Type="http://schemas.openxmlformats.org/officeDocument/2006/relationships/slide" Target="slides/slide149.xml"/><Relationship Id="rId192" Type="http://schemas.openxmlformats.org/officeDocument/2006/relationships/slide" Target="slides/slide191.xml"/><Relationship Id="rId206" Type="http://schemas.openxmlformats.org/officeDocument/2006/relationships/slide" Target="slides/slide205.xml"/><Relationship Id="rId248" Type="http://schemas.openxmlformats.org/officeDocument/2006/relationships/slide" Target="slides/slide247.xml"/><Relationship Id="rId12" Type="http://schemas.openxmlformats.org/officeDocument/2006/relationships/slide" Target="slides/slide11.xml"/><Relationship Id="rId108" Type="http://schemas.openxmlformats.org/officeDocument/2006/relationships/slide" Target="slides/slide107.xml"/><Relationship Id="rId315" Type="http://schemas.openxmlformats.org/officeDocument/2006/relationships/slide" Target="slides/slide314.xml"/><Relationship Id="rId357" Type="http://schemas.microsoft.com/office/2015/10/relationships/revisionInfo" Target="revisionInfo.xml"/><Relationship Id="rId54" Type="http://schemas.openxmlformats.org/officeDocument/2006/relationships/slide" Target="slides/slide53.xml"/><Relationship Id="rId96" Type="http://schemas.openxmlformats.org/officeDocument/2006/relationships/slide" Target="slides/slide95.xml"/><Relationship Id="rId161" Type="http://schemas.openxmlformats.org/officeDocument/2006/relationships/slide" Target="slides/slide160.xml"/><Relationship Id="rId217" Type="http://schemas.openxmlformats.org/officeDocument/2006/relationships/slide" Target="slides/slide216.xml"/><Relationship Id="rId259" Type="http://schemas.openxmlformats.org/officeDocument/2006/relationships/slide" Target="slides/slide258.xml"/><Relationship Id="rId23" Type="http://schemas.openxmlformats.org/officeDocument/2006/relationships/slide" Target="slides/slide22.xml"/><Relationship Id="rId119" Type="http://schemas.openxmlformats.org/officeDocument/2006/relationships/slide" Target="slides/slide118.xml"/><Relationship Id="rId270" Type="http://schemas.openxmlformats.org/officeDocument/2006/relationships/slide" Target="slides/slide269.xml"/><Relationship Id="rId326" Type="http://schemas.openxmlformats.org/officeDocument/2006/relationships/slide" Target="slides/slide325.xml"/><Relationship Id="rId65" Type="http://schemas.openxmlformats.org/officeDocument/2006/relationships/slide" Target="slides/slide64.xml"/><Relationship Id="rId130" Type="http://schemas.openxmlformats.org/officeDocument/2006/relationships/slide" Target="slides/slide129.xml"/><Relationship Id="rId172" Type="http://schemas.openxmlformats.org/officeDocument/2006/relationships/slide" Target="slides/slide171.xml"/><Relationship Id="rId228" Type="http://schemas.openxmlformats.org/officeDocument/2006/relationships/slide" Target="slides/slide227.xml"/><Relationship Id="rId281" Type="http://schemas.openxmlformats.org/officeDocument/2006/relationships/slide" Target="slides/slide280.xml"/><Relationship Id="rId337" Type="http://schemas.openxmlformats.org/officeDocument/2006/relationships/slide" Target="slides/slide336.xml"/><Relationship Id="rId34" Type="http://schemas.openxmlformats.org/officeDocument/2006/relationships/slide" Target="slides/slide33.xml"/><Relationship Id="rId76" Type="http://schemas.openxmlformats.org/officeDocument/2006/relationships/slide" Target="slides/slide75.xml"/><Relationship Id="rId141" Type="http://schemas.openxmlformats.org/officeDocument/2006/relationships/slide" Target="slides/slide140.xml"/><Relationship Id="rId7" Type="http://schemas.openxmlformats.org/officeDocument/2006/relationships/slide" Target="slides/slide6.xml"/><Relationship Id="rId183" Type="http://schemas.openxmlformats.org/officeDocument/2006/relationships/slide" Target="slides/slide182.xml"/><Relationship Id="rId239" Type="http://schemas.openxmlformats.org/officeDocument/2006/relationships/slide" Target="slides/slide238.xml"/><Relationship Id="rId250" Type="http://schemas.openxmlformats.org/officeDocument/2006/relationships/slide" Target="slides/slide249.xml"/><Relationship Id="rId292" Type="http://schemas.openxmlformats.org/officeDocument/2006/relationships/slide" Target="slides/slide291.xml"/><Relationship Id="rId306" Type="http://schemas.openxmlformats.org/officeDocument/2006/relationships/slide" Target="slides/slide305.xml"/><Relationship Id="rId45" Type="http://schemas.openxmlformats.org/officeDocument/2006/relationships/slide" Target="slides/slide44.xml"/><Relationship Id="rId87" Type="http://schemas.openxmlformats.org/officeDocument/2006/relationships/slide" Target="slides/slide86.xml"/><Relationship Id="rId110" Type="http://schemas.openxmlformats.org/officeDocument/2006/relationships/slide" Target="slides/slide109.xml"/><Relationship Id="rId348" Type="http://schemas.openxmlformats.org/officeDocument/2006/relationships/slide" Target="slides/slide347.xml"/><Relationship Id="rId152" Type="http://schemas.openxmlformats.org/officeDocument/2006/relationships/slide" Target="slides/slide151.xml"/><Relationship Id="rId194" Type="http://schemas.openxmlformats.org/officeDocument/2006/relationships/slide" Target="slides/slide193.xml"/><Relationship Id="rId208" Type="http://schemas.openxmlformats.org/officeDocument/2006/relationships/slide" Target="slides/slide207.xml"/><Relationship Id="rId261" Type="http://schemas.openxmlformats.org/officeDocument/2006/relationships/slide" Target="slides/slide260.xml"/><Relationship Id="rId14" Type="http://schemas.openxmlformats.org/officeDocument/2006/relationships/slide" Target="slides/slide13.xml"/><Relationship Id="rId56" Type="http://schemas.openxmlformats.org/officeDocument/2006/relationships/slide" Target="slides/slide55.xml"/><Relationship Id="rId317" Type="http://schemas.openxmlformats.org/officeDocument/2006/relationships/slide" Target="slides/slide316.xml"/><Relationship Id="rId98" Type="http://schemas.openxmlformats.org/officeDocument/2006/relationships/slide" Target="slides/slide97.xml"/><Relationship Id="rId121" Type="http://schemas.openxmlformats.org/officeDocument/2006/relationships/slide" Target="slides/slide120.xml"/><Relationship Id="rId163" Type="http://schemas.openxmlformats.org/officeDocument/2006/relationships/slide" Target="slides/slide162.xml"/><Relationship Id="rId219" Type="http://schemas.openxmlformats.org/officeDocument/2006/relationships/slide" Target="slides/slide218.xml"/><Relationship Id="rId230" Type="http://schemas.openxmlformats.org/officeDocument/2006/relationships/slide" Target="slides/slide229.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72" Type="http://schemas.openxmlformats.org/officeDocument/2006/relationships/slide" Target="slides/slide271.xml"/><Relationship Id="rId293" Type="http://schemas.openxmlformats.org/officeDocument/2006/relationships/slide" Target="slides/slide292.xml"/><Relationship Id="rId307" Type="http://schemas.openxmlformats.org/officeDocument/2006/relationships/slide" Target="slides/slide306.xml"/><Relationship Id="rId328" Type="http://schemas.openxmlformats.org/officeDocument/2006/relationships/slide" Target="slides/slide327.xml"/><Relationship Id="rId349" Type="http://schemas.openxmlformats.org/officeDocument/2006/relationships/slide" Target="slides/slide348.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95" Type="http://schemas.openxmlformats.org/officeDocument/2006/relationships/slide" Target="slides/slide194.xml"/><Relationship Id="rId209" Type="http://schemas.openxmlformats.org/officeDocument/2006/relationships/slide" Target="slides/slide208.xml"/><Relationship Id="rId220" Type="http://schemas.openxmlformats.org/officeDocument/2006/relationships/slide" Target="slides/slide219.xml"/><Relationship Id="rId241" Type="http://schemas.openxmlformats.org/officeDocument/2006/relationships/slide" Target="slides/slide24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262" Type="http://schemas.openxmlformats.org/officeDocument/2006/relationships/slide" Target="slides/slide261.xml"/><Relationship Id="rId283" Type="http://schemas.openxmlformats.org/officeDocument/2006/relationships/slide" Target="slides/slide282.xml"/><Relationship Id="rId318" Type="http://schemas.openxmlformats.org/officeDocument/2006/relationships/slide" Target="slides/slide317.xml"/><Relationship Id="rId339" Type="http://schemas.openxmlformats.org/officeDocument/2006/relationships/slide" Target="slides/slide338.xml"/><Relationship Id="rId78" Type="http://schemas.openxmlformats.org/officeDocument/2006/relationships/slide" Target="slides/slide77.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64" Type="http://schemas.openxmlformats.org/officeDocument/2006/relationships/slide" Target="slides/slide163.xml"/><Relationship Id="rId185" Type="http://schemas.openxmlformats.org/officeDocument/2006/relationships/slide" Target="slides/slide184.xml"/><Relationship Id="rId350" Type="http://schemas.openxmlformats.org/officeDocument/2006/relationships/slide" Target="slides/slide349.xml"/><Relationship Id="rId9" Type="http://schemas.openxmlformats.org/officeDocument/2006/relationships/slide" Target="slides/slide8.xml"/><Relationship Id="rId210" Type="http://schemas.openxmlformats.org/officeDocument/2006/relationships/slide" Target="slides/slide209.xml"/><Relationship Id="rId26" Type="http://schemas.openxmlformats.org/officeDocument/2006/relationships/slide" Target="slides/slide25.xml"/><Relationship Id="rId231" Type="http://schemas.openxmlformats.org/officeDocument/2006/relationships/slide" Target="slides/slide230.xml"/><Relationship Id="rId252" Type="http://schemas.openxmlformats.org/officeDocument/2006/relationships/slide" Target="slides/slide251.xml"/><Relationship Id="rId273" Type="http://schemas.openxmlformats.org/officeDocument/2006/relationships/slide" Target="slides/slide272.xml"/><Relationship Id="rId294" Type="http://schemas.openxmlformats.org/officeDocument/2006/relationships/slide" Target="slides/slide293.xml"/><Relationship Id="rId308" Type="http://schemas.openxmlformats.org/officeDocument/2006/relationships/slide" Target="slides/slide307.xml"/><Relationship Id="rId329" Type="http://schemas.openxmlformats.org/officeDocument/2006/relationships/slide" Target="slides/slide328.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340" Type="http://schemas.openxmlformats.org/officeDocument/2006/relationships/slide" Target="slides/slide339.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slide" Target="slides/slide220.xml"/><Relationship Id="rId242" Type="http://schemas.openxmlformats.org/officeDocument/2006/relationships/slide" Target="slides/slide241.xml"/><Relationship Id="rId263" Type="http://schemas.openxmlformats.org/officeDocument/2006/relationships/slide" Target="slides/slide262.xml"/><Relationship Id="rId284" Type="http://schemas.openxmlformats.org/officeDocument/2006/relationships/slide" Target="slides/slide283.xml"/><Relationship Id="rId319" Type="http://schemas.openxmlformats.org/officeDocument/2006/relationships/slide" Target="slides/slide318.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330" Type="http://schemas.openxmlformats.org/officeDocument/2006/relationships/slide" Target="slides/slide329.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351" Type="http://schemas.openxmlformats.org/officeDocument/2006/relationships/notesMaster" Target="notesMasters/notesMaster1.xml"/><Relationship Id="rId211" Type="http://schemas.openxmlformats.org/officeDocument/2006/relationships/slide" Target="slides/slide210.xml"/><Relationship Id="rId232" Type="http://schemas.openxmlformats.org/officeDocument/2006/relationships/slide" Target="slides/slide231.xml"/><Relationship Id="rId253" Type="http://schemas.openxmlformats.org/officeDocument/2006/relationships/slide" Target="slides/slide252.xml"/><Relationship Id="rId274" Type="http://schemas.openxmlformats.org/officeDocument/2006/relationships/slide" Target="slides/slide273.xml"/><Relationship Id="rId295" Type="http://schemas.openxmlformats.org/officeDocument/2006/relationships/slide" Target="slides/slide294.xml"/><Relationship Id="rId309" Type="http://schemas.openxmlformats.org/officeDocument/2006/relationships/slide" Target="slides/slide308.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320" Type="http://schemas.openxmlformats.org/officeDocument/2006/relationships/slide" Target="slides/slide319.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341" Type="http://schemas.openxmlformats.org/officeDocument/2006/relationships/slide" Target="slides/slide340.xml"/><Relationship Id="rId201" Type="http://schemas.openxmlformats.org/officeDocument/2006/relationships/slide" Target="slides/slide200.xml"/><Relationship Id="rId222" Type="http://schemas.openxmlformats.org/officeDocument/2006/relationships/slide" Target="slides/slide221.xml"/><Relationship Id="rId243" Type="http://schemas.openxmlformats.org/officeDocument/2006/relationships/slide" Target="slides/slide242.xml"/><Relationship Id="rId264" Type="http://schemas.openxmlformats.org/officeDocument/2006/relationships/slide" Target="slides/slide263.xml"/><Relationship Id="rId285" Type="http://schemas.openxmlformats.org/officeDocument/2006/relationships/slide" Target="slides/slide284.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310" Type="http://schemas.openxmlformats.org/officeDocument/2006/relationships/slide" Target="slides/slide309.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331" Type="http://schemas.openxmlformats.org/officeDocument/2006/relationships/slide" Target="slides/slide330.xml"/><Relationship Id="rId352" Type="http://schemas.openxmlformats.org/officeDocument/2006/relationships/presProps" Target="presProps.xml"/><Relationship Id="rId1" Type="http://schemas.openxmlformats.org/officeDocument/2006/relationships/slideMaster" Target="slideMasters/slideMaster1.xml"/><Relationship Id="rId212" Type="http://schemas.openxmlformats.org/officeDocument/2006/relationships/slide" Target="slides/slide211.xml"/><Relationship Id="rId233" Type="http://schemas.openxmlformats.org/officeDocument/2006/relationships/slide" Target="slides/slide232.xml"/><Relationship Id="rId254" Type="http://schemas.openxmlformats.org/officeDocument/2006/relationships/slide" Target="slides/slide253.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275" Type="http://schemas.openxmlformats.org/officeDocument/2006/relationships/slide" Target="slides/slide274.xml"/><Relationship Id="rId296" Type="http://schemas.openxmlformats.org/officeDocument/2006/relationships/slide" Target="slides/slide295.xml"/><Relationship Id="rId300" Type="http://schemas.openxmlformats.org/officeDocument/2006/relationships/slide" Target="slides/slide299.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321" Type="http://schemas.openxmlformats.org/officeDocument/2006/relationships/slide" Target="slides/slide320.xml"/><Relationship Id="rId342" Type="http://schemas.openxmlformats.org/officeDocument/2006/relationships/slide" Target="slides/slide341.xml"/><Relationship Id="rId202" Type="http://schemas.openxmlformats.org/officeDocument/2006/relationships/slide" Target="slides/slide201.xml"/><Relationship Id="rId223" Type="http://schemas.openxmlformats.org/officeDocument/2006/relationships/slide" Target="slides/slide222.xml"/><Relationship Id="rId244" Type="http://schemas.openxmlformats.org/officeDocument/2006/relationships/slide" Target="slides/slide243.xml"/><Relationship Id="rId18" Type="http://schemas.openxmlformats.org/officeDocument/2006/relationships/slide" Target="slides/slide17.xml"/><Relationship Id="rId39" Type="http://schemas.openxmlformats.org/officeDocument/2006/relationships/slide" Target="slides/slide38.xml"/><Relationship Id="rId265" Type="http://schemas.openxmlformats.org/officeDocument/2006/relationships/slide" Target="slides/slide264.xml"/><Relationship Id="rId286" Type="http://schemas.openxmlformats.org/officeDocument/2006/relationships/slide" Target="slides/slide285.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311" Type="http://schemas.openxmlformats.org/officeDocument/2006/relationships/slide" Target="slides/slide310.xml"/><Relationship Id="rId332" Type="http://schemas.openxmlformats.org/officeDocument/2006/relationships/slide" Target="slides/slide331.xml"/><Relationship Id="rId353" Type="http://schemas.openxmlformats.org/officeDocument/2006/relationships/viewProps" Target="viewProps.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slide" Target="slides/slide212.xml"/><Relationship Id="rId234" Type="http://schemas.openxmlformats.org/officeDocument/2006/relationships/slide" Target="slides/slide233.xml"/><Relationship Id="rId2" Type="http://schemas.openxmlformats.org/officeDocument/2006/relationships/slide" Target="slides/slide1.xml"/><Relationship Id="rId29" Type="http://schemas.openxmlformats.org/officeDocument/2006/relationships/slide" Target="slides/slide28.xml"/><Relationship Id="rId255" Type="http://schemas.openxmlformats.org/officeDocument/2006/relationships/slide" Target="slides/slide254.xml"/><Relationship Id="rId276" Type="http://schemas.openxmlformats.org/officeDocument/2006/relationships/slide" Target="slides/slide275.xml"/><Relationship Id="rId297" Type="http://schemas.openxmlformats.org/officeDocument/2006/relationships/slide" Target="slides/slide296.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301" Type="http://schemas.openxmlformats.org/officeDocument/2006/relationships/slide" Target="slides/slide300.xml"/><Relationship Id="rId322" Type="http://schemas.openxmlformats.org/officeDocument/2006/relationships/slide" Target="slides/slide321.xml"/><Relationship Id="rId343" Type="http://schemas.openxmlformats.org/officeDocument/2006/relationships/slide" Target="slides/slide342.xml"/><Relationship Id="rId61" Type="http://schemas.openxmlformats.org/officeDocument/2006/relationships/slide" Target="slides/slide60.xml"/><Relationship Id="rId82" Type="http://schemas.openxmlformats.org/officeDocument/2006/relationships/slide" Target="slides/slide81.xml"/><Relationship Id="rId199" Type="http://schemas.openxmlformats.org/officeDocument/2006/relationships/slide" Target="slides/slide198.xml"/><Relationship Id="rId203" Type="http://schemas.openxmlformats.org/officeDocument/2006/relationships/slide" Target="slides/slide202.xml"/><Relationship Id="rId19" Type="http://schemas.openxmlformats.org/officeDocument/2006/relationships/slide" Target="slides/slide18.xml"/><Relationship Id="rId224" Type="http://schemas.openxmlformats.org/officeDocument/2006/relationships/slide" Target="slides/slide223.xml"/><Relationship Id="rId245" Type="http://schemas.openxmlformats.org/officeDocument/2006/relationships/slide" Target="slides/slide244.xml"/><Relationship Id="rId266" Type="http://schemas.openxmlformats.org/officeDocument/2006/relationships/slide" Target="slides/slide265.xml"/><Relationship Id="rId287" Type="http://schemas.openxmlformats.org/officeDocument/2006/relationships/slide" Target="slides/slide286.xml"/><Relationship Id="rId30" Type="http://schemas.openxmlformats.org/officeDocument/2006/relationships/slide" Target="slides/slide2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312" Type="http://schemas.openxmlformats.org/officeDocument/2006/relationships/slide" Target="slides/slide311.xml"/><Relationship Id="rId333" Type="http://schemas.openxmlformats.org/officeDocument/2006/relationships/slide" Target="slides/slide332.xml"/><Relationship Id="rId354" Type="http://schemas.openxmlformats.org/officeDocument/2006/relationships/theme" Target="theme/theme1.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189" Type="http://schemas.openxmlformats.org/officeDocument/2006/relationships/slide" Target="slides/slide188.xml"/><Relationship Id="rId3" Type="http://schemas.openxmlformats.org/officeDocument/2006/relationships/slide" Target="slides/slide2.xml"/><Relationship Id="rId214" Type="http://schemas.openxmlformats.org/officeDocument/2006/relationships/slide" Target="slides/slide213.xml"/><Relationship Id="rId235" Type="http://schemas.openxmlformats.org/officeDocument/2006/relationships/slide" Target="slides/slide234.xml"/><Relationship Id="rId256" Type="http://schemas.openxmlformats.org/officeDocument/2006/relationships/slide" Target="slides/slide255.xml"/><Relationship Id="rId277" Type="http://schemas.openxmlformats.org/officeDocument/2006/relationships/slide" Target="slides/slide276.xml"/><Relationship Id="rId298" Type="http://schemas.openxmlformats.org/officeDocument/2006/relationships/slide" Target="slides/slide297.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302" Type="http://schemas.openxmlformats.org/officeDocument/2006/relationships/slide" Target="slides/slide301.xml"/><Relationship Id="rId323" Type="http://schemas.openxmlformats.org/officeDocument/2006/relationships/slide" Target="slides/slide322.xml"/><Relationship Id="rId344" Type="http://schemas.openxmlformats.org/officeDocument/2006/relationships/slide" Target="slides/slide343.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179" Type="http://schemas.openxmlformats.org/officeDocument/2006/relationships/slide" Target="slides/slide178.xml"/><Relationship Id="rId190" Type="http://schemas.openxmlformats.org/officeDocument/2006/relationships/slide" Target="slides/slide189.xml"/><Relationship Id="rId204" Type="http://schemas.openxmlformats.org/officeDocument/2006/relationships/slide" Target="slides/slide203.xml"/><Relationship Id="rId225" Type="http://schemas.openxmlformats.org/officeDocument/2006/relationships/slide" Target="slides/slide224.xml"/><Relationship Id="rId246" Type="http://schemas.openxmlformats.org/officeDocument/2006/relationships/slide" Target="slides/slide245.xml"/><Relationship Id="rId267" Type="http://schemas.openxmlformats.org/officeDocument/2006/relationships/slide" Target="slides/slide266.xml"/><Relationship Id="rId288" Type="http://schemas.openxmlformats.org/officeDocument/2006/relationships/slide" Target="slides/slide287.xml"/><Relationship Id="rId106" Type="http://schemas.openxmlformats.org/officeDocument/2006/relationships/slide" Target="slides/slide105.xml"/><Relationship Id="rId127" Type="http://schemas.openxmlformats.org/officeDocument/2006/relationships/slide" Target="slides/slide126.xml"/><Relationship Id="rId313" Type="http://schemas.openxmlformats.org/officeDocument/2006/relationships/slide" Target="slides/slide312.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94" Type="http://schemas.openxmlformats.org/officeDocument/2006/relationships/slide" Target="slides/slide93.xml"/><Relationship Id="rId148" Type="http://schemas.openxmlformats.org/officeDocument/2006/relationships/slide" Target="slides/slide147.xml"/><Relationship Id="rId169" Type="http://schemas.openxmlformats.org/officeDocument/2006/relationships/slide" Target="slides/slide168.xml"/><Relationship Id="rId334" Type="http://schemas.openxmlformats.org/officeDocument/2006/relationships/slide" Target="slides/slide333.xml"/><Relationship Id="rId355" Type="http://schemas.openxmlformats.org/officeDocument/2006/relationships/tableStyles" Target="tableStyles.xml"/><Relationship Id="rId4" Type="http://schemas.openxmlformats.org/officeDocument/2006/relationships/slide" Target="slides/slide3.xml"/><Relationship Id="rId180" Type="http://schemas.openxmlformats.org/officeDocument/2006/relationships/slide" Target="slides/slide179.xml"/><Relationship Id="rId215" Type="http://schemas.openxmlformats.org/officeDocument/2006/relationships/slide" Target="slides/slide214.xml"/><Relationship Id="rId236" Type="http://schemas.openxmlformats.org/officeDocument/2006/relationships/slide" Target="slides/slide235.xml"/><Relationship Id="rId257" Type="http://schemas.openxmlformats.org/officeDocument/2006/relationships/slide" Target="slides/slide256.xml"/><Relationship Id="rId278" Type="http://schemas.openxmlformats.org/officeDocument/2006/relationships/slide" Target="slides/slide277.xml"/><Relationship Id="rId303" Type="http://schemas.openxmlformats.org/officeDocument/2006/relationships/slide" Target="slides/slide302.xml"/><Relationship Id="rId42" Type="http://schemas.openxmlformats.org/officeDocument/2006/relationships/slide" Target="slides/slide41.xml"/><Relationship Id="rId84" Type="http://schemas.openxmlformats.org/officeDocument/2006/relationships/slide" Target="slides/slide83.xml"/><Relationship Id="rId138" Type="http://schemas.openxmlformats.org/officeDocument/2006/relationships/slide" Target="slides/slide137.xml"/><Relationship Id="rId345" Type="http://schemas.openxmlformats.org/officeDocument/2006/relationships/slide" Target="slides/slide344.xml"/><Relationship Id="rId191" Type="http://schemas.openxmlformats.org/officeDocument/2006/relationships/slide" Target="slides/slide190.xml"/><Relationship Id="rId205" Type="http://schemas.openxmlformats.org/officeDocument/2006/relationships/slide" Target="slides/slide204.xml"/><Relationship Id="rId247" Type="http://schemas.openxmlformats.org/officeDocument/2006/relationships/slide" Target="slides/slide246.xml"/><Relationship Id="rId107" Type="http://schemas.openxmlformats.org/officeDocument/2006/relationships/slide" Target="slides/slide106.xml"/><Relationship Id="rId289" Type="http://schemas.openxmlformats.org/officeDocument/2006/relationships/slide" Target="slides/slide288.xml"/><Relationship Id="rId11" Type="http://schemas.openxmlformats.org/officeDocument/2006/relationships/slide" Target="slides/slide10.xml"/><Relationship Id="rId53" Type="http://schemas.openxmlformats.org/officeDocument/2006/relationships/slide" Target="slides/slide52.xml"/><Relationship Id="rId149" Type="http://schemas.openxmlformats.org/officeDocument/2006/relationships/slide" Target="slides/slide148.xml"/><Relationship Id="rId314" Type="http://schemas.openxmlformats.org/officeDocument/2006/relationships/slide" Target="slides/slide313.xml"/><Relationship Id="rId356" Type="http://schemas.microsoft.com/office/2016/11/relationships/changesInfo" Target="changesInfos/changesInfo1.xml"/><Relationship Id="rId95" Type="http://schemas.openxmlformats.org/officeDocument/2006/relationships/slide" Target="slides/slide94.xml"/><Relationship Id="rId160" Type="http://schemas.openxmlformats.org/officeDocument/2006/relationships/slide" Target="slides/slide159.xml"/><Relationship Id="rId216" Type="http://schemas.openxmlformats.org/officeDocument/2006/relationships/slide" Target="slides/slide215.xml"/><Relationship Id="rId258" Type="http://schemas.openxmlformats.org/officeDocument/2006/relationships/slide" Target="slides/slide257.xml"/><Relationship Id="rId22" Type="http://schemas.openxmlformats.org/officeDocument/2006/relationships/slide" Target="slides/slide21.xml"/><Relationship Id="rId64" Type="http://schemas.openxmlformats.org/officeDocument/2006/relationships/slide" Target="slides/slide63.xml"/><Relationship Id="rId118" Type="http://schemas.openxmlformats.org/officeDocument/2006/relationships/slide" Target="slides/slide117.xml"/><Relationship Id="rId325" Type="http://schemas.openxmlformats.org/officeDocument/2006/relationships/slide" Target="slides/slide324.xml"/><Relationship Id="rId171" Type="http://schemas.openxmlformats.org/officeDocument/2006/relationships/slide" Target="slides/slide170.xml"/><Relationship Id="rId227" Type="http://schemas.openxmlformats.org/officeDocument/2006/relationships/slide" Target="slides/slide226.xml"/><Relationship Id="rId269" Type="http://schemas.openxmlformats.org/officeDocument/2006/relationships/slide" Target="slides/slide268.xml"/><Relationship Id="rId33" Type="http://schemas.openxmlformats.org/officeDocument/2006/relationships/slide" Target="slides/slide32.xml"/><Relationship Id="rId129" Type="http://schemas.openxmlformats.org/officeDocument/2006/relationships/slide" Target="slides/slide128.xml"/><Relationship Id="rId280" Type="http://schemas.openxmlformats.org/officeDocument/2006/relationships/slide" Target="slides/slide279.xml"/><Relationship Id="rId336" Type="http://schemas.openxmlformats.org/officeDocument/2006/relationships/slide" Target="slides/slide335.xml"/><Relationship Id="rId75" Type="http://schemas.openxmlformats.org/officeDocument/2006/relationships/slide" Target="slides/slide74.xml"/><Relationship Id="rId140" Type="http://schemas.openxmlformats.org/officeDocument/2006/relationships/slide" Target="slides/slide139.xml"/><Relationship Id="rId182" Type="http://schemas.openxmlformats.org/officeDocument/2006/relationships/slide" Target="slides/slide181.xml"/><Relationship Id="rId6" Type="http://schemas.openxmlformats.org/officeDocument/2006/relationships/slide" Target="slides/slide5.xml"/><Relationship Id="rId238" Type="http://schemas.openxmlformats.org/officeDocument/2006/relationships/slide" Target="slides/slide237.xml"/><Relationship Id="rId291" Type="http://schemas.openxmlformats.org/officeDocument/2006/relationships/slide" Target="slides/slide290.xml"/><Relationship Id="rId305" Type="http://schemas.openxmlformats.org/officeDocument/2006/relationships/slide" Target="slides/slide304.xml"/><Relationship Id="rId347" Type="http://schemas.openxmlformats.org/officeDocument/2006/relationships/slide" Target="slides/slide346.xml"/><Relationship Id="rId44" Type="http://schemas.openxmlformats.org/officeDocument/2006/relationships/slide" Target="slides/slide43.xml"/><Relationship Id="rId86" Type="http://schemas.openxmlformats.org/officeDocument/2006/relationships/slide" Target="slides/slide85.xml"/><Relationship Id="rId151" Type="http://schemas.openxmlformats.org/officeDocument/2006/relationships/slide" Target="slides/slide150.xml"/><Relationship Id="rId193" Type="http://schemas.openxmlformats.org/officeDocument/2006/relationships/slide" Target="slides/slide192.xml"/><Relationship Id="rId207" Type="http://schemas.openxmlformats.org/officeDocument/2006/relationships/slide" Target="slides/slide206.xml"/><Relationship Id="rId249" Type="http://schemas.openxmlformats.org/officeDocument/2006/relationships/slide" Target="slides/slide248.xml"/><Relationship Id="rId13" Type="http://schemas.openxmlformats.org/officeDocument/2006/relationships/slide" Target="slides/slide12.xml"/><Relationship Id="rId109" Type="http://schemas.openxmlformats.org/officeDocument/2006/relationships/slide" Target="slides/slide108.xml"/><Relationship Id="rId260" Type="http://schemas.openxmlformats.org/officeDocument/2006/relationships/slide" Target="slides/slide259.xml"/><Relationship Id="rId316" Type="http://schemas.openxmlformats.org/officeDocument/2006/relationships/slide" Target="slides/slide315.xml"/><Relationship Id="rId55" Type="http://schemas.openxmlformats.org/officeDocument/2006/relationships/slide" Target="slides/slide54.xml"/><Relationship Id="rId97" Type="http://schemas.openxmlformats.org/officeDocument/2006/relationships/slide" Target="slides/slide96.xml"/><Relationship Id="rId120" Type="http://schemas.openxmlformats.org/officeDocument/2006/relationships/slide" Target="slides/slide119.xml"/><Relationship Id="rId162" Type="http://schemas.openxmlformats.org/officeDocument/2006/relationships/slide" Target="slides/slide161.xml"/><Relationship Id="rId218" Type="http://schemas.openxmlformats.org/officeDocument/2006/relationships/slide" Target="slides/slide217.xml"/><Relationship Id="rId271" Type="http://schemas.openxmlformats.org/officeDocument/2006/relationships/slide" Target="slides/slide270.xml"/><Relationship Id="rId24" Type="http://schemas.openxmlformats.org/officeDocument/2006/relationships/slide" Target="slides/slide23.xml"/><Relationship Id="rId66" Type="http://schemas.openxmlformats.org/officeDocument/2006/relationships/slide" Target="slides/slide65.xml"/><Relationship Id="rId131" Type="http://schemas.openxmlformats.org/officeDocument/2006/relationships/slide" Target="slides/slide130.xml"/><Relationship Id="rId327" Type="http://schemas.openxmlformats.org/officeDocument/2006/relationships/slide" Target="slides/slide326.xml"/><Relationship Id="rId173" Type="http://schemas.openxmlformats.org/officeDocument/2006/relationships/slide" Target="slides/slide172.xml"/><Relationship Id="rId229" Type="http://schemas.openxmlformats.org/officeDocument/2006/relationships/slide" Target="slides/slide228.xml"/><Relationship Id="rId240" Type="http://schemas.openxmlformats.org/officeDocument/2006/relationships/slide" Target="slides/slide239.xml"/><Relationship Id="rId35" Type="http://schemas.openxmlformats.org/officeDocument/2006/relationships/slide" Target="slides/slide34.xml"/><Relationship Id="rId77" Type="http://schemas.openxmlformats.org/officeDocument/2006/relationships/slide" Target="slides/slide76.xml"/><Relationship Id="rId100" Type="http://schemas.openxmlformats.org/officeDocument/2006/relationships/slide" Target="slides/slide99.xml"/><Relationship Id="rId282" Type="http://schemas.openxmlformats.org/officeDocument/2006/relationships/slide" Target="slides/slide281.xml"/><Relationship Id="rId338" Type="http://schemas.openxmlformats.org/officeDocument/2006/relationships/slide" Target="slides/slide337.xml"/><Relationship Id="rId8" Type="http://schemas.openxmlformats.org/officeDocument/2006/relationships/slide" Target="slides/slide7.xml"/><Relationship Id="rId142" Type="http://schemas.openxmlformats.org/officeDocument/2006/relationships/slide" Target="slides/slide141.xml"/><Relationship Id="rId184" Type="http://schemas.openxmlformats.org/officeDocument/2006/relationships/slide" Target="slides/slide183.xml"/><Relationship Id="rId251" Type="http://schemas.openxmlformats.org/officeDocument/2006/relationships/slide" Target="slides/slide2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pc:chgData name="Helen Lee" userId="950b76d7-29a8-4037-9cf6-1d47a6b96373" providerId="ADAL" clId="{0E72E064-B994-40C3-97B2-7A443233E461}" dt="2026-05-05T22:05:19.340" v="782" actId="20577"/>
      <pc:docMkLst>
        <pc:docMk/>
      </pc:docMkLst>
      <pc:sldChg chg="add">
        <pc:chgData name="Helen Lee" userId="950b76d7-29a8-4037-9cf6-1d47a6b96373" providerId="ADAL" clId="{0E72E064-B994-40C3-97B2-7A443233E461}" dt="2026-05-05T21:04:12.076" v="156"/>
        <pc:sldMkLst>
          <pc:docMk/>
          <pc:sldMk cId="1207627856" sldId="257"/>
        </pc:sldMkLst>
      </pc:sldChg>
      <pc:sldChg chg="delSp add setBg delDesignElem">
        <pc:chgData name="Helen Lee" userId="950b76d7-29a8-4037-9cf6-1d47a6b96373" providerId="ADAL" clId="{0E72E064-B994-40C3-97B2-7A443233E461}" dt="2026-05-05T20:59:25.252" v="113"/>
        <pc:sldMkLst>
          <pc:docMk/>
          <pc:sldMk cId="0" sldId="258"/>
        </pc:sldMkLst>
        <pc:spChg chg="del">
          <ac:chgData name="Helen Lee" userId="950b76d7-29a8-4037-9cf6-1d47a6b96373" providerId="ADAL" clId="{0E72E064-B994-40C3-97B2-7A443233E461}" dt="2026-05-05T20:59:25.252" v="113"/>
          <ac:spMkLst>
            <pc:docMk/>
            <pc:sldMk cId="0" sldId="258"/>
            <ac:spMk id="5140" creationId="{907EF6B7-1338-4443-8C46-6A318D952DFD}"/>
          </ac:spMkLst>
        </pc:spChg>
        <pc:spChg chg="del">
          <ac:chgData name="Helen Lee" userId="950b76d7-29a8-4037-9cf6-1d47a6b96373" providerId="ADAL" clId="{0E72E064-B994-40C3-97B2-7A443233E461}" dt="2026-05-05T20:59:25.252" v="113"/>
          <ac:spMkLst>
            <pc:docMk/>
            <pc:sldMk cId="0" sldId="258"/>
            <ac:spMk id="5142" creationId="{DAAE4CDD-124C-4DCF-9584-B6033B545DD5}"/>
          </ac:spMkLst>
        </pc:spChg>
        <pc:spChg chg="del">
          <ac:chgData name="Helen Lee" userId="950b76d7-29a8-4037-9cf6-1d47a6b96373" providerId="ADAL" clId="{0E72E064-B994-40C3-97B2-7A443233E461}" dt="2026-05-05T20:59:25.252" v="113"/>
          <ac:spMkLst>
            <pc:docMk/>
            <pc:sldMk cId="0" sldId="258"/>
            <ac:spMk id="5144" creationId="{081E4A58-353D-44AE-B2FC-2A74E2E400F7}"/>
          </ac:spMkLst>
        </pc:spChg>
      </pc:sldChg>
      <pc:sldChg chg="delSp add setBg delDesignElem">
        <pc:chgData name="Helen Lee" userId="950b76d7-29a8-4037-9cf6-1d47a6b96373" providerId="ADAL" clId="{0E72E064-B994-40C3-97B2-7A443233E461}" dt="2026-05-05T20:56:17.078" v="20"/>
        <pc:sldMkLst>
          <pc:docMk/>
          <pc:sldMk cId="0" sldId="259"/>
        </pc:sldMkLst>
        <pc:spChg chg="del">
          <ac:chgData name="Helen Lee" userId="950b76d7-29a8-4037-9cf6-1d47a6b96373" providerId="ADAL" clId="{0E72E064-B994-40C3-97B2-7A443233E461}" dt="2026-05-05T20:56:17.078" v="20"/>
          <ac:spMkLst>
            <pc:docMk/>
            <pc:sldMk cId="0" sldId="259"/>
            <ac:spMk id="7196" creationId="{C2B4C0C7-2745-46BE-B15F-E50582545365}"/>
          </ac:spMkLst>
        </pc:spChg>
        <pc:grpChg chg="del">
          <ac:chgData name="Helen Lee" userId="950b76d7-29a8-4037-9cf6-1d47a6b96373" providerId="ADAL" clId="{0E72E064-B994-40C3-97B2-7A443233E461}" dt="2026-05-05T20:56:17.078" v="20"/>
          <ac:grpSpMkLst>
            <pc:docMk/>
            <pc:sldMk cId="0" sldId="259"/>
            <ac:grpSpMk id="7197" creationId="{89D8939B-D984-4564-B942-51C44F623C98}"/>
          </ac:grpSpMkLst>
        </pc:grpChg>
      </pc:sldChg>
      <pc:sldChg chg="delSp add setBg delDesignElem">
        <pc:chgData name="Helen Lee" userId="950b76d7-29a8-4037-9cf6-1d47a6b96373" providerId="ADAL" clId="{0E72E064-B994-40C3-97B2-7A443233E461}" dt="2026-05-05T20:56:17.078" v="20"/>
        <pc:sldMkLst>
          <pc:docMk/>
          <pc:sldMk cId="0" sldId="260"/>
        </pc:sldMkLst>
        <pc:spChg chg="del">
          <ac:chgData name="Helen Lee" userId="950b76d7-29a8-4037-9cf6-1d47a6b96373" providerId="ADAL" clId="{0E72E064-B994-40C3-97B2-7A443233E461}" dt="2026-05-05T20:56:17.078" v="20"/>
          <ac:spMkLst>
            <pc:docMk/>
            <pc:sldMk cId="0" sldId="260"/>
            <ac:spMk id="8219" creationId="{E91DC736-0EF8-4F87-9146-EBF1D2EE4D3D}"/>
          </ac:spMkLst>
        </pc:spChg>
        <pc:spChg chg="del">
          <ac:chgData name="Helen Lee" userId="950b76d7-29a8-4037-9cf6-1d47a6b96373" providerId="ADAL" clId="{0E72E064-B994-40C3-97B2-7A443233E461}" dt="2026-05-05T20:56:17.078" v="20"/>
          <ac:spMkLst>
            <pc:docMk/>
            <pc:sldMk cId="0" sldId="260"/>
            <ac:spMk id="8221" creationId="{097CD68E-23E3-4007-8847-CD0944C4F7BE}"/>
          </ac:spMkLst>
        </pc:spChg>
        <pc:spChg chg="del">
          <ac:chgData name="Helen Lee" userId="950b76d7-29a8-4037-9cf6-1d47a6b96373" providerId="ADAL" clId="{0E72E064-B994-40C3-97B2-7A443233E461}" dt="2026-05-05T20:56:17.078" v="20"/>
          <ac:spMkLst>
            <pc:docMk/>
            <pc:sldMk cId="0" sldId="260"/>
            <ac:spMk id="8223" creationId="{AF2F604E-43BE-4DC3-B983-E071523364F8}"/>
          </ac:spMkLst>
        </pc:spChg>
        <pc:spChg chg="del">
          <ac:chgData name="Helen Lee" userId="950b76d7-29a8-4037-9cf6-1d47a6b96373" providerId="ADAL" clId="{0E72E064-B994-40C3-97B2-7A443233E461}" dt="2026-05-05T20:56:17.078" v="20"/>
          <ac:spMkLst>
            <pc:docMk/>
            <pc:sldMk cId="0" sldId="260"/>
            <ac:spMk id="8225" creationId="{08C9B587-E65E-4B52-B37C-ABEBB6E87928}"/>
          </ac:spMkLst>
        </pc:spChg>
      </pc:sldChg>
      <pc:sldChg chg="add">
        <pc:chgData name="Helen Lee" userId="950b76d7-29a8-4037-9cf6-1d47a6b96373" providerId="ADAL" clId="{0E72E064-B994-40C3-97B2-7A443233E461}" dt="2026-05-05T20:59:25.252" v="113"/>
        <pc:sldMkLst>
          <pc:docMk/>
          <pc:sldMk cId="0" sldId="261"/>
        </pc:sldMkLst>
      </pc:sldChg>
      <pc:sldChg chg="delSp add setBg delDesignElem">
        <pc:chgData name="Helen Lee" userId="950b76d7-29a8-4037-9cf6-1d47a6b96373" providerId="ADAL" clId="{0E72E064-B994-40C3-97B2-7A443233E461}" dt="2026-05-05T20:56:17.078" v="20"/>
        <pc:sldMkLst>
          <pc:docMk/>
          <pc:sldMk cId="0" sldId="262"/>
        </pc:sldMkLst>
        <pc:spChg chg="del">
          <ac:chgData name="Helen Lee" userId="950b76d7-29a8-4037-9cf6-1d47a6b96373" providerId="ADAL" clId="{0E72E064-B994-40C3-97B2-7A443233E461}" dt="2026-05-05T20:56:17.078" v="20"/>
          <ac:spMkLst>
            <pc:docMk/>
            <pc:sldMk cId="0" sldId="262"/>
            <ac:spMk id="10257" creationId="{DBF61EA3-B236-439E-9C0B-340980D56BEE}"/>
          </ac:spMkLst>
        </pc:spChg>
        <pc:spChg chg="del">
          <ac:chgData name="Helen Lee" userId="950b76d7-29a8-4037-9cf6-1d47a6b96373" providerId="ADAL" clId="{0E72E064-B994-40C3-97B2-7A443233E461}" dt="2026-05-05T20:56:17.078" v="20"/>
          <ac:spMkLst>
            <pc:docMk/>
            <pc:sldMk cId="0" sldId="262"/>
            <ac:spMk id="10263" creationId="{E659831F-0D9A-4C63-9EBB-8435B85A440F}"/>
          </ac:spMkLst>
        </pc:spChg>
        <pc:grpChg chg="del">
          <ac:chgData name="Helen Lee" userId="950b76d7-29a8-4037-9cf6-1d47a6b96373" providerId="ADAL" clId="{0E72E064-B994-40C3-97B2-7A443233E461}" dt="2026-05-05T20:56:17.078" v="20"/>
          <ac:grpSpMkLst>
            <pc:docMk/>
            <pc:sldMk cId="0" sldId="262"/>
            <ac:grpSpMk id="10259" creationId="{28FAF094-D087-493F-8DF9-A486C2D6BBAA}"/>
          </ac:grpSpMkLst>
        </pc:grpChg>
      </pc:sldChg>
      <pc:sldChg chg="delSp add setBg delDesignElem">
        <pc:chgData name="Helen Lee" userId="950b76d7-29a8-4037-9cf6-1d47a6b96373" providerId="ADAL" clId="{0E72E064-B994-40C3-97B2-7A443233E461}" dt="2026-05-05T20:59:25.252" v="113"/>
        <pc:sldMkLst>
          <pc:docMk/>
          <pc:sldMk cId="0" sldId="263"/>
        </pc:sldMkLst>
        <pc:spChg chg="del">
          <ac:chgData name="Helen Lee" userId="950b76d7-29a8-4037-9cf6-1d47a6b96373" providerId="ADAL" clId="{0E72E064-B994-40C3-97B2-7A443233E461}" dt="2026-05-05T20:59:25.252" v="113"/>
          <ac:spMkLst>
            <pc:docMk/>
            <pc:sldMk cId="0" sldId="263"/>
            <ac:spMk id="12303" creationId="{06DA9DF9-31F7-4056-B42E-878CC92417B8}"/>
          </ac:spMkLst>
        </pc:spChg>
      </pc:sldChg>
      <pc:sldChg chg="delSp add setBg delDesignElem">
        <pc:chgData name="Helen Lee" userId="950b76d7-29a8-4037-9cf6-1d47a6b96373" providerId="ADAL" clId="{0E72E064-B994-40C3-97B2-7A443233E461}" dt="2026-05-05T20:59:25.252" v="113"/>
        <pc:sldMkLst>
          <pc:docMk/>
          <pc:sldMk cId="0" sldId="264"/>
        </pc:sldMkLst>
        <pc:spChg chg="del">
          <ac:chgData name="Helen Lee" userId="950b76d7-29a8-4037-9cf6-1d47a6b96373" providerId="ADAL" clId="{0E72E064-B994-40C3-97B2-7A443233E461}" dt="2026-05-05T20:59:25.252" v="113"/>
          <ac:spMkLst>
            <pc:docMk/>
            <pc:sldMk cId="0" sldId="264"/>
            <ac:spMk id="13336" creationId="{D009D6D5-DAC2-4A8B-A17A-E206B9012D09}"/>
          </ac:spMkLst>
        </pc:spChg>
      </pc:sldChg>
      <pc:sldChg chg="add">
        <pc:chgData name="Helen Lee" userId="950b76d7-29a8-4037-9cf6-1d47a6b96373" providerId="ADAL" clId="{0E72E064-B994-40C3-97B2-7A443233E461}" dt="2026-05-05T21:01:42.938" v="135"/>
        <pc:sldMkLst>
          <pc:docMk/>
          <pc:sldMk cId="0" sldId="265"/>
        </pc:sldMkLst>
      </pc:sldChg>
      <pc:sldChg chg="add">
        <pc:chgData name="Helen Lee" userId="950b76d7-29a8-4037-9cf6-1d47a6b96373" providerId="ADAL" clId="{0E72E064-B994-40C3-97B2-7A443233E461}" dt="2026-05-05T21:01:42.938" v="135"/>
        <pc:sldMkLst>
          <pc:docMk/>
          <pc:sldMk cId="0" sldId="266"/>
        </pc:sldMkLst>
      </pc:sldChg>
      <pc:sldChg chg="delSp add del setBg delDesignElem">
        <pc:chgData name="Helen Lee" userId="950b76d7-29a8-4037-9cf6-1d47a6b96373" providerId="ADAL" clId="{0E72E064-B994-40C3-97B2-7A443233E461}" dt="2026-05-05T21:02:07.125" v="137" actId="47"/>
        <pc:sldMkLst>
          <pc:docMk/>
          <pc:sldMk cId="0" sldId="267"/>
        </pc:sldMkLst>
        <pc:spChg chg="del">
          <ac:chgData name="Helen Lee" userId="950b76d7-29a8-4037-9cf6-1d47a6b96373" providerId="ADAL" clId="{0E72E064-B994-40C3-97B2-7A443233E461}" dt="2026-05-05T21:01:42.938" v="135"/>
          <ac:spMkLst>
            <pc:docMk/>
            <pc:sldMk cId="0" sldId="267"/>
            <ac:spMk id="23577" creationId="{907EF6B7-1338-4443-8C46-6A318D952DFD}"/>
          </ac:spMkLst>
        </pc:spChg>
        <pc:spChg chg="del">
          <ac:chgData name="Helen Lee" userId="950b76d7-29a8-4037-9cf6-1d47a6b96373" providerId="ADAL" clId="{0E72E064-B994-40C3-97B2-7A443233E461}" dt="2026-05-05T21:01:42.938" v="135"/>
          <ac:spMkLst>
            <pc:docMk/>
            <pc:sldMk cId="0" sldId="267"/>
            <ac:spMk id="23579" creationId="{DAAE4CDD-124C-4DCF-9584-B6033B545DD5}"/>
          </ac:spMkLst>
        </pc:spChg>
        <pc:spChg chg="del">
          <ac:chgData name="Helen Lee" userId="950b76d7-29a8-4037-9cf6-1d47a6b96373" providerId="ADAL" clId="{0E72E064-B994-40C3-97B2-7A443233E461}" dt="2026-05-05T21:01:42.938" v="135"/>
          <ac:spMkLst>
            <pc:docMk/>
            <pc:sldMk cId="0" sldId="267"/>
            <ac:spMk id="23581" creationId="{081E4A58-353D-44AE-B2FC-2A74E2E400F7}"/>
          </ac:spMkLst>
        </pc:spChg>
      </pc:sldChg>
      <pc:sldChg chg="add">
        <pc:chgData name="Helen Lee" userId="950b76d7-29a8-4037-9cf6-1d47a6b96373" providerId="ADAL" clId="{0E72E064-B994-40C3-97B2-7A443233E461}" dt="2026-05-05T21:04:12.076" v="156"/>
        <pc:sldMkLst>
          <pc:docMk/>
          <pc:sldMk cId="3678620763" sldId="267"/>
        </pc:sldMkLst>
      </pc:sldChg>
      <pc:sldChg chg="add">
        <pc:chgData name="Helen Lee" userId="950b76d7-29a8-4037-9cf6-1d47a6b96373" providerId="ADAL" clId="{0E72E064-B994-40C3-97B2-7A443233E461}" dt="2026-05-05T21:04:12.076" v="156"/>
        <pc:sldMkLst>
          <pc:docMk/>
          <pc:sldMk cId="3692166938" sldId="268"/>
        </pc:sldMkLst>
      </pc:sldChg>
      <pc:sldChg chg="add">
        <pc:chgData name="Helen Lee" userId="950b76d7-29a8-4037-9cf6-1d47a6b96373" providerId="ADAL" clId="{0E72E064-B994-40C3-97B2-7A443233E461}" dt="2026-05-05T21:04:12.076" v="156"/>
        <pc:sldMkLst>
          <pc:docMk/>
          <pc:sldMk cId="300988681" sldId="269"/>
        </pc:sldMkLst>
      </pc:sldChg>
      <pc:sldChg chg="add">
        <pc:chgData name="Helen Lee" userId="950b76d7-29a8-4037-9cf6-1d47a6b96373" providerId="ADAL" clId="{0E72E064-B994-40C3-97B2-7A443233E461}" dt="2026-05-05T21:04:12.076" v="156"/>
        <pc:sldMkLst>
          <pc:docMk/>
          <pc:sldMk cId="56740993" sldId="270"/>
        </pc:sldMkLst>
      </pc:sldChg>
      <pc:sldChg chg="add">
        <pc:chgData name="Helen Lee" userId="950b76d7-29a8-4037-9cf6-1d47a6b96373" providerId="ADAL" clId="{0E72E064-B994-40C3-97B2-7A443233E461}" dt="2026-05-05T21:04:12.076" v="156"/>
        <pc:sldMkLst>
          <pc:docMk/>
          <pc:sldMk cId="356989732" sldId="271"/>
        </pc:sldMkLst>
      </pc:sldChg>
      <pc:sldChg chg="add">
        <pc:chgData name="Helen Lee" userId="950b76d7-29a8-4037-9cf6-1d47a6b96373" providerId="ADAL" clId="{0E72E064-B994-40C3-97B2-7A443233E461}" dt="2026-05-05T21:04:12.076" v="156"/>
        <pc:sldMkLst>
          <pc:docMk/>
          <pc:sldMk cId="33734653" sldId="272"/>
        </pc:sldMkLst>
      </pc:sldChg>
      <pc:sldChg chg="add">
        <pc:chgData name="Helen Lee" userId="950b76d7-29a8-4037-9cf6-1d47a6b96373" providerId="ADAL" clId="{0E72E064-B994-40C3-97B2-7A443233E461}" dt="2026-05-05T21:04:12.076" v="156"/>
        <pc:sldMkLst>
          <pc:docMk/>
          <pc:sldMk cId="2646748467" sldId="273"/>
        </pc:sldMkLst>
      </pc:sldChg>
      <pc:sldChg chg="add">
        <pc:chgData name="Helen Lee" userId="950b76d7-29a8-4037-9cf6-1d47a6b96373" providerId="ADAL" clId="{0E72E064-B994-40C3-97B2-7A443233E461}" dt="2026-05-05T21:04:12.076" v="156"/>
        <pc:sldMkLst>
          <pc:docMk/>
          <pc:sldMk cId="2822101329" sldId="275"/>
        </pc:sldMkLst>
      </pc:sldChg>
      <pc:sldChg chg="add">
        <pc:chgData name="Helen Lee" userId="950b76d7-29a8-4037-9cf6-1d47a6b96373" providerId="ADAL" clId="{0E72E064-B994-40C3-97B2-7A443233E461}" dt="2026-05-05T21:04:12.076" v="156"/>
        <pc:sldMkLst>
          <pc:docMk/>
          <pc:sldMk cId="1093023875" sldId="276"/>
        </pc:sldMkLst>
      </pc:sldChg>
      <pc:sldChg chg="add">
        <pc:chgData name="Helen Lee" userId="950b76d7-29a8-4037-9cf6-1d47a6b96373" providerId="ADAL" clId="{0E72E064-B994-40C3-97B2-7A443233E461}" dt="2026-05-05T21:04:12.076" v="156"/>
        <pc:sldMkLst>
          <pc:docMk/>
          <pc:sldMk cId="3112378670" sldId="277"/>
        </pc:sldMkLst>
      </pc:sldChg>
      <pc:sldChg chg="delSp add setBg delDesignElem">
        <pc:chgData name="Helen Lee" userId="950b76d7-29a8-4037-9cf6-1d47a6b96373" providerId="ADAL" clId="{0E72E064-B994-40C3-97B2-7A443233E461}" dt="2026-05-05T20:56:17.078" v="20"/>
        <pc:sldMkLst>
          <pc:docMk/>
          <pc:sldMk cId="0" sldId="278"/>
        </pc:sldMkLst>
        <pc:spChg chg="del">
          <ac:chgData name="Helen Lee" userId="950b76d7-29a8-4037-9cf6-1d47a6b96373" providerId="ADAL" clId="{0E72E064-B994-40C3-97B2-7A443233E461}" dt="2026-05-05T20:56:17.078" v="20"/>
          <ac:spMkLst>
            <pc:docMk/>
            <pc:sldMk cId="0" sldId="278"/>
            <ac:spMk id="50206" creationId="{79BB35BC-D5C2-4C8B-A22A-A71E6191913B}"/>
          </ac:spMkLst>
        </pc:spChg>
      </pc:sldChg>
      <pc:sldChg chg="add">
        <pc:chgData name="Helen Lee" userId="950b76d7-29a8-4037-9cf6-1d47a6b96373" providerId="ADAL" clId="{0E72E064-B994-40C3-97B2-7A443233E461}" dt="2026-05-05T21:04:12.076" v="156"/>
        <pc:sldMkLst>
          <pc:docMk/>
          <pc:sldMk cId="1977190557" sldId="279"/>
        </pc:sldMkLst>
      </pc:sldChg>
      <pc:sldChg chg="add">
        <pc:chgData name="Helen Lee" userId="950b76d7-29a8-4037-9cf6-1d47a6b96373" providerId="ADAL" clId="{0E72E064-B994-40C3-97B2-7A443233E461}" dt="2026-05-05T21:04:12.076" v="156"/>
        <pc:sldMkLst>
          <pc:docMk/>
          <pc:sldMk cId="3472970878" sldId="280"/>
        </pc:sldMkLst>
      </pc:sldChg>
      <pc:sldChg chg="add">
        <pc:chgData name="Helen Lee" userId="950b76d7-29a8-4037-9cf6-1d47a6b96373" providerId="ADAL" clId="{0E72E064-B994-40C3-97B2-7A443233E461}" dt="2026-05-05T21:04:12.076" v="156"/>
        <pc:sldMkLst>
          <pc:docMk/>
          <pc:sldMk cId="3885301056" sldId="281"/>
        </pc:sldMkLst>
      </pc:sldChg>
      <pc:sldChg chg="add">
        <pc:chgData name="Helen Lee" userId="950b76d7-29a8-4037-9cf6-1d47a6b96373" providerId="ADAL" clId="{0E72E064-B994-40C3-97B2-7A443233E461}" dt="2026-05-05T21:04:12.076" v="156"/>
        <pc:sldMkLst>
          <pc:docMk/>
          <pc:sldMk cId="871457457" sldId="282"/>
        </pc:sldMkLst>
      </pc:sldChg>
      <pc:sldChg chg="add">
        <pc:chgData name="Helen Lee" userId="950b76d7-29a8-4037-9cf6-1d47a6b96373" providerId="ADAL" clId="{0E72E064-B994-40C3-97B2-7A443233E461}" dt="2026-05-05T21:08:38.913" v="228"/>
        <pc:sldMkLst>
          <pc:docMk/>
          <pc:sldMk cId="4288272595" sldId="284"/>
        </pc:sldMkLst>
      </pc:sldChg>
      <pc:sldChg chg="add">
        <pc:chgData name="Helen Lee" userId="950b76d7-29a8-4037-9cf6-1d47a6b96373" providerId="ADAL" clId="{0E72E064-B994-40C3-97B2-7A443233E461}" dt="2026-05-05T21:08:38.913" v="228"/>
        <pc:sldMkLst>
          <pc:docMk/>
          <pc:sldMk cId="3687261814" sldId="285"/>
        </pc:sldMkLst>
      </pc:sldChg>
      <pc:sldChg chg="add">
        <pc:chgData name="Helen Lee" userId="950b76d7-29a8-4037-9cf6-1d47a6b96373" providerId="ADAL" clId="{0E72E064-B994-40C3-97B2-7A443233E461}" dt="2026-05-05T21:06:10.804" v="184"/>
        <pc:sldMkLst>
          <pc:docMk/>
          <pc:sldMk cId="1097865400" sldId="286"/>
        </pc:sldMkLst>
      </pc:sldChg>
      <pc:sldChg chg="delSp add del setBg delDesignElem">
        <pc:chgData name="Helen Lee" userId="950b76d7-29a8-4037-9cf6-1d47a6b96373" providerId="ADAL" clId="{0E72E064-B994-40C3-97B2-7A443233E461}" dt="2026-05-05T21:04:23.960" v="157" actId="47"/>
        <pc:sldMkLst>
          <pc:docMk/>
          <pc:sldMk cId="2472869435" sldId="287"/>
        </pc:sldMkLst>
        <pc:spChg chg="del">
          <ac:chgData name="Helen Lee" userId="950b76d7-29a8-4037-9cf6-1d47a6b96373" providerId="ADAL" clId="{0E72E064-B994-40C3-97B2-7A443233E461}" dt="2026-05-05T21:04:12.076" v="156"/>
          <ac:spMkLst>
            <pc:docMk/>
            <pc:sldMk cId="2472869435" sldId="287"/>
            <ac:spMk id="37" creationId="{934F1179-B481-4F9E-BCA3-AFB972070F83}"/>
          </ac:spMkLst>
        </pc:spChg>
        <pc:spChg chg="del">
          <ac:chgData name="Helen Lee" userId="950b76d7-29a8-4037-9cf6-1d47a6b96373" providerId="ADAL" clId="{0E72E064-B994-40C3-97B2-7A443233E461}" dt="2026-05-05T21:04:12.076" v="156"/>
          <ac:spMkLst>
            <pc:docMk/>
            <pc:sldMk cId="2472869435" sldId="287"/>
            <ac:spMk id="38" creationId="{827DC2C4-B485-428A-BF4A-472D2967F47F}"/>
          </ac:spMkLst>
        </pc:spChg>
        <pc:spChg chg="del">
          <ac:chgData name="Helen Lee" userId="950b76d7-29a8-4037-9cf6-1d47a6b96373" providerId="ADAL" clId="{0E72E064-B994-40C3-97B2-7A443233E461}" dt="2026-05-05T21:04:12.076" v="156"/>
          <ac:spMkLst>
            <pc:docMk/>
            <pc:sldMk cId="2472869435" sldId="287"/>
            <ac:spMk id="39" creationId="{EE04B5EB-F158-4507-90DD-BD23620C7CC9}"/>
          </ac:spMkLst>
        </pc:spChg>
      </pc:sldChg>
      <pc:sldChg chg="add">
        <pc:chgData name="Helen Lee" userId="950b76d7-29a8-4037-9cf6-1d47a6b96373" providerId="ADAL" clId="{0E72E064-B994-40C3-97B2-7A443233E461}" dt="2026-05-05T21:06:10.804" v="184"/>
        <pc:sldMkLst>
          <pc:docMk/>
          <pc:sldMk cId="3628598427" sldId="287"/>
        </pc:sldMkLst>
      </pc:sldChg>
      <pc:sldChg chg="delSp add setBg delDesignElem">
        <pc:chgData name="Helen Lee" userId="950b76d7-29a8-4037-9cf6-1d47a6b96373" providerId="ADAL" clId="{0E72E064-B994-40C3-97B2-7A443233E461}" dt="2026-05-05T20:59:25.252" v="113"/>
        <pc:sldMkLst>
          <pc:docMk/>
          <pc:sldMk cId="0" sldId="288"/>
        </pc:sldMkLst>
        <pc:grpChg chg="del">
          <ac:chgData name="Helen Lee" userId="950b76d7-29a8-4037-9cf6-1d47a6b96373" providerId="ADAL" clId="{0E72E064-B994-40C3-97B2-7A443233E461}" dt="2026-05-05T20:59:25.252" v="113"/>
          <ac:grpSpMkLst>
            <pc:docMk/>
            <pc:sldMk cId="0" sldId="288"/>
            <ac:grpSpMk id="9235" creationId="{1FD67D68-9B83-C338-8342-3348D8F22347}"/>
          </ac:grpSpMkLst>
        </pc:grpChg>
      </pc:sldChg>
      <pc:sldChg chg="delSp add setBg delDesignElem">
        <pc:chgData name="Helen Lee" userId="950b76d7-29a8-4037-9cf6-1d47a6b96373" providerId="ADAL" clId="{0E72E064-B994-40C3-97B2-7A443233E461}" dt="2026-05-05T20:59:25.252" v="113"/>
        <pc:sldMkLst>
          <pc:docMk/>
          <pc:sldMk cId="0" sldId="289"/>
        </pc:sldMkLst>
        <pc:spChg chg="del">
          <ac:chgData name="Helen Lee" userId="950b76d7-29a8-4037-9cf6-1d47a6b96373" providerId="ADAL" clId="{0E72E064-B994-40C3-97B2-7A443233E461}" dt="2026-05-05T20:59:25.252" v="113"/>
          <ac:spMkLst>
            <pc:docMk/>
            <pc:sldMk cId="0" sldId="289"/>
            <ac:spMk id="10249" creationId="{C0763A76-9F1C-4FC5-82B7-DD475DA461B2}"/>
          </ac:spMkLst>
        </pc:spChg>
        <pc:spChg chg="del">
          <ac:chgData name="Helen Lee" userId="950b76d7-29a8-4037-9cf6-1d47a6b96373" providerId="ADAL" clId="{0E72E064-B994-40C3-97B2-7A443233E461}" dt="2026-05-05T20:59:25.252" v="113"/>
          <ac:spMkLst>
            <pc:docMk/>
            <pc:sldMk cId="0" sldId="289"/>
            <ac:spMk id="10251" creationId="{E81BF4F6-F2CF-4984-9D14-D6966D92F99F}"/>
          </ac:spMkLst>
        </pc:spChg>
      </pc:sldChg>
      <pc:sldChg chg="add">
        <pc:chgData name="Helen Lee" userId="950b76d7-29a8-4037-9cf6-1d47a6b96373" providerId="ADAL" clId="{0E72E064-B994-40C3-97B2-7A443233E461}" dt="2026-05-05T21:01:42.938" v="135"/>
        <pc:sldMkLst>
          <pc:docMk/>
          <pc:sldMk cId="0" sldId="290"/>
        </pc:sldMkLst>
      </pc:sldChg>
      <pc:sldChg chg="delSp add setBg delDesignElem">
        <pc:chgData name="Helen Lee" userId="950b76d7-29a8-4037-9cf6-1d47a6b96373" providerId="ADAL" clId="{0E72E064-B994-40C3-97B2-7A443233E461}" dt="2026-05-05T21:01:42.938" v="135"/>
        <pc:sldMkLst>
          <pc:docMk/>
          <pc:sldMk cId="0" sldId="291"/>
        </pc:sldMkLst>
        <pc:spChg chg="del">
          <ac:chgData name="Helen Lee" userId="950b76d7-29a8-4037-9cf6-1d47a6b96373" providerId="ADAL" clId="{0E72E064-B994-40C3-97B2-7A443233E461}" dt="2026-05-05T21:01:42.938" v="135"/>
          <ac:spMkLst>
            <pc:docMk/>
            <pc:sldMk cId="0" sldId="291"/>
            <ac:spMk id="11283" creationId="{4F7EBAE4-9945-4473-9E34-B2C66EA0F03D}"/>
          </ac:spMkLst>
        </pc:spChg>
        <pc:spChg chg="del">
          <ac:chgData name="Helen Lee" userId="950b76d7-29a8-4037-9cf6-1d47a6b96373" providerId="ADAL" clId="{0E72E064-B994-40C3-97B2-7A443233E461}" dt="2026-05-05T21:01:42.938" v="135"/>
          <ac:spMkLst>
            <pc:docMk/>
            <pc:sldMk cId="0" sldId="291"/>
            <ac:spMk id="11285" creationId="{70BEB1E7-2F88-40BC-B73D-42E5B6F80BFC}"/>
          </ac:spMkLst>
        </pc:spChg>
        <pc:spChg chg="del">
          <ac:chgData name="Helen Lee" userId="950b76d7-29a8-4037-9cf6-1d47a6b96373" providerId="ADAL" clId="{0E72E064-B994-40C3-97B2-7A443233E461}" dt="2026-05-05T21:01:42.938" v="135"/>
          <ac:spMkLst>
            <pc:docMk/>
            <pc:sldMk cId="0" sldId="291"/>
            <ac:spMk id="11287" creationId="{A7B99495-F43F-4D80-A44F-2CB4764EB90B}"/>
          </ac:spMkLst>
        </pc:spChg>
      </pc:sldChg>
      <pc:sldChg chg="delSp add setBg delDesignElem">
        <pc:chgData name="Helen Lee" userId="950b76d7-29a8-4037-9cf6-1d47a6b96373" providerId="ADAL" clId="{0E72E064-B994-40C3-97B2-7A443233E461}" dt="2026-05-05T21:01:42.938" v="135"/>
        <pc:sldMkLst>
          <pc:docMk/>
          <pc:sldMk cId="0" sldId="292"/>
        </pc:sldMkLst>
        <pc:spChg chg="del">
          <ac:chgData name="Helen Lee" userId="950b76d7-29a8-4037-9cf6-1d47a6b96373" providerId="ADAL" clId="{0E72E064-B994-40C3-97B2-7A443233E461}" dt="2026-05-05T21:01:42.938" v="135"/>
          <ac:spMkLst>
            <pc:docMk/>
            <pc:sldMk cId="0" sldId="292"/>
            <ac:spMk id="14352" creationId="{907EF6B7-1338-4443-8C46-6A318D952DFD}"/>
          </ac:spMkLst>
        </pc:spChg>
        <pc:spChg chg="del">
          <ac:chgData name="Helen Lee" userId="950b76d7-29a8-4037-9cf6-1d47a6b96373" providerId="ADAL" clId="{0E72E064-B994-40C3-97B2-7A443233E461}" dt="2026-05-05T21:01:42.938" v="135"/>
          <ac:spMkLst>
            <pc:docMk/>
            <pc:sldMk cId="0" sldId="292"/>
            <ac:spMk id="14354" creationId="{DAAE4CDD-124C-4DCF-9584-B6033B545DD5}"/>
          </ac:spMkLst>
        </pc:spChg>
        <pc:spChg chg="del">
          <ac:chgData name="Helen Lee" userId="950b76d7-29a8-4037-9cf6-1d47a6b96373" providerId="ADAL" clId="{0E72E064-B994-40C3-97B2-7A443233E461}" dt="2026-05-05T21:01:42.938" v="135"/>
          <ac:spMkLst>
            <pc:docMk/>
            <pc:sldMk cId="0" sldId="292"/>
            <ac:spMk id="14356" creationId="{081E4A58-353D-44AE-B2FC-2A74E2E400F7}"/>
          </ac:spMkLst>
        </pc:spChg>
      </pc:sldChg>
      <pc:sldChg chg="add">
        <pc:chgData name="Helen Lee" userId="950b76d7-29a8-4037-9cf6-1d47a6b96373" providerId="ADAL" clId="{0E72E064-B994-40C3-97B2-7A443233E461}" dt="2026-05-05T21:01:42.938" v="135"/>
        <pc:sldMkLst>
          <pc:docMk/>
          <pc:sldMk cId="0" sldId="293"/>
        </pc:sldMkLst>
      </pc:sldChg>
      <pc:sldChg chg="add">
        <pc:chgData name="Helen Lee" userId="950b76d7-29a8-4037-9cf6-1d47a6b96373" providerId="ADAL" clId="{0E72E064-B994-40C3-97B2-7A443233E461}" dt="2026-05-05T21:01:42.938" v="135"/>
        <pc:sldMkLst>
          <pc:docMk/>
          <pc:sldMk cId="0" sldId="294"/>
        </pc:sldMkLst>
      </pc:sldChg>
      <pc:sldChg chg="delSp modSp add mod setBg delDesignElem">
        <pc:chgData name="Helen Lee" userId="950b76d7-29a8-4037-9cf6-1d47a6b96373" providerId="ADAL" clId="{0E72E064-B994-40C3-97B2-7A443233E461}" dt="2026-05-05T21:02:48.537" v="141" actId="207"/>
        <pc:sldMkLst>
          <pc:docMk/>
          <pc:sldMk cId="0" sldId="295"/>
        </pc:sldMkLst>
        <pc:spChg chg="mod">
          <ac:chgData name="Helen Lee" userId="950b76d7-29a8-4037-9cf6-1d47a6b96373" providerId="ADAL" clId="{0E72E064-B994-40C3-97B2-7A443233E461}" dt="2026-05-05T21:02:48.537" v="141" actId="207"/>
          <ac:spMkLst>
            <pc:docMk/>
            <pc:sldMk cId="0" sldId="295"/>
            <ac:spMk id="25602" creationId="{0CEC0BCC-5ADB-A235-4689-C04BE0A9534F}"/>
          </ac:spMkLst>
        </pc:spChg>
        <pc:spChg chg="del">
          <ac:chgData name="Helen Lee" userId="950b76d7-29a8-4037-9cf6-1d47a6b96373" providerId="ADAL" clId="{0E72E064-B994-40C3-97B2-7A443233E461}" dt="2026-05-05T21:01:42.938" v="135"/>
          <ac:spMkLst>
            <pc:docMk/>
            <pc:sldMk cId="0" sldId="295"/>
            <ac:spMk id="25620" creationId="{907EF6B7-1338-4443-8C46-6A318D952DFD}"/>
          </ac:spMkLst>
        </pc:spChg>
        <pc:spChg chg="del">
          <ac:chgData name="Helen Lee" userId="950b76d7-29a8-4037-9cf6-1d47a6b96373" providerId="ADAL" clId="{0E72E064-B994-40C3-97B2-7A443233E461}" dt="2026-05-05T21:01:42.938" v="135"/>
          <ac:spMkLst>
            <pc:docMk/>
            <pc:sldMk cId="0" sldId="295"/>
            <ac:spMk id="25622" creationId="{DAAE4CDD-124C-4DCF-9584-B6033B545DD5}"/>
          </ac:spMkLst>
        </pc:spChg>
        <pc:spChg chg="del">
          <ac:chgData name="Helen Lee" userId="950b76d7-29a8-4037-9cf6-1d47a6b96373" providerId="ADAL" clId="{0E72E064-B994-40C3-97B2-7A443233E461}" dt="2026-05-05T21:01:42.938" v="135"/>
          <ac:spMkLst>
            <pc:docMk/>
            <pc:sldMk cId="0" sldId="295"/>
            <ac:spMk id="25624" creationId="{081E4A58-353D-44AE-B2FC-2A74E2E400F7}"/>
          </ac:spMkLst>
        </pc:spChg>
      </pc:sldChg>
      <pc:sldChg chg="delSp add del setBg delDesignElem">
        <pc:chgData name="Helen Lee" userId="950b76d7-29a8-4037-9cf6-1d47a6b96373" providerId="ADAL" clId="{0E72E064-B994-40C3-97B2-7A443233E461}" dt="2026-05-05T21:02:15.621" v="138" actId="47"/>
        <pc:sldMkLst>
          <pc:docMk/>
          <pc:sldMk cId="0" sldId="296"/>
        </pc:sldMkLst>
        <pc:spChg chg="del">
          <ac:chgData name="Helen Lee" userId="950b76d7-29a8-4037-9cf6-1d47a6b96373" providerId="ADAL" clId="{0E72E064-B994-40C3-97B2-7A443233E461}" dt="2026-05-05T21:01:42.938" v="135"/>
          <ac:spMkLst>
            <pc:docMk/>
            <pc:sldMk cId="0" sldId="296"/>
            <ac:spMk id="27671" creationId="{09588DA8-065E-4F6F-8EFD-43104AB2E0CF}"/>
          </ac:spMkLst>
        </pc:spChg>
        <pc:spChg chg="del">
          <ac:chgData name="Helen Lee" userId="950b76d7-29a8-4037-9cf6-1d47a6b96373" providerId="ADAL" clId="{0E72E064-B994-40C3-97B2-7A443233E461}" dt="2026-05-05T21:01:42.938" v="135"/>
          <ac:spMkLst>
            <pc:docMk/>
            <pc:sldMk cId="0" sldId="296"/>
            <ac:spMk id="27673" creationId="{C4285719-470E-454C-AF62-8323075F1F5B}"/>
          </ac:spMkLst>
        </pc:spChg>
        <pc:spChg chg="del">
          <ac:chgData name="Helen Lee" userId="950b76d7-29a8-4037-9cf6-1d47a6b96373" providerId="ADAL" clId="{0E72E064-B994-40C3-97B2-7A443233E461}" dt="2026-05-05T21:01:42.938" v="135"/>
          <ac:spMkLst>
            <pc:docMk/>
            <pc:sldMk cId="0" sldId="296"/>
            <ac:spMk id="27675" creationId="{CD9FE4EF-C4D8-49A0-B2FF-81D8DB7D8A24}"/>
          </ac:spMkLst>
        </pc:spChg>
        <pc:spChg chg="del">
          <ac:chgData name="Helen Lee" userId="950b76d7-29a8-4037-9cf6-1d47a6b96373" providerId="ADAL" clId="{0E72E064-B994-40C3-97B2-7A443233E461}" dt="2026-05-05T21:01:42.938" v="135"/>
          <ac:spMkLst>
            <pc:docMk/>
            <pc:sldMk cId="0" sldId="296"/>
            <ac:spMk id="27677" creationId="{4300840D-0A0B-4512-BACA-B439D5B9C57C}"/>
          </ac:spMkLst>
        </pc:spChg>
        <pc:spChg chg="del">
          <ac:chgData name="Helen Lee" userId="950b76d7-29a8-4037-9cf6-1d47a6b96373" providerId="ADAL" clId="{0E72E064-B994-40C3-97B2-7A443233E461}" dt="2026-05-05T21:01:42.938" v="135"/>
          <ac:spMkLst>
            <pc:docMk/>
            <pc:sldMk cId="0" sldId="296"/>
            <ac:spMk id="27679" creationId="{D2B78728-A580-49A7-84F9-6EF6F583ADE0}"/>
          </ac:spMkLst>
        </pc:spChg>
        <pc:spChg chg="del">
          <ac:chgData name="Helen Lee" userId="950b76d7-29a8-4037-9cf6-1d47a6b96373" providerId="ADAL" clId="{0E72E064-B994-40C3-97B2-7A443233E461}" dt="2026-05-05T21:01:42.938" v="135"/>
          <ac:spMkLst>
            <pc:docMk/>
            <pc:sldMk cId="0" sldId="296"/>
            <ac:spMk id="27681" creationId="{38FAA1A1-D861-433F-88FA-1E9D6FD31D11}"/>
          </ac:spMkLst>
        </pc:spChg>
        <pc:spChg chg="del">
          <ac:chgData name="Helen Lee" userId="950b76d7-29a8-4037-9cf6-1d47a6b96373" providerId="ADAL" clId="{0E72E064-B994-40C3-97B2-7A443233E461}" dt="2026-05-05T21:01:42.938" v="135"/>
          <ac:spMkLst>
            <pc:docMk/>
            <pc:sldMk cId="0" sldId="296"/>
            <ac:spMk id="27683" creationId="{8D71EDA1-87BF-4D5D-AB79-F346FD19278A}"/>
          </ac:spMkLst>
        </pc:spChg>
      </pc:sldChg>
      <pc:sldChg chg="add">
        <pc:chgData name="Helen Lee" userId="950b76d7-29a8-4037-9cf6-1d47a6b96373" providerId="ADAL" clId="{0E72E064-B994-40C3-97B2-7A443233E461}" dt="2026-05-05T21:06:10.804" v="184"/>
        <pc:sldMkLst>
          <pc:docMk/>
          <pc:sldMk cId="673711013" sldId="296"/>
        </pc:sldMkLst>
      </pc:sldChg>
      <pc:sldChg chg="delSp add setBg delDesignElem">
        <pc:chgData name="Helen Lee" userId="950b76d7-29a8-4037-9cf6-1d47a6b96373" providerId="ADAL" clId="{0E72E064-B994-40C3-97B2-7A443233E461}" dt="2026-05-05T21:01:42.938" v="135"/>
        <pc:sldMkLst>
          <pc:docMk/>
          <pc:sldMk cId="0" sldId="297"/>
        </pc:sldMkLst>
        <pc:spChg chg="del">
          <ac:chgData name="Helen Lee" userId="950b76d7-29a8-4037-9cf6-1d47a6b96373" providerId="ADAL" clId="{0E72E064-B994-40C3-97B2-7A443233E461}" dt="2026-05-05T21:01:42.938" v="135"/>
          <ac:spMkLst>
            <pc:docMk/>
            <pc:sldMk cId="0" sldId="297"/>
            <ac:spMk id="24600" creationId="{2659FDB4-FCBE-4A89-B46D-43D4FA54464D}"/>
          </ac:spMkLst>
        </pc:spChg>
        <pc:cxnChg chg="del">
          <ac:chgData name="Helen Lee" userId="950b76d7-29a8-4037-9cf6-1d47a6b96373" providerId="ADAL" clId="{0E72E064-B994-40C3-97B2-7A443233E461}" dt="2026-05-05T21:01:42.938" v="135"/>
          <ac:cxnSpMkLst>
            <pc:docMk/>
            <pc:sldMk cId="0" sldId="297"/>
            <ac:cxnSpMk id="24602" creationId="{C8F51B3F-8331-4E4A-AE96-D47B1006EEAD}"/>
          </ac:cxnSpMkLst>
        </pc:cxnChg>
      </pc:sldChg>
      <pc:sldChg chg="delSp add del setBg delDesignElem">
        <pc:chgData name="Helen Lee" userId="950b76d7-29a8-4037-9cf6-1d47a6b96373" providerId="ADAL" clId="{0E72E064-B994-40C3-97B2-7A443233E461}" dt="2026-05-05T21:02:06.724" v="136" actId="47"/>
        <pc:sldMkLst>
          <pc:docMk/>
          <pc:sldMk cId="0" sldId="298"/>
        </pc:sldMkLst>
        <pc:spChg chg="del">
          <ac:chgData name="Helen Lee" userId="950b76d7-29a8-4037-9cf6-1d47a6b96373" providerId="ADAL" clId="{0E72E064-B994-40C3-97B2-7A443233E461}" dt="2026-05-05T21:01:42.938" v="135"/>
          <ac:spMkLst>
            <pc:docMk/>
            <pc:sldMk cId="0" sldId="298"/>
            <ac:spMk id="21" creationId="{907EF6B7-1338-4443-8C46-6A318D952DFD}"/>
          </ac:spMkLst>
        </pc:spChg>
        <pc:spChg chg="del">
          <ac:chgData name="Helen Lee" userId="950b76d7-29a8-4037-9cf6-1d47a6b96373" providerId="ADAL" clId="{0E72E064-B994-40C3-97B2-7A443233E461}" dt="2026-05-05T21:01:42.938" v="135"/>
          <ac:spMkLst>
            <pc:docMk/>
            <pc:sldMk cId="0" sldId="298"/>
            <ac:spMk id="23" creationId="{DAAE4CDD-124C-4DCF-9584-B6033B545DD5}"/>
          </ac:spMkLst>
        </pc:spChg>
        <pc:spChg chg="del">
          <ac:chgData name="Helen Lee" userId="950b76d7-29a8-4037-9cf6-1d47a6b96373" providerId="ADAL" clId="{0E72E064-B994-40C3-97B2-7A443233E461}" dt="2026-05-05T21:01:42.938" v="135"/>
          <ac:spMkLst>
            <pc:docMk/>
            <pc:sldMk cId="0" sldId="298"/>
            <ac:spMk id="25" creationId="{081E4A58-353D-44AE-B2FC-2A74E2E400F7}"/>
          </ac:spMkLst>
        </pc:spChg>
      </pc:sldChg>
      <pc:sldChg chg="delSp modSp add mod setBg delDesignElem">
        <pc:chgData name="Helen Lee" userId="950b76d7-29a8-4037-9cf6-1d47a6b96373" providerId="ADAL" clId="{0E72E064-B994-40C3-97B2-7A443233E461}" dt="2026-05-05T21:02:41.025" v="140" actId="207"/>
        <pc:sldMkLst>
          <pc:docMk/>
          <pc:sldMk cId="0" sldId="299"/>
        </pc:sldMkLst>
        <pc:spChg chg="mod">
          <ac:chgData name="Helen Lee" userId="950b76d7-29a8-4037-9cf6-1d47a6b96373" providerId="ADAL" clId="{0E72E064-B994-40C3-97B2-7A443233E461}" dt="2026-05-05T21:02:41.025" v="140" actId="207"/>
          <ac:spMkLst>
            <pc:docMk/>
            <pc:sldMk cId="0" sldId="299"/>
            <ac:spMk id="26626" creationId="{8E1CF562-2E90-54F8-3DE8-D93C81E89A73}"/>
          </ac:spMkLst>
        </pc:spChg>
        <pc:spChg chg="del">
          <ac:chgData name="Helen Lee" userId="950b76d7-29a8-4037-9cf6-1d47a6b96373" providerId="ADAL" clId="{0E72E064-B994-40C3-97B2-7A443233E461}" dt="2026-05-05T21:01:42.938" v="135"/>
          <ac:spMkLst>
            <pc:docMk/>
            <pc:sldMk cId="0" sldId="299"/>
            <ac:spMk id="26643" creationId="{907EF6B7-1338-4443-8C46-6A318D952DFD}"/>
          </ac:spMkLst>
        </pc:spChg>
        <pc:spChg chg="del">
          <ac:chgData name="Helen Lee" userId="950b76d7-29a8-4037-9cf6-1d47a6b96373" providerId="ADAL" clId="{0E72E064-B994-40C3-97B2-7A443233E461}" dt="2026-05-05T21:01:42.938" v="135"/>
          <ac:spMkLst>
            <pc:docMk/>
            <pc:sldMk cId="0" sldId="299"/>
            <ac:spMk id="26645" creationId="{DAAE4CDD-124C-4DCF-9584-B6033B545DD5}"/>
          </ac:spMkLst>
        </pc:spChg>
        <pc:spChg chg="del">
          <ac:chgData name="Helen Lee" userId="950b76d7-29a8-4037-9cf6-1d47a6b96373" providerId="ADAL" clId="{0E72E064-B994-40C3-97B2-7A443233E461}" dt="2026-05-05T21:01:42.938" v="135"/>
          <ac:spMkLst>
            <pc:docMk/>
            <pc:sldMk cId="0" sldId="299"/>
            <ac:spMk id="26647" creationId="{081E4A58-353D-44AE-B2FC-2A74E2E400F7}"/>
          </ac:spMkLst>
        </pc:spChg>
      </pc:sldChg>
      <pc:sldChg chg="delSp add setBg delDesignElem">
        <pc:chgData name="Helen Lee" userId="950b76d7-29a8-4037-9cf6-1d47a6b96373" providerId="ADAL" clId="{0E72E064-B994-40C3-97B2-7A443233E461}" dt="2026-05-05T21:01:42.938" v="135"/>
        <pc:sldMkLst>
          <pc:docMk/>
          <pc:sldMk cId="184012596" sldId="300"/>
        </pc:sldMkLst>
        <pc:spChg chg="del">
          <ac:chgData name="Helen Lee" userId="950b76d7-29a8-4037-9cf6-1d47a6b96373" providerId="ADAL" clId="{0E72E064-B994-40C3-97B2-7A443233E461}" dt="2026-05-05T21:01:42.938" v="135"/>
          <ac:spMkLst>
            <pc:docMk/>
            <pc:sldMk cId="184012596" sldId="300"/>
            <ac:spMk id="6160" creationId="{0007FE00-9498-4706-B255-6437B0252C02}"/>
          </ac:spMkLst>
        </pc:spChg>
        <pc:spChg chg="del">
          <ac:chgData name="Helen Lee" userId="950b76d7-29a8-4037-9cf6-1d47a6b96373" providerId="ADAL" clId="{0E72E064-B994-40C3-97B2-7A443233E461}" dt="2026-05-05T21:01:42.938" v="135"/>
          <ac:spMkLst>
            <pc:docMk/>
            <pc:sldMk cId="184012596" sldId="300"/>
            <ac:spMk id="6161" creationId="{2EB492CD-616E-47F8-933B-5E2D952A0593}"/>
          </ac:spMkLst>
        </pc:spChg>
        <pc:spChg chg="del">
          <ac:chgData name="Helen Lee" userId="950b76d7-29a8-4037-9cf6-1d47a6b96373" providerId="ADAL" clId="{0E72E064-B994-40C3-97B2-7A443233E461}" dt="2026-05-05T21:01:42.938" v="135"/>
          <ac:spMkLst>
            <pc:docMk/>
            <pc:sldMk cId="184012596" sldId="300"/>
            <ac:spMk id="6162" creationId="{59383CF9-23B5-4335-9B21-1791C4CF1C75}"/>
          </ac:spMkLst>
        </pc:spChg>
      </pc:sldChg>
      <pc:sldChg chg="add">
        <pc:chgData name="Helen Lee" userId="950b76d7-29a8-4037-9cf6-1d47a6b96373" providerId="ADAL" clId="{0E72E064-B994-40C3-97B2-7A443233E461}" dt="2026-05-05T21:06:10.804" v="184"/>
        <pc:sldMkLst>
          <pc:docMk/>
          <pc:sldMk cId="3664385735" sldId="302"/>
        </pc:sldMkLst>
      </pc:sldChg>
      <pc:sldChg chg="add">
        <pc:chgData name="Helen Lee" userId="950b76d7-29a8-4037-9cf6-1d47a6b96373" providerId="ADAL" clId="{0E72E064-B994-40C3-97B2-7A443233E461}" dt="2026-05-05T21:06:10.804" v="184"/>
        <pc:sldMkLst>
          <pc:docMk/>
          <pc:sldMk cId="2427667353" sldId="303"/>
        </pc:sldMkLst>
      </pc:sldChg>
      <pc:sldChg chg="delSp add setBg delDesignElem">
        <pc:chgData name="Helen Lee" userId="950b76d7-29a8-4037-9cf6-1d47a6b96373" providerId="ADAL" clId="{0E72E064-B994-40C3-97B2-7A443233E461}" dt="2026-05-05T21:06:10.804" v="184"/>
        <pc:sldMkLst>
          <pc:docMk/>
          <pc:sldMk cId="224288497" sldId="304"/>
        </pc:sldMkLst>
        <pc:spChg chg="del">
          <ac:chgData name="Helen Lee" userId="950b76d7-29a8-4037-9cf6-1d47a6b96373" providerId="ADAL" clId="{0E72E064-B994-40C3-97B2-7A443233E461}" dt="2026-05-05T21:06:10.804" v="184"/>
          <ac:spMkLst>
            <pc:docMk/>
            <pc:sldMk cId="224288497" sldId="304"/>
            <ac:spMk id="10" creationId="{99F1FFA9-D672-408C-9220-ADEEC6ABDD09}"/>
          </ac:spMkLst>
        </pc:spChg>
      </pc:sldChg>
      <pc:sldChg chg="add">
        <pc:chgData name="Helen Lee" userId="950b76d7-29a8-4037-9cf6-1d47a6b96373" providerId="ADAL" clId="{0E72E064-B994-40C3-97B2-7A443233E461}" dt="2026-05-05T20:59:25.252" v="113"/>
        <pc:sldMkLst>
          <pc:docMk/>
          <pc:sldMk cId="0" sldId="325"/>
        </pc:sldMkLst>
      </pc:sldChg>
      <pc:sldChg chg="delSp add setBg delDesignElem">
        <pc:chgData name="Helen Lee" userId="950b76d7-29a8-4037-9cf6-1d47a6b96373" providerId="ADAL" clId="{0E72E064-B994-40C3-97B2-7A443233E461}" dt="2026-05-05T21:12:09.890" v="347"/>
        <pc:sldMkLst>
          <pc:docMk/>
          <pc:sldMk cId="3666819674" sldId="327"/>
        </pc:sldMkLst>
        <pc:spChg chg="del">
          <ac:chgData name="Helen Lee" userId="950b76d7-29a8-4037-9cf6-1d47a6b96373" providerId="ADAL" clId="{0E72E064-B994-40C3-97B2-7A443233E461}" dt="2026-05-05T21:12:09.890" v="347"/>
          <ac:spMkLst>
            <pc:docMk/>
            <pc:sldMk cId="3666819674" sldId="327"/>
            <ac:spMk id="14359" creationId="{7517A47C-B2E5-4B79-8061-D74B1311AF6E}"/>
          </ac:spMkLst>
        </pc:spChg>
        <pc:spChg chg="del">
          <ac:chgData name="Helen Lee" userId="950b76d7-29a8-4037-9cf6-1d47a6b96373" providerId="ADAL" clId="{0E72E064-B994-40C3-97B2-7A443233E461}" dt="2026-05-05T21:12:09.890" v="347"/>
          <ac:spMkLst>
            <pc:docMk/>
            <pc:sldMk cId="3666819674" sldId="327"/>
            <ac:spMk id="14361" creationId="{C505E780-2083-4CB5-A42A-5E0E2908ECC3}"/>
          </ac:spMkLst>
        </pc:spChg>
        <pc:spChg chg="del">
          <ac:chgData name="Helen Lee" userId="950b76d7-29a8-4037-9cf6-1d47a6b96373" providerId="ADAL" clId="{0E72E064-B994-40C3-97B2-7A443233E461}" dt="2026-05-05T21:12:09.890" v="347"/>
          <ac:spMkLst>
            <pc:docMk/>
            <pc:sldMk cId="3666819674" sldId="327"/>
            <ac:spMk id="14363" creationId="{D2C0AE1C-0118-41AE-8A10-7CDCBF10E96F}"/>
          </ac:spMkLst>
        </pc:spChg>
        <pc:spChg chg="del">
          <ac:chgData name="Helen Lee" userId="950b76d7-29a8-4037-9cf6-1d47a6b96373" providerId="ADAL" clId="{0E72E064-B994-40C3-97B2-7A443233E461}" dt="2026-05-05T21:12:09.890" v="347"/>
          <ac:spMkLst>
            <pc:docMk/>
            <pc:sldMk cId="3666819674" sldId="327"/>
            <ac:spMk id="14365" creationId="{463EEC44-1BA3-44ED-81FC-A644B04B2A44}"/>
          </ac:spMkLst>
        </pc:spChg>
      </pc:sldChg>
      <pc:sldChg chg="add">
        <pc:chgData name="Helen Lee" userId="950b76d7-29a8-4037-9cf6-1d47a6b96373" providerId="ADAL" clId="{0E72E064-B994-40C3-97B2-7A443233E461}" dt="2026-05-05T21:12:09.890" v="347"/>
        <pc:sldMkLst>
          <pc:docMk/>
          <pc:sldMk cId="2272405941" sldId="328"/>
        </pc:sldMkLst>
      </pc:sldChg>
      <pc:sldChg chg="add">
        <pc:chgData name="Helen Lee" userId="950b76d7-29a8-4037-9cf6-1d47a6b96373" providerId="ADAL" clId="{0E72E064-B994-40C3-97B2-7A443233E461}" dt="2026-05-05T21:12:09.890" v="347"/>
        <pc:sldMkLst>
          <pc:docMk/>
          <pc:sldMk cId="2202255998" sldId="329"/>
        </pc:sldMkLst>
      </pc:sldChg>
      <pc:sldChg chg="add">
        <pc:chgData name="Helen Lee" userId="950b76d7-29a8-4037-9cf6-1d47a6b96373" providerId="ADAL" clId="{0E72E064-B994-40C3-97B2-7A443233E461}" dt="2026-05-05T20:59:25.252" v="113"/>
        <pc:sldMkLst>
          <pc:docMk/>
          <pc:sldMk cId="0" sldId="330"/>
        </pc:sldMkLst>
      </pc:sldChg>
      <pc:sldChg chg="add">
        <pc:chgData name="Helen Lee" userId="950b76d7-29a8-4037-9cf6-1d47a6b96373" providerId="ADAL" clId="{0E72E064-B994-40C3-97B2-7A443233E461}" dt="2026-05-05T21:12:09.890" v="347"/>
        <pc:sldMkLst>
          <pc:docMk/>
          <pc:sldMk cId="3971799005" sldId="331"/>
        </pc:sldMkLst>
      </pc:sldChg>
      <pc:sldChg chg="delSp add setBg delDesignElem">
        <pc:chgData name="Helen Lee" userId="950b76d7-29a8-4037-9cf6-1d47a6b96373" providerId="ADAL" clId="{0E72E064-B994-40C3-97B2-7A443233E461}" dt="2026-05-05T20:56:17.078" v="20"/>
        <pc:sldMkLst>
          <pc:docMk/>
          <pc:sldMk cId="0" sldId="332"/>
        </pc:sldMkLst>
        <pc:spChg chg="del">
          <ac:chgData name="Helen Lee" userId="950b76d7-29a8-4037-9cf6-1d47a6b96373" providerId="ADAL" clId="{0E72E064-B994-40C3-97B2-7A443233E461}" dt="2026-05-05T20:56:17.078" v="20"/>
          <ac:spMkLst>
            <pc:docMk/>
            <pc:sldMk cId="0" sldId="332"/>
            <ac:spMk id="12315" creationId="{8FC9BE17-9A7B-462D-AE50-3D8777387304}"/>
          </ac:spMkLst>
        </pc:spChg>
        <pc:spChg chg="del">
          <ac:chgData name="Helen Lee" userId="950b76d7-29a8-4037-9cf6-1d47a6b96373" providerId="ADAL" clId="{0E72E064-B994-40C3-97B2-7A443233E461}" dt="2026-05-05T20:56:17.078" v="20"/>
          <ac:spMkLst>
            <pc:docMk/>
            <pc:sldMk cId="0" sldId="332"/>
            <ac:spMk id="12317" creationId="{3EBE8569-6AEC-4B8C-8D53-2DE337CDBA65}"/>
          </ac:spMkLst>
        </pc:spChg>
        <pc:spChg chg="del">
          <ac:chgData name="Helen Lee" userId="950b76d7-29a8-4037-9cf6-1d47a6b96373" providerId="ADAL" clId="{0E72E064-B994-40C3-97B2-7A443233E461}" dt="2026-05-05T20:56:17.078" v="20"/>
          <ac:spMkLst>
            <pc:docMk/>
            <pc:sldMk cId="0" sldId="332"/>
            <ac:spMk id="12319" creationId="{55D4142C-5077-457F-A6AD-3FECFDB39685}"/>
          </ac:spMkLst>
        </pc:spChg>
        <pc:spChg chg="del">
          <ac:chgData name="Helen Lee" userId="950b76d7-29a8-4037-9cf6-1d47a6b96373" providerId="ADAL" clId="{0E72E064-B994-40C3-97B2-7A443233E461}" dt="2026-05-05T20:56:17.078" v="20"/>
          <ac:spMkLst>
            <pc:docMk/>
            <pc:sldMk cId="0" sldId="332"/>
            <ac:spMk id="12321" creationId="{7A5F0580-5EE9-419F-96EE-B6529EF6E7D0}"/>
          </ac:spMkLst>
        </pc:spChg>
      </pc:sldChg>
      <pc:sldChg chg="add">
        <pc:chgData name="Helen Lee" userId="950b76d7-29a8-4037-9cf6-1d47a6b96373" providerId="ADAL" clId="{0E72E064-B994-40C3-97B2-7A443233E461}" dt="2026-05-05T21:12:09.890" v="347"/>
        <pc:sldMkLst>
          <pc:docMk/>
          <pc:sldMk cId="858738875" sldId="333"/>
        </pc:sldMkLst>
      </pc:sldChg>
      <pc:sldChg chg="add">
        <pc:chgData name="Helen Lee" userId="950b76d7-29a8-4037-9cf6-1d47a6b96373" providerId="ADAL" clId="{0E72E064-B994-40C3-97B2-7A443233E461}" dt="2026-05-05T20:59:25.252" v="113"/>
        <pc:sldMkLst>
          <pc:docMk/>
          <pc:sldMk cId="0" sldId="334"/>
        </pc:sldMkLst>
      </pc:sldChg>
      <pc:sldChg chg="delSp add setBg delDesignElem">
        <pc:chgData name="Helen Lee" userId="950b76d7-29a8-4037-9cf6-1d47a6b96373" providerId="ADAL" clId="{0E72E064-B994-40C3-97B2-7A443233E461}" dt="2026-05-05T20:56:17.078" v="20"/>
        <pc:sldMkLst>
          <pc:docMk/>
          <pc:sldMk cId="0" sldId="335"/>
        </pc:sldMkLst>
        <pc:spChg chg="del">
          <ac:chgData name="Helen Lee" userId="950b76d7-29a8-4037-9cf6-1d47a6b96373" providerId="ADAL" clId="{0E72E064-B994-40C3-97B2-7A443233E461}" dt="2026-05-05T20:56:17.078" v="20"/>
          <ac:spMkLst>
            <pc:docMk/>
            <pc:sldMk cId="0" sldId="335"/>
            <ac:spMk id="13321" creationId="{907EF6B7-1338-4443-8C46-6A318D952DFD}"/>
          </ac:spMkLst>
        </pc:spChg>
        <pc:spChg chg="del">
          <ac:chgData name="Helen Lee" userId="950b76d7-29a8-4037-9cf6-1d47a6b96373" providerId="ADAL" clId="{0E72E064-B994-40C3-97B2-7A443233E461}" dt="2026-05-05T20:56:17.078" v="20"/>
          <ac:spMkLst>
            <pc:docMk/>
            <pc:sldMk cId="0" sldId="335"/>
            <ac:spMk id="13323" creationId="{DAAE4CDD-124C-4DCF-9584-B6033B545DD5}"/>
          </ac:spMkLst>
        </pc:spChg>
        <pc:spChg chg="del">
          <ac:chgData name="Helen Lee" userId="950b76d7-29a8-4037-9cf6-1d47a6b96373" providerId="ADAL" clId="{0E72E064-B994-40C3-97B2-7A443233E461}" dt="2026-05-05T20:56:17.078" v="20"/>
          <ac:spMkLst>
            <pc:docMk/>
            <pc:sldMk cId="0" sldId="335"/>
            <ac:spMk id="13325" creationId="{081E4A58-353D-44AE-B2FC-2A74E2E400F7}"/>
          </ac:spMkLst>
        </pc:spChg>
      </pc:sldChg>
      <pc:sldChg chg="delSp add setBg delDesignElem">
        <pc:chgData name="Helen Lee" userId="950b76d7-29a8-4037-9cf6-1d47a6b96373" providerId="ADAL" clId="{0E72E064-B994-40C3-97B2-7A443233E461}" dt="2026-05-05T20:56:17.078" v="20"/>
        <pc:sldMkLst>
          <pc:docMk/>
          <pc:sldMk cId="0" sldId="336"/>
        </pc:sldMkLst>
        <pc:spChg chg="del">
          <ac:chgData name="Helen Lee" userId="950b76d7-29a8-4037-9cf6-1d47a6b96373" providerId="ADAL" clId="{0E72E064-B994-40C3-97B2-7A443233E461}" dt="2026-05-05T20:56:17.078" v="20"/>
          <ac:spMkLst>
            <pc:docMk/>
            <pc:sldMk cId="0" sldId="336"/>
            <ac:spMk id="15385" creationId="{DBF61EA3-B236-439E-9C0B-340980D56BEE}"/>
          </ac:spMkLst>
        </pc:spChg>
        <pc:spChg chg="del">
          <ac:chgData name="Helen Lee" userId="950b76d7-29a8-4037-9cf6-1d47a6b96373" providerId="ADAL" clId="{0E72E064-B994-40C3-97B2-7A443233E461}" dt="2026-05-05T20:56:17.078" v="20"/>
          <ac:spMkLst>
            <pc:docMk/>
            <pc:sldMk cId="0" sldId="336"/>
            <ac:spMk id="15391" creationId="{E659831F-0D9A-4C63-9EBB-8435B85A440F}"/>
          </ac:spMkLst>
        </pc:spChg>
        <pc:grpChg chg="del">
          <ac:chgData name="Helen Lee" userId="950b76d7-29a8-4037-9cf6-1d47a6b96373" providerId="ADAL" clId="{0E72E064-B994-40C3-97B2-7A443233E461}" dt="2026-05-05T20:56:17.078" v="20"/>
          <ac:grpSpMkLst>
            <pc:docMk/>
            <pc:sldMk cId="0" sldId="336"/>
            <ac:grpSpMk id="15387" creationId="{28FAF094-D087-493F-8DF9-A486C2D6BBAA}"/>
          </ac:grpSpMkLst>
        </pc:grpChg>
      </pc:sldChg>
      <pc:sldChg chg="delSp add setBg delDesignElem">
        <pc:chgData name="Helen Lee" userId="950b76d7-29a8-4037-9cf6-1d47a6b96373" providerId="ADAL" clId="{0E72E064-B994-40C3-97B2-7A443233E461}" dt="2026-05-05T20:56:17.078" v="20"/>
        <pc:sldMkLst>
          <pc:docMk/>
          <pc:sldMk cId="0" sldId="337"/>
        </pc:sldMkLst>
        <pc:spChg chg="del">
          <ac:chgData name="Helen Lee" userId="950b76d7-29a8-4037-9cf6-1d47a6b96373" providerId="ADAL" clId="{0E72E064-B994-40C3-97B2-7A443233E461}" dt="2026-05-05T20:56:17.078" v="20"/>
          <ac:spMkLst>
            <pc:docMk/>
            <pc:sldMk cId="0" sldId="337"/>
            <ac:spMk id="17435" creationId="{6D1A2CED-DA9B-4CCF-8215-CFC65FE71603}"/>
          </ac:spMkLst>
        </pc:spChg>
        <pc:spChg chg="del">
          <ac:chgData name="Helen Lee" userId="950b76d7-29a8-4037-9cf6-1d47a6b96373" providerId="ADAL" clId="{0E72E064-B994-40C3-97B2-7A443233E461}" dt="2026-05-05T20:56:17.078" v="20"/>
          <ac:spMkLst>
            <pc:docMk/>
            <pc:sldMk cId="0" sldId="337"/>
            <ac:spMk id="17437" creationId="{562DFC44-A40C-4573-9230-B3EDB3EC8EEB}"/>
          </ac:spMkLst>
        </pc:spChg>
        <pc:spChg chg="del">
          <ac:chgData name="Helen Lee" userId="950b76d7-29a8-4037-9cf6-1d47a6b96373" providerId="ADAL" clId="{0E72E064-B994-40C3-97B2-7A443233E461}" dt="2026-05-05T20:56:17.078" v="20"/>
          <ac:spMkLst>
            <pc:docMk/>
            <pc:sldMk cId="0" sldId="337"/>
            <ac:spMk id="17439" creationId="{15589D35-CF9F-4DE9-A792-8571A09E9BC9}"/>
          </ac:spMkLst>
        </pc:spChg>
      </pc:sldChg>
      <pc:sldChg chg="add">
        <pc:chgData name="Helen Lee" userId="950b76d7-29a8-4037-9cf6-1d47a6b96373" providerId="ADAL" clId="{0E72E064-B994-40C3-97B2-7A443233E461}" dt="2026-05-05T20:56:17.078" v="20"/>
        <pc:sldMkLst>
          <pc:docMk/>
          <pc:sldMk cId="0" sldId="338"/>
        </pc:sldMkLst>
      </pc:sldChg>
      <pc:sldChg chg="add">
        <pc:chgData name="Helen Lee" userId="950b76d7-29a8-4037-9cf6-1d47a6b96373" providerId="ADAL" clId="{0E72E064-B994-40C3-97B2-7A443233E461}" dt="2026-05-05T21:12:09.890" v="347"/>
        <pc:sldMkLst>
          <pc:docMk/>
          <pc:sldMk cId="3442913214" sldId="339"/>
        </pc:sldMkLst>
      </pc:sldChg>
      <pc:sldChg chg="delSp add setBg delDesignElem">
        <pc:chgData name="Helen Lee" userId="950b76d7-29a8-4037-9cf6-1d47a6b96373" providerId="ADAL" clId="{0E72E064-B994-40C3-97B2-7A443233E461}" dt="2026-05-05T20:56:17.078" v="20"/>
        <pc:sldMkLst>
          <pc:docMk/>
          <pc:sldMk cId="0" sldId="340"/>
        </pc:sldMkLst>
        <pc:spChg chg="del">
          <ac:chgData name="Helen Lee" userId="950b76d7-29a8-4037-9cf6-1d47a6b96373" providerId="ADAL" clId="{0E72E064-B994-40C3-97B2-7A443233E461}" dt="2026-05-05T20:56:17.078" v="20"/>
          <ac:spMkLst>
            <pc:docMk/>
            <pc:sldMk cId="0" sldId="340"/>
            <ac:spMk id="21529" creationId="{907EF6B7-1338-4443-8C46-6A318D952DFD}"/>
          </ac:spMkLst>
        </pc:spChg>
        <pc:spChg chg="del">
          <ac:chgData name="Helen Lee" userId="950b76d7-29a8-4037-9cf6-1d47a6b96373" providerId="ADAL" clId="{0E72E064-B994-40C3-97B2-7A443233E461}" dt="2026-05-05T20:56:17.078" v="20"/>
          <ac:spMkLst>
            <pc:docMk/>
            <pc:sldMk cId="0" sldId="340"/>
            <ac:spMk id="21531" creationId="{DAAE4CDD-124C-4DCF-9584-B6033B545DD5}"/>
          </ac:spMkLst>
        </pc:spChg>
        <pc:spChg chg="del">
          <ac:chgData name="Helen Lee" userId="950b76d7-29a8-4037-9cf6-1d47a6b96373" providerId="ADAL" clId="{0E72E064-B994-40C3-97B2-7A443233E461}" dt="2026-05-05T20:56:17.078" v="20"/>
          <ac:spMkLst>
            <pc:docMk/>
            <pc:sldMk cId="0" sldId="340"/>
            <ac:spMk id="21533" creationId="{081E4A58-353D-44AE-B2FC-2A74E2E400F7}"/>
          </ac:spMkLst>
        </pc:spChg>
      </pc:sldChg>
      <pc:sldChg chg="add">
        <pc:chgData name="Helen Lee" userId="950b76d7-29a8-4037-9cf6-1d47a6b96373" providerId="ADAL" clId="{0E72E064-B994-40C3-97B2-7A443233E461}" dt="2026-05-05T20:56:17.078" v="20"/>
        <pc:sldMkLst>
          <pc:docMk/>
          <pc:sldMk cId="0" sldId="341"/>
        </pc:sldMkLst>
      </pc:sldChg>
      <pc:sldChg chg="add">
        <pc:chgData name="Helen Lee" userId="950b76d7-29a8-4037-9cf6-1d47a6b96373" providerId="ADAL" clId="{0E72E064-B994-40C3-97B2-7A443233E461}" dt="2026-05-05T20:59:25.252" v="113"/>
        <pc:sldMkLst>
          <pc:docMk/>
          <pc:sldMk cId="0" sldId="342"/>
        </pc:sldMkLst>
      </pc:sldChg>
      <pc:sldChg chg="add">
        <pc:chgData name="Helen Lee" userId="950b76d7-29a8-4037-9cf6-1d47a6b96373" providerId="ADAL" clId="{0E72E064-B994-40C3-97B2-7A443233E461}" dt="2026-05-05T21:12:09.890" v="347"/>
        <pc:sldMkLst>
          <pc:docMk/>
          <pc:sldMk cId="3512670941" sldId="343"/>
        </pc:sldMkLst>
      </pc:sldChg>
      <pc:sldChg chg="add">
        <pc:chgData name="Helen Lee" userId="950b76d7-29a8-4037-9cf6-1d47a6b96373" providerId="ADAL" clId="{0E72E064-B994-40C3-97B2-7A443233E461}" dt="2026-05-05T20:56:17.078" v="20"/>
        <pc:sldMkLst>
          <pc:docMk/>
          <pc:sldMk cId="0" sldId="344"/>
        </pc:sldMkLst>
      </pc:sldChg>
      <pc:sldChg chg="add">
        <pc:chgData name="Helen Lee" userId="950b76d7-29a8-4037-9cf6-1d47a6b96373" providerId="ADAL" clId="{0E72E064-B994-40C3-97B2-7A443233E461}" dt="2026-05-05T20:56:17.078" v="20"/>
        <pc:sldMkLst>
          <pc:docMk/>
          <pc:sldMk cId="0" sldId="345"/>
        </pc:sldMkLst>
      </pc:sldChg>
      <pc:sldChg chg="delSp add setBg delDesignElem">
        <pc:chgData name="Helen Lee" userId="950b76d7-29a8-4037-9cf6-1d47a6b96373" providerId="ADAL" clId="{0E72E064-B994-40C3-97B2-7A443233E461}" dt="2026-05-05T20:59:25.252" v="113"/>
        <pc:sldMkLst>
          <pc:docMk/>
          <pc:sldMk cId="0" sldId="346"/>
        </pc:sldMkLst>
        <pc:spChg chg="del">
          <ac:chgData name="Helen Lee" userId="950b76d7-29a8-4037-9cf6-1d47a6b96373" providerId="ADAL" clId="{0E72E064-B994-40C3-97B2-7A443233E461}" dt="2026-05-05T20:59:25.252" v="113"/>
          <ac:spMkLst>
            <pc:docMk/>
            <pc:sldMk cId="0" sldId="346"/>
            <ac:spMk id="94215" creationId="{5EF17487-C386-4F99-B5EB-4FD3DF4236B2}"/>
          </ac:spMkLst>
        </pc:spChg>
        <pc:spChg chg="del">
          <ac:chgData name="Helen Lee" userId="950b76d7-29a8-4037-9cf6-1d47a6b96373" providerId="ADAL" clId="{0E72E064-B994-40C3-97B2-7A443233E461}" dt="2026-05-05T20:59:25.252" v="113"/>
          <ac:spMkLst>
            <pc:docMk/>
            <pc:sldMk cId="0" sldId="346"/>
            <ac:spMk id="94217" creationId="{A0DE92DF-4769-4DE9-93FD-EE31271850CA}"/>
          </ac:spMkLst>
        </pc:spChg>
      </pc:sldChg>
      <pc:sldChg chg="delSp add setBg delDesignElem">
        <pc:chgData name="Helen Lee" userId="950b76d7-29a8-4037-9cf6-1d47a6b96373" providerId="ADAL" clId="{0E72E064-B994-40C3-97B2-7A443233E461}" dt="2026-05-05T20:56:17.078" v="20"/>
        <pc:sldMkLst>
          <pc:docMk/>
          <pc:sldMk cId="0" sldId="347"/>
        </pc:sldMkLst>
        <pc:spChg chg="del">
          <ac:chgData name="Helen Lee" userId="950b76d7-29a8-4037-9cf6-1d47a6b96373" providerId="ADAL" clId="{0E72E064-B994-40C3-97B2-7A443233E461}" dt="2026-05-05T20:56:17.078" v="20"/>
          <ac:spMkLst>
            <pc:docMk/>
            <pc:sldMk cId="0" sldId="347"/>
            <ac:spMk id="37897" creationId="{79BB35BC-D5C2-4C8B-A22A-A71E6191913B}"/>
          </ac:spMkLst>
        </pc:spChg>
      </pc:sldChg>
      <pc:sldChg chg="delSp add setBg delDesignElem">
        <pc:chgData name="Helen Lee" userId="950b76d7-29a8-4037-9cf6-1d47a6b96373" providerId="ADAL" clId="{0E72E064-B994-40C3-97B2-7A443233E461}" dt="2026-05-05T20:56:17.078" v="20"/>
        <pc:sldMkLst>
          <pc:docMk/>
          <pc:sldMk cId="0" sldId="348"/>
        </pc:sldMkLst>
        <pc:spChg chg="del">
          <ac:chgData name="Helen Lee" userId="950b76d7-29a8-4037-9cf6-1d47a6b96373" providerId="ADAL" clId="{0E72E064-B994-40C3-97B2-7A443233E461}" dt="2026-05-05T20:56:17.078" v="20"/>
          <ac:spMkLst>
            <pc:docMk/>
            <pc:sldMk cId="0" sldId="348"/>
            <ac:spMk id="38921" creationId="{79BB35BC-D5C2-4C8B-A22A-A71E6191913B}"/>
          </ac:spMkLst>
        </pc:spChg>
      </pc:sldChg>
      <pc:sldChg chg="add">
        <pc:chgData name="Helen Lee" userId="950b76d7-29a8-4037-9cf6-1d47a6b96373" providerId="ADAL" clId="{0E72E064-B994-40C3-97B2-7A443233E461}" dt="2026-05-05T20:56:17.078" v="20"/>
        <pc:sldMkLst>
          <pc:docMk/>
          <pc:sldMk cId="0" sldId="349"/>
        </pc:sldMkLst>
      </pc:sldChg>
      <pc:sldChg chg="add">
        <pc:chgData name="Helen Lee" userId="950b76d7-29a8-4037-9cf6-1d47a6b96373" providerId="ADAL" clId="{0E72E064-B994-40C3-97B2-7A443233E461}" dt="2026-05-05T20:59:25.252" v="113"/>
        <pc:sldMkLst>
          <pc:docMk/>
          <pc:sldMk cId="0" sldId="350"/>
        </pc:sldMkLst>
      </pc:sldChg>
      <pc:sldChg chg="add">
        <pc:chgData name="Helen Lee" userId="950b76d7-29a8-4037-9cf6-1d47a6b96373" providerId="ADAL" clId="{0E72E064-B994-40C3-97B2-7A443233E461}" dt="2026-05-05T20:59:25.252" v="113"/>
        <pc:sldMkLst>
          <pc:docMk/>
          <pc:sldMk cId="0" sldId="351"/>
        </pc:sldMkLst>
      </pc:sldChg>
      <pc:sldChg chg="add">
        <pc:chgData name="Helen Lee" userId="950b76d7-29a8-4037-9cf6-1d47a6b96373" providerId="ADAL" clId="{0E72E064-B994-40C3-97B2-7A443233E461}" dt="2026-05-05T20:56:17.078" v="20"/>
        <pc:sldMkLst>
          <pc:docMk/>
          <pc:sldMk cId="0" sldId="352"/>
        </pc:sldMkLst>
      </pc:sldChg>
      <pc:sldChg chg="add">
        <pc:chgData name="Helen Lee" userId="950b76d7-29a8-4037-9cf6-1d47a6b96373" providerId="ADAL" clId="{0E72E064-B994-40C3-97B2-7A443233E461}" dt="2026-05-05T20:56:17.078" v="20"/>
        <pc:sldMkLst>
          <pc:docMk/>
          <pc:sldMk cId="0" sldId="353"/>
        </pc:sldMkLst>
      </pc:sldChg>
      <pc:sldChg chg="add">
        <pc:chgData name="Helen Lee" userId="950b76d7-29a8-4037-9cf6-1d47a6b96373" providerId="ADAL" clId="{0E72E064-B994-40C3-97B2-7A443233E461}" dt="2026-05-05T21:06:10.804" v="184"/>
        <pc:sldMkLst>
          <pc:docMk/>
          <pc:sldMk cId="278814503" sldId="354"/>
        </pc:sldMkLst>
      </pc:sldChg>
      <pc:sldChg chg="add">
        <pc:chgData name="Helen Lee" userId="950b76d7-29a8-4037-9cf6-1d47a6b96373" providerId="ADAL" clId="{0E72E064-B994-40C3-97B2-7A443233E461}" dt="2026-05-05T20:56:17.078" v="20"/>
        <pc:sldMkLst>
          <pc:docMk/>
          <pc:sldMk cId="0" sldId="355"/>
        </pc:sldMkLst>
      </pc:sldChg>
      <pc:sldChg chg="add">
        <pc:chgData name="Helen Lee" userId="950b76d7-29a8-4037-9cf6-1d47a6b96373" providerId="ADAL" clId="{0E72E064-B994-40C3-97B2-7A443233E461}" dt="2026-05-05T21:06:10.804" v="184"/>
        <pc:sldMkLst>
          <pc:docMk/>
          <pc:sldMk cId="1576771485" sldId="356"/>
        </pc:sldMkLst>
      </pc:sldChg>
      <pc:sldChg chg="add">
        <pc:chgData name="Helen Lee" userId="950b76d7-29a8-4037-9cf6-1d47a6b96373" providerId="ADAL" clId="{0E72E064-B994-40C3-97B2-7A443233E461}" dt="2026-05-05T21:06:10.804" v="184"/>
        <pc:sldMkLst>
          <pc:docMk/>
          <pc:sldMk cId="1764604654" sldId="357"/>
        </pc:sldMkLst>
      </pc:sldChg>
      <pc:sldChg chg="add">
        <pc:chgData name="Helen Lee" userId="950b76d7-29a8-4037-9cf6-1d47a6b96373" providerId="ADAL" clId="{0E72E064-B994-40C3-97B2-7A443233E461}" dt="2026-05-05T21:06:10.804" v="184"/>
        <pc:sldMkLst>
          <pc:docMk/>
          <pc:sldMk cId="831091471" sldId="358"/>
        </pc:sldMkLst>
      </pc:sldChg>
      <pc:sldChg chg="add">
        <pc:chgData name="Helen Lee" userId="950b76d7-29a8-4037-9cf6-1d47a6b96373" providerId="ADAL" clId="{0E72E064-B994-40C3-97B2-7A443233E461}" dt="2026-05-05T21:06:10.804" v="184"/>
        <pc:sldMkLst>
          <pc:docMk/>
          <pc:sldMk cId="561470077" sldId="359"/>
        </pc:sldMkLst>
      </pc:sldChg>
      <pc:sldChg chg="add">
        <pc:chgData name="Helen Lee" userId="950b76d7-29a8-4037-9cf6-1d47a6b96373" providerId="ADAL" clId="{0E72E064-B994-40C3-97B2-7A443233E461}" dt="2026-05-05T20:56:17.078" v="20"/>
        <pc:sldMkLst>
          <pc:docMk/>
          <pc:sldMk cId="0" sldId="360"/>
        </pc:sldMkLst>
      </pc:sldChg>
      <pc:sldChg chg="add">
        <pc:chgData name="Helen Lee" userId="950b76d7-29a8-4037-9cf6-1d47a6b96373" providerId="ADAL" clId="{0E72E064-B994-40C3-97B2-7A443233E461}" dt="2026-05-05T21:06:10.804" v="184"/>
        <pc:sldMkLst>
          <pc:docMk/>
          <pc:sldMk cId="4118624733" sldId="361"/>
        </pc:sldMkLst>
      </pc:sldChg>
      <pc:sldChg chg="add">
        <pc:chgData name="Helen Lee" userId="950b76d7-29a8-4037-9cf6-1d47a6b96373" providerId="ADAL" clId="{0E72E064-B994-40C3-97B2-7A443233E461}" dt="2026-05-05T21:06:10.804" v="184"/>
        <pc:sldMkLst>
          <pc:docMk/>
          <pc:sldMk cId="1117412802" sldId="362"/>
        </pc:sldMkLst>
      </pc:sldChg>
      <pc:sldChg chg="add">
        <pc:chgData name="Helen Lee" userId="950b76d7-29a8-4037-9cf6-1d47a6b96373" providerId="ADAL" clId="{0E72E064-B994-40C3-97B2-7A443233E461}" dt="2026-05-05T21:06:10.804" v="184"/>
        <pc:sldMkLst>
          <pc:docMk/>
          <pc:sldMk cId="1550743619" sldId="363"/>
        </pc:sldMkLst>
      </pc:sldChg>
      <pc:sldChg chg="add">
        <pc:chgData name="Helen Lee" userId="950b76d7-29a8-4037-9cf6-1d47a6b96373" providerId="ADAL" clId="{0E72E064-B994-40C3-97B2-7A443233E461}" dt="2026-05-05T21:06:10.804" v="184"/>
        <pc:sldMkLst>
          <pc:docMk/>
          <pc:sldMk cId="2246284801" sldId="367"/>
        </pc:sldMkLst>
      </pc:sldChg>
      <pc:sldChg chg="add">
        <pc:chgData name="Helen Lee" userId="950b76d7-29a8-4037-9cf6-1d47a6b96373" providerId="ADAL" clId="{0E72E064-B994-40C3-97B2-7A443233E461}" dt="2026-05-05T21:06:10.804" v="184"/>
        <pc:sldMkLst>
          <pc:docMk/>
          <pc:sldMk cId="718730478" sldId="368"/>
        </pc:sldMkLst>
      </pc:sldChg>
      <pc:sldChg chg="add">
        <pc:chgData name="Helen Lee" userId="950b76d7-29a8-4037-9cf6-1d47a6b96373" providerId="ADAL" clId="{0E72E064-B994-40C3-97B2-7A443233E461}" dt="2026-05-05T21:06:10.804" v="184"/>
        <pc:sldMkLst>
          <pc:docMk/>
          <pc:sldMk cId="188629713" sldId="369"/>
        </pc:sldMkLst>
      </pc:sldChg>
      <pc:sldChg chg="add">
        <pc:chgData name="Helen Lee" userId="950b76d7-29a8-4037-9cf6-1d47a6b96373" providerId="ADAL" clId="{0E72E064-B994-40C3-97B2-7A443233E461}" dt="2026-05-05T21:06:10.804" v="184"/>
        <pc:sldMkLst>
          <pc:docMk/>
          <pc:sldMk cId="2427851111" sldId="371"/>
        </pc:sldMkLst>
      </pc:sldChg>
      <pc:sldChg chg="add">
        <pc:chgData name="Helen Lee" userId="950b76d7-29a8-4037-9cf6-1d47a6b96373" providerId="ADAL" clId="{0E72E064-B994-40C3-97B2-7A443233E461}" dt="2026-05-05T21:06:10.804" v="184"/>
        <pc:sldMkLst>
          <pc:docMk/>
          <pc:sldMk cId="489394692" sldId="372"/>
        </pc:sldMkLst>
      </pc:sldChg>
      <pc:sldChg chg="add">
        <pc:chgData name="Helen Lee" userId="950b76d7-29a8-4037-9cf6-1d47a6b96373" providerId="ADAL" clId="{0E72E064-B994-40C3-97B2-7A443233E461}" dt="2026-05-05T21:06:10.804" v="184"/>
        <pc:sldMkLst>
          <pc:docMk/>
          <pc:sldMk cId="2809414443" sldId="373"/>
        </pc:sldMkLst>
      </pc:sldChg>
      <pc:sldChg chg="add">
        <pc:chgData name="Helen Lee" userId="950b76d7-29a8-4037-9cf6-1d47a6b96373" providerId="ADAL" clId="{0E72E064-B994-40C3-97B2-7A443233E461}" dt="2026-05-05T21:06:10.804" v="184"/>
        <pc:sldMkLst>
          <pc:docMk/>
          <pc:sldMk cId="3673871026" sldId="374"/>
        </pc:sldMkLst>
      </pc:sldChg>
      <pc:sldChg chg="add">
        <pc:chgData name="Helen Lee" userId="950b76d7-29a8-4037-9cf6-1d47a6b96373" providerId="ADAL" clId="{0E72E064-B994-40C3-97B2-7A443233E461}" dt="2026-05-05T21:06:10.804" v="184"/>
        <pc:sldMkLst>
          <pc:docMk/>
          <pc:sldMk cId="2194102930" sldId="375"/>
        </pc:sldMkLst>
      </pc:sldChg>
      <pc:sldChg chg="add">
        <pc:chgData name="Helen Lee" userId="950b76d7-29a8-4037-9cf6-1d47a6b96373" providerId="ADAL" clId="{0E72E064-B994-40C3-97B2-7A443233E461}" dt="2026-05-05T21:06:10.804" v="184"/>
        <pc:sldMkLst>
          <pc:docMk/>
          <pc:sldMk cId="4280382469" sldId="376"/>
        </pc:sldMkLst>
      </pc:sldChg>
      <pc:sldChg chg="add">
        <pc:chgData name="Helen Lee" userId="950b76d7-29a8-4037-9cf6-1d47a6b96373" providerId="ADAL" clId="{0E72E064-B994-40C3-97B2-7A443233E461}" dt="2026-05-05T21:06:10.804" v="184"/>
        <pc:sldMkLst>
          <pc:docMk/>
          <pc:sldMk cId="871939990" sldId="377"/>
        </pc:sldMkLst>
      </pc:sldChg>
      <pc:sldChg chg="add">
        <pc:chgData name="Helen Lee" userId="950b76d7-29a8-4037-9cf6-1d47a6b96373" providerId="ADAL" clId="{0E72E064-B994-40C3-97B2-7A443233E461}" dt="2026-05-05T21:06:10.804" v="184"/>
        <pc:sldMkLst>
          <pc:docMk/>
          <pc:sldMk cId="2112813224" sldId="378"/>
        </pc:sldMkLst>
      </pc:sldChg>
      <pc:sldChg chg="add">
        <pc:chgData name="Helen Lee" userId="950b76d7-29a8-4037-9cf6-1d47a6b96373" providerId="ADAL" clId="{0E72E064-B994-40C3-97B2-7A443233E461}" dt="2026-05-05T21:06:10.804" v="184"/>
        <pc:sldMkLst>
          <pc:docMk/>
          <pc:sldMk cId="76669157" sldId="380"/>
        </pc:sldMkLst>
      </pc:sldChg>
      <pc:sldChg chg="add">
        <pc:chgData name="Helen Lee" userId="950b76d7-29a8-4037-9cf6-1d47a6b96373" providerId="ADAL" clId="{0E72E064-B994-40C3-97B2-7A443233E461}" dt="2026-05-05T21:06:10.804" v="184"/>
        <pc:sldMkLst>
          <pc:docMk/>
          <pc:sldMk cId="3027931732" sldId="381"/>
        </pc:sldMkLst>
      </pc:sldChg>
      <pc:sldChg chg="add">
        <pc:chgData name="Helen Lee" userId="950b76d7-29a8-4037-9cf6-1d47a6b96373" providerId="ADAL" clId="{0E72E064-B994-40C3-97B2-7A443233E461}" dt="2026-05-05T21:06:10.804" v="184"/>
        <pc:sldMkLst>
          <pc:docMk/>
          <pc:sldMk cId="4151407547" sldId="382"/>
        </pc:sldMkLst>
      </pc:sldChg>
      <pc:sldChg chg="add">
        <pc:chgData name="Helen Lee" userId="950b76d7-29a8-4037-9cf6-1d47a6b96373" providerId="ADAL" clId="{0E72E064-B994-40C3-97B2-7A443233E461}" dt="2026-05-05T20:56:17.078" v="20"/>
        <pc:sldMkLst>
          <pc:docMk/>
          <pc:sldMk cId="0" sldId="383"/>
        </pc:sldMkLst>
      </pc:sldChg>
      <pc:sldChg chg="add">
        <pc:chgData name="Helen Lee" userId="950b76d7-29a8-4037-9cf6-1d47a6b96373" providerId="ADAL" clId="{0E72E064-B994-40C3-97B2-7A443233E461}" dt="2026-05-05T20:56:17.078" v="20"/>
        <pc:sldMkLst>
          <pc:docMk/>
          <pc:sldMk cId="0" sldId="384"/>
        </pc:sldMkLst>
      </pc:sldChg>
      <pc:sldChg chg="add">
        <pc:chgData name="Helen Lee" userId="950b76d7-29a8-4037-9cf6-1d47a6b96373" providerId="ADAL" clId="{0E72E064-B994-40C3-97B2-7A443233E461}" dt="2026-05-05T20:56:17.078" v="20"/>
        <pc:sldMkLst>
          <pc:docMk/>
          <pc:sldMk cId="0" sldId="385"/>
        </pc:sldMkLst>
      </pc:sldChg>
      <pc:sldChg chg="add">
        <pc:chgData name="Helen Lee" userId="950b76d7-29a8-4037-9cf6-1d47a6b96373" providerId="ADAL" clId="{0E72E064-B994-40C3-97B2-7A443233E461}" dt="2026-05-05T20:59:25.252" v="113"/>
        <pc:sldMkLst>
          <pc:docMk/>
          <pc:sldMk cId="0" sldId="386"/>
        </pc:sldMkLst>
      </pc:sldChg>
      <pc:sldChg chg="add">
        <pc:chgData name="Helen Lee" userId="950b76d7-29a8-4037-9cf6-1d47a6b96373" providerId="ADAL" clId="{0E72E064-B994-40C3-97B2-7A443233E461}" dt="2026-05-05T20:59:25.252" v="113"/>
        <pc:sldMkLst>
          <pc:docMk/>
          <pc:sldMk cId="0" sldId="387"/>
        </pc:sldMkLst>
      </pc:sldChg>
      <pc:sldChg chg="add">
        <pc:chgData name="Helen Lee" userId="950b76d7-29a8-4037-9cf6-1d47a6b96373" providerId="ADAL" clId="{0E72E064-B994-40C3-97B2-7A443233E461}" dt="2026-05-05T20:59:25.252" v="113"/>
        <pc:sldMkLst>
          <pc:docMk/>
          <pc:sldMk cId="0" sldId="388"/>
        </pc:sldMkLst>
      </pc:sldChg>
      <pc:sldChg chg="add">
        <pc:chgData name="Helen Lee" userId="950b76d7-29a8-4037-9cf6-1d47a6b96373" providerId="ADAL" clId="{0E72E064-B994-40C3-97B2-7A443233E461}" dt="2026-05-05T20:59:25.252" v="113"/>
        <pc:sldMkLst>
          <pc:docMk/>
          <pc:sldMk cId="0" sldId="389"/>
        </pc:sldMkLst>
      </pc:sldChg>
      <pc:sldChg chg="add">
        <pc:chgData name="Helen Lee" userId="950b76d7-29a8-4037-9cf6-1d47a6b96373" providerId="ADAL" clId="{0E72E064-B994-40C3-97B2-7A443233E461}" dt="2026-05-05T20:59:25.252" v="113"/>
        <pc:sldMkLst>
          <pc:docMk/>
          <pc:sldMk cId="0" sldId="390"/>
        </pc:sldMkLst>
      </pc:sldChg>
      <pc:sldChg chg="add">
        <pc:chgData name="Helen Lee" userId="950b76d7-29a8-4037-9cf6-1d47a6b96373" providerId="ADAL" clId="{0E72E064-B994-40C3-97B2-7A443233E461}" dt="2026-05-05T20:59:25.252" v="113"/>
        <pc:sldMkLst>
          <pc:docMk/>
          <pc:sldMk cId="0" sldId="391"/>
        </pc:sldMkLst>
      </pc:sldChg>
      <pc:sldChg chg="add">
        <pc:chgData name="Helen Lee" userId="950b76d7-29a8-4037-9cf6-1d47a6b96373" providerId="ADAL" clId="{0E72E064-B994-40C3-97B2-7A443233E461}" dt="2026-05-05T20:59:25.252" v="113"/>
        <pc:sldMkLst>
          <pc:docMk/>
          <pc:sldMk cId="0" sldId="392"/>
        </pc:sldMkLst>
      </pc:sldChg>
      <pc:sldChg chg="add">
        <pc:chgData name="Helen Lee" userId="950b76d7-29a8-4037-9cf6-1d47a6b96373" providerId="ADAL" clId="{0E72E064-B994-40C3-97B2-7A443233E461}" dt="2026-05-05T20:59:25.252" v="113"/>
        <pc:sldMkLst>
          <pc:docMk/>
          <pc:sldMk cId="0" sldId="393"/>
        </pc:sldMkLst>
      </pc:sldChg>
      <pc:sldChg chg="add">
        <pc:chgData name="Helen Lee" userId="950b76d7-29a8-4037-9cf6-1d47a6b96373" providerId="ADAL" clId="{0E72E064-B994-40C3-97B2-7A443233E461}" dt="2026-05-05T20:59:25.252" v="113"/>
        <pc:sldMkLst>
          <pc:docMk/>
          <pc:sldMk cId="0" sldId="394"/>
        </pc:sldMkLst>
      </pc:sldChg>
      <pc:sldChg chg="add">
        <pc:chgData name="Helen Lee" userId="950b76d7-29a8-4037-9cf6-1d47a6b96373" providerId="ADAL" clId="{0E72E064-B994-40C3-97B2-7A443233E461}" dt="2026-05-05T20:59:25.252" v="113"/>
        <pc:sldMkLst>
          <pc:docMk/>
          <pc:sldMk cId="0" sldId="396"/>
        </pc:sldMkLst>
      </pc:sldChg>
      <pc:sldChg chg="delSp add setBg delDesignElem">
        <pc:chgData name="Helen Lee" userId="950b76d7-29a8-4037-9cf6-1d47a6b96373" providerId="ADAL" clId="{0E72E064-B994-40C3-97B2-7A443233E461}" dt="2026-05-05T20:59:25.252" v="113"/>
        <pc:sldMkLst>
          <pc:docMk/>
          <pc:sldMk cId="0" sldId="397"/>
        </pc:sldMkLst>
        <pc:spChg chg="del">
          <ac:chgData name="Helen Lee" userId="950b76d7-29a8-4037-9cf6-1d47a6b96373" providerId="ADAL" clId="{0E72E064-B994-40C3-97B2-7A443233E461}" dt="2026-05-05T20:59:25.252" v="113"/>
          <ac:spMkLst>
            <pc:docMk/>
            <pc:sldMk cId="0" sldId="397"/>
            <ac:spMk id="48157" creationId="{4F7EBAE4-9945-4473-9E34-B2C66EA0F03D}"/>
          </ac:spMkLst>
        </pc:spChg>
        <pc:spChg chg="del">
          <ac:chgData name="Helen Lee" userId="950b76d7-29a8-4037-9cf6-1d47a6b96373" providerId="ADAL" clId="{0E72E064-B994-40C3-97B2-7A443233E461}" dt="2026-05-05T20:59:25.252" v="113"/>
          <ac:spMkLst>
            <pc:docMk/>
            <pc:sldMk cId="0" sldId="397"/>
            <ac:spMk id="48159" creationId="{70BEB1E7-2F88-40BC-B73D-42E5B6F80BFC}"/>
          </ac:spMkLst>
        </pc:spChg>
        <pc:spChg chg="del">
          <ac:chgData name="Helen Lee" userId="950b76d7-29a8-4037-9cf6-1d47a6b96373" providerId="ADAL" clId="{0E72E064-B994-40C3-97B2-7A443233E461}" dt="2026-05-05T20:59:25.252" v="113"/>
          <ac:spMkLst>
            <pc:docMk/>
            <pc:sldMk cId="0" sldId="397"/>
            <ac:spMk id="48161" creationId="{A7B99495-F43F-4D80-A44F-2CB4764EB90B}"/>
          </ac:spMkLst>
        </pc:spChg>
      </pc:sldChg>
      <pc:sldChg chg="add">
        <pc:chgData name="Helen Lee" userId="950b76d7-29a8-4037-9cf6-1d47a6b96373" providerId="ADAL" clId="{0E72E064-B994-40C3-97B2-7A443233E461}" dt="2026-05-05T20:59:25.252" v="113"/>
        <pc:sldMkLst>
          <pc:docMk/>
          <pc:sldMk cId="0" sldId="398"/>
        </pc:sldMkLst>
      </pc:sldChg>
      <pc:sldChg chg="add">
        <pc:chgData name="Helen Lee" userId="950b76d7-29a8-4037-9cf6-1d47a6b96373" providerId="ADAL" clId="{0E72E064-B994-40C3-97B2-7A443233E461}" dt="2026-05-05T20:59:25.252" v="113"/>
        <pc:sldMkLst>
          <pc:docMk/>
          <pc:sldMk cId="0" sldId="399"/>
        </pc:sldMkLst>
      </pc:sldChg>
      <pc:sldChg chg="delSp add setBg delDesignElem">
        <pc:chgData name="Helen Lee" userId="950b76d7-29a8-4037-9cf6-1d47a6b96373" providerId="ADAL" clId="{0E72E064-B994-40C3-97B2-7A443233E461}" dt="2026-05-05T20:59:25.252" v="113"/>
        <pc:sldMkLst>
          <pc:docMk/>
          <pc:sldMk cId="1956742720" sldId="400"/>
        </pc:sldMkLst>
        <pc:spChg chg="del">
          <ac:chgData name="Helen Lee" userId="950b76d7-29a8-4037-9cf6-1d47a6b96373" providerId="ADAL" clId="{0E72E064-B994-40C3-97B2-7A443233E461}" dt="2026-05-05T20:59:25.252" v="113"/>
          <ac:spMkLst>
            <pc:docMk/>
            <pc:sldMk cId="1956742720" sldId="400"/>
            <ac:spMk id="14" creationId="{5D9FC6AC-4A12-4825-8ABE-0732B8EF4D16}"/>
          </ac:spMkLst>
        </pc:spChg>
      </pc:sldChg>
      <pc:sldChg chg="add">
        <pc:chgData name="Helen Lee" userId="950b76d7-29a8-4037-9cf6-1d47a6b96373" providerId="ADAL" clId="{0E72E064-B994-40C3-97B2-7A443233E461}" dt="2026-05-05T20:59:25.252" v="113"/>
        <pc:sldMkLst>
          <pc:docMk/>
          <pc:sldMk cId="168934825" sldId="401"/>
        </pc:sldMkLst>
      </pc:sldChg>
      <pc:sldChg chg="add">
        <pc:chgData name="Helen Lee" userId="950b76d7-29a8-4037-9cf6-1d47a6b96373" providerId="ADAL" clId="{0E72E064-B994-40C3-97B2-7A443233E461}" dt="2026-05-05T20:59:25.252" v="113"/>
        <pc:sldMkLst>
          <pc:docMk/>
          <pc:sldMk cId="10400635" sldId="402"/>
        </pc:sldMkLst>
      </pc:sldChg>
      <pc:sldChg chg="delSp add setBg delDesignElem">
        <pc:chgData name="Helen Lee" userId="950b76d7-29a8-4037-9cf6-1d47a6b96373" providerId="ADAL" clId="{0E72E064-B994-40C3-97B2-7A443233E461}" dt="2026-05-05T20:59:25.252" v="113"/>
        <pc:sldMkLst>
          <pc:docMk/>
          <pc:sldMk cId="3440525894" sldId="403"/>
        </pc:sldMkLst>
        <pc:spChg chg="del">
          <ac:chgData name="Helen Lee" userId="950b76d7-29a8-4037-9cf6-1d47a6b96373" providerId="ADAL" clId="{0E72E064-B994-40C3-97B2-7A443233E461}" dt="2026-05-05T20:59:25.252" v="113"/>
          <ac:spMkLst>
            <pc:docMk/>
            <pc:sldMk cId="3440525894" sldId="403"/>
            <ac:spMk id="10" creationId="{D4771268-CB57-404A-9271-370EB28F6090}"/>
          </ac:spMkLst>
        </pc:spChg>
      </pc:sldChg>
      <pc:sldChg chg="add">
        <pc:chgData name="Helen Lee" userId="950b76d7-29a8-4037-9cf6-1d47a6b96373" providerId="ADAL" clId="{0E72E064-B994-40C3-97B2-7A443233E461}" dt="2026-05-05T20:59:25.252" v="113"/>
        <pc:sldMkLst>
          <pc:docMk/>
          <pc:sldMk cId="170090256" sldId="404"/>
        </pc:sldMkLst>
      </pc:sldChg>
      <pc:sldChg chg="add">
        <pc:chgData name="Helen Lee" userId="950b76d7-29a8-4037-9cf6-1d47a6b96373" providerId="ADAL" clId="{0E72E064-B994-40C3-97B2-7A443233E461}" dt="2026-05-05T20:59:25.252" v="113"/>
        <pc:sldMkLst>
          <pc:docMk/>
          <pc:sldMk cId="1195865987" sldId="405"/>
        </pc:sldMkLst>
      </pc:sldChg>
      <pc:sldChg chg="add">
        <pc:chgData name="Helen Lee" userId="950b76d7-29a8-4037-9cf6-1d47a6b96373" providerId="ADAL" clId="{0E72E064-B994-40C3-97B2-7A443233E461}" dt="2026-05-05T21:08:38.913" v="228"/>
        <pc:sldMkLst>
          <pc:docMk/>
          <pc:sldMk cId="683094092" sldId="409"/>
        </pc:sldMkLst>
      </pc:sldChg>
      <pc:sldChg chg="add">
        <pc:chgData name="Helen Lee" userId="950b76d7-29a8-4037-9cf6-1d47a6b96373" providerId="ADAL" clId="{0E72E064-B994-40C3-97B2-7A443233E461}" dt="2026-05-05T21:08:38.913" v="228"/>
        <pc:sldMkLst>
          <pc:docMk/>
          <pc:sldMk cId="1205009013" sldId="410"/>
        </pc:sldMkLst>
      </pc:sldChg>
      <pc:sldChg chg="add">
        <pc:chgData name="Helen Lee" userId="950b76d7-29a8-4037-9cf6-1d47a6b96373" providerId="ADAL" clId="{0E72E064-B994-40C3-97B2-7A443233E461}" dt="2026-05-05T21:08:38.913" v="228"/>
        <pc:sldMkLst>
          <pc:docMk/>
          <pc:sldMk cId="3140219253" sldId="413"/>
        </pc:sldMkLst>
      </pc:sldChg>
      <pc:sldChg chg="add">
        <pc:chgData name="Helen Lee" userId="950b76d7-29a8-4037-9cf6-1d47a6b96373" providerId="ADAL" clId="{0E72E064-B994-40C3-97B2-7A443233E461}" dt="2026-05-05T21:08:38.913" v="228"/>
        <pc:sldMkLst>
          <pc:docMk/>
          <pc:sldMk cId="1377411014" sldId="414"/>
        </pc:sldMkLst>
      </pc:sldChg>
      <pc:sldChg chg="add">
        <pc:chgData name="Helen Lee" userId="950b76d7-29a8-4037-9cf6-1d47a6b96373" providerId="ADAL" clId="{0E72E064-B994-40C3-97B2-7A443233E461}" dt="2026-05-05T21:08:38.913" v="228"/>
        <pc:sldMkLst>
          <pc:docMk/>
          <pc:sldMk cId="2811916689" sldId="419"/>
        </pc:sldMkLst>
      </pc:sldChg>
      <pc:sldChg chg="add">
        <pc:chgData name="Helen Lee" userId="950b76d7-29a8-4037-9cf6-1d47a6b96373" providerId="ADAL" clId="{0E72E064-B994-40C3-97B2-7A443233E461}" dt="2026-05-05T21:08:38.913" v="228"/>
        <pc:sldMkLst>
          <pc:docMk/>
          <pc:sldMk cId="1656513524" sldId="420"/>
        </pc:sldMkLst>
      </pc:sldChg>
      <pc:sldChg chg="add">
        <pc:chgData name="Helen Lee" userId="950b76d7-29a8-4037-9cf6-1d47a6b96373" providerId="ADAL" clId="{0E72E064-B994-40C3-97B2-7A443233E461}" dt="2026-05-05T21:08:38.913" v="228"/>
        <pc:sldMkLst>
          <pc:docMk/>
          <pc:sldMk cId="2463186052" sldId="421"/>
        </pc:sldMkLst>
      </pc:sldChg>
      <pc:sldChg chg="add">
        <pc:chgData name="Helen Lee" userId="950b76d7-29a8-4037-9cf6-1d47a6b96373" providerId="ADAL" clId="{0E72E064-B994-40C3-97B2-7A443233E461}" dt="2026-05-05T21:08:38.913" v="228"/>
        <pc:sldMkLst>
          <pc:docMk/>
          <pc:sldMk cId="2766645429" sldId="422"/>
        </pc:sldMkLst>
      </pc:sldChg>
      <pc:sldChg chg="add">
        <pc:chgData name="Helen Lee" userId="950b76d7-29a8-4037-9cf6-1d47a6b96373" providerId="ADAL" clId="{0E72E064-B994-40C3-97B2-7A443233E461}" dt="2026-05-05T21:08:38.913" v="228"/>
        <pc:sldMkLst>
          <pc:docMk/>
          <pc:sldMk cId="390314536" sldId="423"/>
        </pc:sldMkLst>
      </pc:sldChg>
      <pc:sldChg chg="add">
        <pc:chgData name="Helen Lee" userId="950b76d7-29a8-4037-9cf6-1d47a6b96373" providerId="ADAL" clId="{0E72E064-B994-40C3-97B2-7A443233E461}" dt="2026-05-05T21:08:38.913" v="228"/>
        <pc:sldMkLst>
          <pc:docMk/>
          <pc:sldMk cId="1643133759" sldId="425"/>
        </pc:sldMkLst>
      </pc:sldChg>
      <pc:sldChg chg="add">
        <pc:chgData name="Helen Lee" userId="950b76d7-29a8-4037-9cf6-1d47a6b96373" providerId="ADAL" clId="{0E72E064-B994-40C3-97B2-7A443233E461}" dt="2026-05-05T21:08:38.913" v="228"/>
        <pc:sldMkLst>
          <pc:docMk/>
          <pc:sldMk cId="1449134153" sldId="428"/>
        </pc:sldMkLst>
      </pc:sldChg>
      <pc:sldChg chg="add">
        <pc:chgData name="Helen Lee" userId="950b76d7-29a8-4037-9cf6-1d47a6b96373" providerId="ADAL" clId="{0E72E064-B994-40C3-97B2-7A443233E461}" dt="2026-05-05T21:08:38.913" v="228"/>
        <pc:sldMkLst>
          <pc:docMk/>
          <pc:sldMk cId="1821913858" sldId="429"/>
        </pc:sldMkLst>
      </pc:sldChg>
      <pc:sldChg chg="add">
        <pc:chgData name="Helen Lee" userId="950b76d7-29a8-4037-9cf6-1d47a6b96373" providerId="ADAL" clId="{0E72E064-B994-40C3-97B2-7A443233E461}" dt="2026-05-05T21:08:38.913" v="228"/>
        <pc:sldMkLst>
          <pc:docMk/>
          <pc:sldMk cId="3906279711" sldId="431"/>
        </pc:sldMkLst>
      </pc:sldChg>
      <pc:sldChg chg="add">
        <pc:chgData name="Helen Lee" userId="950b76d7-29a8-4037-9cf6-1d47a6b96373" providerId="ADAL" clId="{0E72E064-B994-40C3-97B2-7A443233E461}" dt="2026-05-05T21:08:38.913" v="228"/>
        <pc:sldMkLst>
          <pc:docMk/>
          <pc:sldMk cId="3845180829" sldId="433"/>
        </pc:sldMkLst>
      </pc:sldChg>
      <pc:sldChg chg="add">
        <pc:chgData name="Helen Lee" userId="950b76d7-29a8-4037-9cf6-1d47a6b96373" providerId="ADAL" clId="{0E72E064-B994-40C3-97B2-7A443233E461}" dt="2026-05-05T21:08:38.913" v="228"/>
        <pc:sldMkLst>
          <pc:docMk/>
          <pc:sldMk cId="1147202359" sldId="434"/>
        </pc:sldMkLst>
      </pc:sldChg>
      <pc:sldChg chg="add">
        <pc:chgData name="Helen Lee" userId="950b76d7-29a8-4037-9cf6-1d47a6b96373" providerId="ADAL" clId="{0E72E064-B994-40C3-97B2-7A443233E461}" dt="2026-05-05T21:08:38.913" v="228"/>
        <pc:sldMkLst>
          <pc:docMk/>
          <pc:sldMk cId="2827430310" sldId="439"/>
        </pc:sldMkLst>
      </pc:sldChg>
      <pc:sldChg chg="addSp add del">
        <pc:chgData name="Helen Lee" userId="950b76d7-29a8-4037-9cf6-1d47a6b96373" providerId="ADAL" clId="{0E72E064-B994-40C3-97B2-7A443233E461}" dt="2026-05-05T21:12:01.930" v="336" actId="47"/>
        <pc:sldMkLst>
          <pc:docMk/>
          <pc:sldMk cId="4096955917" sldId="444"/>
        </pc:sldMkLst>
        <pc:graphicFrameChg chg="add">
          <ac:chgData name="Helen Lee" userId="950b76d7-29a8-4037-9cf6-1d47a6b96373" providerId="ADAL" clId="{0E72E064-B994-40C3-97B2-7A443233E461}" dt="2026-05-05T21:11:58.419" v="335"/>
          <ac:graphicFrameMkLst>
            <pc:docMk/>
            <pc:sldMk cId="4096955917" sldId="444"/>
            <ac:graphicFrameMk id="3" creationId="{0D79492D-5CAE-D2DE-E15B-7DCDCC619591}"/>
          </ac:graphicFrameMkLst>
        </pc:graphicFrameChg>
      </pc:sldChg>
      <pc:sldChg chg="add">
        <pc:chgData name="Helen Lee" userId="950b76d7-29a8-4037-9cf6-1d47a6b96373" providerId="ADAL" clId="{0E72E064-B994-40C3-97B2-7A443233E461}" dt="2026-05-05T21:08:38.913" v="228"/>
        <pc:sldMkLst>
          <pc:docMk/>
          <pc:sldMk cId="2127810554" sldId="446"/>
        </pc:sldMkLst>
      </pc:sldChg>
      <pc:sldChg chg="add">
        <pc:chgData name="Helen Lee" userId="950b76d7-29a8-4037-9cf6-1d47a6b96373" providerId="ADAL" clId="{0E72E064-B994-40C3-97B2-7A443233E461}" dt="2026-05-05T21:08:38.913" v="228"/>
        <pc:sldMkLst>
          <pc:docMk/>
          <pc:sldMk cId="2571426255" sldId="449"/>
        </pc:sldMkLst>
      </pc:sldChg>
      <pc:sldChg chg="add">
        <pc:chgData name="Helen Lee" userId="950b76d7-29a8-4037-9cf6-1d47a6b96373" providerId="ADAL" clId="{0E72E064-B994-40C3-97B2-7A443233E461}" dt="2026-05-05T21:08:38.913" v="228"/>
        <pc:sldMkLst>
          <pc:docMk/>
          <pc:sldMk cId="2929178807" sldId="451"/>
        </pc:sldMkLst>
      </pc:sldChg>
      <pc:sldChg chg="add">
        <pc:chgData name="Helen Lee" userId="950b76d7-29a8-4037-9cf6-1d47a6b96373" providerId="ADAL" clId="{0E72E064-B994-40C3-97B2-7A443233E461}" dt="2026-05-05T21:08:38.913" v="228"/>
        <pc:sldMkLst>
          <pc:docMk/>
          <pc:sldMk cId="208008182" sldId="452"/>
        </pc:sldMkLst>
      </pc:sldChg>
      <pc:sldChg chg="add">
        <pc:chgData name="Helen Lee" userId="950b76d7-29a8-4037-9cf6-1d47a6b96373" providerId="ADAL" clId="{0E72E064-B994-40C3-97B2-7A443233E461}" dt="2026-05-05T21:08:38.913" v="228"/>
        <pc:sldMkLst>
          <pc:docMk/>
          <pc:sldMk cId="498223985" sldId="455"/>
        </pc:sldMkLst>
      </pc:sldChg>
      <pc:sldChg chg="add">
        <pc:chgData name="Helen Lee" userId="950b76d7-29a8-4037-9cf6-1d47a6b96373" providerId="ADAL" clId="{0E72E064-B994-40C3-97B2-7A443233E461}" dt="2026-05-05T21:08:38.913" v="228"/>
        <pc:sldMkLst>
          <pc:docMk/>
          <pc:sldMk cId="1269127411" sldId="456"/>
        </pc:sldMkLst>
      </pc:sldChg>
      <pc:sldChg chg="add">
        <pc:chgData name="Helen Lee" userId="950b76d7-29a8-4037-9cf6-1d47a6b96373" providerId="ADAL" clId="{0E72E064-B994-40C3-97B2-7A443233E461}" dt="2026-05-05T21:08:38.913" v="228"/>
        <pc:sldMkLst>
          <pc:docMk/>
          <pc:sldMk cId="547550616" sldId="457"/>
        </pc:sldMkLst>
      </pc:sldChg>
      <pc:sldChg chg="add">
        <pc:chgData name="Helen Lee" userId="950b76d7-29a8-4037-9cf6-1d47a6b96373" providerId="ADAL" clId="{0E72E064-B994-40C3-97B2-7A443233E461}" dt="2026-05-05T21:08:38.913" v="228"/>
        <pc:sldMkLst>
          <pc:docMk/>
          <pc:sldMk cId="316349241" sldId="459"/>
        </pc:sldMkLst>
      </pc:sldChg>
      <pc:sldChg chg="add">
        <pc:chgData name="Helen Lee" userId="950b76d7-29a8-4037-9cf6-1d47a6b96373" providerId="ADAL" clId="{0E72E064-B994-40C3-97B2-7A443233E461}" dt="2026-05-05T21:08:38.913" v="228"/>
        <pc:sldMkLst>
          <pc:docMk/>
          <pc:sldMk cId="2892518066" sldId="462"/>
        </pc:sldMkLst>
      </pc:sldChg>
      <pc:sldChg chg="delSp add setBg delDesignElem">
        <pc:chgData name="Helen Lee" userId="950b76d7-29a8-4037-9cf6-1d47a6b96373" providerId="ADAL" clId="{0E72E064-B994-40C3-97B2-7A443233E461}" dt="2026-05-05T20:56:17.078" v="20"/>
        <pc:sldMkLst>
          <pc:docMk/>
          <pc:sldMk cId="1122463484" sldId="470"/>
        </pc:sldMkLst>
        <pc:spChg chg="del">
          <ac:chgData name="Helen Lee" userId="950b76d7-29a8-4037-9cf6-1d47a6b96373" providerId="ADAL" clId="{0E72E064-B994-40C3-97B2-7A443233E461}" dt="2026-05-05T20:56:17.078" v="20"/>
          <ac:spMkLst>
            <pc:docMk/>
            <pc:sldMk cId="1122463484" sldId="470"/>
            <ac:spMk id="14" creationId="{7742A528-B5BC-48B8-92DE-9C2B44451A96}"/>
          </ac:spMkLst>
        </pc:spChg>
      </pc:sldChg>
      <pc:sldChg chg="addSp delSp mod">
        <pc:chgData name="Helen Lee" userId="950b76d7-29a8-4037-9cf6-1d47a6b96373" providerId="ADAL" clId="{0E72E064-B994-40C3-97B2-7A443233E461}" dt="2026-05-05T20:56:02.555" v="2" actId="22"/>
        <pc:sldMkLst>
          <pc:docMk/>
          <pc:sldMk cId="0" sldId="471"/>
        </pc:sldMkLst>
        <pc:spChg chg="add del">
          <ac:chgData name="Helen Lee" userId="950b76d7-29a8-4037-9cf6-1d47a6b96373" providerId="ADAL" clId="{0E72E064-B994-40C3-97B2-7A443233E461}" dt="2026-05-05T20:55:56.443" v="1" actId="478"/>
          <ac:spMkLst>
            <pc:docMk/>
            <pc:sldMk cId="0" sldId="471"/>
            <ac:spMk id="8" creationId="{BBC23F6C-5F87-F63E-CCAD-C132A5729248}"/>
          </ac:spMkLst>
        </pc:spChg>
        <pc:spChg chg="add">
          <ac:chgData name="Helen Lee" userId="950b76d7-29a8-4037-9cf6-1d47a6b96373" providerId="ADAL" clId="{0E72E064-B994-40C3-97B2-7A443233E461}" dt="2026-05-05T20:56:02.555" v="2" actId="22"/>
          <ac:spMkLst>
            <pc:docMk/>
            <pc:sldMk cId="0" sldId="471"/>
            <ac:spMk id="10" creationId="{5EBA7AC7-8602-8E90-407C-663C392040AE}"/>
          </ac:spMkLst>
        </pc:spChg>
      </pc:sldChg>
      <pc:sldChg chg="add">
        <pc:chgData name="Helen Lee" userId="950b76d7-29a8-4037-9cf6-1d47a6b96373" providerId="ADAL" clId="{0E72E064-B994-40C3-97B2-7A443233E461}" dt="2026-05-05T21:08:38.913" v="228"/>
        <pc:sldMkLst>
          <pc:docMk/>
          <pc:sldMk cId="3882098690" sldId="472"/>
        </pc:sldMkLst>
      </pc:sldChg>
      <pc:sldChg chg="modSp add mod ord">
        <pc:chgData name="Helen Lee" userId="950b76d7-29a8-4037-9cf6-1d47a6b96373" providerId="ADAL" clId="{0E72E064-B994-40C3-97B2-7A443233E461}" dt="2026-05-05T22:03:20.303" v="752" actId="20577"/>
        <pc:sldMkLst>
          <pc:docMk/>
          <pc:sldMk cId="3570622546" sldId="474"/>
        </pc:sldMkLst>
        <pc:spChg chg="mod">
          <ac:chgData name="Helen Lee" userId="950b76d7-29a8-4037-9cf6-1d47a6b96373" providerId="ADAL" clId="{0E72E064-B994-40C3-97B2-7A443233E461}" dt="2026-05-05T21:10:48.475" v="331" actId="27636"/>
          <ac:spMkLst>
            <pc:docMk/>
            <pc:sldMk cId="3570622546" sldId="474"/>
            <ac:spMk id="2" creationId="{E19FDDE0-D514-5917-2539-03DFC30B54C5}"/>
          </ac:spMkLst>
        </pc:spChg>
        <pc:graphicFrameChg chg="mod modGraphic">
          <ac:chgData name="Helen Lee" userId="950b76d7-29a8-4037-9cf6-1d47a6b96373" providerId="ADAL" clId="{0E72E064-B994-40C3-97B2-7A443233E461}" dt="2026-05-05T22:03:20.303" v="752" actId="20577"/>
          <ac:graphicFrameMkLst>
            <pc:docMk/>
            <pc:sldMk cId="3570622546" sldId="474"/>
            <ac:graphicFrameMk id="4" creationId="{E107921E-2FE6-F255-9E8F-B889B63AFEA8}"/>
          </ac:graphicFrameMkLst>
        </pc:graphicFrameChg>
      </pc:sldChg>
      <pc:sldChg chg="delSp modSp mod">
        <pc:chgData name="Helen Lee" userId="950b76d7-29a8-4037-9cf6-1d47a6b96373" providerId="ADAL" clId="{0E72E064-B994-40C3-97B2-7A443233E461}" dt="2026-05-05T22:05:19.340" v="782" actId="20577"/>
        <pc:sldMkLst>
          <pc:docMk/>
          <pc:sldMk cId="3572771798" sldId="484"/>
        </pc:sldMkLst>
        <pc:spChg chg="mod">
          <ac:chgData name="Helen Lee" userId="950b76d7-29a8-4037-9cf6-1d47a6b96373" providerId="ADAL" clId="{0E72E064-B994-40C3-97B2-7A443233E461}" dt="2026-05-05T21:05:21.373" v="176" actId="27636"/>
          <ac:spMkLst>
            <pc:docMk/>
            <pc:sldMk cId="3572771798" sldId="484"/>
            <ac:spMk id="2" creationId="{123CE004-C72F-15C9-D590-B8901FB4250E}"/>
          </ac:spMkLst>
        </pc:spChg>
        <pc:graphicFrameChg chg="mod modGraphic">
          <ac:chgData name="Helen Lee" userId="950b76d7-29a8-4037-9cf6-1d47a6b96373" providerId="ADAL" clId="{0E72E064-B994-40C3-97B2-7A443233E461}" dt="2026-05-05T22:05:19.340" v="782" actId="20577"/>
          <ac:graphicFrameMkLst>
            <pc:docMk/>
            <pc:sldMk cId="3572771798" sldId="484"/>
            <ac:graphicFrameMk id="7" creationId="{64D4A51C-230E-0EAB-9781-62A3C07DBD3F}"/>
          </ac:graphicFrameMkLst>
        </pc:graphicFrameChg>
        <pc:picChg chg="del">
          <ac:chgData name="Helen Lee" userId="950b76d7-29a8-4037-9cf6-1d47a6b96373" providerId="ADAL" clId="{0E72E064-B994-40C3-97B2-7A443233E461}" dt="2026-05-05T21:07:03.924" v="220" actId="478"/>
          <ac:picMkLst>
            <pc:docMk/>
            <pc:sldMk cId="3572771798" sldId="484"/>
            <ac:picMk id="6" creationId="{EB253B26-C9B6-C445-4EBA-0F3C11C35EDB}"/>
          </ac:picMkLst>
        </pc:picChg>
      </pc:sldChg>
      <pc:sldChg chg="delSp add setBg delDesignElem">
        <pc:chgData name="Helen Lee" userId="950b76d7-29a8-4037-9cf6-1d47a6b96373" providerId="ADAL" clId="{0E72E064-B994-40C3-97B2-7A443233E461}" dt="2026-05-05T20:56:17.078" v="20"/>
        <pc:sldMkLst>
          <pc:docMk/>
          <pc:sldMk cId="1153298991" sldId="485"/>
        </pc:sldMkLst>
        <pc:spChg chg="del">
          <ac:chgData name="Helen Lee" userId="950b76d7-29a8-4037-9cf6-1d47a6b96373" providerId="ADAL" clId="{0E72E064-B994-40C3-97B2-7A443233E461}" dt="2026-05-05T20:56:17.078" v="20"/>
          <ac:spMkLst>
            <pc:docMk/>
            <pc:sldMk cId="1153298991" sldId="485"/>
            <ac:spMk id="40" creationId="{60926200-45C2-41E9-839F-31CD5FE4CD59}"/>
          </ac:spMkLst>
        </pc:spChg>
        <pc:spChg chg="del">
          <ac:chgData name="Helen Lee" userId="950b76d7-29a8-4037-9cf6-1d47a6b96373" providerId="ADAL" clId="{0E72E064-B994-40C3-97B2-7A443233E461}" dt="2026-05-05T20:56:17.078" v="20"/>
          <ac:spMkLst>
            <pc:docMk/>
            <pc:sldMk cId="1153298991" sldId="485"/>
            <ac:spMk id="42" creationId="{AF2F604E-43BE-4DC3-B983-E071523364F8}"/>
          </ac:spMkLst>
        </pc:spChg>
        <pc:spChg chg="del">
          <ac:chgData name="Helen Lee" userId="950b76d7-29a8-4037-9cf6-1d47a6b96373" providerId="ADAL" clId="{0E72E064-B994-40C3-97B2-7A443233E461}" dt="2026-05-05T20:56:17.078" v="20"/>
          <ac:spMkLst>
            <pc:docMk/>
            <pc:sldMk cId="1153298991" sldId="485"/>
            <ac:spMk id="44" creationId="{08C9B587-E65E-4B52-B37C-ABEBB6E87928}"/>
          </ac:spMkLst>
        </pc:spChg>
        <pc:spChg chg="del">
          <ac:chgData name="Helen Lee" userId="950b76d7-29a8-4037-9cf6-1d47a6b96373" providerId="ADAL" clId="{0E72E064-B994-40C3-97B2-7A443233E461}" dt="2026-05-05T20:56:17.078" v="20"/>
          <ac:spMkLst>
            <pc:docMk/>
            <pc:sldMk cId="1153298991" sldId="485"/>
            <ac:spMk id="58" creationId="{FB33DC6A-1F1C-4A06-834E-CFF88F1C0BB9}"/>
          </ac:spMkLst>
        </pc:spChg>
        <pc:spChg chg="del">
          <ac:chgData name="Helen Lee" userId="950b76d7-29a8-4037-9cf6-1d47a6b96373" providerId="ADAL" clId="{0E72E064-B994-40C3-97B2-7A443233E461}" dt="2026-05-05T20:56:17.078" v="20"/>
          <ac:spMkLst>
            <pc:docMk/>
            <pc:sldMk cId="1153298991" sldId="485"/>
            <ac:spMk id="59" creationId="{0FE1D5CF-87B8-4A8A-AD3C-01D06A60769B}"/>
          </ac:spMkLst>
        </pc:spChg>
      </pc:sldChg>
      <pc:sldChg chg="delSp add del setBg delDesignElem">
        <pc:chgData name="Helen Lee" userId="950b76d7-29a8-4037-9cf6-1d47a6b96373" providerId="ADAL" clId="{0E72E064-B994-40C3-97B2-7A443233E461}" dt="2026-05-05T20:56:37.915" v="21" actId="47"/>
        <pc:sldMkLst>
          <pc:docMk/>
          <pc:sldMk cId="432421668" sldId="486"/>
        </pc:sldMkLst>
        <pc:spChg chg="del">
          <ac:chgData name="Helen Lee" userId="950b76d7-29a8-4037-9cf6-1d47a6b96373" providerId="ADAL" clId="{0E72E064-B994-40C3-97B2-7A443233E461}" dt="2026-05-05T20:56:17.078" v="20"/>
          <ac:spMkLst>
            <pc:docMk/>
            <pc:sldMk cId="432421668" sldId="486"/>
            <ac:spMk id="11" creationId="{0E3596DD-156A-473E-9BB3-C6A29F7574E9}"/>
          </ac:spMkLst>
        </pc:spChg>
        <pc:spChg chg="del">
          <ac:chgData name="Helen Lee" userId="950b76d7-29a8-4037-9cf6-1d47a6b96373" providerId="ADAL" clId="{0E72E064-B994-40C3-97B2-7A443233E461}" dt="2026-05-05T20:56:17.078" v="20"/>
          <ac:spMkLst>
            <pc:docMk/>
            <pc:sldMk cId="432421668" sldId="486"/>
            <ac:spMk id="13" creationId="{2C46C4D6-C474-4E92-B52E-944C1118F7B6}"/>
          </ac:spMkLst>
        </pc:spChg>
      </pc:sldChg>
      <pc:sldChg chg="add">
        <pc:chgData name="Helen Lee" userId="950b76d7-29a8-4037-9cf6-1d47a6b96373" providerId="ADAL" clId="{0E72E064-B994-40C3-97B2-7A443233E461}" dt="2026-05-05T20:56:17.078" v="20"/>
        <pc:sldMkLst>
          <pc:docMk/>
          <pc:sldMk cId="2262157820" sldId="487"/>
        </pc:sldMkLst>
      </pc:sldChg>
      <pc:sldChg chg="add">
        <pc:chgData name="Helen Lee" userId="950b76d7-29a8-4037-9cf6-1d47a6b96373" providerId="ADAL" clId="{0E72E064-B994-40C3-97B2-7A443233E461}" dt="2026-05-05T20:56:17.078" v="20"/>
        <pc:sldMkLst>
          <pc:docMk/>
          <pc:sldMk cId="513540478" sldId="488"/>
        </pc:sldMkLst>
      </pc:sldChg>
      <pc:sldChg chg="delSp add setBg delDesignElem">
        <pc:chgData name="Helen Lee" userId="950b76d7-29a8-4037-9cf6-1d47a6b96373" providerId="ADAL" clId="{0E72E064-B994-40C3-97B2-7A443233E461}" dt="2026-05-05T20:56:17.078" v="20"/>
        <pc:sldMkLst>
          <pc:docMk/>
          <pc:sldMk cId="929679226" sldId="489"/>
        </pc:sldMkLst>
        <pc:spChg chg="del">
          <ac:chgData name="Helen Lee" userId="950b76d7-29a8-4037-9cf6-1d47a6b96373" providerId="ADAL" clId="{0E72E064-B994-40C3-97B2-7A443233E461}" dt="2026-05-05T20:56:17.078" v="20"/>
          <ac:spMkLst>
            <pc:docMk/>
            <pc:sldMk cId="929679226" sldId="489"/>
            <ac:spMk id="9" creationId="{5DCB5928-DC7D-4612-9922-441966E15627}"/>
          </ac:spMkLst>
        </pc:spChg>
        <pc:spChg chg="del">
          <ac:chgData name="Helen Lee" userId="950b76d7-29a8-4037-9cf6-1d47a6b96373" providerId="ADAL" clId="{0E72E064-B994-40C3-97B2-7A443233E461}" dt="2026-05-05T20:56:17.078" v="20"/>
          <ac:spMkLst>
            <pc:docMk/>
            <pc:sldMk cId="929679226" sldId="489"/>
            <ac:spMk id="11" creationId="{682C1161-1736-45EC-99B7-33F3CAE9D517}"/>
          </ac:spMkLst>
        </pc:spChg>
        <pc:spChg chg="del">
          <ac:chgData name="Helen Lee" userId="950b76d7-29a8-4037-9cf6-1d47a6b96373" providerId="ADAL" clId="{0E72E064-B994-40C3-97B2-7A443233E461}" dt="2026-05-05T20:56:17.078" v="20"/>
          <ac:spMkLst>
            <pc:docMk/>
            <pc:sldMk cId="929679226" sldId="489"/>
            <ac:spMk id="13" creationId="{84D4DDB8-B68F-45B0-9F62-C4279996F672}"/>
          </ac:spMkLst>
        </pc:spChg>
        <pc:spChg chg="del">
          <ac:chgData name="Helen Lee" userId="950b76d7-29a8-4037-9cf6-1d47a6b96373" providerId="ADAL" clId="{0E72E064-B994-40C3-97B2-7A443233E461}" dt="2026-05-05T20:56:17.078" v="20"/>
          <ac:spMkLst>
            <pc:docMk/>
            <pc:sldMk cId="929679226" sldId="489"/>
            <ac:spMk id="15" creationId="{AF2F604E-43BE-4DC3-B983-E071523364F8}"/>
          </ac:spMkLst>
        </pc:spChg>
        <pc:spChg chg="del">
          <ac:chgData name="Helen Lee" userId="950b76d7-29a8-4037-9cf6-1d47a6b96373" providerId="ADAL" clId="{0E72E064-B994-40C3-97B2-7A443233E461}" dt="2026-05-05T20:56:17.078" v="20"/>
          <ac:spMkLst>
            <pc:docMk/>
            <pc:sldMk cId="929679226" sldId="489"/>
            <ac:spMk id="17" creationId="{08C9B587-E65E-4B52-B37C-ABEBB6E87928}"/>
          </ac:spMkLst>
        </pc:spChg>
      </pc:sldChg>
      <pc:sldChg chg="delSp add setBg delDesignElem">
        <pc:chgData name="Helen Lee" userId="950b76d7-29a8-4037-9cf6-1d47a6b96373" providerId="ADAL" clId="{0E72E064-B994-40C3-97B2-7A443233E461}" dt="2026-05-05T20:56:17.078" v="20"/>
        <pc:sldMkLst>
          <pc:docMk/>
          <pc:sldMk cId="1261319841" sldId="490"/>
        </pc:sldMkLst>
        <pc:spChg chg="del">
          <ac:chgData name="Helen Lee" userId="950b76d7-29a8-4037-9cf6-1d47a6b96373" providerId="ADAL" clId="{0E72E064-B994-40C3-97B2-7A443233E461}" dt="2026-05-05T20:56:17.078" v="20"/>
          <ac:spMkLst>
            <pc:docMk/>
            <pc:sldMk cId="1261319841" sldId="490"/>
            <ac:spMk id="19" creationId="{55666830-9A19-4E01-8505-D6C7F9AC5665}"/>
          </ac:spMkLst>
        </pc:spChg>
        <pc:spChg chg="del">
          <ac:chgData name="Helen Lee" userId="950b76d7-29a8-4037-9cf6-1d47a6b96373" providerId="ADAL" clId="{0E72E064-B994-40C3-97B2-7A443233E461}" dt="2026-05-05T20:56:17.078" v="20"/>
          <ac:spMkLst>
            <pc:docMk/>
            <pc:sldMk cId="1261319841" sldId="490"/>
            <ac:spMk id="21" creationId="{AE9FC877-7FB6-4D22-9988-35420644E202}"/>
          </ac:spMkLst>
        </pc:spChg>
        <pc:spChg chg="del">
          <ac:chgData name="Helen Lee" userId="950b76d7-29a8-4037-9cf6-1d47a6b96373" providerId="ADAL" clId="{0E72E064-B994-40C3-97B2-7A443233E461}" dt="2026-05-05T20:56:17.078" v="20"/>
          <ac:spMkLst>
            <pc:docMk/>
            <pc:sldMk cId="1261319841" sldId="490"/>
            <ac:spMk id="23" creationId="{E41809D1-F12E-46BB-B804-5F209D325E8B}"/>
          </ac:spMkLst>
        </pc:spChg>
        <pc:spChg chg="del">
          <ac:chgData name="Helen Lee" userId="950b76d7-29a8-4037-9cf6-1d47a6b96373" providerId="ADAL" clId="{0E72E064-B994-40C3-97B2-7A443233E461}" dt="2026-05-05T20:56:17.078" v="20"/>
          <ac:spMkLst>
            <pc:docMk/>
            <pc:sldMk cId="1261319841" sldId="490"/>
            <ac:spMk id="25" creationId="{AF2F604E-43BE-4DC3-B983-E071523364F8}"/>
          </ac:spMkLst>
        </pc:spChg>
        <pc:spChg chg="del">
          <ac:chgData name="Helen Lee" userId="950b76d7-29a8-4037-9cf6-1d47a6b96373" providerId="ADAL" clId="{0E72E064-B994-40C3-97B2-7A443233E461}" dt="2026-05-05T20:56:17.078" v="20"/>
          <ac:spMkLst>
            <pc:docMk/>
            <pc:sldMk cId="1261319841" sldId="490"/>
            <ac:spMk id="27" creationId="{08C9B587-E65E-4B52-B37C-ABEBB6E87928}"/>
          </ac:spMkLst>
        </pc:spChg>
      </pc:sldChg>
      <pc:sldChg chg="add">
        <pc:chgData name="Helen Lee" userId="950b76d7-29a8-4037-9cf6-1d47a6b96373" providerId="ADAL" clId="{0E72E064-B994-40C3-97B2-7A443233E461}" dt="2026-05-05T20:56:17.078" v="20"/>
        <pc:sldMkLst>
          <pc:docMk/>
          <pc:sldMk cId="0" sldId="491"/>
        </pc:sldMkLst>
      </pc:sldChg>
      <pc:sldChg chg="add">
        <pc:chgData name="Helen Lee" userId="950b76d7-29a8-4037-9cf6-1d47a6b96373" providerId="ADAL" clId="{0E72E064-B994-40C3-97B2-7A443233E461}" dt="2026-05-05T20:56:17.078" v="20"/>
        <pc:sldMkLst>
          <pc:docMk/>
          <pc:sldMk cId="1392935605" sldId="492"/>
        </pc:sldMkLst>
      </pc:sldChg>
      <pc:sldChg chg="delSp add setBg delDesignElem">
        <pc:chgData name="Helen Lee" userId="950b76d7-29a8-4037-9cf6-1d47a6b96373" providerId="ADAL" clId="{0E72E064-B994-40C3-97B2-7A443233E461}" dt="2026-05-05T20:56:17.078" v="20"/>
        <pc:sldMkLst>
          <pc:docMk/>
          <pc:sldMk cId="4046205898" sldId="493"/>
        </pc:sldMkLst>
        <pc:spChg chg="del">
          <ac:chgData name="Helen Lee" userId="950b76d7-29a8-4037-9cf6-1d47a6b96373" providerId="ADAL" clId="{0E72E064-B994-40C3-97B2-7A443233E461}" dt="2026-05-05T20:56:17.078" v="20"/>
          <ac:spMkLst>
            <pc:docMk/>
            <pc:sldMk cId="4046205898" sldId="493"/>
            <ac:spMk id="28" creationId="{D48D9584-D2FD-48CE-9E17-4E250B743B5F}"/>
          </ac:spMkLst>
        </pc:spChg>
        <pc:spChg chg="del">
          <ac:chgData name="Helen Lee" userId="950b76d7-29a8-4037-9cf6-1d47a6b96373" providerId="ADAL" clId="{0E72E064-B994-40C3-97B2-7A443233E461}" dt="2026-05-05T20:56:17.078" v="20"/>
          <ac:spMkLst>
            <pc:docMk/>
            <pc:sldMk cId="4046205898" sldId="493"/>
            <ac:spMk id="30" creationId="{CA17DEF4-6C5D-41C6-8D93-5C7CFD7ADA5E}"/>
          </ac:spMkLst>
        </pc:spChg>
        <pc:spChg chg="del">
          <ac:chgData name="Helen Lee" userId="950b76d7-29a8-4037-9cf6-1d47a6b96373" providerId="ADAL" clId="{0E72E064-B994-40C3-97B2-7A443233E461}" dt="2026-05-05T20:56:17.078" v="20"/>
          <ac:spMkLst>
            <pc:docMk/>
            <pc:sldMk cId="4046205898" sldId="493"/>
            <ac:spMk id="32" creationId="{22BBC5A3-5C8C-4FB9-AEFF-8778D2C98D29}"/>
          </ac:spMkLst>
        </pc:spChg>
        <pc:spChg chg="del">
          <ac:chgData name="Helen Lee" userId="950b76d7-29a8-4037-9cf6-1d47a6b96373" providerId="ADAL" clId="{0E72E064-B994-40C3-97B2-7A443233E461}" dt="2026-05-05T20:56:17.078" v="20"/>
          <ac:spMkLst>
            <pc:docMk/>
            <pc:sldMk cId="4046205898" sldId="493"/>
            <ac:spMk id="34" creationId="{3BB917E8-D696-4787-96D6-521A9C42F9A5}"/>
          </ac:spMkLst>
        </pc:spChg>
        <pc:spChg chg="del">
          <ac:chgData name="Helen Lee" userId="950b76d7-29a8-4037-9cf6-1d47a6b96373" providerId="ADAL" clId="{0E72E064-B994-40C3-97B2-7A443233E461}" dt="2026-05-05T20:56:17.078" v="20"/>
          <ac:spMkLst>
            <pc:docMk/>
            <pc:sldMk cId="4046205898" sldId="493"/>
            <ac:spMk id="36" creationId="{39F4C545-E278-42ED-9B78-2EBA464444A3}"/>
          </ac:spMkLst>
        </pc:spChg>
      </pc:sldChg>
      <pc:sldChg chg="delSp add del setBg delDesignElem">
        <pc:chgData name="Helen Lee" userId="950b76d7-29a8-4037-9cf6-1d47a6b96373" providerId="ADAL" clId="{0E72E064-B994-40C3-97B2-7A443233E461}" dt="2026-05-05T20:59:15.716" v="100" actId="47"/>
        <pc:sldMkLst>
          <pc:docMk/>
          <pc:sldMk cId="3266773397" sldId="494"/>
        </pc:sldMkLst>
        <pc:spChg chg="del">
          <ac:chgData name="Helen Lee" userId="950b76d7-29a8-4037-9cf6-1d47a6b96373" providerId="ADAL" clId="{0E72E064-B994-40C3-97B2-7A443233E461}" dt="2026-05-05T20:58:17.739" v="99"/>
          <ac:spMkLst>
            <pc:docMk/>
            <pc:sldMk cId="3266773397" sldId="494"/>
            <ac:spMk id="40" creationId="{60926200-45C2-41E9-839F-31CD5FE4CD59}"/>
          </ac:spMkLst>
        </pc:spChg>
        <pc:spChg chg="del">
          <ac:chgData name="Helen Lee" userId="950b76d7-29a8-4037-9cf6-1d47a6b96373" providerId="ADAL" clId="{0E72E064-B994-40C3-97B2-7A443233E461}" dt="2026-05-05T20:58:17.739" v="99"/>
          <ac:spMkLst>
            <pc:docMk/>
            <pc:sldMk cId="3266773397" sldId="494"/>
            <ac:spMk id="42" creationId="{AF2F604E-43BE-4DC3-B983-E071523364F8}"/>
          </ac:spMkLst>
        </pc:spChg>
        <pc:spChg chg="del">
          <ac:chgData name="Helen Lee" userId="950b76d7-29a8-4037-9cf6-1d47a6b96373" providerId="ADAL" clId="{0E72E064-B994-40C3-97B2-7A443233E461}" dt="2026-05-05T20:58:17.739" v="99"/>
          <ac:spMkLst>
            <pc:docMk/>
            <pc:sldMk cId="3266773397" sldId="494"/>
            <ac:spMk id="44" creationId="{08C9B587-E65E-4B52-B37C-ABEBB6E87928}"/>
          </ac:spMkLst>
        </pc:spChg>
        <pc:spChg chg="del">
          <ac:chgData name="Helen Lee" userId="950b76d7-29a8-4037-9cf6-1d47a6b96373" providerId="ADAL" clId="{0E72E064-B994-40C3-97B2-7A443233E461}" dt="2026-05-05T20:58:17.739" v="99"/>
          <ac:spMkLst>
            <pc:docMk/>
            <pc:sldMk cId="3266773397" sldId="494"/>
            <ac:spMk id="58" creationId="{FB33DC6A-1F1C-4A06-834E-CFF88F1C0BB9}"/>
          </ac:spMkLst>
        </pc:spChg>
        <pc:spChg chg="del">
          <ac:chgData name="Helen Lee" userId="950b76d7-29a8-4037-9cf6-1d47a6b96373" providerId="ADAL" clId="{0E72E064-B994-40C3-97B2-7A443233E461}" dt="2026-05-05T20:58:17.739" v="99"/>
          <ac:spMkLst>
            <pc:docMk/>
            <pc:sldMk cId="3266773397" sldId="494"/>
            <ac:spMk id="59" creationId="{0FE1D5CF-87B8-4A8A-AD3C-01D06A60769B}"/>
          </ac:spMkLst>
        </pc:spChg>
      </pc:sldChg>
      <pc:sldChg chg="delSp add setBg delDesignElem">
        <pc:chgData name="Helen Lee" userId="950b76d7-29a8-4037-9cf6-1d47a6b96373" providerId="ADAL" clId="{0E72E064-B994-40C3-97B2-7A443233E461}" dt="2026-05-05T20:59:25.252" v="113"/>
        <pc:sldMkLst>
          <pc:docMk/>
          <pc:sldMk cId="4232840747" sldId="494"/>
        </pc:sldMkLst>
        <pc:spChg chg="del">
          <ac:chgData name="Helen Lee" userId="950b76d7-29a8-4037-9cf6-1d47a6b96373" providerId="ADAL" clId="{0E72E064-B994-40C3-97B2-7A443233E461}" dt="2026-05-05T20:59:25.252" v="113"/>
          <ac:spMkLst>
            <pc:docMk/>
            <pc:sldMk cId="4232840747" sldId="494"/>
            <ac:spMk id="48" creationId="{0A597D97-203B-498B-95D3-E90DC961039F}"/>
          </ac:spMkLst>
        </pc:spChg>
        <pc:spChg chg="del">
          <ac:chgData name="Helen Lee" userId="950b76d7-29a8-4037-9cf6-1d47a6b96373" providerId="ADAL" clId="{0E72E064-B994-40C3-97B2-7A443233E461}" dt="2026-05-05T20:59:25.252" v="113"/>
          <ac:spMkLst>
            <pc:docMk/>
            <pc:sldMk cId="4232840747" sldId="494"/>
            <ac:spMk id="49" creationId="{6A6EF10E-DF41-4BD3-8EB4-6F646531DC26}"/>
          </ac:spMkLst>
        </pc:spChg>
      </pc:sldChg>
      <pc:sldChg chg="delSp add del setBg delDesignElem">
        <pc:chgData name="Helen Lee" userId="950b76d7-29a8-4037-9cf6-1d47a6b96373" providerId="ADAL" clId="{0E72E064-B994-40C3-97B2-7A443233E461}" dt="2026-05-05T20:59:15.716" v="100" actId="47"/>
        <pc:sldMkLst>
          <pc:docMk/>
          <pc:sldMk cId="1299128975" sldId="495"/>
        </pc:sldMkLst>
        <pc:spChg chg="del">
          <ac:chgData name="Helen Lee" userId="950b76d7-29a8-4037-9cf6-1d47a6b96373" providerId="ADAL" clId="{0E72E064-B994-40C3-97B2-7A443233E461}" dt="2026-05-05T20:58:17.739" v="99"/>
          <ac:spMkLst>
            <pc:docMk/>
            <pc:sldMk cId="1299128975" sldId="495"/>
            <ac:spMk id="11" creationId="{0E3596DD-156A-473E-9BB3-C6A29F7574E9}"/>
          </ac:spMkLst>
        </pc:spChg>
        <pc:spChg chg="del">
          <ac:chgData name="Helen Lee" userId="950b76d7-29a8-4037-9cf6-1d47a6b96373" providerId="ADAL" clId="{0E72E064-B994-40C3-97B2-7A443233E461}" dt="2026-05-05T20:58:17.739" v="99"/>
          <ac:spMkLst>
            <pc:docMk/>
            <pc:sldMk cId="1299128975" sldId="495"/>
            <ac:spMk id="13" creationId="{2C46C4D6-C474-4E92-B52E-944C1118F7B6}"/>
          </ac:spMkLst>
        </pc:spChg>
      </pc:sldChg>
      <pc:sldChg chg="add">
        <pc:chgData name="Helen Lee" userId="950b76d7-29a8-4037-9cf6-1d47a6b96373" providerId="ADAL" clId="{0E72E064-B994-40C3-97B2-7A443233E461}" dt="2026-05-05T20:59:25.252" v="113"/>
        <pc:sldMkLst>
          <pc:docMk/>
          <pc:sldMk cId="3116374694" sldId="495"/>
        </pc:sldMkLst>
      </pc:sldChg>
      <pc:sldChg chg="delSp add del setBg delDesignElem">
        <pc:chgData name="Helen Lee" userId="950b76d7-29a8-4037-9cf6-1d47a6b96373" providerId="ADAL" clId="{0E72E064-B994-40C3-97B2-7A443233E461}" dt="2026-05-05T20:59:25.252" v="113"/>
        <pc:sldMkLst>
          <pc:docMk/>
          <pc:sldMk cId="0" sldId="496"/>
        </pc:sldMkLst>
        <pc:spChg chg="del">
          <ac:chgData name="Helen Lee" userId="950b76d7-29a8-4037-9cf6-1d47a6b96373" providerId="ADAL" clId="{0E72E064-B994-40C3-97B2-7A443233E461}" dt="2026-05-05T20:58:17.739" v="99"/>
          <ac:spMkLst>
            <pc:docMk/>
            <pc:sldMk cId="0" sldId="496"/>
            <ac:spMk id="12315" creationId="{8FC9BE17-9A7B-462D-AE50-3D8777387304}"/>
          </ac:spMkLst>
        </pc:spChg>
        <pc:spChg chg="del">
          <ac:chgData name="Helen Lee" userId="950b76d7-29a8-4037-9cf6-1d47a6b96373" providerId="ADAL" clId="{0E72E064-B994-40C3-97B2-7A443233E461}" dt="2026-05-05T20:58:17.739" v="99"/>
          <ac:spMkLst>
            <pc:docMk/>
            <pc:sldMk cId="0" sldId="496"/>
            <ac:spMk id="12317" creationId="{3EBE8569-6AEC-4B8C-8D53-2DE337CDBA65}"/>
          </ac:spMkLst>
        </pc:spChg>
        <pc:spChg chg="del">
          <ac:chgData name="Helen Lee" userId="950b76d7-29a8-4037-9cf6-1d47a6b96373" providerId="ADAL" clId="{0E72E064-B994-40C3-97B2-7A443233E461}" dt="2026-05-05T20:58:17.739" v="99"/>
          <ac:spMkLst>
            <pc:docMk/>
            <pc:sldMk cId="0" sldId="496"/>
            <ac:spMk id="12319" creationId="{55D4142C-5077-457F-A6AD-3FECFDB39685}"/>
          </ac:spMkLst>
        </pc:spChg>
        <pc:spChg chg="del">
          <ac:chgData name="Helen Lee" userId="950b76d7-29a8-4037-9cf6-1d47a6b96373" providerId="ADAL" clId="{0E72E064-B994-40C3-97B2-7A443233E461}" dt="2026-05-05T20:58:17.739" v="99"/>
          <ac:spMkLst>
            <pc:docMk/>
            <pc:sldMk cId="0" sldId="496"/>
            <ac:spMk id="12321" creationId="{7A5F0580-5EE9-419F-96EE-B6529EF6E7D0}"/>
          </ac:spMkLst>
        </pc:spChg>
      </pc:sldChg>
      <pc:sldChg chg="delSp add del setBg delDesignElem">
        <pc:chgData name="Helen Lee" userId="950b76d7-29a8-4037-9cf6-1d47a6b96373" providerId="ADAL" clId="{0E72E064-B994-40C3-97B2-7A443233E461}" dt="2026-05-05T20:59:25.252" v="113"/>
        <pc:sldMkLst>
          <pc:docMk/>
          <pc:sldMk cId="0" sldId="497"/>
        </pc:sldMkLst>
        <pc:spChg chg="del">
          <ac:chgData name="Helen Lee" userId="950b76d7-29a8-4037-9cf6-1d47a6b96373" providerId="ADAL" clId="{0E72E064-B994-40C3-97B2-7A443233E461}" dt="2026-05-05T20:59:25.252" v="113"/>
          <ac:spMkLst>
            <pc:docMk/>
            <pc:sldMk cId="0" sldId="497"/>
            <ac:spMk id="6159" creationId="{1BB867FF-FC45-48F7-8104-F89BE54909F1}"/>
          </ac:spMkLst>
        </pc:spChg>
        <pc:spChg chg="del">
          <ac:chgData name="Helen Lee" userId="950b76d7-29a8-4037-9cf6-1d47a6b96373" providerId="ADAL" clId="{0E72E064-B994-40C3-97B2-7A443233E461}" dt="2026-05-05T20:59:25.252" v="113"/>
          <ac:spMkLst>
            <pc:docMk/>
            <pc:sldMk cId="0" sldId="497"/>
            <ac:spMk id="6161" creationId="{8BB56887-D0D5-4F0C-9E19-7247EB83C8B7}"/>
          </ac:spMkLst>
        </pc:spChg>
        <pc:spChg chg="del">
          <ac:chgData name="Helen Lee" userId="950b76d7-29a8-4037-9cf6-1d47a6b96373" providerId="ADAL" clId="{0E72E064-B994-40C3-97B2-7A443233E461}" dt="2026-05-05T20:59:25.252" v="113"/>
          <ac:spMkLst>
            <pc:docMk/>
            <pc:sldMk cId="0" sldId="497"/>
            <ac:spMk id="6163" creationId="{081E4A58-353D-44AE-B2FC-2A74E2E400F7}"/>
          </ac:spMkLst>
        </pc:spChg>
        <pc:spChg chg="del">
          <ac:chgData name="Helen Lee" userId="950b76d7-29a8-4037-9cf6-1d47a6b96373" providerId="ADAL" clId="{0E72E064-B994-40C3-97B2-7A443233E461}" dt="2026-05-05T20:58:17.739" v="99"/>
          <ac:spMkLst>
            <pc:docMk/>
            <pc:sldMk cId="0" sldId="497"/>
            <ac:spMk id="8219" creationId="{E91DC736-0EF8-4F87-9146-EBF1D2EE4D3D}"/>
          </ac:spMkLst>
        </pc:spChg>
        <pc:spChg chg="del">
          <ac:chgData name="Helen Lee" userId="950b76d7-29a8-4037-9cf6-1d47a6b96373" providerId="ADAL" clId="{0E72E064-B994-40C3-97B2-7A443233E461}" dt="2026-05-05T20:58:17.739" v="99"/>
          <ac:spMkLst>
            <pc:docMk/>
            <pc:sldMk cId="0" sldId="497"/>
            <ac:spMk id="8221" creationId="{097CD68E-23E3-4007-8847-CD0944C4F7BE}"/>
          </ac:spMkLst>
        </pc:spChg>
        <pc:spChg chg="del">
          <ac:chgData name="Helen Lee" userId="950b76d7-29a8-4037-9cf6-1d47a6b96373" providerId="ADAL" clId="{0E72E064-B994-40C3-97B2-7A443233E461}" dt="2026-05-05T20:58:17.739" v="99"/>
          <ac:spMkLst>
            <pc:docMk/>
            <pc:sldMk cId="0" sldId="497"/>
            <ac:spMk id="8223" creationId="{AF2F604E-43BE-4DC3-B983-E071523364F8}"/>
          </ac:spMkLst>
        </pc:spChg>
        <pc:spChg chg="del">
          <ac:chgData name="Helen Lee" userId="950b76d7-29a8-4037-9cf6-1d47a6b96373" providerId="ADAL" clId="{0E72E064-B994-40C3-97B2-7A443233E461}" dt="2026-05-05T20:58:17.739" v="99"/>
          <ac:spMkLst>
            <pc:docMk/>
            <pc:sldMk cId="0" sldId="497"/>
            <ac:spMk id="8225" creationId="{08C9B587-E65E-4B52-B37C-ABEBB6E87928}"/>
          </ac:spMkLst>
        </pc:spChg>
      </pc:sldChg>
      <pc:sldChg chg="delSp add del setBg delDesignElem">
        <pc:chgData name="Helen Lee" userId="950b76d7-29a8-4037-9cf6-1d47a6b96373" providerId="ADAL" clId="{0E72E064-B994-40C3-97B2-7A443233E461}" dt="2026-05-05T20:59:25.252" v="113"/>
        <pc:sldMkLst>
          <pc:docMk/>
          <pc:sldMk cId="0" sldId="498"/>
        </pc:sldMkLst>
        <pc:spChg chg="del">
          <ac:chgData name="Helen Lee" userId="950b76d7-29a8-4037-9cf6-1d47a6b96373" providerId="ADAL" clId="{0E72E064-B994-40C3-97B2-7A443233E461}" dt="2026-05-05T20:58:17.739" v="99"/>
          <ac:spMkLst>
            <pc:docMk/>
            <pc:sldMk cId="0" sldId="498"/>
            <ac:spMk id="7196" creationId="{C2B4C0C7-2745-46BE-B15F-E50582545365}"/>
          </ac:spMkLst>
        </pc:spChg>
        <pc:grpChg chg="del">
          <ac:chgData name="Helen Lee" userId="950b76d7-29a8-4037-9cf6-1d47a6b96373" providerId="ADAL" clId="{0E72E064-B994-40C3-97B2-7A443233E461}" dt="2026-05-05T20:58:17.739" v="99"/>
          <ac:grpSpMkLst>
            <pc:docMk/>
            <pc:sldMk cId="0" sldId="498"/>
            <ac:grpSpMk id="7197" creationId="{89D8939B-D984-4564-B942-51C44F623C98}"/>
          </ac:grpSpMkLst>
        </pc:grpChg>
        <pc:grpChg chg="del">
          <ac:chgData name="Helen Lee" userId="950b76d7-29a8-4037-9cf6-1d47a6b96373" providerId="ADAL" clId="{0E72E064-B994-40C3-97B2-7A443233E461}" dt="2026-05-05T20:59:25.252" v="113"/>
          <ac:grpSpMkLst>
            <pc:docMk/>
            <pc:sldMk cId="0" sldId="498"/>
            <ac:grpSpMk id="11285" creationId="{3AFCAD34-1AFC-BC1A-F6B2-C34C63912EAB}"/>
          </ac:grpSpMkLst>
        </pc:grpChg>
      </pc:sldChg>
      <pc:sldChg chg="delSp add del setBg delDesignElem">
        <pc:chgData name="Helen Lee" userId="950b76d7-29a8-4037-9cf6-1d47a6b96373" providerId="ADAL" clId="{0E72E064-B994-40C3-97B2-7A443233E461}" dt="2026-05-05T20:59:15.716" v="100" actId="47"/>
        <pc:sldMkLst>
          <pc:docMk/>
          <pc:sldMk cId="0" sldId="499"/>
        </pc:sldMkLst>
        <pc:spChg chg="del">
          <ac:chgData name="Helen Lee" userId="950b76d7-29a8-4037-9cf6-1d47a6b96373" providerId="ADAL" clId="{0E72E064-B994-40C3-97B2-7A443233E461}" dt="2026-05-05T20:58:17.739" v="99"/>
          <ac:spMkLst>
            <pc:docMk/>
            <pc:sldMk cId="0" sldId="499"/>
            <ac:spMk id="13321" creationId="{907EF6B7-1338-4443-8C46-6A318D952DFD}"/>
          </ac:spMkLst>
        </pc:spChg>
        <pc:spChg chg="del">
          <ac:chgData name="Helen Lee" userId="950b76d7-29a8-4037-9cf6-1d47a6b96373" providerId="ADAL" clId="{0E72E064-B994-40C3-97B2-7A443233E461}" dt="2026-05-05T20:58:17.739" v="99"/>
          <ac:spMkLst>
            <pc:docMk/>
            <pc:sldMk cId="0" sldId="499"/>
            <ac:spMk id="13323" creationId="{DAAE4CDD-124C-4DCF-9584-B6033B545DD5}"/>
          </ac:spMkLst>
        </pc:spChg>
        <pc:spChg chg="del">
          <ac:chgData name="Helen Lee" userId="950b76d7-29a8-4037-9cf6-1d47a6b96373" providerId="ADAL" clId="{0E72E064-B994-40C3-97B2-7A443233E461}" dt="2026-05-05T20:58:17.739" v="99"/>
          <ac:spMkLst>
            <pc:docMk/>
            <pc:sldMk cId="0" sldId="499"/>
            <ac:spMk id="13325" creationId="{081E4A58-353D-44AE-B2FC-2A74E2E400F7}"/>
          </ac:spMkLst>
        </pc:spChg>
      </pc:sldChg>
      <pc:sldChg chg="add">
        <pc:chgData name="Helen Lee" userId="950b76d7-29a8-4037-9cf6-1d47a6b96373" providerId="ADAL" clId="{0E72E064-B994-40C3-97B2-7A443233E461}" dt="2026-05-05T20:59:25.252" v="113"/>
        <pc:sldMkLst>
          <pc:docMk/>
          <pc:sldMk cId="3535692583" sldId="499"/>
        </pc:sldMkLst>
      </pc:sldChg>
      <pc:sldChg chg="delSp add del setBg delDesignElem">
        <pc:chgData name="Helen Lee" userId="950b76d7-29a8-4037-9cf6-1d47a6b96373" providerId="ADAL" clId="{0E72E064-B994-40C3-97B2-7A443233E461}" dt="2026-05-05T20:59:15.716" v="100" actId="47"/>
        <pc:sldMkLst>
          <pc:docMk/>
          <pc:sldMk cId="0" sldId="500"/>
        </pc:sldMkLst>
        <pc:spChg chg="del">
          <ac:chgData name="Helen Lee" userId="950b76d7-29a8-4037-9cf6-1d47a6b96373" providerId="ADAL" clId="{0E72E064-B994-40C3-97B2-7A443233E461}" dt="2026-05-05T20:58:17.739" v="99"/>
          <ac:spMkLst>
            <pc:docMk/>
            <pc:sldMk cId="0" sldId="500"/>
            <ac:spMk id="15385" creationId="{DBF61EA3-B236-439E-9C0B-340980D56BEE}"/>
          </ac:spMkLst>
        </pc:spChg>
        <pc:spChg chg="del">
          <ac:chgData name="Helen Lee" userId="950b76d7-29a8-4037-9cf6-1d47a6b96373" providerId="ADAL" clId="{0E72E064-B994-40C3-97B2-7A443233E461}" dt="2026-05-05T20:58:17.739" v="99"/>
          <ac:spMkLst>
            <pc:docMk/>
            <pc:sldMk cId="0" sldId="500"/>
            <ac:spMk id="15391" creationId="{E659831F-0D9A-4C63-9EBB-8435B85A440F}"/>
          </ac:spMkLst>
        </pc:spChg>
        <pc:grpChg chg="del">
          <ac:chgData name="Helen Lee" userId="950b76d7-29a8-4037-9cf6-1d47a6b96373" providerId="ADAL" clId="{0E72E064-B994-40C3-97B2-7A443233E461}" dt="2026-05-05T20:58:17.739" v="99"/>
          <ac:grpSpMkLst>
            <pc:docMk/>
            <pc:sldMk cId="0" sldId="500"/>
            <ac:grpSpMk id="15387" creationId="{28FAF094-D087-493F-8DF9-A486C2D6BBAA}"/>
          </ac:grpSpMkLst>
        </pc:grpChg>
      </pc:sldChg>
      <pc:sldChg chg="delSp add setBg delDesignElem">
        <pc:chgData name="Helen Lee" userId="950b76d7-29a8-4037-9cf6-1d47a6b96373" providerId="ADAL" clId="{0E72E064-B994-40C3-97B2-7A443233E461}" dt="2026-05-05T21:01:42.938" v="135"/>
        <pc:sldMkLst>
          <pc:docMk/>
          <pc:sldMk cId="3787192191" sldId="500"/>
        </pc:sldMkLst>
        <pc:spChg chg="del">
          <ac:chgData name="Helen Lee" userId="950b76d7-29a8-4037-9cf6-1d47a6b96373" providerId="ADAL" clId="{0E72E064-B994-40C3-97B2-7A443233E461}" dt="2026-05-05T21:01:42.938" v="135"/>
          <ac:spMkLst>
            <pc:docMk/>
            <pc:sldMk cId="3787192191" sldId="500"/>
            <ac:spMk id="35" creationId="{BA79A7CF-01AF-4178-9369-94E0C90EB046}"/>
          </ac:spMkLst>
        </pc:spChg>
        <pc:spChg chg="del">
          <ac:chgData name="Helen Lee" userId="950b76d7-29a8-4037-9cf6-1d47a6b96373" providerId="ADAL" clId="{0E72E064-B994-40C3-97B2-7A443233E461}" dt="2026-05-05T21:01:42.938" v="135"/>
          <ac:spMkLst>
            <pc:docMk/>
            <pc:sldMk cId="3787192191" sldId="500"/>
            <ac:spMk id="37" creationId="{99413ED5-9ED4-4772-BCE4-2BCAE6B12E35}"/>
          </ac:spMkLst>
        </pc:spChg>
        <pc:spChg chg="del">
          <ac:chgData name="Helen Lee" userId="950b76d7-29a8-4037-9cf6-1d47a6b96373" providerId="ADAL" clId="{0E72E064-B994-40C3-97B2-7A443233E461}" dt="2026-05-05T21:01:42.938" v="135"/>
          <ac:spMkLst>
            <pc:docMk/>
            <pc:sldMk cId="3787192191" sldId="500"/>
            <ac:spMk id="39" creationId="{04357C93-F0CB-4A1C-8F77-4E9063789819}"/>
          </ac:spMkLst>
        </pc:spChg>
        <pc:spChg chg="del">
          <ac:chgData name="Helen Lee" userId="950b76d7-29a8-4037-9cf6-1d47a6b96373" providerId="ADAL" clId="{0E72E064-B994-40C3-97B2-7A443233E461}" dt="2026-05-05T21:01:42.938" v="135"/>
          <ac:spMkLst>
            <pc:docMk/>
            <pc:sldMk cId="3787192191" sldId="500"/>
            <ac:spMk id="41" creationId="{90F533E9-6690-41A8-A372-4C6C622D028D}"/>
          </ac:spMkLst>
        </pc:spChg>
      </pc:sldChg>
      <pc:sldChg chg="delSp add del setBg delDesignElem">
        <pc:chgData name="Helen Lee" userId="950b76d7-29a8-4037-9cf6-1d47a6b96373" providerId="ADAL" clId="{0E72E064-B994-40C3-97B2-7A443233E461}" dt="2026-05-05T21:01:42.938" v="135"/>
        <pc:sldMkLst>
          <pc:docMk/>
          <pc:sldMk cId="0" sldId="501"/>
        </pc:sldMkLst>
        <pc:spChg chg="del">
          <ac:chgData name="Helen Lee" userId="950b76d7-29a8-4037-9cf6-1d47a6b96373" providerId="ADAL" clId="{0E72E064-B994-40C3-97B2-7A443233E461}" dt="2026-05-05T21:01:42.938" v="135"/>
          <ac:spMkLst>
            <pc:docMk/>
            <pc:sldMk cId="0" sldId="501"/>
            <ac:spMk id="7186" creationId="{460B0EFB-53ED-4F35-B05D-F658EA021C65}"/>
          </ac:spMkLst>
        </pc:spChg>
        <pc:spChg chg="del">
          <ac:chgData name="Helen Lee" userId="950b76d7-29a8-4037-9cf6-1d47a6b96373" providerId="ADAL" clId="{0E72E064-B994-40C3-97B2-7A443233E461}" dt="2026-05-05T21:01:42.938" v="135"/>
          <ac:spMkLst>
            <pc:docMk/>
            <pc:sldMk cId="0" sldId="501"/>
            <ac:spMk id="7188" creationId="{835EF3DD-7D43-4A27-8967-A92FD8CC9365}"/>
          </ac:spMkLst>
        </pc:spChg>
        <pc:spChg chg="del">
          <ac:chgData name="Helen Lee" userId="950b76d7-29a8-4037-9cf6-1d47a6b96373" providerId="ADAL" clId="{0E72E064-B994-40C3-97B2-7A443233E461}" dt="2026-05-05T20:58:17.739" v="99"/>
          <ac:spMkLst>
            <pc:docMk/>
            <pc:sldMk cId="0" sldId="501"/>
            <ac:spMk id="10257" creationId="{DBF61EA3-B236-439E-9C0B-340980D56BEE}"/>
          </ac:spMkLst>
        </pc:spChg>
        <pc:spChg chg="del">
          <ac:chgData name="Helen Lee" userId="950b76d7-29a8-4037-9cf6-1d47a6b96373" providerId="ADAL" clId="{0E72E064-B994-40C3-97B2-7A443233E461}" dt="2026-05-05T20:58:17.739" v="99"/>
          <ac:spMkLst>
            <pc:docMk/>
            <pc:sldMk cId="0" sldId="501"/>
            <ac:spMk id="10263" creationId="{E659831F-0D9A-4C63-9EBB-8435B85A440F}"/>
          </ac:spMkLst>
        </pc:spChg>
        <pc:grpChg chg="del">
          <ac:chgData name="Helen Lee" userId="950b76d7-29a8-4037-9cf6-1d47a6b96373" providerId="ADAL" clId="{0E72E064-B994-40C3-97B2-7A443233E461}" dt="2026-05-05T20:58:17.739" v="99"/>
          <ac:grpSpMkLst>
            <pc:docMk/>
            <pc:sldMk cId="0" sldId="501"/>
            <ac:grpSpMk id="10259" creationId="{28FAF094-D087-493F-8DF9-A486C2D6BBAA}"/>
          </ac:grpSpMkLst>
        </pc:grpChg>
      </pc:sldChg>
      <pc:sldChg chg="delSp add del setBg delDesignElem">
        <pc:chgData name="Helen Lee" userId="950b76d7-29a8-4037-9cf6-1d47a6b96373" providerId="ADAL" clId="{0E72E064-B994-40C3-97B2-7A443233E461}" dt="2026-05-05T21:01:42.938" v="135"/>
        <pc:sldMkLst>
          <pc:docMk/>
          <pc:sldMk cId="0" sldId="502"/>
        </pc:sldMkLst>
        <pc:spChg chg="del">
          <ac:chgData name="Helen Lee" userId="950b76d7-29a8-4037-9cf6-1d47a6b96373" providerId="ADAL" clId="{0E72E064-B994-40C3-97B2-7A443233E461}" dt="2026-05-05T21:01:42.938" v="135"/>
          <ac:spMkLst>
            <pc:docMk/>
            <pc:sldMk cId="0" sldId="502"/>
            <ac:spMk id="8214" creationId="{53E60C6D-4E85-4E14-BCDF-BF15C241F7CA}"/>
          </ac:spMkLst>
        </pc:spChg>
        <pc:spChg chg="del">
          <ac:chgData name="Helen Lee" userId="950b76d7-29a8-4037-9cf6-1d47a6b96373" providerId="ADAL" clId="{0E72E064-B994-40C3-97B2-7A443233E461}" dt="2026-05-05T21:01:42.938" v="135"/>
          <ac:spMkLst>
            <pc:docMk/>
            <pc:sldMk cId="0" sldId="502"/>
            <ac:spMk id="8215" creationId="{7D42D292-4C48-479B-9E59-E29CD9871C0C}"/>
          </ac:spMkLst>
        </pc:spChg>
        <pc:spChg chg="del">
          <ac:chgData name="Helen Lee" userId="950b76d7-29a8-4037-9cf6-1d47a6b96373" providerId="ADAL" clId="{0E72E064-B994-40C3-97B2-7A443233E461}" dt="2026-05-05T21:01:42.938" v="135"/>
          <ac:spMkLst>
            <pc:docMk/>
            <pc:sldMk cId="0" sldId="502"/>
            <ac:spMk id="8216" creationId="{533DF362-939D-4EEE-8DC4-6B54607E5611}"/>
          </ac:spMkLst>
        </pc:spChg>
      </pc:sldChg>
      <pc:sldChg chg="delSp add del setBg delDesignElem">
        <pc:chgData name="Helen Lee" userId="950b76d7-29a8-4037-9cf6-1d47a6b96373" providerId="ADAL" clId="{0E72E064-B994-40C3-97B2-7A443233E461}" dt="2026-05-05T21:01:42.938" v="135"/>
        <pc:sldMkLst>
          <pc:docMk/>
          <pc:sldMk cId="0" sldId="503"/>
        </pc:sldMkLst>
        <pc:spChg chg="del">
          <ac:chgData name="Helen Lee" userId="950b76d7-29a8-4037-9cf6-1d47a6b96373" providerId="ADAL" clId="{0E72E064-B994-40C3-97B2-7A443233E461}" dt="2026-05-05T20:58:17.739" v="99"/>
          <ac:spMkLst>
            <pc:docMk/>
            <pc:sldMk cId="0" sldId="503"/>
            <ac:spMk id="17435" creationId="{6D1A2CED-DA9B-4CCF-8215-CFC65FE71603}"/>
          </ac:spMkLst>
        </pc:spChg>
        <pc:spChg chg="del">
          <ac:chgData name="Helen Lee" userId="950b76d7-29a8-4037-9cf6-1d47a6b96373" providerId="ADAL" clId="{0E72E064-B994-40C3-97B2-7A443233E461}" dt="2026-05-05T20:58:17.739" v="99"/>
          <ac:spMkLst>
            <pc:docMk/>
            <pc:sldMk cId="0" sldId="503"/>
            <ac:spMk id="17437" creationId="{562DFC44-A40C-4573-9230-B3EDB3EC8EEB}"/>
          </ac:spMkLst>
        </pc:spChg>
        <pc:spChg chg="del">
          <ac:chgData name="Helen Lee" userId="950b76d7-29a8-4037-9cf6-1d47a6b96373" providerId="ADAL" clId="{0E72E064-B994-40C3-97B2-7A443233E461}" dt="2026-05-05T20:58:17.739" v="99"/>
          <ac:spMkLst>
            <pc:docMk/>
            <pc:sldMk cId="0" sldId="503"/>
            <ac:spMk id="17439" creationId="{15589D35-CF9F-4DE9-A792-8571A09E9BC9}"/>
          </ac:spMkLst>
        </pc:spChg>
      </pc:sldChg>
      <pc:sldChg chg="delSp add del setBg delDesignElem">
        <pc:chgData name="Helen Lee" userId="950b76d7-29a8-4037-9cf6-1d47a6b96373" providerId="ADAL" clId="{0E72E064-B994-40C3-97B2-7A443233E461}" dt="2026-05-05T21:01:42.938" v="135"/>
        <pc:sldMkLst>
          <pc:docMk/>
          <pc:sldMk cId="0" sldId="504"/>
        </pc:sldMkLst>
        <pc:spChg chg="del">
          <ac:chgData name="Helen Lee" userId="950b76d7-29a8-4037-9cf6-1d47a6b96373" providerId="ADAL" clId="{0E72E064-B994-40C3-97B2-7A443233E461}" dt="2026-05-05T21:01:42.938" v="135"/>
          <ac:spMkLst>
            <pc:docMk/>
            <pc:sldMk cId="0" sldId="504"/>
            <ac:spMk id="15375" creationId="{2EB492CD-616E-47F8-933B-5E2D952A0593}"/>
          </ac:spMkLst>
        </pc:spChg>
        <pc:spChg chg="del">
          <ac:chgData name="Helen Lee" userId="950b76d7-29a8-4037-9cf6-1d47a6b96373" providerId="ADAL" clId="{0E72E064-B994-40C3-97B2-7A443233E461}" dt="2026-05-05T21:01:42.938" v="135"/>
          <ac:spMkLst>
            <pc:docMk/>
            <pc:sldMk cId="0" sldId="504"/>
            <ac:spMk id="15377" creationId="{59383CF9-23B5-4335-9B21-1791C4CF1C75}"/>
          </ac:spMkLst>
        </pc:spChg>
        <pc:spChg chg="del">
          <ac:chgData name="Helen Lee" userId="950b76d7-29a8-4037-9cf6-1d47a6b96373" providerId="ADAL" clId="{0E72E064-B994-40C3-97B2-7A443233E461}" dt="2026-05-05T21:01:42.938" v="135"/>
          <ac:spMkLst>
            <pc:docMk/>
            <pc:sldMk cId="0" sldId="504"/>
            <ac:spMk id="15379" creationId="{0007FE00-9498-4706-B255-6437B0252C02}"/>
          </ac:spMkLst>
        </pc:spChg>
        <pc:spChg chg="del">
          <ac:chgData name="Helen Lee" userId="950b76d7-29a8-4037-9cf6-1d47a6b96373" providerId="ADAL" clId="{0E72E064-B994-40C3-97B2-7A443233E461}" dt="2026-05-05T20:58:17.739" v="99"/>
          <ac:spMkLst>
            <pc:docMk/>
            <pc:sldMk cId="0" sldId="504"/>
            <ac:spMk id="21529" creationId="{907EF6B7-1338-4443-8C46-6A318D952DFD}"/>
          </ac:spMkLst>
        </pc:spChg>
        <pc:spChg chg="del">
          <ac:chgData name="Helen Lee" userId="950b76d7-29a8-4037-9cf6-1d47a6b96373" providerId="ADAL" clId="{0E72E064-B994-40C3-97B2-7A443233E461}" dt="2026-05-05T20:58:17.739" v="99"/>
          <ac:spMkLst>
            <pc:docMk/>
            <pc:sldMk cId="0" sldId="504"/>
            <ac:spMk id="21531" creationId="{DAAE4CDD-124C-4DCF-9584-B6033B545DD5}"/>
          </ac:spMkLst>
        </pc:spChg>
        <pc:spChg chg="del">
          <ac:chgData name="Helen Lee" userId="950b76d7-29a8-4037-9cf6-1d47a6b96373" providerId="ADAL" clId="{0E72E064-B994-40C3-97B2-7A443233E461}" dt="2026-05-05T20:58:17.739" v="99"/>
          <ac:spMkLst>
            <pc:docMk/>
            <pc:sldMk cId="0" sldId="504"/>
            <ac:spMk id="21533" creationId="{081E4A58-353D-44AE-B2FC-2A74E2E400F7}"/>
          </ac:spMkLst>
        </pc:spChg>
      </pc:sldChg>
      <pc:sldChg chg="delSp add del setBg delDesignElem">
        <pc:chgData name="Helen Lee" userId="950b76d7-29a8-4037-9cf6-1d47a6b96373" providerId="ADAL" clId="{0E72E064-B994-40C3-97B2-7A443233E461}" dt="2026-05-05T21:01:42.938" v="135"/>
        <pc:sldMkLst>
          <pc:docMk/>
          <pc:sldMk cId="0" sldId="505"/>
        </pc:sldMkLst>
        <pc:spChg chg="del">
          <ac:chgData name="Helen Lee" userId="950b76d7-29a8-4037-9cf6-1d47a6b96373" providerId="ADAL" clId="{0E72E064-B994-40C3-97B2-7A443233E461}" dt="2026-05-05T21:01:42.938" v="135"/>
          <ac:spMkLst>
            <pc:docMk/>
            <pc:sldMk cId="0" sldId="505"/>
            <ac:spMk id="16397" creationId="{BA79A7CF-01AF-4178-9369-94E0C90EB046}"/>
          </ac:spMkLst>
        </pc:spChg>
        <pc:spChg chg="del">
          <ac:chgData name="Helen Lee" userId="950b76d7-29a8-4037-9cf6-1d47a6b96373" providerId="ADAL" clId="{0E72E064-B994-40C3-97B2-7A443233E461}" dt="2026-05-05T21:01:42.938" v="135"/>
          <ac:spMkLst>
            <pc:docMk/>
            <pc:sldMk cId="0" sldId="505"/>
            <ac:spMk id="16399" creationId="{99413ED5-9ED4-4772-BCE4-2BCAE6B12E35}"/>
          </ac:spMkLst>
        </pc:spChg>
        <pc:spChg chg="del">
          <ac:chgData name="Helen Lee" userId="950b76d7-29a8-4037-9cf6-1d47a6b96373" providerId="ADAL" clId="{0E72E064-B994-40C3-97B2-7A443233E461}" dt="2026-05-05T21:01:42.938" v="135"/>
          <ac:spMkLst>
            <pc:docMk/>
            <pc:sldMk cId="0" sldId="505"/>
            <ac:spMk id="16401" creationId="{04357C93-F0CB-4A1C-8F77-4E9063789819}"/>
          </ac:spMkLst>
        </pc:spChg>
        <pc:spChg chg="del">
          <ac:chgData name="Helen Lee" userId="950b76d7-29a8-4037-9cf6-1d47a6b96373" providerId="ADAL" clId="{0E72E064-B994-40C3-97B2-7A443233E461}" dt="2026-05-05T21:01:42.938" v="135"/>
          <ac:spMkLst>
            <pc:docMk/>
            <pc:sldMk cId="0" sldId="505"/>
            <ac:spMk id="16403" creationId="{90F533E9-6690-41A8-A372-4C6C622D028D}"/>
          </ac:spMkLst>
        </pc:spChg>
      </pc:sldChg>
      <pc:sldChg chg="delSp add del setBg delDesignElem">
        <pc:chgData name="Helen Lee" userId="950b76d7-29a8-4037-9cf6-1d47a6b96373" providerId="ADAL" clId="{0E72E064-B994-40C3-97B2-7A443233E461}" dt="2026-05-05T21:01:42.938" v="135"/>
        <pc:sldMkLst>
          <pc:docMk/>
          <pc:sldMk cId="0" sldId="506"/>
        </pc:sldMkLst>
        <pc:spChg chg="del">
          <ac:chgData name="Helen Lee" userId="950b76d7-29a8-4037-9cf6-1d47a6b96373" providerId="ADAL" clId="{0E72E064-B994-40C3-97B2-7A443233E461}" dt="2026-05-05T21:01:42.938" v="135"/>
          <ac:spMkLst>
            <pc:docMk/>
            <pc:sldMk cId="0" sldId="506"/>
            <ac:spMk id="17427" creationId="{907EF6B7-1338-4443-8C46-6A318D952DFD}"/>
          </ac:spMkLst>
        </pc:spChg>
        <pc:spChg chg="del">
          <ac:chgData name="Helen Lee" userId="950b76d7-29a8-4037-9cf6-1d47a6b96373" providerId="ADAL" clId="{0E72E064-B994-40C3-97B2-7A443233E461}" dt="2026-05-05T21:01:42.938" v="135"/>
          <ac:spMkLst>
            <pc:docMk/>
            <pc:sldMk cId="0" sldId="506"/>
            <ac:spMk id="17429" creationId="{DAAE4CDD-124C-4DCF-9584-B6033B545DD5}"/>
          </ac:spMkLst>
        </pc:spChg>
        <pc:spChg chg="del">
          <ac:chgData name="Helen Lee" userId="950b76d7-29a8-4037-9cf6-1d47a6b96373" providerId="ADAL" clId="{0E72E064-B994-40C3-97B2-7A443233E461}" dt="2026-05-05T21:01:42.938" v="135"/>
          <ac:spMkLst>
            <pc:docMk/>
            <pc:sldMk cId="0" sldId="506"/>
            <ac:spMk id="17431" creationId="{081E4A58-353D-44AE-B2FC-2A74E2E400F7}"/>
          </ac:spMkLst>
        </pc:spChg>
      </pc:sldChg>
      <pc:sldChg chg="add del">
        <pc:chgData name="Helen Lee" userId="950b76d7-29a8-4037-9cf6-1d47a6b96373" providerId="ADAL" clId="{0E72E064-B994-40C3-97B2-7A443233E461}" dt="2026-05-05T21:01:42.938" v="135"/>
        <pc:sldMkLst>
          <pc:docMk/>
          <pc:sldMk cId="0" sldId="507"/>
        </pc:sldMkLst>
      </pc:sldChg>
      <pc:sldChg chg="add">
        <pc:chgData name="Helen Lee" userId="950b76d7-29a8-4037-9cf6-1d47a6b96373" providerId="ADAL" clId="{0E72E064-B994-40C3-97B2-7A443233E461}" dt="2026-05-05T21:01:42.938" v="135"/>
        <pc:sldMkLst>
          <pc:docMk/>
          <pc:sldMk cId="0" sldId="508"/>
        </pc:sldMkLst>
      </pc:sldChg>
      <pc:sldChg chg="add del">
        <pc:chgData name="Helen Lee" userId="950b76d7-29a8-4037-9cf6-1d47a6b96373" providerId="ADAL" clId="{0E72E064-B994-40C3-97B2-7A443233E461}" dt="2026-05-05T20:59:15.716" v="100" actId="47"/>
        <pc:sldMkLst>
          <pc:docMk/>
          <pc:sldMk cId="1359557430" sldId="508"/>
        </pc:sldMkLst>
      </pc:sldChg>
      <pc:sldChg chg="delSp modSp add mod setBg delDesignElem">
        <pc:chgData name="Helen Lee" userId="950b76d7-29a8-4037-9cf6-1d47a6b96373" providerId="ADAL" clId="{0E72E064-B994-40C3-97B2-7A443233E461}" dt="2026-05-05T21:03:06.673" v="144" actId="207"/>
        <pc:sldMkLst>
          <pc:docMk/>
          <pc:sldMk cId="0" sldId="509"/>
        </pc:sldMkLst>
        <pc:spChg chg="mod">
          <ac:chgData name="Helen Lee" userId="950b76d7-29a8-4037-9cf6-1d47a6b96373" providerId="ADAL" clId="{0E72E064-B994-40C3-97B2-7A443233E461}" dt="2026-05-05T21:03:06.673" v="144" actId="207"/>
          <ac:spMkLst>
            <pc:docMk/>
            <pc:sldMk cId="0" sldId="509"/>
            <ac:spMk id="26626" creationId="{8E1CF562-2E90-54F8-3DE8-D93C81E89A73}"/>
          </ac:spMkLst>
        </pc:spChg>
        <pc:spChg chg="del">
          <ac:chgData name="Helen Lee" userId="950b76d7-29a8-4037-9cf6-1d47a6b96373" providerId="ADAL" clId="{0E72E064-B994-40C3-97B2-7A443233E461}" dt="2026-05-05T21:03:01.238" v="143"/>
          <ac:spMkLst>
            <pc:docMk/>
            <pc:sldMk cId="0" sldId="509"/>
            <ac:spMk id="26643" creationId="{907EF6B7-1338-4443-8C46-6A318D952DFD}"/>
          </ac:spMkLst>
        </pc:spChg>
        <pc:spChg chg="del">
          <ac:chgData name="Helen Lee" userId="950b76d7-29a8-4037-9cf6-1d47a6b96373" providerId="ADAL" clId="{0E72E064-B994-40C3-97B2-7A443233E461}" dt="2026-05-05T21:03:01.238" v="143"/>
          <ac:spMkLst>
            <pc:docMk/>
            <pc:sldMk cId="0" sldId="509"/>
            <ac:spMk id="26645" creationId="{DAAE4CDD-124C-4DCF-9584-B6033B545DD5}"/>
          </ac:spMkLst>
        </pc:spChg>
        <pc:spChg chg="del">
          <ac:chgData name="Helen Lee" userId="950b76d7-29a8-4037-9cf6-1d47a6b96373" providerId="ADAL" clId="{0E72E064-B994-40C3-97B2-7A443233E461}" dt="2026-05-05T21:03:01.238" v="143"/>
          <ac:spMkLst>
            <pc:docMk/>
            <pc:sldMk cId="0" sldId="509"/>
            <ac:spMk id="26647" creationId="{081E4A58-353D-44AE-B2FC-2A74E2E400F7}"/>
          </ac:spMkLst>
        </pc:spChg>
      </pc:sldChg>
      <pc:sldChg chg="add del">
        <pc:chgData name="Helen Lee" userId="950b76d7-29a8-4037-9cf6-1d47a6b96373" providerId="ADAL" clId="{0E72E064-B994-40C3-97B2-7A443233E461}" dt="2026-05-05T20:59:15.716" v="100" actId="47"/>
        <pc:sldMkLst>
          <pc:docMk/>
          <pc:sldMk cId="17081134" sldId="509"/>
        </pc:sldMkLst>
      </pc:sldChg>
      <pc:sldChg chg="delSp add del setBg delDesignElem">
        <pc:chgData name="Helen Lee" userId="950b76d7-29a8-4037-9cf6-1d47a6b96373" providerId="ADAL" clId="{0E72E064-B994-40C3-97B2-7A443233E461}" dt="2026-05-05T21:04:03.015" v="147" actId="47"/>
        <pc:sldMkLst>
          <pc:docMk/>
          <pc:sldMk cId="0" sldId="510"/>
        </pc:sldMkLst>
        <pc:spChg chg="del">
          <ac:chgData name="Helen Lee" userId="950b76d7-29a8-4037-9cf6-1d47a6b96373" providerId="ADAL" clId="{0E72E064-B994-40C3-97B2-7A443233E461}" dt="2026-05-05T21:03:59.227" v="146"/>
          <ac:spMkLst>
            <pc:docMk/>
            <pc:sldMk cId="0" sldId="510"/>
            <ac:spMk id="26643" creationId="{907EF6B7-1338-4443-8C46-6A318D952DFD}"/>
          </ac:spMkLst>
        </pc:spChg>
        <pc:spChg chg="del">
          <ac:chgData name="Helen Lee" userId="950b76d7-29a8-4037-9cf6-1d47a6b96373" providerId="ADAL" clId="{0E72E064-B994-40C3-97B2-7A443233E461}" dt="2026-05-05T21:03:59.227" v="146"/>
          <ac:spMkLst>
            <pc:docMk/>
            <pc:sldMk cId="0" sldId="510"/>
            <ac:spMk id="26645" creationId="{DAAE4CDD-124C-4DCF-9584-B6033B545DD5}"/>
          </ac:spMkLst>
        </pc:spChg>
        <pc:spChg chg="del">
          <ac:chgData name="Helen Lee" userId="950b76d7-29a8-4037-9cf6-1d47a6b96373" providerId="ADAL" clId="{0E72E064-B994-40C3-97B2-7A443233E461}" dt="2026-05-05T21:03:59.227" v="146"/>
          <ac:spMkLst>
            <pc:docMk/>
            <pc:sldMk cId="0" sldId="510"/>
            <ac:spMk id="26647" creationId="{081E4A58-353D-44AE-B2FC-2A74E2E400F7}"/>
          </ac:spMkLst>
        </pc:spChg>
      </pc:sldChg>
      <pc:sldChg chg="delSp add setBg delDesignElem">
        <pc:chgData name="Helen Lee" userId="950b76d7-29a8-4037-9cf6-1d47a6b96373" providerId="ADAL" clId="{0E72E064-B994-40C3-97B2-7A443233E461}" dt="2026-05-05T21:04:12.076" v="156"/>
        <pc:sldMkLst>
          <pc:docMk/>
          <pc:sldMk cId="47526011" sldId="510"/>
        </pc:sldMkLst>
        <pc:spChg chg="del">
          <ac:chgData name="Helen Lee" userId="950b76d7-29a8-4037-9cf6-1d47a6b96373" providerId="ADAL" clId="{0E72E064-B994-40C3-97B2-7A443233E461}" dt="2026-05-05T21:04:12.076" v="156"/>
          <ac:spMkLst>
            <pc:docMk/>
            <pc:sldMk cId="47526011" sldId="510"/>
            <ac:spMk id="56" creationId="{9B7AD9F6-8CE7-4299-8FC6-328F4DCD3FF9}"/>
          </ac:spMkLst>
        </pc:spChg>
        <pc:spChg chg="del">
          <ac:chgData name="Helen Lee" userId="950b76d7-29a8-4037-9cf6-1d47a6b96373" providerId="ADAL" clId="{0E72E064-B994-40C3-97B2-7A443233E461}" dt="2026-05-05T21:04:12.076" v="156"/>
          <ac:spMkLst>
            <pc:docMk/>
            <pc:sldMk cId="47526011" sldId="510"/>
            <ac:spMk id="58" creationId="{F49775AF-8896-43EE-92C6-83497D6DC56F}"/>
          </ac:spMkLst>
        </pc:spChg>
      </pc:sldChg>
      <pc:sldChg chg="delSp add del setBg delDesignElem">
        <pc:chgData name="Helen Lee" userId="950b76d7-29a8-4037-9cf6-1d47a6b96373" providerId="ADAL" clId="{0E72E064-B994-40C3-97B2-7A443233E461}" dt="2026-05-05T20:59:15.716" v="100" actId="47"/>
        <pc:sldMkLst>
          <pc:docMk/>
          <pc:sldMk cId="1311164117" sldId="510"/>
        </pc:sldMkLst>
        <pc:spChg chg="del">
          <ac:chgData name="Helen Lee" userId="950b76d7-29a8-4037-9cf6-1d47a6b96373" providerId="ADAL" clId="{0E72E064-B994-40C3-97B2-7A443233E461}" dt="2026-05-05T20:58:17.739" v="99"/>
          <ac:spMkLst>
            <pc:docMk/>
            <pc:sldMk cId="1311164117" sldId="510"/>
            <ac:spMk id="9" creationId="{5DCB5928-DC7D-4612-9922-441966E15627}"/>
          </ac:spMkLst>
        </pc:spChg>
        <pc:spChg chg="del">
          <ac:chgData name="Helen Lee" userId="950b76d7-29a8-4037-9cf6-1d47a6b96373" providerId="ADAL" clId="{0E72E064-B994-40C3-97B2-7A443233E461}" dt="2026-05-05T20:58:17.739" v="99"/>
          <ac:spMkLst>
            <pc:docMk/>
            <pc:sldMk cId="1311164117" sldId="510"/>
            <ac:spMk id="11" creationId="{682C1161-1736-45EC-99B7-33F3CAE9D517}"/>
          </ac:spMkLst>
        </pc:spChg>
        <pc:spChg chg="del">
          <ac:chgData name="Helen Lee" userId="950b76d7-29a8-4037-9cf6-1d47a6b96373" providerId="ADAL" clId="{0E72E064-B994-40C3-97B2-7A443233E461}" dt="2026-05-05T20:58:17.739" v="99"/>
          <ac:spMkLst>
            <pc:docMk/>
            <pc:sldMk cId="1311164117" sldId="510"/>
            <ac:spMk id="13" creationId="{84D4DDB8-B68F-45B0-9F62-C4279996F672}"/>
          </ac:spMkLst>
        </pc:spChg>
        <pc:spChg chg="del">
          <ac:chgData name="Helen Lee" userId="950b76d7-29a8-4037-9cf6-1d47a6b96373" providerId="ADAL" clId="{0E72E064-B994-40C3-97B2-7A443233E461}" dt="2026-05-05T20:58:17.739" v="99"/>
          <ac:spMkLst>
            <pc:docMk/>
            <pc:sldMk cId="1311164117" sldId="510"/>
            <ac:spMk id="15" creationId="{AF2F604E-43BE-4DC3-B983-E071523364F8}"/>
          </ac:spMkLst>
        </pc:spChg>
        <pc:spChg chg="del">
          <ac:chgData name="Helen Lee" userId="950b76d7-29a8-4037-9cf6-1d47a6b96373" providerId="ADAL" clId="{0E72E064-B994-40C3-97B2-7A443233E461}" dt="2026-05-05T20:58:17.739" v="99"/>
          <ac:spMkLst>
            <pc:docMk/>
            <pc:sldMk cId="1311164117" sldId="510"/>
            <ac:spMk id="17" creationId="{08C9B587-E65E-4B52-B37C-ABEBB6E87928}"/>
          </ac:spMkLst>
        </pc:spChg>
      </pc:sldChg>
      <pc:sldChg chg="delSp add del setBg delDesignElem">
        <pc:chgData name="Helen Lee" userId="950b76d7-29a8-4037-9cf6-1d47a6b96373" providerId="ADAL" clId="{0E72E064-B994-40C3-97B2-7A443233E461}" dt="2026-05-05T20:59:15.716" v="100" actId="47"/>
        <pc:sldMkLst>
          <pc:docMk/>
          <pc:sldMk cId="422362067" sldId="511"/>
        </pc:sldMkLst>
        <pc:spChg chg="del">
          <ac:chgData name="Helen Lee" userId="950b76d7-29a8-4037-9cf6-1d47a6b96373" providerId="ADAL" clId="{0E72E064-B994-40C3-97B2-7A443233E461}" dt="2026-05-05T20:58:17.739" v="99"/>
          <ac:spMkLst>
            <pc:docMk/>
            <pc:sldMk cId="422362067" sldId="511"/>
            <ac:spMk id="19" creationId="{55666830-9A19-4E01-8505-D6C7F9AC5665}"/>
          </ac:spMkLst>
        </pc:spChg>
        <pc:spChg chg="del">
          <ac:chgData name="Helen Lee" userId="950b76d7-29a8-4037-9cf6-1d47a6b96373" providerId="ADAL" clId="{0E72E064-B994-40C3-97B2-7A443233E461}" dt="2026-05-05T20:58:17.739" v="99"/>
          <ac:spMkLst>
            <pc:docMk/>
            <pc:sldMk cId="422362067" sldId="511"/>
            <ac:spMk id="21" creationId="{AE9FC877-7FB6-4D22-9988-35420644E202}"/>
          </ac:spMkLst>
        </pc:spChg>
        <pc:spChg chg="del">
          <ac:chgData name="Helen Lee" userId="950b76d7-29a8-4037-9cf6-1d47a6b96373" providerId="ADAL" clId="{0E72E064-B994-40C3-97B2-7A443233E461}" dt="2026-05-05T20:58:17.739" v="99"/>
          <ac:spMkLst>
            <pc:docMk/>
            <pc:sldMk cId="422362067" sldId="511"/>
            <ac:spMk id="23" creationId="{E41809D1-F12E-46BB-B804-5F209D325E8B}"/>
          </ac:spMkLst>
        </pc:spChg>
        <pc:spChg chg="del">
          <ac:chgData name="Helen Lee" userId="950b76d7-29a8-4037-9cf6-1d47a6b96373" providerId="ADAL" clId="{0E72E064-B994-40C3-97B2-7A443233E461}" dt="2026-05-05T20:58:17.739" v="99"/>
          <ac:spMkLst>
            <pc:docMk/>
            <pc:sldMk cId="422362067" sldId="511"/>
            <ac:spMk id="25" creationId="{AF2F604E-43BE-4DC3-B983-E071523364F8}"/>
          </ac:spMkLst>
        </pc:spChg>
        <pc:spChg chg="del">
          <ac:chgData name="Helen Lee" userId="950b76d7-29a8-4037-9cf6-1d47a6b96373" providerId="ADAL" clId="{0E72E064-B994-40C3-97B2-7A443233E461}" dt="2026-05-05T20:58:17.739" v="99"/>
          <ac:spMkLst>
            <pc:docMk/>
            <pc:sldMk cId="422362067" sldId="511"/>
            <ac:spMk id="27" creationId="{08C9B587-E65E-4B52-B37C-ABEBB6E87928}"/>
          </ac:spMkLst>
        </pc:spChg>
      </pc:sldChg>
      <pc:sldChg chg="delSp add setBg delDesignElem">
        <pc:chgData name="Helen Lee" userId="950b76d7-29a8-4037-9cf6-1d47a6b96373" providerId="ADAL" clId="{0E72E064-B994-40C3-97B2-7A443233E461}" dt="2026-05-05T21:04:12.076" v="156"/>
        <pc:sldMkLst>
          <pc:docMk/>
          <pc:sldMk cId="3947095541" sldId="511"/>
        </pc:sldMkLst>
        <pc:spChg chg="del">
          <ac:chgData name="Helen Lee" userId="950b76d7-29a8-4037-9cf6-1d47a6b96373" providerId="ADAL" clId="{0E72E064-B994-40C3-97B2-7A443233E461}" dt="2026-05-05T21:04:12.076" v="156"/>
          <ac:spMkLst>
            <pc:docMk/>
            <pc:sldMk cId="3947095541" sldId="511"/>
            <ac:spMk id="36" creationId="{203FA4CD-6792-1FD2-1FA3-23027E67E870}"/>
          </ac:spMkLst>
        </pc:spChg>
        <pc:spChg chg="del">
          <ac:chgData name="Helen Lee" userId="950b76d7-29a8-4037-9cf6-1d47a6b96373" providerId="ADAL" clId="{0E72E064-B994-40C3-97B2-7A443233E461}" dt="2026-05-05T21:04:12.076" v="156"/>
          <ac:spMkLst>
            <pc:docMk/>
            <pc:sldMk cId="3947095541" sldId="511"/>
            <ac:spMk id="40" creationId="{B6D09ACD-B572-D323-1F79-5257A7E63D5C}"/>
          </ac:spMkLst>
        </pc:spChg>
        <pc:spChg chg="del">
          <ac:chgData name="Helen Lee" userId="950b76d7-29a8-4037-9cf6-1d47a6b96373" providerId="ADAL" clId="{0E72E064-B994-40C3-97B2-7A443233E461}" dt="2026-05-05T21:04:12.076" v="156"/>
          <ac:spMkLst>
            <pc:docMk/>
            <pc:sldMk cId="3947095541" sldId="511"/>
            <ac:spMk id="42" creationId="{686C4240-2124-2754-4959-5B3F40E3F82D}"/>
          </ac:spMkLst>
        </pc:spChg>
        <pc:spChg chg="del">
          <ac:chgData name="Helen Lee" userId="950b76d7-29a8-4037-9cf6-1d47a6b96373" providerId="ADAL" clId="{0E72E064-B994-40C3-97B2-7A443233E461}" dt="2026-05-05T21:04:12.076" v="156"/>
          <ac:spMkLst>
            <pc:docMk/>
            <pc:sldMk cId="3947095541" sldId="511"/>
            <ac:spMk id="44" creationId="{75C87B38-4944-E8D7-DE59-0493F7529932}"/>
          </ac:spMkLst>
        </pc:spChg>
        <pc:spChg chg="del">
          <ac:chgData name="Helen Lee" userId="950b76d7-29a8-4037-9cf6-1d47a6b96373" providerId="ADAL" clId="{0E72E064-B994-40C3-97B2-7A443233E461}" dt="2026-05-05T21:04:12.076" v="156"/>
          <ac:spMkLst>
            <pc:docMk/>
            <pc:sldMk cId="3947095541" sldId="511"/>
            <ac:spMk id="46" creationId="{2DCA8255-F8EE-7B86-9EF0-47BB89693CD9}"/>
          </ac:spMkLst>
        </pc:spChg>
        <pc:spChg chg="del">
          <ac:chgData name="Helen Lee" userId="950b76d7-29a8-4037-9cf6-1d47a6b96373" providerId="ADAL" clId="{0E72E064-B994-40C3-97B2-7A443233E461}" dt="2026-05-05T21:04:12.076" v="156"/>
          <ac:spMkLst>
            <pc:docMk/>
            <pc:sldMk cId="3947095541" sldId="511"/>
            <ac:spMk id="48" creationId="{22DB8EF5-AA52-61C6-B23F-A0129F193179}"/>
          </ac:spMkLst>
        </pc:spChg>
        <pc:spChg chg="del">
          <ac:chgData name="Helen Lee" userId="950b76d7-29a8-4037-9cf6-1d47a6b96373" providerId="ADAL" clId="{0E72E064-B994-40C3-97B2-7A443233E461}" dt="2026-05-05T21:04:12.076" v="156"/>
          <ac:spMkLst>
            <pc:docMk/>
            <pc:sldMk cId="3947095541" sldId="511"/>
            <ac:spMk id="49" creationId="{7E246004-F34F-19C9-BD39-D54E1D90B926}"/>
          </ac:spMkLst>
        </pc:spChg>
        <pc:cxnChg chg="del">
          <ac:chgData name="Helen Lee" userId="950b76d7-29a8-4037-9cf6-1d47a6b96373" providerId="ADAL" clId="{0E72E064-B994-40C3-97B2-7A443233E461}" dt="2026-05-05T21:04:12.076" v="156"/>
          <ac:cxnSpMkLst>
            <pc:docMk/>
            <pc:sldMk cId="3947095541" sldId="511"/>
            <ac:cxnSpMk id="50" creationId="{E27EA93A-4EB5-CF0B-0010-208380A29203}"/>
          </ac:cxnSpMkLst>
        </pc:cxnChg>
      </pc:sldChg>
      <pc:sldChg chg="add del">
        <pc:chgData name="Helen Lee" userId="950b76d7-29a8-4037-9cf6-1d47a6b96373" providerId="ADAL" clId="{0E72E064-B994-40C3-97B2-7A443233E461}" dt="2026-05-05T20:59:15.716" v="100" actId="47"/>
        <pc:sldMkLst>
          <pc:docMk/>
          <pc:sldMk cId="0" sldId="512"/>
        </pc:sldMkLst>
      </pc:sldChg>
      <pc:sldChg chg="delSp add setBg delDesignElem">
        <pc:chgData name="Helen Lee" userId="950b76d7-29a8-4037-9cf6-1d47a6b96373" providerId="ADAL" clId="{0E72E064-B994-40C3-97B2-7A443233E461}" dt="2026-05-05T21:04:12.076" v="156"/>
        <pc:sldMkLst>
          <pc:docMk/>
          <pc:sldMk cId="1073847760" sldId="512"/>
        </pc:sldMkLst>
        <pc:spChg chg="del">
          <ac:chgData name="Helen Lee" userId="950b76d7-29a8-4037-9cf6-1d47a6b96373" providerId="ADAL" clId="{0E72E064-B994-40C3-97B2-7A443233E461}" dt="2026-05-05T21:04:12.076" v="156"/>
          <ac:spMkLst>
            <pc:docMk/>
            <pc:sldMk cId="1073847760" sldId="512"/>
            <ac:spMk id="26" creationId="{B6FACB3C-9069-4791-BC5C-0DB7CD19B853}"/>
          </ac:spMkLst>
        </pc:spChg>
        <pc:spChg chg="del">
          <ac:chgData name="Helen Lee" userId="950b76d7-29a8-4037-9cf6-1d47a6b96373" providerId="ADAL" clId="{0E72E064-B994-40C3-97B2-7A443233E461}" dt="2026-05-05T21:04:12.076" v="156"/>
          <ac:spMkLst>
            <pc:docMk/>
            <pc:sldMk cId="1073847760" sldId="512"/>
            <ac:spMk id="28" creationId="{71F2038E-D777-4B76-81DD-DD13EE91B9DD}"/>
          </ac:spMkLst>
        </pc:spChg>
        <pc:grpChg chg="del">
          <ac:chgData name="Helen Lee" userId="950b76d7-29a8-4037-9cf6-1d47a6b96373" providerId="ADAL" clId="{0E72E064-B994-40C3-97B2-7A443233E461}" dt="2026-05-05T21:04:12.076" v="156"/>
          <ac:grpSpMkLst>
            <pc:docMk/>
            <pc:sldMk cId="1073847760" sldId="512"/>
            <ac:grpSpMk id="30" creationId="{DD354807-230F-4402-B1B9-F733A8F1F190}"/>
          </ac:grpSpMkLst>
        </pc:grpChg>
      </pc:sldChg>
      <pc:sldChg chg="add del">
        <pc:chgData name="Helen Lee" userId="950b76d7-29a8-4037-9cf6-1d47a6b96373" providerId="ADAL" clId="{0E72E064-B994-40C3-97B2-7A443233E461}" dt="2026-05-05T20:59:15.716" v="100" actId="47"/>
        <pc:sldMkLst>
          <pc:docMk/>
          <pc:sldMk cId="0" sldId="513"/>
        </pc:sldMkLst>
      </pc:sldChg>
      <pc:sldChg chg="add">
        <pc:chgData name="Helen Lee" userId="950b76d7-29a8-4037-9cf6-1d47a6b96373" providerId="ADAL" clId="{0E72E064-B994-40C3-97B2-7A443233E461}" dt="2026-05-05T21:04:12.076" v="156"/>
        <pc:sldMkLst>
          <pc:docMk/>
          <pc:sldMk cId="1571732550" sldId="513"/>
        </pc:sldMkLst>
      </pc:sldChg>
      <pc:sldChg chg="add del">
        <pc:chgData name="Helen Lee" userId="950b76d7-29a8-4037-9cf6-1d47a6b96373" providerId="ADAL" clId="{0E72E064-B994-40C3-97B2-7A443233E461}" dt="2026-05-05T20:59:15.716" v="100" actId="47"/>
        <pc:sldMkLst>
          <pc:docMk/>
          <pc:sldMk cId="0" sldId="514"/>
        </pc:sldMkLst>
      </pc:sldChg>
      <pc:sldChg chg="add">
        <pc:chgData name="Helen Lee" userId="950b76d7-29a8-4037-9cf6-1d47a6b96373" providerId="ADAL" clId="{0E72E064-B994-40C3-97B2-7A443233E461}" dt="2026-05-05T21:04:12.076" v="156"/>
        <pc:sldMkLst>
          <pc:docMk/>
          <pc:sldMk cId="4133559994" sldId="514"/>
        </pc:sldMkLst>
      </pc:sldChg>
      <pc:sldChg chg="add del">
        <pc:chgData name="Helen Lee" userId="950b76d7-29a8-4037-9cf6-1d47a6b96373" providerId="ADAL" clId="{0E72E064-B994-40C3-97B2-7A443233E461}" dt="2026-05-05T20:59:15.716" v="100" actId="47"/>
        <pc:sldMkLst>
          <pc:docMk/>
          <pc:sldMk cId="0" sldId="515"/>
        </pc:sldMkLst>
      </pc:sldChg>
      <pc:sldChg chg="add">
        <pc:chgData name="Helen Lee" userId="950b76d7-29a8-4037-9cf6-1d47a6b96373" providerId="ADAL" clId="{0E72E064-B994-40C3-97B2-7A443233E461}" dt="2026-05-05T21:04:12.076" v="156"/>
        <pc:sldMkLst>
          <pc:docMk/>
          <pc:sldMk cId="1299479257" sldId="515"/>
        </pc:sldMkLst>
      </pc:sldChg>
      <pc:sldChg chg="add del">
        <pc:chgData name="Helen Lee" userId="950b76d7-29a8-4037-9cf6-1d47a6b96373" providerId="ADAL" clId="{0E72E064-B994-40C3-97B2-7A443233E461}" dt="2026-05-05T20:59:15.716" v="100" actId="47"/>
        <pc:sldMkLst>
          <pc:docMk/>
          <pc:sldMk cId="0" sldId="516"/>
        </pc:sldMkLst>
      </pc:sldChg>
      <pc:sldChg chg="add">
        <pc:chgData name="Helen Lee" userId="950b76d7-29a8-4037-9cf6-1d47a6b96373" providerId="ADAL" clId="{0E72E064-B994-40C3-97B2-7A443233E461}" dt="2026-05-05T21:04:12.076" v="156"/>
        <pc:sldMkLst>
          <pc:docMk/>
          <pc:sldMk cId="4120471391" sldId="516"/>
        </pc:sldMkLst>
      </pc:sldChg>
      <pc:sldChg chg="add del">
        <pc:chgData name="Helen Lee" userId="950b76d7-29a8-4037-9cf6-1d47a6b96373" providerId="ADAL" clId="{0E72E064-B994-40C3-97B2-7A443233E461}" dt="2026-05-05T20:59:15.716" v="100" actId="47"/>
        <pc:sldMkLst>
          <pc:docMk/>
          <pc:sldMk cId="0" sldId="517"/>
        </pc:sldMkLst>
      </pc:sldChg>
      <pc:sldChg chg="add">
        <pc:chgData name="Helen Lee" userId="950b76d7-29a8-4037-9cf6-1d47a6b96373" providerId="ADAL" clId="{0E72E064-B994-40C3-97B2-7A443233E461}" dt="2026-05-05T21:04:12.076" v="156"/>
        <pc:sldMkLst>
          <pc:docMk/>
          <pc:sldMk cId="2097305582" sldId="517"/>
        </pc:sldMkLst>
      </pc:sldChg>
      <pc:sldChg chg="add del">
        <pc:chgData name="Helen Lee" userId="950b76d7-29a8-4037-9cf6-1d47a6b96373" providerId="ADAL" clId="{0E72E064-B994-40C3-97B2-7A443233E461}" dt="2026-05-05T20:59:15.716" v="100" actId="47"/>
        <pc:sldMkLst>
          <pc:docMk/>
          <pc:sldMk cId="0" sldId="518"/>
        </pc:sldMkLst>
      </pc:sldChg>
      <pc:sldChg chg="add">
        <pc:chgData name="Helen Lee" userId="950b76d7-29a8-4037-9cf6-1d47a6b96373" providerId="ADAL" clId="{0E72E064-B994-40C3-97B2-7A443233E461}" dt="2026-05-05T21:04:12.076" v="156"/>
        <pc:sldMkLst>
          <pc:docMk/>
          <pc:sldMk cId="4032670498" sldId="518"/>
        </pc:sldMkLst>
      </pc:sldChg>
      <pc:sldChg chg="add del">
        <pc:chgData name="Helen Lee" userId="950b76d7-29a8-4037-9cf6-1d47a6b96373" providerId="ADAL" clId="{0E72E064-B994-40C3-97B2-7A443233E461}" dt="2026-05-05T20:59:15.716" v="100" actId="47"/>
        <pc:sldMkLst>
          <pc:docMk/>
          <pc:sldMk cId="0" sldId="519"/>
        </pc:sldMkLst>
      </pc:sldChg>
      <pc:sldChg chg="delSp add setBg delDesignElem">
        <pc:chgData name="Helen Lee" userId="950b76d7-29a8-4037-9cf6-1d47a6b96373" providerId="ADAL" clId="{0E72E064-B994-40C3-97B2-7A443233E461}" dt="2026-05-05T21:04:12.076" v="156"/>
        <pc:sldMkLst>
          <pc:docMk/>
          <pc:sldMk cId="1790506085" sldId="519"/>
        </pc:sldMkLst>
        <pc:spChg chg="del">
          <ac:chgData name="Helen Lee" userId="950b76d7-29a8-4037-9cf6-1d47a6b96373" providerId="ADAL" clId="{0E72E064-B994-40C3-97B2-7A443233E461}" dt="2026-05-05T21:04:12.076" v="156"/>
          <ac:spMkLst>
            <pc:docMk/>
            <pc:sldMk cId="1790506085" sldId="519"/>
            <ac:spMk id="34" creationId="{FFD48BC7-DC40-47DE-87EE-9F4B6ECB9ABB}"/>
          </ac:spMkLst>
        </pc:spChg>
        <pc:spChg chg="del">
          <ac:chgData name="Helen Lee" userId="950b76d7-29a8-4037-9cf6-1d47a6b96373" providerId="ADAL" clId="{0E72E064-B994-40C3-97B2-7A443233E461}" dt="2026-05-05T21:04:12.076" v="156"/>
          <ac:spMkLst>
            <pc:docMk/>
            <pc:sldMk cId="1790506085" sldId="519"/>
            <ac:spMk id="36" creationId="{E502BBC7-2C76-46F3-BC24-5985BC13DB88}"/>
          </ac:spMkLst>
        </pc:spChg>
        <pc:spChg chg="del">
          <ac:chgData name="Helen Lee" userId="950b76d7-29a8-4037-9cf6-1d47a6b96373" providerId="ADAL" clId="{0E72E064-B994-40C3-97B2-7A443233E461}" dt="2026-05-05T21:04:12.076" v="156"/>
          <ac:spMkLst>
            <pc:docMk/>
            <pc:sldMk cId="1790506085" sldId="519"/>
            <ac:spMk id="38" creationId="{C7F28D52-2A5F-4D23-81AE-7CB8B591C7AF}"/>
          </ac:spMkLst>
        </pc:spChg>
        <pc:spChg chg="del">
          <ac:chgData name="Helen Lee" userId="950b76d7-29a8-4037-9cf6-1d47a6b96373" providerId="ADAL" clId="{0E72E064-B994-40C3-97B2-7A443233E461}" dt="2026-05-05T21:04:12.076" v="156"/>
          <ac:spMkLst>
            <pc:docMk/>
            <pc:sldMk cId="1790506085" sldId="519"/>
            <ac:spMk id="40" creationId="{3629484E-3792-4B3D-89AD-7C8A1ED0E0D4}"/>
          </ac:spMkLst>
        </pc:spChg>
      </pc:sldChg>
      <pc:sldChg chg="add del">
        <pc:chgData name="Helen Lee" userId="950b76d7-29a8-4037-9cf6-1d47a6b96373" providerId="ADAL" clId="{0E72E064-B994-40C3-97B2-7A443233E461}" dt="2026-05-05T20:59:15.716" v="100" actId="47"/>
        <pc:sldMkLst>
          <pc:docMk/>
          <pc:sldMk cId="1258801980" sldId="520"/>
        </pc:sldMkLst>
      </pc:sldChg>
      <pc:sldChg chg="delSp add setBg delDesignElem">
        <pc:chgData name="Helen Lee" userId="950b76d7-29a8-4037-9cf6-1d47a6b96373" providerId="ADAL" clId="{0E72E064-B994-40C3-97B2-7A443233E461}" dt="2026-05-05T21:04:12.076" v="156"/>
        <pc:sldMkLst>
          <pc:docMk/>
          <pc:sldMk cId="1878316839" sldId="520"/>
        </pc:sldMkLst>
        <pc:spChg chg="del">
          <ac:chgData name="Helen Lee" userId="950b76d7-29a8-4037-9cf6-1d47a6b96373" providerId="ADAL" clId="{0E72E064-B994-40C3-97B2-7A443233E461}" dt="2026-05-05T21:04:12.076" v="156"/>
          <ac:spMkLst>
            <pc:docMk/>
            <pc:sldMk cId="1878316839" sldId="520"/>
            <ac:spMk id="7" creationId="{A8DB9CD9-59B1-4D73-BC4C-98796A48EF9B}"/>
          </ac:spMkLst>
        </pc:spChg>
        <pc:spChg chg="del">
          <ac:chgData name="Helen Lee" userId="950b76d7-29a8-4037-9cf6-1d47a6b96373" providerId="ADAL" clId="{0E72E064-B994-40C3-97B2-7A443233E461}" dt="2026-05-05T21:04:12.076" v="156"/>
          <ac:spMkLst>
            <pc:docMk/>
            <pc:sldMk cId="1878316839" sldId="520"/>
            <ac:spMk id="9" creationId="{8874A6A9-41FF-4E33-AFA8-F9F81436A59E}"/>
          </ac:spMkLst>
        </pc:spChg>
        <pc:grpChg chg="del">
          <ac:chgData name="Helen Lee" userId="950b76d7-29a8-4037-9cf6-1d47a6b96373" providerId="ADAL" clId="{0E72E064-B994-40C3-97B2-7A443233E461}" dt="2026-05-05T21:04:12.076" v="156"/>
          <ac:grpSpMkLst>
            <pc:docMk/>
            <pc:sldMk cId="1878316839" sldId="520"/>
            <ac:grpSpMk id="11" creationId="{721D730E-1F97-4071-B143-B05E6D2599BC}"/>
          </ac:grpSpMkLst>
        </pc:grpChg>
      </pc:sldChg>
      <pc:sldChg chg="delSp add setBg delDesignElem">
        <pc:chgData name="Helen Lee" userId="950b76d7-29a8-4037-9cf6-1d47a6b96373" providerId="ADAL" clId="{0E72E064-B994-40C3-97B2-7A443233E461}" dt="2026-05-05T21:04:12.076" v="156"/>
        <pc:sldMkLst>
          <pc:docMk/>
          <pc:sldMk cId="3171447921" sldId="521"/>
        </pc:sldMkLst>
        <pc:spChg chg="del">
          <ac:chgData name="Helen Lee" userId="950b76d7-29a8-4037-9cf6-1d47a6b96373" providerId="ADAL" clId="{0E72E064-B994-40C3-97B2-7A443233E461}" dt="2026-05-05T21:04:12.076" v="156"/>
          <ac:spMkLst>
            <pc:docMk/>
            <pc:sldMk cId="3171447921" sldId="521"/>
            <ac:spMk id="7" creationId="{9852A8A1-830F-810C-4AF5-9105420DBF90}"/>
          </ac:spMkLst>
        </pc:spChg>
        <pc:spChg chg="del">
          <ac:chgData name="Helen Lee" userId="950b76d7-29a8-4037-9cf6-1d47a6b96373" providerId="ADAL" clId="{0E72E064-B994-40C3-97B2-7A443233E461}" dt="2026-05-05T21:04:12.076" v="156"/>
          <ac:spMkLst>
            <pc:docMk/>
            <pc:sldMk cId="3171447921" sldId="521"/>
            <ac:spMk id="9" creationId="{A90FA4BF-B1E9-A9CA-991C-290D67308CE2}"/>
          </ac:spMkLst>
        </pc:spChg>
        <pc:grpChg chg="del">
          <ac:chgData name="Helen Lee" userId="950b76d7-29a8-4037-9cf6-1d47a6b96373" providerId="ADAL" clId="{0E72E064-B994-40C3-97B2-7A443233E461}" dt="2026-05-05T21:04:12.076" v="156"/>
          <ac:grpSpMkLst>
            <pc:docMk/>
            <pc:sldMk cId="3171447921" sldId="521"/>
            <ac:grpSpMk id="11" creationId="{EE54EE36-2D79-3DE9-24F5-CF6909CFDE82}"/>
          </ac:grpSpMkLst>
        </pc:grpChg>
      </pc:sldChg>
      <pc:sldChg chg="delSp add del setBg delDesignElem">
        <pc:chgData name="Helen Lee" userId="950b76d7-29a8-4037-9cf6-1d47a6b96373" providerId="ADAL" clId="{0E72E064-B994-40C3-97B2-7A443233E461}" dt="2026-05-05T20:59:15.716" v="100" actId="47"/>
        <pc:sldMkLst>
          <pc:docMk/>
          <pc:sldMk cId="4089937440" sldId="521"/>
        </pc:sldMkLst>
        <pc:spChg chg="del">
          <ac:chgData name="Helen Lee" userId="950b76d7-29a8-4037-9cf6-1d47a6b96373" providerId="ADAL" clId="{0E72E064-B994-40C3-97B2-7A443233E461}" dt="2026-05-05T20:58:17.739" v="99"/>
          <ac:spMkLst>
            <pc:docMk/>
            <pc:sldMk cId="4089937440" sldId="521"/>
            <ac:spMk id="28" creationId="{D48D9584-D2FD-48CE-9E17-4E250B743B5F}"/>
          </ac:spMkLst>
        </pc:spChg>
        <pc:spChg chg="del">
          <ac:chgData name="Helen Lee" userId="950b76d7-29a8-4037-9cf6-1d47a6b96373" providerId="ADAL" clId="{0E72E064-B994-40C3-97B2-7A443233E461}" dt="2026-05-05T20:58:17.739" v="99"/>
          <ac:spMkLst>
            <pc:docMk/>
            <pc:sldMk cId="4089937440" sldId="521"/>
            <ac:spMk id="30" creationId="{CA17DEF4-6C5D-41C6-8D93-5C7CFD7ADA5E}"/>
          </ac:spMkLst>
        </pc:spChg>
        <pc:spChg chg="del">
          <ac:chgData name="Helen Lee" userId="950b76d7-29a8-4037-9cf6-1d47a6b96373" providerId="ADAL" clId="{0E72E064-B994-40C3-97B2-7A443233E461}" dt="2026-05-05T20:58:17.739" v="99"/>
          <ac:spMkLst>
            <pc:docMk/>
            <pc:sldMk cId="4089937440" sldId="521"/>
            <ac:spMk id="32" creationId="{22BBC5A3-5C8C-4FB9-AEFF-8778D2C98D29}"/>
          </ac:spMkLst>
        </pc:spChg>
        <pc:spChg chg="del">
          <ac:chgData name="Helen Lee" userId="950b76d7-29a8-4037-9cf6-1d47a6b96373" providerId="ADAL" clId="{0E72E064-B994-40C3-97B2-7A443233E461}" dt="2026-05-05T20:58:17.739" v="99"/>
          <ac:spMkLst>
            <pc:docMk/>
            <pc:sldMk cId="4089937440" sldId="521"/>
            <ac:spMk id="34" creationId="{3BB917E8-D696-4787-96D6-521A9C42F9A5}"/>
          </ac:spMkLst>
        </pc:spChg>
        <pc:spChg chg="del">
          <ac:chgData name="Helen Lee" userId="950b76d7-29a8-4037-9cf6-1d47a6b96373" providerId="ADAL" clId="{0E72E064-B994-40C3-97B2-7A443233E461}" dt="2026-05-05T20:58:17.739" v="99"/>
          <ac:spMkLst>
            <pc:docMk/>
            <pc:sldMk cId="4089937440" sldId="521"/>
            <ac:spMk id="36" creationId="{39F4C545-E278-42ED-9B78-2EBA464444A3}"/>
          </ac:spMkLst>
        </pc:spChg>
      </pc:sldChg>
      <pc:sldChg chg="delSp add del setBg delDesignElem">
        <pc:chgData name="Helen Lee" userId="950b76d7-29a8-4037-9cf6-1d47a6b96373" providerId="ADAL" clId="{0E72E064-B994-40C3-97B2-7A443233E461}" dt="2026-05-05T20:59:15.716" v="100" actId="47"/>
        <pc:sldMkLst>
          <pc:docMk/>
          <pc:sldMk cId="0" sldId="522"/>
        </pc:sldMkLst>
        <pc:spChg chg="del">
          <ac:chgData name="Helen Lee" userId="950b76d7-29a8-4037-9cf6-1d47a6b96373" providerId="ADAL" clId="{0E72E064-B994-40C3-97B2-7A443233E461}" dt="2026-05-05T20:58:17.739" v="99"/>
          <ac:spMkLst>
            <pc:docMk/>
            <pc:sldMk cId="0" sldId="522"/>
            <ac:spMk id="37897" creationId="{79BB35BC-D5C2-4C8B-A22A-A71E6191913B}"/>
          </ac:spMkLst>
        </pc:spChg>
      </pc:sldChg>
      <pc:sldChg chg="add">
        <pc:chgData name="Helen Lee" userId="950b76d7-29a8-4037-9cf6-1d47a6b96373" providerId="ADAL" clId="{0E72E064-B994-40C3-97B2-7A443233E461}" dt="2026-05-05T21:04:12.076" v="156"/>
        <pc:sldMkLst>
          <pc:docMk/>
          <pc:sldMk cId="415255926" sldId="522"/>
        </pc:sldMkLst>
      </pc:sldChg>
      <pc:sldChg chg="delSp add del setBg delDesignElem">
        <pc:chgData name="Helen Lee" userId="950b76d7-29a8-4037-9cf6-1d47a6b96373" providerId="ADAL" clId="{0E72E064-B994-40C3-97B2-7A443233E461}" dt="2026-05-05T20:59:15.716" v="100" actId="47"/>
        <pc:sldMkLst>
          <pc:docMk/>
          <pc:sldMk cId="0" sldId="523"/>
        </pc:sldMkLst>
        <pc:spChg chg="del">
          <ac:chgData name="Helen Lee" userId="950b76d7-29a8-4037-9cf6-1d47a6b96373" providerId="ADAL" clId="{0E72E064-B994-40C3-97B2-7A443233E461}" dt="2026-05-05T20:58:17.739" v="99"/>
          <ac:spMkLst>
            <pc:docMk/>
            <pc:sldMk cId="0" sldId="523"/>
            <ac:spMk id="38921" creationId="{79BB35BC-D5C2-4C8B-A22A-A71E6191913B}"/>
          </ac:spMkLst>
        </pc:spChg>
      </pc:sldChg>
      <pc:sldChg chg="add">
        <pc:chgData name="Helen Lee" userId="950b76d7-29a8-4037-9cf6-1d47a6b96373" providerId="ADAL" clId="{0E72E064-B994-40C3-97B2-7A443233E461}" dt="2026-05-05T21:04:12.076" v="156"/>
        <pc:sldMkLst>
          <pc:docMk/>
          <pc:sldMk cId="3430945288" sldId="523"/>
        </pc:sldMkLst>
      </pc:sldChg>
      <pc:sldChg chg="add del">
        <pc:chgData name="Helen Lee" userId="950b76d7-29a8-4037-9cf6-1d47a6b96373" providerId="ADAL" clId="{0E72E064-B994-40C3-97B2-7A443233E461}" dt="2026-05-05T20:59:15.716" v="100" actId="47"/>
        <pc:sldMkLst>
          <pc:docMk/>
          <pc:sldMk cId="0" sldId="524"/>
        </pc:sldMkLst>
      </pc:sldChg>
      <pc:sldChg chg="delSp add setBg delDesignElem">
        <pc:chgData name="Helen Lee" userId="950b76d7-29a8-4037-9cf6-1d47a6b96373" providerId="ADAL" clId="{0E72E064-B994-40C3-97B2-7A443233E461}" dt="2026-05-05T21:04:12.076" v="156"/>
        <pc:sldMkLst>
          <pc:docMk/>
          <pc:sldMk cId="2804275316" sldId="524"/>
        </pc:sldMkLst>
        <pc:spChg chg="del">
          <ac:chgData name="Helen Lee" userId="950b76d7-29a8-4037-9cf6-1d47a6b96373" providerId="ADAL" clId="{0E72E064-B994-40C3-97B2-7A443233E461}" dt="2026-05-05T21:04:12.076" v="156"/>
          <ac:spMkLst>
            <pc:docMk/>
            <pc:sldMk cId="2804275316" sldId="524"/>
            <ac:spMk id="20" creationId="{4613B4A9-1C7C-4729-A016-AB42D3979460}"/>
          </ac:spMkLst>
        </pc:spChg>
      </pc:sldChg>
      <pc:sldChg chg="delSp add del setBg delDesignElem">
        <pc:chgData name="Helen Lee" userId="950b76d7-29a8-4037-9cf6-1d47a6b96373" providerId="ADAL" clId="{0E72E064-B994-40C3-97B2-7A443233E461}" dt="2026-05-05T20:59:15.716" v="100" actId="47"/>
        <pc:sldMkLst>
          <pc:docMk/>
          <pc:sldMk cId="0" sldId="525"/>
        </pc:sldMkLst>
        <pc:spChg chg="del">
          <ac:chgData name="Helen Lee" userId="950b76d7-29a8-4037-9cf6-1d47a6b96373" providerId="ADAL" clId="{0E72E064-B994-40C3-97B2-7A443233E461}" dt="2026-05-05T20:58:17.739" v="99"/>
          <ac:spMkLst>
            <pc:docMk/>
            <pc:sldMk cId="0" sldId="525"/>
            <ac:spMk id="50206" creationId="{79BB35BC-D5C2-4C8B-A22A-A71E6191913B}"/>
          </ac:spMkLst>
        </pc:spChg>
      </pc:sldChg>
      <pc:sldChg chg="delSp add setBg delDesignElem">
        <pc:chgData name="Helen Lee" userId="950b76d7-29a8-4037-9cf6-1d47a6b96373" providerId="ADAL" clId="{0E72E064-B994-40C3-97B2-7A443233E461}" dt="2026-05-05T21:06:10.804" v="184"/>
        <pc:sldMkLst>
          <pc:docMk/>
          <pc:sldMk cId="1036763741" sldId="525"/>
        </pc:sldMkLst>
        <pc:spChg chg="del">
          <ac:chgData name="Helen Lee" userId="950b76d7-29a8-4037-9cf6-1d47a6b96373" providerId="ADAL" clId="{0E72E064-B994-40C3-97B2-7A443233E461}" dt="2026-05-05T21:06:10.804" v="184"/>
          <ac:spMkLst>
            <pc:docMk/>
            <pc:sldMk cId="1036763741" sldId="525"/>
            <ac:spMk id="14" creationId="{352BEC0E-22F8-46D0-9632-375DB541B06C}"/>
          </ac:spMkLst>
        </pc:spChg>
        <pc:spChg chg="del">
          <ac:chgData name="Helen Lee" userId="950b76d7-29a8-4037-9cf6-1d47a6b96373" providerId="ADAL" clId="{0E72E064-B994-40C3-97B2-7A443233E461}" dt="2026-05-05T21:06:10.804" v="184"/>
          <ac:spMkLst>
            <pc:docMk/>
            <pc:sldMk cId="1036763741" sldId="525"/>
            <ac:spMk id="16" creationId="{3FCFB1DE-0B7E-48CC-BA90-B2AB0889F9D6}"/>
          </ac:spMkLst>
        </pc:spChg>
      </pc:sldChg>
      <pc:sldChg chg="add">
        <pc:chgData name="Helen Lee" userId="950b76d7-29a8-4037-9cf6-1d47a6b96373" providerId="ADAL" clId="{0E72E064-B994-40C3-97B2-7A443233E461}" dt="2026-05-05T21:06:10.804" v="184"/>
        <pc:sldMkLst>
          <pc:docMk/>
          <pc:sldMk cId="0" sldId="526"/>
        </pc:sldMkLst>
      </pc:sldChg>
      <pc:sldChg chg="delSp add del setBg delDesignElem">
        <pc:chgData name="Helen Lee" userId="950b76d7-29a8-4037-9cf6-1d47a6b96373" providerId="ADAL" clId="{0E72E064-B994-40C3-97B2-7A443233E461}" dt="2026-05-05T20:59:15.716" v="100" actId="47"/>
        <pc:sldMkLst>
          <pc:docMk/>
          <pc:sldMk cId="58229253" sldId="526"/>
        </pc:sldMkLst>
        <pc:spChg chg="del">
          <ac:chgData name="Helen Lee" userId="950b76d7-29a8-4037-9cf6-1d47a6b96373" providerId="ADAL" clId="{0E72E064-B994-40C3-97B2-7A443233E461}" dt="2026-05-05T20:58:17.739" v="99"/>
          <ac:spMkLst>
            <pc:docMk/>
            <pc:sldMk cId="58229253" sldId="526"/>
            <ac:spMk id="14" creationId="{7742A528-B5BC-48B8-92DE-9C2B44451A96}"/>
          </ac:spMkLst>
        </pc:spChg>
      </pc:sldChg>
      <pc:sldChg chg="delSp add setBg delDesignElem">
        <pc:chgData name="Helen Lee" userId="950b76d7-29a8-4037-9cf6-1d47a6b96373" providerId="ADAL" clId="{0E72E064-B994-40C3-97B2-7A443233E461}" dt="2026-05-05T21:06:10.804" v="184"/>
        <pc:sldMkLst>
          <pc:docMk/>
          <pc:sldMk cId="2988333063" sldId="527"/>
        </pc:sldMkLst>
        <pc:spChg chg="del">
          <ac:chgData name="Helen Lee" userId="950b76d7-29a8-4037-9cf6-1d47a6b96373" providerId="ADAL" clId="{0E72E064-B994-40C3-97B2-7A443233E461}" dt="2026-05-05T21:06:10.804" v="184"/>
          <ac:spMkLst>
            <pc:docMk/>
            <pc:sldMk cId="2988333063" sldId="527"/>
            <ac:spMk id="9" creationId="{5D9FC6AC-4A12-4825-8ABE-0732B8EF4D16}"/>
          </ac:spMkLst>
        </pc:spChg>
      </pc:sldChg>
      <pc:sldChg chg="add">
        <pc:chgData name="Helen Lee" userId="950b76d7-29a8-4037-9cf6-1d47a6b96373" providerId="ADAL" clId="{0E72E064-B994-40C3-97B2-7A443233E461}" dt="2026-05-05T21:06:10.804" v="184"/>
        <pc:sldMkLst>
          <pc:docMk/>
          <pc:sldMk cId="0" sldId="528"/>
        </pc:sldMkLst>
      </pc:sldChg>
      <pc:sldChg chg="add">
        <pc:chgData name="Helen Lee" userId="950b76d7-29a8-4037-9cf6-1d47a6b96373" providerId="ADAL" clId="{0E72E064-B994-40C3-97B2-7A443233E461}" dt="2026-05-05T21:06:10.804" v="184"/>
        <pc:sldMkLst>
          <pc:docMk/>
          <pc:sldMk cId="4218798402" sldId="529"/>
        </pc:sldMkLst>
      </pc:sldChg>
      <pc:sldChg chg="add">
        <pc:chgData name="Helen Lee" userId="950b76d7-29a8-4037-9cf6-1d47a6b96373" providerId="ADAL" clId="{0E72E064-B994-40C3-97B2-7A443233E461}" dt="2026-05-05T21:06:10.804" v="184"/>
        <pc:sldMkLst>
          <pc:docMk/>
          <pc:sldMk cId="407602175" sldId="530"/>
        </pc:sldMkLst>
      </pc:sldChg>
      <pc:sldChg chg="add">
        <pc:chgData name="Helen Lee" userId="950b76d7-29a8-4037-9cf6-1d47a6b96373" providerId="ADAL" clId="{0E72E064-B994-40C3-97B2-7A443233E461}" dt="2026-05-05T21:06:10.804" v="184"/>
        <pc:sldMkLst>
          <pc:docMk/>
          <pc:sldMk cId="2892684845" sldId="531"/>
        </pc:sldMkLst>
      </pc:sldChg>
      <pc:sldChg chg="add">
        <pc:chgData name="Helen Lee" userId="950b76d7-29a8-4037-9cf6-1d47a6b96373" providerId="ADAL" clId="{0E72E064-B994-40C3-97B2-7A443233E461}" dt="2026-05-05T21:06:10.804" v="184"/>
        <pc:sldMkLst>
          <pc:docMk/>
          <pc:sldMk cId="2536945221" sldId="532"/>
        </pc:sldMkLst>
      </pc:sldChg>
      <pc:sldChg chg="add">
        <pc:chgData name="Helen Lee" userId="950b76d7-29a8-4037-9cf6-1d47a6b96373" providerId="ADAL" clId="{0E72E064-B994-40C3-97B2-7A443233E461}" dt="2026-05-05T21:06:10.804" v="184"/>
        <pc:sldMkLst>
          <pc:docMk/>
          <pc:sldMk cId="4008770223" sldId="533"/>
        </pc:sldMkLst>
      </pc:sldChg>
      <pc:sldChg chg="add">
        <pc:chgData name="Helen Lee" userId="950b76d7-29a8-4037-9cf6-1d47a6b96373" providerId="ADAL" clId="{0E72E064-B994-40C3-97B2-7A443233E461}" dt="2026-05-05T21:06:10.804" v="184"/>
        <pc:sldMkLst>
          <pc:docMk/>
          <pc:sldMk cId="1825826022" sldId="534"/>
        </pc:sldMkLst>
      </pc:sldChg>
      <pc:sldChg chg="add">
        <pc:chgData name="Helen Lee" userId="950b76d7-29a8-4037-9cf6-1d47a6b96373" providerId="ADAL" clId="{0E72E064-B994-40C3-97B2-7A443233E461}" dt="2026-05-05T21:06:10.804" v="184"/>
        <pc:sldMkLst>
          <pc:docMk/>
          <pc:sldMk cId="1309755672" sldId="535"/>
        </pc:sldMkLst>
      </pc:sldChg>
      <pc:sldChg chg="add">
        <pc:chgData name="Helen Lee" userId="950b76d7-29a8-4037-9cf6-1d47a6b96373" providerId="ADAL" clId="{0E72E064-B994-40C3-97B2-7A443233E461}" dt="2026-05-05T21:06:10.804" v="184"/>
        <pc:sldMkLst>
          <pc:docMk/>
          <pc:sldMk cId="3519111557" sldId="536"/>
        </pc:sldMkLst>
      </pc:sldChg>
      <pc:sldChg chg="delSp add setBg delDesignElem">
        <pc:chgData name="Helen Lee" userId="950b76d7-29a8-4037-9cf6-1d47a6b96373" providerId="ADAL" clId="{0E72E064-B994-40C3-97B2-7A443233E461}" dt="2026-05-05T21:06:10.804" v="184"/>
        <pc:sldMkLst>
          <pc:docMk/>
          <pc:sldMk cId="1402644036" sldId="537"/>
        </pc:sldMkLst>
        <pc:spChg chg="del">
          <ac:chgData name="Helen Lee" userId="950b76d7-29a8-4037-9cf6-1d47a6b96373" providerId="ADAL" clId="{0E72E064-B994-40C3-97B2-7A443233E461}" dt="2026-05-05T21:06:10.804" v="184"/>
          <ac:spMkLst>
            <pc:docMk/>
            <pc:sldMk cId="1402644036" sldId="537"/>
            <ac:spMk id="9" creationId="{C1DD1A8A-57D5-4A81-AD04-532B043C5611}"/>
          </ac:spMkLst>
        </pc:spChg>
        <pc:spChg chg="del">
          <ac:chgData name="Helen Lee" userId="950b76d7-29a8-4037-9cf6-1d47a6b96373" providerId="ADAL" clId="{0E72E064-B994-40C3-97B2-7A443233E461}" dt="2026-05-05T21:06:10.804" v="184"/>
          <ac:spMkLst>
            <pc:docMk/>
            <pc:sldMk cId="1402644036" sldId="537"/>
            <ac:spMk id="11" creationId="{007891EC-4501-44ED-A8C8-B11B6DB767AB}"/>
          </ac:spMkLst>
        </pc:spChg>
      </pc:sldChg>
      <pc:sldChg chg="add">
        <pc:chgData name="Helen Lee" userId="950b76d7-29a8-4037-9cf6-1d47a6b96373" providerId="ADAL" clId="{0E72E064-B994-40C3-97B2-7A443233E461}" dt="2026-05-05T21:06:10.804" v="184"/>
        <pc:sldMkLst>
          <pc:docMk/>
          <pc:sldMk cId="2020455108" sldId="538"/>
        </pc:sldMkLst>
      </pc:sldChg>
      <pc:sldChg chg="add">
        <pc:chgData name="Helen Lee" userId="950b76d7-29a8-4037-9cf6-1d47a6b96373" providerId="ADAL" clId="{0E72E064-B994-40C3-97B2-7A443233E461}" dt="2026-05-05T21:06:10.804" v="184"/>
        <pc:sldMkLst>
          <pc:docMk/>
          <pc:sldMk cId="1827818813" sldId="539"/>
        </pc:sldMkLst>
      </pc:sldChg>
      <pc:sldChg chg="add">
        <pc:chgData name="Helen Lee" userId="950b76d7-29a8-4037-9cf6-1d47a6b96373" providerId="ADAL" clId="{0E72E064-B994-40C3-97B2-7A443233E461}" dt="2026-05-05T21:06:10.804" v="184"/>
        <pc:sldMkLst>
          <pc:docMk/>
          <pc:sldMk cId="1595294734" sldId="540"/>
        </pc:sldMkLst>
      </pc:sldChg>
      <pc:sldChg chg="add">
        <pc:chgData name="Helen Lee" userId="950b76d7-29a8-4037-9cf6-1d47a6b96373" providerId="ADAL" clId="{0E72E064-B994-40C3-97B2-7A443233E461}" dt="2026-05-05T21:06:10.804" v="184"/>
        <pc:sldMkLst>
          <pc:docMk/>
          <pc:sldMk cId="0" sldId="541"/>
        </pc:sldMkLst>
      </pc:sldChg>
      <pc:sldChg chg="add">
        <pc:chgData name="Helen Lee" userId="950b76d7-29a8-4037-9cf6-1d47a6b96373" providerId="ADAL" clId="{0E72E064-B994-40C3-97B2-7A443233E461}" dt="2026-05-05T21:06:10.804" v="184"/>
        <pc:sldMkLst>
          <pc:docMk/>
          <pc:sldMk cId="0" sldId="542"/>
        </pc:sldMkLst>
      </pc:sldChg>
      <pc:sldChg chg="add">
        <pc:chgData name="Helen Lee" userId="950b76d7-29a8-4037-9cf6-1d47a6b96373" providerId="ADAL" clId="{0E72E064-B994-40C3-97B2-7A443233E461}" dt="2026-05-05T21:06:10.804" v="184"/>
        <pc:sldMkLst>
          <pc:docMk/>
          <pc:sldMk cId="0" sldId="543"/>
        </pc:sldMkLst>
      </pc:sldChg>
      <pc:sldChg chg="add">
        <pc:chgData name="Helen Lee" userId="950b76d7-29a8-4037-9cf6-1d47a6b96373" providerId="ADAL" clId="{0E72E064-B994-40C3-97B2-7A443233E461}" dt="2026-05-05T21:06:10.804" v="184"/>
        <pc:sldMkLst>
          <pc:docMk/>
          <pc:sldMk cId="1802951055" sldId="544"/>
        </pc:sldMkLst>
      </pc:sldChg>
      <pc:sldChg chg="add">
        <pc:chgData name="Helen Lee" userId="950b76d7-29a8-4037-9cf6-1d47a6b96373" providerId="ADAL" clId="{0E72E064-B994-40C3-97B2-7A443233E461}" dt="2026-05-05T21:06:10.804" v="184"/>
        <pc:sldMkLst>
          <pc:docMk/>
          <pc:sldMk cId="0" sldId="545"/>
        </pc:sldMkLst>
      </pc:sldChg>
      <pc:sldChg chg="delSp add setBg delDesignElem">
        <pc:chgData name="Helen Lee" userId="950b76d7-29a8-4037-9cf6-1d47a6b96373" providerId="ADAL" clId="{0E72E064-B994-40C3-97B2-7A443233E461}" dt="2026-05-05T21:06:10.804" v="184"/>
        <pc:sldMkLst>
          <pc:docMk/>
          <pc:sldMk cId="3502606718" sldId="546"/>
        </pc:sldMkLst>
        <pc:spChg chg="del">
          <ac:chgData name="Helen Lee" userId="950b76d7-29a8-4037-9cf6-1d47a6b96373" providerId="ADAL" clId="{0E72E064-B994-40C3-97B2-7A443233E461}" dt="2026-05-05T21:06:10.804" v="184"/>
          <ac:spMkLst>
            <pc:docMk/>
            <pc:sldMk cId="3502606718" sldId="546"/>
            <ac:spMk id="9" creationId="{D4771268-CB57-404A-9271-370EB28F6090}"/>
          </ac:spMkLst>
        </pc:spChg>
      </pc:sldChg>
      <pc:sldChg chg="add">
        <pc:chgData name="Helen Lee" userId="950b76d7-29a8-4037-9cf6-1d47a6b96373" providerId="ADAL" clId="{0E72E064-B994-40C3-97B2-7A443233E461}" dt="2026-05-05T21:06:10.804" v="184"/>
        <pc:sldMkLst>
          <pc:docMk/>
          <pc:sldMk cId="0" sldId="547"/>
        </pc:sldMkLst>
      </pc:sldChg>
      <pc:sldChg chg="add">
        <pc:chgData name="Helen Lee" userId="950b76d7-29a8-4037-9cf6-1d47a6b96373" providerId="ADAL" clId="{0E72E064-B994-40C3-97B2-7A443233E461}" dt="2026-05-05T21:06:10.804" v="184"/>
        <pc:sldMkLst>
          <pc:docMk/>
          <pc:sldMk cId="0" sldId="548"/>
        </pc:sldMkLst>
      </pc:sldChg>
      <pc:sldChg chg="add">
        <pc:chgData name="Helen Lee" userId="950b76d7-29a8-4037-9cf6-1d47a6b96373" providerId="ADAL" clId="{0E72E064-B994-40C3-97B2-7A443233E461}" dt="2026-05-05T21:06:10.804" v="184"/>
        <pc:sldMkLst>
          <pc:docMk/>
          <pc:sldMk cId="3457176365" sldId="549"/>
        </pc:sldMkLst>
      </pc:sldChg>
      <pc:sldChg chg="add">
        <pc:chgData name="Helen Lee" userId="950b76d7-29a8-4037-9cf6-1d47a6b96373" providerId="ADAL" clId="{0E72E064-B994-40C3-97B2-7A443233E461}" dt="2026-05-05T21:06:10.804" v="184"/>
        <pc:sldMkLst>
          <pc:docMk/>
          <pc:sldMk cId="3103538423" sldId="550"/>
        </pc:sldMkLst>
      </pc:sldChg>
      <pc:sldChg chg="add">
        <pc:chgData name="Helen Lee" userId="950b76d7-29a8-4037-9cf6-1d47a6b96373" providerId="ADAL" clId="{0E72E064-B994-40C3-97B2-7A443233E461}" dt="2026-05-05T21:06:10.804" v="184"/>
        <pc:sldMkLst>
          <pc:docMk/>
          <pc:sldMk cId="3353191511" sldId="551"/>
        </pc:sldMkLst>
      </pc:sldChg>
      <pc:sldChg chg="add">
        <pc:chgData name="Helen Lee" userId="950b76d7-29a8-4037-9cf6-1d47a6b96373" providerId="ADAL" clId="{0E72E064-B994-40C3-97B2-7A443233E461}" dt="2026-05-05T21:06:10.804" v="184"/>
        <pc:sldMkLst>
          <pc:docMk/>
          <pc:sldMk cId="4159805997" sldId="552"/>
        </pc:sldMkLst>
      </pc:sldChg>
      <pc:sldChg chg="add">
        <pc:chgData name="Helen Lee" userId="950b76d7-29a8-4037-9cf6-1d47a6b96373" providerId="ADAL" clId="{0E72E064-B994-40C3-97B2-7A443233E461}" dt="2026-05-05T21:06:10.804" v="184"/>
        <pc:sldMkLst>
          <pc:docMk/>
          <pc:sldMk cId="1325600352" sldId="553"/>
        </pc:sldMkLst>
      </pc:sldChg>
      <pc:sldChg chg="add">
        <pc:chgData name="Helen Lee" userId="950b76d7-29a8-4037-9cf6-1d47a6b96373" providerId="ADAL" clId="{0E72E064-B994-40C3-97B2-7A443233E461}" dt="2026-05-05T21:06:10.804" v="184"/>
        <pc:sldMkLst>
          <pc:docMk/>
          <pc:sldMk cId="1569969016" sldId="554"/>
        </pc:sldMkLst>
      </pc:sldChg>
      <pc:sldChg chg="add">
        <pc:chgData name="Helen Lee" userId="950b76d7-29a8-4037-9cf6-1d47a6b96373" providerId="ADAL" clId="{0E72E064-B994-40C3-97B2-7A443233E461}" dt="2026-05-05T21:06:10.804" v="184"/>
        <pc:sldMkLst>
          <pc:docMk/>
          <pc:sldMk cId="390981763" sldId="555"/>
        </pc:sldMkLst>
      </pc:sldChg>
      <pc:sldChg chg="add">
        <pc:chgData name="Helen Lee" userId="950b76d7-29a8-4037-9cf6-1d47a6b96373" providerId="ADAL" clId="{0E72E064-B994-40C3-97B2-7A443233E461}" dt="2026-05-05T21:06:10.804" v="184"/>
        <pc:sldMkLst>
          <pc:docMk/>
          <pc:sldMk cId="3385519838" sldId="556"/>
        </pc:sldMkLst>
      </pc:sldChg>
      <pc:sldChg chg="add">
        <pc:chgData name="Helen Lee" userId="950b76d7-29a8-4037-9cf6-1d47a6b96373" providerId="ADAL" clId="{0E72E064-B994-40C3-97B2-7A443233E461}" dt="2026-05-05T21:06:10.804" v="184"/>
        <pc:sldMkLst>
          <pc:docMk/>
          <pc:sldMk cId="356028181" sldId="557"/>
        </pc:sldMkLst>
      </pc:sldChg>
      <pc:sldChg chg="delSp add setBg delDesignElem">
        <pc:chgData name="Helen Lee" userId="950b76d7-29a8-4037-9cf6-1d47a6b96373" providerId="ADAL" clId="{0E72E064-B994-40C3-97B2-7A443233E461}" dt="2026-05-05T21:06:10.804" v="184"/>
        <pc:sldMkLst>
          <pc:docMk/>
          <pc:sldMk cId="1251753134" sldId="558"/>
        </pc:sldMkLst>
        <pc:spChg chg="del">
          <ac:chgData name="Helen Lee" userId="950b76d7-29a8-4037-9cf6-1d47a6b96373" providerId="ADAL" clId="{0E72E064-B994-40C3-97B2-7A443233E461}" dt="2026-05-05T21:06:10.804" v="184"/>
          <ac:spMkLst>
            <pc:docMk/>
            <pc:sldMk cId="1251753134" sldId="558"/>
            <ac:spMk id="22" creationId="{9B7AD9F6-8CE7-4299-8FC6-328F4DCD3FF9}"/>
          </ac:spMkLst>
        </pc:spChg>
        <pc:spChg chg="del">
          <ac:chgData name="Helen Lee" userId="950b76d7-29a8-4037-9cf6-1d47a6b96373" providerId="ADAL" clId="{0E72E064-B994-40C3-97B2-7A443233E461}" dt="2026-05-05T21:06:10.804" v="184"/>
          <ac:spMkLst>
            <pc:docMk/>
            <pc:sldMk cId="1251753134" sldId="558"/>
            <ac:spMk id="23" creationId="{F49775AF-8896-43EE-92C6-83497D6DC56F}"/>
          </ac:spMkLst>
        </pc:spChg>
      </pc:sldChg>
      <pc:sldChg chg="addSp delSp add mod">
        <pc:chgData name="Helen Lee" userId="950b76d7-29a8-4037-9cf6-1d47a6b96373" providerId="ADAL" clId="{0E72E064-B994-40C3-97B2-7A443233E461}" dt="2026-05-05T21:08:32.143" v="225" actId="22"/>
        <pc:sldMkLst>
          <pc:docMk/>
          <pc:sldMk cId="2635163744" sldId="559"/>
        </pc:sldMkLst>
        <pc:spChg chg="add del">
          <ac:chgData name="Helen Lee" userId="950b76d7-29a8-4037-9cf6-1d47a6b96373" providerId="ADAL" clId="{0E72E064-B994-40C3-97B2-7A443233E461}" dt="2026-05-05T21:08:32.143" v="225" actId="22"/>
          <ac:spMkLst>
            <pc:docMk/>
            <pc:sldMk cId="2635163744" sldId="559"/>
            <ac:spMk id="3" creationId="{710A5397-F96A-FD2C-F767-55BF9DB46804}"/>
          </ac:spMkLst>
        </pc:spChg>
      </pc:sldChg>
      <pc:sldChg chg="delSp add setBg delDesignElem">
        <pc:chgData name="Helen Lee" userId="950b76d7-29a8-4037-9cf6-1d47a6b96373" providerId="ADAL" clId="{0E72E064-B994-40C3-97B2-7A443233E461}" dt="2026-05-05T21:08:38.913" v="228"/>
        <pc:sldMkLst>
          <pc:docMk/>
          <pc:sldMk cId="4252969190" sldId="560"/>
        </pc:sldMkLst>
        <pc:spChg chg="del">
          <ac:chgData name="Helen Lee" userId="950b76d7-29a8-4037-9cf6-1d47a6b96373" providerId="ADAL" clId="{0E72E064-B994-40C3-97B2-7A443233E461}" dt="2026-05-05T21:08:38.913" v="228"/>
          <ac:spMkLst>
            <pc:docMk/>
            <pc:sldMk cId="4252969190" sldId="560"/>
            <ac:spMk id="31" creationId="{A2679492-7988-4050-9056-542444452411}"/>
          </ac:spMkLst>
        </pc:spChg>
        <pc:spChg chg="del">
          <ac:chgData name="Helen Lee" userId="950b76d7-29a8-4037-9cf6-1d47a6b96373" providerId="ADAL" clId="{0E72E064-B994-40C3-97B2-7A443233E461}" dt="2026-05-05T21:08:38.913" v="228"/>
          <ac:spMkLst>
            <pc:docMk/>
            <pc:sldMk cId="4252969190" sldId="560"/>
            <ac:spMk id="33" creationId="{B091B163-7D61-4891-ABCF-5C13D9C418D0}"/>
          </ac:spMkLst>
        </pc:spChg>
        <pc:cxnChg chg="del">
          <ac:chgData name="Helen Lee" userId="950b76d7-29a8-4037-9cf6-1d47a6b96373" providerId="ADAL" clId="{0E72E064-B994-40C3-97B2-7A443233E461}" dt="2026-05-05T21:08:38.913" v="228"/>
          <ac:cxnSpMkLst>
            <pc:docMk/>
            <pc:sldMk cId="4252969190" sldId="560"/>
            <ac:cxnSpMk id="35" creationId="{C49DA8F6-BCC1-4447-B54C-57856834B94B}"/>
          </ac:cxnSpMkLst>
        </pc:cxnChg>
      </pc:sldChg>
      <pc:sldChg chg="add">
        <pc:chgData name="Helen Lee" userId="950b76d7-29a8-4037-9cf6-1d47a6b96373" providerId="ADAL" clId="{0E72E064-B994-40C3-97B2-7A443233E461}" dt="2026-05-05T21:08:38.913" v="228"/>
        <pc:sldMkLst>
          <pc:docMk/>
          <pc:sldMk cId="1758848652" sldId="561"/>
        </pc:sldMkLst>
      </pc:sldChg>
      <pc:sldChg chg="add">
        <pc:chgData name="Helen Lee" userId="950b76d7-29a8-4037-9cf6-1d47a6b96373" providerId="ADAL" clId="{0E72E064-B994-40C3-97B2-7A443233E461}" dt="2026-05-05T21:08:38.913" v="228"/>
        <pc:sldMkLst>
          <pc:docMk/>
          <pc:sldMk cId="636357947" sldId="562"/>
        </pc:sldMkLst>
      </pc:sldChg>
      <pc:sldChg chg="delSp add setBg delDesignElem">
        <pc:chgData name="Helen Lee" userId="950b76d7-29a8-4037-9cf6-1d47a6b96373" providerId="ADAL" clId="{0E72E064-B994-40C3-97B2-7A443233E461}" dt="2026-05-05T21:08:38.913" v="228"/>
        <pc:sldMkLst>
          <pc:docMk/>
          <pc:sldMk cId="507000326" sldId="563"/>
        </pc:sldMkLst>
        <pc:spChg chg="del">
          <ac:chgData name="Helen Lee" userId="950b76d7-29a8-4037-9cf6-1d47a6b96373" providerId="ADAL" clId="{0E72E064-B994-40C3-97B2-7A443233E461}" dt="2026-05-05T21:08:38.913" v="228"/>
          <ac:spMkLst>
            <pc:docMk/>
            <pc:sldMk cId="507000326" sldId="563"/>
            <ac:spMk id="26" creationId="{23D09407-53BC-485E-B4CE-BC5E4FC4B25B}"/>
          </ac:spMkLst>
        </pc:spChg>
        <pc:spChg chg="del">
          <ac:chgData name="Helen Lee" userId="950b76d7-29a8-4037-9cf6-1d47a6b96373" providerId="ADAL" clId="{0E72E064-B994-40C3-97B2-7A443233E461}" dt="2026-05-05T21:08:38.913" v="228"/>
          <ac:spMkLst>
            <pc:docMk/>
            <pc:sldMk cId="507000326" sldId="563"/>
            <ac:spMk id="28" creationId="{921DB988-49FC-4608-B0A2-E2F3A4019041}"/>
          </ac:spMkLst>
        </pc:spChg>
        <pc:grpChg chg="del">
          <ac:chgData name="Helen Lee" userId="950b76d7-29a8-4037-9cf6-1d47a6b96373" providerId="ADAL" clId="{0E72E064-B994-40C3-97B2-7A443233E461}" dt="2026-05-05T21:08:38.913" v="228"/>
          <ac:grpSpMkLst>
            <pc:docMk/>
            <pc:sldMk cId="507000326" sldId="563"/>
            <ac:grpSpMk id="30" creationId="{E9B930FD-8671-4C4C-ADCF-73AC1D0CD417}"/>
          </ac:grpSpMkLst>
        </pc:grpChg>
        <pc:grpChg chg="del">
          <ac:chgData name="Helen Lee" userId="950b76d7-29a8-4037-9cf6-1d47a6b96373" providerId="ADAL" clId="{0E72E064-B994-40C3-97B2-7A443233E461}" dt="2026-05-05T21:08:38.913" v="228"/>
          <ac:grpSpMkLst>
            <pc:docMk/>
            <pc:sldMk cId="507000326" sldId="563"/>
            <ac:grpSpMk id="36" creationId="{383C2651-AE0C-4AE4-8725-E2F9414FE219}"/>
          </ac:grpSpMkLst>
        </pc:grpChg>
      </pc:sldChg>
      <pc:sldChg chg="add">
        <pc:chgData name="Helen Lee" userId="950b76d7-29a8-4037-9cf6-1d47a6b96373" providerId="ADAL" clId="{0E72E064-B994-40C3-97B2-7A443233E461}" dt="2026-05-05T21:08:38.913" v="228"/>
        <pc:sldMkLst>
          <pc:docMk/>
          <pc:sldMk cId="1999920324" sldId="564"/>
        </pc:sldMkLst>
      </pc:sldChg>
      <pc:sldChg chg="add">
        <pc:chgData name="Helen Lee" userId="950b76d7-29a8-4037-9cf6-1d47a6b96373" providerId="ADAL" clId="{0E72E064-B994-40C3-97B2-7A443233E461}" dt="2026-05-05T21:08:38.913" v="228"/>
        <pc:sldMkLst>
          <pc:docMk/>
          <pc:sldMk cId="817120809" sldId="565"/>
        </pc:sldMkLst>
      </pc:sldChg>
      <pc:sldChg chg="add">
        <pc:chgData name="Helen Lee" userId="950b76d7-29a8-4037-9cf6-1d47a6b96373" providerId="ADAL" clId="{0E72E064-B994-40C3-97B2-7A443233E461}" dt="2026-05-05T21:08:38.913" v="228"/>
        <pc:sldMkLst>
          <pc:docMk/>
          <pc:sldMk cId="2533984236" sldId="566"/>
        </pc:sldMkLst>
      </pc:sldChg>
      <pc:sldChg chg="add">
        <pc:chgData name="Helen Lee" userId="950b76d7-29a8-4037-9cf6-1d47a6b96373" providerId="ADAL" clId="{0E72E064-B994-40C3-97B2-7A443233E461}" dt="2026-05-05T21:08:38.913" v="228"/>
        <pc:sldMkLst>
          <pc:docMk/>
          <pc:sldMk cId="877333614" sldId="567"/>
        </pc:sldMkLst>
      </pc:sldChg>
      <pc:sldChg chg="add">
        <pc:chgData name="Helen Lee" userId="950b76d7-29a8-4037-9cf6-1d47a6b96373" providerId="ADAL" clId="{0E72E064-B994-40C3-97B2-7A443233E461}" dt="2026-05-05T21:08:38.913" v="228"/>
        <pc:sldMkLst>
          <pc:docMk/>
          <pc:sldMk cId="993427435" sldId="568"/>
        </pc:sldMkLst>
      </pc:sldChg>
      <pc:sldChg chg="add">
        <pc:chgData name="Helen Lee" userId="950b76d7-29a8-4037-9cf6-1d47a6b96373" providerId="ADAL" clId="{0E72E064-B994-40C3-97B2-7A443233E461}" dt="2026-05-05T21:08:38.913" v="228"/>
        <pc:sldMkLst>
          <pc:docMk/>
          <pc:sldMk cId="3690650768" sldId="569"/>
        </pc:sldMkLst>
      </pc:sldChg>
      <pc:sldChg chg="add">
        <pc:chgData name="Helen Lee" userId="950b76d7-29a8-4037-9cf6-1d47a6b96373" providerId="ADAL" clId="{0E72E064-B994-40C3-97B2-7A443233E461}" dt="2026-05-05T21:08:38.913" v="228"/>
        <pc:sldMkLst>
          <pc:docMk/>
          <pc:sldMk cId="3974133664" sldId="570"/>
        </pc:sldMkLst>
      </pc:sldChg>
      <pc:sldChg chg="add">
        <pc:chgData name="Helen Lee" userId="950b76d7-29a8-4037-9cf6-1d47a6b96373" providerId="ADAL" clId="{0E72E064-B994-40C3-97B2-7A443233E461}" dt="2026-05-05T21:08:38.913" v="228"/>
        <pc:sldMkLst>
          <pc:docMk/>
          <pc:sldMk cId="638600823" sldId="571"/>
        </pc:sldMkLst>
      </pc:sldChg>
      <pc:sldChg chg="add">
        <pc:chgData name="Helen Lee" userId="950b76d7-29a8-4037-9cf6-1d47a6b96373" providerId="ADAL" clId="{0E72E064-B994-40C3-97B2-7A443233E461}" dt="2026-05-05T21:08:38.913" v="228"/>
        <pc:sldMkLst>
          <pc:docMk/>
          <pc:sldMk cId="1258049268" sldId="572"/>
        </pc:sldMkLst>
      </pc:sldChg>
      <pc:sldChg chg="add">
        <pc:chgData name="Helen Lee" userId="950b76d7-29a8-4037-9cf6-1d47a6b96373" providerId="ADAL" clId="{0E72E064-B994-40C3-97B2-7A443233E461}" dt="2026-05-05T21:08:38.913" v="228"/>
        <pc:sldMkLst>
          <pc:docMk/>
          <pc:sldMk cId="1543243427" sldId="573"/>
        </pc:sldMkLst>
      </pc:sldChg>
      <pc:sldChg chg="add">
        <pc:chgData name="Helen Lee" userId="950b76d7-29a8-4037-9cf6-1d47a6b96373" providerId="ADAL" clId="{0E72E064-B994-40C3-97B2-7A443233E461}" dt="2026-05-05T21:08:38.913" v="228"/>
        <pc:sldMkLst>
          <pc:docMk/>
          <pc:sldMk cId="1919893407" sldId="574"/>
        </pc:sldMkLst>
      </pc:sldChg>
      <pc:sldChg chg="add">
        <pc:chgData name="Helen Lee" userId="950b76d7-29a8-4037-9cf6-1d47a6b96373" providerId="ADAL" clId="{0E72E064-B994-40C3-97B2-7A443233E461}" dt="2026-05-05T21:08:38.913" v="228"/>
        <pc:sldMkLst>
          <pc:docMk/>
          <pc:sldMk cId="4133576911" sldId="575"/>
        </pc:sldMkLst>
      </pc:sldChg>
      <pc:sldChg chg="add">
        <pc:chgData name="Helen Lee" userId="950b76d7-29a8-4037-9cf6-1d47a6b96373" providerId="ADAL" clId="{0E72E064-B994-40C3-97B2-7A443233E461}" dt="2026-05-05T21:08:38.913" v="228"/>
        <pc:sldMkLst>
          <pc:docMk/>
          <pc:sldMk cId="1049758657" sldId="576"/>
        </pc:sldMkLst>
      </pc:sldChg>
      <pc:sldChg chg="add">
        <pc:chgData name="Helen Lee" userId="950b76d7-29a8-4037-9cf6-1d47a6b96373" providerId="ADAL" clId="{0E72E064-B994-40C3-97B2-7A443233E461}" dt="2026-05-05T21:08:38.913" v="228"/>
        <pc:sldMkLst>
          <pc:docMk/>
          <pc:sldMk cId="726532138" sldId="577"/>
        </pc:sldMkLst>
      </pc:sldChg>
      <pc:sldChg chg="add">
        <pc:chgData name="Helen Lee" userId="950b76d7-29a8-4037-9cf6-1d47a6b96373" providerId="ADAL" clId="{0E72E064-B994-40C3-97B2-7A443233E461}" dt="2026-05-05T21:08:38.913" v="228"/>
        <pc:sldMkLst>
          <pc:docMk/>
          <pc:sldMk cId="2731110980" sldId="578"/>
        </pc:sldMkLst>
      </pc:sldChg>
      <pc:sldChg chg="add">
        <pc:chgData name="Helen Lee" userId="950b76d7-29a8-4037-9cf6-1d47a6b96373" providerId="ADAL" clId="{0E72E064-B994-40C3-97B2-7A443233E461}" dt="2026-05-05T21:08:38.913" v="228"/>
        <pc:sldMkLst>
          <pc:docMk/>
          <pc:sldMk cId="3909790408" sldId="579"/>
        </pc:sldMkLst>
      </pc:sldChg>
      <pc:sldChg chg="add">
        <pc:chgData name="Helen Lee" userId="950b76d7-29a8-4037-9cf6-1d47a6b96373" providerId="ADAL" clId="{0E72E064-B994-40C3-97B2-7A443233E461}" dt="2026-05-05T21:08:38.913" v="228"/>
        <pc:sldMkLst>
          <pc:docMk/>
          <pc:sldMk cId="978299727" sldId="580"/>
        </pc:sldMkLst>
      </pc:sldChg>
      <pc:sldChg chg="add">
        <pc:chgData name="Helen Lee" userId="950b76d7-29a8-4037-9cf6-1d47a6b96373" providerId="ADAL" clId="{0E72E064-B994-40C3-97B2-7A443233E461}" dt="2026-05-05T21:08:38.913" v="228"/>
        <pc:sldMkLst>
          <pc:docMk/>
          <pc:sldMk cId="1314460064" sldId="581"/>
        </pc:sldMkLst>
      </pc:sldChg>
      <pc:sldChg chg="add">
        <pc:chgData name="Helen Lee" userId="950b76d7-29a8-4037-9cf6-1d47a6b96373" providerId="ADAL" clId="{0E72E064-B994-40C3-97B2-7A443233E461}" dt="2026-05-05T21:08:38.913" v="228"/>
        <pc:sldMkLst>
          <pc:docMk/>
          <pc:sldMk cId="4192573978" sldId="582"/>
        </pc:sldMkLst>
      </pc:sldChg>
      <pc:sldChg chg="add">
        <pc:chgData name="Helen Lee" userId="950b76d7-29a8-4037-9cf6-1d47a6b96373" providerId="ADAL" clId="{0E72E064-B994-40C3-97B2-7A443233E461}" dt="2026-05-05T21:08:38.913" v="228"/>
        <pc:sldMkLst>
          <pc:docMk/>
          <pc:sldMk cId="3652580552" sldId="583"/>
        </pc:sldMkLst>
      </pc:sldChg>
      <pc:sldChg chg="add">
        <pc:chgData name="Helen Lee" userId="950b76d7-29a8-4037-9cf6-1d47a6b96373" providerId="ADAL" clId="{0E72E064-B994-40C3-97B2-7A443233E461}" dt="2026-05-05T21:08:38.913" v="228"/>
        <pc:sldMkLst>
          <pc:docMk/>
          <pc:sldMk cId="881593681" sldId="584"/>
        </pc:sldMkLst>
      </pc:sldChg>
      <pc:sldChg chg="add">
        <pc:chgData name="Helen Lee" userId="950b76d7-29a8-4037-9cf6-1d47a6b96373" providerId="ADAL" clId="{0E72E064-B994-40C3-97B2-7A443233E461}" dt="2026-05-05T21:08:38.913" v="228"/>
        <pc:sldMkLst>
          <pc:docMk/>
          <pc:sldMk cId="214331634" sldId="585"/>
        </pc:sldMkLst>
      </pc:sldChg>
      <pc:sldChg chg="add">
        <pc:chgData name="Helen Lee" userId="950b76d7-29a8-4037-9cf6-1d47a6b96373" providerId="ADAL" clId="{0E72E064-B994-40C3-97B2-7A443233E461}" dt="2026-05-05T21:08:38.913" v="228"/>
        <pc:sldMkLst>
          <pc:docMk/>
          <pc:sldMk cId="4274339885" sldId="586"/>
        </pc:sldMkLst>
      </pc:sldChg>
      <pc:sldChg chg="add">
        <pc:chgData name="Helen Lee" userId="950b76d7-29a8-4037-9cf6-1d47a6b96373" providerId="ADAL" clId="{0E72E064-B994-40C3-97B2-7A443233E461}" dt="2026-05-05T21:08:38.913" v="228"/>
        <pc:sldMkLst>
          <pc:docMk/>
          <pc:sldMk cId="209880488" sldId="587"/>
        </pc:sldMkLst>
      </pc:sldChg>
      <pc:sldChg chg="add">
        <pc:chgData name="Helen Lee" userId="950b76d7-29a8-4037-9cf6-1d47a6b96373" providerId="ADAL" clId="{0E72E064-B994-40C3-97B2-7A443233E461}" dt="2026-05-05T21:08:38.913" v="228"/>
        <pc:sldMkLst>
          <pc:docMk/>
          <pc:sldMk cId="988669776" sldId="588"/>
        </pc:sldMkLst>
      </pc:sldChg>
      <pc:sldChg chg="add">
        <pc:chgData name="Helen Lee" userId="950b76d7-29a8-4037-9cf6-1d47a6b96373" providerId="ADAL" clId="{0E72E064-B994-40C3-97B2-7A443233E461}" dt="2026-05-05T21:08:38.913" v="228"/>
        <pc:sldMkLst>
          <pc:docMk/>
          <pc:sldMk cId="2649109001" sldId="589"/>
        </pc:sldMkLst>
      </pc:sldChg>
      <pc:sldChg chg="add">
        <pc:chgData name="Helen Lee" userId="950b76d7-29a8-4037-9cf6-1d47a6b96373" providerId="ADAL" clId="{0E72E064-B994-40C3-97B2-7A443233E461}" dt="2026-05-05T21:08:38.913" v="228"/>
        <pc:sldMkLst>
          <pc:docMk/>
          <pc:sldMk cId="2548527646" sldId="590"/>
        </pc:sldMkLst>
      </pc:sldChg>
      <pc:sldChg chg="add">
        <pc:chgData name="Helen Lee" userId="950b76d7-29a8-4037-9cf6-1d47a6b96373" providerId="ADAL" clId="{0E72E064-B994-40C3-97B2-7A443233E461}" dt="2026-05-05T21:08:38.913" v="228"/>
        <pc:sldMkLst>
          <pc:docMk/>
          <pc:sldMk cId="1521006545" sldId="591"/>
        </pc:sldMkLst>
      </pc:sldChg>
      <pc:sldChg chg="add">
        <pc:chgData name="Helen Lee" userId="950b76d7-29a8-4037-9cf6-1d47a6b96373" providerId="ADAL" clId="{0E72E064-B994-40C3-97B2-7A443233E461}" dt="2026-05-05T21:08:38.913" v="228"/>
        <pc:sldMkLst>
          <pc:docMk/>
          <pc:sldMk cId="3077929259" sldId="592"/>
        </pc:sldMkLst>
      </pc:sldChg>
      <pc:sldChg chg="add">
        <pc:chgData name="Helen Lee" userId="950b76d7-29a8-4037-9cf6-1d47a6b96373" providerId="ADAL" clId="{0E72E064-B994-40C3-97B2-7A443233E461}" dt="2026-05-05T21:08:38.913" v="228"/>
        <pc:sldMkLst>
          <pc:docMk/>
          <pc:sldMk cId="1522581442" sldId="593"/>
        </pc:sldMkLst>
      </pc:sldChg>
      <pc:sldChg chg="add">
        <pc:chgData name="Helen Lee" userId="950b76d7-29a8-4037-9cf6-1d47a6b96373" providerId="ADAL" clId="{0E72E064-B994-40C3-97B2-7A443233E461}" dt="2026-05-05T21:08:38.913" v="228"/>
        <pc:sldMkLst>
          <pc:docMk/>
          <pc:sldMk cId="1697671021" sldId="594"/>
        </pc:sldMkLst>
      </pc:sldChg>
      <pc:sldChg chg="add">
        <pc:chgData name="Helen Lee" userId="950b76d7-29a8-4037-9cf6-1d47a6b96373" providerId="ADAL" clId="{0E72E064-B994-40C3-97B2-7A443233E461}" dt="2026-05-05T21:08:38.913" v="228"/>
        <pc:sldMkLst>
          <pc:docMk/>
          <pc:sldMk cId="3005193448" sldId="595"/>
        </pc:sldMkLst>
      </pc:sldChg>
      <pc:sldChg chg="add">
        <pc:chgData name="Helen Lee" userId="950b76d7-29a8-4037-9cf6-1d47a6b96373" providerId="ADAL" clId="{0E72E064-B994-40C3-97B2-7A443233E461}" dt="2026-05-05T21:08:38.913" v="228"/>
        <pc:sldMkLst>
          <pc:docMk/>
          <pc:sldMk cId="4165685978" sldId="596"/>
        </pc:sldMkLst>
      </pc:sldChg>
      <pc:sldChg chg="add">
        <pc:chgData name="Helen Lee" userId="950b76d7-29a8-4037-9cf6-1d47a6b96373" providerId="ADAL" clId="{0E72E064-B994-40C3-97B2-7A443233E461}" dt="2026-05-05T21:08:38.913" v="228"/>
        <pc:sldMkLst>
          <pc:docMk/>
          <pc:sldMk cId="770156681" sldId="597"/>
        </pc:sldMkLst>
      </pc:sldChg>
      <pc:sldChg chg="add">
        <pc:chgData name="Helen Lee" userId="950b76d7-29a8-4037-9cf6-1d47a6b96373" providerId="ADAL" clId="{0E72E064-B994-40C3-97B2-7A443233E461}" dt="2026-05-05T21:08:38.913" v="228"/>
        <pc:sldMkLst>
          <pc:docMk/>
          <pc:sldMk cId="2086729298" sldId="598"/>
        </pc:sldMkLst>
      </pc:sldChg>
      <pc:sldChg chg="add">
        <pc:chgData name="Helen Lee" userId="950b76d7-29a8-4037-9cf6-1d47a6b96373" providerId="ADAL" clId="{0E72E064-B994-40C3-97B2-7A443233E461}" dt="2026-05-05T21:08:38.913" v="228"/>
        <pc:sldMkLst>
          <pc:docMk/>
          <pc:sldMk cId="3482414734" sldId="599"/>
        </pc:sldMkLst>
      </pc:sldChg>
      <pc:sldChg chg="add">
        <pc:chgData name="Helen Lee" userId="950b76d7-29a8-4037-9cf6-1d47a6b96373" providerId="ADAL" clId="{0E72E064-B994-40C3-97B2-7A443233E461}" dt="2026-05-05T21:08:38.913" v="228"/>
        <pc:sldMkLst>
          <pc:docMk/>
          <pc:sldMk cId="1827552214" sldId="600"/>
        </pc:sldMkLst>
      </pc:sldChg>
      <pc:sldChg chg="add">
        <pc:chgData name="Helen Lee" userId="950b76d7-29a8-4037-9cf6-1d47a6b96373" providerId="ADAL" clId="{0E72E064-B994-40C3-97B2-7A443233E461}" dt="2026-05-05T21:08:38.913" v="228"/>
        <pc:sldMkLst>
          <pc:docMk/>
          <pc:sldMk cId="4038132219" sldId="601"/>
        </pc:sldMkLst>
      </pc:sldChg>
      <pc:sldChg chg="add">
        <pc:chgData name="Helen Lee" userId="950b76d7-29a8-4037-9cf6-1d47a6b96373" providerId="ADAL" clId="{0E72E064-B994-40C3-97B2-7A443233E461}" dt="2026-05-05T21:08:38.913" v="228"/>
        <pc:sldMkLst>
          <pc:docMk/>
          <pc:sldMk cId="1246790348" sldId="602"/>
        </pc:sldMkLst>
      </pc:sldChg>
      <pc:sldChg chg="delSp add setBg delDesignElem">
        <pc:chgData name="Helen Lee" userId="950b76d7-29a8-4037-9cf6-1d47a6b96373" providerId="ADAL" clId="{0E72E064-B994-40C3-97B2-7A443233E461}" dt="2026-05-05T21:12:09.890" v="347"/>
        <pc:sldMkLst>
          <pc:docMk/>
          <pc:sldMk cId="296965814" sldId="603"/>
        </pc:sldMkLst>
        <pc:spChg chg="del">
          <ac:chgData name="Helen Lee" userId="950b76d7-29a8-4037-9cf6-1d47a6b96373" providerId="ADAL" clId="{0E72E064-B994-40C3-97B2-7A443233E461}" dt="2026-05-05T21:12:09.890" v="347"/>
          <ac:spMkLst>
            <pc:docMk/>
            <pc:sldMk cId="296965814" sldId="603"/>
            <ac:spMk id="124" creationId="{A2679492-7988-4050-9056-542444452411}"/>
          </ac:spMkLst>
        </pc:spChg>
        <pc:spChg chg="del">
          <ac:chgData name="Helen Lee" userId="950b76d7-29a8-4037-9cf6-1d47a6b96373" providerId="ADAL" clId="{0E72E064-B994-40C3-97B2-7A443233E461}" dt="2026-05-05T21:12:09.890" v="347"/>
          <ac:spMkLst>
            <pc:docMk/>
            <pc:sldMk cId="296965814" sldId="603"/>
            <ac:spMk id="125" creationId="{B5ABDEAA-B248-4182-B67C-A925338E772D}"/>
          </ac:spMkLst>
        </pc:spChg>
        <pc:spChg chg="del">
          <ac:chgData name="Helen Lee" userId="950b76d7-29a8-4037-9cf6-1d47a6b96373" providerId="ADAL" clId="{0E72E064-B994-40C3-97B2-7A443233E461}" dt="2026-05-05T21:12:09.890" v="347"/>
          <ac:spMkLst>
            <pc:docMk/>
            <pc:sldMk cId="296965814" sldId="603"/>
            <ac:spMk id="126" creationId="{B091B163-7D61-4891-ABCF-5C13D9C418D0}"/>
          </ac:spMkLst>
        </pc:spChg>
        <pc:cxnChg chg="del">
          <ac:chgData name="Helen Lee" userId="950b76d7-29a8-4037-9cf6-1d47a6b96373" providerId="ADAL" clId="{0E72E064-B994-40C3-97B2-7A443233E461}" dt="2026-05-05T21:12:09.890" v="347"/>
          <ac:cxnSpMkLst>
            <pc:docMk/>
            <pc:sldMk cId="296965814" sldId="603"/>
            <ac:cxnSpMk id="127" creationId="{C49DA8F6-BCC1-4447-B54C-57856834B94B}"/>
          </ac:cxnSpMkLst>
        </pc:cxnChg>
      </pc:sldChg>
      <pc:sldChg chg="delSp add setBg delDesignElem">
        <pc:chgData name="Helen Lee" userId="950b76d7-29a8-4037-9cf6-1d47a6b96373" providerId="ADAL" clId="{0E72E064-B994-40C3-97B2-7A443233E461}" dt="2026-05-05T21:12:09.890" v="347"/>
        <pc:sldMkLst>
          <pc:docMk/>
          <pc:sldMk cId="2716673154" sldId="604"/>
        </pc:sldMkLst>
        <pc:spChg chg="del">
          <ac:chgData name="Helen Lee" userId="950b76d7-29a8-4037-9cf6-1d47a6b96373" providerId="ADAL" clId="{0E72E064-B994-40C3-97B2-7A443233E461}" dt="2026-05-05T21:12:09.890" v="347"/>
          <ac:spMkLst>
            <pc:docMk/>
            <pc:sldMk cId="2716673154" sldId="604"/>
            <ac:spMk id="14368" creationId="{BACC6370-2D7E-4714-9D71-7542949D7D5D}"/>
          </ac:spMkLst>
        </pc:spChg>
        <pc:spChg chg="del">
          <ac:chgData name="Helen Lee" userId="950b76d7-29a8-4037-9cf6-1d47a6b96373" providerId="ADAL" clId="{0E72E064-B994-40C3-97B2-7A443233E461}" dt="2026-05-05T21:12:09.890" v="347"/>
          <ac:spMkLst>
            <pc:docMk/>
            <pc:sldMk cId="2716673154" sldId="604"/>
            <ac:spMk id="14370" creationId="{F68B3F68-107C-434F-AA38-110D5EA91B85}"/>
          </ac:spMkLst>
        </pc:spChg>
        <pc:spChg chg="del">
          <ac:chgData name="Helen Lee" userId="950b76d7-29a8-4037-9cf6-1d47a6b96373" providerId="ADAL" clId="{0E72E064-B994-40C3-97B2-7A443233E461}" dt="2026-05-05T21:12:09.890" v="347"/>
          <ac:spMkLst>
            <pc:docMk/>
            <pc:sldMk cId="2716673154" sldId="604"/>
            <ac:spMk id="14372" creationId="{AAD0DBB9-1A4B-4391-81D4-CB19F9AB918A}"/>
          </ac:spMkLst>
        </pc:spChg>
        <pc:spChg chg="del">
          <ac:chgData name="Helen Lee" userId="950b76d7-29a8-4037-9cf6-1d47a6b96373" providerId="ADAL" clId="{0E72E064-B994-40C3-97B2-7A443233E461}" dt="2026-05-05T21:12:09.890" v="347"/>
          <ac:spMkLst>
            <pc:docMk/>
            <pc:sldMk cId="2716673154" sldId="604"/>
            <ac:spMk id="14374" creationId="{063BBA22-50EA-4C4D-BE05-F1CE4E63AA56}"/>
          </ac:spMkLst>
        </pc:spChg>
      </pc:sldChg>
      <pc:sldChg chg="add">
        <pc:chgData name="Helen Lee" userId="950b76d7-29a8-4037-9cf6-1d47a6b96373" providerId="ADAL" clId="{0E72E064-B994-40C3-97B2-7A443233E461}" dt="2026-05-05T21:12:09.890" v="347"/>
        <pc:sldMkLst>
          <pc:docMk/>
          <pc:sldMk cId="4133288251" sldId="605"/>
        </pc:sldMkLst>
      </pc:sldChg>
      <pc:sldChg chg="delSp add setBg delDesignElem">
        <pc:chgData name="Helen Lee" userId="950b76d7-29a8-4037-9cf6-1d47a6b96373" providerId="ADAL" clId="{0E72E064-B994-40C3-97B2-7A443233E461}" dt="2026-05-05T21:12:09.890" v="347"/>
        <pc:sldMkLst>
          <pc:docMk/>
          <pc:sldMk cId="2066151362" sldId="606"/>
        </pc:sldMkLst>
        <pc:spChg chg="del">
          <ac:chgData name="Helen Lee" userId="950b76d7-29a8-4037-9cf6-1d47a6b96373" providerId="ADAL" clId="{0E72E064-B994-40C3-97B2-7A443233E461}" dt="2026-05-05T21:12:09.890" v="347"/>
          <ac:spMkLst>
            <pc:docMk/>
            <pc:sldMk cId="2066151362" sldId="606"/>
            <ac:spMk id="14344" creationId="{0550F5B9-399F-4FAD-AE6C-ED65F9A43A74}"/>
          </ac:spMkLst>
        </pc:spChg>
        <pc:spChg chg="del">
          <ac:chgData name="Helen Lee" userId="950b76d7-29a8-4037-9cf6-1d47a6b96373" providerId="ADAL" clId="{0E72E064-B994-40C3-97B2-7A443233E461}" dt="2026-05-05T21:12:09.890" v="347"/>
          <ac:spMkLst>
            <pc:docMk/>
            <pc:sldMk cId="2066151362" sldId="606"/>
            <ac:spMk id="14346" creationId="{C062E60F-5CD4-4268-8359-8076634680E5}"/>
          </ac:spMkLst>
        </pc:spChg>
        <pc:spChg chg="del">
          <ac:chgData name="Helen Lee" userId="950b76d7-29a8-4037-9cf6-1d47a6b96373" providerId="ADAL" clId="{0E72E064-B994-40C3-97B2-7A443233E461}" dt="2026-05-05T21:12:09.890" v="347"/>
          <ac:spMkLst>
            <pc:docMk/>
            <pc:sldMk cId="2066151362" sldId="606"/>
            <ac:spMk id="14348" creationId="{BB341EC3-1810-4D33-BA3F-E2D0AA0ECFB6}"/>
          </ac:spMkLst>
        </pc:spChg>
        <pc:spChg chg="del">
          <ac:chgData name="Helen Lee" userId="950b76d7-29a8-4037-9cf6-1d47a6b96373" providerId="ADAL" clId="{0E72E064-B994-40C3-97B2-7A443233E461}" dt="2026-05-05T21:12:09.890" v="347"/>
          <ac:spMkLst>
            <pc:docMk/>
            <pc:sldMk cId="2066151362" sldId="606"/>
            <ac:spMk id="14350" creationId="{10127CDE-2B99-47A8-BB3C-7D17519105E0}"/>
          </ac:spMkLst>
        </pc:spChg>
      </pc:sldChg>
      <pc:sldChg chg="add">
        <pc:chgData name="Helen Lee" userId="950b76d7-29a8-4037-9cf6-1d47a6b96373" providerId="ADAL" clId="{0E72E064-B994-40C3-97B2-7A443233E461}" dt="2026-05-05T21:12:09.890" v="347"/>
        <pc:sldMkLst>
          <pc:docMk/>
          <pc:sldMk cId="3346667708" sldId="607"/>
        </pc:sldMkLst>
      </pc:sldChg>
      <pc:sldChg chg="add">
        <pc:chgData name="Helen Lee" userId="950b76d7-29a8-4037-9cf6-1d47a6b96373" providerId="ADAL" clId="{0E72E064-B994-40C3-97B2-7A443233E461}" dt="2026-05-05T21:12:09.890" v="347"/>
        <pc:sldMkLst>
          <pc:docMk/>
          <pc:sldMk cId="2399285047" sldId="608"/>
        </pc:sldMkLst>
      </pc:sldChg>
      <pc:sldChg chg="add">
        <pc:chgData name="Helen Lee" userId="950b76d7-29a8-4037-9cf6-1d47a6b96373" providerId="ADAL" clId="{0E72E064-B994-40C3-97B2-7A443233E461}" dt="2026-05-05T21:12:09.890" v="347"/>
        <pc:sldMkLst>
          <pc:docMk/>
          <pc:sldMk cId="326317164" sldId="609"/>
        </pc:sldMkLst>
      </pc:sldChg>
      <pc:sldChg chg="add">
        <pc:chgData name="Helen Lee" userId="950b76d7-29a8-4037-9cf6-1d47a6b96373" providerId="ADAL" clId="{0E72E064-B994-40C3-97B2-7A443233E461}" dt="2026-05-05T21:12:09.890" v="347"/>
        <pc:sldMkLst>
          <pc:docMk/>
          <pc:sldMk cId="2443224525" sldId="610"/>
        </pc:sldMkLst>
      </pc:sldChg>
      <pc:sldChg chg="add">
        <pc:chgData name="Helen Lee" userId="950b76d7-29a8-4037-9cf6-1d47a6b96373" providerId="ADAL" clId="{0E72E064-B994-40C3-97B2-7A443233E461}" dt="2026-05-05T21:12:09.890" v="347"/>
        <pc:sldMkLst>
          <pc:docMk/>
          <pc:sldMk cId="1079100855" sldId="611"/>
        </pc:sldMkLst>
      </pc:sldChg>
      <pc:sldChg chg="add">
        <pc:chgData name="Helen Lee" userId="950b76d7-29a8-4037-9cf6-1d47a6b96373" providerId="ADAL" clId="{0E72E064-B994-40C3-97B2-7A443233E461}" dt="2026-05-05T21:12:09.890" v="347"/>
        <pc:sldMkLst>
          <pc:docMk/>
          <pc:sldMk cId="2410360387" sldId="612"/>
        </pc:sldMkLst>
      </pc:sldChg>
      <pc:sldChg chg="add">
        <pc:chgData name="Helen Lee" userId="950b76d7-29a8-4037-9cf6-1d47a6b96373" providerId="ADAL" clId="{0E72E064-B994-40C3-97B2-7A443233E461}" dt="2026-05-05T21:12:09.890" v="347"/>
        <pc:sldMkLst>
          <pc:docMk/>
          <pc:sldMk cId="3298991906" sldId="613"/>
        </pc:sldMkLst>
      </pc:sldChg>
      <pc:sldChg chg="add">
        <pc:chgData name="Helen Lee" userId="950b76d7-29a8-4037-9cf6-1d47a6b96373" providerId="ADAL" clId="{0E72E064-B994-40C3-97B2-7A443233E461}" dt="2026-05-05T21:12:09.890" v="347"/>
        <pc:sldMkLst>
          <pc:docMk/>
          <pc:sldMk cId="1568531533" sldId="614"/>
        </pc:sldMkLst>
      </pc:sldChg>
      <pc:sldChg chg="add">
        <pc:chgData name="Helen Lee" userId="950b76d7-29a8-4037-9cf6-1d47a6b96373" providerId="ADAL" clId="{0E72E064-B994-40C3-97B2-7A443233E461}" dt="2026-05-05T21:12:09.890" v="347"/>
        <pc:sldMkLst>
          <pc:docMk/>
          <pc:sldMk cId="3996185105" sldId="615"/>
        </pc:sldMkLst>
      </pc:sldChg>
      <pc:sldChg chg="add">
        <pc:chgData name="Helen Lee" userId="950b76d7-29a8-4037-9cf6-1d47a6b96373" providerId="ADAL" clId="{0E72E064-B994-40C3-97B2-7A443233E461}" dt="2026-05-05T21:12:09.890" v="347"/>
        <pc:sldMkLst>
          <pc:docMk/>
          <pc:sldMk cId="2629660357" sldId="616"/>
        </pc:sldMkLst>
      </pc:sldChg>
      <pc:sldChg chg="add">
        <pc:chgData name="Helen Lee" userId="950b76d7-29a8-4037-9cf6-1d47a6b96373" providerId="ADAL" clId="{0E72E064-B994-40C3-97B2-7A443233E461}" dt="2026-05-05T21:12:09.890" v="347"/>
        <pc:sldMkLst>
          <pc:docMk/>
          <pc:sldMk cId="3827802838" sldId="617"/>
        </pc:sldMkLst>
      </pc:sldChg>
      <pc:sldChg chg="add">
        <pc:chgData name="Helen Lee" userId="950b76d7-29a8-4037-9cf6-1d47a6b96373" providerId="ADAL" clId="{0E72E064-B994-40C3-97B2-7A443233E461}" dt="2026-05-05T21:12:09.890" v="347"/>
        <pc:sldMkLst>
          <pc:docMk/>
          <pc:sldMk cId="2202574086" sldId="618"/>
        </pc:sldMkLst>
      </pc:sldChg>
      <pc:sldChg chg="add">
        <pc:chgData name="Helen Lee" userId="950b76d7-29a8-4037-9cf6-1d47a6b96373" providerId="ADAL" clId="{0E72E064-B994-40C3-97B2-7A443233E461}" dt="2026-05-05T21:12:09.890" v="347"/>
        <pc:sldMkLst>
          <pc:docMk/>
          <pc:sldMk cId="1684844316" sldId="619"/>
        </pc:sldMkLst>
      </pc:sldChg>
      <pc:sldChg chg="delSp add setBg delDesignElem">
        <pc:chgData name="Helen Lee" userId="950b76d7-29a8-4037-9cf6-1d47a6b96373" providerId="ADAL" clId="{0E72E064-B994-40C3-97B2-7A443233E461}" dt="2026-05-05T21:12:09.890" v="347"/>
        <pc:sldMkLst>
          <pc:docMk/>
          <pc:sldMk cId="2827149303" sldId="620"/>
        </pc:sldMkLst>
        <pc:spChg chg="del">
          <ac:chgData name="Helen Lee" userId="950b76d7-29a8-4037-9cf6-1d47a6b96373" providerId="ADAL" clId="{0E72E064-B994-40C3-97B2-7A443233E461}" dt="2026-05-05T21:12:09.890" v="347"/>
          <ac:spMkLst>
            <pc:docMk/>
            <pc:sldMk cId="2827149303" sldId="620"/>
            <ac:spMk id="22" creationId="{FFD48BC7-DC40-47DE-87EE-9F4B6ECB9ABB}"/>
          </ac:spMkLst>
        </pc:spChg>
        <pc:spChg chg="del">
          <ac:chgData name="Helen Lee" userId="950b76d7-29a8-4037-9cf6-1d47a6b96373" providerId="ADAL" clId="{0E72E064-B994-40C3-97B2-7A443233E461}" dt="2026-05-05T21:12:09.890" v="347"/>
          <ac:spMkLst>
            <pc:docMk/>
            <pc:sldMk cId="2827149303" sldId="620"/>
            <ac:spMk id="24" creationId="{E502BBC7-2C76-46F3-BC24-5985BC13DB88}"/>
          </ac:spMkLst>
        </pc:spChg>
        <pc:spChg chg="del">
          <ac:chgData name="Helen Lee" userId="950b76d7-29a8-4037-9cf6-1d47a6b96373" providerId="ADAL" clId="{0E72E064-B994-40C3-97B2-7A443233E461}" dt="2026-05-05T21:12:09.890" v="347"/>
          <ac:spMkLst>
            <pc:docMk/>
            <pc:sldMk cId="2827149303" sldId="620"/>
            <ac:spMk id="26" creationId="{C7F28D52-2A5F-4D23-81AE-7CB8B591C7AF}"/>
          </ac:spMkLst>
        </pc:spChg>
        <pc:spChg chg="del">
          <ac:chgData name="Helen Lee" userId="950b76d7-29a8-4037-9cf6-1d47a6b96373" providerId="ADAL" clId="{0E72E064-B994-40C3-97B2-7A443233E461}" dt="2026-05-05T21:12:09.890" v="347"/>
          <ac:spMkLst>
            <pc:docMk/>
            <pc:sldMk cId="2827149303" sldId="620"/>
            <ac:spMk id="28" creationId="{3629484E-3792-4B3D-89AD-7C8A1ED0E0D4}"/>
          </ac:spMkLst>
        </pc:spChg>
      </pc:sldChg>
      <pc:sldChg chg="add">
        <pc:chgData name="Helen Lee" userId="950b76d7-29a8-4037-9cf6-1d47a6b96373" providerId="ADAL" clId="{0E72E064-B994-40C3-97B2-7A443233E461}" dt="2026-05-05T21:12:09.890" v="347"/>
        <pc:sldMkLst>
          <pc:docMk/>
          <pc:sldMk cId="1540672518" sldId="621"/>
        </pc:sldMkLst>
      </pc:sldChg>
      <pc:sldChg chg="add">
        <pc:chgData name="Helen Lee" userId="950b76d7-29a8-4037-9cf6-1d47a6b96373" providerId="ADAL" clId="{0E72E064-B994-40C3-97B2-7A443233E461}" dt="2026-05-05T21:12:09.890" v="347"/>
        <pc:sldMkLst>
          <pc:docMk/>
          <pc:sldMk cId="1576861033" sldId="622"/>
        </pc:sldMkLst>
      </pc:sldChg>
      <pc:sldChg chg="add">
        <pc:chgData name="Helen Lee" userId="950b76d7-29a8-4037-9cf6-1d47a6b96373" providerId="ADAL" clId="{0E72E064-B994-40C3-97B2-7A443233E461}" dt="2026-05-05T21:12:09.890" v="347"/>
        <pc:sldMkLst>
          <pc:docMk/>
          <pc:sldMk cId="4054764035" sldId="623"/>
        </pc:sldMkLst>
      </pc:sldChg>
      <pc:sldChg chg="add">
        <pc:chgData name="Helen Lee" userId="950b76d7-29a8-4037-9cf6-1d47a6b96373" providerId="ADAL" clId="{0E72E064-B994-40C3-97B2-7A443233E461}" dt="2026-05-05T21:12:09.890" v="347"/>
        <pc:sldMkLst>
          <pc:docMk/>
          <pc:sldMk cId="2690049644" sldId="624"/>
        </pc:sldMkLst>
      </pc:sldChg>
      <pc:sldChg chg="add">
        <pc:chgData name="Helen Lee" userId="950b76d7-29a8-4037-9cf6-1d47a6b96373" providerId="ADAL" clId="{0E72E064-B994-40C3-97B2-7A443233E461}" dt="2026-05-05T21:12:09.890" v="347"/>
        <pc:sldMkLst>
          <pc:docMk/>
          <pc:sldMk cId="3287306023" sldId="625"/>
        </pc:sldMkLst>
      </pc:sldChg>
      <pc:sldChg chg="add">
        <pc:chgData name="Helen Lee" userId="950b76d7-29a8-4037-9cf6-1d47a6b96373" providerId="ADAL" clId="{0E72E064-B994-40C3-97B2-7A443233E461}" dt="2026-05-05T21:12:09.890" v="347"/>
        <pc:sldMkLst>
          <pc:docMk/>
          <pc:sldMk cId="780015666" sldId="626"/>
        </pc:sldMkLst>
      </pc:sldChg>
      <pc:sldChg chg="add">
        <pc:chgData name="Helen Lee" userId="950b76d7-29a8-4037-9cf6-1d47a6b96373" providerId="ADAL" clId="{0E72E064-B994-40C3-97B2-7A443233E461}" dt="2026-05-05T21:12:09.890" v="347"/>
        <pc:sldMkLst>
          <pc:docMk/>
          <pc:sldMk cId="3329748857" sldId="627"/>
        </pc:sldMkLst>
      </pc:sldChg>
      <pc:sldChg chg="add">
        <pc:chgData name="Helen Lee" userId="950b76d7-29a8-4037-9cf6-1d47a6b96373" providerId="ADAL" clId="{0E72E064-B994-40C3-97B2-7A443233E461}" dt="2026-05-05T21:12:09.890" v="347"/>
        <pc:sldMkLst>
          <pc:docMk/>
          <pc:sldMk cId="3531287908" sldId="628"/>
        </pc:sldMkLst>
      </pc:sldChg>
      <pc:sldChg chg="delSp add setBg delDesignElem">
        <pc:chgData name="Helen Lee" userId="950b76d7-29a8-4037-9cf6-1d47a6b96373" providerId="ADAL" clId="{0E72E064-B994-40C3-97B2-7A443233E461}" dt="2026-05-05T21:12:09.890" v="347"/>
        <pc:sldMkLst>
          <pc:docMk/>
          <pc:sldMk cId="32870688" sldId="629"/>
        </pc:sldMkLst>
        <pc:spChg chg="del">
          <ac:chgData name="Helen Lee" userId="950b76d7-29a8-4037-9cf6-1d47a6b96373" providerId="ADAL" clId="{0E72E064-B994-40C3-97B2-7A443233E461}" dt="2026-05-05T21:12:09.890" v="347"/>
          <ac:spMkLst>
            <pc:docMk/>
            <pc:sldMk cId="32870688" sldId="629"/>
            <ac:spMk id="16" creationId="{99ED5833-B85B-4103-8A3B-CAB0308E6C15}"/>
          </ac:spMkLst>
        </pc:spChg>
      </pc:sldChg>
      <pc:sldChg chg="delSp add setBg delDesignElem">
        <pc:chgData name="Helen Lee" userId="950b76d7-29a8-4037-9cf6-1d47a6b96373" providerId="ADAL" clId="{0E72E064-B994-40C3-97B2-7A443233E461}" dt="2026-05-05T21:12:09.890" v="347"/>
        <pc:sldMkLst>
          <pc:docMk/>
          <pc:sldMk cId="3677856744" sldId="630"/>
        </pc:sldMkLst>
        <pc:spChg chg="del">
          <ac:chgData name="Helen Lee" userId="950b76d7-29a8-4037-9cf6-1d47a6b96373" providerId="ADAL" clId="{0E72E064-B994-40C3-97B2-7A443233E461}" dt="2026-05-05T21:12:09.890" v="347"/>
          <ac:spMkLst>
            <pc:docMk/>
            <pc:sldMk cId="3677856744" sldId="630"/>
            <ac:spMk id="16" creationId="{99ED5833-B85B-4103-8A3B-CAB0308E6C15}"/>
          </ac:spMkLst>
        </pc:spChg>
      </pc:sldChg>
      <pc:sldChg chg="add">
        <pc:chgData name="Helen Lee" userId="950b76d7-29a8-4037-9cf6-1d47a6b96373" providerId="ADAL" clId="{0E72E064-B994-40C3-97B2-7A443233E461}" dt="2026-05-05T21:12:09.890" v="347"/>
        <pc:sldMkLst>
          <pc:docMk/>
          <pc:sldMk cId="2477947512" sldId="631"/>
        </pc:sldMkLst>
      </pc:sldChg>
      <pc:sldChg chg="add">
        <pc:chgData name="Helen Lee" userId="950b76d7-29a8-4037-9cf6-1d47a6b96373" providerId="ADAL" clId="{0E72E064-B994-40C3-97B2-7A443233E461}" dt="2026-05-05T21:12:09.890" v="347"/>
        <pc:sldMkLst>
          <pc:docMk/>
          <pc:sldMk cId="3453423786" sldId="632"/>
        </pc:sldMkLst>
      </pc:sldChg>
      <pc:sldChg chg="delSp add setBg delDesignElem">
        <pc:chgData name="Helen Lee" userId="950b76d7-29a8-4037-9cf6-1d47a6b96373" providerId="ADAL" clId="{0E72E064-B994-40C3-97B2-7A443233E461}" dt="2026-05-05T21:12:09.890" v="347"/>
        <pc:sldMkLst>
          <pc:docMk/>
          <pc:sldMk cId="2224173336" sldId="633"/>
        </pc:sldMkLst>
        <pc:spChg chg="del">
          <ac:chgData name="Helen Lee" userId="950b76d7-29a8-4037-9cf6-1d47a6b96373" providerId="ADAL" clId="{0E72E064-B994-40C3-97B2-7A443233E461}" dt="2026-05-05T21:12:09.890" v="347"/>
          <ac:spMkLst>
            <pc:docMk/>
            <pc:sldMk cId="2224173336" sldId="633"/>
            <ac:spMk id="1042" creationId="{9B7AD9F6-8CE7-4299-8FC6-328F4DCD3FF9}"/>
          </ac:spMkLst>
        </pc:spChg>
        <pc:spChg chg="del">
          <ac:chgData name="Helen Lee" userId="950b76d7-29a8-4037-9cf6-1d47a6b96373" providerId="ADAL" clId="{0E72E064-B994-40C3-97B2-7A443233E461}" dt="2026-05-05T21:12:09.890" v="347"/>
          <ac:spMkLst>
            <pc:docMk/>
            <pc:sldMk cId="2224173336" sldId="633"/>
            <ac:spMk id="1043" creationId="{F49775AF-8896-43EE-92C6-83497D6DC56F}"/>
          </ac:spMkLst>
        </pc:spChg>
      </pc:sldChg>
      <pc:sldChg chg="delSp add setBg delDesignElem">
        <pc:chgData name="Helen Lee" userId="950b76d7-29a8-4037-9cf6-1d47a6b96373" providerId="ADAL" clId="{0E72E064-B994-40C3-97B2-7A443233E461}" dt="2026-05-05T21:12:09.890" v="347"/>
        <pc:sldMkLst>
          <pc:docMk/>
          <pc:sldMk cId="2958215404" sldId="634"/>
        </pc:sldMkLst>
        <pc:spChg chg="del">
          <ac:chgData name="Helen Lee" userId="950b76d7-29a8-4037-9cf6-1d47a6b96373" providerId="ADAL" clId="{0E72E064-B994-40C3-97B2-7A443233E461}" dt="2026-05-05T21:12:09.890" v="347"/>
          <ac:spMkLst>
            <pc:docMk/>
            <pc:sldMk cId="2958215404" sldId="634"/>
            <ac:spMk id="14368" creationId="{F23DDA28-C934-0596-B08B-0C56B4EDC331}"/>
          </ac:spMkLst>
        </pc:spChg>
        <pc:spChg chg="del">
          <ac:chgData name="Helen Lee" userId="950b76d7-29a8-4037-9cf6-1d47a6b96373" providerId="ADAL" clId="{0E72E064-B994-40C3-97B2-7A443233E461}" dt="2026-05-05T21:12:09.890" v="347"/>
          <ac:spMkLst>
            <pc:docMk/>
            <pc:sldMk cId="2958215404" sldId="634"/>
            <ac:spMk id="14370" creationId="{42E8BEAA-F39D-85EB-AA13-FC077B5C9198}"/>
          </ac:spMkLst>
        </pc:spChg>
        <pc:spChg chg="del">
          <ac:chgData name="Helen Lee" userId="950b76d7-29a8-4037-9cf6-1d47a6b96373" providerId="ADAL" clId="{0E72E064-B994-40C3-97B2-7A443233E461}" dt="2026-05-05T21:12:09.890" v="347"/>
          <ac:spMkLst>
            <pc:docMk/>
            <pc:sldMk cId="2958215404" sldId="634"/>
            <ac:spMk id="14372" creationId="{EBE6B12A-E952-4BEC-3809-74EE3726AA63}"/>
          </ac:spMkLst>
        </pc:spChg>
        <pc:spChg chg="del">
          <ac:chgData name="Helen Lee" userId="950b76d7-29a8-4037-9cf6-1d47a6b96373" providerId="ADAL" clId="{0E72E064-B994-40C3-97B2-7A443233E461}" dt="2026-05-05T21:12:09.890" v="347"/>
          <ac:spMkLst>
            <pc:docMk/>
            <pc:sldMk cId="2958215404" sldId="634"/>
            <ac:spMk id="14374" creationId="{6E95B490-EB83-18AC-B771-A754A2851359}"/>
          </ac:spMkLst>
        </pc:spChg>
      </pc:sldChg>
      <pc:sldChg chg="delSp add setBg delDesignElem">
        <pc:chgData name="Helen Lee" userId="950b76d7-29a8-4037-9cf6-1d47a6b96373" providerId="ADAL" clId="{0E72E064-B994-40C3-97B2-7A443233E461}" dt="2026-05-05T21:12:09.890" v="347"/>
        <pc:sldMkLst>
          <pc:docMk/>
          <pc:sldMk cId="1910691861" sldId="635"/>
        </pc:sldMkLst>
        <pc:spChg chg="del">
          <ac:chgData name="Helen Lee" userId="950b76d7-29a8-4037-9cf6-1d47a6b96373" providerId="ADAL" clId="{0E72E064-B994-40C3-97B2-7A443233E461}" dt="2026-05-05T21:12:09.890" v="347"/>
          <ac:spMkLst>
            <pc:docMk/>
            <pc:sldMk cId="1910691861" sldId="635"/>
            <ac:spMk id="9" creationId="{9B7AD9F6-8CE7-4299-8FC6-328F4DCD3FF9}"/>
          </ac:spMkLst>
        </pc:spChg>
        <pc:spChg chg="del">
          <ac:chgData name="Helen Lee" userId="950b76d7-29a8-4037-9cf6-1d47a6b96373" providerId="ADAL" clId="{0E72E064-B994-40C3-97B2-7A443233E461}" dt="2026-05-05T21:12:09.890" v="347"/>
          <ac:spMkLst>
            <pc:docMk/>
            <pc:sldMk cId="1910691861" sldId="635"/>
            <ac:spMk id="11" creationId="{F49775AF-8896-43EE-92C6-83497D6DC56F}"/>
          </ac:spMkLst>
        </pc:spChg>
      </pc:sldChg>
      <pc:sldChg chg="addSp delSp modSp new mod ord setBg">
        <pc:chgData name="Helen Lee" userId="950b76d7-29a8-4037-9cf6-1d47a6b96373" providerId="ADAL" clId="{0E72E064-B994-40C3-97B2-7A443233E461}" dt="2026-05-05T21:14:04.605" v="384" actId="26606"/>
        <pc:sldMkLst>
          <pc:docMk/>
          <pc:sldMk cId="3729744839" sldId="636"/>
        </pc:sldMkLst>
        <pc:spChg chg="mod">
          <ac:chgData name="Helen Lee" userId="950b76d7-29a8-4037-9cf6-1d47a6b96373" providerId="ADAL" clId="{0E72E064-B994-40C3-97B2-7A443233E461}" dt="2026-05-05T21:14:04.605" v="384" actId="26606"/>
          <ac:spMkLst>
            <pc:docMk/>
            <pc:sldMk cId="3729744839" sldId="636"/>
            <ac:spMk id="2" creationId="{30371156-DBC6-A7C6-6BD3-D5B16D38BAE4}"/>
          </ac:spMkLst>
        </pc:spChg>
        <pc:spChg chg="mod ord">
          <ac:chgData name="Helen Lee" userId="950b76d7-29a8-4037-9cf6-1d47a6b96373" providerId="ADAL" clId="{0E72E064-B994-40C3-97B2-7A443233E461}" dt="2026-05-05T21:14:04.605" v="384" actId="26606"/>
          <ac:spMkLst>
            <pc:docMk/>
            <pc:sldMk cId="3729744839" sldId="636"/>
            <ac:spMk id="3" creationId="{A2BC7248-4AA2-0CD8-7ACB-941834D7FD8B}"/>
          </ac:spMkLst>
        </pc:spChg>
        <pc:spChg chg="add del">
          <ac:chgData name="Helen Lee" userId="950b76d7-29a8-4037-9cf6-1d47a6b96373" providerId="ADAL" clId="{0E72E064-B994-40C3-97B2-7A443233E461}" dt="2026-05-05T21:14:04.605" v="384" actId="26606"/>
          <ac:spMkLst>
            <pc:docMk/>
            <pc:sldMk cId="3729744839" sldId="636"/>
            <ac:spMk id="10" creationId="{058A14AF-9FB5-4CC7-BA35-E8E85D3EDF0E}"/>
          </ac:spMkLst>
        </pc:spChg>
        <pc:spChg chg="add del">
          <ac:chgData name="Helen Lee" userId="950b76d7-29a8-4037-9cf6-1d47a6b96373" providerId="ADAL" clId="{0E72E064-B994-40C3-97B2-7A443233E461}" dt="2026-05-05T21:14:04.605" v="384" actId="26606"/>
          <ac:spMkLst>
            <pc:docMk/>
            <pc:sldMk cId="3729744839" sldId="636"/>
            <ac:spMk id="12" creationId="{3A9A4357-BD1D-4622-A4FE-766E6AB8DE84}"/>
          </ac:spMkLst>
        </pc:spChg>
        <pc:spChg chg="add del">
          <ac:chgData name="Helen Lee" userId="950b76d7-29a8-4037-9cf6-1d47a6b96373" providerId="ADAL" clId="{0E72E064-B994-40C3-97B2-7A443233E461}" dt="2026-05-05T21:14:04.605" v="384" actId="26606"/>
          <ac:spMkLst>
            <pc:docMk/>
            <pc:sldMk cId="3729744839" sldId="636"/>
            <ac:spMk id="14" creationId="{E659831F-0D9A-4C63-9EBB-8435B85A440F}"/>
          </ac:spMkLst>
        </pc:spChg>
        <pc:spChg chg="add del">
          <ac:chgData name="Helen Lee" userId="950b76d7-29a8-4037-9cf6-1d47a6b96373" providerId="ADAL" clId="{0E72E064-B994-40C3-97B2-7A443233E461}" dt="2026-05-05T21:14:04.605" v="384" actId="26606"/>
          <ac:spMkLst>
            <pc:docMk/>
            <pc:sldMk cId="3729744839" sldId="636"/>
            <ac:spMk id="16" creationId="{E6995CE5-F890-4ABA-82A2-26507CE8D2A3}"/>
          </ac:spMkLst>
        </pc:spChg>
        <pc:spChg chg="add">
          <ac:chgData name="Helen Lee" userId="950b76d7-29a8-4037-9cf6-1d47a6b96373" providerId="ADAL" clId="{0E72E064-B994-40C3-97B2-7A443233E461}" dt="2026-05-05T21:14:04.605" v="384" actId="26606"/>
          <ac:spMkLst>
            <pc:docMk/>
            <pc:sldMk cId="3729744839" sldId="636"/>
            <ac:spMk id="21" creationId="{700E0F77-E936-4985-B7B1-B9823486AC33}"/>
          </ac:spMkLst>
        </pc:spChg>
        <pc:spChg chg="add">
          <ac:chgData name="Helen Lee" userId="950b76d7-29a8-4037-9cf6-1d47a6b96373" providerId="ADAL" clId="{0E72E064-B994-40C3-97B2-7A443233E461}" dt="2026-05-05T21:14:04.605" v="384" actId="26606"/>
          <ac:spMkLst>
            <pc:docMk/>
            <pc:sldMk cId="3729744839" sldId="636"/>
            <ac:spMk id="23" creationId="{95C8260E-968F-44E8-A823-ABB431311926}"/>
          </ac:spMkLst>
        </pc:spChg>
        <pc:spChg chg="add">
          <ac:chgData name="Helen Lee" userId="950b76d7-29a8-4037-9cf6-1d47a6b96373" providerId="ADAL" clId="{0E72E064-B994-40C3-97B2-7A443233E461}" dt="2026-05-05T21:14:04.605" v="384" actId="26606"/>
          <ac:spMkLst>
            <pc:docMk/>
            <pc:sldMk cId="3729744839" sldId="636"/>
            <ac:spMk id="25" creationId="{2C1BBA94-3F40-40AA-8BB9-E69E25E537C1}"/>
          </ac:spMkLst>
        </pc:spChg>
        <pc:spChg chg="add">
          <ac:chgData name="Helen Lee" userId="950b76d7-29a8-4037-9cf6-1d47a6b96373" providerId="ADAL" clId="{0E72E064-B994-40C3-97B2-7A443233E461}" dt="2026-05-05T21:14:04.605" v="384" actId="26606"/>
          <ac:spMkLst>
            <pc:docMk/>
            <pc:sldMk cId="3729744839" sldId="636"/>
            <ac:spMk id="27" creationId="{FE43805F-24A6-46A4-B19B-54F28347355C}"/>
          </ac:spMkLst>
        </pc:spChg>
        <pc:picChg chg="add mod">
          <ac:chgData name="Helen Lee" userId="950b76d7-29a8-4037-9cf6-1d47a6b96373" providerId="ADAL" clId="{0E72E064-B994-40C3-97B2-7A443233E461}" dt="2026-05-05T21:13:56.791" v="382" actId="26606"/>
          <ac:picMkLst>
            <pc:docMk/>
            <pc:sldMk cId="3729744839" sldId="636"/>
            <ac:picMk id="5" creationId="{7CD6E85B-AA1A-5F56-DB82-96FA2F11A050}"/>
          </ac:picMkLst>
        </pc:picChg>
      </pc:sldChg>
      <pc:sldChg chg="addSp delSp modSp new mod setBg addAnim setClrOvrMap">
        <pc:chgData name="Helen Lee" userId="950b76d7-29a8-4037-9cf6-1d47a6b96373" providerId="ADAL" clId="{0E72E064-B994-40C3-97B2-7A443233E461}" dt="2026-05-05T21:20:47.959" v="462" actId="6549"/>
        <pc:sldMkLst>
          <pc:docMk/>
          <pc:sldMk cId="2002960129" sldId="637"/>
        </pc:sldMkLst>
        <pc:spChg chg="mod">
          <ac:chgData name="Helen Lee" userId="950b76d7-29a8-4037-9cf6-1d47a6b96373" providerId="ADAL" clId="{0E72E064-B994-40C3-97B2-7A443233E461}" dt="2026-05-05T21:20:47.959" v="462" actId="6549"/>
          <ac:spMkLst>
            <pc:docMk/>
            <pc:sldMk cId="2002960129" sldId="637"/>
            <ac:spMk id="2" creationId="{71DF691A-480B-C41A-4FBD-132F2BC04347}"/>
          </ac:spMkLst>
        </pc:spChg>
        <pc:spChg chg="del">
          <ac:chgData name="Helen Lee" userId="950b76d7-29a8-4037-9cf6-1d47a6b96373" providerId="ADAL" clId="{0E72E064-B994-40C3-97B2-7A443233E461}" dt="2026-05-05T21:14:58.508" v="400" actId="478"/>
          <ac:spMkLst>
            <pc:docMk/>
            <pc:sldMk cId="2002960129" sldId="637"/>
            <ac:spMk id="3" creationId="{8BA2A49C-8BB8-0989-3507-F153698DC3AD}"/>
          </ac:spMkLst>
        </pc:spChg>
        <pc:picChg chg="add mod">
          <ac:chgData name="Helen Lee" userId="950b76d7-29a8-4037-9cf6-1d47a6b96373" providerId="ADAL" clId="{0E72E064-B994-40C3-97B2-7A443233E461}" dt="2026-05-05T21:15:04.737" v="403" actId="26606"/>
          <ac:picMkLst>
            <pc:docMk/>
            <pc:sldMk cId="2002960129" sldId="637"/>
            <ac:picMk id="5" creationId="{3E876CEC-EF50-CF33-D2F0-8E84A6DF9A7B}"/>
          </ac:picMkLst>
        </pc:picChg>
      </pc:sldChg>
      <pc:sldChg chg="addSp delSp modSp new mod setBg">
        <pc:chgData name="Helen Lee" userId="950b76d7-29a8-4037-9cf6-1d47a6b96373" providerId="ADAL" clId="{0E72E064-B994-40C3-97B2-7A443233E461}" dt="2026-05-05T21:16:44.245" v="433" actId="26606"/>
        <pc:sldMkLst>
          <pc:docMk/>
          <pc:sldMk cId="3237826625" sldId="638"/>
        </pc:sldMkLst>
        <pc:spChg chg="mod">
          <ac:chgData name="Helen Lee" userId="950b76d7-29a8-4037-9cf6-1d47a6b96373" providerId="ADAL" clId="{0E72E064-B994-40C3-97B2-7A443233E461}" dt="2026-05-05T21:16:44.245" v="433" actId="26606"/>
          <ac:spMkLst>
            <pc:docMk/>
            <pc:sldMk cId="3237826625" sldId="638"/>
            <ac:spMk id="2" creationId="{1F47285E-FDAC-1AF5-29B0-83CE35A3F973}"/>
          </ac:spMkLst>
        </pc:spChg>
        <pc:spChg chg="del">
          <ac:chgData name="Helen Lee" userId="950b76d7-29a8-4037-9cf6-1d47a6b96373" providerId="ADAL" clId="{0E72E064-B994-40C3-97B2-7A443233E461}" dt="2026-05-05T21:16:29.931" v="429" actId="478"/>
          <ac:spMkLst>
            <pc:docMk/>
            <pc:sldMk cId="3237826625" sldId="638"/>
            <ac:spMk id="3" creationId="{D9031C18-F7EF-6287-6882-D9506DCB73CD}"/>
          </ac:spMkLst>
        </pc:spChg>
        <pc:spChg chg="add del">
          <ac:chgData name="Helen Lee" userId="950b76d7-29a8-4037-9cf6-1d47a6b96373" providerId="ADAL" clId="{0E72E064-B994-40C3-97B2-7A443233E461}" dt="2026-05-05T21:16:44.229" v="432" actId="26606"/>
          <ac:spMkLst>
            <pc:docMk/>
            <pc:sldMk cId="3237826625" sldId="638"/>
            <ac:spMk id="10" creationId="{5964CBE2-084A-47DF-A704-CF5F6217B569}"/>
          </ac:spMkLst>
        </pc:spChg>
        <pc:spChg chg="add del">
          <ac:chgData name="Helen Lee" userId="950b76d7-29a8-4037-9cf6-1d47a6b96373" providerId="ADAL" clId="{0E72E064-B994-40C3-97B2-7A443233E461}" dt="2026-05-05T21:16:44.229" v="432" actId="26606"/>
          <ac:spMkLst>
            <pc:docMk/>
            <pc:sldMk cId="3237826625" sldId="638"/>
            <ac:spMk id="12" creationId="{686A5CBB-E03B-4019-8BCD-78975D39E48C}"/>
          </ac:spMkLst>
        </pc:spChg>
        <pc:spChg chg="add del">
          <ac:chgData name="Helen Lee" userId="950b76d7-29a8-4037-9cf6-1d47a6b96373" providerId="ADAL" clId="{0E72E064-B994-40C3-97B2-7A443233E461}" dt="2026-05-05T21:16:44.229" v="432" actId="26606"/>
          <ac:spMkLst>
            <pc:docMk/>
            <pc:sldMk cId="3237826625" sldId="638"/>
            <ac:spMk id="14" creationId="{94993204-9792-4E61-A83C-73D4379E2B1C}"/>
          </ac:spMkLst>
        </pc:spChg>
        <pc:spChg chg="add">
          <ac:chgData name="Helen Lee" userId="950b76d7-29a8-4037-9cf6-1d47a6b96373" providerId="ADAL" clId="{0E72E064-B994-40C3-97B2-7A443233E461}" dt="2026-05-05T21:16:44.245" v="433" actId="26606"/>
          <ac:spMkLst>
            <pc:docMk/>
            <pc:sldMk cId="3237826625" sldId="638"/>
            <ac:spMk id="16" creationId="{C3896A03-3945-419A-B66B-4EE266EDD152}"/>
          </ac:spMkLst>
        </pc:spChg>
        <pc:spChg chg="add">
          <ac:chgData name="Helen Lee" userId="950b76d7-29a8-4037-9cf6-1d47a6b96373" providerId="ADAL" clId="{0E72E064-B994-40C3-97B2-7A443233E461}" dt="2026-05-05T21:16:44.245" v="433" actId="26606"/>
          <ac:spMkLst>
            <pc:docMk/>
            <pc:sldMk cId="3237826625" sldId="638"/>
            <ac:spMk id="17" creationId="{B34F5AD2-EDBD-4BBD-A55C-EAFFD0C7097A}"/>
          </ac:spMkLst>
        </pc:spChg>
        <pc:spChg chg="add">
          <ac:chgData name="Helen Lee" userId="950b76d7-29a8-4037-9cf6-1d47a6b96373" providerId="ADAL" clId="{0E72E064-B994-40C3-97B2-7A443233E461}" dt="2026-05-05T21:16:44.245" v="433" actId="26606"/>
          <ac:spMkLst>
            <pc:docMk/>
            <pc:sldMk cId="3237826625" sldId="638"/>
            <ac:spMk id="18" creationId="{6832F003-FCA6-4CFB-A2EA-308F3AA257D1}"/>
          </ac:spMkLst>
        </pc:spChg>
        <pc:picChg chg="add mod">
          <ac:chgData name="Helen Lee" userId="950b76d7-29a8-4037-9cf6-1d47a6b96373" providerId="ADAL" clId="{0E72E064-B994-40C3-97B2-7A443233E461}" dt="2026-05-05T21:16:44.245" v="433" actId="26606"/>
          <ac:picMkLst>
            <pc:docMk/>
            <pc:sldMk cId="3237826625" sldId="638"/>
            <ac:picMk id="5" creationId="{293FAD7D-0391-C6C8-8B0D-C6E59BA506B0}"/>
          </ac:picMkLst>
        </pc:picChg>
      </pc:sldChg>
      <pc:sldChg chg="addSp delSp modSp new mod setBg">
        <pc:chgData name="Helen Lee" userId="950b76d7-29a8-4037-9cf6-1d47a6b96373" providerId="ADAL" clId="{0E72E064-B994-40C3-97B2-7A443233E461}" dt="2026-05-05T21:20:58.456" v="464" actId="1076"/>
        <pc:sldMkLst>
          <pc:docMk/>
          <pc:sldMk cId="3766874697" sldId="639"/>
        </pc:sldMkLst>
        <pc:spChg chg="del">
          <ac:chgData name="Helen Lee" userId="950b76d7-29a8-4037-9cf6-1d47a6b96373" providerId="ADAL" clId="{0E72E064-B994-40C3-97B2-7A443233E461}" dt="2026-05-05T21:19:40.457" v="442" actId="26606"/>
          <ac:spMkLst>
            <pc:docMk/>
            <pc:sldMk cId="3766874697" sldId="639"/>
            <ac:spMk id="2" creationId="{CE793494-4765-6110-9F82-B85423862488}"/>
          </ac:spMkLst>
        </pc:spChg>
        <pc:spChg chg="del mod">
          <ac:chgData name="Helen Lee" userId="950b76d7-29a8-4037-9cf6-1d47a6b96373" providerId="ADAL" clId="{0E72E064-B994-40C3-97B2-7A443233E461}" dt="2026-05-05T21:19:40.457" v="442" actId="26606"/>
          <ac:spMkLst>
            <pc:docMk/>
            <pc:sldMk cId="3766874697" sldId="639"/>
            <ac:spMk id="3" creationId="{D1900416-E59A-E8FD-C3D0-6FA7686D4193}"/>
          </ac:spMkLst>
        </pc:spChg>
        <pc:spChg chg="add mod">
          <ac:chgData name="Helen Lee" userId="950b76d7-29a8-4037-9cf6-1d47a6b96373" providerId="ADAL" clId="{0E72E064-B994-40C3-97B2-7A443233E461}" dt="2026-05-05T21:20:55.792" v="463" actId="14100"/>
          <ac:spMkLst>
            <pc:docMk/>
            <pc:sldMk cId="3766874697" sldId="639"/>
            <ac:spMk id="7" creationId="{83C8E6CC-BEA3-5DD0-8ABD-4B55C387F8A2}"/>
          </ac:spMkLst>
        </pc:spChg>
        <pc:spChg chg="add mod">
          <ac:chgData name="Helen Lee" userId="950b76d7-29a8-4037-9cf6-1d47a6b96373" providerId="ADAL" clId="{0E72E064-B994-40C3-97B2-7A443233E461}" dt="2026-05-05T21:20:14.150" v="453" actId="255"/>
          <ac:spMkLst>
            <pc:docMk/>
            <pc:sldMk cId="3766874697" sldId="639"/>
            <ac:spMk id="9" creationId="{C2590E06-9E20-9B95-21AF-129FBC55FEDC}"/>
          </ac:spMkLst>
        </pc:spChg>
        <pc:spChg chg="add">
          <ac:chgData name="Helen Lee" userId="950b76d7-29a8-4037-9cf6-1d47a6b96373" providerId="ADAL" clId="{0E72E064-B994-40C3-97B2-7A443233E461}" dt="2026-05-05T21:19:40.457" v="442" actId="26606"/>
          <ac:spMkLst>
            <pc:docMk/>
            <pc:sldMk cId="3766874697" sldId="639"/>
            <ac:spMk id="10" creationId="{F3060C83-F051-4F0E-ABAD-AA0DFC48B218}"/>
          </ac:spMkLst>
        </pc:spChg>
        <pc:spChg chg="add">
          <ac:chgData name="Helen Lee" userId="950b76d7-29a8-4037-9cf6-1d47a6b96373" providerId="ADAL" clId="{0E72E064-B994-40C3-97B2-7A443233E461}" dt="2026-05-05T21:19:40.457" v="442" actId="26606"/>
          <ac:spMkLst>
            <pc:docMk/>
            <pc:sldMk cId="3766874697" sldId="639"/>
            <ac:spMk id="12" creationId="{83C98ABE-055B-441F-B07E-44F97F083C39}"/>
          </ac:spMkLst>
        </pc:spChg>
        <pc:spChg chg="add mod">
          <ac:chgData name="Helen Lee" userId="950b76d7-29a8-4037-9cf6-1d47a6b96373" providerId="ADAL" clId="{0E72E064-B994-40C3-97B2-7A443233E461}" dt="2026-05-05T21:20:32.976" v="460" actId="14100"/>
          <ac:spMkLst>
            <pc:docMk/>
            <pc:sldMk cId="3766874697" sldId="639"/>
            <ac:spMk id="13" creationId="{0D6912F3-605C-6EDD-56BF-E33207A2D6B8}"/>
          </ac:spMkLst>
        </pc:spChg>
        <pc:spChg chg="add">
          <ac:chgData name="Helen Lee" userId="950b76d7-29a8-4037-9cf6-1d47a6b96373" providerId="ADAL" clId="{0E72E064-B994-40C3-97B2-7A443233E461}" dt="2026-05-05T21:19:40.457" v="442" actId="26606"/>
          <ac:spMkLst>
            <pc:docMk/>
            <pc:sldMk cId="3766874697" sldId="639"/>
            <ac:spMk id="14" creationId="{29FDB030-9B49-4CED-8CCD-4D99382388AC}"/>
          </ac:spMkLst>
        </pc:spChg>
        <pc:spChg chg="add">
          <ac:chgData name="Helen Lee" userId="950b76d7-29a8-4037-9cf6-1d47a6b96373" providerId="ADAL" clId="{0E72E064-B994-40C3-97B2-7A443233E461}" dt="2026-05-05T21:19:40.457" v="442" actId="26606"/>
          <ac:spMkLst>
            <pc:docMk/>
            <pc:sldMk cId="3766874697" sldId="639"/>
            <ac:spMk id="16" creationId="{3783CA14-24A1-485C-8B30-D6A5D87987AD}"/>
          </ac:spMkLst>
        </pc:spChg>
        <pc:spChg chg="add">
          <ac:chgData name="Helen Lee" userId="950b76d7-29a8-4037-9cf6-1d47a6b96373" providerId="ADAL" clId="{0E72E064-B994-40C3-97B2-7A443233E461}" dt="2026-05-05T21:19:40.457" v="442" actId="26606"/>
          <ac:spMkLst>
            <pc:docMk/>
            <pc:sldMk cId="3766874697" sldId="639"/>
            <ac:spMk id="18" creationId="{9A97C86A-04D6-40F7-AE84-31AB43E6A846}"/>
          </ac:spMkLst>
        </pc:spChg>
        <pc:spChg chg="add">
          <ac:chgData name="Helen Lee" userId="950b76d7-29a8-4037-9cf6-1d47a6b96373" providerId="ADAL" clId="{0E72E064-B994-40C3-97B2-7A443233E461}" dt="2026-05-05T21:19:40.457" v="442" actId="26606"/>
          <ac:spMkLst>
            <pc:docMk/>
            <pc:sldMk cId="3766874697" sldId="639"/>
            <ac:spMk id="20" creationId="{FF9F2414-84E8-453E-B1F3-389FDE8192D9}"/>
          </ac:spMkLst>
        </pc:spChg>
        <pc:spChg chg="add">
          <ac:chgData name="Helen Lee" userId="950b76d7-29a8-4037-9cf6-1d47a6b96373" providerId="ADAL" clId="{0E72E064-B994-40C3-97B2-7A443233E461}" dt="2026-05-05T21:19:40.457" v="442" actId="26606"/>
          <ac:spMkLst>
            <pc:docMk/>
            <pc:sldMk cId="3766874697" sldId="639"/>
            <ac:spMk id="22" creationId="{3ECA69A1-7536-43AC-85EF-C7106179F5ED}"/>
          </ac:spMkLst>
        </pc:spChg>
        <pc:picChg chg="add mod">
          <ac:chgData name="Helen Lee" userId="950b76d7-29a8-4037-9cf6-1d47a6b96373" providerId="ADAL" clId="{0E72E064-B994-40C3-97B2-7A443233E461}" dt="2026-05-05T21:20:58.456" v="464" actId="1076"/>
          <ac:picMkLst>
            <pc:docMk/>
            <pc:sldMk cId="3766874697" sldId="639"/>
            <ac:picMk id="5" creationId="{EA25E025-6855-540E-78B4-80FBF2488CE6}"/>
          </ac:picMkLst>
        </pc:picChg>
      </pc:sldChg>
      <pc:sldChg chg="addSp delSp modSp new mod setBg addAnim">
        <pc:chgData name="Helen Lee" userId="950b76d7-29a8-4037-9cf6-1d47a6b96373" providerId="ADAL" clId="{0E72E064-B994-40C3-97B2-7A443233E461}" dt="2026-05-05T21:25:27.501" v="547" actId="26606"/>
        <pc:sldMkLst>
          <pc:docMk/>
          <pc:sldMk cId="3816167706" sldId="640"/>
        </pc:sldMkLst>
        <pc:spChg chg="add del mod ord">
          <ac:chgData name="Helen Lee" userId="950b76d7-29a8-4037-9cf6-1d47a6b96373" providerId="ADAL" clId="{0E72E064-B994-40C3-97B2-7A443233E461}" dt="2026-05-05T21:25:27.482" v="546" actId="26606"/>
          <ac:spMkLst>
            <pc:docMk/>
            <pc:sldMk cId="3816167706" sldId="640"/>
            <ac:spMk id="2" creationId="{0C81C518-8D6C-7292-6102-2D04399771F9}"/>
          </ac:spMkLst>
        </pc:spChg>
        <pc:spChg chg="del mod">
          <ac:chgData name="Helen Lee" userId="950b76d7-29a8-4037-9cf6-1d47a6b96373" providerId="ADAL" clId="{0E72E064-B994-40C3-97B2-7A443233E461}" dt="2026-05-05T21:24:45.175" v="479" actId="478"/>
          <ac:spMkLst>
            <pc:docMk/>
            <pc:sldMk cId="3816167706" sldId="640"/>
            <ac:spMk id="3" creationId="{CD4A13C9-74E4-FB93-A90C-F31C85896F63}"/>
          </ac:spMkLst>
        </pc:spChg>
        <pc:spChg chg="add del">
          <ac:chgData name="Helen Lee" userId="950b76d7-29a8-4037-9cf6-1d47a6b96373" providerId="ADAL" clId="{0E72E064-B994-40C3-97B2-7A443233E461}" dt="2026-05-05T21:24:57.485" v="482" actId="26606"/>
          <ac:spMkLst>
            <pc:docMk/>
            <pc:sldMk cId="3816167706" sldId="640"/>
            <ac:spMk id="10" creationId="{D4771268-CB57-404A-9271-370EB28F6090}"/>
          </ac:spMkLst>
        </pc:spChg>
        <pc:spChg chg="add del">
          <ac:chgData name="Helen Lee" userId="950b76d7-29a8-4037-9cf6-1d47a6b96373" providerId="ADAL" clId="{0E72E064-B994-40C3-97B2-7A443233E461}" dt="2026-05-05T21:25:27.501" v="547" actId="26606"/>
          <ac:spMkLst>
            <pc:docMk/>
            <pc:sldMk cId="3816167706" sldId="640"/>
            <ac:spMk id="13" creationId="{37C89E4B-3C9F-44B9-8B86-D9E3D112D8EC}"/>
          </ac:spMkLst>
        </pc:spChg>
        <pc:spChg chg="add del">
          <ac:chgData name="Helen Lee" userId="950b76d7-29a8-4037-9cf6-1d47a6b96373" providerId="ADAL" clId="{0E72E064-B994-40C3-97B2-7A443233E461}" dt="2026-05-05T21:25:27.482" v="546" actId="26606"/>
          <ac:spMkLst>
            <pc:docMk/>
            <pc:sldMk cId="3816167706" sldId="640"/>
            <ac:spMk id="19" creationId="{E45B1D5C-0827-4AF0-8186-11FC5A8B8B92}"/>
          </ac:spMkLst>
        </pc:spChg>
        <pc:spChg chg="add del">
          <ac:chgData name="Helen Lee" userId="950b76d7-29a8-4037-9cf6-1d47a6b96373" providerId="ADAL" clId="{0E72E064-B994-40C3-97B2-7A443233E461}" dt="2026-05-05T21:25:27.482" v="546" actId="26606"/>
          <ac:spMkLst>
            <pc:docMk/>
            <pc:sldMk cId="3816167706" sldId="640"/>
            <ac:spMk id="21" creationId="{99413ED5-9ED4-4772-BCE4-2BCAE6B12E35}"/>
          </ac:spMkLst>
        </pc:spChg>
        <pc:spChg chg="add del">
          <ac:chgData name="Helen Lee" userId="950b76d7-29a8-4037-9cf6-1d47a6b96373" providerId="ADAL" clId="{0E72E064-B994-40C3-97B2-7A443233E461}" dt="2026-05-05T21:25:27.482" v="546" actId="26606"/>
          <ac:spMkLst>
            <pc:docMk/>
            <pc:sldMk cId="3816167706" sldId="640"/>
            <ac:spMk id="23" creationId="{04357C93-F0CB-4A1C-8F77-4E9063789819}"/>
          </ac:spMkLst>
        </pc:spChg>
        <pc:spChg chg="add del">
          <ac:chgData name="Helen Lee" userId="950b76d7-29a8-4037-9cf6-1d47a6b96373" providerId="ADAL" clId="{0E72E064-B994-40C3-97B2-7A443233E461}" dt="2026-05-05T21:25:27.482" v="546" actId="26606"/>
          <ac:spMkLst>
            <pc:docMk/>
            <pc:sldMk cId="3816167706" sldId="640"/>
            <ac:spMk id="25" creationId="{90F533E9-6690-41A8-A372-4C6C622D028D}"/>
          </ac:spMkLst>
        </pc:spChg>
        <pc:spChg chg="add">
          <ac:chgData name="Helen Lee" userId="950b76d7-29a8-4037-9cf6-1d47a6b96373" providerId="ADAL" clId="{0E72E064-B994-40C3-97B2-7A443233E461}" dt="2026-05-05T21:25:27.501" v="547" actId="26606"/>
          <ac:spMkLst>
            <pc:docMk/>
            <pc:sldMk cId="3816167706" sldId="640"/>
            <ac:spMk id="27" creationId="{37C89E4B-3C9F-44B9-8B86-D9E3D112D8EC}"/>
          </ac:spMkLst>
        </pc:spChg>
        <pc:picChg chg="add mod ord">
          <ac:chgData name="Helen Lee" userId="950b76d7-29a8-4037-9cf6-1d47a6b96373" providerId="ADAL" clId="{0E72E064-B994-40C3-97B2-7A443233E461}" dt="2026-05-05T21:25:27.482" v="546" actId="26606"/>
          <ac:picMkLst>
            <pc:docMk/>
            <pc:sldMk cId="3816167706" sldId="640"/>
            <ac:picMk id="5" creationId="{1843E4BE-8002-FB67-D296-A29E85EB648C}"/>
          </ac:picMkLst>
        </pc:picChg>
        <pc:cxnChg chg="add del">
          <ac:chgData name="Helen Lee" userId="950b76d7-29a8-4037-9cf6-1d47a6b96373" providerId="ADAL" clId="{0E72E064-B994-40C3-97B2-7A443233E461}" dt="2026-05-05T21:25:27.501" v="547" actId="26606"/>
          <ac:cxnSpMkLst>
            <pc:docMk/>
            <pc:sldMk cId="3816167706" sldId="640"/>
            <ac:cxnSpMk id="12" creationId="{AA2EAA10-076F-46BD-8F0F-B9A2FB77A85C}"/>
          </ac:cxnSpMkLst>
        </pc:cxnChg>
        <pc:cxnChg chg="add del">
          <ac:chgData name="Helen Lee" userId="950b76d7-29a8-4037-9cf6-1d47a6b96373" providerId="ADAL" clId="{0E72E064-B994-40C3-97B2-7A443233E461}" dt="2026-05-05T21:25:27.501" v="547" actId="26606"/>
          <ac:cxnSpMkLst>
            <pc:docMk/>
            <pc:sldMk cId="3816167706" sldId="640"/>
            <ac:cxnSpMk id="14" creationId="{D891E407-403B-4764-86C9-33A56D3BCAA3}"/>
          </ac:cxnSpMkLst>
        </pc:cxnChg>
        <pc:cxnChg chg="add">
          <ac:chgData name="Helen Lee" userId="950b76d7-29a8-4037-9cf6-1d47a6b96373" providerId="ADAL" clId="{0E72E064-B994-40C3-97B2-7A443233E461}" dt="2026-05-05T21:25:27.501" v="547" actId="26606"/>
          <ac:cxnSpMkLst>
            <pc:docMk/>
            <pc:sldMk cId="3816167706" sldId="640"/>
            <ac:cxnSpMk id="28" creationId="{AA2EAA10-076F-46BD-8F0F-B9A2FB77A85C}"/>
          </ac:cxnSpMkLst>
        </pc:cxnChg>
        <pc:cxnChg chg="add">
          <ac:chgData name="Helen Lee" userId="950b76d7-29a8-4037-9cf6-1d47a6b96373" providerId="ADAL" clId="{0E72E064-B994-40C3-97B2-7A443233E461}" dt="2026-05-05T21:25:27.501" v="547" actId="26606"/>
          <ac:cxnSpMkLst>
            <pc:docMk/>
            <pc:sldMk cId="3816167706" sldId="640"/>
            <ac:cxnSpMk id="29" creationId="{D891E407-403B-4764-86C9-33A56D3BCAA3}"/>
          </ac:cxnSpMkLst>
        </pc:cxnChg>
      </pc:sldChg>
      <pc:sldChg chg="addSp delSp modSp new mod">
        <pc:chgData name="Helen Lee" userId="950b76d7-29a8-4037-9cf6-1d47a6b96373" providerId="ADAL" clId="{0E72E064-B994-40C3-97B2-7A443233E461}" dt="2026-05-05T21:35:15.488" v="574" actId="14100"/>
        <pc:sldMkLst>
          <pc:docMk/>
          <pc:sldMk cId="274089474" sldId="641"/>
        </pc:sldMkLst>
        <pc:spChg chg="mod">
          <ac:chgData name="Helen Lee" userId="950b76d7-29a8-4037-9cf6-1d47a6b96373" providerId="ADAL" clId="{0E72E064-B994-40C3-97B2-7A443233E461}" dt="2026-05-05T21:34:54.897" v="568" actId="1076"/>
          <ac:spMkLst>
            <pc:docMk/>
            <pc:sldMk cId="274089474" sldId="641"/>
            <ac:spMk id="2" creationId="{F4CE390D-AE22-B05E-E450-1BE693B7F00B}"/>
          </ac:spMkLst>
        </pc:spChg>
        <pc:spChg chg="del">
          <ac:chgData name="Helen Lee" userId="950b76d7-29a8-4037-9cf6-1d47a6b96373" providerId="ADAL" clId="{0E72E064-B994-40C3-97B2-7A443233E461}" dt="2026-05-05T21:34:05.557" v="549" actId="478"/>
          <ac:spMkLst>
            <pc:docMk/>
            <pc:sldMk cId="274089474" sldId="641"/>
            <ac:spMk id="3" creationId="{33D60B2E-7716-334C-5A4D-1C9B17B71360}"/>
          </ac:spMkLst>
        </pc:spChg>
        <pc:spChg chg="add mod">
          <ac:chgData name="Helen Lee" userId="950b76d7-29a8-4037-9cf6-1d47a6b96373" providerId="ADAL" clId="{0E72E064-B994-40C3-97B2-7A443233E461}" dt="2026-05-05T21:35:15.488" v="574" actId="14100"/>
          <ac:spMkLst>
            <pc:docMk/>
            <pc:sldMk cId="274089474" sldId="641"/>
            <ac:spMk id="9" creationId="{DA66EDAB-19A2-5701-C810-5180F68609BD}"/>
          </ac:spMkLst>
        </pc:spChg>
        <pc:picChg chg="add mod">
          <ac:chgData name="Helen Lee" userId="950b76d7-29a8-4037-9cf6-1d47a6b96373" providerId="ADAL" clId="{0E72E064-B994-40C3-97B2-7A443233E461}" dt="2026-05-05T21:34:57.325" v="569" actId="1076"/>
          <ac:picMkLst>
            <pc:docMk/>
            <pc:sldMk cId="274089474" sldId="641"/>
            <ac:picMk id="5" creationId="{6BC73CE6-21B8-4357-8C26-5E617E5F0D18}"/>
          </ac:picMkLst>
        </pc:picChg>
        <pc:picChg chg="add mod">
          <ac:chgData name="Helen Lee" userId="950b76d7-29a8-4037-9cf6-1d47a6b96373" providerId="ADAL" clId="{0E72E064-B994-40C3-97B2-7A443233E461}" dt="2026-05-05T21:35:01.198" v="571" actId="1076"/>
          <ac:picMkLst>
            <pc:docMk/>
            <pc:sldMk cId="274089474" sldId="641"/>
            <ac:picMk id="7" creationId="{02199833-26E8-C2A8-D73E-C56EDD86FB2A}"/>
          </ac:picMkLst>
        </pc:picChg>
      </pc:sldChg>
      <pc:sldChg chg="addSp delSp modSp new mod">
        <pc:chgData name="Helen Lee" userId="950b76d7-29a8-4037-9cf6-1d47a6b96373" providerId="ADAL" clId="{0E72E064-B994-40C3-97B2-7A443233E461}" dt="2026-05-05T21:54:29.997" v="661" actId="1076"/>
        <pc:sldMkLst>
          <pc:docMk/>
          <pc:sldMk cId="4231894321" sldId="642"/>
        </pc:sldMkLst>
        <pc:spChg chg="mod">
          <ac:chgData name="Helen Lee" userId="950b76d7-29a8-4037-9cf6-1d47a6b96373" providerId="ADAL" clId="{0E72E064-B994-40C3-97B2-7A443233E461}" dt="2026-05-05T21:35:32.965" v="588" actId="20577"/>
          <ac:spMkLst>
            <pc:docMk/>
            <pc:sldMk cId="4231894321" sldId="642"/>
            <ac:spMk id="2" creationId="{6BFC22D8-D4B0-A6C6-241E-62E2F31BC17C}"/>
          </ac:spMkLst>
        </pc:spChg>
        <pc:spChg chg="del">
          <ac:chgData name="Helen Lee" userId="950b76d7-29a8-4037-9cf6-1d47a6b96373" providerId="ADAL" clId="{0E72E064-B994-40C3-97B2-7A443233E461}" dt="2026-05-05T21:44:32.667" v="609" actId="478"/>
          <ac:spMkLst>
            <pc:docMk/>
            <pc:sldMk cId="4231894321" sldId="642"/>
            <ac:spMk id="3" creationId="{135E3F34-69CB-5AE4-590F-D5E506CF8241}"/>
          </ac:spMkLst>
        </pc:spChg>
        <pc:spChg chg="add del mod">
          <ac:chgData name="Helen Lee" userId="950b76d7-29a8-4037-9cf6-1d47a6b96373" providerId="ADAL" clId="{0E72E064-B994-40C3-97B2-7A443233E461}" dt="2026-05-05T21:44:40.456" v="613" actId="478"/>
          <ac:spMkLst>
            <pc:docMk/>
            <pc:sldMk cId="4231894321" sldId="642"/>
            <ac:spMk id="5" creationId="{BCA10425-A1BD-CA0F-B2CC-55CE847297A5}"/>
          </ac:spMkLst>
        </pc:spChg>
        <pc:spChg chg="add mod">
          <ac:chgData name="Helen Lee" userId="950b76d7-29a8-4037-9cf6-1d47a6b96373" providerId="ADAL" clId="{0E72E064-B994-40C3-97B2-7A443233E461}" dt="2026-05-05T21:54:16.909" v="657" actId="1076"/>
          <ac:spMkLst>
            <pc:docMk/>
            <pc:sldMk cId="4231894321" sldId="642"/>
            <ac:spMk id="9" creationId="{3DB4E62F-B571-806C-8657-6825C720704A}"/>
          </ac:spMkLst>
        </pc:spChg>
        <pc:spChg chg="add del mod">
          <ac:chgData name="Helen Lee" userId="950b76d7-29a8-4037-9cf6-1d47a6b96373" providerId="ADAL" clId="{0E72E064-B994-40C3-97B2-7A443233E461}" dt="2026-05-05T21:47:14.381" v="623" actId="478"/>
          <ac:spMkLst>
            <pc:docMk/>
            <pc:sldMk cId="4231894321" sldId="642"/>
            <ac:spMk id="10" creationId="{15D55308-4525-BB62-5489-DE29268CD9EB}"/>
          </ac:spMkLst>
        </pc:spChg>
        <pc:spChg chg="add mod">
          <ac:chgData name="Helen Lee" userId="950b76d7-29a8-4037-9cf6-1d47a6b96373" providerId="ADAL" clId="{0E72E064-B994-40C3-97B2-7A443233E461}" dt="2026-05-05T21:47:23.569" v="625" actId="14100"/>
          <ac:spMkLst>
            <pc:docMk/>
            <pc:sldMk cId="4231894321" sldId="642"/>
            <ac:spMk id="11" creationId="{D475E464-47FD-0EF4-1A83-02BE1022ED70}"/>
          </ac:spMkLst>
        </pc:spChg>
        <pc:spChg chg="add">
          <ac:chgData name="Helen Lee" userId="950b76d7-29a8-4037-9cf6-1d47a6b96373" providerId="ADAL" clId="{0E72E064-B994-40C3-97B2-7A443233E461}" dt="2026-05-05T21:47:28.061" v="626"/>
          <ac:spMkLst>
            <pc:docMk/>
            <pc:sldMk cId="4231894321" sldId="642"/>
            <ac:spMk id="12" creationId="{2646E961-674B-7957-7B0A-AE2A1386BA13}"/>
          </ac:spMkLst>
        </pc:spChg>
        <pc:spChg chg="add del">
          <ac:chgData name="Helen Lee" userId="950b76d7-29a8-4037-9cf6-1d47a6b96373" providerId="ADAL" clId="{0E72E064-B994-40C3-97B2-7A443233E461}" dt="2026-05-05T21:47:33.203" v="628" actId="478"/>
          <ac:spMkLst>
            <pc:docMk/>
            <pc:sldMk cId="4231894321" sldId="642"/>
            <ac:spMk id="13" creationId="{10FFA15D-F4C1-8DFB-CBAA-58C8D889ABE5}"/>
          </ac:spMkLst>
        </pc:spChg>
        <pc:spChg chg="add mod">
          <ac:chgData name="Helen Lee" userId="950b76d7-29a8-4037-9cf6-1d47a6b96373" providerId="ADAL" clId="{0E72E064-B994-40C3-97B2-7A443233E461}" dt="2026-05-05T21:48:00.906" v="635" actId="14100"/>
          <ac:spMkLst>
            <pc:docMk/>
            <pc:sldMk cId="4231894321" sldId="642"/>
            <ac:spMk id="17" creationId="{0661E597-1883-1DAF-BD68-895B4BFB66FB}"/>
          </ac:spMkLst>
        </pc:spChg>
        <pc:spChg chg="add mod">
          <ac:chgData name="Helen Lee" userId="950b76d7-29a8-4037-9cf6-1d47a6b96373" providerId="ADAL" clId="{0E72E064-B994-40C3-97B2-7A443233E461}" dt="2026-05-05T21:54:23.524" v="659" actId="1076"/>
          <ac:spMkLst>
            <pc:docMk/>
            <pc:sldMk cId="4231894321" sldId="642"/>
            <ac:spMk id="23" creationId="{1CFC9D01-8393-B14B-13BA-78F8C0B3FE75}"/>
          </ac:spMkLst>
        </pc:spChg>
        <pc:spChg chg="add mod">
          <ac:chgData name="Helen Lee" userId="950b76d7-29a8-4037-9cf6-1d47a6b96373" providerId="ADAL" clId="{0E72E064-B994-40C3-97B2-7A443233E461}" dt="2026-05-05T21:54:27.855" v="660" actId="1076"/>
          <ac:spMkLst>
            <pc:docMk/>
            <pc:sldMk cId="4231894321" sldId="642"/>
            <ac:spMk id="25" creationId="{6BC50954-3B1A-8376-DBE1-DC27519DDBCF}"/>
          </ac:spMkLst>
        </pc:spChg>
        <pc:picChg chg="add mod">
          <ac:chgData name="Helen Lee" userId="950b76d7-29a8-4037-9cf6-1d47a6b96373" providerId="ADAL" clId="{0E72E064-B994-40C3-97B2-7A443233E461}" dt="2026-05-05T21:54:10.487" v="656" actId="14100"/>
          <ac:picMkLst>
            <pc:docMk/>
            <pc:sldMk cId="4231894321" sldId="642"/>
            <ac:picMk id="7" creationId="{66867B02-3807-843A-B144-8BE8B431ABFB}"/>
          </ac:picMkLst>
        </pc:picChg>
        <pc:picChg chg="add mod">
          <ac:chgData name="Helen Lee" userId="950b76d7-29a8-4037-9cf6-1d47a6b96373" providerId="ADAL" clId="{0E72E064-B994-40C3-97B2-7A443233E461}" dt="2026-05-05T21:47:51.421" v="632" actId="1076"/>
          <ac:picMkLst>
            <pc:docMk/>
            <pc:sldMk cId="4231894321" sldId="642"/>
            <ac:picMk id="15" creationId="{CD86209C-4791-1AA7-6A66-EA485CC74E68}"/>
          </ac:picMkLst>
        </pc:picChg>
        <pc:picChg chg="add mod">
          <ac:chgData name="Helen Lee" userId="950b76d7-29a8-4037-9cf6-1d47a6b96373" providerId="ADAL" clId="{0E72E064-B994-40C3-97B2-7A443233E461}" dt="2026-05-05T21:54:29.997" v="661" actId="1076"/>
          <ac:picMkLst>
            <pc:docMk/>
            <pc:sldMk cId="4231894321" sldId="642"/>
            <ac:picMk id="19" creationId="{D086B4A6-0B9D-CEC1-7561-D1434EC0D76E}"/>
          </ac:picMkLst>
        </pc:picChg>
        <pc:picChg chg="add mod">
          <ac:chgData name="Helen Lee" userId="950b76d7-29a8-4037-9cf6-1d47a6b96373" providerId="ADAL" clId="{0E72E064-B994-40C3-97B2-7A443233E461}" dt="2026-05-05T21:54:20.796" v="658" actId="1076"/>
          <ac:picMkLst>
            <pc:docMk/>
            <pc:sldMk cId="4231894321" sldId="642"/>
            <ac:picMk id="21" creationId="{65571FB9-62A5-1CB1-9A5C-7E18853A4F5F}"/>
          </ac:picMkLst>
        </pc:picChg>
      </pc:sldChg>
      <pc:sldChg chg="addSp delSp modSp new mod setBg">
        <pc:chgData name="Helen Lee" userId="950b76d7-29a8-4037-9cf6-1d47a6b96373" providerId="ADAL" clId="{0E72E064-B994-40C3-97B2-7A443233E461}" dt="2026-05-05T21:36:57.862" v="608" actId="26606"/>
        <pc:sldMkLst>
          <pc:docMk/>
          <pc:sldMk cId="4022816494" sldId="643"/>
        </pc:sldMkLst>
        <pc:spChg chg="mod">
          <ac:chgData name="Helen Lee" userId="950b76d7-29a8-4037-9cf6-1d47a6b96373" providerId="ADAL" clId="{0E72E064-B994-40C3-97B2-7A443233E461}" dt="2026-05-05T21:36:57.862" v="608" actId="26606"/>
          <ac:spMkLst>
            <pc:docMk/>
            <pc:sldMk cId="4022816494" sldId="643"/>
            <ac:spMk id="2" creationId="{7F1C80AD-D973-6D41-91AE-881828BE4DF9}"/>
          </ac:spMkLst>
        </pc:spChg>
        <pc:spChg chg="del">
          <ac:chgData name="Helen Lee" userId="950b76d7-29a8-4037-9cf6-1d47a6b96373" providerId="ADAL" clId="{0E72E064-B994-40C3-97B2-7A443233E461}" dt="2026-05-05T21:36:17.177" v="604" actId="478"/>
          <ac:spMkLst>
            <pc:docMk/>
            <pc:sldMk cId="4022816494" sldId="643"/>
            <ac:spMk id="3" creationId="{8893A2DE-7016-4618-C3DC-59BD17364826}"/>
          </ac:spMkLst>
        </pc:spChg>
        <pc:spChg chg="add">
          <ac:chgData name="Helen Lee" userId="950b76d7-29a8-4037-9cf6-1d47a6b96373" providerId="ADAL" clId="{0E72E064-B994-40C3-97B2-7A443233E461}" dt="2026-05-05T21:36:57.862" v="608" actId="26606"/>
          <ac:spMkLst>
            <pc:docMk/>
            <pc:sldMk cId="4022816494" sldId="643"/>
            <ac:spMk id="12" creationId="{0E91F5CA-B392-444C-88E3-BF5BAAEBDEB0}"/>
          </ac:spMkLst>
        </pc:spChg>
        <pc:spChg chg="add">
          <ac:chgData name="Helen Lee" userId="950b76d7-29a8-4037-9cf6-1d47a6b96373" providerId="ADAL" clId="{0E72E064-B994-40C3-97B2-7A443233E461}" dt="2026-05-05T21:36:57.862" v="608" actId="26606"/>
          <ac:spMkLst>
            <pc:docMk/>
            <pc:sldMk cId="4022816494" sldId="643"/>
            <ac:spMk id="14" creationId="{DFCA2118-59A2-4310-A4B2-F2CBA821E842}"/>
          </ac:spMkLst>
        </pc:spChg>
        <pc:picChg chg="add del">
          <ac:chgData name="Helen Lee" userId="950b76d7-29a8-4037-9cf6-1d47a6b96373" providerId="ADAL" clId="{0E72E064-B994-40C3-97B2-7A443233E461}" dt="2026-05-05T21:36:53.515" v="606" actId="478"/>
          <ac:picMkLst>
            <pc:docMk/>
            <pc:sldMk cId="4022816494" sldId="643"/>
            <ac:picMk id="5" creationId="{EF629C2E-2AAD-4541-7358-E95D937D4618}"/>
          </ac:picMkLst>
        </pc:picChg>
        <pc:picChg chg="add mod">
          <ac:chgData name="Helen Lee" userId="950b76d7-29a8-4037-9cf6-1d47a6b96373" providerId="ADAL" clId="{0E72E064-B994-40C3-97B2-7A443233E461}" dt="2026-05-05T21:36:57.862" v="608" actId="26606"/>
          <ac:picMkLst>
            <pc:docMk/>
            <pc:sldMk cId="4022816494" sldId="643"/>
            <ac:picMk id="7" creationId="{F3EBE53E-136D-ABCF-863C-60E4A7843DD6}"/>
          </ac:picMkLst>
        </pc:picChg>
      </pc:sldChg>
      <pc:sldChg chg="addSp delSp modSp new mod setBg">
        <pc:chgData name="Helen Lee" userId="950b76d7-29a8-4037-9cf6-1d47a6b96373" providerId="ADAL" clId="{0E72E064-B994-40C3-97B2-7A443233E461}" dt="2026-05-05T21:55:22.333" v="680" actId="20577"/>
        <pc:sldMkLst>
          <pc:docMk/>
          <pc:sldMk cId="3481830774" sldId="644"/>
        </pc:sldMkLst>
        <pc:spChg chg="mod">
          <ac:chgData name="Helen Lee" userId="950b76d7-29a8-4037-9cf6-1d47a6b96373" providerId="ADAL" clId="{0E72E064-B994-40C3-97B2-7A443233E461}" dt="2026-05-05T21:55:22.333" v="680" actId="20577"/>
          <ac:spMkLst>
            <pc:docMk/>
            <pc:sldMk cId="3481830774" sldId="644"/>
            <ac:spMk id="2" creationId="{393069FE-EC13-22FB-1E3F-B2FB66D31EF4}"/>
          </ac:spMkLst>
        </pc:spChg>
        <pc:spChg chg="del">
          <ac:chgData name="Helen Lee" userId="950b76d7-29a8-4037-9cf6-1d47a6b96373" providerId="ADAL" clId="{0E72E064-B994-40C3-97B2-7A443233E461}" dt="2026-05-05T21:55:07.944" v="663" actId="478"/>
          <ac:spMkLst>
            <pc:docMk/>
            <pc:sldMk cId="3481830774" sldId="644"/>
            <ac:spMk id="3" creationId="{9566F4A2-24C8-5047-5DB7-D9EAC0CFCB1E}"/>
          </ac:spMkLst>
        </pc:spChg>
        <pc:spChg chg="add">
          <ac:chgData name="Helen Lee" userId="950b76d7-29a8-4037-9cf6-1d47a6b96373" providerId="ADAL" clId="{0E72E064-B994-40C3-97B2-7A443233E461}" dt="2026-05-05T21:55:13.650" v="665" actId="26606"/>
          <ac:spMkLst>
            <pc:docMk/>
            <pc:sldMk cId="3481830774" sldId="644"/>
            <ac:spMk id="10" creationId="{D4771268-CB57-404A-9271-370EB28F6090}"/>
          </ac:spMkLst>
        </pc:spChg>
        <pc:picChg chg="add mod">
          <ac:chgData name="Helen Lee" userId="950b76d7-29a8-4037-9cf6-1d47a6b96373" providerId="ADAL" clId="{0E72E064-B994-40C3-97B2-7A443233E461}" dt="2026-05-05T21:55:13.650" v="665" actId="26606"/>
          <ac:picMkLst>
            <pc:docMk/>
            <pc:sldMk cId="3481830774" sldId="644"/>
            <ac:picMk id="5" creationId="{DD80DBA1-55D5-81E3-EC0E-C7F2CA2755B3}"/>
          </ac:picMkLst>
        </pc:picChg>
      </pc:sldChg>
      <pc:sldChg chg="addSp delSp modSp new mod">
        <pc:chgData name="Helen Lee" userId="950b76d7-29a8-4037-9cf6-1d47a6b96373" providerId="ADAL" clId="{0E72E064-B994-40C3-97B2-7A443233E461}" dt="2026-05-05T21:57:42.421" v="735" actId="14100"/>
        <pc:sldMkLst>
          <pc:docMk/>
          <pc:sldMk cId="4002080351" sldId="645"/>
        </pc:sldMkLst>
        <pc:spChg chg="mod">
          <ac:chgData name="Helen Lee" userId="950b76d7-29a8-4037-9cf6-1d47a6b96373" providerId="ADAL" clId="{0E72E064-B994-40C3-97B2-7A443233E461}" dt="2026-05-05T21:57:16.401" v="727" actId="14100"/>
          <ac:spMkLst>
            <pc:docMk/>
            <pc:sldMk cId="4002080351" sldId="645"/>
            <ac:spMk id="2" creationId="{8D38447F-8AB3-B54A-D481-251C395E0230}"/>
          </ac:spMkLst>
        </pc:spChg>
        <pc:spChg chg="del">
          <ac:chgData name="Helen Lee" userId="950b76d7-29a8-4037-9cf6-1d47a6b96373" providerId="ADAL" clId="{0E72E064-B994-40C3-97B2-7A443233E461}" dt="2026-05-05T21:56:43.658" v="682" actId="478"/>
          <ac:spMkLst>
            <pc:docMk/>
            <pc:sldMk cId="4002080351" sldId="645"/>
            <ac:spMk id="3" creationId="{8CF7CCC9-22CD-CF49-06D4-DAA20DCF9C07}"/>
          </ac:spMkLst>
        </pc:spChg>
        <pc:spChg chg="add del">
          <ac:chgData name="Helen Lee" userId="950b76d7-29a8-4037-9cf6-1d47a6b96373" providerId="ADAL" clId="{0E72E064-B994-40C3-97B2-7A443233E461}" dt="2026-05-05T21:56:48.133" v="684" actId="22"/>
          <ac:spMkLst>
            <pc:docMk/>
            <pc:sldMk cId="4002080351" sldId="645"/>
            <ac:spMk id="5" creationId="{97218CB1-D943-AF18-4C8A-D2D39D7BF97B}"/>
          </ac:spMkLst>
        </pc:spChg>
        <pc:spChg chg="add mod">
          <ac:chgData name="Helen Lee" userId="950b76d7-29a8-4037-9cf6-1d47a6b96373" providerId="ADAL" clId="{0E72E064-B994-40C3-97B2-7A443233E461}" dt="2026-05-05T21:57:37.468" v="733" actId="14100"/>
          <ac:spMkLst>
            <pc:docMk/>
            <pc:sldMk cId="4002080351" sldId="645"/>
            <ac:spMk id="8" creationId="{99E9042E-3DDF-FD71-774F-4B73E842A2F7}"/>
          </ac:spMkLst>
        </pc:spChg>
        <pc:graphicFrameChg chg="add mod modGraphic">
          <ac:chgData name="Helen Lee" userId="950b76d7-29a8-4037-9cf6-1d47a6b96373" providerId="ADAL" clId="{0E72E064-B994-40C3-97B2-7A443233E461}" dt="2026-05-05T21:57:42.421" v="735" actId="14100"/>
          <ac:graphicFrameMkLst>
            <pc:docMk/>
            <pc:sldMk cId="4002080351" sldId="645"/>
            <ac:graphicFrameMk id="6" creationId="{613A86CE-39E0-8E81-A21E-145F7CBCEE0B}"/>
          </ac:graphicFrameMkLst>
        </pc:graphicFrameChg>
      </pc:sldChg>
      <pc:sldChg chg="new del">
        <pc:chgData name="Helen Lee" userId="950b76d7-29a8-4037-9cf6-1d47a6b96373" providerId="ADAL" clId="{0E72E064-B994-40C3-97B2-7A443233E461}" dt="2026-05-05T22:00:00.685" v="739" actId="47"/>
        <pc:sldMkLst>
          <pc:docMk/>
          <pc:sldMk cId="589846091" sldId="646"/>
        </pc:sldMkLst>
      </pc:sldChg>
      <pc:sldChg chg="delSp add setBg delDesignElem">
        <pc:chgData name="Helen Lee" userId="950b76d7-29a8-4037-9cf6-1d47a6b96373" providerId="ADAL" clId="{0E72E064-B994-40C3-97B2-7A443233E461}" dt="2026-05-05T21:59:58.352" v="738"/>
        <pc:sldMkLst>
          <pc:docMk/>
          <pc:sldMk cId="3594788951" sldId="647"/>
        </pc:sldMkLst>
        <pc:spChg chg="del">
          <ac:chgData name="Helen Lee" userId="950b76d7-29a8-4037-9cf6-1d47a6b96373" providerId="ADAL" clId="{0E72E064-B994-40C3-97B2-7A443233E461}" dt="2026-05-05T21:59:58.352" v="738"/>
          <ac:spMkLst>
            <pc:docMk/>
            <pc:sldMk cId="3594788951" sldId="647"/>
            <ac:spMk id="15" creationId="{9B7AD9F6-8CE7-4299-8FC6-328F4DCD3FF9}"/>
          </ac:spMkLst>
        </pc:spChg>
        <pc:spChg chg="del">
          <ac:chgData name="Helen Lee" userId="950b76d7-29a8-4037-9cf6-1d47a6b96373" providerId="ADAL" clId="{0E72E064-B994-40C3-97B2-7A443233E461}" dt="2026-05-05T21:59:58.352" v="738"/>
          <ac:spMkLst>
            <pc:docMk/>
            <pc:sldMk cId="3594788951" sldId="647"/>
            <ac:spMk id="17" creationId="{F49775AF-8896-43EE-92C6-83497D6DC56F}"/>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NULL" TargetMode="External"/></Relationships>
</file>

<file path=ppt/charts/_rels/chart2.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NULL" TargetMode="Externa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Scree Plot</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19050" cap="rnd">
              <a:solidFill>
                <a:schemeClr val="accent1"/>
              </a:solidFill>
              <a:round/>
            </a:ln>
            <a:effectLst/>
          </c:spPr>
          <c:marker>
            <c:symbol val="none"/>
          </c:marker>
          <c:cat>
            <c:numLit>
              <c:formatCode>General</c:formatCode>
              <c:ptCount val="23"/>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pt idx="21">
                <c:v>22</c:v>
              </c:pt>
              <c:pt idx="22">
                <c:v>23</c:v>
              </c:pt>
            </c:numLit>
          </c:cat>
          <c:val>
            <c:numLit>
              <c:formatCode>General</c:formatCode>
              <c:ptCount val="23"/>
              <c:pt idx="0">
                <c:v>6.3863139595759488</c:v>
              </c:pt>
              <c:pt idx="1">
                <c:v>2.9589941664863582</c:v>
              </c:pt>
              <c:pt idx="2">
                <c:v>2.3714989662126551</c:v>
              </c:pt>
              <c:pt idx="3">
                <c:v>1.7076948004988779</c:v>
              </c:pt>
              <c:pt idx="4">
                <c:v>1.563440090785162</c:v>
              </c:pt>
              <c:pt idx="5">
                <c:v>1.0457819186480899</c:v>
              </c:pt>
              <c:pt idx="6">
                <c:v>0.78026696304290821</c:v>
              </c:pt>
              <c:pt idx="7">
                <c:v>0.59954969551615467</c:v>
              </c:pt>
              <c:pt idx="8">
                <c:v>0.55581031137324122</c:v>
              </c:pt>
              <c:pt idx="9">
                <c:v>0.52876971130615191</c:v>
              </c:pt>
              <c:pt idx="10">
                <c:v>0.51516840420435739</c:v>
              </c:pt>
              <c:pt idx="11">
                <c:v>0.46660576169794421</c:v>
              </c:pt>
              <c:pt idx="12">
                <c:v>0.430270784293111</c:v>
              </c:pt>
              <c:pt idx="13">
                <c:v>0.42720965661850302</c:v>
              </c:pt>
              <c:pt idx="14">
                <c:v>0.39713408428809882</c:v>
              </c:pt>
              <c:pt idx="15">
                <c:v>0.3564074554474721</c:v>
              </c:pt>
              <c:pt idx="16">
                <c:v>0.3448167464521455</c:v>
              </c:pt>
              <c:pt idx="17">
                <c:v>0.31463094679041181</c:v>
              </c:pt>
              <c:pt idx="18">
                <c:v>0.29573250306796939</c:v>
              </c:pt>
              <c:pt idx="19">
                <c:v>0.27639179197392688</c:v>
              </c:pt>
              <c:pt idx="20">
                <c:v>0.23988704074504069</c:v>
              </c:pt>
              <c:pt idx="21">
                <c:v>0.23367940305060461</c:v>
              </c:pt>
              <c:pt idx="22">
                <c:v>0.20394483792487389</c:v>
              </c:pt>
            </c:numLit>
          </c:val>
          <c:smooth val="0"/>
          <c:extLst>
            <c:ext xmlns:c16="http://schemas.microsoft.com/office/drawing/2014/chart" uri="{C3380CC4-5D6E-409C-BE32-E72D297353CC}">
              <c16:uniqueId val="{00000000-C4D9-45D2-84B0-EDA138845F36}"/>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Component Number</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Eigenvalue</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Scree Plot</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2977576429216687E-2"/>
          <c:y val="0.20492085446285077"/>
          <c:w val="0.89949778021184124"/>
          <c:h val="0.73530388142031278"/>
        </c:manualLayout>
      </c:layout>
      <c:lineChart>
        <c:grouping val="standard"/>
        <c:varyColors val="0"/>
        <c:ser>
          <c:idx val="0"/>
          <c:order val="0"/>
          <c:spPr>
            <a:ln w="19050" cap="rnd">
              <a:solidFill>
                <a:schemeClr val="accent1"/>
              </a:solidFill>
              <a:round/>
            </a:ln>
            <a:effectLst/>
          </c:spPr>
          <c:marker>
            <c:symbol val="none"/>
          </c:marker>
          <c:cat>
            <c:numLit>
              <c:formatCode>General</c:formatCode>
              <c:ptCount val="21"/>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numLit>
          </c:cat>
          <c:val>
            <c:numLit>
              <c:formatCode>General</c:formatCode>
              <c:ptCount val="21"/>
              <c:pt idx="0">
                <c:v>6.2797414650384313</c:v>
              </c:pt>
              <c:pt idx="1">
                <c:v>2.9469315283314721</c:v>
              </c:pt>
              <c:pt idx="2">
                <c:v>2.3500434727545549</c:v>
              </c:pt>
              <c:pt idx="3">
                <c:v>1.6665930108071629</c:v>
              </c:pt>
              <c:pt idx="4">
                <c:v>1.4905500221284871</c:v>
              </c:pt>
              <c:pt idx="5">
                <c:v>0.61535433564940079</c:v>
              </c:pt>
              <c:pt idx="6">
                <c:v>0.56336526121359487</c:v>
              </c:pt>
              <c:pt idx="7">
                <c:v>0.52900711230089847</c:v>
              </c:pt>
              <c:pt idx="8">
                <c:v>0.51733069419820676</c:v>
              </c:pt>
              <c:pt idx="9">
                <c:v>0.48177345923781179</c:v>
              </c:pt>
              <c:pt idx="10">
                <c:v>0.43145754476020848</c:v>
              </c:pt>
              <c:pt idx="11">
                <c:v>0.42980741449580512</c:v>
              </c:pt>
              <c:pt idx="12">
                <c:v>0.39770598207408231</c:v>
              </c:pt>
              <c:pt idx="13">
                <c:v>0.37363036153560969</c:v>
              </c:pt>
              <c:pt idx="14">
                <c:v>0.34778093337874311</c:v>
              </c:pt>
              <c:pt idx="15">
                <c:v>0.31720061543364281</c:v>
              </c:pt>
              <c:pt idx="16">
                <c:v>0.30354910276321811</c:v>
              </c:pt>
              <c:pt idx="17">
                <c:v>0.27805338033547489</c:v>
              </c:pt>
              <c:pt idx="18">
                <c:v>0.24140442632393941</c:v>
              </c:pt>
              <c:pt idx="19">
                <c:v>0.23389399743285169</c:v>
              </c:pt>
              <c:pt idx="20">
                <c:v>0.20482587980640271</c:v>
              </c:pt>
            </c:numLit>
          </c:val>
          <c:smooth val="0"/>
          <c:extLst>
            <c:ext xmlns:c16="http://schemas.microsoft.com/office/drawing/2014/chart" uri="{C3380CC4-5D6E-409C-BE32-E72D297353CC}">
              <c16:uniqueId val="{00000000-938C-4131-8F47-74661B6326CF}"/>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Component Number</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Eigenvalue</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Estimated Marginal Means of Job Satisfaction</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542079425440051"/>
          <c:y val="0.11950341457984003"/>
          <c:w val="0.89457920574559946"/>
          <c:h val="0.67634667789119751"/>
        </c:manualLayout>
      </c:layout>
      <c:lineChart>
        <c:grouping val="standard"/>
        <c:varyColors val="0"/>
        <c:ser>
          <c:idx val="0"/>
          <c:order val="0"/>
          <c:spPr>
            <a:ln w="19050" cap="rnd">
              <a:solidFill>
                <a:schemeClr val="accent1"/>
              </a:solidFill>
              <a:round/>
            </a:ln>
            <a:effectLst/>
          </c:spPr>
          <c:marker>
            <c:symbol val="none"/>
          </c:marker>
          <c:cat>
            <c:strLit>
              <c:ptCount val="5"/>
              <c:pt idx="0">
                <c:v>Temporary</c:v>
              </c:pt>
              <c:pt idx="1">
                <c:v>Operator</c:v>
              </c:pt>
              <c:pt idx="2">
                <c:v>Secretary</c:v>
              </c:pt>
              <c:pt idx="3">
                <c:v>Team leader</c:v>
              </c:pt>
              <c:pt idx="4">
                <c:v>Management</c:v>
              </c:pt>
            </c:strLit>
          </c:cat>
          <c:val>
            <c:numLit>
              <c:formatCode>0.00</c:formatCode>
              <c:ptCount val="5"/>
              <c:pt idx="0">
                <c:v>1.3333333333333319</c:v>
              </c:pt>
              <c:pt idx="1">
                <c:v>2.9381818181818171</c:v>
              </c:pt>
              <c:pt idx="2">
                <c:v>1.4999999999999989</c:v>
              </c:pt>
              <c:pt idx="3">
                <c:v>3.4999999999999991</c:v>
              </c:pt>
              <c:pt idx="4">
                <c:v>5.0000000000000062</c:v>
              </c:pt>
            </c:numLit>
          </c:val>
          <c:smooth val="0"/>
          <c:extLst>
            <c:ext xmlns:c16="http://schemas.microsoft.com/office/drawing/2014/chart" uri="{C3380CC4-5D6E-409C-BE32-E72D297353CC}">
              <c16:uniqueId val="{00000000-095B-4E65-A949-561C6C6A1387}"/>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Role</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Estimated Marginal Means</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Scree Plot</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2.9166808784916062E-2"/>
          <c:y val="2.135193517313112E-2"/>
          <c:w val="0.89552316357454542"/>
          <c:h val="0.68319825694990111"/>
        </c:manualLayout>
      </c:layout>
      <c:lineChart>
        <c:grouping val="standard"/>
        <c:varyColors val="0"/>
        <c:ser>
          <c:idx val="0"/>
          <c:order val="0"/>
          <c:spPr>
            <a:ln w="19050" cap="rnd">
              <a:solidFill>
                <a:schemeClr val="accent1"/>
              </a:solidFill>
              <a:round/>
            </a:ln>
            <a:effectLst/>
          </c:spPr>
          <c:marker>
            <c:symbol val="none"/>
          </c:marker>
          <c:cat>
            <c:numLit>
              <c:formatCode>General</c:formatCode>
              <c:ptCount val="21"/>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pt idx="15">
                <c:v>16</c:v>
              </c:pt>
              <c:pt idx="16">
                <c:v>17</c:v>
              </c:pt>
              <c:pt idx="17">
                <c:v>18</c:v>
              </c:pt>
              <c:pt idx="18">
                <c:v>19</c:v>
              </c:pt>
              <c:pt idx="19">
                <c:v>20</c:v>
              </c:pt>
              <c:pt idx="20">
                <c:v>21</c:v>
              </c:pt>
            </c:numLit>
          </c:cat>
          <c:val>
            <c:numLit>
              <c:formatCode>General</c:formatCode>
              <c:ptCount val="21"/>
              <c:pt idx="0">
                <c:v>6.2797414650384313</c:v>
              </c:pt>
              <c:pt idx="1">
                <c:v>2.9469315283314721</c:v>
              </c:pt>
              <c:pt idx="2">
                <c:v>2.3500434727545549</c:v>
              </c:pt>
              <c:pt idx="3">
                <c:v>1.6665930108071629</c:v>
              </c:pt>
              <c:pt idx="4">
                <c:v>1.4905500221284871</c:v>
              </c:pt>
              <c:pt idx="5">
                <c:v>0.61535433564940079</c:v>
              </c:pt>
              <c:pt idx="6">
                <c:v>0.56336526121359487</c:v>
              </c:pt>
              <c:pt idx="7">
                <c:v>0.52900711230089847</c:v>
              </c:pt>
              <c:pt idx="8">
                <c:v>0.51733069419820676</c:v>
              </c:pt>
              <c:pt idx="9">
                <c:v>0.48177345923781179</c:v>
              </c:pt>
              <c:pt idx="10">
                <c:v>0.43145754476020848</c:v>
              </c:pt>
              <c:pt idx="11">
                <c:v>0.42980741449580512</c:v>
              </c:pt>
              <c:pt idx="12">
                <c:v>0.39770598207408231</c:v>
              </c:pt>
              <c:pt idx="13">
                <c:v>0.37363036153560969</c:v>
              </c:pt>
              <c:pt idx="14">
                <c:v>0.34778093337874311</c:v>
              </c:pt>
              <c:pt idx="15">
                <c:v>0.31720061543364281</c:v>
              </c:pt>
              <c:pt idx="16">
                <c:v>0.30354910276321811</c:v>
              </c:pt>
              <c:pt idx="17">
                <c:v>0.27805338033547489</c:v>
              </c:pt>
              <c:pt idx="18">
                <c:v>0.24140442632393941</c:v>
              </c:pt>
              <c:pt idx="19">
                <c:v>0.23389399743285169</c:v>
              </c:pt>
              <c:pt idx="20">
                <c:v>0.20482587980640271</c:v>
              </c:pt>
            </c:numLit>
          </c:val>
          <c:smooth val="0"/>
          <c:extLst>
            <c:ext xmlns:c16="http://schemas.microsoft.com/office/drawing/2014/chart" uri="{C3380CC4-5D6E-409C-BE32-E72D297353CC}">
              <c16:uniqueId val="{00000000-1F36-423E-8F38-56D5D92DDD55}"/>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Component Number</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Eigenvalue</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s>
</file>

<file path=ppt/diagrams/_rels/data2.xml.rels><?xml version="1.0" encoding="UTF-8" standalone="yes"?>
<Relationships xmlns="http://schemas.openxmlformats.org/package/2006/relationships"><Relationship Id="rId2" Type="http://schemas.openxmlformats.org/officeDocument/2006/relationships/image" Target="../media/image45.svg"/><Relationship Id="rId1" Type="http://schemas.openxmlformats.org/officeDocument/2006/relationships/image" Target="../media/image44.svg"/></Relationships>
</file>

<file path=ppt/diagrams/_rels/data3.xml.rels><?xml version="1.0" encoding="UTF-8" standalone="yes"?>
<Relationships xmlns="http://schemas.openxmlformats.org/package/2006/relationships"><Relationship Id="rId3" Type="http://schemas.openxmlformats.org/officeDocument/2006/relationships/image" Target="../media/image95.svg"/><Relationship Id="rId2" Type="http://schemas.openxmlformats.org/officeDocument/2006/relationships/image" Target="../media/image94.svg"/><Relationship Id="rId1" Type="http://schemas.openxmlformats.org/officeDocument/2006/relationships/image" Target="../media/image93.svg"/></Relationships>
</file>

<file path=ppt/diagrams/_rels/data4.xml.rels><?xml version="1.0" encoding="UTF-8" standalone="yes"?>
<Relationships xmlns="http://schemas.openxmlformats.org/package/2006/relationships"><Relationship Id="rId3" Type="http://schemas.openxmlformats.org/officeDocument/2006/relationships/image" Target="../media/image214.svg"/><Relationship Id="rId2" Type="http://schemas.openxmlformats.org/officeDocument/2006/relationships/image" Target="../media/image94.svg"/><Relationship Id="rId1" Type="http://schemas.openxmlformats.org/officeDocument/2006/relationships/image" Target="../media/image9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svg"/><Relationship Id="rId1"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5.svg"/><Relationship Id="rId1" Type="http://schemas.openxmlformats.org/officeDocument/2006/relationships/image" Target="../media/image4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5.svg"/><Relationship Id="rId2" Type="http://schemas.openxmlformats.org/officeDocument/2006/relationships/image" Target="../media/image94.svg"/><Relationship Id="rId1" Type="http://schemas.openxmlformats.org/officeDocument/2006/relationships/image" Target="../media/image9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4.svg"/><Relationship Id="rId2" Type="http://schemas.openxmlformats.org/officeDocument/2006/relationships/image" Target="../media/image94.svg"/><Relationship Id="rId1" Type="http://schemas.openxmlformats.org/officeDocument/2006/relationships/image" Target="../media/image9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E990B5-9FF0-4364-AD13-173151BE433A}"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279918EA-7C72-47B4-A1A9-37A32B79DCCA}">
      <dgm:prSet/>
      <dgm:spPr/>
      <dgm:t>
        <a:bodyPr/>
        <a:lstStyle/>
        <a:p>
          <a:pPr>
            <a:defRPr b="1"/>
          </a:pPr>
          <a:r>
            <a:rPr lang="en-US" b="1"/>
            <a:t>Reliability </a:t>
          </a:r>
          <a:r>
            <a:rPr lang="en-US"/>
            <a:t>= A feature of measures – the method of measuring is </a:t>
          </a:r>
          <a:r>
            <a:rPr lang="en-US" u="sng"/>
            <a:t>dependable</a:t>
          </a:r>
          <a:r>
            <a:rPr lang="en-US"/>
            <a:t> and </a:t>
          </a:r>
          <a:r>
            <a:rPr lang="en-US" u="sng"/>
            <a:t>consistent</a:t>
          </a:r>
          <a:endParaRPr lang="en-US"/>
        </a:p>
      </dgm:t>
    </dgm:pt>
    <dgm:pt modelId="{1307CAE8-5AA1-4F9C-A973-D86644589E2C}" type="parTrans" cxnId="{52A00E23-AB19-43AE-9266-16C419BE2723}">
      <dgm:prSet/>
      <dgm:spPr/>
      <dgm:t>
        <a:bodyPr/>
        <a:lstStyle/>
        <a:p>
          <a:endParaRPr lang="en-US"/>
        </a:p>
      </dgm:t>
    </dgm:pt>
    <dgm:pt modelId="{F2695AC8-561C-4C75-AF56-6962B1423F09}" type="sibTrans" cxnId="{52A00E23-AB19-43AE-9266-16C419BE2723}">
      <dgm:prSet/>
      <dgm:spPr/>
      <dgm:t>
        <a:bodyPr/>
        <a:lstStyle/>
        <a:p>
          <a:endParaRPr lang="en-US"/>
        </a:p>
      </dgm:t>
    </dgm:pt>
    <dgm:pt modelId="{E78D26B5-16D7-47E3-8C21-88FDD24666E9}">
      <dgm:prSet/>
      <dgm:spPr/>
      <dgm:t>
        <a:bodyPr/>
        <a:lstStyle/>
        <a:p>
          <a:pPr>
            <a:defRPr b="1"/>
          </a:pPr>
          <a:r>
            <a:rPr lang="en-GB"/>
            <a:t>Two ways to estimate reliability: </a:t>
          </a:r>
          <a:endParaRPr lang="en-US"/>
        </a:p>
      </dgm:t>
    </dgm:pt>
    <dgm:pt modelId="{DB0D92AB-5E30-4E90-8069-A8189F1F16BD}" type="parTrans" cxnId="{C5FB6961-03B7-4F59-AABA-3522E4C4B641}">
      <dgm:prSet/>
      <dgm:spPr/>
      <dgm:t>
        <a:bodyPr/>
        <a:lstStyle/>
        <a:p>
          <a:endParaRPr lang="en-US"/>
        </a:p>
      </dgm:t>
    </dgm:pt>
    <dgm:pt modelId="{F881E4B0-1E49-4ED8-A26A-7061DE820C20}" type="sibTrans" cxnId="{C5FB6961-03B7-4F59-AABA-3522E4C4B641}">
      <dgm:prSet/>
      <dgm:spPr/>
      <dgm:t>
        <a:bodyPr/>
        <a:lstStyle/>
        <a:p>
          <a:endParaRPr lang="en-US"/>
        </a:p>
      </dgm:t>
    </dgm:pt>
    <dgm:pt modelId="{FB8934AA-1CA9-4FE4-91FB-B1565139749C}">
      <dgm:prSet/>
      <dgm:spPr/>
      <dgm:t>
        <a:bodyPr/>
        <a:lstStyle/>
        <a:p>
          <a:r>
            <a:rPr lang="en-GB"/>
            <a:t>Test/retest: correlation between two tests for the same subject</a:t>
          </a:r>
          <a:endParaRPr lang="en-US"/>
        </a:p>
      </dgm:t>
    </dgm:pt>
    <dgm:pt modelId="{6F9BE94C-9C05-458A-B408-DBA90B0FDF93}" type="parTrans" cxnId="{8EE1B8C5-6CBD-4D15-B023-C094B812E5FB}">
      <dgm:prSet/>
      <dgm:spPr/>
      <dgm:t>
        <a:bodyPr/>
        <a:lstStyle/>
        <a:p>
          <a:endParaRPr lang="en-US"/>
        </a:p>
      </dgm:t>
    </dgm:pt>
    <dgm:pt modelId="{8C260D2A-EBE6-4FB0-B6D0-90CE7892F05B}" type="sibTrans" cxnId="{8EE1B8C5-6CBD-4D15-B023-C094B812E5FB}">
      <dgm:prSet/>
      <dgm:spPr/>
      <dgm:t>
        <a:bodyPr/>
        <a:lstStyle/>
        <a:p>
          <a:endParaRPr lang="en-US"/>
        </a:p>
      </dgm:t>
    </dgm:pt>
    <dgm:pt modelId="{DFB17D73-2156-466F-B3CE-545DAE9709FC}">
      <dgm:prSet/>
      <dgm:spPr/>
      <dgm:t>
        <a:bodyPr/>
        <a:lstStyle/>
        <a:p>
          <a:r>
            <a:rPr lang="en-GB"/>
            <a:t>Internal consistency: Cronbach's alpha </a:t>
          </a:r>
          <a:endParaRPr lang="en-US"/>
        </a:p>
      </dgm:t>
    </dgm:pt>
    <dgm:pt modelId="{477F1324-04C9-4DBF-8A07-69D272F7C150}" type="parTrans" cxnId="{A85C022A-EC6B-4024-9E7F-C4AFA778432E}">
      <dgm:prSet/>
      <dgm:spPr/>
      <dgm:t>
        <a:bodyPr/>
        <a:lstStyle/>
        <a:p>
          <a:endParaRPr lang="en-US"/>
        </a:p>
      </dgm:t>
    </dgm:pt>
    <dgm:pt modelId="{936966E9-F861-4A6B-ACCD-D052BF1AAFE0}" type="sibTrans" cxnId="{A85C022A-EC6B-4024-9E7F-C4AFA778432E}">
      <dgm:prSet/>
      <dgm:spPr/>
      <dgm:t>
        <a:bodyPr/>
        <a:lstStyle/>
        <a:p>
          <a:endParaRPr lang="en-US"/>
        </a:p>
      </dgm:t>
    </dgm:pt>
    <dgm:pt modelId="{1900CBBB-4C20-4933-A38C-150EF3C313B6}">
      <dgm:prSet/>
      <dgm:spPr/>
      <dgm:t>
        <a:bodyPr/>
        <a:lstStyle/>
        <a:p>
          <a:pPr>
            <a:defRPr b="1"/>
          </a:pPr>
          <a:r>
            <a:rPr lang="en-US"/>
            <a:t>To improve reliability:</a:t>
          </a:r>
        </a:p>
      </dgm:t>
    </dgm:pt>
    <dgm:pt modelId="{0B53825F-2D3F-4E5C-88B1-95242570796D}" type="parTrans" cxnId="{471655FE-070D-445F-BEB6-25CF6BEA7495}">
      <dgm:prSet/>
      <dgm:spPr/>
      <dgm:t>
        <a:bodyPr/>
        <a:lstStyle/>
        <a:p>
          <a:endParaRPr lang="en-US"/>
        </a:p>
      </dgm:t>
    </dgm:pt>
    <dgm:pt modelId="{39194A57-490F-4D7C-B1ED-3A2D6A280B03}" type="sibTrans" cxnId="{471655FE-070D-445F-BEB6-25CF6BEA7495}">
      <dgm:prSet/>
      <dgm:spPr/>
      <dgm:t>
        <a:bodyPr/>
        <a:lstStyle/>
        <a:p>
          <a:endParaRPr lang="en-US"/>
        </a:p>
      </dgm:t>
    </dgm:pt>
    <dgm:pt modelId="{C0E3176A-D86C-47F6-8BEB-C9EFE1E9A3B0}">
      <dgm:prSet/>
      <dgm:spPr/>
      <dgm:t>
        <a:bodyPr/>
        <a:lstStyle/>
        <a:p>
          <a:r>
            <a:rPr lang="en-US"/>
            <a:t>Clearly conceptualize </a:t>
          </a:r>
        </a:p>
      </dgm:t>
    </dgm:pt>
    <dgm:pt modelId="{3838D225-B75B-46DD-B685-573718A4D3DB}" type="parTrans" cxnId="{1763412F-2C63-429A-86B4-2A2D3A62F54B}">
      <dgm:prSet/>
      <dgm:spPr/>
      <dgm:t>
        <a:bodyPr/>
        <a:lstStyle/>
        <a:p>
          <a:endParaRPr lang="en-US"/>
        </a:p>
      </dgm:t>
    </dgm:pt>
    <dgm:pt modelId="{E1E80F85-C509-49F1-A08A-3D7A3DA504A8}" type="sibTrans" cxnId="{1763412F-2C63-429A-86B4-2A2D3A62F54B}">
      <dgm:prSet/>
      <dgm:spPr/>
      <dgm:t>
        <a:bodyPr/>
        <a:lstStyle/>
        <a:p>
          <a:endParaRPr lang="en-US"/>
        </a:p>
      </dgm:t>
    </dgm:pt>
    <dgm:pt modelId="{2733AAAC-0E8B-4FA1-8219-0635776A5AB6}">
      <dgm:prSet/>
      <dgm:spPr/>
      <dgm:t>
        <a:bodyPr/>
        <a:lstStyle/>
        <a:p>
          <a:r>
            <a:rPr lang="en-US"/>
            <a:t>Increase the </a:t>
          </a:r>
          <a:r>
            <a:rPr lang="en-US" u="sng"/>
            <a:t>level of measurement</a:t>
          </a:r>
          <a:endParaRPr lang="en-US"/>
        </a:p>
      </dgm:t>
    </dgm:pt>
    <dgm:pt modelId="{47EE6515-1F6A-4913-8CE9-87C2F5E38D67}" type="parTrans" cxnId="{6CAC7083-D57D-417F-9B03-0442F902D42D}">
      <dgm:prSet/>
      <dgm:spPr/>
      <dgm:t>
        <a:bodyPr/>
        <a:lstStyle/>
        <a:p>
          <a:endParaRPr lang="en-US"/>
        </a:p>
      </dgm:t>
    </dgm:pt>
    <dgm:pt modelId="{37F22975-C64A-4A0F-863D-C4776C2220C7}" type="sibTrans" cxnId="{6CAC7083-D57D-417F-9B03-0442F902D42D}">
      <dgm:prSet/>
      <dgm:spPr/>
      <dgm:t>
        <a:bodyPr/>
        <a:lstStyle/>
        <a:p>
          <a:endParaRPr lang="en-US"/>
        </a:p>
      </dgm:t>
    </dgm:pt>
    <dgm:pt modelId="{C8D671DE-F913-4C43-99FD-3EDCA035E673}">
      <dgm:prSet/>
      <dgm:spPr/>
      <dgm:t>
        <a:bodyPr/>
        <a:lstStyle/>
        <a:p>
          <a:r>
            <a:rPr lang="en-US"/>
            <a:t>Use </a:t>
          </a:r>
          <a:r>
            <a:rPr lang="en-US" u="sng"/>
            <a:t>multiple indicators</a:t>
          </a:r>
          <a:r>
            <a:rPr lang="en-US"/>
            <a:t> </a:t>
          </a:r>
        </a:p>
      </dgm:t>
    </dgm:pt>
    <dgm:pt modelId="{DAFD951B-BE88-42AF-BAB9-825DB7F9B794}" type="parTrans" cxnId="{5B44AE3F-9EAE-48CC-9DAC-6D2A2CD3AEF6}">
      <dgm:prSet/>
      <dgm:spPr/>
      <dgm:t>
        <a:bodyPr/>
        <a:lstStyle/>
        <a:p>
          <a:endParaRPr lang="en-US"/>
        </a:p>
      </dgm:t>
    </dgm:pt>
    <dgm:pt modelId="{4F27DE1F-76DB-47E2-AE9F-8FB47AF602F5}" type="sibTrans" cxnId="{5B44AE3F-9EAE-48CC-9DAC-6D2A2CD3AEF6}">
      <dgm:prSet/>
      <dgm:spPr/>
      <dgm:t>
        <a:bodyPr/>
        <a:lstStyle/>
        <a:p>
          <a:endParaRPr lang="en-US"/>
        </a:p>
      </dgm:t>
    </dgm:pt>
    <dgm:pt modelId="{F631AC21-0A8D-4938-8EC4-E3367DA9CADF}">
      <dgm:prSet/>
      <dgm:spPr/>
      <dgm:t>
        <a:bodyPr/>
        <a:lstStyle/>
        <a:p>
          <a:r>
            <a:rPr lang="en-US"/>
            <a:t>Use pilot studies and replication</a:t>
          </a:r>
        </a:p>
      </dgm:t>
    </dgm:pt>
    <dgm:pt modelId="{5495ABC1-C46F-415B-99F1-FF50BA9B1853}" type="parTrans" cxnId="{F666300D-D6E4-4952-ACF6-9C4B495190C7}">
      <dgm:prSet/>
      <dgm:spPr/>
      <dgm:t>
        <a:bodyPr/>
        <a:lstStyle/>
        <a:p>
          <a:endParaRPr lang="en-US"/>
        </a:p>
      </dgm:t>
    </dgm:pt>
    <dgm:pt modelId="{F385D234-B0EC-4666-8143-E044202A4C84}" type="sibTrans" cxnId="{F666300D-D6E4-4952-ACF6-9C4B495190C7}">
      <dgm:prSet/>
      <dgm:spPr/>
      <dgm:t>
        <a:bodyPr/>
        <a:lstStyle/>
        <a:p>
          <a:endParaRPr lang="en-US"/>
        </a:p>
      </dgm:t>
    </dgm:pt>
    <dgm:pt modelId="{2EFC1DFF-00FF-4A89-9D6C-F2DDBA767C84}" type="pres">
      <dgm:prSet presAssocID="{DAE990B5-9FF0-4364-AD13-173151BE433A}" presName="root" presStyleCnt="0">
        <dgm:presLayoutVars>
          <dgm:dir/>
          <dgm:resizeHandles val="exact"/>
        </dgm:presLayoutVars>
      </dgm:prSet>
      <dgm:spPr/>
    </dgm:pt>
    <dgm:pt modelId="{A25C3365-A9F3-427B-9446-D2DA84E22218}" type="pres">
      <dgm:prSet presAssocID="{279918EA-7C72-47B4-A1A9-37A32B79DCCA}" presName="compNode" presStyleCnt="0"/>
      <dgm:spPr/>
    </dgm:pt>
    <dgm:pt modelId="{6F244A68-B5A6-464F-8D6F-9BC8B28C1338}" type="pres">
      <dgm:prSet presAssocID="{279918EA-7C72-47B4-A1A9-37A32B79DCC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uler"/>
        </a:ext>
      </dgm:extLst>
    </dgm:pt>
    <dgm:pt modelId="{0F806C6A-7244-473D-B07E-792EEFCBBD31}" type="pres">
      <dgm:prSet presAssocID="{279918EA-7C72-47B4-A1A9-37A32B79DCCA}" presName="iconSpace" presStyleCnt="0"/>
      <dgm:spPr/>
    </dgm:pt>
    <dgm:pt modelId="{698E28A9-72A5-4354-A231-6489BA1EEAF6}" type="pres">
      <dgm:prSet presAssocID="{279918EA-7C72-47B4-A1A9-37A32B79DCCA}" presName="parTx" presStyleLbl="revTx" presStyleIdx="0" presStyleCnt="6">
        <dgm:presLayoutVars>
          <dgm:chMax val="0"/>
          <dgm:chPref val="0"/>
        </dgm:presLayoutVars>
      </dgm:prSet>
      <dgm:spPr/>
    </dgm:pt>
    <dgm:pt modelId="{55B8AFCA-7C75-4A4C-AE25-E0170FD4AC1F}" type="pres">
      <dgm:prSet presAssocID="{279918EA-7C72-47B4-A1A9-37A32B79DCCA}" presName="txSpace" presStyleCnt="0"/>
      <dgm:spPr/>
    </dgm:pt>
    <dgm:pt modelId="{7C5F4C1A-EAEF-4BE1-B54C-8B402AE766D5}" type="pres">
      <dgm:prSet presAssocID="{279918EA-7C72-47B4-A1A9-37A32B79DCCA}" presName="desTx" presStyleLbl="revTx" presStyleIdx="1" presStyleCnt="6">
        <dgm:presLayoutVars/>
      </dgm:prSet>
      <dgm:spPr/>
    </dgm:pt>
    <dgm:pt modelId="{BF43C1A3-273E-48ED-9DAC-5DEFEA1EB953}" type="pres">
      <dgm:prSet presAssocID="{F2695AC8-561C-4C75-AF56-6962B1423F09}" presName="sibTrans" presStyleCnt="0"/>
      <dgm:spPr/>
    </dgm:pt>
    <dgm:pt modelId="{55290C0D-8D19-4D85-8BD2-F9D446657E28}" type="pres">
      <dgm:prSet presAssocID="{E78D26B5-16D7-47E3-8C21-88FDD24666E9}" presName="compNode" presStyleCnt="0"/>
      <dgm:spPr/>
    </dgm:pt>
    <dgm:pt modelId="{84DFA01D-8FD9-4A51-8676-41D91123CA09}" type="pres">
      <dgm:prSet presAssocID="{E78D26B5-16D7-47E3-8C21-88FDD24666E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4019E175-BC9D-4E2C-8829-9571BD8E7FCB}" type="pres">
      <dgm:prSet presAssocID="{E78D26B5-16D7-47E3-8C21-88FDD24666E9}" presName="iconSpace" presStyleCnt="0"/>
      <dgm:spPr/>
    </dgm:pt>
    <dgm:pt modelId="{A5069B15-6174-464F-A686-FA95A1128356}" type="pres">
      <dgm:prSet presAssocID="{E78D26B5-16D7-47E3-8C21-88FDD24666E9}" presName="parTx" presStyleLbl="revTx" presStyleIdx="2" presStyleCnt="6">
        <dgm:presLayoutVars>
          <dgm:chMax val="0"/>
          <dgm:chPref val="0"/>
        </dgm:presLayoutVars>
      </dgm:prSet>
      <dgm:spPr/>
    </dgm:pt>
    <dgm:pt modelId="{9700E927-C9B3-4F64-B5FB-97BAB59FD538}" type="pres">
      <dgm:prSet presAssocID="{E78D26B5-16D7-47E3-8C21-88FDD24666E9}" presName="txSpace" presStyleCnt="0"/>
      <dgm:spPr/>
    </dgm:pt>
    <dgm:pt modelId="{4EBA4CDE-B7ED-4696-A696-D613CA080D17}" type="pres">
      <dgm:prSet presAssocID="{E78D26B5-16D7-47E3-8C21-88FDD24666E9}" presName="desTx" presStyleLbl="revTx" presStyleIdx="3" presStyleCnt="6">
        <dgm:presLayoutVars/>
      </dgm:prSet>
      <dgm:spPr/>
    </dgm:pt>
    <dgm:pt modelId="{71983467-DB11-437B-9FFE-2BD59DB8E653}" type="pres">
      <dgm:prSet presAssocID="{F881E4B0-1E49-4ED8-A26A-7061DE820C20}" presName="sibTrans" presStyleCnt="0"/>
      <dgm:spPr/>
    </dgm:pt>
    <dgm:pt modelId="{FE6D9704-896A-4B7F-B48A-5957264AA738}" type="pres">
      <dgm:prSet presAssocID="{1900CBBB-4C20-4933-A38C-150EF3C313B6}" presName="compNode" presStyleCnt="0"/>
      <dgm:spPr/>
    </dgm:pt>
    <dgm:pt modelId="{1D836AF0-45E4-48E3-BCE0-4FE5508171C7}" type="pres">
      <dgm:prSet presAssocID="{1900CBBB-4C20-4933-A38C-150EF3C313B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10999647-2AB8-4390-9E14-37346F1AEA31}" type="pres">
      <dgm:prSet presAssocID="{1900CBBB-4C20-4933-A38C-150EF3C313B6}" presName="iconSpace" presStyleCnt="0"/>
      <dgm:spPr/>
    </dgm:pt>
    <dgm:pt modelId="{0F45DC15-CD64-4114-8766-EB393CAFDBB0}" type="pres">
      <dgm:prSet presAssocID="{1900CBBB-4C20-4933-A38C-150EF3C313B6}" presName="parTx" presStyleLbl="revTx" presStyleIdx="4" presStyleCnt="6">
        <dgm:presLayoutVars>
          <dgm:chMax val="0"/>
          <dgm:chPref val="0"/>
        </dgm:presLayoutVars>
      </dgm:prSet>
      <dgm:spPr/>
    </dgm:pt>
    <dgm:pt modelId="{6CFA322C-449C-4F24-B461-B005A37ABDFB}" type="pres">
      <dgm:prSet presAssocID="{1900CBBB-4C20-4933-A38C-150EF3C313B6}" presName="txSpace" presStyleCnt="0"/>
      <dgm:spPr/>
    </dgm:pt>
    <dgm:pt modelId="{BA29B020-1B4B-4349-A085-5D2E21AAE7FC}" type="pres">
      <dgm:prSet presAssocID="{1900CBBB-4C20-4933-A38C-150EF3C313B6}" presName="desTx" presStyleLbl="revTx" presStyleIdx="5" presStyleCnt="6">
        <dgm:presLayoutVars/>
      </dgm:prSet>
      <dgm:spPr/>
    </dgm:pt>
  </dgm:ptLst>
  <dgm:cxnLst>
    <dgm:cxn modelId="{E3DC7708-DA17-402E-8821-0139019BF4AF}" type="presOf" srcId="{1900CBBB-4C20-4933-A38C-150EF3C313B6}" destId="{0F45DC15-CD64-4114-8766-EB393CAFDBB0}" srcOrd="0" destOrd="0" presId="urn:microsoft.com/office/officeart/2018/5/layout/CenteredIconLabelDescriptionList"/>
    <dgm:cxn modelId="{F666300D-D6E4-4952-ACF6-9C4B495190C7}" srcId="{1900CBBB-4C20-4933-A38C-150EF3C313B6}" destId="{F631AC21-0A8D-4938-8EC4-E3367DA9CADF}" srcOrd="3" destOrd="0" parTransId="{5495ABC1-C46F-415B-99F1-FF50BA9B1853}" sibTransId="{F385D234-B0EC-4666-8143-E044202A4C84}"/>
    <dgm:cxn modelId="{813D8F0E-1488-4BF5-ABB8-75B919985593}" type="presOf" srcId="{E78D26B5-16D7-47E3-8C21-88FDD24666E9}" destId="{A5069B15-6174-464F-A686-FA95A1128356}" srcOrd="0" destOrd="0" presId="urn:microsoft.com/office/officeart/2018/5/layout/CenteredIconLabelDescriptionList"/>
    <dgm:cxn modelId="{52A00E23-AB19-43AE-9266-16C419BE2723}" srcId="{DAE990B5-9FF0-4364-AD13-173151BE433A}" destId="{279918EA-7C72-47B4-A1A9-37A32B79DCCA}" srcOrd="0" destOrd="0" parTransId="{1307CAE8-5AA1-4F9C-A973-D86644589E2C}" sibTransId="{F2695AC8-561C-4C75-AF56-6962B1423F09}"/>
    <dgm:cxn modelId="{A85C022A-EC6B-4024-9E7F-C4AFA778432E}" srcId="{E78D26B5-16D7-47E3-8C21-88FDD24666E9}" destId="{DFB17D73-2156-466F-B3CE-545DAE9709FC}" srcOrd="1" destOrd="0" parTransId="{477F1324-04C9-4DBF-8A07-69D272F7C150}" sibTransId="{936966E9-F861-4A6B-ACCD-D052BF1AAFE0}"/>
    <dgm:cxn modelId="{C8AC572E-2236-4DD1-9CF5-193E25339854}" type="presOf" srcId="{279918EA-7C72-47B4-A1A9-37A32B79DCCA}" destId="{698E28A9-72A5-4354-A231-6489BA1EEAF6}" srcOrd="0" destOrd="0" presId="urn:microsoft.com/office/officeart/2018/5/layout/CenteredIconLabelDescriptionList"/>
    <dgm:cxn modelId="{1763412F-2C63-429A-86B4-2A2D3A62F54B}" srcId="{1900CBBB-4C20-4933-A38C-150EF3C313B6}" destId="{C0E3176A-D86C-47F6-8BEB-C9EFE1E9A3B0}" srcOrd="0" destOrd="0" parTransId="{3838D225-B75B-46DD-B685-573718A4D3DB}" sibTransId="{E1E80F85-C509-49F1-A08A-3D7A3DA504A8}"/>
    <dgm:cxn modelId="{7BBD3638-EF8F-4A05-8962-449D67DC64DD}" type="presOf" srcId="{F631AC21-0A8D-4938-8EC4-E3367DA9CADF}" destId="{BA29B020-1B4B-4349-A085-5D2E21AAE7FC}" srcOrd="0" destOrd="3" presId="urn:microsoft.com/office/officeart/2018/5/layout/CenteredIconLabelDescriptionList"/>
    <dgm:cxn modelId="{5B44AE3F-9EAE-48CC-9DAC-6D2A2CD3AEF6}" srcId="{1900CBBB-4C20-4933-A38C-150EF3C313B6}" destId="{C8D671DE-F913-4C43-99FD-3EDCA035E673}" srcOrd="2" destOrd="0" parTransId="{DAFD951B-BE88-42AF-BAB9-825DB7F9B794}" sibTransId="{4F27DE1F-76DB-47E2-AE9F-8FB47AF602F5}"/>
    <dgm:cxn modelId="{C5FB6961-03B7-4F59-AABA-3522E4C4B641}" srcId="{DAE990B5-9FF0-4364-AD13-173151BE433A}" destId="{E78D26B5-16D7-47E3-8C21-88FDD24666E9}" srcOrd="1" destOrd="0" parTransId="{DB0D92AB-5E30-4E90-8069-A8189F1F16BD}" sibTransId="{F881E4B0-1E49-4ED8-A26A-7061DE820C20}"/>
    <dgm:cxn modelId="{6CAC7083-D57D-417F-9B03-0442F902D42D}" srcId="{1900CBBB-4C20-4933-A38C-150EF3C313B6}" destId="{2733AAAC-0E8B-4FA1-8219-0635776A5AB6}" srcOrd="1" destOrd="0" parTransId="{47EE6515-1F6A-4913-8CE9-87C2F5E38D67}" sibTransId="{37F22975-C64A-4A0F-863D-C4776C2220C7}"/>
    <dgm:cxn modelId="{B8062084-2F2A-46F0-8804-14D255C8D917}" type="presOf" srcId="{2733AAAC-0E8B-4FA1-8219-0635776A5AB6}" destId="{BA29B020-1B4B-4349-A085-5D2E21AAE7FC}" srcOrd="0" destOrd="1" presId="urn:microsoft.com/office/officeart/2018/5/layout/CenteredIconLabelDescriptionList"/>
    <dgm:cxn modelId="{6D873799-6F07-4CD4-9E07-EF3E9D37C577}" type="presOf" srcId="{FB8934AA-1CA9-4FE4-91FB-B1565139749C}" destId="{4EBA4CDE-B7ED-4696-A696-D613CA080D17}" srcOrd="0" destOrd="0" presId="urn:microsoft.com/office/officeart/2018/5/layout/CenteredIconLabelDescriptionList"/>
    <dgm:cxn modelId="{2FAB009A-8D9F-48F4-A584-6D48BE1E574E}" type="presOf" srcId="{C0E3176A-D86C-47F6-8BEB-C9EFE1E9A3B0}" destId="{BA29B020-1B4B-4349-A085-5D2E21AAE7FC}" srcOrd="0" destOrd="0" presId="urn:microsoft.com/office/officeart/2018/5/layout/CenteredIconLabelDescriptionList"/>
    <dgm:cxn modelId="{BF68BDB6-0754-4E66-80F8-7E1A8E596423}" type="presOf" srcId="{DFB17D73-2156-466F-B3CE-545DAE9709FC}" destId="{4EBA4CDE-B7ED-4696-A696-D613CA080D17}" srcOrd="0" destOrd="1" presId="urn:microsoft.com/office/officeart/2018/5/layout/CenteredIconLabelDescriptionList"/>
    <dgm:cxn modelId="{B8FEEEC1-E8DC-4598-83E9-FB08B9BCAFC0}" type="presOf" srcId="{DAE990B5-9FF0-4364-AD13-173151BE433A}" destId="{2EFC1DFF-00FF-4A89-9D6C-F2DDBA767C84}" srcOrd="0" destOrd="0" presId="urn:microsoft.com/office/officeart/2018/5/layout/CenteredIconLabelDescriptionList"/>
    <dgm:cxn modelId="{ADCE53C5-AA4B-4C3D-B7A6-4095DCEC4887}" type="presOf" srcId="{C8D671DE-F913-4C43-99FD-3EDCA035E673}" destId="{BA29B020-1B4B-4349-A085-5D2E21AAE7FC}" srcOrd="0" destOrd="2" presId="urn:microsoft.com/office/officeart/2018/5/layout/CenteredIconLabelDescriptionList"/>
    <dgm:cxn modelId="{8EE1B8C5-6CBD-4D15-B023-C094B812E5FB}" srcId="{E78D26B5-16D7-47E3-8C21-88FDD24666E9}" destId="{FB8934AA-1CA9-4FE4-91FB-B1565139749C}" srcOrd="0" destOrd="0" parTransId="{6F9BE94C-9C05-458A-B408-DBA90B0FDF93}" sibTransId="{8C260D2A-EBE6-4FB0-B6D0-90CE7892F05B}"/>
    <dgm:cxn modelId="{471655FE-070D-445F-BEB6-25CF6BEA7495}" srcId="{DAE990B5-9FF0-4364-AD13-173151BE433A}" destId="{1900CBBB-4C20-4933-A38C-150EF3C313B6}" srcOrd="2" destOrd="0" parTransId="{0B53825F-2D3F-4E5C-88B1-95242570796D}" sibTransId="{39194A57-490F-4D7C-B1ED-3A2D6A280B03}"/>
    <dgm:cxn modelId="{8D9A2C27-1F42-4C20-B0A6-9877FD20139B}" type="presParOf" srcId="{2EFC1DFF-00FF-4A89-9D6C-F2DDBA767C84}" destId="{A25C3365-A9F3-427B-9446-D2DA84E22218}" srcOrd="0" destOrd="0" presId="urn:microsoft.com/office/officeart/2018/5/layout/CenteredIconLabelDescriptionList"/>
    <dgm:cxn modelId="{F1721A0A-A5D3-4223-B15F-C23D0CFFAF5F}" type="presParOf" srcId="{A25C3365-A9F3-427B-9446-D2DA84E22218}" destId="{6F244A68-B5A6-464F-8D6F-9BC8B28C1338}" srcOrd="0" destOrd="0" presId="urn:microsoft.com/office/officeart/2018/5/layout/CenteredIconLabelDescriptionList"/>
    <dgm:cxn modelId="{35245DB9-8447-44A6-B49A-2CE7C80E7C5F}" type="presParOf" srcId="{A25C3365-A9F3-427B-9446-D2DA84E22218}" destId="{0F806C6A-7244-473D-B07E-792EEFCBBD31}" srcOrd="1" destOrd="0" presId="urn:microsoft.com/office/officeart/2018/5/layout/CenteredIconLabelDescriptionList"/>
    <dgm:cxn modelId="{E1D068EE-AD70-4FA5-A410-D988745ADC7E}" type="presParOf" srcId="{A25C3365-A9F3-427B-9446-D2DA84E22218}" destId="{698E28A9-72A5-4354-A231-6489BA1EEAF6}" srcOrd="2" destOrd="0" presId="urn:microsoft.com/office/officeart/2018/5/layout/CenteredIconLabelDescriptionList"/>
    <dgm:cxn modelId="{5B420945-58C0-4B90-993B-A1A04B0322C1}" type="presParOf" srcId="{A25C3365-A9F3-427B-9446-D2DA84E22218}" destId="{55B8AFCA-7C75-4A4C-AE25-E0170FD4AC1F}" srcOrd="3" destOrd="0" presId="urn:microsoft.com/office/officeart/2018/5/layout/CenteredIconLabelDescriptionList"/>
    <dgm:cxn modelId="{C2585648-7101-4D1E-A1CC-430A044DFDDD}" type="presParOf" srcId="{A25C3365-A9F3-427B-9446-D2DA84E22218}" destId="{7C5F4C1A-EAEF-4BE1-B54C-8B402AE766D5}" srcOrd="4" destOrd="0" presId="urn:microsoft.com/office/officeart/2018/5/layout/CenteredIconLabelDescriptionList"/>
    <dgm:cxn modelId="{47CB8E3B-93F2-44AA-A334-6E9ACA826780}" type="presParOf" srcId="{2EFC1DFF-00FF-4A89-9D6C-F2DDBA767C84}" destId="{BF43C1A3-273E-48ED-9DAC-5DEFEA1EB953}" srcOrd="1" destOrd="0" presId="urn:microsoft.com/office/officeart/2018/5/layout/CenteredIconLabelDescriptionList"/>
    <dgm:cxn modelId="{6F32FAA6-1146-40D0-AF0E-4311A03AE75C}" type="presParOf" srcId="{2EFC1DFF-00FF-4A89-9D6C-F2DDBA767C84}" destId="{55290C0D-8D19-4D85-8BD2-F9D446657E28}" srcOrd="2" destOrd="0" presId="urn:microsoft.com/office/officeart/2018/5/layout/CenteredIconLabelDescriptionList"/>
    <dgm:cxn modelId="{68F89442-7403-4941-A14C-DCA727BC4C00}" type="presParOf" srcId="{55290C0D-8D19-4D85-8BD2-F9D446657E28}" destId="{84DFA01D-8FD9-4A51-8676-41D91123CA09}" srcOrd="0" destOrd="0" presId="urn:microsoft.com/office/officeart/2018/5/layout/CenteredIconLabelDescriptionList"/>
    <dgm:cxn modelId="{BF25C6EA-B406-4383-B1BA-FEC10C58509B}" type="presParOf" srcId="{55290C0D-8D19-4D85-8BD2-F9D446657E28}" destId="{4019E175-BC9D-4E2C-8829-9571BD8E7FCB}" srcOrd="1" destOrd="0" presId="urn:microsoft.com/office/officeart/2018/5/layout/CenteredIconLabelDescriptionList"/>
    <dgm:cxn modelId="{00C6644F-E897-486A-B0DF-A357D9D2F3D5}" type="presParOf" srcId="{55290C0D-8D19-4D85-8BD2-F9D446657E28}" destId="{A5069B15-6174-464F-A686-FA95A1128356}" srcOrd="2" destOrd="0" presId="urn:microsoft.com/office/officeart/2018/5/layout/CenteredIconLabelDescriptionList"/>
    <dgm:cxn modelId="{5ECD0D94-5CF4-47F0-9A80-24BCB1D1AA88}" type="presParOf" srcId="{55290C0D-8D19-4D85-8BD2-F9D446657E28}" destId="{9700E927-C9B3-4F64-B5FB-97BAB59FD538}" srcOrd="3" destOrd="0" presId="urn:microsoft.com/office/officeart/2018/5/layout/CenteredIconLabelDescriptionList"/>
    <dgm:cxn modelId="{3A488DF0-53BF-4ADE-B137-94D09C1E5E49}" type="presParOf" srcId="{55290C0D-8D19-4D85-8BD2-F9D446657E28}" destId="{4EBA4CDE-B7ED-4696-A696-D613CA080D17}" srcOrd="4" destOrd="0" presId="urn:microsoft.com/office/officeart/2018/5/layout/CenteredIconLabelDescriptionList"/>
    <dgm:cxn modelId="{788ADC45-591A-46EF-9855-940F96039782}" type="presParOf" srcId="{2EFC1DFF-00FF-4A89-9D6C-F2DDBA767C84}" destId="{71983467-DB11-437B-9FFE-2BD59DB8E653}" srcOrd="3" destOrd="0" presId="urn:microsoft.com/office/officeart/2018/5/layout/CenteredIconLabelDescriptionList"/>
    <dgm:cxn modelId="{DFE16359-FF66-4DF5-A152-FD4769DEC554}" type="presParOf" srcId="{2EFC1DFF-00FF-4A89-9D6C-F2DDBA767C84}" destId="{FE6D9704-896A-4B7F-B48A-5957264AA738}" srcOrd="4" destOrd="0" presId="urn:microsoft.com/office/officeart/2018/5/layout/CenteredIconLabelDescriptionList"/>
    <dgm:cxn modelId="{A48D53F3-5D63-4CFD-AF53-DCBB0B8C990B}" type="presParOf" srcId="{FE6D9704-896A-4B7F-B48A-5957264AA738}" destId="{1D836AF0-45E4-48E3-BCE0-4FE5508171C7}" srcOrd="0" destOrd="0" presId="urn:microsoft.com/office/officeart/2018/5/layout/CenteredIconLabelDescriptionList"/>
    <dgm:cxn modelId="{9B81984A-9C45-4F71-B776-61FA5EB5C6D3}" type="presParOf" srcId="{FE6D9704-896A-4B7F-B48A-5957264AA738}" destId="{10999647-2AB8-4390-9E14-37346F1AEA31}" srcOrd="1" destOrd="0" presId="urn:microsoft.com/office/officeart/2018/5/layout/CenteredIconLabelDescriptionList"/>
    <dgm:cxn modelId="{E486DD21-BF36-4EAB-BC35-C3CE0782627A}" type="presParOf" srcId="{FE6D9704-896A-4B7F-B48A-5957264AA738}" destId="{0F45DC15-CD64-4114-8766-EB393CAFDBB0}" srcOrd="2" destOrd="0" presId="urn:microsoft.com/office/officeart/2018/5/layout/CenteredIconLabelDescriptionList"/>
    <dgm:cxn modelId="{4DCA08D8-631A-44B9-BA6E-79EEBE3ED1D1}" type="presParOf" srcId="{FE6D9704-896A-4B7F-B48A-5957264AA738}" destId="{6CFA322C-449C-4F24-B461-B005A37ABDFB}" srcOrd="3" destOrd="0" presId="urn:microsoft.com/office/officeart/2018/5/layout/CenteredIconLabelDescriptionList"/>
    <dgm:cxn modelId="{C4AAA5C6-A9E9-4E65-AA20-653481F2EAC1}" type="presParOf" srcId="{FE6D9704-896A-4B7F-B48A-5957264AA738}" destId="{BA29B020-1B4B-4349-A085-5D2E21AAE7FC}"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6463F6-5673-41E0-97B5-55F2E2F4B8FA}"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324A7EEC-C481-4A36-8ADD-5321A122FFF5}">
      <dgm:prSet/>
      <dgm:spPr/>
      <dgm:t>
        <a:bodyPr/>
        <a:lstStyle/>
        <a:p>
          <a:pPr>
            <a:defRPr b="1"/>
          </a:pPr>
          <a:r>
            <a:rPr lang="en-US"/>
            <a:t>3 factors that influence sample representative-ness</a:t>
          </a:r>
        </a:p>
      </dgm:t>
    </dgm:pt>
    <dgm:pt modelId="{1BB5F06E-077F-4D73-83C0-FE572CF28900}" type="parTrans" cxnId="{C87082F8-C0D4-40FB-8919-A8FC39EC4042}">
      <dgm:prSet/>
      <dgm:spPr/>
      <dgm:t>
        <a:bodyPr/>
        <a:lstStyle/>
        <a:p>
          <a:endParaRPr lang="en-US"/>
        </a:p>
      </dgm:t>
    </dgm:pt>
    <dgm:pt modelId="{64CEB9A9-8978-43EB-82A2-DCC92FA0D998}" type="sibTrans" cxnId="{C87082F8-C0D4-40FB-8919-A8FC39EC4042}">
      <dgm:prSet/>
      <dgm:spPr/>
      <dgm:t>
        <a:bodyPr/>
        <a:lstStyle/>
        <a:p>
          <a:endParaRPr lang="en-US"/>
        </a:p>
      </dgm:t>
    </dgm:pt>
    <dgm:pt modelId="{E7E3A6E5-F94B-4995-B000-B7E252FD2702}">
      <dgm:prSet/>
      <dgm:spPr/>
      <dgm:t>
        <a:bodyPr/>
        <a:lstStyle/>
        <a:p>
          <a:r>
            <a:rPr lang="en-US"/>
            <a:t>Sampling procedure</a:t>
          </a:r>
        </a:p>
      </dgm:t>
    </dgm:pt>
    <dgm:pt modelId="{2FBDFF86-A7DE-4B8D-B359-DC74056A0492}" type="parTrans" cxnId="{5D2856BE-C91D-4879-A472-009C931C9674}">
      <dgm:prSet/>
      <dgm:spPr/>
      <dgm:t>
        <a:bodyPr/>
        <a:lstStyle/>
        <a:p>
          <a:endParaRPr lang="en-US"/>
        </a:p>
      </dgm:t>
    </dgm:pt>
    <dgm:pt modelId="{064BB6BF-D8A3-432A-8C66-945C971E9CE1}" type="sibTrans" cxnId="{5D2856BE-C91D-4879-A472-009C931C9674}">
      <dgm:prSet/>
      <dgm:spPr/>
      <dgm:t>
        <a:bodyPr/>
        <a:lstStyle/>
        <a:p>
          <a:endParaRPr lang="en-US"/>
        </a:p>
      </dgm:t>
    </dgm:pt>
    <dgm:pt modelId="{E1B1FD6F-6E29-4E2F-B7F0-ED529D68F148}">
      <dgm:prSet/>
      <dgm:spPr/>
      <dgm:t>
        <a:bodyPr/>
        <a:lstStyle/>
        <a:p>
          <a:r>
            <a:rPr lang="en-US"/>
            <a:t>Sample size</a:t>
          </a:r>
        </a:p>
      </dgm:t>
    </dgm:pt>
    <dgm:pt modelId="{8ACAEBCC-DFC7-410C-AFA8-7A272BF465D9}" type="parTrans" cxnId="{25788C0B-D3F0-4AC4-864B-CDB813EA846A}">
      <dgm:prSet/>
      <dgm:spPr/>
      <dgm:t>
        <a:bodyPr/>
        <a:lstStyle/>
        <a:p>
          <a:endParaRPr lang="en-US"/>
        </a:p>
      </dgm:t>
    </dgm:pt>
    <dgm:pt modelId="{958E6D45-7A18-4392-9B9D-BC2461202A73}" type="sibTrans" cxnId="{25788C0B-D3F0-4AC4-864B-CDB813EA846A}">
      <dgm:prSet/>
      <dgm:spPr/>
      <dgm:t>
        <a:bodyPr/>
        <a:lstStyle/>
        <a:p>
          <a:endParaRPr lang="en-US"/>
        </a:p>
      </dgm:t>
    </dgm:pt>
    <dgm:pt modelId="{799601C1-D6DA-4C64-BFB5-87D09E727F33}">
      <dgm:prSet/>
      <dgm:spPr/>
      <dgm:t>
        <a:bodyPr/>
        <a:lstStyle/>
        <a:p>
          <a:r>
            <a:rPr lang="en-US"/>
            <a:t>Participation (response)</a:t>
          </a:r>
        </a:p>
      </dgm:t>
    </dgm:pt>
    <dgm:pt modelId="{BDDD268A-DFBF-46D2-97E9-844C18B98EE4}" type="parTrans" cxnId="{37261EA9-C5C3-4F51-B8AE-318FC3C72E3E}">
      <dgm:prSet/>
      <dgm:spPr/>
      <dgm:t>
        <a:bodyPr/>
        <a:lstStyle/>
        <a:p>
          <a:endParaRPr lang="en-US"/>
        </a:p>
      </dgm:t>
    </dgm:pt>
    <dgm:pt modelId="{461A4A7D-806D-4730-B63C-81E10ACFCB72}" type="sibTrans" cxnId="{37261EA9-C5C3-4F51-B8AE-318FC3C72E3E}">
      <dgm:prSet/>
      <dgm:spPr/>
      <dgm:t>
        <a:bodyPr/>
        <a:lstStyle/>
        <a:p>
          <a:endParaRPr lang="en-US"/>
        </a:p>
      </dgm:t>
    </dgm:pt>
    <dgm:pt modelId="{D0070405-AF54-43A4-9BA9-ED0A4180B0CB}">
      <dgm:prSet/>
      <dgm:spPr/>
      <dgm:t>
        <a:bodyPr/>
        <a:lstStyle/>
        <a:p>
          <a:pPr>
            <a:defRPr b="1"/>
          </a:pPr>
          <a:r>
            <a:rPr lang="en-US"/>
            <a:t>When might you sample the entire population?</a:t>
          </a:r>
        </a:p>
      </dgm:t>
    </dgm:pt>
    <dgm:pt modelId="{7EF7AA3E-57B1-46E8-86D6-D03C2370D9BF}" type="parTrans" cxnId="{ACF5A564-6703-45FC-B4F5-A05036CD97FF}">
      <dgm:prSet/>
      <dgm:spPr/>
      <dgm:t>
        <a:bodyPr/>
        <a:lstStyle/>
        <a:p>
          <a:endParaRPr lang="en-US"/>
        </a:p>
      </dgm:t>
    </dgm:pt>
    <dgm:pt modelId="{E08F2EAA-F84D-48FF-A69F-AECE298D1591}" type="sibTrans" cxnId="{ACF5A564-6703-45FC-B4F5-A05036CD97FF}">
      <dgm:prSet/>
      <dgm:spPr/>
      <dgm:t>
        <a:bodyPr/>
        <a:lstStyle/>
        <a:p>
          <a:endParaRPr lang="en-US"/>
        </a:p>
      </dgm:t>
    </dgm:pt>
    <dgm:pt modelId="{F239D223-C29A-486A-874E-2665692A0BFD}">
      <dgm:prSet/>
      <dgm:spPr/>
      <dgm:t>
        <a:bodyPr/>
        <a:lstStyle/>
        <a:p>
          <a:r>
            <a:rPr lang="en-US"/>
            <a:t>When your population is very small</a:t>
          </a:r>
        </a:p>
      </dgm:t>
    </dgm:pt>
    <dgm:pt modelId="{91E2D314-E9A3-41AE-AEDE-0173126F7363}" type="parTrans" cxnId="{1B0E0EED-5E54-4EC6-A3CA-90FB5EFA8AF5}">
      <dgm:prSet/>
      <dgm:spPr/>
      <dgm:t>
        <a:bodyPr/>
        <a:lstStyle/>
        <a:p>
          <a:endParaRPr lang="en-US"/>
        </a:p>
      </dgm:t>
    </dgm:pt>
    <dgm:pt modelId="{F92EAF80-FB4C-4B3B-889E-F6EE3BB3D9B2}" type="sibTrans" cxnId="{1B0E0EED-5E54-4EC6-A3CA-90FB5EFA8AF5}">
      <dgm:prSet/>
      <dgm:spPr/>
      <dgm:t>
        <a:bodyPr/>
        <a:lstStyle/>
        <a:p>
          <a:endParaRPr lang="en-US"/>
        </a:p>
      </dgm:t>
    </dgm:pt>
    <dgm:pt modelId="{26407DCD-210A-467F-835F-7D5381E73105}">
      <dgm:prSet/>
      <dgm:spPr/>
      <dgm:t>
        <a:bodyPr/>
        <a:lstStyle/>
        <a:p>
          <a:r>
            <a:rPr lang="en-US"/>
            <a:t>When you have extensive resources</a:t>
          </a:r>
        </a:p>
      </dgm:t>
    </dgm:pt>
    <dgm:pt modelId="{B82F74ED-54C0-4479-BC3E-67D670EF5830}" type="parTrans" cxnId="{7EBDDBB4-8247-411F-B714-54B3A797DC6D}">
      <dgm:prSet/>
      <dgm:spPr/>
      <dgm:t>
        <a:bodyPr/>
        <a:lstStyle/>
        <a:p>
          <a:endParaRPr lang="en-US"/>
        </a:p>
      </dgm:t>
    </dgm:pt>
    <dgm:pt modelId="{48D32687-06E0-44D3-9063-A968C3AD76C2}" type="sibTrans" cxnId="{7EBDDBB4-8247-411F-B714-54B3A797DC6D}">
      <dgm:prSet/>
      <dgm:spPr/>
      <dgm:t>
        <a:bodyPr/>
        <a:lstStyle/>
        <a:p>
          <a:endParaRPr lang="en-US"/>
        </a:p>
      </dgm:t>
    </dgm:pt>
    <dgm:pt modelId="{0A1DC921-B7D4-4188-BDCB-CB2252BAFDAA}">
      <dgm:prSet/>
      <dgm:spPr/>
      <dgm:t>
        <a:bodyPr/>
        <a:lstStyle/>
        <a:p>
          <a:r>
            <a:rPr lang="en-US"/>
            <a:t>When you don’t expect a very high response</a:t>
          </a:r>
        </a:p>
      </dgm:t>
    </dgm:pt>
    <dgm:pt modelId="{73FAF0FD-2383-4255-85BE-5EEE08B8A580}" type="parTrans" cxnId="{B8DCF1B4-D424-46DC-853E-8235FDD76CD4}">
      <dgm:prSet/>
      <dgm:spPr/>
      <dgm:t>
        <a:bodyPr/>
        <a:lstStyle/>
        <a:p>
          <a:endParaRPr lang="en-US"/>
        </a:p>
      </dgm:t>
    </dgm:pt>
    <dgm:pt modelId="{5B979C38-B2E5-4A6B-9933-633E5783D9CF}" type="sibTrans" cxnId="{B8DCF1B4-D424-46DC-853E-8235FDD76CD4}">
      <dgm:prSet/>
      <dgm:spPr/>
      <dgm:t>
        <a:bodyPr/>
        <a:lstStyle/>
        <a:p>
          <a:endParaRPr lang="en-US"/>
        </a:p>
      </dgm:t>
    </dgm:pt>
    <dgm:pt modelId="{1F1B516A-F2B6-4BAD-8CEA-8BD135966B6D}" type="pres">
      <dgm:prSet presAssocID="{B26463F6-5673-41E0-97B5-55F2E2F4B8FA}" presName="root" presStyleCnt="0">
        <dgm:presLayoutVars>
          <dgm:dir/>
          <dgm:resizeHandles val="exact"/>
        </dgm:presLayoutVars>
      </dgm:prSet>
      <dgm:spPr/>
    </dgm:pt>
    <dgm:pt modelId="{F57389B6-F468-4972-B732-E851B5E9D9C4}" type="pres">
      <dgm:prSet presAssocID="{324A7EEC-C481-4A36-8ADD-5321A122FFF5}" presName="compNode" presStyleCnt="0"/>
      <dgm:spPr/>
    </dgm:pt>
    <dgm:pt modelId="{26C3A7C7-A3EE-4FC2-9720-6FE54F464535}" type="pres">
      <dgm:prSet presAssocID="{324A7EEC-C481-4A36-8ADD-5321A122FFF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Venn Diagram"/>
        </a:ext>
      </dgm:extLst>
    </dgm:pt>
    <dgm:pt modelId="{0AF483F8-5444-4869-9983-E90DFCA5B2D0}" type="pres">
      <dgm:prSet presAssocID="{324A7EEC-C481-4A36-8ADD-5321A122FFF5}" presName="iconSpace" presStyleCnt="0"/>
      <dgm:spPr/>
    </dgm:pt>
    <dgm:pt modelId="{3624DEEF-D84B-479B-885C-C01FC273CEB4}" type="pres">
      <dgm:prSet presAssocID="{324A7EEC-C481-4A36-8ADD-5321A122FFF5}" presName="parTx" presStyleLbl="revTx" presStyleIdx="0" presStyleCnt="4">
        <dgm:presLayoutVars>
          <dgm:chMax val="0"/>
          <dgm:chPref val="0"/>
        </dgm:presLayoutVars>
      </dgm:prSet>
      <dgm:spPr/>
    </dgm:pt>
    <dgm:pt modelId="{C5655C72-EF56-4410-9A3A-8D0DCB3DB723}" type="pres">
      <dgm:prSet presAssocID="{324A7EEC-C481-4A36-8ADD-5321A122FFF5}" presName="txSpace" presStyleCnt="0"/>
      <dgm:spPr/>
    </dgm:pt>
    <dgm:pt modelId="{52B369B6-ACB1-4C12-AFCD-1217FF1F6CAF}" type="pres">
      <dgm:prSet presAssocID="{324A7EEC-C481-4A36-8ADD-5321A122FFF5}" presName="desTx" presStyleLbl="revTx" presStyleIdx="1" presStyleCnt="4">
        <dgm:presLayoutVars/>
      </dgm:prSet>
      <dgm:spPr/>
    </dgm:pt>
    <dgm:pt modelId="{6F974C06-FC09-44E4-B3A5-5AC33B41D45D}" type="pres">
      <dgm:prSet presAssocID="{64CEB9A9-8978-43EB-82A2-DCC92FA0D998}" presName="sibTrans" presStyleCnt="0"/>
      <dgm:spPr/>
    </dgm:pt>
    <dgm:pt modelId="{4733D28D-0AEA-4745-A99B-687A37EFC772}" type="pres">
      <dgm:prSet presAssocID="{D0070405-AF54-43A4-9BA9-ED0A4180B0CB}" presName="compNode" presStyleCnt="0"/>
      <dgm:spPr/>
    </dgm:pt>
    <dgm:pt modelId="{B01911B4-2959-429B-A6E3-5C58A61D97B1}" type="pres">
      <dgm:prSet presAssocID="{D0070405-AF54-43A4-9BA9-ED0A4180B0C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1AE62ABE-2743-4C01-8A19-1B979FDF61D9}" type="pres">
      <dgm:prSet presAssocID="{D0070405-AF54-43A4-9BA9-ED0A4180B0CB}" presName="iconSpace" presStyleCnt="0"/>
      <dgm:spPr/>
    </dgm:pt>
    <dgm:pt modelId="{74AB6F58-D45F-4D17-88AC-918784410C7E}" type="pres">
      <dgm:prSet presAssocID="{D0070405-AF54-43A4-9BA9-ED0A4180B0CB}" presName="parTx" presStyleLbl="revTx" presStyleIdx="2" presStyleCnt="4">
        <dgm:presLayoutVars>
          <dgm:chMax val="0"/>
          <dgm:chPref val="0"/>
        </dgm:presLayoutVars>
      </dgm:prSet>
      <dgm:spPr/>
    </dgm:pt>
    <dgm:pt modelId="{AB9F0ED9-DB04-4504-82C7-F19E479BEA5A}" type="pres">
      <dgm:prSet presAssocID="{D0070405-AF54-43A4-9BA9-ED0A4180B0CB}" presName="txSpace" presStyleCnt="0"/>
      <dgm:spPr/>
    </dgm:pt>
    <dgm:pt modelId="{F98A05A3-4F24-4B73-9039-D226D9E27843}" type="pres">
      <dgm:prSet presAssocID="{D0070405-AF54-43A4-9BA9-ED0A4180B0CB}" presName="desTx" presStyleLbl="revTx" presStyleIdx="3" presStyleCnt="4">
        <dgm:presLayoutVars/>
      </dgm:prSet>
      <dgm:spPr/>
    </dgm:pt>
  </dgm:ptLst>
  <dgm:cxnLst>
    <dgm:cxn modelId="{25788C0B-D3F0-4AC4-864B-CDB813EA846A}" srcId="{324A7EEC-C481-4A36-8ADD-5321A122FFF5}" destId="{E1B1FD6F-6E29-4E2F-B7F0-ED529D68F148}" srcOrd="1" destOrd="0" parTransId="{8ACAEBCC-DFC7-410C-AFA8-7A272BF465D9}" sibTransId="{958E6D45-7A18-4392-9B9D-BC2461202A73}"/>
    <dgm:cxn modelId="{ACF5A564-6703-45FC-B4F5-A05036CD97FF}" srcId="{B26463F6-5673-41E0-97B5-55F2E2F4B8FA}" destId="{D0070405-AF54-43A4-9BA9-ED0A4180B0CB}" srcOrd="1" destOrd="0" parTransId="{7EF7AA3E-57B1-46E8-86D6-D03C2370D9BF}" sibTransId="{E08F2EAA-F84D-48FF-A69F-AECE298D1591}"/>
    <dgm:cxn modelId="{5B26A668-48D7-4B5D-A572-93E0F230CAFF}" type="presOf" srcId="{26407DCD-210A-467F-835F-7D5381E73105}" destId="{F98A05A3-4F24-4B73-9039-D226D9E27843}" srcOrd="0" destOrd="1" presId="urn:microsoft.com/office/officeart/2018/2/layout/IconLabelDescriptionList"/>
    <dgm:cxn modelId="{C9B8AE49-FB42-43C1-8E56-9CABE634EC95}" type="presOf" srcId="{F239D223-C29A-486A-874E-2665692A0BFD}" destId="{F98A05A3-4F24-4B73-9039-D226D9E27843}" srcOrd="0" destOrd="0" presId="urn:microsoft.com/office/officeart/2018/2/layout/IconLabelDescriptionList"/>
    <dgm:cxn modelId="{5A4EEB80-448D-4F23-BDA2-690923362899}" type="presOf" srcId="{E7E3A6E5-F94B-4995-B000-B7E252FD2702}" destId="{52B369B6-ACB1-4C12-AFCD-1217FF1F6CAF}" srcOrd="0" destOrd="0" presId="urn:microsoft.com/office/officeart/2018/2/layout/IconLabelDescriptionList"/>
    <dgm:cxn modelId="{C9D4D782-0E34-43FA-90D9-A867E1CD4D91}" type="presOf" srcId="{E1B1FD6F-6E29-4E2F-B7F0-ED529D68F148}" destId="{52B369B6-ACB1-4C12-AFCD-1217FF1F6CAF}" srcOrd="0" destOrd="1" presId="urn:microsoft.com/office/officeart/2018/2/layout/IconLabelDescriptionList"/>
    <dgm:cxn modelId="{A6E4D083-2C55-4639-BFDB-4B8DAF15208D}" type="presOf" srcId="{324A7EEC-C481-4A36-8ADD-5321A122FFF5}" destId="{3624DEEF-D84B-479B-885C-C01FC273CEB4}" srcOrd="0" destOrd="0" presId="urn:microsoft.com/office/officeart/2018/2/layout/IconLabelDescriptionList"/>
    <dgm:cxn modelId="{71EF448E-80CB-4AFE-A6CC-116C658DBFB6}" type="presOf" srcId="{B26463F6-5673-41E0-97B5-55F2E2F4B8FA}" destId="{1F1B516A-F2B6-4BAD-8CEA-8BD135966B6D}" srcOrd="0" destOrd="0" presId="urn:microsoft.com/office/officeart/2018/2/layout/IconLabelDescriptionList"/>
    <dgm:cxn modelId="{20F5EA90-4F91-46FE-9DF5-9226417A9367}" type="presOf" srcId="{0A1DC921-B7D4-4188-BDCB-CB2252BAFDAA}" destId="{F98A05A3-4F24-4B73-9039-D226D9E27843}" srcOrd="0" destOrd="2" presId="urn:microsoft.com/office/officeart/2018/2/layout/IconLabelDescriptionList"/>
    <dgm:cxn modelId="{9ED82192-C23B-4AE8-8BA1-68556B48CB67}" type="presOf" srcId="{D0070405-AF54-43A4-9BA9-ED0A4180B0CB}" destId="{74AB6F58-D45F-4D17-88AC-918784410C7E}" srcOrd="0" destOrd="0" presId="urn:microsoft.com/office/officeart/2018/2/layout/IconLabelDescriptionList"/>
    <dgm:cxn modelId="{37261EA9-C5C3-4F51-B8AE-318FC3C72E3E}" srcId="{324A7EEC-C481-4A36-8ADD-5321A122FFF5}" destId="{799601C1-D6DA-4C64-BFB5-87D09E727F33}" srcOrd="2" destOrd="0" parTransId="{BDDD268A-DFBF-46D2-97E9-844C18B98EE4}" sibTransId="{461A4A7D-806D-4730-B63C-81E10ACFCB72}"/>
    <dgm:cxn modelId="{7EBDDBB4-8247-411F-B714-54B3A797DC6D}" srcId="{D0070405-AF54-43A4-9BA9-ED0A4180B0CB}" destId="{26407DCD-210A-467F-835F-7D5381E73105}" srcOrd="1" destOrd="0" parTransId="{B82F74ED-54C0-4479-BC3E-67D670EF5830}" sibTransId="{48D32687-06E0-44D3-9063-A968C3AD76C2}"/>
    <dgm:cxn modelId="{B8DCF1B4-D424-46DC-853E-8235FDD76CD4}" srcId="{D0070405-AF54-43A4-9BA9-ED0A4180B0CB}" destId="{0A1DC921-B7D4-4188-BDCB-CB2252BAFDAA}" srcOrd="2" destOrd="0" parTransId="{73FAF0FD-2383-4255-85BE-5EEE08B8A580}" sibTransId="{5B979C38-B2E5-4A6B-9933-633E5783D9CF}"/>
    <dgm:cxn modelId="{5D2856BE-C91D-4879-A472-009C931C9674}" srcId="{324A7EEC-C481-4A36-8ADD-5321A122FFF5}" destId="{E7E3A6E5-F94B-4995-B000-B7E252FD2702}" srcOrd="0" destOrd="0" parTransId="{2FBDFF86-A7DE-4B8D-B359-DC74056A0492}" sibTransId="{064BB6BF-D8A3-432A-8C66-945C971E9CE1}"/>
    <dgm:cxn modelId="{8EF68FD7-A804-452D-9E0E-41E952D27050}" type="presOf" srcId="{799601C1-D6DA-4C64-BFB5-87D09E727F33}" destId="{52B369B6-ACB1-4C12-AFCD-1217FF1F6CAF}" srcOrd="0" destOrd="2" presId="urn:microsoft.com/office/officeart/2018/2/layout/IconLabelDescriptionList"/>
    <dgm:cxn modelId="{1B0E0EED-5E54-4EC6-A3CA-90FB5EFA8AF5}" srcId="{D0070405-AF54-43A4-9BA9-ED0A4180B0CB}" destId="{F239D223-C29A-486A-874E-2665692A0BFD}" srcOrd="0" destOrd="0" parTransId="{91E2D314-E9A3-41AE-AEDE-0173126F7363}" sibTransId="{F92EAF80-FB4C-4B3B-889E-F6EE3BB3D9B2}"/>
    <dgm:cxn modelId="{C87082F8-C0D4-40FB-8919-A8FC39EC4042}" srcId="{B26463F6-5673-41E0-97B5-55F2E2F4B8FA}" destId="{324A7EEC-C481-4A36-8ADD-5321A122FFF5}" srcOrd="0" destOrd="0" parTransId="{1BB5F06E-077F-4D73-83C0-FE572CF28900}" sibTransId="{64CEB9A9-8978-43EB-82A2-DCC92FA0D998}"/>
    <dgm:cxn modelId="{C4479785-4C0C-40A0-A88B-7D174BBA135E}" type="presParOf" srcId="{1F1B516A-F2B6-4BAD-8CEA-8BD135966B6D}" destId="{F57389B6-F468-4972-B732-E851B5E9D9C4}" srcOrd="0" destOrd="0" presId="urn:microsoft.com/office/officeart/2018/2/layout/IconLabelDescriptionList"/>
    <dgm:cxn modelId="{28D9975B-22C5-4037-B46A-45D7C72D1F63}" type="presParOf" srcId="{F57389B6-F468-4972-B732-E851B5E9D9C4}" destId="{26C3A7C7-A3EE-4FC2-9720-6FE54F464535}" srcOrd="0" destOrd="0" presId="urn:microsoft.com/office/officeart/2018/2/layout/IconLabelDescriptionList"/>
    <dgm:cxn modelId="{02EF4A04-50A9-4CD5-9542-8160C4C3750E}" type="presParOf" srcId="{F57389B6-F468-4972-B732-E851B5E9D9C4}" destId="{0AF483F8-5444-4869-9983-E90DFCA5B2D0}" srcOrd="1" destOrd="0" presId="urn:microsoft.com/office/officeart/2018/2/layout/IconLabelDescriptionList"/>
    <dgm:cxn modelId="{186D7584-9090-4347-8B62-B55FDDD83CED}" type="presParOf" srcId="{F57389B6-F468-4972-B732-E851B5E9D9C4}" destId="{3624DEEF-D84B-479B-885C-C01FC273CEB4}" srcOrd="2" destOrd="0" presId="urn:microsoft.com/office/officeart/2018/2/layout/IconLabelDescriptionList"/>
    <dgm:cxn modelId="{CB9C929B-A85C-47F9-99C7-ECA7B8ED45B1}" type="presParOf" srcId="{F57389B6-F468-4972-B732-E851B5E9D9C4}" destId="{C5655C72-EF56-4410-9A3A-8D0DCB3DB723}" srcOrd="3" destOrd="0" presId="urn:microsoft.com/office/officeart/2018/2/layout/IconLabelDescriptionList"/>
    <dgm:cxn modelId="{4B6A02D1-6D0F-40D9-93CC-2AFF3CDFBED8}" type="presParOf" srcId="{F57389B6-F468-4972-B732-E851B5E9D9C4}" destId="{52B369B6-ACB1-4C12-AFCD-1217FF1F6CAF}" srcOrd="4" destOrd="0" presId="urn:microsoft.com/office/officeart/2018/2/layout/IconLabelDescriptionList"/>
    <dgm:cxn modelId="{8C93E018-EA3F-4F69-997B-2E3A6F7DE1CE}" type="presParOf" srcId="{1F1B516A-F2B6-4BAD-8CEA-8BD135966B6D}" destId="{6F974C06-FC09-44E4-B3A5-5AC33B41D45D}" srcOrd="1" destOrd="0" presId="urn:microsoft.com/office/officeart/2018/2/layout/IconLabelDescriptionList"/>
    <dgm:cxn modelId="{69850D56-AF2E-4B4B-B54D-A70BDE846343}" type="presParOf" srcId="{1F1B516A-F2B6-4BAD-8CEA-8BD135966B6D}" destId="{4733D28D-0AEA-4745-A99B-687A37EFC772}" srcOrd="2" destOrd="0" presId="urn:microsoft.com/office/officeart/2018/2/layout/IconLabelDescriptionList"/>
    <dgm:cxn modelId="{34994765-F0C5-4B87-BAE1-4AB6DD1B873A}" type="presParOf" srcId="{4733D28D-0AEA-4745-A99B-687A37EFC772}" destId="{B01911B4-2959-429B-A6E3-5C58A61D97B1}" srcOrd="0" destOrd="0" presId="urn:microsoft.com/office/officeart/2018/2/layout/IconLabelDescriptionList"/>
    <dgm:cxn modelId="{E72C7606-08AB-463E-BB64-A231DD30E47E}" type="presParOf" srcId="{4733D28D-0AEA-4745-A99B-687A37EFC772}" destId="{1AE62ABE-2743-4C01-8A19-1B979FDF61D9}" srcOrd="1" destOrd="0" presId="urn:microsoft.com/office/officeart/2018/2/layout/IconLabelDescriptionList"/>
    <dgm:cxn modelId="{31A31DA7-10B9-4925-AD60-711CAC2D598B}" type="presParOf" srcId="{4733D28D-0AEA-4745-A99B-687A37EFC772}" destId="{74AB6F58-D45F-4D17-88AC-918784410C7E}" srcOrd="2" destOrd="0" presId="urn:microsoft.com/office/officeart/2018/2/layout/IconLabelDescriptionList"/>
    <dgm:cxn modelId="{26672A24-8596-419B-811E-104E96AF9C1C}" type="presParOf" srcId="{4733D28D-0AEA-4745-A99B-687A37EFC772}" destId="{AB9F0ED9-DB04-4504-82C7-F19E479BEA5A}" srcOrd="3" destOrd="0" presId="urn:microsoft.com/office/officeart/2018/2/layout/IconLabelDescriptionList"/>
    <dgm:cxn modelId="{36081DE9-36AF-4832-BA42-8F8A8AE6D5F2}" type="presParOf" srcId="{4733D28D-0AEA-4745-A99B-687A37EFC772}" destId="{F98A05A3-4F24-4B73-9039-D226D9E27843}"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8815FF-9BB2-43CA-9F6F-7D61006D801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30277F-2A57-4EC7-ACB7-F82E63963345}">
      <dgm:prSet/>
      <dgm:spPr/>
      <dgm:t>
        <a:bodyPr/>
        <a:lstStyle/>
        <a:p>
          <a:r>
            <a:rPr lang="en-GB"/>
            <a:t>Describe the basic features in the data for a study</a:t>
          </a:r>
          <a:endParaRPr lang="en-US"/>
        </a:p>
      </dgm:t>
    </dgm:pt>
    <dgm:pt modelId="{5EE88D0D-1E72-4C42-8DF8-58A5014754FA}" type="parTrans" cxnId="{67F72704-DC7C-49E1-B286-488E138566D8}">
      <dgm:prSet/>
      <dgm:spPr/>
      <dgm:t>
        <a:bodyPr/>
        <a:lstStyle/>
        <a:p>
          <a:endParaRPr lang="en-US"/>
        </a:p>
      </dgm:t>
    </dgm:pt>
    <dgm:pt modelId="{871CA46B-1F0A-4774-AF82-DBEBB3CB0146}" type="sibTrans" cxnId="{67F72704-DC7C-49E1-B286-488E138566D8}">
      <dgm:prSet/>
      <dgm:spPr/>
      <dgm:t>
        <a:bodyPr/>
        <a:lstStyle/>
        <a:p>
          <a:endParaRPr lang="en-US"/>
        </a:p>
      </dgm:t>
    </dgm:pt>
    <dgm:pt modelId="{2B0F9F71-E366-4CDF-BFE6-3225E768A9CE}">
      <dgm:prSet/>
      <dgm:spPr/>
      <dgm:t>
        <a:bodyPr/>
        <a:lstStyle/>
        <a:p>
          <a:r>
            <a:rPr lang="en-GB"/>
            <a:t>Provide simple summaries about the sample and measures</a:t>
          </a:r>
          <a:endParaRPr lang="en-US"/>
        </a:p>
      </dgm:t>
    </dgm:pt>
    <dgm:pt modelId="{D2552049-8BD3-4930-BC60-ED9DC3B10580}" type="parTrans" cxnId="{130D0224-3B85-4563-BB96-6E5EE37BB9B7}">
      <dgm:prSet/>
      <dgm:spPr/>
      <dgm:t>
        <a:bodyPr/>
        <a:lstStyle/>
        <a:p>
          <a:endParaRPr lang="en-US"/>
        </a:p>
      </dgm:t>
    </dgm:pt>
    <dgm:pt modelId="{052DFF42-83D7-489E-8100-C35E620305AC}" type="sibTrans" cxnId="{130D0224-3B85-4563-BB96-6E5EE37BB9B7}">
      <dgm:prSet/>
      <dgm:spPr/>
      <dgm:t>
        <a:bodyPr/>
        <a:lstStyle/>
        <a:p>
          <a:endParaRPr lang="en-US"/>
        </a:p>
      </dgm:t>
    </dgm:pt>
    <dgm:pt modelId="{C804F397-4747-4DEC-AE7B-15ADB01273EF}">
      <dgm:prSet/>
      <dgm:spPr/>
      <dgm:t>
        <a:bodyPr/>
        <a:lstStyle/>
        <a:p>
          <a:r>
            <a:rPr lang="en-GB"/>
            <a:t>Descriptive Statistics are not Inferential Statistics</a:t>
          </a:r>
          <a:endParaRPr lang="en-US"/>
        </a:p>
      </dgm:t>
    </dgm:pt>
    <dgm:pt modelId="{E58C2A6C-4C96-4C39-A796-26C5A562D15C}" type="parTrans" cxnId="{E34E2DF3-B300-4C43-BB00-78218C95605B}">
      <dgm:prSet/>
      <dgm:spPr/>
      <dgm:t>
        <a:bodyPr/>
        <a:lstStyle/>
        <a:p>
          <a:endParaRPr lang="en-US"/>
        </a:p>
      </dgm:t>
    </dgm:pt>
    <dgm:pt modelId="{0586A887-8234-4663-A33B-62CBE153F4B1}" type="sibTrans" cxnId="{E34E2DF3-B300-4C43-BB00-78218C95605B}">
      <dgm:prSet/>
      <dgm:spPr/>
      <dgm:t>
        <a:bodyPr/>
        <a:lstStyle/>
        <a:p>
          <a:endParaRPr lang="en-US"/>
        </a:p>
      </dgm:t>
    </dgm:pt>
    <dgm:pt modelId="{DB2B9190-8756-4930-98E6-D885934F3764}" type="pres">
      <dgm:prSet presAssocID="{F58815FF-9BB2-43CA-9F6F-7D61006D8019}" presName="root" presStyleCnt="0">
        <dgm:presLayoutVars>
          <dgm:dir/>
          <dgm:resizeHandles val="exact"/>
        </dgm:presLayoutVars>
      </dgm:prSet>
      <dgm:spPr/>
    </dgm:pt>
    <dgm:pt modelId="{8EAB7D9F-4056-44CA-9463-58C4F70D0F2D}" type="pres">
      <dgm:prSet presAssocID="{A830277F-2A57-4EC7-ACB7-F82E63963345}" presName="compNode" presStyleCnt="0"/>
      <dgm:spPr/>
    </dgm:pt>
    <dgm:pt modelId="{3FB415E3-E80E-4B1D-AB1E-C21300BAEAB6}" type="pres">
      <dgm:prSet presAssocID="{A830277F-2A57-4EC7-ACB7-F82E63963345}" presName="bgRect" presStyleLbl="bgShp" presStyleIdx="0" presStyleCnt="3"/>
      <dgm:spPr/>
    </dgm:pt>
    <dgm:pt modelId="{8ADD03DB-5D20-4FF2-987C-C4CFA7FD41A2}" type="pres">
      <dgm:prSet presAssocID="{A830277F-2A57-4EC7-ACB7-F82E6396334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r chart"/>
        </a:ext>
      </dgm:extLst>
    </dgm:pt>
    <dgm:pt modelId="{F379F049-CE76-4800-B8C3-257DDEDC35FE}" type="pres">
      <dgm:prSet presAssocID="{A830277F-2A57-4EC7-ACB7-F82E63963345}" presName="spaceRect" presStyleCnt="0"/>
      <dgm:spPr/>
    </dgm:pt>
    <dgm:pt modelId="{91F2D33C-9AD7-45C1-AC93-8C4BE66B9892}" type="pres">
      <dgm:prSet presAssocID="{A830277F-2A57-4EC7-ACB7-F82E63963345}" presName="parTx" presStyleLbl="revTx" presStyleIdx="0" presStyleCnt="3">
        <dgm:presLayoutVars>
          <dgm:chMax val="0"/>
          <dgm:chPref val="0"/>
        </dgm:presLayoutVars>
      </dgm:prSet>
      <dgm:spPr/>
    </dgm:pt>
    <dgm:pt modelId="{3909167B-31A8-4FB1-B510-FAD7C6D7FB92}" type="pres">
      <dgm:prSet presAssocID="{871CA46B-1F0A-4774-AF82-DBEBB3CB0146}" presName="sibTrans" presStyleCnt="0"/>
      <dgm:spPr/>
    </dgm:pt>
    <dgm:pt modelId="{34B6ECAC-DCAA-4353-9F40-30E076ECEF4D}" type="pres">
      <dgm:prSet presAssocID="{2B0F9F71-E366-4CDF-BFE6-3225E768A9CE}" presName="compNode" presStyleCnt="0"/>
      <dgm:spPr/>
    </dgm:pt>
    <dgm:pt modelId="{FDB992C5-E14E-494E-9DD0-253CD4079474}" type="pres">
      <dgm:prSet presAssocID="{2B0F9F71-E366-4CDF-BFE6-3225E768A9CE}" presName="bgRect" presStyleLbl="bgShp" presStyleIdx="1" presStyleCnt="3"/>
      <dgm:spPr/>
    </dgm:pt>
    <dgm:pt modelId="{7AA48BDD-1317-4273-B0DD-6A9649EA2A94}" type="pres">
      <dgm:prSet presAssocID="{2B0F9F71-E366-4CDF-BFE6-3225E768A9C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F91D7D1-608F-4999-AC4F-9D7D3E88EBD4}" type="pres">
      <dgm:prSet presAssocID="{2B0F9F71-E366-4CDF-BFE6-3225E768A9CE}" presName="spaceRect" presStyleCnt="0"/>
      <dgm:spPr/>
    </dgm:pt>
    <dgm:pt modelId="{84424EAE-CD31-42FD-A9F9-684A956D3633}" type="pres">
      <dgm:prSet presAssocID="{2B0F9F71-E366-4CDF-BFE6-3225E768A9CE}" presName="parTx" presStyleLbl="revTx" presStyleIdx="1" presStyleCnt="3">
        <dgm:presLayoutVars>
          <dgm:chMax val="0"/>
          <dgm:chPref val="0"/>
        </dgm:presLayoutVars>
      </dgm:prSet>
      <dgm:spPr/>
    </dgm:pt>
    <dgm:pt modelId="{E12ACF8B-E94D-44B5-991A-614600BDFACD}" type="pres">
      <dgm:prSet presAssocID="{052DFF42-83D7-489E-8100-C35E620305AC}" presName="sibTrans" presStyleCnt="0"/>
      <dgm:spPr/>
    </dgm:pt>
    <dgm:pt modelId="{870EB922-FDC6-4422-886B-205D8D18361B}" type="pres">
      <dgm:prSet presAssocID="{C804F397-4747-4DEC-AE7B-15ADB01273EF}" presName="compNode" presStyleCnt="0"/>
      <dgm:spPr/>
    </dgm:pt>
    <dgm:pt modelId="{09193404-8FFD-4B4A-8E0F-DADB4F584917}" type="pres">
      <dgm:prSet presAssocID="{C804F397-4747-4DEC-AE7B-15ADB01273EF}" presName="bgRect" presStyleLbl="bgShp" presStyleIdx="2" presStyleCnt="3"/>
      <dgm:spPr/>
    </dgm:pt>
    <dgm:pt modelId="{EE7745B8-89EA-4F08-BD7B-DDF9E888F3B1}" type="pres">
      <dgm:prSet presAssocID="{C804F397-4747-4DEC-AE7B-15ADB01273E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D39CB1E7-8DEA-4093-878B-EDEF864BEEF7}" type="pres">
      <dgm:prSet presAssocID="{C804F397-4747-4DEC-AE7B-15ADB01273EF}" presName="spaceRect" presStyleCnt="0"/>
      <dgm:spPr/>
    </dgm:pt>
    <dgm:pt modelId="{1E492C10-E3E2-4AD4-908F-0DAB28191F73}" type="pres">
      <dgm:prSet presAssocID="{C804F397-4747-4DEC-AE7B-15ADB01273EF}" presName="parTx" presStyleLbl="revTx" presStyleIdx="2" presStyleCnt="3">
        <dgm:presLayoutVars>
          <dgm:chMax val="0"/>
          <dgm:chPref val="0"/>
        </dgm:presLayoutVars>
      </dgm:prSet>
      <dgm:spPr/>
    </dgm:pt>
  </dgm:ptLst>
  <dgm:cxnLst>
    <dgm:cxn modelId="{67F72704-DC7C-49E1-B286-488E138566D8}" srcId="{F58815FF-9BB2-43CA-9F6F-7D61006D8019}" destId="{A830277F-2A57-4EC7-ACB7-F82E63963345}" srcOrd="0" destOrd="0" parTransId="{5EE88D0D-1E72-4C42-8DF8-58A5014754FA}" sibTransId="{871CA46B-1F0A-4774-AF82-DBEBB3CB0146}"/>
    <dgm:cxn modelId="{5B370F0B-6A91-4518-AA0F-27477FB63DBD}" type="presOf" srcId="{F58815FF-9BB2-43CA-9F6F-7D61006D8019}" destId="{DB2B9190-8756-4930-98E6-D885934F3764}" srcOrd="0" destOrd="0" presId="urn:microsoft.com/office/officeart/2018/2/layout/IconVerticalSolidList"/>
    <dgm:cxn modelId="{130D0224-3B85-4563-BB96-6E5EE37BB9B7}" srcId="{F58815FF-9BB2-43CA-9F6F-7D61006D8019}" destId="{2B0F9F71-E366-4CDF-BFE6-3225E768A9CE}" srcOrd="1" destOrd="0" parTransId="{D2552049-8BD3-4930-BC60-ED9DC3B10580}" sibTransId="{052DFF42-83D7-489E-8100-C35E620305AC}"/>
    <dgm:cxn modelId="{FD3DE646-6360-4BBF-8F08-CC63D5C0E830}" type="presOf" srcId="{A830277F-2A57-4EC7-ACB7-F82E63963345}" destId="{91F2D33C-9AD7-45C1-AC93-8C4BE66B9892}" srcOrd="0" destOrd="0" presId="urn:microsoft.com/office/officeart/2018/2/layout/IconVerticalSolidList"/>
    <dgm:cxn modelId="{AF7EC098-0232-49A3-A5E9-656F7FF05B4A}" type="presOf" srcId="{C804F397-4747-4DEC-AE7B-15ADB01273EF}" destId="{1E492C10-E3E2-4AD4-908F-0DAB28191F73}" srcOrd="0" destOrd="0" presId="urn:microsoft.com/office/officeart/2018/2/layout/IconVerticalSolidList"/>
    <dgm:cxn modelId="{E34E2DF3-B300-4C43-BB00-78218C95605B}" srcId="{F58815FF-9BB2-43CA-9F6F-7D61006D8019}" destId="{C804F397-4747-4DEC-AE7B-15ADB01273EF}" srcOrd="2" destOrd="0" parTransId="{E58C2A6C-4C96-4C39-A796-26C5A562D15C}" sibTransId="{0586A887-8234-4663-A33B-62CBE153F4B1}"/>
    <dgm:cxn modelId="{FCB9D3FB-1CAB-47D6-89B2-8D07A7541A86}" type="presOf" srcId="{2B0F9F71-E366-4CDF-BFE6-3225E768A9CE}" destId="{84424EAE-CD31-42FD-A9F9-684A956D3633}" srcOrd="0" destOrd="0" presId="urn:microsoft.com/office/officeart/2018/2/layout/IconVerticalSolidList"/>
    <dgm:cxn modelId="{002A677E-8323-4062-93E1-E5E53B7EA4F4}" type="presParOf" srcId="{DB2B9190-8756-4930-98E6-D885934F3764}" destId="{8EAB7D9F-4056-44CA-9463-58C4F70D0F2D}" srcOrd="0" destOrd="0" presId="urn:microsoft.com/office/officeart/2018/2/layout/IconVerticalSolidList"/>
    <dgm:cxn modelId="{25E4C6B6-FBAD-4AFD-8E82-51C49537D339}" type="presParOf" srcId="{8EAB7D9F-4056-44CA-9463-58C4F70D0F2D}" destId="{3FB415E3-E80E-4B1D-AB1E-C21300BAEAB6}" srcOrd="0" destOrd="0" presId="urn:microsoft.com/office/officeart/2018/2/layout/IconVerticalSolidList"/>
    <dgm:cxn modelId="{9702A246-CE5E-459A-A78A-0C36FA0CE2FA}" type="presParOf" srcId="{8EAB7D9F-4056-44CA-9463-58C4F70D0F2D}" destId="{8ADD03DB-5D20-4FF2-987C-C4CFA7FD41A2}" srcOrd="1" destOrd="0" presId="urn:microsoft.com/office/officeart/2018/2/layout/IconVerticalSolidList"/>
    <dgm:cxn modelId="{C38E9825-995B-4F6E-B95D-FE33AA538BBE}" type="presParOf" srcId="{8EAB7D9F-4056-44CA-9463-58C4F70D0F2D}" destId="{F379F049-CE76-4800-B8C3-257DDEDC35FE}" srcOrd="2" destOrd="0" presId="urn:microsoft.com/office/officeart/2018/2/layout/IconVerticalSolidList"/>
    <dgm:cxn modelId="{5FF3A6E4-87AE-46A0-8DC8-AC8C03BEC70E}" type="presParOf" srcId="{8EAB7D9F-4056-44CA-9463-58C4F70D0F2D}" destId="{91F2D33C-9AD7-45C1-AC93-8C4BE66B9892}" srcOrd="3" destOrd="0" presId="urn:microsoft.com/office/officeart/2018/2/layout/IconVerticalSolidList"/>
    <dgm:cxn modelId="{1FDAF783-A01D-44D4-BD85-CD341251F974}" type="presParOf" srcId="{DB2B9190-8756-4930-98E6-D885934F3764}" destId="{3909167B-31A8-4FB1-B510-FAD7C6D7FB92}" srcOrd="1" destOrd="0" presId="urn:microsoft.com/office/officeart/2018/2/layout/IconVerticalSolidList"/>
    <dgm:cxn modelId="{EF7F4534-9C4F-4EEF-B75D-2CA5DC72A75B}" type="presParOf" srcId="{DB2B9190-8756-4930-98E6-D885934F3764}" destId="{34B6ECAC-DCAA-4353-9F40-30E076ECEF4D}" srcOrd="2" destOrd="0" presId="urn:microsoft.com/office/officeart/2018/2/layout/IconVerticalSolidList"/>
    <dgm:cxn modelId="{DDF97B4C-E69C-486D-A019-F407D48E5919}" type="presParOf" srcId="{34B6ECAC-DCAA-4353-9F40-30E076ECEF4D}" destId="{FDB992C5-E14E-494E-9DD0-253CD4079474}" srcOrd="0" destOrd="0" presId="urn:microsoft.com/office/officeart/2018/2/layout/IconVerticalSolidList"/>
    <dgm:cxn modelId="{FAF8FE53-FA42-4F1A-98A4-D1184FEBE14A}" type="presParOf" srcId="{34B6ECAC-DCAA-4353-9F40-30E076ECEF4D}" destId="{7AA48BDD-1317-4273-B0DD-6A9649EA2A94}" srcOrd="1" destOrd="0" presId="urn:microsoft.com/office/officeart/2018/2/layout/IconVerticalSolidList"/>
    <dgm:cxn modelId="{47B2E1B6-54B6-4FC4-A327-986F8979CF37}" type="presParOf" srcId="{34B6ECAC-DCAA-4353-9F40-30E076ECEF4D}" destId="{CF91D7D1-608F-4999-AC4F-9D7D3E88EBD4}" srcOrd="2" destOrd="0" presId="urn:microsoft.com/office/officeart/2018/2/layout/IconVerticalSolidList"/>
    <dgm:cxn modelId="{586818C3-B648-405E-9146-9F9D9237761F}" type="presParOf" srcId="{34B6ECAC-DCAA-4353-9F40-30E076ECEF4D}" destId="{84424EAE-CD31-42FD-A9F9-684A956D3633}" srcOrd="3" destOrd="0" presId="urn:microsoft.com/office/officeart/2018/2/layout/IconVerticalSolidList"/>
    <dgm:cxn modelId="{CF9B43F3-D890-42B7-AD36-98456CBF331A}" type="presParOf" srcId="{DB2B9190-8756-4930-98E6-D885934F3764}" destId="{E12ACF8B-E94D-44B5-991A-614600BDFACD}" srcOrd="3" destOrd="0" presId="urn:microsoft.com/office/officeart/2018/2/layout/IconVerticalSolidList"/>
    <dgm:cxn modelId="{FAB3CA99-6C11-4EFC-8FF7-E5A118643332}" type="presParOf" srcId="{DB2B9190-8756-4930-98E6-D885934F3764}" destId="{870EB922-FDC6-4422-886B-205D8D18361B}" srcOrd="4" destOrd="0" presId="urn:microsoft.com/office/officeart/2018/2/layout/IconVerticalSolidList"/>
    <dgm:cxn modelId="{DCAC91C4-9FD5-488C-9B08-E63FC61A516A}" type="presParOf" srcId="{870EB922-FDC6-4422-886B-205D8D18361B}" destId="{09193404-8FFD-4B4A-8E0F-DADB4F584917}" srcOrd="0" destOrd="0" presId="urn:microsoft.com/office/officeart/2018/2/layout/IconVerticalSolidList"/>
    <dgm:cxn modelId="{DC93EBD8-B983-440A-872C-CB6C1D17694E}" type="presParOf" srcId="{870EB922-FDC6-4422-886B-205D8D18361B}" destId="{EE7745B8-89EA-4F08-BD7B-DDF9E888F3B1}" srcOrd="1" destOrd="0" presId="urn:microsoft.com/office/officeart/2018/2/layout/IconVerticalSolidList"/>
    <dgm:cxn modelId="{3A72D1A1-8CDF-4803-AD58-4ABE57A2C949}" type="presParOf" srcId="{870EB922-FDC6-4422-886B-205D8D18361B}" destId="{D39CB1E7-8DEA-4093-878B-EDEF864BEEF7}" srcOrd="2" destOrd="0" presId="urn:microsoft.com/office/officeart/2018/2/layout/IconVerticalSolidList"/>
    <dgm:cxn modelId="{026FBDF8-B82D-44D3-928D-8AA7E5F9FB38}" type="presParOf" srcId="{870EB922-FDC6-4422-886B-205D8D18361B}" destId="{1E492C10-E3E2-4AD4-908F-0DAB28191F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BA8634-8D23-46D1-B11B-936B034BFD9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26BC82D-A2B1-43FF-A353-F08B58B38FE4}">
      <dgm:prSet/>
      <dgm:spPr/>
      <dgm:t>
        <a:bodyPr/>
        <a:lstStyle/>
        <a:p>
          <a:r>
            <a:rPr lang="en-GB"/>
            <a:t>Factor Analysis </a:t>
          </a:r>
          <a:endParaRPr lang="en-US"/>
        </a:p>
      </dgm:t>
    </dgm:pt>
    <dgm:pt modelId="{48E4B4BF-0E00-48F8-BD03-EBB3D7AFA944}" type="parTrans" cxnId="{FF8DA5DF-E20A-4F4E-9A48-848A114AA71C}">
      <dgm:prSet/>
      <dgm:spPr/>
      <dgm:t>
        <a:bodyPr/>
        <a:lstStyle/>
        <a:p>
          <a:endParaRPr lang="en-US"/>
        </a:p>
      </dgm:t>
    </dgm:pt>
    <dgm:pt modelId="{3E9ACAA3-945E-4722-9EC6-AB92B1BB3C60}" type="sibTrans" cxnId="{FF8DA5DF-E20A-4F4E-9A48-848A114AA71C}">
      <dgm:prSet/>
      <dgm:spPr/>
      <dgm:t>
        <a:bodyPr/>
        <a:lstStyle/>
        <a:p>
          <a:endParaRPr lang="en-US"/>
        </a:p>
      </dgm:t>
    </dgm:pt>
    <dgm:pt modelId="{674ABAD4-F4CF-418D-BFAE-B659B868F02E}">
      <dgm:prSet/>
      <dgm:spPr/>
      <dgm:t>
        <a:bodyPr/>
        <a:lstStyle/>
        <a:p>
          <a:r>
            <a:rPr lang="en-GB"/>
            <a:t>Simple regression model</a:t>
          </a:r>
          <a:endParaRPr lang="en-US"/>
        </a:p>
      </dgm:t>
    </dgm:pt>
    <dgm:pt modelId="{1EC5F2AF-3A37-41E0-95DA-2933A143363C}" type="parTrans" cxnId="{9EC7D680-48D9-48D5-8E46-3A3854EC8E63}">
      <dgm:prSet/>
      <dgm:spPr/>
      <dgm:t>
        <a:bodyPr/>
        <a:lstStyle/>
        <a:p>
          <a:endParaRPr lang="en-US"/>
        </a:p>
      </dgm:t>
    </dgm:pt>
    <dgm:pt modelId="{CD947450-639E-450F-8324-C373B64ADFD4}" type="sibTrans" cxnId="{9EC7D680-48D9-48D5-8E46-3A3854EC8E63}">
      <dgm:prSet/>
      <dgm:spPr/>
      <dgm:t>
        <a:bodyPr/>
        <a:lstStyle/>
        <a:p>
          <a:endParaRPr lang="en-US"/>
        </a:p>
      </dgm:t>
    </dgm:pt>
    <dgm:pt modelId="{3CF123C9-64A8-45A2-902E-6AE43B387283}">
      <dgm:prSet/>
      <dgm:spPr/>
      <dgm:t>
        <a:bodyPr/>
        <a:lstStyle/>
        <a:p>
          <a:r>
            <a:rPr lang="en-GB"/>
            <a:t>Analysis and Interpretation</a:t>
          </a:r>
          <a:endParaRPr lang="en-US"/>
        </a:p>
      </dgm:t>
    </dgm:pt>
    <dgm:pt modelId="{6F8959DC-4A26-444B-B6B7-544D0F341D4E}" type="parTrans" cxnId="{246BD07C-EEE7-4CCB-9925-1A5CB887A44A}">
      <dgm:prSet/>
      <dgm:spPr/>
      <dgm:t>
        <a:bodyPr/>
        <a:lstStyle/>
        <a:p>
          <a:endParaRPr lang="en-US"/>
        </a:p>
      </dgm:t>
    </dgm:pt>
    <dgm:pt modelId="{41BA9909-9320-4B2A-BF90-1C1B2E9A4AB2}" type="sibTrans" cxnId="{246BD07C-EEE7-4CCB-9925-1A5CB887A44A}">
      <dgm:prSet/>
      <dgm:spPr/>
      <dgm:t>
        <a:bodyPr/>
        <a:lstStyle/>
        <a:p>
          <a:endParaRPr lang="en-US"/>
        </a:p>
      </dgm:t>
    </dgm:pt>
    <dgm:pt modelId="{2315F2E9-9019-4E38-B64B-2E0FDADDEC17}" type="pres">
      <dgm:prSet presAssocID="{02BA8634-8D23-46D1-B11B-936B034BFD96}" presName="root" presStyleCnt="0">
        <dgm:presLayoutVars>
          <dgm:dir/>
          <dgm:resizeHandles val="exact"/>
        </dgm:presLayoutVars>
      </dgm:prSet>
      <dgm:spPr/>
    </dgm:pt>
    <dgm:pt modelId="{90A92B97-6F92-47F0-A405-C2C2FA93ED39}" type="pres">
      <dgm:prSet presAssocID="{026BC82D-A2B1-43FF-A353-F08B58B38FE4}" presName="compNode" presStyleCnt="0"/>
      <dgm:spPr/>
    </dgm:pt>
    <dgm:pt modelId="{1F998713-131E-4486-85BC-DC76F15904AF}" type="pres">
      <dgm:prSet presAssocID="{026BC82D-A2B1-43FF-A353-F08B58B38FE4}" presName="bgRect" presStyleLbl="bgShp" presStyleIdx="0" presStyleCnt="3"/>
      <dgm:spPr/>
    </dgm:pt>
    <dgm:pt modelId="{8CE1DF45-83E2-4CEB-B7E8-87B9F230B1F7}" type="pres">
      <dgm:prSet presAssocID="{026BC82D-A2B1-43FF-A353-F08B58B38FE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r chart"/>
        </a:ext>
      </dgm:extLst>
    </dgm:pt>
    <dgm:pt modelId="{E7C714E2-3526-4DC2-A728-6DBFD5E05BFB}" type="pres">
      <dgm:prSet presAssocID="{026BC82D-A2B1-43FF-A353-F08B58B38FE4}" presName="spaceRect" presStyleCnt="0"/>
      <dgm:spPr/>
    </dgm:pt>
    <dgm:pt modelId="{DA4BDB4E-ACED-42A4-BE8D-1831538D75CD}" type="pres">
      <dgm:prSet presAssocID="{026BC82D-A2B1-43FF-A353-F08B58B38FE4}" presName="parTx" presStyleLbl="revTx" presStyleIdx="0" presStyleCnt="3">
        <dgm:presLayoutVars>
          <dgm:chMax val="0"/>
          <dgm:chPref val="0"/>
        </dgm:presLayoutVars>
      </dgm:prSet>
      <dgm:spPr/>
    </dgm:pt>
    <dgm:pt modelId="{F0B10EC8-1777-4B2A-8ACD-4D16A91ADB5D}" type="pres">
      <dgm:prSet presAssocID="{3E9ACAA3-945E-4722-9EC6-AB92B1BB3C60}" presName="sibTrans" presStyleCnt="0"/>
      <dgm:spPr/>
    </dgm:pt>
    <dgm:pt modelId="{802ED78D-77FC-46B7-98F2-B7DDAC7C8FEA}" type="pres">
      <dgm:prSet presAssocID="{674ABAD4-F4CF-418D-BFAE-B659B868F02E}" presName="compNode" presStyleCnt="0"/>
      <dgm:spPr/>
    </dgm:pt>
    <dgm:pt modelId="{F5829594-FAAD-419F-8039-2B57D9A34CAE}" type="pres">
      <dgm:prSet presAssocID="{674ABAD4-F4CF-418D-BFAE-B659B868F02E}" presName="bgRect" presStyleLbl="bgShp" presStyleIdx="1" presStyleCnt="3"/>
      <dgm:spPr/>
    </dgm:pt>
    <dgm:pt modelId="{C16CC82E-F180-4AE1-87DB-FB4A80845345}" type="pres">
      <dgm:prSet presAssocID="{674ABAD4-F4CF-418D-BFAE-B659B868F02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BEB3CE1D-DDB5-47BC-B2E2-995B3364D6D5}" type="pres">
      <dgm:prSet presAssocID="{674ABAD4-F4CF-418D-BFAE-B659B868F02E}" presName="spaceRect" presStyleCnt="0"/>
      <dgm:spPr/>
    </dgm:pt>
    <dgm:pt modelId="{7FC56A9F-1060-4FA7-A9DA-A0F6D15410B1}" type="pres">
      <dgm:prSet presAssocID="{674ABAD4-F4CF-418D-BFAE-B659B868F02E}" presName="parTx" presStyleLbl="revTx" presStyleIdx="1" presStyleCnt="3">
        <dgm:presLayoutVars>
          <dgm:chMax val="0"/>
          <dgm:chPref val="0"/>
        </dgm:presLayoutVars>
      </dgm:prSet>
      <dgm:spPr/>
    </dgm:pt>
    <dgm:pt modelId="{DAB2CEA0-C8CE-4430-867F-EEC5D107C5BA}" type="pres">
      <dgm:prSet presAssocID="{CD947450-639E-450F-8324-C373B64ADFD4}" presName="sibTrans" presStyleCnt="0"/>
      <dgm:spPr/>
    </dgm:pt>
    <dgm:pt modelId="{F0EA4BDD-747E-458D-9ED1-183579E0158C}" type="pres">
      <dgm:prSet presAssocID="{3CF123C9-64A8-45A2-902E-6AE43B387283}" presName="compNode" presStyleCnt="0"/>
      <dgm:spPr/>
    </dgm:pt>
    <dgm:pt modelId="{5822203B-22E6-4E1C-BDD9-439C98516738}" type="pres">
      <dgm:prSet presAssocID="{3CF123C9-64A8-45A2-902E-6AE43B387283}" presName="bgRect" presStyleLbl="bgShp" presStyleIdx="2" presStyleCnt="3"/>
      <dgm:spPr/>
    </dgm:pt>
    <dgm:pt modelId="{0D7E5B19-2FA6-421B-B701-7E20CBA768FB}" type="pres">
      <dgm:prSet presAssocID="{3CF123C9-64A8-45A2-902E-6AE43B38728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gnifying glass"/>
        </a:ext>
      </dgm:extLst>
    </dgm:pt>
    <dgm:pt modelId="{B6AECB58-1233-4560-8A18-5DF57B978E85}" type="pres">
      <dgm:prSet presAssocID="{3CF123C9-64A8-45A2-902E-6AE43B387283}" presName="spaceRect" presStyleCnt="0"/>
      <dgm:spPr/>
    </dgm:pt>
    <dgm:pt modelId="{5260F1B1-3C97-46D5-852E-6339F411FB23}" type="pres">
      <dgm:prSet presAssocID="{3CF123C9-64A8-45A2-902E-6AE43B387283}" presName="parTx" presStyleLbl="revTx" presStyleIdx="2" presStyleCnt="3">
        <dgm:presLayoutVars>
          <dgm:chMax val="0"/>
          <dgm:chPref val="0"/>
        </dgm:presLayoutVars>
      </dgm:prSet>
      <dgm:spPr/>
    </dgm:pt>
  </dgm:ptLst>
  <dgm:cxnLst>
    <dgm:cxn modelId="{C0575A50-074E-4612-8CEE-6B4D6C9DD9C2}" type="presOf" srcId="{3CF123C9-64A8-45A2-902E-6AE43B387283}" destId="{5260F1B1-3C97-46D5-852E-6339F411FB23}" srcOrd="0" destOrd="0" presId="urn:microsoft.com/office/officeart/2018/2/layout/IconVerticalSolidList"/>
    <dgm:cxn modelId="{246BD07C-EEE7-4CCB-9925-1A5CB887A44A}" srcId="{02BA8634-8D23-46D1-B11B-936B034BFD96}" destId="{3CF123C9-64A8-45A2-902E-6AE43B387283}" srcOrd="2" destOrd="0" parTransId="{6F8959DC-4A26-444B-B6B7-544D0F341D4E}" sibTransId="{41BA9909-9320-4B2A-BF90-1C1B2E9A4AB2}"/>
    <dgm:cxn modelId="{9EC7D680-48D9-48D5-8E46-3A3854EC8E63}" srcId="{02BA8634-8D23-46D1-B11B-936B034BFD96}" destId="{674ABAD4-F4CF-418D-BFAE-B659B868F02E}" srcOrd="1" destOrd="0" parTransId="{1EC5F2AF-3A37-41E0-95DA-2933A143363C}" sibTransId="{CD947450-639E-450F-8324-C373B64ADFD4}"/>
    <dgm:cxn modelId="{3A36FCAD-8341-441A-BC2D-32B1D860A4F2}" type="presOf" srcId="{02BA8634-8D23-46D1-B11B-936B034BFD96}" destId="{2315F2E9-9019-4E38-B64B-2E0FDADDEC17}" srcOrd="0" destOrd="0" presId="urn:microsoft.com/office/officeart/2018/2/layout/IconVerticalSolidList"/>
    <dgm:cxn modelId="{FF8DA5DF-E20A-4F4E-9A48-848A114AA71C}" srcId="{02BA8634-8D23-46D1-B11B-936B034BFD96}" destId="{026BC82D-A2B1-43FF-A353-F08B58B38FE4}" srcOrd="0" destOrd="0" parTransId="{48E4B4BF-0E00-48F8-BD03-EBB3D7AFA944}" sibTransId="{3E9ACAA3-945E-4722-9EC6-AB92B1BB3C60}"/>
    <dgm:cxn modelId="{83AF0AF8-7B06-4F20-884C-C026A59EA93E}" type="presOf" srcId="{674ABAD4-F4CF-418D-BFAE-B659B868F02E}" destId="{7FC56A9F-1060-4FA7-A9DA-A0F6D15410B1}" srcOrd="0" destOrd="0" presId="urn:microsoft.com/office/officeart/2018/2/layout/IconVerticalSolidList"/>
    <dgm:cxn modelId="{394A7BFB-8171-4EF4-B6EF-20B2BDFBBB28}" type="presOf" srcId="{026BC82D-A2B1-43FF-A353-F08B58B38FE4}" destId="{DA4BDB4E-ACED-42A4-BE8D-1831538D75CD}" srcOrd="0" destOrd="0" presId="urn:microsoft.com/office/officeart/2018/2/layout/IconVerticalSolidList"/>
    <dgm:cxn modelId="{DA146CCB-7F07-4E6A-9A22-85BEABF9623C}" type="presParOf" srcId="{2315F2E9-9019-4E38-B64B-2E0FDADDEC17}" destId="{90A92B97-6F92-47F0-A405-C2C2FA93ED39}" srcOrd="0" destOrd="0" presId="urn:microsoft.com/office/officeart/2018/2/layout/IconVerticalSolidList"/>
    <dgm:cxn modelId="{DCCB27A3-77B2-43C7-93F0-A66D9EA059B7}" type="presParOf" srcId="{90A92B97-6F92-47F0-A405-C2C2FA93ED39}" destId="{1F998713-131E-4486-85BC-DC76F15904AF}" srcOrd="0" destOrd="0" presId="urn:microsoft.com/office/officeart/2018/2/layout/IconVerticalSolidList"/>
    <dgm:cxn modelId="{975412D0-E111-4D22-BC68-685BD3396F56}" type="presParOf" srcId="{90A92B97-6F92-47F0-A405-C2C2FA93ED39}" destId="{8CE1DF45-83E2-4CEB-B7E8-87B9F230B1F7}" srcOrd="1" destOrd="0" presId="urn:microsoft.com/office/officeart/2018/2/layout/IconVerticalSolidList"/>
    <dgm:cxn modelId="{80F9FD78-2D62-45C4-A5CB-7CCF19CE5E94}" type="presParOf" srcId="{90A92B97-6F92-47F0-A405-C2C2FA93ED39}" destId="{E7C714E2-3526-4DC2-A728-6DBFD5E05BFB}" srcOrd="2" destOrd="0" presId="urn:microsoft.com/office/officeart/2018/2/layout/IconVerticalSolidList"/>
    <dgm:cxn modelId="{2595986E-211B-4F9A-AA72-51F6EB546D52}" type="presParOf" srcId="{90A92B97-6F92-47F0-A405-C2C2FA93ED39}" destId="{DA4BDB4E-ACED-42A4-BE8D-1831538D75CD}" srcOrd="3" destOrd="0" presId="urn:microsoft.com/office/officeart/2018/2/layout/IconVerticalSolidList"/>
    <dgm:cxn modelId="{BE26784D-DED5-49F4-A187-F03CD8FEF88F}" type="presParOf" srcId="{2315F2E9-9019-4E38-B64B-2E0FDADDEC17}" destId="{F0B10EC8-1777-4B2A-8ACD-4D16A91ADB5D}" srcOrd="1" destOrd="0" presId="urn:microsoft.com/office/officeart/2018/2/layout/IconVerticalSolidList"/>
    <dgm:cxn modelId="{C7C83B6E-7668-49BF-90B4-FD48BA15EC13}" type="presParOf" srcId="{2315F2E9-9019-4E38-B64B-2E0FDADDEC17}" destId="{802ED78D-77FC-46B7-98F2-B7DDAC7C8FEA}" srcOrd="2" destOrd="0" presId="urn:microsoft.com/office/officeart/2018/2/layout/IconVerticalSolidList"/>
    <dgm:cxn modelId="{B7D5DAFE-5125-45A3-BA52-E734E90D2A62}" type="presParOf" srcId="{802ED78D-77FC-46B7-98F2-B7DDAC7C8FEA}" destId="{F5829594-FAAD-419F-8039-2B57D9A34CAE}" srcOrd="0" destOrd="0" presId="urn:microsoft.com/office/officeart/2018/2/layout/IconVerticalSolidList"/>
    <dgm:cxn modelId="{4F58A272-4F3A-4302-A1B8-D31B7C3DAD0B}" type="presParOf" srcId="{802ED78D-77FC-46B7-98F2-B7DDAC7C8FEA}" destId="{C16CC82E-F180-4AE1-87DB-FB4A80845345}" srcOrd="1" destOrd="0" presId="urn:microsoft.com/office/officeart/2018/2/layout/IconVerticalSolidList"/>
    <dgm:cxn modelId="{ECFE30FC-84BD-46CD-8260-6C38DDB9ACA9}" type="presParOf" srcId="{802ED78D-77FC-46B7-98F2-B7DDAC7C8FEA}" destId="{BEB3CE1D-DDB5-47BC-B2E2-995B3364D6D5}" srcOrd="2" destOrd="0" presId="urn:microsoft.com/office/officeart/2018/2/layout/IconVerticalSolidList"/>
    <dgm:cxn modelId="{2507E648-85B9-418F-ACAC-FA25DAD4F051}" type="presParOf" srcId="{802ED78D-77FC-46B7-98F2-B7DDAC7C8FEA}" destId="{7FC56A9F-1060-4FA7-A9DA-A0F6D15410B1}" srcOrd="3" destOrd="0" presId="urn:microsoft.com/office/officeart/2018/2/layout/IconVerticalSolidList"/>
    <dgm:cxn modelId="{98CD729F-22FE-4846-896B-36CFAEF37CE7}" type="presParOf" srcId="{2315F2E9-9019-4E38-B64B-2E0FDADDEC17}" destId="{DAB2CEA0-C8CE-4430-867F-EEC5D107C5BA}" srcOrd="3" destOrd="0" presId="urn:microsoft.com/office/officeart/2018/2/layout/IconVerticalSolidList"/>
    <dgm:cxn modelId="{0D3ECC3C-9C65-45C7-A954-D4E8F51D4B39}" type="presParOf" srcId="{2315F2E9-9019-4E38-B64B-2E0FDADDEC17}" destId="{F0EA4BDD-747E-458D-9ED1-183579E0158C}" srcOrd="4" destOrd="0" presId="urn:microsoft.com/office/officeart/2018/2/layout/IconVerticalSolidList"/>
    <dgm:cxn modelId="{734E03AA-145B-43AF-A2D0-1FC37F6F6B29}" type="presParOf" srcId="{F0EA4BDD-747E-458D-9ED1-183579E0158C}" destId="{5822203B-22E6-4E1C-BDD9-439C98516738}" srcOrd="0" destOrd="0" presId="urn:microsoft.com/office/officeart/2018/2/layout/IconVerticalSolidList"/>
    <dgm:cxn modelId="{5CB17686-279D-4CD9-B103-8A578551858D}" type="presParOf" srcId="{F0EA4BDD-747E-458D-9ED1-183579E0158C}" destId="{0D7E5B19-2FA6-421B-B701-7E20CBA768FB}" srcOrd="1" destOrd="0" presId="urn:microsoft.com/office/officeart/2018/2/layout/IconVerticalSolidList"/>
    <dgm:cxn modelId="{F2811379-83AF-442F-99A0-105E4A2ADA75}" type="presParOf" srcId="{F0EA4BDD-747E-458D-9ED1-183579E0158C}" destId="{B6AECB58-1233-4560-8A18-5DF57B978E85}" srcOrd="2" destOrd="0" presId="urn:microsoft.com/office/officeart/2018/2/layout/IconVerticalSolidList"/>
    <dgm:cxn modelId="{7F713FC6-6010-4389-A72E-B57E2EA26A54}" type="presParOf" srcId="{F0EA4BDD-747E-458D-9ED1-183579E0158C}" destId="{5260F1B1-3C97-46D5-852E-6339F411FB2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B926B9-5BC9-4F1D-804E-681CADE1E47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DC9FB9DE-1F75-4AFC-9DF9-57A6CC0B063E}">
      <dgm:prSet/>
      <dgm:spPr/>
      <dgm:t>
        <a:bodyPr/>
        <a:lstStyle/>
        <a:p>
          <a:r>
            <a:rPr lang="en-GB" dirty="0"/>
            <a:t>Factor Analysis - </a:t>
          </a:r>
          <a:endParaRPr lang="en-US" dirty="0"/>
        </a:p>
      </dgm:t>
    </dgm:pt>
    <dgm:pt modelId="{9E98B2D3-6B6A-4A5C-B4EC-40D2EDFB2A6F}" type="parTrans" cxnId="{3BC7BA88-3A1F-4B36-B1F0-B281972EE7BC}">
      <dgm:prSet/>
      <dgm:spPr/>
      <dgm:t>
        <a:bodyPr/>
        <a:lstStyle/>
        <a:p>
          <a:endParaRPr lang="en-US"/>
        </a:p>
      </dgm:t>
    </dgm:pt>
    <dgm:pt modelId="{2FFFA841-C265-4614-8231-DB56573B570A}" type="sibTrans" cxnId="{3BC7BA88-3A1F-4B36-B1F0-B281972EE7BC}">
      <dgm:prSet/>
      <dgm:spPr/>
      <dgm:t>
        <a:bodyPr/>
        <a:lstStyle/>
        <a:p>
          <a:endParaRPr lang="en-US"/>
        </a:p>
      </dgm:t>
    </dgm:pt>
    <dgm:pt modelId="{C7CAB63D-24BD-4A6E-AEFF-8362537007F8}">
      <dgm:prSet/>
      <dgm:spPr/>
      <dgm:t>
        <a:bodyPr/>
        <a:lstStyle/>
        <a:p>
          <a:r>
            <a:rPr lang="en-GB" dirty="0"/>
            <a:t>Principal Components Analysis </a:t>
          </a:r>
          <a:endParaRPr lang="en-US" dirty="0"/>
        </a:p>
      </dgm:t>
    </dgm:pt>
    <dgm:pt modelId="{C8ECEB0F-2163-44B8-A972-034671499BA7}" type="parTrans" cxnId="{AE9FAFBD-A99F-41C2-BFA0-1D2AD14615F7}">
      <dgm:prSet/>
      <dgm:spPr/>
      <dgm:t>
        <a:bodyPr/>
        <a:lstStyle/>
        <a:p>
          <a:endParaRPr lang="en-US"/>
        </a:p>
      </dgm:t>
    </dgm:pt>
    <dgm:pt modelId="{2C209641-B1C1-4F20-9ED2-2DC251A9EAE5}" type="sibTrans" cxnId="{AE9FAFBD-A99F-41C2-BFA0-1D2AD14615F7}">
      <dgm:prSet/>
      <dgm:spPr/>
      <dgm:t>
        <a:bodyPr/>
        <a:lstStyle/>
        <a:p>
          <a:endParaRPr lang="en-US"/>
        </a:p>
      </dgm:t>
    </dgm:pt>
    <dgm:pt modelId="{D9204E8A-D26B-4AF3-8025-102B7F64A593}">
      <dgm:prSet/>
      <dgm:spPr/>
      <dgm:t>
        <a:bodyPr/>
        <a:lstStyle/>
        <a:p>
          <a:r>
            <a:rPr lang="en-GB" dirty="0"/>
            <a:t>Exploratory Factor Analysis </a:t>
          </a:r>
          <a:endParaRPr lang="en-US" dirty="0"/>
        </a:p>
      </dgm:t>
    </dgm:pt>
    <dgm:pt modelId="{31A70C36-921E-4EA7-B61C-B3D1B78935D9}" type="parTrans" cxnId="{0EFB210B-5F41-4F55-8B34-4533770CFED3}">
      <dgm:prSet/>
      <dgm:spPr/>
      <dgm:t>
        <a:bodyPr/>
        <a:lstStyle/>
        <a:p>
          <a:endParaRPr lang="en-US"/>
        </a:p>
      </dgm:t>
    </dgm:pt>
    <dgm:pt modelId="{6CD4914B-75A5-4113-B7DB-A6556FD32083}" type="sibTrans" cxnId="{0EFB210B-5F41-4F55-8B34-4533770CFED3}">
      <dgm:prSet/>
      <dgm:spPr/>
      <dgm:t>
        <a:bodyPr/>
        <a:lstStyle/>
        <a:p>
          <a:endParaRPr lang="en-US"/>
        </a:p>
      </dgm:t>
    </dgm:pt>
    <dgm:pt modelId="{BC9444A1-1746-403B-B3DE-F02507637402}" type="pres">
      <dgm:prSet presAssocID="{28B926B9-5BC9-4F1D-804E-681CADE1E477}" presName="diagram" presStyleCnt="0">
        <dgm:presLayoutVars>
          <dgm:dir/>
          <dgm:resizeHandles val="exact"/>
        </dgm:presLayoutVars>
      </dgm:prSet>
      <dgm:spPr/>
    </dgm:pt>
    <dgm:pt modelId="{0443EA7C-337F-4F35-B8C1-7A95FDD25496}" type="pres">
      <dgm:prSet presAssocID="{DC9FB9DE-1F75-4AFC-9DF9-57A6CC0B063E}" presName="node" presStyleLbl="node1" presStyleIdx="0" presStyleCnt="3" custLinFactX="19435" custLinFactNeighborX="100000" custLinFactNeighborY="-65011">
        <dgm:presLayoutVars>
          <dgm:bulletEnabled val="1"/>
        </dgm:presLayoutVars>
      </dgm:prSet>
      <dgm:spPr/>
    </dgm:pt>
    <dgm:pt modelId="{E3E3A336-3786-4F28-9168-3BE2FEB36176}" type="pres">
      <dgm:prSet presAssocID="{2FFFA841-C265-4614-8231-DB56573B570A}" presName="sibTrans" presStyleCnt="0"/>
      <dgm:spPr/>
    </dgm:pt>
    <dgm:pt modelId="{D0C7353D-F83E-4E5A-A9A9-1D115D4686C7}" type="pres">
      <dgm:prSet presAssocID="{C7CAB63D-24BD-4A6E-AEFF-8362537007F8}" presName="node" presStyleLbl="node1" presStyleIdx="1" presStyleCnt="3" custLinFactNeighborX="-79487" custLinFactNeighborY="36488">
        <dgm:presLayoutVars>
          <dgm:bulletEnabled val="1"/>
        </dgm:presLayoutVars>
      </dgm:prSet>
      <dgm:spPr/>
    </dgm:pt>
    <dgm:pt modelId="{40F8C71F-51A5-4A55-9FFE-077E5F3E73FF}" type="pres">
      <dgm:prSet presAssocID="{2C209641-B1C1-4F20-9ED2-2DC251A9EAE5}" presName="sibTrans" presStyleCnt="0"/>
      <dgm:spPr/>
    </dgm:pt>
    <dgm:pt modelId="{74BF1671-B55F-4D50-A4A0-9DBE68092454}" type="pres">
      <dgm:prSet presAssocID="{D9204E8A-D26B-4AF3-8025-102B7F64A593}" presName="node" presStyleLbl="node1" presStyleIdx="2" presStyleCnt="3" custLinFactNeighborX="1516" custLinFactNeighborY="49975">
        <dgm:presLayoutVars>
          <dgm:bulletEnabled val="1"/>
        </dgm:presLayoutVars>
      </dgm:prSet>
      <dgm:spPr/>
    </dgm:pt>
  </dgm:ptLst>
  <dgm:cxnLst>
    <dgm:cxn modelId="{0EFB210B-5F41-4F55-8B34-4533770CFED3}" srcId="{28B926B9-5BC9-4F1D-804E-681CADE1E477}" destId="{D9204E8A-D26B-4AF3-8025-102B7F64A593}" srcOrd="2" destOrd="0" parTransId="{31A70C36-921E-4EA7-B61C-B3D1B78935D9}" sibTransId="{6CD4914B-75A5-4113-B7DB-A6556FD32083}"/>
    <dgm:cxn modelId="{454FCA1E-B82D-4E73-8410-9FE8E33260E7}" type="presOf" srcId="{C7CAB63D-24BD-4A6E-AEFF-8362537007F8}" destId="{D0C7353D-F83E-4E5A-A9A9-1D115D4686C7}" srcOrd="0" destOrd="0" presId="urn:microsoft.com/office/officeart/2005/8/layout/default"/>
    <dgm:cxn modelId="{CD6AF635-934D-4922-93BE-D6C1AF02741C}" type="presOf" srcId="{DC9FB9DE-1F75-4AFC-9DF9-57A6CC0B063E}" destId="{0443EA7C-337F-4F35-B8C1-7A95FDD25496}" srcOrd="0" destOrd="0" presId="urn:microsoft.com/office/officeart/2005/8/layout/default"/>
    <dgm:cxn modelId="{3BC7BA88-3A1F-4B36-B1F0-B281972EE7BC}" srcId="{28B926B9-5BC9-4F1D-804E-681CADE1E477}" destId="{DC9FB9DE-1F75-4AFC-9DF9-57A6CC0B063E}" srcOrd="0" destOrd="0" parTransId="{9E98B2D3-6B6A-4A5C-B4EC-40D2EDFB2A6F}" sibTransId="{2FFFA841-C265-4614-8231-DB56573B570A}"/>
    <dgm:cxn modelId="{AE9FAFBD-A99F-41C2-BFA0-1D2AD14615F7}" srcId="{28B926B9-5BC9-4F1D-804E-681CADE1E477}" destId="{C7CAB63D-24BD-4A6E-AEFF-8362537007F8}" srcOrd="1" destOrd="0" parTransId="{C8ECEB0F-2163-44B8-A972-034671499BA7}" sibTransId="{2C209641-B1C1-4F20-9ED2-2DC251A9EAE5}"/>
    <dgm:cxn modelId="{AC81F2CF-9379-440E-B1A2-E70AFAAC983C}" type="presOf" srcId="{28B926B9-5BC9-4F1D-804E-681CADE1E477}" destId="{BC9444A1-1746-403B-B3DE-F02507637402}" srcOrd="0" destOrd="0" presId="urn:microsoft.com/office/officeart/2005/8/layout/default"/>
    <dgm:cxn modelId="{75E4CFDF-220A-4D98-8270-987C0C2BD79B}" type="presOf" srcId="{D9204E8A-D26B-4AF3-8025-102B7F64A593}" destId="{74BF1671-B55F-4D50-A4A0-9DBE68092454}" srcOrd="0" destOrd="0" presId="urn:microsoft.com/office/officeart/2005/8/layout/default"/>
    <dgm:cxn modelId="{19F0E2DE-0FDD-4499-936A-F267CED86D13}" type="presParOf" srcId="{BC9444A1-1746-403B-B3DE-F02507637402}" destId="{0443EA7C-337F-4F35-B8C1-7A95FDD25496}" srcOrd="0" destOrd="0" presId="urn:microsoft.com/office/officeart/2005/8/layout/default"/>
    <dgm:cxn modelId="{901D64A7-9BB7-493C-B014-9CB271416975}" type="presParOf" srcId="{BC9444A1-1746-403B-B3DE-F02507637402}" destId="{E3E3A336-3786-4F28-9168-3BE2FEB36176}" srcOrd="1" destOrd="0" presId="urn:microsoft.com/office/officeart/2005/8/layout/default"/>
    <dgm:cxn modelId="{B0A19FAC-39A1-4F71-874A-D5C38316E524}" type="presParOf" srcId="{BC9444A1-1746-403B-B3DE-F02507637402}" destId="{D0C7353D-F83E-4E5A-A9A9-1D115D4686C7}" srcOrd="2" destOrd="0" presId="urn:microsoft.com/office/officeart/2005/8/layout/default"/>
    <dgm:cxn modelId="{9E1E4B23-12B3-4051-83B1-FD1A2F6F9143}" type="presParOf" srcId="{BC9444A1-1746-403B-B3DE-F02507637402}" destId="{40F8C71F-51A5-4A55-9FFE-077E5F3E73FF}" srcOrd="3" destOrd="0" presId="urn:microsoft.com/office/officeart/2005/8/layout/default"/>
    <dgm:cxn modelId="{2190C9D0-AC14-4DCD-9A92-7C7D3A462FF1}" type="presParOf" srcId="{BC9444A1-1746-403B-B3DE-F02507637402}" destId="{74BF1671-B55F-4D50-A4A0-9DBE68092454}"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7EDA97-7981-4080-A8BE-6853882526B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707183D-C3D4-4187-97DC-D58F560CC0F1}">
      <dgm:prSet/>
      <dgm:spPr/>
      <dgm:t>
        <a:bodyPr/>
        <a:lstStyle/>
        <a:p>
          <a:r>
            <a:rPr lang="en-US" b="0" i="0"/>
            <a:t>Factor analysis attempts to identify underlying variables, or </a:t>
          </a:r>
          <a:r>
            <a:rPr lang="en-US" b="1" i="0"/>
            <a:t>factors</a:t>
          </a:r>
          <a:r>
            <a:rPr lang="en-US" b="0" i="0"/>
            <a:t>, that explain the pattern of correlations within a set of observed variables. </a:t>
          </a:r>
          <a:endParaRPr lang="en-US"/>
        </a:p>
      </dgm:t>
    </dgm:pt>
    <dgm:pt modelId="{DD6AF18B-6560-4A47-9DAC-DFA61CEED220}" type="parTrans" cxnId="{C76C15AD-675F-4FCB-9C89-378350AF24B7}">
      <dgm:prSet/>
      <dgm:spPr/>
      <dgm:t>
        <a:bodyPr/>
        <a:lstStyle/>
        <a:p>
          <a:endParaRPr lang="en-US"/>
        </a:p>
      </dgm:t>
    </dgm:pt>
    <dgm:pt modelId="{6B091FC9-8718-4D42-A086-E6B58E0399B6}" type="sibTrans" cxnId="{C76C15AD-675F-4FCB-9C89-378350AF24B7}">
      <dgm:prSet/>
      <dgm:spPr/>
      <dgm:t>
        <a:bodyPr/>
        <a:lstStyle/>
        <a:p>
          <a:endParaRPr lang="en-US"/>
        </a:p>
      </dgm:t>
    </dgm:pt>
    <dgm:pt modelId="{C8D2FED5-AD29-419E-ADA8-E2B2621F78F3}">
      <dgm:prSet/>
      <dgm:spPr/>
      <dgm:t>
        <a:bodyPr/>
        <a:lstStyle/>
        <a:p>
          <a:r>
            <a:rPr lang="en-US" b="0" i="0"/>
            <a:t>It is often used in </a:t>
          </a:r>
          <a:r>
            <a:rPr lang="en-US" b="1" i="0"/>
            <a:t>data reduction </a:t>
          </a:r>
          <a:r>
            <a:rPr lang="en-US" b="0" i="0"/>
            <a:t>to identify a small number of factors that explain most of the variance that is observed in a much larger number of manifest variables. </a:t>
          </a:r>
          <a:endParaRPr lang="en-US"/>
        </a:p>
      </dgm:t>
    </dgm:pt>
    <dgm:pt modelId="{4BA5FF93-5E3F-4450-8B09-29AA22C4CEE5}" type="parTrans" cxnId="{47E43ED9-2C7A-492A-91C8-67E526A26217}">
      <dgm:prSet/>
      <dgm:spPr/>
      <dgm:t>
        <a:bodyPr/>
        <a:lstStyle/>
        <a:p>
          <a:endParaRPr lang="en-US"/>
        </a:p>
      </dgm:t>
    </dgm:pt>
    <dgm:pt modelId="{6B1CE4B4-840C-4895-B528-31C6B1B5597A}" type="sibTrans" cxnId="{47E43ED9-2C7A-492A-91C8-67E526A26217}">
      <dgm:prSet/>
      <dgm:spPr/>
      <dgm:t>
        <a:bodyPr/>
        <a:lstStyle/>
        <a:p>
          <a:endParaRPr lang="en-US"/>
        </a:p>
      </dgm:t>
    </dgm:pt>
    <dgm:pt modelId="{947D3E39-5B0A-4A3B-AF7E-C3653F2290D2}">
      <dgm:prSet/>
      <dgm:spPr/>
      <dgm:t>
        <a:bodyPr/>
        <a:lstStyle/>
        <a:p>
          <a:r>
            <a:rPr lang="en-US" b="0" i="0"/>
            <a:t>Factor analysis can also be used to generate hypotheses regarding causal mechanisms or to screen variables for subsequent analysis (for example, to identify collinearity prior to performing a linear regression analysis).</a:t>
          </a:r>
          <a:endParaRPr lang="en-US"/>
        </a:p>
      </dgm:t>
    </dgm:pt>
    <dgm:pt modelId="{CA0986F9-1D2F-400A-9CFC-BFFC4F55F437}" type="parTrans" cxnId="{E4185B34-988F-4C37-9388-5C983DA73EA5}">
      <dgm:prSet/>
      <dgm:spPr/>
      <dgm:t>
        <a:bodyPr/>
        <a:lstStyle/>
        <a:p>
          <a:endParaRPr lang="en-US"/>
        </a:p>
      </dgm:t>
    </dgm:pt>
    <dgm:pt modelId="{C816467E-1031-404F-AB76-51F40BEF09CB}" type="sibTrans" cxnId="{E4185B34-988F-4C37-9388-5C983DA73EA5}">
      <dgm:prSet/>
      <dgm:spPr/>
      <dgm:t>
        <a:bodyPr/>
        <a:lstStyle/>
        <a:p>
          <a:endParaRPr lang="en-US"/>
        </a:p>
      </dgm:t>
    </dgm:pt>
    <dgm:pt modelId="{A38C31F8-B744-425A-904F-A1E855C91F7C}" type="pres">
      <dgm:prSet presAssocID="{8F7EDA97-7981-4080-A8BE-6853882526BB}" presName="vert0" presStyleCnt="0">
        <dgm:presLayoutVars>
          <dgm:dir/>
          <dgm:animOne val="branch"/>
          <dgm:animLvl val="lvl"/>
        </dgm:presLayoutVars>
      </dgm:prSet>
      <dgm:spPr/>
    </dgm:pt>
    <dgm:pt modelId="{7C7C3D78-EAFF-4BC2-9745-E3CF2953F157}" type="pres">
      <dgm:prSet presAssocID="{9707183D-C3D4-4187-97DC-D58F560CC0F1}" presName="thickLine" presStyleLbl="alignNode1" presStyleIdx="0" presStyleCnt="3"/>
      <dgm:spPr/>
    </dgm:pt>
    <dgm:pt modelId="{4C847759-D357-4A81-9F3F-79D95C50CBE6}" type="pres">
      <dgm:prSet presAssocID="{9707183D-C3D4-4187-97DC-D58F560CC0F1}" presName="horz1" presStyleCnt="0"/>
      <dgm:spPr/>
    </dgm:pt>
    <dgm:pt modelId="{F39FAA85-3C60-4223-8347-7B0963021C29}" type="pres">
      <dgm:prSet presAssocID="{9707183D-C3D4-4187-97DC-D58F560CC0F1}" presName="tx1" presStyleLbl="revTx" presStyleIdx="0" presStyleCnt="3"/>
      <dgm:spPr/>
    </dgm:pt>
    <dgm:pt modelId="{1017AB86-E2F3-4456-B5BF-B2CAE3A056AC}" type="pres">
      <dgm:prSet presAssocID="{9707183D-C3D4-4187-97DC-D58F560CC0F1}" presName="vert1" presStyleCnt="0"/>
      <dgm:spPr/>
    </dgm:pt>
    <dgm:pt modelId="{BDCB4EAB-3843-4B99-93F2-49135569D94C}" type="pres">
      <dgm:prSet presAssocID="{C8D2FED5-AD29-419E-ADA8-E2B2621F78F3}" presName="thickLine" presStyleLbl="alignNode1" presStyleIdx="1" presStyleCnt="3"/>
      <dgm:spPr/>
    </dgm:pt>
    <dgm:pt modelId="{0A192E26-2364-4CFE-A45D-909847E913CF}" type="pres">
      <dgm:prSet presAssocID="{C8D2FED5-AD29-419E-ADA8-E2B2621F78F3}" presName="horz1" presStyleCnt="0"/>
      <dgm:spPr/>
    </dgm:pt>
    <dgm:pt modelId="{9BACFB56-46A3-476D-B2C3-DEE959150A04}" type="pres">
      <dgm:prSet presAssocID="{C8D2FED5-AD29-419E-ADA8-E2B2621F78F3}" presName="tx1" presStyleLbl="revTx" presStyleIdx="1" presStyleCnt="3"/>
      <dgm:spPr/>
    </dgm:pt>
    <dgm:pt modelId="{12633AE8-6C67-47B6-AB09-C021DD7DB37F}" type="pres">
      <dgm:prSet presAssocID="{C8D2FED5-AD29-419E-ADA8-E2B2621F78F3}" presName="vert1" presStyleCnt="0"/>
      <dgm:spPr/>
    </dgm:pt>
    <dgm:pt modelId="{CF00B005-115F-46EC-B332-FA4742EA1785}" type="pres">
      <dgm:prSet presAssocID="{947D3E39-5B0A-4A3B-AF7E-C3653F2290D2}" presName="thickLine" presStyleLbl="alignNode1" presStyleIdx="2" presStyleCnt="3"/>
      <dgm:spPr/>
    </dgm:pt>
    <dgm:pt modelId="{892A79E0-9D68-4C30-BEB4-2E3B750BF571}" type="pres">
      <dgm:prSet presAssocID="{947D3E39-5B0A-4A3B-AF7E-C3653F2290D2}" presName="horz1" presStyleCnt="0"/>
      <dgm:spPr/>
    </dgm:pt>
    <dgm:pt modelId="{BA15A355-A813-4DC9-A422-A3BE00867206}" type="pres">
      <dgm:prSet presAssocID="{947D3E39-5B0A-4A3B-AF7E-C3653F2290D2}" presName="tx1" presStyleLbl="revTx" presStyleIdx="2" presStyleCnt="3"/>
      <dgm:spPr/>
    </dgm:pt>
    <dgm:pt modelId="{0119D542-D1BF-4EAF-B864-58A3209338FF}" type="pres">
      <dgm:prSet presAssocID="{947D3E39-5B0A-4A3B-AF7E-C3653F2290D2}" presName="vert1" presStyleCnt="0"/>
      <dgm:spPr/>
    </dgm:pt>
  </dgm:ptLst>
  <dgm:cxnLst>
    <dgm:cxn modelId="{E4185B34-988F-4C37-9388-5C983DA73EA5}" srcId="{8F7EDA97-7981-4080-A8BE-6853882526BB}" destId="{947D3E39-5B0A-4A3B-AF7E-C3653F2290D2}" srcOrd="2" destOrd="0" parTransId="{CA0986F9-1D2F-400A-9CFC-BFFC4F55F437}" sibTransId="{C816467E-1031-404F-AB76-51F40BEF09CB}"/>
    <dgm:cxn modelId="{8354A87E-8010-49D7-8628-9F29B729C693}" type="presOf" srcId="{C8D2FED5-AD29-419E-ADA8-E2B2621F78F3}" destId="{9BACFB56-46A3-476D-B2C3-DEE959150A04}" srcOrd="0" destOrd="0" presId="urn:microsoft.com/office/officeart/2008/layout/LinedList"/>
    <dgm:cxn modelId="{9632E48C-7F26-437C-9B6D-90EE68DE7843}" type="presOf" srcId="{947D3E39-5B0A-4A3B-AF7E-C3653F2290D2}" destId="{BA15A355-A813-4DC9-A422-A3BE00867206}" srcOrd="0" destOrd="0" presId="urn:microsoft.com/office/officeart/2008/layout/LinedList"/>
    <dgm:cxn modelId="{65836AA6-AD12-496C-9239-87D9AD797850}" type="presOf" srcId="{8F7EDA97-7981-4080-A8BE-6853882526BB}" destId="{A38C31F8-B744-425A-904F-A1E855C91F7C}" srcOrd="0" destOrd="0" presId="urn:microsoft.com/office/officeart/2008/layout/LinedList"/>
    <dgm:cxn modelId="{C76C15AD-675F-4FCB-9C89-378350AF24B7}" srcId="{8F7EDA97-7981-4080-A8BE-6853882526BB}" destId="{9707183D-C3D4-4187-97DC-D58F560CC0F1}" srcOrd="0" destOrd="0" parTransId="{DD6AF18B-6560-4A47-9DAC-DFA61CEED220}" sibTransId="{6B091FC9-8718-4D42-A086-E6B58E0399B6}"/>
    <dgm:cxn modelId="{47E43ED9-2C7A-492A-91C8-67E526A26217}" srcId="{8F7EDA97-7981-4080-A8BE-6853882526BB}" destId="{C8D2FED5-AD29-419E-ADA8-E2B2621F78F3}" srcOrd="1" destOrd="0" parTransId="{4BA5FF93-5E3F-4450-8B09-29AA22C4CEE5}" sibTransId="{6B1CE4B4-840C-4895-B528-31C6B1B5597A}"/>
    <dgm:cxn modelId="{8D379DF1-A823-46FB-BC34-000B12A6BF8D}" type="presOf" srcId="{9707183D-C3D4-4187-97DC-D58F560CC0F1}" destId="{F39FAA85-3C60-4223-8347-7B0963021C29}" srcOrd="0" destOrd="0" presId="urn:microsoft.com/office/officeart/2008/layout/LinedList"/>
    <dgm:cxn modelId="{EFB8D9E7-9399-4F64-8AE8-686F9788227A}" type="presParOf" srcId="{A38C31F8-B744-425A-904F-A1E855C91F7C}" destId="{7C7C3D78-EAFF-4BC2-9745-E3CF2953F157}" srcOrd="0" destOrd="0" presId="urn:microsoft.com/office/officeart/2008/layout/LinedList"/>
    <dgm:cxn modelId="{6A5C9E52-C89E-42AD-9E4E-ABD6692DFFBF}" type="presParOf" srcId="{A38C31F8-B744-425A-904F-A1E855C91F7C}" destId="{4C847759-D357-4A81-9F3F-79D95C50CBE6}" srcOrd="1" destOrd="0" presId="urn:microsoft.com/office/officeart/2008/layout/LinedList"/>
    <dgm:cxn modelId="{53DAC011-127C-4B7C-8BCD-0D2335958D1D}" type="presParOf" srcId="{4C847759-D357-4A81-9F3F-79D95C50CBE6}" destId="{F39FAA85-3C60-4223-8347-7B0963021C29}" srcOrd="0" destOrd="0" presId="urn:microsoft.com/office/officeart/2008/layout/LinedList"/>
    <dgm:cxn modelId="{42A9F9DC-31B8-4C35-AB4E-CE1419A664AC}" type="presParOf" srcId="{4C847759-D357-4A81-9F3F-79D95C50CBE6}" destId="{1017AB86-E2F3-4456-B5BF-B2CAE3A056AC}" srcOrd="1" destOrd="0" presId="urn:microsoft.com/office/officeart/2008/layout/LinedList"/>
    <dgm:cxn modelId="{C09567C7-96D2-4128-8B13-AC92AF953653}" type="presParOf" srcId="{A38C31F8-B744-425A-904F-A1E855C91F7C}" destId="{BDCB4EAB-3843-4B99-93F2-49135569D94C}" srcOrd="2" destOrd="0" presId="urn:microsoft.com/office/officeart/2008/layout/LinedList"/>
    <dgm:cxn modelId="{F4A88670-1F16-479E-89FF-FA514A30D9F6}" type="presParOf" srcId="{A38C31F8-B744-425A-904F-A1E855C91F7C}" destId="{0A192E26-2364-4CFE-A45D-909847E913CF}" srcOrd="3" destOrd="0" presId="urn:microsoft.com/office/officeart/2008/layout/LinedList"/>
    <dgm:cxn modelId="{8CF44AEC-6CDA-475E-AF5D-FC0243AF8393}" type="presParOf" srcId="{0A192E26-2364-4CFE-A45D-909847E913CF}" destId="{9BACFB56-46A3-476D-B2C3-DEE959150A04}" srcOrd="0" destOrd="0" presId="urn:microsoft.com/office/officeart/2008/layout/LinedList"/>
    <dgm:cxn modelId="{5E776788-F75A-4183-AF9E-8734009EF409}" type="presParOf" srcId="{0A192E26-2364-4CFE-A45D-909847E913CF}" destId="{12633AE8-6C67-47B6-AB09-C021DD7DB37F}" srcOrd="1" destOrd="0" presId="urn:microsoft.com/office/officeart/2008/layout/LinedList"/>
    <dgm:cxn modelId="{3C1F2075-270C-49F3-88DF-6D07632D86D9}" type="presParOf" srcId="{A38C31F8-B744-425A-904F-A1E855C91F7C}" destId="{CF00B005-115F-46EC-B332-FA4742EA1785}" srcOrd="4" destOrd="0" presId="urn:microsoft.com/office/officeart/2008/layout/LinedList"/>
    <dgm:cxn modelId="{D93D9FE5-9E08-499D-8528-198386C3173F}" type="presParOf" srcId="{A38C31F8-B744-425A-904F-A1E855C91F7C}" destId="{892A79E0-9D68-4C30-BEB4-2E3B750BF571}" srcOrd="5" destOrd="0" presId="urn:microsoft.com/office/officeart/2008/layout/LinedList"/>
    <dgm:cxn modelId="{D8F0E781-20E9-4C93-85B9-5D2444C0CA8B}" type="presParOf" srcId="{892A79E0-9D68-4C30-BEB4-2E3B750BF571}" destId="{BA15A355-A813-4DC9-A422-A3BE00867206}" srcOrd="0" destOrd="0" presId="urn:microsoft.com/office/officeart/2008/layout/LinedList"/>
    <dgm:cxn modelId="{9541FB44-EDC5-443C-9819-3EB296BF5691}" type="presParOf" srcId="{892A79E0-9D68-4C30-BEB4-2E3B750BF571}" destId="{0119D542-D1BF-4EAF-B864-58A3209338F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B926B9-5BC9-4F1D-804E-681CADE1E47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DC9FB9DE-1F75-4AFC-9DF9-57A6CC0B063E}">
      <dgm:prSet/>
      <dgm:spPr/>
      <dgm:t>
        <a:bodyPr/>
        <a:lstStyle/>
        <a:p>
          <a:r>
            <a:rPr lang="en-GB" dirty="0"/>
            <a:t>Factor Analysis - </a:t>
          </a:r>
          <a:endParaRPr lang="en-US" dirty="0"/>
        </a:p>
      </dgm:t>
    </dgm:pt>
    <dgm:pt modelId="{9E98B2D3-6B6A-4A5C-B4EC-40D2EDFB2A6F}" type="parTrans" cxnId="{3BC7BA88-3A1F-4B36-B1F0-B281972EE7BC}">
      <dgm:prSet/>
      <dgm:spPr/>
      <dgm:t>
        <a:bodyPr/>
        <a:lstStyle/>
        <a:p>
          <a:endParaRPr lang="en-US"/>
        </a:p>
      </dgm:t>
    </dgm:pt>
    <dgm:pt modelId="{2FFFA841-C265-4614-8231-DB56573B570A}" type="sibTrans" cxnId="{3BC7BA88-3A1F-4B36-B1F0-B281972EE7BC}">
      <dgm:prSet/>
      <dgm:spPr/>
      <dgm:t>
        <a:bodyPr/>
        <a:lstStyle/>
        <a:p>
          <a:endParaRPr lang="en-US"/>
        </a:p>
      </dgm:t>
    </dgm:pt>
    <dgm:pt modelId="{C7CAB63D-24BD-4A6E-AEFF-8362537007F8}">
      <dgm:prSet/>
      <dgm:spPr/>
      <dgm:t>
        <a:bodyPr/>
        <a:lstStyle/>
        <a:p>
          <a:r>
            <a:rPr lang="en-GB" dirty="0"/>
            <a:t>Principal Components Analysis </a:t>
          </a:r>
          <a:endParaRPr lang="en-US" dirty="0"/>
        </a:p>
      </dgm:t>
    </dgm:pt>
    <dgm:pt modelId="{C8ECEB0F-2163-44B8-A972-034671499BA7}" type="parTrans" cxnId="{AE9FAFBD-A99F-41C2-BFA0-1D2AD14615F7}">
      <dgm:prSet/>
      <dgm:spPr/>
      <dgm:t>
        <a:bodyPr/>
        <a:lstStyle/>
        <a:p>
          <a:endParaRPr lang="en-US"/>
        </a:p>
      </dgm:t>
    </dgm:pt>
    <dgm:pt modelId="{2C209641-B1C1-4F20-9ED2-2DC251A9EAE5}" type="sibTrans" cxnId="{AE9FAFBD-A99F-41C2-BFA0-1D2AD14615F7}">
      <dgm:prSet/>
      <dgm:spPr/>
      <dgm:t>
        <a:bodyPr/>
        <a:lstStyle/>
        <a:p>
          <a:endParaRPr lang="en-US"/>
        </a:p>
      </dgm:t>
    </dgm:pt>
    <dgm:pt modelId="{D9204E8A-D26B-4AF3-8025-102B7F64A593}">
      <dgm:prSet/>
      <dgm:spPr/>
      <dgm:t>
        <a:bodyPr/>
        <a:lstStyle/>
        <a:p>
          <a:r>
            <a:rPr lang="en-GB" dirty="0"/>
            <a:t>Exploratory Factor Analysis </a:t>
          </a:r>
          <a:endParaRPr lang="en-US" dirty="0"/>
        </a:p>
      </dgm:t>
    </dgm:pt>
    <dgm:pt modelId="{31A70C36-921E-4EA7-B61C-B3D1B78935D9}" type="parTrans" cxnId="{0EFB210B-5F41-4F55-8B34-4533770CFED3}">
      <dgm:prSet/>
      <dgm:spPr/>
      <dgm:t>
        <a:bodyPr/>
        <a:lstStyle/>
        <a:p>
          <a:endParaRPr lang="en-US"/>
        </a:p>
      </dgm:t>
    </dgm:pt>
    <dgm:pt modelId="{6CD4914B-75A5-4113-B7DB-A6556FD32083}" type="sibTrans" cxnId="{0EFB210B-5F41-4F55-8B34-4533770CFED3}">
      <dgm:prSet/>
      <dgm:spPr/>
      <dgm:t>
        <a:bodyPr/>
        <a:lstStyle/>
        <a:p>
          <a:endParaRPr lang="en-US"/>
        </a:p>
      </dgm:t>
    </dgm:pt>
    <dgm:pt modelId="{BC9444A1-1746-403B-B3DE-F02507637402}" type="pres">
      <dgm:prSet presAssocID="{28B926B9-5BC9-4F1D-804E-681CADE1E477}" presName="diagram" presStyleCnt="0">
        <dgm:presLayoutVars>
          <dgm:dir/>
          <dgm:resizeHandles val="exact"/>
        </dgm:presLayoutVars>
      </dgm:prSet>
      <dgm:spPr/>
    </dgm:pt>
    <dgm:pt modelId="{0443EA7C-337F-4F35-B8C1-7A95FDD25496}" type="pres">
      <dgm:prSet presAssocID="{DC9FB9DE-1F75-4AFC-9DF9-57A6CC0B063E}" presName="node" presStyleLbl="node1" presStyleIdx="0" presStyleCnt="3" custLinFactX="19435" custLinFactNeighborX="100000" custLinFactNeighborY="-65011">
        <dgm:presLayoutVars>
          <dgm:bulletEnabled val="1"/>
        </dgm:presLayoutVars>
      </dgm:prSet>
      <dgm:spPr/>
    </dgm:pt>
    <dgm:pt modelId="{E3E3A336-3786-4F28-9168-3BE2FEB36176}" type="pres">
      <dgm:prSet presAssocID="{2FFFA841-C265-4614-8231-DB56573B570A}" presName="sibTrans" presStyleCnt="0"/>
      <dgm:spPr/>
    </dgm:pt>
    <dgm:pt modelId="{D0C7353D-F83E-4E5A-A9A9-1D115D4686C7}" type="pres">
      <dgm:prSet presAssocID="{C7CAB63D-24BD-4A6E-AEFF-8362537007F8}" presName="node" presStyleLbl="node1" presStyleIdx="1" presStyleCnt="3" custLinFactNeighborX="-79487" custLinFactNeighborY="36488">
        <dgm:presLayoutVars>
          <dgm:bulletEnabled val="1"/>
        </dgm:presLayoutVars>
      </dgm:prSet>
      <dgm:spPr/>
    </dgm:pt>
    <dgm:pt modelId="{40F8C71F-51A5-4A55-9FFE-077E5F3E73FF}" type="pres">
      <dgm:prSet presAssocID="{2C209641-B1C1-4F20-9ED2-2DC251A9EAE5}" presName="sibTrans" presStyleCnt="0"/>
      <dgm:spPr/>
    </dgm:pt>
    <dgm:pt modelId="{74BF1671-B55F-4D50-A4A0-9DBE68092454}" type="pres">
      <dgm:prSet presAssocID="{D9204E8A-D26B-4AF3-8025-102B7F64A593}" presName="node" presStyleLbl="node1" presStyleIdx="2" presStyleCnt="3" custLinFactNeighborX="1516" custLinFactNeighborY="49975">
        <dgm:presLayoutVars>
          <dgm:bulletEnabled val="1"/>
        </dgm:presLayoutVars>
      </dgm:prSet>
      <dgm:spPr/>
    </dgm:pt>
  </dgm:ptLst>
  <dgm:cxnLst>
    <dgm:cxn modelId="{0EFB210B-5F41-4F55-8B34-4533770CFED3}" srcId="{28B926B9-5BC9-4F1D-804E-681CADE1E477}" destId="{D9204E8A-D26B-4AF3-8025-102B7F64A593}" srcOrd="2" destOrd="0" parTransId="{31A70C36-921E-4EA7-B61C-B3D1B78935D9}" sibTransId="{6CD4914B-75A5-4113-B7DB-A6556FD32083}"/>
    <dgm:cxn modelId="{454FCA1E-B82D-4E73-8410-9FE8E33260E7}" type="presOf" srcId="{C7CAB63D-24BD-4A6E-AEFF-8362537007F8}" destId="{D0C7353D-F83E-4E5A-A9A9-1D115D4686C7}" srcOrd="0" destOrd="0" presId="urn:microsoft.com/office/officeart/2005/8/layout/default"/>
    <dgm:cxn modelId="{CD6AF635-934D-4922-93BE-D6C1AF02741C}" type="presOf" srcId="{DC9FB9DE-1F75-4AFC-9DF9-57A6CC0B063E}" destId="{0443EA7C-337F-4F35-B8C1-7A95FDD25496}" srcOrd="0" destOrd="0" presId="urn:microsoft.com/office/officeart/2005/8/layout/default"/>
    <dgm:cxn modelId="{3BC7BA88-3A1F-4B36-B1F0-B281972EE7BC}" srcId="{28B926B9-5BC9-4F1D-804E-681CADE1E477}" destId="{DC9FB9DE-1F75-4AFC-9DF9-57A6CC0B063E}" srcOrd="0" destOrd="0" parTransId="{9E98B2D3-6B6A-4A5C-B4EC-40D2EDFB2A6F}" sibTransId="{2FFFA841-C265-4614-8231-DB56573B570A}"/>
    <dgm:cxn modelId="{AE9FAFBD-A99F-41C2-BFA0-1D2AD14615F7}" srcId="{28B926B9-5BC9-4F1D-804E-681CADE1E477}" destId="{C7CAB63D-24BD-4A6E-AEFF-8362537007F8}" srcOrd="1" destOrd="0" parTransId="{C8ECEB0F-2163-44B8-A972-034671499BA7}" sibTransId="{2C209641-B1C1-4F20-9ED2-2DC251A9EAE5}"/>
    <dgm:cxn modelId="{AC81F2CF-9379-440E-B1A2-E70AFAAC983C}" type="presOf" srcId="{28B926B9-5BC9-4F1D-804E-681CADE1E477}" destId="{BC9444A1-1746-403B-B3DE-F02507637402}" srcOrd="0" destOrd="0" presId="urn:microsoft.com/office/officeart/2005/8/layout/default"/>
    <dgm:cxn modelId="{75E4CFDF-220A-4D98-8270-987C0C2BD79B}" type="presOf" srcId="{D9204E8A-D26B-4AF3-8025-102B7F64A593}" destId="{74BF1671-B55F-4D50-A4A0-9DBE68092454}" srcOrd="0" destOrd="0" presId="urn:microsoft.com/office/officeart/2005/8/layout/default"/>
    <dgm:cxn modelId="{19F0E2DE-0FDD-4499-936A-F267CED86D13}" type="presParOf" srcId="{BC9444A1-1746-403B-B3DE-F02507637402}" destId="{0443EA7C-337F-4F35-B8C1-7A95FDD25496}" srcOrd="0" destOrd="0" presId="urn:microsoft.com/office/officeart/2005/8/layout/default"/>
    <dgm:cxn modelId="{901D64A7-9BB7-493C-B014-9CB271416975}" type="presParOf" srcId="{BC9444A1-1746-403B-B3DE-F02507637402}" destId="{E3E3A336-3786-4F28-9168-3BE2FEB36176}" srcOrd="1" destOrd="0" presId="urn:microsoft.com/office/officeart/2005/8/layout/default"/>
    <dgm:cxn modelId="{B0A19FAC-39A1-4F71-874A-D5C38316E524}" type="presParOf" srcId="{BC9444A1-1746-403B-B3DE-F02507637402}" destId="{D0C7353D-F83E-4E5A-A9A9-1D115D4686C7}" srcOrd="2" destOrd="0" presId="urn:microsoft.com/office/officeart/2005/8/layout/default"/>
    <dgm:cxn modelId="{9E1E4B23-12B3-4051-83B1-FD1A2F6F9143}" type="presParOf" srcId="{BC9444A1-1746-403B-B3DE-F02507637402}" destId="{40F8C71F-51A5-4A55-9FFE-077E5F3E73FF}" srcOrd="3" destOrd="0" presId="urn:microsoft.com/office/officeart/2005/8/layout/default"/>
    <dgm:cxn modelId="{2190C9D0-AC14-4DCD-9A92-7C7D3A462FF1}" type="presParOf" srcId="{BC9444A1-1746-403B-B3DE-F02507637402}" destId="{74BF1671-B55F-4D50-A4A0-9DBE68092454}"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44A68-B5A6-464F-8D6F-9BC8B28C1338}">
      <dsp:nvSpPr>
        <dsp:cNvPr id="0" name=""/>
        <dsp:cNvSpPr/>
      </dsp:nvSpPr>
      <dsp:spPr>
        <a:xfrm>
          <a:off x="975080" y="735367"/>
          <a:ext cx="1046882" cy="10468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8E28A9-72A5-4354-A231-6489BA1EEAF6}">
      <dsp:nvSpPr>
        <dsp:cNvPr id="0" name=""/>
        <dsp:cNvSpPr/>
      </dsp:nvSpPr>
      <dsp:spPr>
        <a:xfrm>
          <a:off x="2975" y="1894241"/>
          <a:ext cx="2991093" cy="58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US" sz="1400" b="1" kern="1200"/>
            <a:t>Reliability </a:t>
          </a:r>
          <a:r>
            <a:rPr lang="en-US" sz="1400" kern="1200"/>
            <a:t>= A feature of measures – the method of measuring is </a:t>
          </a:r>
          <a:r>
            <a:rPr lang="en-US" sz="1400" u="sng" kern="1200"/>
            <a:t>dependable</a:t>
          </a:r>
          <a:r>
            <a:rPr lang="en-US" sz="1400" kern="1200"/>
            <a:t> and </a:t>
          </a:r>
          <a:r>
            <a:rPr lang="en-US" sz="1400" u="sng" kern="1200"/>
            <a:t>consistent</a:t>
          </a:r>
          <a:endParaRPr lang="en-US" sz="1400" kern="1200"/>
        </a:p>
      </dsp:txBody>
      <dsp:txXfrm>
        <a:off x="2975" y="1894241"/>
        <a:ext cx="2991093" cy="588871"/>
      </dsp:txXfrm>
    </dsp:sp>
    <dsp:sp modelId="{7C5F4C1A-EAEF-4BE1-B54C-8B402AE766D5}">
      <dsp:nvSpPr>
        <dsp:cNvPr id="0" name=""/>
        <dsp:cNvSpPr/>
      </dsp:nvSpPr>
      <dsp:spPr>
        <a:xfrm>
          <a:off x="2975" y="2535201"/>
          <a:ext cx="2991093" cy="804604"/>
        </a:xfrm>
        <a:prstGeom prst="rect">
          <a:avLst/>
        </a:prstGeom>
        <a:noFill/>
        <a:ln>
          <a:noFill/>
        </a:ln>
        <a:effectLst/>
      </dsp:spPr>
      <dsp:style>
        <a:lnRef idx="0">
          <a:scrgbClr r="0" g="0" b="0"/>
        </a:lnRef>
        <a:fillRef idx="0">
          <a:scrgbClr r="0" g="0" b="0"/>
        </a:fillRef>
        <a:effectRef idx="0">
          <a:scrgbClr r="0" g="0" b="0"/>
        </a:effectRef>
        <a:fontRef idx="minor"/>
      </dsp:style>
    </dsp:sp>
    <dsp:sp modelId="{84DFA01D-8FD9-4A51-8676-41D91123CA09}">
      <dsp:nvSpPr>
        <dsp:cNvPr id="0" name=""/>
        <dsp:cNvSpPr/>
      </dsp:nvSpPr>
      <dsp:spPr>
        <a:xfrm>
          <a:off x="4489616" y="735367"/>
          <a:ext cx="1046882" cy="10468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069B15-6174-464F-A686-FA95A1128356}">
      <dsp:nvSpPr>
        <dsp:cNvPr id="0" name=""/>
        <dsp:cNvSpPr/>
      </dsp:nvSpPr>
      <dsp:spPr>
        <a:xfrm>
          <a:off x="3517510" y="1894241"/>
          <a:ext cx="2991093" cy="58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Two ways to estimate reliability: </a:t>
          </a:r>
          <a:endParaRPr lang="en-US" sz="1400" kern="1200"/>
        </a:p>
      </dsp:txBody>
      <dsp:txXfrm>
        <a:off x="3517510" y="1894241"/>
        <a:ext cx="2991093" cy="588871"/>
      </dsp:txXfrm>
    </dsp:sp>
    <dsp:sp modelId="{4EBA4CDE-B7ED-4696-A696-D613CA080D17}">
      <dsp:nvSpPr>
        <dsp:cNvPr id="0" name=""/>
        <dsp:cNvSpPr/>
      </dsp:nvSpPr>
      <dsp:spPr>
        <a:xfrm>
          <a:off x="3517510" y="2535201"/>
          <a:ext cx="2991093" cy="804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Test/retest: correlation between two tests for the same subject</a:t>
          </a:r>
          <a:endParaRPr lang="en-US" sz="1100" kern="1200"/>
        </a:p>
        <a:p>
          <a:pPr marL="0" lvl="0" indent="0" algn="ctr" defTabSz="488950">
            <a:lnSpc>
              <a:spcPct val="90000"/>
            </a:lnSpc>
            <a:spcBef>
              <a:spcPct val="0"/>
            </a:spcBef>
            <a:spcAft>
              <a:spcPct val="35000"/>
            </a:spcAft>
            <a:buNone/>
          </a:pPr>
          <a:r>
            <a:rPr lang="en-GB" sz="1100" kern="1200"/>
            <a:t>Internal consistency: Cronbach's alpha </a:t>
          </a:r>
          <a:endParaRPr lang="en-US" sz="1100" kern="1200"/>
        </a:p>
      </dsp:txBody>
      <dsp:txXfrm>
        <a:off x="3517510" y="2535201"/>
        <a:ext cx="2991093" cy="804604"/>
      </dsp:txXfrm>
    </dsp:sp>
    <dsp:sp modelId="{1D836AF0-45E4-48E3-BCE0-4FE5508171C7}">
      <dsp:nvSpPr>
        <dsp:cNvPr id="0" name=""/>
        <dsp:cNvSpPr/>
      </dsp:nvSpPr>
      <dsp:spPr>
        <a:xfrm>
          <a:off x="8004151" y="735367"/>
          <a:ext cx="1046882" cy="10468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45DC15-CD64-4114-8766-EB393CAFDBB0}">
      <dsp:nvSpPr>
        <dsp:cNvPr id="0" name=""/>
        <dsp:cNvSpPr/>
      </dsp:nvSpPr>
      <dsp:spPr>
        <a:xfrm>
          <a:off x="7032045" y="1894241"/>
          <a:ext cx="2991093" cy="58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US" sz="1400" kern="1200"/>
            <a:t>To improve reliability:</a:t>
          </a:r>
        </a:p>
      </dsp:txBody>
      <dsp:txXfrm>
        <a:off x="7032045" y="1894241"/>
        <a:ext cx="2991093" cy="588871"/>
      </dsp:txXfrm>
    </dsp:sp>
    <dsp:sp modelId="{BA29B020-1B4B-4349-A085-5D2E21AAE7FC}">
      <dsp:nvSpPr>
        <dsp:cNvPr id="0" name=""/>
        <dsp:cNvSpPr/>
      </dsp:nvSpPr>
      <dsp:spPr>
        <a:xfrm>
          <a:off x="7032045" y="2535201"/>
          <a:ext cx="2991093" cy="804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Clearly conceptualize </a:t>
          </a:r>
        </a:p>
        <a:p>
          <a:pPr marL="0" lvl="0" indent="0" algn="ctr" defTabSz="488950">
            <a:lnSpc>
              <a:spcPct val="90000"/>
            </a:lnSpc>
            <a:spcBef>
              <a:spcPct val="0"/>
            </a:spcBef>
            <a:spcAft>
              <a:spcPct val="35000"/>
            </a:spcAft>
            <a:buNone/>
          </a:pPr>
          <a:r>
            <a:rPr lang="en-US" sz="1100" kern="1200"/>
            <a:t>Increase the </a:t>
          </a:r>
          <a:r>
            <a:rPr lang="en-US" sz="1100" u="sng" kern="1200"/>
            <a:t>level of measurement</a:t>
          </a:r>
          <a:endParaRPr lang="en-US" sz="1100" kern="1200"/>
        </a:p>
        <a:p>
          <a:pPr marL="0" lvl="0" indent="0" algn="ctr" defTabSz="488950">
            <a:lnSpc>
              <a:spcPct val="90000"/>
            </a:lnSpc>
            <a:spcBef>
              <a:spcPct val="0"/>
            </a:spcBef>
            <a:spcAft>
              <a:spcPct val="35000"/>
            </a:spcAft>
            <a:buNone/>
          </a:pPr>
          <a:r>
            <a:rPr lang="en-US" sz="1100" kern="1200"/>
            <a:t>Use </a:t>
          </a:r>
          <a:r>
            <a:rPr lang="en-US" sz="1100" u="sng" kern="1200"/>
            <a:t>multiple indicators</a:t>
          </a:r>
          <a:r>
            <a:rPr lang="en-US" sz="1100" kern="1200"/>
            <a:t> </a:t>
          </a:r>
        </a:p>
        <a:p>
          <a:pPr marL="0" lvl="0" indent="0" algn="ctr" defTabSz="488950">
            <a:lnSpc>
              <a:spcPct val="90000"/>
            </a:lnSpc>
            <a:spcBef>
              <a:spcPct val="0"/>
            </a:spcBef>
            <a:spcAft>
              <a:spcPct val="35000"/>
            </a:spcAft>
            <a:buNone/>
          </a:pPr>
          <a:r>
            <a:rPr lang="en-US" sz="1100" kern="1200"/>
            <a:t>Use pilot studies and replication</a:t>
          </a:r>
        </a:p>
      </dsp:txBody>
      <dsp:txXfrm>
        <a:off x="7032045" y="2535201"/>
        <a:ext cx="2991093" cy="804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3A7C7-A3EE-4FC2-9720-6FE54F464535}">
      <dsp:nvSpPr>
        <dsp:cNvPr id="0" name=""/>
        <dsp:cNvSpPr/>
      </dsp:nvSpPr>
      <dsp:spPr>
        <a:xfrm>
          <a:off x="418068" y="526226"/>
          <a:ext cx="1512000" cy="1512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4DEEF-D84B-479B-885C-C01FC273CEB4}">
      <dsp:nvSpPr>
        <dsp:cNvPr id="0" name=""/>
        <dsp:cNvSpPr/>
      </dsp:nvSpPr>
      <dsp:spPr>
        <a:xfrm>
          <a:off x="418068" y="217934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US" sz="2300" kern="1200"/>
            <a:t>3 factors that influence sample representative-ness</a:t>
          </a:r>
        </a:p>
      </dsp:txBody>
      <dsp:txXfrm>
        <a:off x="418068" y="2179344"/>
        <a:ext cx="4320000" cy="648000"/>
      </dsp:txXfrm>
    </dsp:sp>
    <dsp:sp modelId="{52B369B6-ACB1-4C12-AFCD-1217FF1F6CAF}">
      <dsp:nvSpPr>
        <dsp:cNvPr id="0" name=""/>
        <dsp:cNvSpPr/>
      </dsp:nvSpPr>
      <dsp:spPr>
        <a:xfrm>
          <a:off x="418068" y="2892980"/>
          <a:ext cx="4320000" cy="915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a:t>Sampling procedure</a:t>
          </a:r>
        </a:p>
        <a:p>
          <a:pPr marL="0" lvl="0" indent="0" algn="l" defTabSz="755650">
            <a:lnSpc>
              <a:spcPct val="90000"/>
            </a:lnSpc>
            <a:spcBef>
              <a:spcPct val="0"/>
            </a:spcBef>
            <a:spcAft>
              <a:spcPct val="35000"/>
            </a:spcAft>
            <a:buNone/>
          </a:pPr>
          <a:r>
            <a:rPr lang="en-US" sz="1700" kern="1200"/>
            <a:t>Sample size</a:t>
          </a:r>
        </a:p>
        <a:p>
          <a:pPr marL="0" lvl="0" indent="0" algn="l" defTabSz="755650">
            <a:lnSpc>
              <a:spcPct val="90000"/>
            </a:lnSpc>
            <a:spcBef>
              <a:spcPct val="0"/>
            </a:spcBef>
            <a:spcAft>
              <a:spcPct val="35000"/>
            </a:spcAft>
            <a:buNone/>
          </a:pPr>
          <a:r>
            <a:rPr lang="en-US" sz="1700" kern="1200"/>
            <a:t>Participation (response)</a:t>
          </a:r>
        </a:p>
      </dsp:txBody>
      <dsp:txXfrm>
        <a:off x="418068" y="2892980"/>
        <a:ext cx="4320000" cy="915048"/>
      </dsp:txXfrm>
    </dsp:sp>
    <dsp:sp modelId="{B01911B4-2959-429B-A6E3-5C58A61D97B1}">
      <dsp:nvSpPr>
        <dsp:cNvPr id="0" name=""/>
        <dsp:cNvSpPr/>
      </dsp:nvSpPr>
      <dsp:spPr>
        <a:xfrm>
          <a:off x="5494068" y="526226"/>
          <a:ext cx="1512000" cy="1512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AB6F58-D45F-4D17-88AC-918784410C7E}">
      <dsp:nvSpPr>
        <dsp:cNvPr id="0" name=""/>
        <dsp:cNvSpPr/>
      </dsp:nvSpPr>
      <dsp:spPr>
        <a:xfrm>
          <a:off x="5494068" y="217934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US" sz="2300" kern="1200"/>
            <a:t>When might you sample the entire population?</a:t>
          </a:r>
        </a:p>
      </dsp:txBody>
      <dsp:txXfrm>
        <a:off x="5494068" y="2179344"/>
        <a:ext cx="4320000" cy="648000"/>
      </dsp:txXfrm>
    </dsp:sp>
    <dsp:sp modelId="{F98A05A3-4F24-4B73-9039-D226D9E27843}">
      <dsp:nvSpPr>
        <dsp:cNvPr id="0" name=""/>
        <dsp:cNvSpPr/>
      </dsp:nvSpPr>
      <dsp:spPr>
        <a:xfrm>
          <a:off x="5494068" y="2892980"/>
          <a:ext cx="4320000" cy="915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a:t>When your population is very small</a:t>
          </a:r>
        </a:p>
        <a:p>
          <a:pPr marL="0" lvl="0" indent="0" algn="l" defTabSz="755650">
            <a:lnSpc>
              <a:spcPct val="90000"/>
            </a:lnSpc>
            <a:spcBef>
              <a:spcPct val="0"/>
            </a:spcBef>
            <a:spcAft>
              <a:spcPct val="35000"/>
            </a:spcAft>
            <a:buNone/>
          </a:pPr>
          <a:r>
            <a:rPr lang="en-US" sz="1700" kern="1200"/>
            <a:t>When you have extensive resources</a:t>
          </a:r>
        </a:p>
        <a:p>
          <a:pPr marL="0" lvl="0" indent="0" algn="l" defTabSz="755650">
            <a:lnSpc>
              <a:spcPct val="90000"/>
            </a:lnSpc>
            <a:spcBef>
              <a:spcPct val="0"/>
            </a:spcBef>
            <a:spcAft>
              <a:spcPct val="35000"/>
            </a:spcAft>
            <a:buNone/>
          </a:pPr>
          <a:r>
            <a:rPr lang="en-US" sz="1700" kern="1200"/>
            <a:t>When you don’t expect a very high response</a:t>
          </a:r>
        </a:p>
      </dsp:txBody>
      <dsp:txXfrm>
        <a:off x="5494068" y="2892980"/>
        <a:ext cx="4320000" cy="9150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415E3-E80E-4B1D-AB1E-C21300BAEAB6}">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DD03DB-5D20-4FF2-987C-C4CFA7FD41A2}">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F2D33C-9AD7-45C1-AC93-8C4BE66B9892}">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Describe the basic features in the data for a study</a:t>
          </a:r>
          <a:endParaRPr lang="en-US" sz="2500" kern="1200"/>
        </a:p>
      </dsp:txBody>
      <dsp:txXfrm>
        <a:off x="1844034" y="682"/>
        <a:ext cx="4401230" cy="1596566"/>
      </dsp:txXfrm>
    </dsp:sp>
    <dsp:sp modelId="{FDB992C5-E14E-494E-9DD0-253CD4079474}">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A48BDD-1317-4273-B0DD-6A9649EA2A94}">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424EAE-CD31-42FD-A9F9-684A956D3633}">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Provide simple summaries about the sample and measures</a:t>
          </a:r>
          <a:endParaRPr lang="en-US" sz="2500" kern="1200"/>
        </a:p>
      </dsp:txBody>
      <dsp:txXfrm>
        <a:off x="1844034" y="1996390"/>
        <a:ext cx="4401230" cy="1596566"/>
      </dsp:txXfrm>
    </dsp:sp>
    <dsp:sp modelId="{09193404-8FFD-4B4A-8E0F-DADB4F584917}">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7745B8-89EA-4F08-BD7B-DDF9E888F3B1}">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492C10-E3E2-4AD4-908F-0DAB28191F73}">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Descriptive Statistics are not Inferential Statistics</a:t>
          </a:r>
          <a:endParaRPr lang="en-US" sz="2500" kern="1200"/>
        </a:p>
      </dsp:txBody>
      <dsp:txXfrm>
        <a:off x="1844034" y="3992098"/>
        <a:ext cx="4401230" cy="15965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98713-131E-4486-85BC-DC76F15904AF}">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1DF45-83E2-4CEB-B7E8-87B9F230B1F7}">
      <dsp:nvSpPr>
        <dsp:cNvPr id="0" name=""/>
        <dsp:cNvSpPr/>
      </dsp:nvSpPr>
      <dsp:spPr>
        <a:xfrm>
          <a:off x="476436" y="355047"/>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4BDB4E-ACED-42A4-BE8D-1831538D75CD}">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Factor Analysis </a:t>
          </a:r>
          <a:endParaRPr lang="en-US" sz="2500" kern="1200"/>
        </a:p>
      </dsp:txBody>
      <dsp:txXfrm>
        <a:off x="1819120" y="673"/>
        <a:ext cx="4545103" cy="1574995"/>
      </dsp:txXfrm>
    </dsp:sp>
    <dsp:sp modelId="{F5829594-FAAD-419F-8039-2B57D9A34CAE}">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CC82E-F180-4AE1-87DB-FB4A80845345}">
      <dsp:nvSpPr>
        <dsp:cNvPr id="0" name=""/>
        <dsp:cNvSpPr/>
      </dsp:nvSpPr>
      <dsp:spPr>
        <a:xfrm>
          <a:off x="476436" y="2323792"/>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56A9F-1060-4FA7-A9DA-A0F6D15410B1}">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Simple regression model</a:t>
          </a:r>
          <a:endParaRPr lang="en-US" sz="2500" kern="1200"/>
        </a:p>
      </dsp:txBody>
      <dsp:txXfrm>
        <a:off x="1819120" y="1969418"/>
        <a:ext cx="4545103" cy="1574995"/>
      </dsp:txXfrm>
    </dsp:sp>
    <dsp:sp modelId="{5822203B-22E6-4E1C-BDD9-439C98516738}">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E5B19-2FA6-421B-B701-7E20CBA768FB}">
      <dsp:nvSpPr>
        <dsp:cNvPr id="0" name=""/>
        <dsp:cNvSpPr/>
      </dsp:nvSpPr>
      <dsp:spPr>
        <a:xfrm>
          <a:off x="476436" y="4292537"/>
          <a:ext cx="866247" cy="8662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60F1B1-3C97-46D5-852E-6339F411FB23}">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Analysis and Interpretation</a:t>
          </a:r>
          <a:endParaRPr lang="en-US" sz="2500" kern="1200"/>
        </a:p>
      </dsp:txBody>
      <dsp:txXfrm>
        <a:off x="1819120" y="3938162"/>
        <a:ext cx="4545103" cy="15749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3EA7C-337F-4F35-B8C1-7A95FDD25496}">
      <dsp:nvSpPr>
        <dsp:cNvPr id="0" name=""/>
        <dsp:cNvSpPr/>
      </dsp:nvSpPr>
      <dsp:spPr>
        <a:xfrm>
          <a:off x="4078641" y="0"/>
          <a:ext cx="3414946" cy="20489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Factor Analysis - </a:t>
          </a:r>
          <a:endParaRPr lang="en-US" sz="4100" kern="1200" dirty="0"/>
        </a:p>
      </dsp:txBody>
      <dsp:txXfrm>
        <a:off x="4078641" y="0"/>
        <a:ext cx="3414946" cy="2048967"/>
      </dsp:txXfrm>
    </dsp:sp>
    <dsp:sp modelId="{D0C7353D-F83E-4E5A-A9A9-1D115D4686C7}">
      <dsp:nvSpPr>
        <dsp:cNvPr id="0" name=""/>
        <dsp:cNvSpPr/>
      </dsp:nvSpPr>
      <dsp:spPr>
        <a:xfrm>
          <a:off x="1042002" y="1567845"/>
          <a:ext cx="3414946" cy="2048967"/>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Principal Components Analysis </a:t>
          </a:r>
          <a:endParaRPr lang="en-US" sz="4100" kern="1200" dirty="0"/>
        </a:p>
      </dsp:txBody>
      <dsp:txXfrm>
        <a:off x="1042002" y="1567845"/>
        <a:ext cx="3414946" cy="2048967"/>
      </dsp:txXfrm>
    </dsp:sp>
    <dsp:sp modelId="{74BF1671-B55F-4D50-A4A0-9DBE68092454}">
      <dsp:nvSpPr>
        <dsp:cNvPr id="0" name=""/>
        <dsp:cNvSpPr/>
      </dsp:nvSpPr>
      <dsp:spPr>
        <a:xfrm>
          <a:off x="7512882" y="1640437"/>
          <a:ext cx="3414946" cy="204896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Exploratory Factor Analysis </a:t>
          </a:r>
          <a:endParaRPr lang="en-US" sz="4100" kern="1200" dirty="0"/>
        </a:p>
      </dsp:txBody>
      <dsp:txXfrm>
        <a:off x="7512882" y="1640437"/>
        <a:ext cx="3414946" cy="20489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C3D78-EAFF-4BC2-9745-E3CF2953F157}">
      <dsp:nvSpPr>
        <dsp:cNvPr id="0" name=""/>
        <dsp:cNvSpPr/>
      </dsp:nvSpPr>
      <dsp:spPr>
        <a:xfrm>
          <a:off x="0" y="2359"/>
          <a:ext cx="11491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FAA85-3C60-4223-8347-7B0963021C29}">
      <dsp:nvSpPr>
        <dsp:cNvPr id="0" name=""/>
        <dsp:cNvSpPr/>
      </dsp:nvSpPr>
      <dsp:spPr>
        <a:xfrm>
          <a:off x="0" y="2359"/>
          <a:ext cx="11491912" cy="1609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a:t>Factor analysis attempts to identify underlying variables, or </a:t>
          </a:r>
          <a:r>
            <a:rPr lang="en-US" sz="3000" b="1" i="0" kern="1200"/>
            <a:t>factors</a:t>
          </a:r>
          <a:r>
            <a:rPr lang="en-US" sz="3000" b="0" i="0" kern="1200"/>
            <a:t>, that explain the pattern of correlations within a set of observed variables. </a:t>
          </a:r>
          <a:endParaRPr lang="en-US" sz="3000" kern="1200"/>
        </a:p>
      </dsp:txBody>
      <dsp:txXfrm>
        <a:off x="0" y="2359"/>
        <a:ext cx="11491912" cy="1609124"/>
      </dsp:txXfrm>
    </dsp:sp>
    <dsp:sp modelId="{BDCB4EAB-3843-4B99-93F2-49135569D94C}">
      <dsp:nvSpPr>
        <dsp:cNvPr id="0" name=""/>
        <dsp:cNvSpPr/>
      </dsp:nvSpPr>
      <dsp:spPr>
        <a:xfrm>
          <a:off x="0" y="1611483"/>
          <a:ext cx="11491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CFB56-46A3-476D-B2C3-DEE959150A04}">
      <dsp:nvSpPr>
        <dsp:cNvPr id="0" name=""/>
        <dsp:cNvSpPr/>
      </dsp:nvSpPr>
      <dsp:spPr>
        <a:xfrm>
          <a:off x="0" y="1611483"/>
          <a:ext cx="11491912" cy="1609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a:t>It is often used in </a:t>
          </a:r>
          <a:r>
            <a:rPr lang="en-US" sz="3000" b="1" i="0" kern="1200"/>
            <a:t>data reduction </a:t>
          </a:r>
          <a:r>
            <a:rPr lang="en-US" sz="3000" b="0" i="0" kern="1200"/>
            <a:t>to identify a small number of factors that explain most of the variance that is observed in a much larger number of manifest variables. </a:t>
          </a:r>
          <a:endParaRPr lang="en-US" sz="3000" kern="1200"/>
        </a:p>
      </dsp:txBody>
      <dsp:txXfrm>
        <a:off x="0" y="1611483"/>
        <a:ext cx="11491912" cy="1609124"/>
      </dsp:txXfrm>
    </dsp:sp>
    <dsp:sp modelId="{CF00B005-115F-46EC-B332-FA4742EA1785}">
      <dsp:nvSpPr>
        <dsp:cNvPr id="0" name=""/>
        <dsp:cNvSpPr/>
      </dsp:nvSpPr>
      <dsp:spPr>
        <a:xfrm>
          <a:off x="0" y="3220608"/>
          <a:ext cx="114919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5A355-A813-4DC9-A422-A3BE00867206}">
      <dsp:nvSpPr>
        <dsp:cNvPr id="0" name=""/>
        <dsp:cNvSpPr/>
      </dsp:nvSpPr>
      <dsp:spPr>
        <a:xfrm>
          <a:off x="0" y="3220608"/>
          <a:ext cx="11491912" cy="1609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a:t>Factor analysis can also be used to generate hypotheses regarding causal mechanisms or to screen variables for subsequent analysis (for example, to identify collinearity prior to performing a linear regression analysis).</a:t>
          </a:r>
          <a:endParaRPr lang="en-US" sz="3000" kern="1200"/>
        </a:p>
      </dsp:txBody>
      <dsp:txXfrm>
        <a:off x="0" y="3220608"/>
        <a:ext cx="11491912" cy="16091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3EA7C-337F-4F35-B8C1-7A95FDD25496}">
      <dsp:nvSpPr>
        <dsp:cNvPr id="0" name=""/>
        <dsp:cNvSpPr/>
      </dsp:nvSpPr>
      <dsp:spPr>
        <a:xfrm>
          <a:off x="4078641" y="0"/>
          <a:ext cx="3414946" cy="20489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Factor Analysis - </a:t>
          </a:r>
          <a:endParaRPr lang="en-US" sz="4100" kern="1200" dirty="0"/>
        </a:p>
      </dsp:txBody>
      <dsp:txXfrm>
        <a:off x="4078641" y="0"/>
        <a:ext cx="3414946" cy="2048967"/>
      </dsp:txXfrm>
    </dsp:sp>
    <dsp:sp modelId="{D0C7353D-F83E-4E5A-A9A9-1D115D4686C7}">
      <dsp:nvSpPr>
        <dsp:cNvPr id="0" name=""/>
        <dsp:cNvSpPr/>
      </dsp:nvSpPr>
      <dsp:spPr>
        <a:xfrm>
          <a:off x="1042002" y="1567845"/>
          <a:ext cx="3414946" cy="2048967"/>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Principal Components Analysis </a:t>
          </a:r>
          <a:endParaRPr lang="en-US" sz="4100" kern="1200" dirty="0"/>
        </a:p>
      </dsp:txBody>
      <dsp:txXfrm>
        <a:off x="1042002" y="1567845"/>
        <a:ext cx="3414946" cy="2048967"/>
      </dsp:txXfrm>
    </dsp:sp>
    <dsp:sp modelId="{74BF1671-B55F-4D50-A4A0-9DBE68092454}">
      <dsp:nvSpPr>
        <dsp:cNvPr id="0" name=""/>
        <dsp:cNvSpPr/>
      </dsp:nvSpPr>
      <dsp:spPr>
        <a:xfrm>
          <a:off x="7512882" y="1640437"/>
          <a:ext cx="3414946" cy="204896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Exploratory Factor Analysis </a:t>
          </a:r>
          <a:endParaRPr lang="en-US" sz="4100" kern="1200" dirty="0"/>
        </a:p>
      </dsp:txBody>
      <dsp:txXfrm>
        <a:off x="7512882" y="1640437"/>
        <a:ext cx="3414946" cy="2048967"/>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6ED9454C-883C-957F-31C6-EC71529480B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37B0913-CFFC-47E5-88AB-D373EF875806}" type="slidenum">
              <a:rPr lang="en-US" altLang="en-US">
                <a:latin typeface="Arial" panose="020B0604020202020204" pitchFamily="34" charset="0"/>
              </a:rPr>
              <a:pPr>
                <a:spcBef>
                  <a:spcPct val="0"/>
                </a:spcBef>
              </a:pPr>
              <a:t>50</a:t>
            </a:fld>
            <a:endParaRPr lang="en-US" altLang="en-US">
              <a:latin typeface="Arial" panose="020B0604020202020204" pitchFamily="34" charset="0"/>
            </a:endParaRPr>
          </a:p>
        </p:txBody>
      </p:sp>
      <p:sp>
        <p:nvSpPr>
          <p:cNvPr id="14339" name="Rectangle 2">
            <a:extLst>
              <a:ext uri="{FF2B5EF4-FFF2-40B4-BE49-F238E27FC236}">
                <a16:creationId xmlns:a16="http://schemas.microsoft.com/office/drawing/2014/main" id="{4F42F7C3-A8C5-DDD8-D670-B4F674F255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1C54F60-3F7E-46D4-9D98-2FB496ABFB5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Sampling frame errors: university versus personal email addresses; changing class rosters; are all students in your population of interest represented?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C6B35264-7ACE-E9E0-E1EB-18311351352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498643E-F769-47E9-965C-29F5829CFF1B}" type="slidenum">
              <a:rPr lang="en-US" altLang="en-US">
                <a:latin typeface="Arial" panose="020B0604020202020204" pitchFamily="34" charset="0"/>
              </a:rPr>
              <a:pPr>
                <a:spcBef>
                  <a:spcPct val="0"/>
                </a:spcBef>
              </a:pPr>
              <a:t>51</a:t>
            </a:fld>
            <a:endParaRPr lang="en-US" altLang="en-US">
              <a:latin typeface="Arial" panose="020B0604020202020204" pitchFamily="34" charset="0"/>
            </a:endParaRPr>
          </a:p>
        </p:txBody>
      </p:sp>
      <p:sp>
        <p:nvSpPr>
          <p:cNvPr id="16387" name="Rectangle 2">
            <a:extLst>
              <a:ext uri="{FF2B5EF4-FFF2-40B4-BE49-F238E27FC236}">
                <a16:creationId xmlns:a16="http://schemas.microsoft.com/office/drawing/2014/main" id="{388331FD-CCC6-88A4-A71F-71E25C7AB3B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BE57C12E-D0AA-E10D-4051-D40968E968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How do we determine our population of interest?</a:t>
            </a:r>
          </a:p>
          <a:p>
            <a:pPr eaLnBrk="1" hangingPunct="1">
              <a:buFontTx/>
              <a:buChar char="•"/>
            </a:pPr>
            <a:r>
              <a:rPr lang="en-US" altLang="en-US">
                <a:latin typeface="Arial" panose="020B0604020202020204" pitchFamily="34" charset="0"/>
              </a:rPr>
              <a:t>Administrators can tell us</a:t>
            </a:r>
          </a:p>
          <a:p>
            <a:pPr eaLnBrk="1" hangingPunct="1">
              <a:buFontTx/>
              <a:buChar char="•"/>
            </a:pPr>
            <a:r>
              <a:rPr lang="en-US" altLang="en-US">
                <a:latin typeface="Arial" panose="020B0604020202020204" pitchFamily="34" charset="0"/>
              </a:rPr>
              <a:t>We notice anecdotally or through qualitative research that a particular subgroup of students is experiencing higher risk</a:t>
            </a:r>
          </a:p>
          <a:p>
            <a:pPr eaLnBrk="1" hangingPunct="1">
              <a:buFontTx/>
              <a:buChar char="•"/>
            </a:pPr>
            <a:r>
              <a:rPr lang="en-US" altLang="en-US">
                <a:latin typeface="Arial" panose="020B0604020202020204" pitchFamily="34" charset="0"/>
              </a:rPr>
              <a:t>We decide to do everyone and go from there</a:t>
            </a:r>
          </a:p>
          <a:p>
            <a:pPr eaLnBrk="1" hangingPunct="1"/>
            <a:r>
              <a:rPr lang="en-US" altLang="en-US">
                <a:latin typeface="Arial" panose="020B0604020202020204" pitchFamily="34" charset="0"/>
              </a:rPr>
              <a:t>3 factors that influence sample representativeness</a:t>
            </a:r>
          </a:p>
          <a:p>
            <a:pPr eaLnBrk="1" hangingPunct="1">
              <a:buFontTx/>
              <a:buChar char="•"/>
            </a:pPr>
            <a:r>
              <a:rPr lang="en-US" altLang="en-US">
                <a:latin typeface="Arial" panose="020B0604020202020204" pitchFamily="34" charset="0"/>
              </a:rPr>
              <a:t>Sampling procedure</a:t>
            </a:r>
          </a:p>
          <a:p>
            <a:pPr eaLnBrk="1" hangingPunct="1">
              <a:buFontTx/>
              <a:buChar char="•"/>
            </a:pPr>
            <a:r>
              <a:rPr lang="en-US" altLang="en-US">
                <a:latin typeface="Arial" panose="020B0604020202020204" pitchFamily="34" charset="0"/>
              </a:rPr>
              <a:t>Sample size</a:t>
            </a:r>
          </a:p>
          <a:p>
            <a:pPr eaLnBrk="1" hangingPunct="1">
              <a:buFontTx/>
              <a:buChar char="•"/>
            </a:pPr>
            <a:r>
              <a:rPr lang="en-US" altLang="en-US">
                <a:latin typeface="Arial" panose="020B0604020202020204" pitchFamily="34" charset="0"/>
              </a:rPr>
              <a:t>Participation (response)</a:t>
            </a:r>
          </a:p>
          <a:p>
            <a:pPr eaLnBrk="1" hangingPunct="1"/>
            <a:r>
              <a:rPr lang="en-US" altLang="en-US">
                <a:latin typeface="Arial" panose="020B0604020202020204" pitchFamily="34" charset="0"/>
              </a:rPr>
              <a:t>When might you sample the entire population?</a:t>
            </a:r>
          </a:p>
          <a:p>
            <a:pPr eaLnBrk="1" hangingPunct="1">
              <a:buFontTx/>
              <a:buChar char="•"/>
            </a:pPr>
            <a:r>
              <a:rPr lang="en-US" altLang="en-US">
                <a:latin typeface="Arial" panose="020B0604020202020204" pitchFamily="34" charset="0"/>
              </a:rPr>
              <a:t>When your population is very small</a:t>
            </a:r>
          </a:p>
          <a:p>
            <a:pPr eaLnBrk="1" hangingPunct="1">
              <a:buFontTx/>
              <a:buChar char="•"/>
            </a:pPr>
            <a:r>
              <a:rPr lang="en-US" altLang="en-US">
                <a:latin typeface="Arial" panose="020B0604020202020204" pitchFamily="34" charset="0"/>
              </a:rPr>
              <a:t>When you have extensive resources</a:t>
            </a:r>
          </a:p>
          <a:p>
            <a:pPr eaLnBrk="1" hangingPunct="1">
              <a:buFontTx/>
              <a:buChar char="•"/>
            </a:pPr>
            <a:r>
              <a:rPr lang="en-US" altLang="en-US">
                <a:latin typeface="Arial" panose="020B0604020202020204" pitchFamily="34" charset="0"/>
              </a:rPr>
              <a:t>When you don’t expect a very high response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C4A26AE-7BC2-EB93-2A04-E34CBB04652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DE5C7C-600F-444B-A75D-01F06034E59B}" type="slidenum">
              <a:rPr lang="en-US" altLang="en-US">
                <a:latin typeface="Arial" panose="020B0604020202020204" pitchFamily="34" charset="0"/>
              </a:rPr>
              <a:pPr>
                <a:spcBef>
                  <a:spcPct val="0"/>
                </a:spcBef>
              </a:pPr>
              <a:t>53</a:t>
            </a:fld>
            <a:endParaRPr lang="en-US" altLang="en-US">
              <a:latin typeface="Arial" panose="020B0604020202020204" pitchFamily="34" charset="0"/>
            </a:endParaRPr>
          </a:p>
        </p:txBody>
      </p:sp>
      <p:sp>
        <p:nvSpPr>
          <p:cNvPr id="19459" name="Rectangle 2">
            <a:extLst>
              <a:ext uri="{FF2B5EF4-FFF2-40B4-BE49-F238E27FC236}">
                <a16:creationId xmlns:a16="http://schemas.microsoft.com/office/drawing/2014/main" id="{6DCB69D5-0727-55DB-A92B-B4C05260DD4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18CD4EA3-0FE1-B4AF-1095-C2146FC7E15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Picture of sampling breakdown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EF0AED52-60DC-A65F-CAE5-C6737523B0C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7E9519B-00AA-4146-A32E-188E902E66FC}" type="slidenum">
              <a:rPr lang="en-US" altLang="en-US">
                <a:latin typeface="Arial" panose="020B0604020202020204" pitchFamily="34" charset="0"/>
              </a:rPr>
              <a:pPr>
                <a:spcBef>
                  <a:spcPct val="0"/>
                </a:spcBef>
              </a:pPr>
              <a:t>55</a:t>
            </a:fld>
            <a:endParaRPr lang="en-US" altLang="en-US">
              <a:latin typeface="Arial" panose="020B0604020202020204" pitchFamily="34" charset="0"/>
            </a:endParaRPr>
          </a:p>
        </p:txBody>
      </p:sp>
      <p:sp>
        <p:nvSpPr>
          <p:cNvPr id="22531" name="Rectangle 2">
            <a:extLst>
              <a:ext uri="{FF2B5EF4-FFF2-40B4-BE49-F238E27FC236}">
                <a16:creationId xmlns:a16="http://schemas.microsoft.com/office/drawing/2014/main" id="{9C02F181-B9E4-AD1A-285E-C89C21C6346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a:extLst>
              <a:ext uri="{FF2B5EF4-FFF2-40B4-BE49-F238E27FC236}">
                <a16:creationId xmlns:a16="http://schemas.microsoft.com/office/drawing/2014/main" id="{7A5B1B72-5F12-98EF-87F5-31983D1973D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5C4A26AE-7BC2-EB93-2A04-E34CBB04652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DE5C7C-600F-444B-A75D-01F06034E59B}" type="slidenum">
              <a:rPr lang="en-US" altLang="en-US">
                <a:latin typeface="Arial" panose="020B0604020202020204" pitchFamily="34" charset="0"/>
              </a:rPr>
              <a:pPr>
                <a:spcBef>
                  <a:spcPct val="0"/>
                </a:spcBef>
              </a:pPr>
              <a:t>59</a:t>
            </a:fld>
            <a:endParaRPr lang="en-US" altLang="en-US">
              <a:latin typeface="Arial" panose="020B0604020202020204" pitchFamily="34" charset="0"/>
            </a:endParaRPr>
          </a:p>
        </p:txBody>
      </p:sp>
      <p:sp>
        <p:nvSpPr>
          <p:cNvPr id="19459" name="Rectangle 2">
            <a:extLst>
              <a:ext uri="{FF2B5EF4-FFF2-40B4-BE49-F238E27FC236}">
                <a16:creationId xmlns:a16="http://schemas.microsoft.com/office/drawing/2014/main" id="{6DCB69D5-0727-55DB-A92B-B4C05260DD4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18CD4EA3-0FE1-B4AF-1095-C2146FC7E15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a:latin typeface="Arial" panose="020B0604020202020204" pitchFamily="34" charset="0"/>
              </a:rPr>
              <a:t>Picture of sampling breakdown</a:t>
            </a:r>
          </a:p>
        </p:txBody>
      </p:sp>
    </p:spTree>
    <p:extLst>
      <p:ext uri="{BB962C8B-B14F-4D97-AF65-F5344CB8AC3E}">
        <p14:creationId xmlns:p14="http://schemas.microsoft.com/office/powerpoint/2010/main" val="1492081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7C2A7B8-B25A-074A-905F-DDCB9751D1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D714B073-4248-C63B-B991-C925FC2094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8A62D2F0-38E4-A3AE-6EAD-B3062CFA42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7D5D7792-EE38-40F0-921D-5CCA31624523}" type="slidenum">
              <a:rPr lang="en-GB" altLang="en-US">
                <a:latin typeface="Calibri" panose="020F0502020204030204" pitchFamily="34" charset="0"/>
              </a:rPr>
              <a:pPr/>
              <a:t>66</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92EA61A8-A32C-3566-0A9A-281207600C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8583207B-274B-E01E-8752-F81EE6EA37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9FB3A266-3E83-56D3-D454-5FB2B554FF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43CE2466-975F-431F-A000-EC656FD920A2}" type="slidenum">
              <a:rPr lang="en-GB" altLang="en-US">
                <a:latin typeface="Calibri" panose="020F0502020204030204" pitchFamily="34" charset="0"/>
              </a:rPr>
              <a:pPr/>
              <a:t>69</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C6569153-C002-D0B7-28C5-6BC817CBA9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51EC2E9-CDEB-42AA-A3DB-C9215F94BE94}" type="slidenum">
              <a:rPr lang="en-US" altLang="en-US">
                <a:latin typeface="Arial" panose="020B0604020202020204" pitchFamily="34" charset="0"/>
              </a:rPr>
              <a:pPr>
                <a:spcBef>
                  <a:spcPct val="0"/>
                </a:spcBef>
              </a:pPr>
              <a:t>75</a:t>
            </a:fld>
            <a:endParaRPr lang="en-US" altLang="en-US">
              <a:latin typeface="Arial" panose="020B0604020202020204" pitchFamily="34" charset="0"/>
            </a:endParaRPr>
          </a:p>
        </p:txBody>
      </p:sp>
      <p:sp>
        <p:nvSpPr>
          <p:cNvPr id="40963" name="Slide Image Placeholder 1">
            <a:extLst>
              <a:ext uri="{FF2B5EF4-FFF2-40B4-BE49-F238E27FC236}">
                <a16:creationId xmlns:a16="http://schemas.microsoft.com/office/drawing/2014/main" id="{A781468E-8537-D497-04AD-7FB3CBE2F4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Notes Placeholder 2">
            <a:extLst>
              <a:ext uri="{FF2B5EF4-FFF2-40B4-BE49-F238E27FC236}">
                <a16:creationId xmlns:a16="http://schemas.microsoft.com/office/drawing/2014/main" id="{3572CB00-C014-946E-83A4-F52D9A727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59" tIns="45030" rIns="90059" bIns="45030" numCol="1" anchor="t" anchorCtr="0" compatLnSpc="1">
            <a:prstTxWarp prst="textNoShape">
              <a:avLst/>
            </a:prstTxWarp>
          </a:bodyPr>
          <a:lstStyle/>
          <a:p>
            <a:pPr eaLnBrk="1" hangingPunct="1"/>
            <a:endParaRPr lang="en-US" altLang="en-US">
              <a:latin typeface="Arial" panose="020B0604020202020204" pitchFamily="34" charset="0"/>
            </a:endParaRPr>
          </a:p>
        </p:txBody>
      </p:sp>
      <p:sp>
        <p:nvSpPr>
          <p:cNvPr id="40965" name="Slide Number Placeholder 3">
            <a:extLst>
              <a:ext uri="{FF2B5EF4-FFF2-40B4-BE49-F238E27FC236}">
                <a16:creationId xmlns:a16="http://schemas.microsoft.com/office/drawing/2014/main" id="{0B544409-B03F-09AF-F50B-51C84E55A0A2}"/>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59" tIns="45030" rIns="90059" bIns="45030" anchor="b"/>
          <a:lstStyle>
            <a:lvl1pPr defTabSz="900113">
              <a:spcBef>
                <a:spcPct val="30000"/>
              </a:spcBef>
              <a:defRPr sz="1200">
                <a:solidFill>
                  <a:schemeClr val="tx1"/>
                </a:solidFill>
                <a:latin typeface="Calibri" panose="020F0502020204030204" pitchFamily="34" charset="0"/>
              </a:defRPr>
            </a:lvl1pPr>
            <a:lvl2pPr marL="742950" indent="-285750" defTabSz="900113">
              <a:spcBef>
                <a:spcPct val="30000"/>
              </a:spcBef>
              <a:defRPr sz="1200">
                <a:solidFill>
                  <a:schemeClr val="tx1"/>
                </a:solidFill>
                <a:latin typeface="Calibri" panose="020F0502020204030204" pitchFamily="34" charset="0"/>
              </a:defRPr>
            </a:lvl2pPr>
            <a:lvl3pPr marL="1143000" indent="-228600" defTabSz="900113">
              <a:spcBef>
                <a:spcPct val="30000"/>
              </a:spcBef>
              <a:defRPr sz="1200">
                <a:solidFill>
                  <a:schemeClr val="tx1"/>
                </a:solidFill>
                <a:latin typeface="Calibri" panose="020F0502020204030204" pitchFamily="34" charset="0"/>
              </a:defRPr>
            </a:lvl3pPr>
            <a:lvl4pPr marL="1600200" indent="-228600" defTabSz="900113">
              <a:spcBef>
                <a:spcPct val="30000"/>
              </a:spcBef>
              <a:defRPr sz="1200">
                <a:solidFill>
                  <a:schemeClr val="tx1"/>
                </a:solidFill>
                <a:latin typeface="Calibri" panose="020F0502020204030204" pitchFamily="34" charset="0"/>
              </a:defRPr>
            </a:lvl4pPr>
            <a:lvl5pPr marL="2057400" indent="-228600" defTabSz="900113">
              <a:spcBef>
                <a:spcPct val="30000"/>
              </a:spcBef>
              <a:defRPr sz="1200">
                <a:solidFill>
                  <a:schemeClr val="tx1"/>
                </a:solidFill>
                <a:latin typeface="Calibri" panose="020F0502020204030204" pitchFamily="34" charset="0"/>
              </a:defRPr>
            </a:lvl5pPr>
            <a:lvl6pPr marL="2514600" indent="-228600" defTabSz="900113"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00113"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00113"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00113" eaLnBrk="0" fontAlgn="base" hangingPunct="0">
              <a:spcBef>
                <a:spcPct val="30000"/>
              </a:spcBef>
              <a:spcAft>
                <a:spcPct val="0"/>
              </a:spcAft>
              <a:defRPr sz="1200">
                <a:solidFill>
                  <a:schemeClr val="tx1"/>
                </a:solidFill>
                <a:latin typeface="Calibri" panose="020F0502020204030204" pitchFamily="34" charset="0"/>
              </a:defRPr>
            </a:lvl9pPr>
          </a:lstStyle>
          <a:p>
            <a:pPr algn="r" eaLnBrk="1" latinLnBrk="1" hangingPunct="1">
              <a:spcBef>
                <a:spcPct val="0"/>
              </a:spcBef>
            </a:pPr>
            <a:fld id="{6965ED6D-7D4E-4E5E-9B92-0FF2FDFD5E63}" type="slidenum">
              <a:rPr kumimoji="1" lang="ko-KR" altLang="en-US">
                <a:latin typeface="굴림" panose="020B0600000101010101" pitchFamily="34" charset="-127"/>
                <a:ea typeface="굴림" panose="020B0600000101010101" pitchFamily="34" charset="-127"/>
              </a:rPr>
              <a:pPr algn="r" eaLnBrk="1" latinLnBrk="1" hangingPunct="1">
                <a:spcBef>
                  <a:spcPct val="0"/>
                </a:spcBef>
              </a:pPr>
              <a:t>75</a:t>
            </a:fld>
            <a:endParaRPr kumimoji="1" lang="en-US" altLang="ko-KR">
              <a:latin typeface="굴림" panose="020B0600000101010101" pitchFamily="34" charset="-127"/>
              <a:ea typeface="굴림" panose="020B0600000101010101" pitchFamily="34" charset="-127"/>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BD487B6-8B65-0BB2-155F-7F93193371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FCB22F4D-E628-783D-0C6C-90D344F75A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Its generally held that the larger your sample size, the more reliable your information. However, you also need to consider your response rates and quality of information that you’ll get.</a:t>
            </a:r>
          </a:p>
          <a:p>
            <a:endParaRPr lang="en-GB" altLang="en-US"/>
          </a:p>
          <a:p>
            <a:r>
              <a:rPr lang="en-GB" altLang="en-US"/>
              <a:t>Interview-led surveys have that element of human interaction which means they usually result in better response rates, however they are more costly because of the training and staff time to administer them.</a:t>
            </a:r>
          </a:p>
          <a:p>
            <a:endParaRPr lang="en-GB" altLang="en-US"/>
          </a:p>
          <a:p>
            <a:r>
              <a:rPr lang="en-GB" altLang="en-US"/>
              <a:t>Richer information: can prompt for more information or can clarify any ambiguities in the questions, and have greater scope for open-ended questions.</a:t>
            </a:r>
          </a:p>
          <a:p>
            <a:endParaRPr lang="en-GB" altLang="en-US"/>
          </a:p>
          <a:p>
            <a:r>
              <a:rPr lang="en-GB" altLang="en-US"/>
              <a:t>Sample size: for clinical audit you’re looking to get at least 40 data sets to get a good sample, for research you’re probably looking for a statistically significant sample.</a:t>
            </a:r>
          </a:p>
          <a:p>
            <a:endParaRPr lang="en-GB" altLang="en-US"/>
          </a:p>
          <a:p>
            <a:r>
              <a:rPr lang="en-GB" altLang="en-US" b="1"/>
              <a:t>Additional info</a:t>
            </a:r>
          </a:p>
          <a:p>
            <a:r>
              <a:rPr lang="en-GB" altLang="en-US"/>
              <a:t>Refer to page 3 of the ‘Guidance for writing effective questionnaires’ for pros and con’s of each method’</a:t>
            </a:r>
          </a:p>
          <a:p>
            <a:endParaRPr lang="en-GB" altLang="en-US"/>
          </a:p>
        </p:txBody>
      </p:sp>
      <p:sp>
        <p:nvSpPr>
          <p:cNvPr id="77828" name="Footer Placeholder 3">
            <a:extLst>
              <a:ext uri="{FF2B5EF4-FFF2-40B4-BE49-F238E27FC236}">
                <a16:creationId xmlns:a16="http://schemas.microsoft.com/office/drawing/2014/main" id="{E2307991-7B6E-E1AD-EC5C-54881B79DE28}"/>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17413" name="Slide Number Placeholder 4">
            <a:extLst>
              <a:ext uri="{FF2B5EF4-FFF2-40B4-BE49-F238E27FC236}">
                <a16:creationId xmlns:a16="http://schemas.microsoft.com/office/drawing/2014/main" id="{E9EFD458-866E-1A57-A6F4-2FF10669CC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F36D6D97-F2B5-4C40-9C93-01DF2E0AE63E}" type="slidenum">
              <a:rPr lang="en-GB" altLang="en-US">
                <a:latin typeface="Calibri" panose="020F0502020204030204" pitchFamily="34" charset="0"/>
              </a:rPr>
              <a:pPr/>
              <a:t>90</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95F3D45-78D1-E350-87C2-E43A919649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5B2BADDF-6827-6B8F-AB74-B951C5AC6B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Are you pitching it at the right age group? Are you asking too much?</a:t>
            </a:r>
          </a:p>
          <a:p>
            <a:r>
              <a:rPr lang="en-GB" altLang="en-US"/>
              <a:t>Will it really be the child or the parents answering it?</a:t>
            </a:r>
          </a:p>
          <a:p>
            <a:endParaRPr lang="en-GB" altLang="en-US"/>
          </a:p>
          <a:p>
            <a:r>
              <a:rPr lang="en-GB" altLang="en-US"/>
              <a:t>Not just about children; the average reading age for Leicester is between 7-10 years old. Need to ensure your questions are</a:t>
            </a:r>
          </a:p>
          <a:p>
            <a:endParaRPr lang="en-GB" altLang="en-US"/>
          </a:p>
          <a:p>
            <a:endParaRPr lang="en-GB" altLang="en-US"/>
          </a:p>
        </p:txBody>
      </p:sp>
      <p:sp>
        <p:nvSpPr>
          <p:cNvPr id="79876" name="Footer Placeholder 3">
            <a:extLst>
              <a:ext uri="{FF2B5EF4-FFF2-40B4-BE49-F238E27FC236}">
                <a16:creationId xmlns:a16="http://schemas.microsoft.com/office/drawing/2014/main" id="{1FEDFE94-0E67-148B-8B41-3E72A5752ABC}"/>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19461" name="Slide Number Placeholder 4">
            <a:extLst>
              <a:ext uri="{FF2B5EF4-FFF2-40B4-BE49-F238E27FC236}">
                <a16:creationId xmlns:a16="http://schemas.microsoft.com/office/drawing/2014/main" id="{F1B2392F-A168-F7E9-2300-6CEF48B007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F14624B9-6DBE-4CB2-A577-9E1D2CD3C097}" type="slidenum">
              <a:rPr lang="en-GB" altLang="en-US">
                <a:latin typeface="Calibri" panose="020F0502020204030204" pitchFamily="34" charset="0"/>
              </a:rPr>
              <a:pPr/>
              <a:t>91</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955826C1-4350-4FA6-668A-5D9E883FC5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90DE994-46E9-5DFE-178B-3BB787E919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z="1000"/>
              <a:t>If asking people to complete a questionnaire when they have ‘gate-fever’ i.e. after a training session, after a clinic, then you need to make sure it is short enough and to the point. Asking someone to complete 6 sides of A4 questions when they are worrying about whether their car-parking money has run out, or whether their clinic is over-running just isn’t going to happen. </a:t>
            </a:r>
          </a:p>
          <a:p>
            <a:pPr eaLnBrk="1" hangingPunct="1"/>
            <a:endParaRPr lang="en-GB" altLang="en-US" sz="1000"/>
          </a:p>
          <a:p>
            <a:pPr eaLnBrk="1" hangingPunct="1"/>
            <a:r>
              <a:rPr lang="en-GB" altLang="en-US" sz="1000"/>
              <a:t>Asking a teenager about their sexual health when they are with their friends may give you one set of answers, with their parents a completely different set of answers and in private a third set.</a:t>
            </a:r>
          </a:p>
          <a:p>
            <a:pPr eaLnBrk="1" hangingPunct="1"/>
            <a:endParaRPr lang="en-GB" altLang="en-US"/>
          </a:p>
          <a:p>
            <a:r>
              <a:rPr lang="en-GB" altLang="en-US"/>
              <a:t>However you also need to consider that the more common an event the less people are likely to be able to remember it accurately, for example: if you were to ask a heavy smoker exactly how many cigarettes they had smoked yesterday it is unlikely they would be able to tell you.  </a:t>
            </a:r>
          </a:p>
          <a:p>
            <a:endParaRPr lang="en-GB" altLang="en-US"/>
          </a:p>
          <a:p>
            <a:r>
              <a:rPr lang="en-GB" altLang="en-US"/>
              <a:t>If you are asking an evaluation question then you also need to consider is the timescale you are asking in appropriate. You might ask someone coming out of a clinic </a:t>
            </a:r>
            <a:r>
              <a:rPr lang="en-GB" altLang="en-US" i="1"/>
              <a:t>– how friendly did you find the clinic staff today?  </a:t>
            </a:r>
            <a:r>
              <a:rPr lang="en-GB" altLang="en-US"/>
              <a:t>while it is fresh in their minds this is an appropriate timescale to ask within. </a:t>
            </a:r>
            <a:r>
              <a:rPr lang="en-GB" altLang="en-US" b="1"/>
              <a:t>However</a:t>
            </a:r>
            <a:r>
              <a:rPr lang="en-GB" altLang="en-US"/>
              <a:t> if you are also asking them how useful they have found information they have been given in the clinic they may not be able to evaluate this effectively having not had a chance to put it into practice. </a:t>
            </a:r>
          </a:p>
          <a:p>
            <a:pPr eaLnBrk="1" hangingPunct="1"/>
            <a:endParaRPr lang="en-GB" altLang="en-US"/>
          </a:p>
        </p:txBody>
      </p:sp>
      <p:sp>
        <p:nvSpPr>
          <p:cNvPr id="81924" name="Footer Placeholder 3">
            <a:extLst>
              <a:ext uri="{FF2B5EF4-FFF2-40B4-BE49-F238E27FC236}">
                <a16:creationId xmlns:a16="http://schemas.microsoft.com/office/drawing/2014/main" id="{0A0CC615-E562-FC15-A18E-F7618328144E}"/>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0" fontAlgn="base" hangingPunct="0">
              <a:spcBef>
                <a:spcPct val="0"/>
              </a:spcBef>
              <a:spcAft>
                <a:spcPct val="0"/>
              </a:spcAft>
              <a:defRPr/>
            </a:pPr>
            <a:r>
              <a:rPr lang="en-GB" altLang="en-US">
                <a:latin typeface="Arial" panose="020B0604020202020204" pitchFamily="34" charset="0"/>
                <a:ea typeface="ＭＳ Ｐゴシック" panose="020B0600070205080204" pitchFamily="34" charset="-128"/>
              </a:rPr>
              <a:t>AHLee 2011</a:t>
            </a:r>
          </a:p>
        </p:txBody>
      </p:sp>
      <p:sp>
        <p:nvSpPr>
          <p:cNvPr id="21509" name="Slide Number Placeholder 4">
            <a:extLst>
              <a:ext uri="{FF2B5EF4-FFF2-40B4-BE49-F238E27FC236}">
                <a16:creationId xmlns:a16="http://schemas.microsoft.com/office/drawing/2014/main" id="{92CD35FF-4B7A-18BD-6102-38E63338A5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eaLnBrk="0" hangingPunct="0">
              <a:spcBef>
                <a:spcPct val="0"/>
              </a:spcBef>
            </a:pPr>
            <a:fld id="{9D31AB68-F748-4AF5-888D-18720B8640E7}" type="slidenum">
              <a:rPr lang="en-GB" altLang="en-US">
                <a:latin typeface="Arial" panose="020B0604020202020204" pitchFamily="34" charset="0"/>
                <a:ea typeface="MS PGothic" panose="020B0600070205080204" pitchFamily="34" charset="-128"/>
              </a:rPr>
              <a:pPr eaLnBrk="0" hangingPunct="0">
                <a:spcBef>
                  <a:spcPct val="0"/>
                </a:spcBef>
              </a:pPr>
              <a:t>92</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02ACC8B-705D-D2BA-D02F-1A2592DCEA8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A08161F-4B01-5A66-5E4C-840A50815220}"/>
              </a:ext>
            </a:extLst>
          </p:cNvPr>
          <p:cNvSpPr>
            <a:spLocks noGrp="1"/>
          </p:cNvSpPr>
          <p:nvPr>
            <p:ph type="body" idx="1"/>
          </p:nvPr>
        </p:nvSpPr>
        <p:spPr/>
        <p:txBody>
          <a:bodyPr/>
          <a:lstStyle/>
          <a:p>
            <a:pPr>
              <a:defRPr/>
            </a:pPr>
            <a:r>
              <a:rPr lang="en-GB" dirty="0"/>
              <a:t>Keep questions as short as possible:</a:t>
            </a:r>
          </a:p>
          <a:p>
            <a:pPr marL="168347" indent="-168347">
              <a:buFont typeface="Arial" pitchFamily="34" charset="0"/>
              <a:buChar char="•"/>
              <a:defRPr/>
            </a:pPr>
            <a:r>
              <a:rPr lang="en-GB" dirty="0"/>
              <a:t>The longer a question, the harder it is to understand.</a:t>
            </a:r>
          </a:p>
          <a:p>
            <a:pPr marL="168347" indent="-168347">
              <a:buFont typeface="Arial" pitchFamily="34" charset="0"/>
              <a:buChar char="•"/>
              <a:defRPr/>
            </a:pPr>
            <a:r>
              <a:rPr lang="en-GB" dirty="0"/>
              <a:t>A rough guide is a maximum of 16 words, though you’re looking to keep your questions shorter than this.</a:t>
            </a:r>
          </a:p>
          <a:p>
            <a:pPr>
              <a:buFont typeface="Arial" pitchFamily="34" charset="0"/>
              <a:buNone/>
              <a:defRPr/>
            </a:pPr>
            <a:endParaRPr lang="en-GB" dirty="0"/>
          </a:p>
          <a:p>
            <a:pPr>
              <a:buFont typeface="Arial" pitchFamily="34" charset="0"/>
              <a:buNone/>
              <a:defRPr/>
            </a:pPr>
            <a:r>
              <a:rPr lang="en-GB" dirty="0"/>
              <a:t>If you have several questions on the same topic, then consider grouping them together with a short introduction at the top. This will achieve two things:</a:t>
            </a:r>
          </a:p>
          <a:p>
            <a:pPr>
              <a:buFont typeface="Arial" pitchFamily="34" charset="0"/>
              <a:buNone/>
              <a:defRPr/>
            </a:pPr>
            <a:r>
              <a:rPr lang="en-GB" dirty="0"/>
              <a:t>First, it clarifies the topic for the respondent (so they’re clear about what you’re after),</a:t>
            </a:r>
          </a:p>
          <a:p>
            <a:pPr>
              <a:buFont typeface="Arial" pitchFamily="34" charset="0"/>
              <a:buNone/>
              <a:defRPr/>
            </a:pPr>
            <a:r>
              <a:rPr lang="en-GB" dirty="0"/>
              <a:t>Secondly, it likely means you can cut down the length of the questions underneath it (making them easier to understand). Doing this has been shown to improve the data quality.(1)</a:t>
            </a:r>
          </a:p>
          <a:p>
            <a:pPr>
              <a:buFont typeface="Arial" pitchFamily="34" charset="0"/>
              <a:buNone/>
              <a:defRPr/>
            </a:pPr>
            <a:endParaRPr lang="en-GB" dirty="0"/>
          </a:p>
          <a:p>
            <a:pPr>
              <a:defRPr/>
            </a:pPr>
            <a:r>
              <a:rPr lang="en-GB" dirty="0"/>
              <a:t>Open-ended questions are great because they give a lot of quality information, and I would recommend that you have at least one of these in your questionnaire. However, they take time to answer and are seen as a more burdensome than a multiple choice option.</a:t>
            </a:r>
          </a:p>
          <a:p>
            <a:pPr>
              <a:defRPr/>
            </a:pPr>
            <a:r>
              <a:rPr lang="en-GB" dirty="0"/>
              <a:t>If you’re using a lot of open-ended questions, then perhaps you should consider a more appropriate method of data collection such as interviews or focus groups.</a:t>
            </a:r>
          </a:p>
        </p:txBody>
      </p:sp>
      <p:sp>
        <p:nvSpPr>
          <p:cNvPr id="87044" name="Footer Placeholder 3">
            <a:extLst>
              <a:ext uri="{FF2B5EF4-FFF2-40B4-BE49-F238E27FC236}">
                <a16:creationId xmlns:a16="http://schemas.microsoft.com/office/drawing/2014/main" id="{F807A615-C43C-4DB8-79EE-84BED1AA37F4}"/>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24581" name="Slide Number Placeholder 4">
            <a:extLst>
              <a:ext uri="{FF2B5EF4-FFF2-40B4-BE49-F238E27FC236}">
                <a16:creationId xmlns:a16="http://schemas.microsoft.com/office/drawing/2014/main" id="{40A95E50-E4BA-3A3B-D596-FD2693A66D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566B9009-5BF6-4CF9-9A76-D9A76ACFC303}" type="slidenum">
              <a:rPr lang="en-GB" altLang="en-US">
                <a:latin typeface="Calibri" panose="020F0502020204030204" pitchFamily="34" charset="0"/>
              </a:rPr>
              <a:pPr/>
              <a:t>97</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6D7913EA-A334-E654-E471-0EDED4CF3C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D3BF6A44-BB7F-2BF4-2B82-16F8FCA0ED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panose="020B0604020202020204" pitchFamily="34" charset="0"/>
                <a:ea typeface="MS PGothic" panose="020B0600070205080204" pitchFamily="34" charset="-128"/>
              </a:rPr>
              <a:t>Some controversy exists as to whether a neutral point should be offered. If this option is removed, this forces the respondent to choose a response, which may lead to respondent irritation and increase non-response bias</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Additional info:</a:t>
            </a:r>
          </a:p>
          <a:p>
            <a:r>
              <a:rPr lang="en-GB" altLang="en-US">
                <a:latin typeface="Arial" panose="020B0604020202020204" pitchFamily="34" charset="0"/>
                <a:ea typeface="MS PGothic" panose="020B0600070205080204" pitchFamily="34" charset="-128"/>
              </a:rPr>
              <a:t>This desirability of having a neutral middle point to increase the reliability and validity of response scales has also been confirmed by a meta-analysis of 87 experiments of question design reported by Saris and Gallhofer (2007)</a:t>
            </a:r>
            <a:endParaRPr lang="en-GB" altLang="en-US"/>
          </a:p>
        </p:txBody>
      </p:sp>
      <p:sp>
        <p:nvSpPr>
          <p:cNvPr id="84996" name="Footer Placeholder 3">
            <a:extLst>
              <a:ext uri="{FF2B5EF4-FFF2-40B4-BE49-F238E27FC236}">
                <a16:creationId xmlns:a16="http://schemas.microsoft.com/office/drawing/2014/main" id="{FCE637D8-725C-12DD-E669-5107EF34B0B7}"/>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28677" name="Slide Number Placeholder 4">
            <a:extLst>
              <a:ext uri="{FF2B5EF4-FFF2-40B4-BE49-F238E27FC236}">
                <a16:creationId xmlns:a16="http://schemas.microsoft.com/office/drawing/2014/main" id="{B2EBB2C6-6987-2881-B887-4962852A148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A13C92CC-5188-48D7-B6F8-F1523B7106DC}" type="slidenum">
              <a:rPr lang="en-GB" altLang="en-US">
                <a:latin typeface="Calibri" panose="020F0502020204030204" pitchFamily="34" charset="0"/>
              </a:rPr>
              <a:pPr/>
              <a:t>100</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F0AF081-FC96-3BFB-B637-96485BF4B1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9D610B75-D27C-3267-8DC7-E2508AAD1C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You’re giving many more good options than poor ones – this is unbalanced. </a:t>
            </a:r>
          </a:p>
          <a:p>
            <a:endParaRPr lang="en-GB" altLang="en-US"/>
          </a:p>
          <a:p>
            <a:r>
              <a:rPr lang="en-GB" altLang="en-US"/>
              <a:t>Number of points used:</a:t>
            </a:r>
          </a:p>
          <a:p>
            <a:r>
              <a:rPr lang="en-GB" altLang="en-US"/>
              <a:t>Recommend to use either five or seven point scales.</a:t>
            </a:r>
          </a:p>
          <a:p>
            <a:r>
              <a:rPr lang="en-GB" altLang="en-US"/>
              <a:t>Generally, three-point scales are too narrow to be effective, and there is no evidence that nine points gives greater precision than a seven point scale.</a:t>
            </a:r>
          </a:p>
          <a:p>
            <a:endParaRPr lang="en-GB" altLang="en-US"/>
          </a:p>
          <a:p>
            <a:r>
              <a:rPr lang="en-GB" altLang="en-US"/>
              <a:t>Stick to using the same range of options for all questions where possible.</a:t>
            </a:r>
          </a:p>
          <a:p>
            <a:pPr lvl="1"/>
            <a:r>
              <a:rPr lang="en-GB" altLang="en-US"/>
              <a:t>Or at least for each section</a:t>
            </a:r>
          </a:p>
          <a:p>
            <a:r>
              <a:rPr lang="en-GB" altLang="en-US"/>
              <a:t>If necessary re-phrase your questions so that they work with the ratings.</a:t>
            </a:r>
          </a:p>
        </p:txBody>
      </p:sp>
      <p:sp>
        <p:nvSpPr>
          <p:cNvPr id="30724" name="Slide Number Placeholder 3">
            <a:extLst>
              <a:ext uri="{FF2B5EF4-FFF2-40B4-BE49-F238E27FC236}">
                <a16:creationId xmlns:a16="http://schemas.microsoft.com/office/drawing/2014/main" id="{640B260D-1DCF-C0E0-0547-84EC26A87B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D9997FBA-436F-41AC-839C-F0B0B626B2EA}" type="slidenum">
              <a:rPr lang="en-GB" altLang="en-US">
                <a:latin typeface="Calibri" panose="020F0502020204030204" pitchFamily="34" charset="0"/>
              </a:rPr>
              <a:pPr/>
              <a:t>101</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608973C-1FC0-B9AC-EA08-7407909E3C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C414BBD9-7751-6025-2A76-A440DA15A4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Sometimes it can be better to appear pedantic than to risk skewing the responses.</a:t>
            </a:r>
          </a:p>
        </p:txBody>
      </p:sp>
      <p:sp>
        <p:nvSpPr>
          <p:cNvPr id="32772" name="Slide Number Placeholder 3">
            <a:extLst>
              <a:ext uri="{FF2B5EF4-FFF2-40B4-BE49-F238E27FC236}">
                <a16:creationId xmlns:a16="http://schemas.microsoft.com/office/drawing/2014/main" id="{DCCC6307-ECAD-37AD-9D1E-0CE48579F1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211F1B78-A525-4369-9314-0A7A63338378}" type="slidenum">
              <a:rPr lang="en-GB" altLang="en-US">
                <a:latin typeface="Calibri" panose="020F0502020204030204" pitchFamily="34" charset="0"/>
              </a:rPr>
              <a:pPr/>
              <a:t>102</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E6CB24-B3A8-27AB-079A-B9D2F5E412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3983B303-026A-6810-049E-FDB1A97595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might be wrong with this closed question?</a:t>
            </a:r>
          </a:p>
          <a:p>
            <a:endParaRPr lang="en-GB" altLang="en-US"/>
          </a:p>
          <a:p>
            <a:r>
              <a:rPr lang="en-GB" altLang="en-US"/>
              <a:t>When writing closed questions ensure you cover all options or it could bias the analysis. – if unsure whether you have covered everything add an Other option  to capture that data.</a:t>
            </a:r>
          </a:p>
          <a:p>
            <a:endParaRPr lang="en-GB" altLang="en-US"/>
          </a:p>
          <a:p>
            <a:r>
              <a:rPr lang="en-GB" altLang="en-US"/>
              <a:t>The answers from closed questions are easier to analyse BUT you are not leaving it open to allow respondents to raise unexpected, or missed, issues. OR to explain their answers.</a:t>
            </a:r>
          </a:p>
          <a:p>
            <a:endParaRPr lang="en-GB" altLang="en-US"/>
          </a:p>
          <a:p>
            <a:r>
              <a:rPr lang="en-GB" altLang="en-US"/>
              <a:t>Other tip for closed questions is :</a:t>
            </a:r>
          </a:p>
          <a:p>
            <a:r>
              <a:rPr lang="en-GB" altLang="en-US"/>
              <a:t>Research has shown that in self completion questionnaires the first options on a list are chosen most often – whereas in interview situations the latter options are chosen most often.</a:t>
            </a:r>
          </a:p>
          <a:p>
            <a:endParaRPr lang="en-GB" altLang="en-US"/>
          </a:p>
          <a:p>
            <a:r>
              <a:rPr lang="en-GB" altLang="en-US" b="1"/>
              <a:t>Additional information</a:t>
            </a:r>
          </a:p>
          <a:p>
            <a:r>
              <a:rPr lang="en-GB" altLang="en-US"/>
              <a:t>* There is evidence that openin</a:t>
            </a:r>
          </a:p>
          <a:p>
            <a:endParaRPr lang="en-GB" altLang="en-US"/>
          </a:p>
        </p:txBody>
      </p:sp>
      <p:sp>
        <p:nvSpPr>
          <p:cNvPr id="34820" name="Slide Number Placeholder 3">
            <a:extLst>
              <a:ext uri="{FF2B5EF4-FFF2-40B4-BE49-F238E27FC236}">
                <a16:creationId xmlns:a16="http://schemas.microsoft.com/office/drawing/2014/main" id="{BE936EEE-FA19-C9A4-5E1E-1A707DD4387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139A9D26-240A-44B4-9CB4-0B6B656DF226}" type="slidenum">
              <a:rPr lang="en-GB" altLang="en-US">
                <a:latin typeface="Calibri" panose="020F0502020204030204" pitchFamily="34" charset="0"/>
              </a:rPr>
              <a:pPr/>
              <a:t>103</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60C2375-C263-6BAC-E0C7-6142065F7F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1EFEBD14-7087-8BC7-1901-17E66F34794C}"/>
              </a:ext>
            </a:extLst>
          </p:cNvPr>
          <p:cNvSpPr>
            <a:spLocks noGrp="1"/>
          </p:cNvSpPr>
          <p:nvPr>
            <p:ph type="body" idx="1"/>
          </p:nvPr>
        </p:nvSpPr>
        <p:spPr/>
        <p:txBody>
          <a:bodyPr/>
          <a:lstStyle/>
          <a:p>
            <a:pPr>
              <a:defRPr/>
            </a:pPr>
            <a:r>
              <a:rPr lang="en-GB" sz="1000" dirty="0"/>
              <a:t>There is good evidence that the order of your questions can influence the responses you receive. So, here is some advice on how you can get the best information from your questionnaire:</a:t>
            </a:r>
          </a:p>
          <a:p>
            <a:pPr>
              <a:defRPr/>
            </a:pPr>
            <a:endParaRPr lang="en-GB" sz="1000" dirty="0"/>
          </a:p>
          <a:p>
            <a:pPr>
              <a:defRPr/>
            </a:pPr>
            <a:r>
              <a:rPr lang="en-GB" sz="1000" dirty="0"/>
              <a:t>Easy, non-challenging questions should come first. It makes your questionnaire appear inviting to your respondents.</a:t>
            </a:r>
          </a:p>
          <a:p>
            <a:pPr>
              <a:defRPr/>
            </a:pPr>
            <a:endParaRPr lang="en-GB" sz="1000" dirty="0"/>
          </a:p>
          <a:p>
            <a:pPr>
              <a:defRPr/>
            </a:pPr>
            <a:r>
              <a:rPr lang="en-GB" sz="1000" dirty="0"/>
              <a:t>Key filter questions should go in early. We’ll look at filters a bit later on.</a:t>
            </a:r>
          </a:p>
          <a:p>
            <a:pPr>
              <a:defRPr/>
            </a:pPr>
            <a:endParaRPr lang="en-GB" sz="1000" dirty="0"/>
          </a:p>
          <a:p>
            <a:pPr>
              <a:buFont typeface="Arial" pitchFamily="34" charset="0"/>
              <a:buNone/>
              <a:defRPr/>
            </a:pPr>
            <a:r>
              <a:rPr lang="en-GB" sz="1000" dirty="0"/>
              <a:t>Use a funnel structure to your questions (basic to in-depth, general to specific). Placing general questions before specific questions topic reduces bias. For example, if you’re interested in levels of happiness, then ask about the respondents general happiness before moving onto specifics such as happiness at work.</a:t>
            </a:r>
          </a:p>
          <a:p>
            <a:pPr>
              <a:buFont typeface="Arial" pitchFamily="34" charset="0"/>
              <a:buNone/>
              <a:defRPr/>
            </a:pPr>
            <a:endParaRPr lang="en-GB" sz="1000" dirty="0"/>
          </a:p>
          <a:p>
            <a:pPr>
              <a:buFont typeface="Arial" pitchFamily="34" charset="0"/>
              <a:buNone/>
              <a:defRPr/>
            </a:pPr>
            <a:r>
              <a:rPr lang="en-GB" sz="1000" dirty="0"/>
              <a:t>Least to most sensitive questions. What are the most commonly asked sensitive questions in NHS questionnaires?</a:t>
            </a:r>
          </a:p>
          <a:p>
            <a:pPr>
              <a:buFont typeface="Arial" pitchFamily="34" charset="0"/>
              <a:buNone/>
              <a:defRPr/>
            </a:pPr>
            <a:r>
              <a:rPr lang="en-GB" sz="1000" dirty="0"/>
              <a:t>&gt; Demographics, (age, gender, religion, sexuality, disability).</a:t>
            </a:r>
          </a:p>
          <a:p>
            <a:pPr>
              <a:buFont typeface="Arial" pitchFamily="34" charset="0"/>
              <a:buNone/>
              <a:defRPr/>
            </a:pPr>
            <a:r>
              <a:rPr lang="en-GB" sz="1000" dirty="0"/>
              <a:t>These are very sensitive questions and should be left to the end.</a:t>
            </a:r>
          </a:p>
          <a:p>
            <a:pPr>
              <a:buFont typeface="Arial" pitchFamily="34" charset="0"/>
              <a:buNone/>
              <a:defRPr/>
            </a:pPr>
            <a:endParaRPr lang="en-GB" sz="1000" dirty="0"/>
          </a:p>
          <a:p>
            <a:pPr>
              <a:buFont typeface="Arial" pitchFamily="34" charset="0"/>
              <a:buNone/>
              <a:defRPr/>
            </a:pPr>
            <a:r>
              <a:rPr lang="en-GB" sz="1000" dirty="0"/>
              <a:t>However, remember to put your important questions in before the end. As Annette discussed earlier, if the respondent decides to cut the questionnaire short because of time constraints, then at least you have some useable data.</a:t>
            </a:r>
          </a:p>
          <a:p>
            <a:pPr>
              <a:defRPr/>
            </a:pPr>
            <a:endParaRPr lang="en-GB" sz="1000" dirty="0"/>
          </a:p>
          <a:p>
            <a:pPr>
              <a:buFont typeface="Arial" pitchFamily="34" charset="0"/>
              <a:buNone/>
              <a:defRPr/>
            </a:pPr>
            <a:r>
              <a:rPr lang="en-GB" sz="1000" dirty="0"/>
              <a:t>----------------------------------</a:t>
            </a:r>
          </a:p>
          <a:p>
            <a:pPr>
              <a:buFont typeface="Arial" pitchFamily="34" charset="0"/>
              <a:buNone/>
              <a:defRPr/>
            </a:pPr>
            <a:r>
              <a:rPr lang="en-GB" sz="1000" dirty="0"/>
              <a:t>General / specific questions</a:t>
            </a:r>
          </a:p>
          <a:p>
            <a:pPr marL="168347" indent="-168347">
              <a:buFont typeface="Arial" pitchFamily="34" charset="0"/>
              <a:buChar char="•"/>
              <a:defRPr/>
            </a:pPr>
            <a:r>
              <a:rPr lang="en-GB" sz="1000" dirty="0"/>
              <a:t>The order in which you place questions has been shown to affect the way people respond to them.</a:t>
            </a:r>
          </a:p>
          <a:p>
            <a:pPr marL="168347" indent="-168347">
              <a:buFont typeface="Arial" pitchFamily="34" charset="0"/>
              <a:buChar char="•"/>
              <a:defRPr/>
            </a:pPr>
            <a:r>
              <a:rPr lang="en-GB" sz="1000" dirty="0"/>
              <a:t>Placing general questions before specific questions on the same topic reduces bias from respondents wanting to be consistent with their previous responses.</a:t>
            </a:r>
          </a:p>
          <a:p>
            <a:pPr marL="168347" indent="-168347">
              <a:buFont typeface="Arial" pitchFamily="34" charset="0"/>
              <a:buChar char="•"/>
              <a:defRPr/>
            </a:pPr>
            <a:r>
              <a:rPr lang="en-GB" sz="1000" dirty="0"/>
              <a:t>E.g. asking about general happiness before moving onto specifics such as happiness at work.</a:t>
            </a:r>
          </a:p>
          <a:p>
            <a:pPr>
              <a:defRPr/>
            </a:pPr>
            <a:endParaRPr lang="en-GB" sz="1000" dirty="0"/>
          </a:p>
          <a:p>
            <a:pPr>
              <a:defRPr/>
            </a:pPr>
            <a:r>
              <a:rPr lang="en-GB" sz="1000" dirty="0"/>
              <a:t>Go from the least sensitive to the most sensitive questions to prevent turning respondents off straight away. If it feels too personal too quickly it can be a bit of a jolt – you need to warm respondents up.</a:t>
            </a:r>
          </a:p>
          <a:p>
            <a:pPr>
              <a:defRPr/>
            </a:pPr>
            <a:r>
              <a:rPr lang="en-GB" sz="1000" dirty="0"/>
              <a:t>e.g. Demographic questions</a:t>
            </a:r>
          </a:p>
          <a:p>
            <a:pPr marL="168347" indent="-168347">
              <a:buFont typeface="Arial" pitchFamily="34" charset="0"/>
              <a:buChar char="•"/>
              <a:defRPr/>
            </a:pPr>
            <a:r>
              <a:rPr lang="en-GB" sz="1000" dirty="0"/>
              <a:t>such as age, gender, disability and sexual orientation, are often required as part of health services research and evaluations to demonstrate equality of services, or to cross-match against the other questions to see if there is variation in response by groups, such as gender, or age, for example.</a:t>
            </a:r>
          </a:p>
          <a:p>
            <a:pPr marL="168347" indent="-168347">
              <a:buFont typeface="Arial" pitchFamily="34" charset="0"/>
              <a:buChar char="•"/>
              <a:defRPr/>
            </a:pPr>
            <a:r>
              <a:rPr lang="en-GB" sz="1000" dirty="0"/>
              <a:t>However, they do come across as threatening / an invasion of the respondent’s privacy, and if they’re placed first in the survey will affect how the respondent answers the rest of the questions or whether they complete the questionnaire at all.</a:t>
            </a:r>
          </a:p>
          <a:p>
            <a:pPr>
              <a:defRPr/>
            </a:pPr>
            <a:endParaRPr lang="en-GB" sz="1000" dirty="0"/>
          </a:p>
          <a:p>
            <a:pPr>
              <a:defRPr/>
            </a:pPr>
            <a:r>
              <a:rPr lang="en-GB" sz="1000" dirty="0"/>
              <a:t>But – try and put important questions in before the end - as that way if people are turned off you may still have collected a reasonable amount of important data before they abandon it.</a:t>
            </a:r>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p:txBody>
      </p:sp>
      <p:sp>
        <p:nvSpPr>
          <p:cNvPr id="93188" name="Footer Placeholder 3">
            <a:extLst>
              <a:ext uri="{FF2B5EF4-FFF2-40B4-BE49-F238E27FC236}">
                <a16:creationId xmlns:a16="http://schemas.microsoft.com/office/drawing/2014/main" id="{8527B6D8-E642-42C3-1D6C-B86F59CACD7C}"/>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39941" name="Slide Number Placeholder 4">
            <a:extLst>
              <a:ext uri="{FF2B5EF4-FFF2-40B4-BE49-F238E27FC236}">
                <a16:creationId xmlns:a16="http://schemas.microsoft.com/office/drawing/2014/main" id="{7977B52F-8E28-0A0A-BDF0-7F89C22036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CC1EAD10-C35B-487A-8105-79DFD5A73D84}" type="slidenum">
              <a:rPr lang="en-GB" altLang="en-US">
                <a:latin typeface="Calibri" panose="020F0502020204030204" pitchFamily="34" charset="0"/>
              </a:rPr>
              <a:pPr/>
              <a:t>106</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D069FB1-7527-FE3D-B354-DF2538D308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D3B71E36-7643-E6E3-50C0-3B7882B449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95236" name="Footer Placeholder 3">
            <a:extLst>
              <a:ext uri="{FF2B5EF4-FFF2-40B4-BE49-F238E27FC236}">
                <a16:creationId xmlns:a16="http://schemas.microsoft.com/office/drawing/2014/main" id="{CD179C08-EE35-2D5A-5E04-BAA7EF5AC024}"/>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41989" name="Slide Number Placeholder 4">
            <a:extLst>
              <a:ext uri="{FF2B5EF4-FFF2-40B4-BE49-F238E27FC236}">
                <a16:creationId xmlns:a16="http://schemas.microsoft.com/office/drawing/2014/main" id="{BBDE3319-5EC6-480B-14D9-19EED1A5057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476E59BE-4AFE-4288-9502-11C1EF4153BD}" type="slidenum">
              <a:rPr lang="en-GB" altLang="en-US">
                <a:latin typeface="Calibri" panose="020F0502020204030204" pitchFamily="34" charset="0"/>
              </a:rPr>
              <a:pPr/>
              <a:t>107</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05/05/2026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7C92D-A223-EFB5-91FB-5BCFC2D6FF2F}"/>
              </a:ext>
            </a:extLst>
          </p:cNvPr>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21DC4F-BC83-2ABE-60B0-59100CF6D9BC}"/>
              </a:ext>
            </a:extLst>
          </p:cNvPr>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DF4D14-4902-6E72-46E5-3CB937CE76BC}"/>
              </a:ext>
            </a:extLst>
          </p:cNvPr>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D78077D1-3A4B-0619-8B16-4CE270E7BB22}"/>
              </a:ext>
            </a:extLst>
          </p:cNvPr>
          <p:cNvSpPr>
            <a:spLocks noGrp="1"/>
          </p:cNvSpPr>
          <p:nvPr>
            <p:ph type="sldNum" sz="quarter" idx="10"/>
          </p:nvPr>
        </p:nvSpPr>
        <p:spPr>
          <a:xfrm>
            <a:off x="8737600" y="6245225"/>
            <a:ext cx="2844800" cy="476250"/>
          </a:xfrm>
        </p:spPr>
        <p:txBody>
          <a:bodyPr/>
          <a:lstStyle>
            <a:lvl1pPr>
              <a:defRPr/>
            </a:lvl1pPr>
          </a:lstStyle>
          <a:p>
            <a:fld id="{785F89EA-1D75-4FF0-9070-8C2FCDEB8449}" type="slidenum">
              <a:rPr lang="zh-TW" altLang="en-GB"/>
              <a:pPr/>
              <a:t>‹#›</a:t>
            </a:fld>
            <a:endParaRPr lang="en-GB" altLang="zh-TW"/>
          </a:p>
        </p:txBody>
      </p:sp>
      <p:sp>
        <p:nvSpPr>
          <p:cNvPr id="6" name="Date Placeholder 5">
            <a:extLst>
              <a:ext uri="{FF2B5EF4-FFF2-40B4-BE49-F238E27FC236}">
                <a16:creationId xmlns:a16="http://schemas.microsoft.com/office/drawing/2014/main" id="{F078999A-18DB-F4C3-F7A9-3F46129A1A5E}"/>
              </a:ext>
            </a:extLst>
          </p:cNvPr>
          <p:cNvSpPr>
            <a:spLocks noGrp="1"/>
          </p:cNvSpPr>
          <p:nvPr>
            <p:ph type="dt" sz="half" idx="11"/>
          </p:nvPr>
        </p:nvSpPr>
        <p:spPr>
          <a:xfrm>
            <a:off x="609600" y="6245225"/>
            <a:ext cx="2844800" cy="476250"/>
          </a:xfrm>
        </p:spPr>
        <p:txBody>
          <a:bodyPr/>
          <a:lstStyle>
            <a:lvl1pPr>
              <a:defRPr/>
            </a:lvl1pPr>
          </a:lstStyle>
          <a:p>
            <a:endParaRPr lang="en-GB" altLang="zh-TW"/>
          </a:p>
        </p:txBody>
      </p:sp>
      <p:sp>
        <p:nvSpPr>
          <p:cNvPr id="7" name="Footer Placeholder 6">
            <a:extLst>
              <a:ext uri="{FF2B5EF4-FFF2-40B4-BE49-F238E27FC236}">
                <a16:creationId xmlns:a16="http://schemas.microsoft.com/office/drawing/2014/main" id="{6FCE3D58-4D74-2A08-4BB7-F9D2EA4C716D}"/>
              </a:ext>
            </a:extLst>
          </p:cNvPr>
          <p:cNvSpPr>
            <a:spLocks noGrp="1"/>
          </p:cNvSpPr>
          <p:nvPr>
            <p:ph type="ftr" sz="quarter" idx="12"/>
          </p:nvPr>
        </p:nvSpPr>
        <p:spPr>
          <a:xfrm>
            <a:off x="4165600" y="6245225"/>
            <a:ext cx="3860800" cy="476250"/>
          </a:xfrm>
        </p:spPr>
        <p:txBody>
          <a:bodyPr/>
          <a:lstStyle>
            <a:lvl1pPr>
              <a:defRPr/>
            </a:lvl1pPr>
          </a:lstStyle>
          <a:p>
            <a:endParaRPr lang="en-GB" altLang="zh-TW"/>
          </a:p>
        </p:txBody>
      </p:sp>
    </p:spTree>
    <p:extLst>
      <p:ext uri="{BB962C8B-B14F-4D97-AF65-F5344CB8AC3E}">
        <p14:creationId xmlns:p14="http://schemas.microsoft.com/office/powerpoint/2010/main" val="3480412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05/05/2026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uowtsd-my.sharepoint.com/:x:/g/personal/h_lee_uwtsd_ac_uk/IQAHBdEL_4v2Q6sJn6tz7_1eASeAOyLsyUwzalwVVgnw2h4?e=Qowpe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18.pn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image" Target="../media/image25.png"/><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png"/><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7.jpeg"/><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4.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KLAEwukvuZs&amp;t=7s"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48.png"/><Relationship Id="rId7" Type="http://schemas.openxmlformats.org/officeDocument/2006/relationships/image" Target="../media/image3.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0.png"/><Relationship Id="rId4" Type="http://schemas.openxmlformats.org/officeDocument/2006/relationships/image" Target="../media/image49.png"/></Relationships>
</file>

<file path=ppt/slides/_rels/slide6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0.xml.rels><?xml version="1.0" encoding="UTF-8" standalone="yes"?>
<Relationships xmlns="http://schemas.openxmlformats.org/package/2006/relationships"><Relationship Id="rId3" Type="http://schemas.openxmlformats.org/officeDocument/2006/relationships/hyperlink" Target="http://stattrek.com/Help/Glossary.aspx?Target=Homogeneous" TargetMode="External"/><Relationship Id="rId7" Type="http://schemas.openxmlformats.org/officeDocument/2006/relationships/image" Target="../media/image4.png"/><Relationship Id="rId2" Type="http://schemas.openxmlformats.org/officeDocument/2006/relationships/hyperlink" Target="http://stattrek.com/Help/Glossary.aspx?Target=Strata"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tattrek.com/Help/Glossary.aspx?Target=Heterogeneous"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hyperlink" Target="https://youtu.be/be9e-Q-jC-0" TargetMode="External"/><Relationship Id="rId4" Type="http://schemas.openxmlformats.org/officeDocument/2006/relationships/image" Target="../media/image4.png"/></Relationships>
</file>

<file path=ppt/slides/_rels/slide7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55.png"/></Relationships>
</file>

<file path=ppt/slides/_rels/slide73.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hyperlink" Target="ttps://youtu.be/be9e-Q-jC-0" TargetMode="External"/><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64.png"/><Relationship Id="rId4" Type="http://schemas.openxmlformats.org/officeDocument/2006/relationships/image" Target="../media/image4.png"/></Relationships>
</file>

<file path=ppt/slides/_rels/slide8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0.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1.xml.rels><?xml version="1.0" encoding="UTF-8" standalone="yes"?>
<Relationships xmlns="http://schemas.openxmlformats.org/package/2006/relationships"><Relationship Id="rId3" Type="http://schemas.openxmlformats.org/officeDocument/2006/relationships/image" Target="../media/image71.jpeg"/><Relationship Id="rId7"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72.jpeg"/></Relationships>
</file>

<file path=ppt/slides/_rels/slide9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3.xml.rels><?xml version="1.0" encoding="UTF-8" standalone="yes"?>
<Relationships xmlns="http://schemas.openxmlformats.org/package/2006/relationships"><Relationship Id="rId3" Type="http://schemas.openxmlformats.org/officeDocument/2006/relationships/hyperlink" Target="https://youtu.be/hZxnzfnt5v8" TargetMode="External"/><Relationship Id="rId2" Type="http://schemas.openxmlformats.org/officeDocument/2006/relationships/hyperlink" Target="https://youtu.be/5Yh-9xdJzAs?si=LCIVrRAEOhVAjsT2" TargetMode="Externa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3.png"/><Relationship Id="rId1" Type="http://schemas.openxmlformats.org/officeDocument/2006/relationships/slideLayout" Target="../slideLayouts/slideLayout6.xml"/><Relationship Id="rId6" Type="http://schemas.openxmlformats.org/officeDocument/2006/relationships/image" Target="../media/image74.png"/><Relationship Id="rId5" Type="http://schemas.openxmlformats.org/officeDocument/2006/relationships/image" Target="../media/image4.png"/><Relationship Id="rId4" Type="http://schemas.openxmlformats.org/officeDocument/2006/relationships/image" Target="../media/image3.png"/></Relationships>
</file>

<file path=ppt/slides/_rels/slide9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8.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9.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5.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80.png"/><Relationship Id="rId5" Type="http://schemas.openxmlformats.org/officeDocument/2006/relationships/image" Target="../media/image4.png"/><Relationship Id="rId4" Type="http://schemas.openxmlformats.org/officeDocument/2006/relationships/image" Target="../media/image3.png"/></Relationships>
</file>

<file path=ppt/slides/_rels/slide10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8.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hyperlink" Target="http://www.google.co.uk/url?sa=i&amp;rct=j&amp;q=&amp;esrc=s&amp;frm=1&amp;source=images&amp;cd=&amp;cad=rja&amp;docid=0CjPhvn07Z0KxM&amp;tbnid=qtJ2uKVLPGVERM:&amp;ved=0CAUQjRw&amp;url=http%3A%2F%2Fwww.leighterton-school.co.uk%2Finformationforparents%2Fschool-questionnaire-analysis&amp;ei=n0VhUvedC-SU0AXclICwDQ&amp;bvm=bv.54176721,d.d2k&amp;psig=AFQjCNE6pdvIc6d2dM5u6YVaVT4qCUteeg&amp;ust=1382192876567350" TargetMode="Externa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10.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hyperlink" Target="https://docs.google.com/forms/u/0/" TargetMode="External"/><Relationship Id="rId2" Type="http://schemas.openxmlformats.org/officeDocument/2006/relationships/hyperlink" Target="https://docs.google.com/forms/d/1MNGMmc_Df2rjjggkf3hXEXvYVbeSE6wWCEpRsZBxvoY/edit" TargetMode="Externa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11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q4OFHOg3Azc"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1.xml"/></Relationships>
</file>

<file path=ppt/slides/_rels/slide138.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1.xml"/><Relationship Id="rId4" Type="http://schemas.openxmlformats.org/officeDocument/2006/relationships/image" Target="../media/image96.png"/></Relationships>
</file>

<file path=ppt/slides/_rels/slide139.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4.png"/></Relationships>
</file>

<file path=ppt/slides/_rels/slide1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1.png"/><Relationship Id="rId4" Type="http://schemas.openxmlformats.org/officeDocument/2006/relationships/image" Target="../media/image4.png"/></Relationships>
</file>

<file path=ppt/slides/_rels/slide1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2.png"/><Relationship Id="rId4" Type="http://schemas.openxmlformats.org/officeDocument/2006/relationships/image" Target="../media/image4.png"/></Relationships>
</file>

<file path=ppt/slides/_rels/slide1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3.png"/><Relationship Id="rId4" Type="http://schemas.openxmlformats.org/officeDocument/2006/relationships/image" Target="../media/image4.png"/></Relationships>
</file>

<file path=ppt/slides/_rels/slide1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4.png"/><Relationship Id="rId4" Type="http://schemas.openxmlformats.org/officeDocument/2006/relationships/image" Target="../media/image4.png"/></Relationships>
</file>

<file path=ppt/slides/_rels/slide1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5.png"/><Relationship Id="rId4" Type="http://schemas.openxmlformats.org/officeDocument/2006/relationships/image" Target="../media/image4.png"/></Relationships>
</file>

<file path=ppt/slides/_rels/slide1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6.png"/><Relationship Id="rId4" Type="http://schemas.openxmlformats.org/officeDocument/2006/relationships/image" Target="../media/image4.pn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7.png"/><Relationship Id="rId4" Type="http://schemas.openxmlformats.org/officeDocument/2006/relationships/image" Target="../media/image4.png"/></Relationships>
</file>

<file path=ppt/slides/_rels/slide1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8.png"/><Relationship Id="rId4" Type="http://schemas.openxmlformats.org/officeDocument/2006/relationships/image" Target="../media/image4.png"/></Relationships>
</file>

<file path=ppt/slides/_rels/slide1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09.png"/><Relationship Id="rId4" Type="http://schemas.openxmlformats.org/officeDocument/2006/relationships/image" Target="../media/image4.png"/></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4.png"/></Relationships>
</file>

<file path=ppt/slides/_rels/slide1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12.png"/><Relationship Id="rId4" Type="http://schemas.openxmlformats.org/officeDocument/2006/relationships/image" Target="../media/image4.png"/></Relationships>
</file>

<file path=ppt/slides/_rels/slide1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4.png"/></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4.png"/></Relationships>
</file>

<file path=ppt/slides/_rels/slide1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4.png"/></Relationships>
</file>

<file path=ppt/slides/_rels/slide1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9.png"/><Relationship Id="rId5" Type="http://schemas.openxmlformats.org/officeDocument/2006/relationships/image" Target="../media/image118.png"/><Relationship Id="rId4" Type="http://schemas.openxmlformats.org/officeDocument/2006/relationships/image" Target="../media/image4.png"/></Relationships>
</file>

<file path=ppt/slides/_rels/slide1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20.png"/><Relationship Id="rId4" Type="http://schemas.openxmlformats.org/officeDocument/2006/relationships/image" Target="../media/image4.png"/></Relationships>
</file>

<file path=ppt/slides/_rels/slide1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21.png"/><Relationship Id="rId4" Type="http://schemas.openxmlformats.org/officeDocument/2006/relationships/image" Target="../media/image4.png"/></Relationships>
</file>

<file path=ppt/slides/_rels/slide16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20.png"/><Relationship Id="rId4" Type="http://schemas.openxmlformats.org/officeDocument/2006/relationships/image" Target="../media/image4.png"/></Relationships>
</file>

<file path=ppt/slides/_rels/slide16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22.png"/><Relationship Id="rId4" Type="http://schemas.openxmlformats.org/officeDocument/2006/relationships/image" Target="../media/image4.png"/></Relationships>
</file>

<file path=ppt/slides/_rels/slide1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3.png"/><Relationship Id="rId1" Type="http://schemas.openxmlformats.org/officeDocument/2006/relationships/slideLayout" Target="../slideLayouts/slideLayout2.xml"/><Relationship Id="rId6" Type="http://schemas.openxmlformats.org/officeDocument/2006/relationships/image" Target="../media/image124.png"/><Relationship Id="rId5" Type="http://schemas.openxmlformats.org/officeDocument/2006/relationships/image" Target="../media/image4.png"/><Relationship Id="rId4" Type="http://schemas.openxmlformats.org/officeDocument/2006/relationships/image" Target="../media/image3.png"/></Relationships>
</file>

<file path=ppt/slides/_rels/slide16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5.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16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9.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image" Target="../media/image127.png"/><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7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statisticshowto.datasciencecentral.com/covariance/" TargetMode="External"/><Relationship Id="rId7" Type="http://schemas.openxmlformats.org/officeDocument/2006/relationships/image" Target="../media/image3.png"/><Relationship Id="rId2" Type="http://schemas.openxmlformats.org/officeDocument/2006/relationships/hyperlink" Target="https://www.statisticshowto.datasciencecentral.com/arithmetic-mean/"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29.gif"/><Relationship Id="rId4" Type="http://schemas.openxmlformats.org/officeDocument/2006/relationships/hyperlink" Target="https://www.statisticshowto.datasciencecentral.com/probability-and-statistics/variance/" TargetMode="External"/></Relationships>
</file>

<file path=ppt/slides/_rels/slide17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0.png"/><Relationship Id="rId4" Type="http://schemas.openxmlformats.org/officeDocument/2006/relationships/image" Target="../media/image4.png"/></Relationships>
</file>

<file path=ppt/slides/_rels/slide176.xml.rels><?xml version="1.0" encoding="UTF-8" standalone="yes"?>
<Relationships xmlns="http://schemas.openxmlformats.org/package/2006/relationships"><Relationship Id="rId3" Type="http://schemas.openxmlformats.org/officeDocument/2006/relationships/hyperlink" Target="https://www.statisticshowto.datasciencecentral.com/cronbachs-alpha-spss/" TargetMode="External"/><Relationship Id="rId2" Type="http://schemas.openxmlformats.org/officeDocument/2006/relationships/image" Target="../media/image13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7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2.png"/><Relationship Id="rId4" Type="http://schemas.openxmlformats.org/officeDocument/2006/relationships/image" Target="../media/image4.png"/></Relationships>
</file>

<file path=ppt/slides/_rels/slide17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3.png"/><Relationship Id="rId4" Type="http://schemas.openxmlformats.org/officeDocument/2006/relationships/image" Target="../media/image4.png"/></Relationships>
</file>

<file path=ppt/slides/_rels/slide17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8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4.png"/><Relationship Id="rId4" Type="http://schemas.openxmlformats.org/officeDocument/2006/relationships/image" Target="../media/image4.png"/></Relationships>
</file>

<file path=ppt/slides/_rels/slide18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5.png"/><Relationship Id="rId4" Type="http://schemas.openxmlformats.org/officeDocument/2006/relationships/image" Target="../media/image4.png"/></Relationships>
</file>

<file path=ppt/slides/_rels/slide18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6.png"/><Relationship Id="rId4" Type="http://schemas.openxmlformats.org/officeDocument/2006/relationships/image" Target="../media/image4.png"/></Relationships>
</file>

<file path=ppt/slides/_rels/slide18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7.png"/><Relationship Id="rId4" Type="http://schemas.openxmlformats.org/officeDocument/2006/relationships/image" Target="../media/image4.png"/></Relationships>
</file>

<file path=ppt/slides/_rels/slide18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8.png"/><Relationship Id="rId4" Type="http://schemas.openxmlformats.org/officeDocument/2006/relationships/image" Target="../media/image4.png"/></Relationships>
</file>

<file path=ppt/slides/_rels/slide18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9.png"/><Relationship Id="rId4" Type="http://schemas.openxmlformats.org/officeDocument/2006/relationships/image" Target="../media/image4.png"/></Relationships>
</file>

<file path=ppt/slides/_rels/slide18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40.png"/><Relationship Id="rId4" Type="http://schemas.openxmlformats.org/officeDocument/2006/relationships/image" Target="../media/image4.png"/></Relationships>
</file>

<file path=ppt/slides/_rels/slide18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3.png"/><Relationship Id="rId4" Type="http://schemas.openxmlformats.org/officeDocument/2006/relationships/image" Target="../media/image4.png"/></Relationships>
</file>

<file path=ppt/slides/_rels/slide18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myjms.mohe.gov.my/index.php/ijssr/article/view/16701/8789"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4.png"/></Relationships>
</file>

<file path=ppt/slides/_rels/slide1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2" Type="http://schemas.openxmlformats.org/officeDocument/2006/relationships/image" Target="../media/image143.png"/><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jpeg"/><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9.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hyperlink" Target="https://www.spss-tutorials.com/spss-correlation-analysis/"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0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1.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image" Target="../media/image147.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0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3.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0.png"/><Relationship Id="rId4" Type="http://schemas.openxmlformats.org/officeDocument/2006/relationships/image" Target="../media/image4.png"/></Relationships>
</file>

<file path=ppt/slides/_rels/slide20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52.png"/><Relationship Id="rId5" Type="http://schemas.openxmlformats.org/officeDocument/2006/relationships/image" Target="../media/image151.png"/><Relationship Id="rId4" Type="http://schemas.openxmlformats.org/officeDocument/2006/relationships/image" Target="../media/image4.png"/></Relationships>
</file>

<file path=ppt/slides/_rels/slide2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3.png"/><Relationship Id="rId4" Type="http://schemas.openxmlformats.org/officeDocument/2006/relationships/image" Target="../media/image4.png"/></Relationships>
</file>

<file path=ppt/slides/_rels/slide2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55.png"/><Relationship Id="rId5" Type="http://schemas.openxmlformats.org/officeDocument/2006/relationships/image" Target="../media/image154.png"/><Relationship Id="rId4" Type="http://schemas.openxmlformats.org/officeDocument/2006/relationships/image" Target="../media/image4.png"/></Relationships>
</file>

<file path=ppt/slides/_rels/slide2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6.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4.png"/></Relationships>
</file>

<file path=ppt/slides/_rels/slide2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8.png"/><Relationship Id="rId4" Type="http://schemas.openxmlformats.org/officeDocument/2006/relationships/image" Target="../media/image4.png"/></Relationships>
</file>

<file path=ppt/slides/_rels/slide2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9.png"/><Relationship Id="rId4" Type="http://schemas.openxmlformats.org/officeDocument/2006/relationships/image" Target="../media/image4.png"/></Relationships>
</file>

<file path=ppt/slides/_rels/slide2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9.png"/><Relationship Id="rId4" Type="http://schemas.openxmlformats.org/officeDocument/2006/relationships/image" Target="../media/image4.png"/></Relationships>
</file>

<file path=ppt/slides/_rels/slide2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chart" Target="../charts/chart2.xml"/><Relationship Id="rId4" Type="http://schemas.openxmlformats.org/officeDocument/2006/relationships/image" Target="../media/image4.png"/></Relationships>
</file>

<file path=ppt/slides/_rels/slide2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61.png"/><Relationship Id="rId5" Type="http://schemas.openxmlformats.org/officeDocument/2006/relationships/image" Target="../media/image160.png"/><Relationship Id="rId4" Type="http://schemas.openxmlformats.org/officeDocument/2006/relationships/image" Target="../media/image4.png"/></Relationships>
</file>

<file path=ppt/slides/_rels/slide2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1.png"/><Relationship Id="rId4" Type="http://schemas.openxmlformats.org/officeDocument/2006/relationships/image" Target="../media/image4.png"/></Relationships>
</file>

<file path=ppt/slides/_rels/slide2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2.png"/><Relationship Id="rId4" Type="http://schemas.openxmlformats.org/officeDocument/2006/relationships/image" Target="../media/image4.png"/></Relationships>
</file>

<file path=ppt/slides/_rels/slide2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3.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5.xml.rels><?xml version="1.0" encoding="UTF-8" standalone="yes"?>
<Relationships xmlns="http://schemas.openxmlformats.org/package/2006/relationships"><Relationship Id="rId3" Type="http://schemas.openxmlformats.org/officeDocument/2006/relationships/image" Target="../media/image165.jpeg"/><Relationship Id="rId7" Type="http://schemas.openxmlformats.org/officeDocument/2006/relationships/image" Target="../media/image4.png"/><Relationship Id="rId2" Type="http://schemas.openxmlformats.org/officeDocument/2006/relationships/image" Target="../media/image164.jpe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georgemdallas.wordpress.com/2013/10/30/principal-component-analysis-4-dummies-eigenvectors-eigenvalues-and-dimension-reduction/" TargetMode="External"/></Relationships>
</file>

<file path=ppt/slides/_rels/slide2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8.xml.rels><?xml version="1.0" encoding="UTF-8" standalone="yes"?>
<Relationships xmlns="http://schemas.openxmlformats.org/package/2006/relationships"><Relationship Id="rId2" Type="http://schemas.openxmlformats.org/officeDocument/2006/relationships/image" Target="../media/image166.jpeg"/><Relationship Id="rId1" Type="http://schemas.openxmlformats.org/officeDocument/2006/relationships/slideLayout" Target="../slideLayouts/slideLayout2.xml"/></Relationships>
</file>

<file path=ppt/slides/_rels/slide22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30.xml.rels><?xml version="1.0" encoding="UTF-8" standalone="yes"?>
<Relationships xmlns="http://schemas.openxmlformats.org/package/2006/relationships"><Relationship Id="rId3" Type="http://schemas.openxmlformats.org/officeDocument/2006/relationships/image" Target="../media/image168.png"/><Relationship Id="rId2" Type="http://schemas.openxmlformats.org/officeDocument/2006/relationships/image" Target="../media/image167.png"/><Relationship Id="rId1" Type="http://schemas.openxmlformats.org/officeDocument/2006/relationships/slideLayout" Target="../slideLayouts/slideLayout1.xml"/></Relationships>
</file>

<file path=ppt/slides/_rels/slide2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33.xml.rels><?xml version="1.0" encoding="UTF-8" standalone="yes"?>
<Relationships xmlns="http://schemas.openxmlformats.org/package/2006/relationships"><Relationship Id="rId2" Type="http://schemas.openxmlformats.org/officeDocument/2006/relationships/image" Target="../media/image169.png"/><Relationship Id="rId1" Type="http://schemas.openxmlformats.org/officeDocument/2006/relationships/slideLayout" Target="../slideLayouts/slideLayout2.xml"/></Relationships>
</file>

<file path=ppt/slides/_rels/slide2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sthda.com/english/wiki/t-test-formula"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libguides.library.kent.edu/SPSS/IndependentTTest"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70.png"/><Relationship Id="rId4" Type="http://schemas.openxmlformats.org/officeDocument/2006/relationships/image" Target="../media/image4.png"/></Relationships>
</file>

<file path=ppt/slides/_rels/slide2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71.png"/><Relationship Id="rId4" Type="http://schemas.openxmlformats.org/officeDocument/2006/relationships/image" Target="../media/image4.png"/></Relationships>
</file>

<file path=ppt/slides/_rels/slide2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72.png"/><Relationship Id="rId4" Type="http://schemas.openxmlformats.org/officeDocument/2006/relationships/image" Target="../media/image4.png"/></Relationships>
</file>

<file path=ppt/slides/_rels/slide2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73.png"/><Relationship Id="rId4" Type="http://schemas.openxmlformats.org/officeDocument/2006/relationships/image" Target="../media/image4.png"/></Relationships>
</file>

<file path=ppt/slides/_rels/slide24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76.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75.png"/><Relationship Id="rId5" Type="http://schemas.openxmlformats.org/officeDocument/2006/relationships/image" Target="../media/image174.png"/><Relationship Id="rId4" Type="http://schemas.openxmlformats.org/officeDocument/2006/relationships/image" Target="../media/image4.png"/></Relationships>
</file>

<file path=ppt/slides/_rels/slide2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77.png"/><Relationship Id="rId4" Type="http://schemas.openxmlformats.org/officeDocument/2006/relationships/image" Target="../media/image4.png"/></Relationships>
</file>

<file path=ppt/slides/_rels/slide2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78.png"/><Relationship Id="rId4" Type="http://schemas.openxmlformats.org/officeDocument/2006/relationships/image" Target="../media/image4.png"/></Relationships>
</file>

<file path=ppt/slides/_rels/slide2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79.png"/><Relationship Id="rId4" Type="http://schemas.openxmlformats.org/officeDocument/2006/relationships/image" Target="../media/image4.png"/></Relationships>
</file>

<file path=ppt/slides/_rels/slide2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0.png"/><Relationship Id="rId4" Type="http://schemas.openxmlformats.org/officeDocument/2006/relationships/image" Target="../media/image4.png"/></Relationships>
</file>

<file path=ppt/slides/_rels/slide2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1.png"/><Relationship Id="rId4" Type="http://schemas.openxmlformats.org/officeDocument/2006/relationships/image" Target="../media/image4.png"/></Relationships>
</file>

<file path=ppt/slides/_rels/slide2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1.png"/><Relationship Id="rId4" Type="http://schemas.openxmlformats.org/officeDocument/2006/relationships/image" Target="../media/image4.png"/></Relationships>
</file>

<file path=ppt/slides/_rels/slide251.xml.rels><?xml version="1.0" encoding="UTF-8" standalone="yes"?>
<Relationships xmlns="http://schemas.openxmlformats.org/package/2006/relationships"><Relationship Id="rId3" Type="http://schemas.openxmlformats.org/officeDocument/2006/relationships/image" Target="../media/image183.png"/><Relationship Id="rId2" Type="http://schemas.openxmlformats.org/officeDocument/2006/relationships/image" Target="../media/image182.png"/><Relationship Id="rId1" Type="http://schemas.openxmlformats.org/officeDocument/2006/relationships/slideLayout" Target="../slideLayouts/slideLayout2.xml"/><Relationship Id="rId4" Type="http://schemas.openxmlformats.org/officeDocument/2006/relationships/hyperlink" Target="file:///C:\Users\h.lee\OneDrive%20-%20University%20of%20Wales%20Trinity%20Saint%20David\Documents\Business%20Team\DBA%20Programme\Quants_Research%20methods\Uploaded%20to%20Moodle\Students-t-table-one-tailed-two-tailed_Table.pdf" TargetMode="External"/></Relationships>
</file>

<file path=ppt/slides/_rels/slide2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1.png"/><Relationship Id="rId4" Type="http://schemas.openxmlformats.org/officeDocument/2006/relationships/image" Target="../media/image4.png"/></Relationships>
</file>

<file path=ppt/slides/_rels/slide2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1.png"/><Relationship Id="rId4" Type="http://schemas.openxmlformats.org/officeDocument/2006/relationships/image" Target="../media/image4.png"/></Relationships>
</file>

<file path=ppt/slides/_rels/slide2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84.png"/><Relationship Id="rId4" Type="http://schemas.openxmlformats.org/officeDocument/2006/relationships/image" Target="../media/image4.png"/></Relationships>
</file>

<file path=ppt/slides/_rels/slide255.xml.rels><?xml version="1.0" encoding="UTF-8" standalone="yes"?>
<Relationships xmlns="http://schemas.openxmlformats.org/package/2006/relationships"><Relationship Id="rId2" Type="http://schemas.openxmlformats.org/officeDocument/2006/relationships/image" Target="../media/image185.png"/><Relationship Id="rId1" Type="http://schemas.openxmlformats.org/officeDocument/2006/relationships/slideLayout" Target="../slideLayouts/slideLayout2.xml"/></Relationships>
</file>

<file path=ppt/slides/_rels/slide25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eb.pdx.edu/~newsomj/uvclass/ho_ANOVA.pdf"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6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scribbr.com/statistics/normal-distribution/"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scribbr.com/methodology/confounding-variables/" TargetMode="External"/><Relationship Id="rId5" Type="http://schemas.openxmlformats.org/officeDocument/2006/relationships/hyperlink" Target="https://www.scribbr.com/methodology/sampling-methods/" TargetMode="External"/><Relationship Id="rId4" Type="http://schemas.openxmlformats.org/officeDocument/2006/relationships/image" Target="../media/image4.png"/></Relationships>
</file>

<file path=ppt/slides/_rels/slide264.xml.rels><?xml version="1.0" encoding="UTF-8" standalone="yes"?>
<Relationships xmlns="http://schemas.openxmlformats.org/package/2006/relationships"><Relationship Id="rId8" Type="http://schemas.openxmlformats.org/officeDocument/2006/relationships/hyperlink" Target="https://www.scribbr.com/methodology/data-collection/" TargetMode="External"/><Relationship Id="rId3" Type="http://schemas.openxmlformats.org/officeDocument/2006/relationships/image" Target="../media/image3.png"/><Relationship Id="rId7" Type="http://schemas.openxmlformats.org/officeDocument/2006/relationships/hyperlink" Target="https://www.scribbr.com/methodology/types-of-variables/#independent"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scribbr.com/statistics/mean/" TargetMode="External"/><Relationship Id="rId5" Type="http://schemas.openxmlformats.org/officeDocument/2006/relationships/hyperlink" Target="https://www.scribbr.com/statistics/statistical-tests/" TargetMode="External"/><Relationship Id="rId4" Type="http://schemas.openxmlformats.org/officeDocument/2006/relationships/image" Target="../media/image4.png"/></Relationships>
</file>

<file path=ppt/slides/_rels/slide2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tatistics-help-for-students.com/How_do_I_report_a_1_way_between_subjects_ANOVA_in_APA_style.htm#.XjssyWj7SUk"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86.png"/><Relationship Id="rId4" Type="http://schemas.openxmlformats.org/officeDocument/2006/relationships/image" Target="../media/image4.png"/></Relationships>
</file>

<file path=ppt/slides/_rels/slide2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88.png"/><Relationship Id="rId5" Type="http://schemas.openxmlformats.org/officeDocument/2006/relationships/image" Target="../media/image187.png"/><Relationship Id="rId4" Type="http://schemas.openxmlformats.org/officeDocument/2006/relationships/image" Target="../media/image4.png"/></Relationships>
</file>

<file path=ppt/slides/_rels/slide269.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189.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png"/></Relationships>
</file>

<file path=ppt/slides/_rels/slide270.xml.rels><?xml version="1.0" encoding="UTF-8" standalone="yes"?>
<Relationships xmlns="http://schemas.openxmlformats.org/package/2006/relationships"><Relationship Id="rId3" Type="http://schemas.openxmlformats.org/officeDocument/2006/relationships/image" Target="../media/image192.png"/><Relationship Id="rId2" Type="http://schemas.openxmlformats.org/officeDocument/2006/relationships/image" Target="../media/image19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png"/></Relationships>
</file>

<file path=ppt/slides/_rels/slide2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93.png"/><Relationship Id="rId4" Type="http://schemas.openxmlformats.org/officeDocument/2006/relationships/image" Target="../media/image4.png"/></Relationships>
</file>

<file path=ppt/slides/_rels/slide2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94.png"/><Relationship Id="rId4" Type="http://schemas.openxmlformats.org/officeDocument/2006/relationships/image" Target="../media/image4.png"/></Relationships>
</file>

<file path=ppt/slides/_rels/slide2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95.png"/><Relationship Id="rId4" Type="http://schemas.openxmlformats.org/officeDocument/2006/relationships/image" Target="../media/image4.png"/></Relationships>
</file>

<file path=ppt/slides/_rels/slide27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96.png"/><Relationship Id="rId4" Type="http://schemas.openxmlformats.org/officeDocument/2006/relationships/image" Target="../media/image4.png"/></Relationships>
</file>

<file path=ppt/slides/_rels/slide2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97.png"/><Relationship Id="rId4" Type="http://schemas.openxmlformats.org/officeDocument/2006/relationships/image" Target="../media/image4.png"/></Relationships>
</file>

<file path=ppt/slides/_rels/slide27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98.png"/><Relationship Id="rId4" Type="http://schemas.openxmlformats.org/officeDocument/2006/relationships/image" Target="../media/image4.png"/></Relationships>
</file>

<file path=ppt/slides/_rels/slide285.xml.rels><?xml version="1.0" encoding="UTF-8" standalone="yes"?>
<Relationships xmlns="http://schemas.openxmlformats.org/package/2006/relationships"><Relationship Id="rId2" Type="http://schemas.openxmlformats.org/officeDocument/2006/relationships/image" Target="../media/image199.png"/><Relationship Id="rId1" Type="http://schemas.openxmlformats.org/officeDocument/2006/relationships/slideLayout" Target="../slideLayouts/slideLayout2.xml"/></Relationships>
</file>

<file path=ppt/slides/_rels/slide286.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2.xml"/></Relationships>
</file>

<file path=ppt/slides/_rels/slide287.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2.xml"/></Relationships>
</file>

<file path=ppt/slides/_rels/slide288.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2.xml"/></Relationships>
</file>

<file path=ppt/slides/_rels/slide289.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2.xml"/></Relationships>
</file>

<file path=ppt/slides/_rels/slide29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3.png"/><Relationship Id="rId4" Type="http://schemas.openxmlformats.org/officeDocument/2006/relationships/image" Target="../media/image4.png"/></Relationships>
</file>

<file path=ppt/slides/_rels/slide29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4.png"/><Relationship Id="rId4" Type="http://schemas.openxmlformats.org/officeDocument/2006/relationships/image" Target="../media/image4.png"/></Relationships>
</file>

<file path=ppt/slides/_rels/slide29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5.png"/><Relationship Id="rId4" Type="http://schemas.openxmlformats.org/officeDocument/2006/relationships/image" Target="../media/image4.png"/></Relationships>
</file>

<file path=ppt/slides/_rels/slide29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6.png"/><Relationship Id="rId4" Type="http://schemas.openxmlformats.org/officeDocument/2006/relationships/image" Target="../media/image4.png"/></Relationships>
</file>

<file path=ppt/slides/_rels/slide29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7.png"/><Relationship Id="rId4" Type="http://schemas.openxmlformats.org/officeDocument/2006/relationships/image" Target="../media/image4.png"/></Relationships>
</file>

<file path=ppt/slides/_rels/slide29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8.png"/><Relationship Id="rId4" Type="http://schemas.openxmlformats.org/officeDocument/2006/relationships/image" Target="../media/image4.png"/></Relationships>
</file>

<file path=ppt/slides/_rels/slide29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09.png"/><Relationship Id="rId4" Type="http://schemas.openxmlformats.org/officeDocument/2006/relationships/image" Target="../media/image4.png"/></Relationships>
</file>

<file path=ppt/slides/_rels/slide29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10.png"/><Relationship Id="rId4" Type="http://schemas.openxmlformats.org/officeDocument/2006/relationships/image" Target="../media/image4.png"/></Relationships>
</file>

<file path=ppt/slides/_rels/slide29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chart" Target="../charts/chart3.xml"/><Relationship Id="rId4" Type="http://schemas.openxmlformats.org/officeDocument/2006/relationships/image" Target="../media/image4.png"/></Relationships>
</file>

<file path=ppt/slides/_rels/slide29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11.png"/><Relationship Id="rId4" Type="http://schemas.openxmlformats.org/officeDocument/2006/relationships/image" Target="../media/image4.png"/></Relationships>
</file>

<file path=ppt/slides/_rels/slide30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1.xml.rels><?xml version="1.0" encoding="UTF-8" standalone="yes"?>
<Relationships xmlns="http://schemas.openxmlformats.org/package/2006/relationships"><Relationship Id="rId3" Type="http://schemas.openxmlformats.org/officeDocument/2006/relationships/image" Target="../media/image213.png"/><Relationship Id="rId2" Type="http://schemas.openxmlformats.org/officeDocument/2006/relationships/image" Target="../media/image212.png"/><Relationship Id="rId1" Type="http://schemas.openxmlformats.org/officeDocument/2006/relationships/slideLayout" Target="../slideLayouts/slideLayout1.xml"/></Relationships>
</file>

<file path=ppt/slides/_rels/slide30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0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15.jpeg"/><Relationship Id="rId4" Type="http://schemas.openxmlformats.org/officeDocument/2006/relationships/image" Target="../media/image4.png"/></Relationships>
</file>

<file path=ppt/slides/_rels/slide30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png"/><Relationship Id="rId7" Type="http://schemas.openxmlformats.org/officeDocument/2006/relationships/diagramQuickStyle" Target="../diagrams/quickStyle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4.png"/><Relationship Id="rId9" Type="http://schemas.microsoft.com/office/2007/relationships/diagramDrawing" Target="../diagrams/drawing6.xml"/></Relationships>
</file>

<file path=ppt/slides/_rels/slide30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16.png"/><Relationship Id="rId4" Type="http://schemas.openxmlformats.org/officeDocument/2006/relationships/image" Target="../media/image4.png"/></Relationships>
</file>

<file path=ppt/slides/_rels/slide3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17.png"/><Relationship Id="rId4" Type="http://schemas.openxmlformats.org/officeDocument/2006/relationships/image" Target="../media/image4.png"/></Relationships>
</file>

<file path=ppt/slides/_rels/slide3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18.png"/><Relationship Id="rId4" Type="http://schemas.openxmlformats.org/officeDocument/2006/relationships/image" Target="../media/image4.png"/></Relationships>
</file>

<file path=ppt/slides/_rels/slide3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19.png"/><Relationship Id="rId4" Type="http://schemas.openxmlformats.org/officeDocument/2006/relationships/image" Target="../media/image4.png"/></Relationships>
</file>

<file path=ppt/slides/_rels/slide3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20.png"/><Relationship Id="rId4" Type="http://schemas.openxmlformats.org/officeDocument/2006/relationships/image" Target="../media/image4.png"/></Relationships>
</file>

<file path=ppt/slides/_rels/slide3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21.png"/><Relationship Id="rId4" Type="http://schemas.openxmlformats.org/officeDocument/2006/relationships/image" Target="../media/image4.png"/></Relationships>
</file>

<file path=ppt/slides/_rels/slide3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22.png"/><Relationship Id="rId4" Type="http://schemas.openxmlformats.org/officeDocument/2006/relationships/image" Target="../media/image4.png"/></Relationships>
</file>

<file path=ppt/slides/_rels/slide3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23.png"/><Relationship Id="rId4" Type="http://schemas.openxmlformats.org/officeDocument/2006/relationships/image" Target="../media/image4.png"/></Relationships>
</file>

<file path=ppt/slides/_rels/slide3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24.png"/><Relationship Id="rId4" Type="http://schemas.openxmlformats.org/officeDocument/2006/relationships/image" Target="../media/image4.png"/></Relationships>
</file>

<file path=ppt/slides/_rels/slide3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25.png"/><Relationship Id="rId4" Type="http://schemas.openxmlformats.org/officeDocument/2006/relationships/image" Target="../media/image4.png"/></Relationships>
</file>

<file path=ppt/slides/_rels/slide3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26.png"/><Relationship Id="rId4" Type="http://schemas.openxmlformats.org/officeDocument/2006/relationships/image" Target="../media/image4.png"/></Relationships>
</file>

<file path=ppt/slides/_rels/slide3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chart" Target="../charts/chart4.xml"/><Relationship Id="rId4" Type="http://schemas.openxmlformats.org/officeDocument/2006/relationships/image" Target="../media/image4.png"/></Relationships>
</file>

<file path=ppt/slides/_rels/slide3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28.png"/><Relationship Id="rId4" Type="http://schemas.openxmlformats.org/officeDocument/2006/relationships/image" Target="../media/image4.png"/></Relationships>
</file>

<file path=ppt/slides/_rels/slide3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9.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30.png"/><Relationship Id="rId4" Type="http://schemas.openxmlformats.org/officeDocument/2006/relationships/image" Target="../media/image4.png"/></Relationships>
</file>

<file path=ppt/slides/_rels/slide3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31.png"/><Relationship Id="rId4" Type="http://schemas.openxmlformats.org/officeDocument/2006/relationships/image" Target="../media/image4.png"/></Relationships>
</file>

<file path=ppt/slides/_rels/slide3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32.png"/><Relationship Id="rId4" Type="http://schemas.openxmlformats.org/officeDocument/2006/relationships/image" Target="../media/image4.png"/></Relationships>
</file>

<file path=ppt/slides/_rels/slide3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33.png"/><Relationship Id="rId4" Type="http://schemas.openxmlformats.org/officeDocument/2006/relationships/image" Target="../media/image4.png"/></Relationships>
</file>

<file path=ppt/slides/_rels/slide3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34.png"/><Relationship Id="rId4" Type="http://schemas.openxmlformats.org/officeDocument/2006/relationships/image" Target="../media/image4.png"/></Relationships>
</file>

<file path=ppt/slides/_rels/slide3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35.png"/><Relationship Id="rId4" Type="http://schemas.openxmlformats.org/officeDocument/2006/relationships/image" Target="../media/image4.png"/></Relationships>
</file>

<file path=ppt/slides/_rels/slide3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36.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38.xml.rels><?xml version="1.0" encoding="UTF-8" standalone="yes"?>
<Relationships xmlns="http://schemas.openxmlformats.org/package/2006/relationships"><Relationship Id="rId2" Type="http://schemas.openxmlformats.org/officeDocument/2006/relationships/image" Target="../media/image237.jpeg"/><Relationship Id="rId1" Type="http://schemas.openxmlformats.org/officeDocument/2006/relationships/slideLayout" Target="../slideLayouts/slideLayout2.xml"/></Relationships>
</file>

<file path=ppt/slides/_rels/slide33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341.xml.rels><?xml version="1.0" encoding="UTF-8" standalone="yes"?>
<Relationships xmlns="http://schemas.openxmlformats.org/package/2006/relationships"><Relationship Id="rId2" Type="http://schemas.openxmlformats.org/officeDocument/2006/relationships/image" Target="../media/image238.png"/><Relationship Id="rId1" Type="http://schemas.openxmlformats.org/officeDocument/2006/relationships/slideLayout" Target="../slideLayouts/slideLayout2.xml"/></Relationships>
</file>

<file path=ppt/slides/_rels/slide342.xml.rels><?xml version="1.0" encoding="UTF-8" standalone="yes"?>
<Relationships xmlns="http://schemas.openxmlformats.org/package/2006/relationships"><Relationship Id="rId2" Type="http://schemas.openxmlformats.org/officeDocument/2006/relationships/image" Target="../media/image239.png"/><Relationship Id="rId1" Type="http://schemas.openxmlformats.org/officeDocument/2006/relationships/slideLayout" Target="../slideLayouts/slideLayout2.xml"/></Relationships>
</file>

<file path=ppt/slides/_rels/slide343.xml.rels><?xml version="1.0" encoding="UTF-8" standalone="yes"?>
<Relationships xmlns="http://schemas.openxmlformats.org/package/2006/relationships"><Relationship Id="rId3" Type="http://schemas.openxmlformats.org/officeDocument/2006/relationships/hyperlink" Target="https://colegdoethurol.uwtsd.ac.uk/the-doctoral-college-student-conference/" TargetMode="External"/><Relationship Id="rId2" Type="http://schemas.openxmlformats.org/officeDocument/2006/relationships/image" Target="../media/image240.png"/><Relationship Id="rId1" Type="http://schemas.openxmlformats.org/officeDocument/2006/relationships/slideLayout" Target="../slideLayouts/slideLayout2.xml"/></Relationships>
</file>

<file path=ppt/slides/_rels/slide344.xml.rels><?xml version="1.0" encoding="UTF-8" standalone="yes"?>
<Relationships xmlns="http://schemas.openxmlformats.org/package/2006/relationships"><Relationship Id="rId2" Type="http://schemas.openxmlformats.org/officeDocument/2006/relationships/image" Target="../media/image241.png"/><Relationship Id="rId1" Type="http://schemas.openxmlformats.org/officeDocument/2006/relationships/slideLayout" Target="../slideLayouts/slideLayout2.xml"/></Relationships>
</file>

<file path=ppt/slides/_rels/slide345.xml.rels><?xml version="1.0" encoding="UTF-8" standalone="yes"?>
<Relationships xmlns="http://schemas.openxmlformats.org/package/2006/relationships"><Relationship Id="rId2" Type="http://schemas.openxmlformats.org/officeDocument/2006/relationships/image" Target="../media/image242.png"/><Relationship Id="rId1" Type="http://schemas.openxmlformats.org/officeDocument/2006/relationships/slideLayout" Target="../slideLayouts/slideLayout2.xml"/></Relationships>
</file>

<file path=ppt/slides/_rels/slide346.xml.rels><?xml version="1.0" encoding="UTF-8" standalone="yes"?>
<Relationships xmlns="http://schemas.openxmlformats.org/package/2006/relationships"><Relationship Id="rId3" Type="http://schemas.openxmlformats.org/officeDocument/2006/relationships/image" Target="../media/image244.png"/><Relationship Id="rId2" Type="http://schemas.openxmlformats.org/officeDocument/2006/relationships/image" Target="../media/image243.png"/><Relationship Id="rId1" Type="http://schemas.openxmlformats.org/officeDocument/2006/relationships/slideLayout" Target="../slideLayouts/slideLayout2.xml"/><Relationship Id="rId4" Type="http://schemas.openxmlformats.org/officeDocument/2006/relationships/hyperlink" Target="https://www.emeraldgrouppublishing.com/calls-for-books/call-chapters-science-teaching-science-what-works-what-lasts-what-matters" TargetMode="External"/></Relationships>
</file>

<file path=ppt/slides/_rels/slide347.xml.rels><?xml version="1.0" encoding="UTF-8" standalone="yes"?>
<Relationships xmlns="http://schemas.openxmlformats.org/package/2006/relationships"><Relationship Id="rId8" Type="http://schemas.openxmlformats.org/officeDocument/2006/relationships/hyperlink" Target="https://www.sciencedirect.com/browse/calls-for-papers" TargetMode="External"/><Relationship Id="rId3" Type="http://schemas.openxmlformats.org/officeDocument/2006/relationships/hyperlink" Target="https://journals.sagepub.com/open-call-for-papers" TargetMode="External"/><Relationship Id="rId7" Type="http://schemas.openxmlformats.org/officeDocument/2006/relationships/image" Target="../media/image248.png"/><Relationship Id="rId2" Type="http://schemas.openxmlformats.org/officeDocument/2006/relationships/image" Target="../media/image245.png"/><Relationship Id="rId1" Type="http://schemas.openxmlformats.org/officeDocument/2006/relationships/slideLayout" Target="../slideLayouts/slideLayout2.xml"/><Relationship Id="rId6" Type="http://schemas.openxmlformats.org/officeDocument/2006/relationships/image" Target="../media/image247.png"/><Relationship Id="rId5" Type="http://schemas.openxmlformats.org/officeDocument/2006/relationships/hyperlink" Target="https://www.emeraldgrouppublishing.com/publish-with-us/calls-for-papers?field_journal_type_target_id=All&amp;field_journal_category_target_id%5b40164%5d=40164&amp;field_journal_category_target_id%5b40168%5d=40168&amp;field_journal_category_target_id%5b40172%5d=40172&amp;field_journal_category_target_id%5b40180%5d=40180&amp;field_journal_category_target_id%5b40187%5d=40187&amp;page=3" TargetMode="External"/><Relationship Id="rId4" Type="http://schemas.openxmlformats.org/officeDocument/2006/relationships/image" Target="../media/image246.png"/><Relationship Id="rId9" Type="http://schemas.openxmlformats.org/officeDocument/2006/relationships/hyperlink" Target="https://onlinelibrary.wiley.com/journal/1099050x/calls-for-papers" TargetMode="External"/></Relationships>
</file>

<file path=ppt/slides/_rels/slide34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349.xml.rels><?xml version="1.0" encoding="UTF-8" standalone="yes"?>
<Relationships xmlns="http://schemas.openxmlformats.org/package/2006/relationships"><Relationship Id="rId2" Type="http://schemas.openxmlformats.org/officeDocument/2006/relationships/image" Target="../media/image2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371156-DBC6-A7C6-6BD3-D5B16D38BAE4}"/>
              </a:ext>
            </a:extLst>
          </p:cNvPr>
          <p:cNvSpPr>
            <a:spLocks noGrp="1"/>
          </p:cNvSpPr>
          <p:nvPr>
            <p:ph type="title"/>
          </p:nvPr>
        </p:nvSpPr>
        <p:spPr>
          <a:xfrm>
            <a:off x="517889" y="4883544"/>
            <a:ext cx="3876086" cy="1556907"/>
          </a:xfrm>
        </p:spPr>
        <p:txBody>
          <a:bodyPr anchor="ctr">
            <a:normAutofit/>
          </a:bodyPr>
          <a:lstStyle/>
          <a:p>
            <a:r>
              <a:rPr lang="en-GB" sz="3200"/>
              <a:t>LCDB7011 Quantitative Research Methods</a:t>
            </a:r>
          </a:p>
        </p:txBody>
      </p:sp>
      <p:sp>
        <p:nvSpPr>
          <p:cNvPr id="23" name="Rectangle 2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CD6E85B-AA1A-5F56-DB82-96FA2F11A050}"/>
              </a:ext>
            </a:extLst>
          </p:cNvPr>
          <p:cNvPicPr>
            <a:picLocks noChangeAspect="1"/>
          </p:cNvPicPr>
          <p:nvPr/>
        </p:nvPicPr>
        <p:blipFill>
          <a:blip r:embed="rId2"/>
          <a:stretch>
            <a:fillRect/>
          </a:stretch>
        </p:blipFill>
        <p:spPr>
          <a:xfrm>
            <a:off x="2037425" y="364142"/>
            <a:ext cx="8213205" cy="3867993"/>
          </a:xfrm>
          <a:prstGeom prst="rect">
            <a:avLst/>
          </a:prstGeom>
        </p:spPr>
      </p:pic>
      <p:sp>
        <p:nvSpPr>
          <p:cNvPr id="27" name="Rectangle 2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BC7248-4AA2-0CD8-7ACB-941834D7FD8B}"/>
              </a:ext>
            </a:extLst>
          </p:cNvPr>
          <p:cNvSpPr>
            <a:spLocks noGrp="1"/>
          </p:cNvSpPr>
          <p:nvPr>
            <p:ph idx="1"/>
          </p:nvPr>
        </p:nvSpPr>
        <p:spPr>
          <a:xfrm>
            <a:off x="5162719" y="4883544"/>
            <a:ext cx="6586915" cy="1556907"/>
          </a:xfrm>
        </p:spPr>
        <p:txBody>
          <a:bodyPr anchor="ctr">
            <a:normAutofit/>
          </a:bodyPr>
          <a:lstStyle/>
          <a:p>
            <a:pPr marL="0" indent="0">
              <a:buNone/>
            </a:pPr>
            <a:r>
              <a:rPr lang="en-US" sz="1800"/>
              <a:t>Week 9 – Wrap Up session </a:t>
            </a:r>
          </a:p>
          <a:p>
            <a:pPr marL="0" indent="0">
              <a:buNone/>
            </a:pPr>
            <a:r>
              <a:rPr lang="en-US" sz="1800"/>
              <a:t>Dr. Helen LEE</a:t>
            </a:r>
          </a:p>
        </p:txBody>
      </p:sp>
    </p:spTree>
    <p:extLst>
      <p:ext uri="{BB962C8B-B14F-4D97-AF65-F5344CB8AC3E}">
        <p14:creationId xmlns:p14="http://schemas.microsoft.com/office/powerpoint/2010/main" val="3729744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8447F-8AB3-B54A-D481-251C395E0230}"/>
              </a:ext>
            </a:extLst>
          </p:cNvPr>
          <p:cNvSpPr>
            <a:spLocks noGrp="1"/>
          </p:cNvSpPr>
          <p:nvPr>
            <p:ph type="title"/>
          </p:nvPr>
        </p:nvSpPr>
        <p:spPr>
          <a:xfrm>
            <a:off x="838200" y="365125"/>
            <a:ext cx="10515600" cy="733305"/>
          </a:xfrm>
        </p:spPr>
        <p:txBody>
          <a:bodyPr/>
          <a:lstStyle/>
          <a:p>
            <a:r>
              <a:rPr lang="en-US" dirty="0"/>
              <a:t>One-to-one consultation session (13/5</a:t>
            </a:r>
            <a:endParaRPr lang="en-GB" dirty="0"/>
          </a:p>
        </p:txBody>
      </p:sp>
      <p:graphicFrame>
        <p:nvGraphicFramePr>
          <p:cNvPr id="6" name="Table 5">
            <a:extLst>
              <a:ext uri="{FF2B5EF4-FFF2-40B4-BE49-F238E27FC236}">
                <a16:creationId xmlns:a16="http://schemas.microsoft.com/office/drawing/2014/main" id="{613A86CE-39E0-8E81-A21E-145F7CBCEE0B}"/>
              </a:ext>
            </a:extLst>
          </p:cNvPr>
          <p:cNvGraphicFramePr>
            <a:graphicFrameLocks noGrp="1"/>
          </p:cNvGraphicFramePr>
          <p:nvPr>
            <p:extLst>
              <p:ext uri="{D42A27DB-BD31-4B8C-83A1-F6EECF244321}">
                <p14:modId xmlns:p14="http://schemas.microsoft.com/office/powerpoint/2010/main" val="3786947002"/>
              </p:ext>
            </p:extLst>
          </p:nvPr>
        </p:nvGraphicFramePr>
        <p:xfrm>
          <a:off x="638354" y="1052423"/>
          <a:ext cx="8540152" cy="5290426"/>
        </p:xfrm>
        <a:graphic>
          <a:graphicData uri="http://schemas.openxmlformats.org/drawingml/2006/table">
            <a:tbl>
              <a:tblPr/>
              <a:tblGrid>
                <a:gridCol w="3024133">
                  <a:extLst>
                    <a:ext uri="{9D8B030D-6E8A-4147-A177-3AD203B41FA5}">
                      <a16:colId xmlns:a16="http://schemas.microsoft.com/office/drawing/2014/main" val="3609186249"/>
                    </a:ext>
                  </a:extLst>
                </a:gridCol>
                <a:gridCol w="5516019">
                  <a:extLst>
                    <a:ext uri="{9D8B030D-6E8A-4147-A177-3AD203B41FA5}">
                      <a16:colId xmlns:a16="http://schemas.microsoft.com/office/drawing/2014/main" val="55738110"/>
                    </a:ext>
                  </a:extLst>
                </a:gridCol>
              </a:tblGrid>
              <a:tr h="295510">
                <a:tc>
                  <a:txBody>
                    <a:bodyPr/>
                    <a:lstStyle/>
                    <a:p>
                      <a:pPr algn="l" fontAlgn="t">
                        <a:buNone/>
                      </a:pPr>
                      <a:r>
                        <a:rPr lang="en-GB" sz="1200" b="0" i="0" u="none" strike="noStrike">
                          <a:solidFill>
                            <a:srgbClr val="000000"/>
                          </a:solidFill>
                          <a:effectLst/>
                          <a:latin typeface="Aptos Narrow" panose="020B0004020202020204" pitchFamily="34" charset="0"/>
                        </a:rPr>
                        <a:t>Time</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F2D0"/>
                    </a:solidFill>
                  </a:tcPr>
                </a:tc>
                <a:tc>
                  <a:txBody>
                    <a:bodyPr/>
                    <a:lstStyle/>
                    <a:p>
                      <a:pPr algn="l" fontAlgn="t">
                        <a:buNone/>
                      </a:pPr>
                      <a:r>
                        <a:rPr lang="en-US" sz="1200" b="0" i="0" u="none" strike="noStrike">
                          <a:solidFill>
                            <a:srgbClr val="000000"/>
                          </a:solidFill>
                          <a:effectLst/>
                          <a:latin typeface="Aptos Narrow" panose="020B0004020202020204" pitchFamily="34" charset="0"/>
                        </a:rPr>
                        <a:t>Name of student (S/I)</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F2D0"/>
                    </a:solidFill>
                  </a:tcPr>
                </a:tc>
                <a:extLst>
                  <a:ext uri="{0D108BD9-81ED-4DB2-BD59-A6C34878D82A}">
                    <a16:rowId xmlns:a16="http://schemas.microsoft.com/office/drawing/2014/main" val="2439678747"/>
                  </a:ext>
                </a:extLst>
              </a:tr>
              <a:tr h="295510">
                <a:tc>
                  <a:txBody>
                    <a:bodyPr/>
                    <a:lstStyle/>
                    <a:p>
                      <a:pPr algn="l" rtl="0" fontAlgn="t">
                        <a:buNone/>
                      </a:pPr>
                      <a:r>
                        <a:rPr lang="en-GB" sz="2400" b="1" i="0" u="none" strike="noStrike" dirty="0">
                          <a:solidFill>
                            <a:srgbClr val="215C98"/>
                          </a:solidFill>
                          <a:effectLst/>
                          <a:latin typeface="Calibri" panose="020F0502020204030204" pitchFamily="34" charset="0"/>
                        </a:rPr>
                        <a:t>XXX- XXXX </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t">
                        <a:buNone/>
                      </a:pPr>
                      <a:r>
                        <a:rPr lang="nl-NL" sz="2400" b="1" i="0" u="none" strike="noStrike" dirty="0">
                          <a:solidFill>
                            <a:srgbClr val="215C98"/>
                          </a:solidFill>
                          <a:effectLst/>
                          <a:latin typeface="Calibri" panose="020F0502020204030204" pitchFamily="34" charset="0"/>
                        </a:rPr>
                        <a:t>Helen Lee (S/I 1234567)</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76696526"/>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09:00 – 09:25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2400" b="0" i="0" u="none" strike="noStrike">
                          <a:solidFill>
                            <a:srgbClr val="000000"/>
                          </a:solidFill>
                          <a:effectLst/>
                          <a:latin typeface="Arial" panose="020B0604020202020204" pitchFamily="34" charset="0"/>
                        </a:rPr>
                        <a:t>Marvin Malthus Gomes (2507129)</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9225484"/>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09:30 -  09:55 </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2400" b="0" i="0" u="none" strike="noStrike" dirty="0">
                          <a:solidFill>
                            <a:srgbClr val="000000"/>
                          </a:solidFill>
                          <a:effectLst/>
                          <a:latin typeface="Arial" panose="020B0604020202020204" pitchFamily="34" charset="0"/>
                        </a:rPr>
                        <a:t>Pricilla Moses</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1517601"/>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10:00 – 10:25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2400" b="0" i="0" u="none" strike="noStrike" dirty="0">
                          <a:solidFill>
                            <a:srgbClr val="000000"/>
                          </a:solidFill>
                          <a:effectLst/>
                          <a:latin typeface="Arial" panose="020B0604020202020204" pitchFamily="34" charset="0"/>
                        </a:rPr>
                        <a:t>Sadia Islam 2511736</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6302576"/>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10:30 - 10:55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2400" b="0" i="0" u="none" strike="noStrike">
                          <a:solidFill>
                            <a:srgbClr val="000000"/>
                          </a:solidFill>
                          <a:effectLst/>
                          <a:latin typeface="Arial" panose="020B0604020202020204" pitchFamily="34" charset="0"/>
                        </a:rPr>
                        <a:t>panktibahen chaudhari</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93228662"/>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11:00 - 11:25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2400" b="0" i="0" u="none" strike="noStrike">
                          <a:solidFill>
                            <a:srgbClr val="000000"/>
                          </a:solidFill>
                          <a:effectLst/>
                          <a:latin typeface="Arial" panose="020B0604020202020204" pitchFamily="34" charset="0"/>
                        </a:rPr>
                        <a:t>Ummay Huney </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47734469"/>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11:30 - 11:55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buNone/>
                      </a:pPr>
                      <a:r>
                        <a:rPr lang="en-GB" sz="2400" b="0" i="0" u="dbl" strike="noStrike">
                          <a:solidFill>
                            <a:srgbClr val="000000"/>
                          </a:solidFill>
                          <a:effectLst/>
                          <a:latin typeface="Arial" panose="020B0604020202020204" pitchFamily="34" charset="0"/>
                        </a:rPr>
                        <a:t>Sumaiya Minnat (2506343)</a:t>
                      </a:r>
                    </a:p>
                  </a:txBody>
                  <a:tcPr marL="4763" marR="4763" marT="476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72773908"/>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12:00 - 12:25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2400" b="0" i="0" u="none" strike="noStrike" dirty="0">
                          <a:solidFill>
                            <a:srgbClr val="000000"/>
                          </a:solidFill>
                          <a:effectLst/>
                          <a:latin typeface="Arial" panose="020B0604020202020204" pitchFamily="34" charset="0"/>
                        </a:rPr>
                        <a:t>Natalie Brailsford </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0786351"/>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12:30 - 12:55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buNone/>
                      </a:pPr>
                      <a:r>
                        <a:rPr lang="en-GB" sz="2400" b="0" i="0" u="none" strike="noStrike" dirty="0">
                          <a:solidFill>
                            <a:srgbClr val="000000"/>
                          </a:solidFill>
                          <a:effectLst/>
                          <a:latin typeface="Arial" panose="020B0604020202020204" pitchFamily="34" charset="0"/>
                        </a:rPr>
                        <a:t>Nusrat </a:t>
                      </a:r>
                      <a:r>
                        <a:rPr lang="en-GB" sz="2400" b="0" i="0" u="none" strike="noStrike" dirty="0" err="1">
                          <a:solidFill>
                            <a:srgbClr val="000000"/>
                          </a:solidFill>
                          <a:effectLst/>
                          <a:latin typeface="Arial" panose="020B0604020202020204" pitchFamily="34" charset="0"/>
                        </a:rPr>
                        <a:t>jeba</a:t>
                      </a:r>
                      <a:endParaRPr lang="en-GB" sz="2400" b="0" i="0" u="none" strike="noStrike" dirty="0">
                        <a:solidFill>
                          <a:srgbClr val="000000"/>
                        </a:solidFill>
                        <a:effectLst/>
                        <a:latin typeface="Arial" panose="020B0604020202020204" pitchFamily="34" charset="0"/>
                      </a:endParaRPr>
                    </a:p>
                  </a:txBody>
                  <a:tcPr marL="4763" marR="4763" marT="4763"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97402833"/>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13:00 - 13:25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2400" b="0" i="0" u="none" strike="noStrike">
                          <a:solidFill>
                            <a:srgbClr val="000000"/>
                          </a:solidFill>
                          <a:effectLst/>
                          <a:latin typeface="Arial" panose="020B0604020202020204" pitchFamily="34" charset="0"/>
                        </a:rPr>
                        <a:t>Heena Tokeer</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31025888"/>
                  </a:ext>
                </a:extLst>
              </a:tr>
              <a:tr h="295510">
                <a:tc>
                  <a:txBody>
                    <a:bodyPr/>
                    <a:lstStyle/>
                    <a:p>
                      <a:pPr algn="l" rtl="0" fontAlgn="t">
                        <a:buNone/>
                      </a:pPr>
                      <a:r>
                        <a:rPr lang="en-GB" sz="2400" b="0" i="0" u="none" strike="noStrike">
                          <a:solidFill>
                            <a:srgbClr val="000000"/>
                          </a:solidFill>
                          <a:effectLst/>
                          <a:latin typeface="Calibri" panose="020F0502020204030204" pitchFamily="34" charset="0"/>
                        </a:rPr>
                        <a:t>13:30 – 13:55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r>
                        <a:rPr lang="en-GB" sz="2400" b="0" i="0" u="none" strike="noStrike" dirty="0" err="1">
                          <a:solidFill>
                            <a:srgbClr val="000000"/>
                          </a:solidFill>
                          <a:effectLst/>
                          <a:latin typeface="Arial" panose="020B0604020202020204" pitchFamily="34" charset="0"/>
                        </a:rPr>
                        <a:t>Guangzheng</a:t>
                      </a:r>
                      <a:r>
                        <a:rPr lang="en-GB" sz="2400" b="0" i="0" u="none" strike="noStrike" dirty="0">
                          <a:solidFill>
                            <a:srgbClr val="000000"/>
                          </a:solidFill>
                          <a:effectLst/>
                          <a:latin typeface="Arial" panose="020B0604020202020204" pitchFamily="34" charset="0"/>
                        </a:rPr>
                        <a:t> Wu</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21585290"/>
                  </a:ext>
                </a:extLst>
              </a:tr>
              <a:tr h="295510">
                <a:tc>
                  <a:txBody>
                    <a:bodyPr/>
                    <a:lstStyle/>
                    <a:p>
                      <a:pPr algn="l" fontAlgn="t">
                        <a:buNone/>
                      </a:pPr>
                      <a:r>
                        <a:rPr lang="en-GB" sz="2400" b="0" i="0" u="none" strike="noStrike">
                          <a:solidFill>
                            <a:srgbClr val="000000"/>
                          </a:solidFill>
                          <a:effectLst/>
                          <a:latin typeface="Aptos Narrow" panose="020B0004020202020204" pitchFamily="34" charset="0"/>
                        </a:rPr>
                        <a:t>14:00 - 14:25</a:t>
                      </a: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t">
                        <a:buNone/>
                      </a:pPr>
                      <a:endParaRPr lang="en-GB" sz="2400" b="0" i="0" u="none" strike="noStrike" dirty="0">
                        <a:solidFill>
                          <a:srgbClr val="000000"/>
                        </a:solidFill>
                        <a:effectLst/>
                        <a:latin typeface="Aptos Narrow" panose="020B0004020202020204" pitchFamily="34" charset="0"/>
                      </a:endParaRPr>
                    </a:p>
                  </a:txBody>
                  <a:tcPr marL="4763" marR="4763" marT="47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5513000"/>
                  </a:ext>
                </a:extLst>
              </a:tr>
            </a:tbl>
          </a:graphicData>
        </a:graphic>
      </p:graphicFrame>
      <p:sp>
        <p:nvSpPr>
          <p:cNvPr id="8" name="TextBox 7">
            <a:extLst>
              <a:ext uri="{FF2B5EF4-FFF2-40B4-BE49-F238E27FC236}">
                <a16:creationId xmlns:a16="http://schemas.microsoft.com/office/drawing/2014/main" id="{99E9042E-3DDF-FD71-774F-4B73E842A2F7}"/>
              </a:ext>
            </a:extLst>
          </p:cNvPr>
          <p:cNvSpPr txBox="1"/>
          <p:nvPr/>
        </p:nvSpPr>
        <p:spPr>
          <a:xfrm>
            <a:off x="9535063" y="2450981"/>
            <a:ext cx="2461405" cy="2308324"/>
          </a:xfrm>
          <a:prstGeom prst="rect">
            <a:avLst/>
          </a:prstGeom>
          <a:noFill/>
        </p:spPr>
        <p:txBody>
          <a:bodyPr wrap="square">
            <a:spAutoFit/>
          </a:bodyPr>
          <a:lstStyle/>
          <a:p>
            <a:r>
              <a:rPr lang="en-GB" dirty="0">
                <a:hlinkClick r:id="rId2"/>
              </a:rPr>
              <a:t>https://uowtsd-my.sharepoint.com/:x:/g/personal/h_lee_uwtsd_ac_uk/IQAHBdEL_4v2Q6sJn6tz7_1eASeAOyLsyUwzalwVVgnw2h4?e=QowpeM</a:t>
            </a:r>
            <a:endParaRPr lang="en-GB" dirty="0"/>
          </a:p>
          <a:p>
            <a:endParaRPr lang="en-GB" dirty="0"/>
          </a:p>
        </p:txBody>
      </p:sp>
    </p:spTree>
    <p:extLst>
      <p:ext uri="{BB962C8B-B14F-4D97-AF65-F5344CB8AC3E}">
        <p14:creationId xmlns:p14="http://schemas.microsoft.com/office/powerpoint/2010/main" val="4002080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141694" y="1022470"/>
            <a:ext cx="7806978" cy="1835990"/>
          </a:xfrm>
        </p:spPr>
        <p:txBody>
          <a:bodyPr>
            <a:normAutofit/>
          </a:bodyPr>
          <a:lstStyle/>
          <a:p>
            <a:r>
              <a:rPr lang="en-GB"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487475" y="3400033"/>
            <a:ext cx="7317761" cy="2178575"/>
          </a:xfrm>
        </p:spPr>
        <p:txBody>
          <a:bodyPr>
            <a:normAutofit lnSpcReduction="10000"/>
          </a:bodyPr>
          <a:lstStyle/>
          <a:p>
            <a:r>
              <a:rPr lang="en-US" sz="4800" dirty="0"/>
              <a:t>Week 1 – Research Design and Process</a:t>
            </a:r>
          </a:p>
          <a:p>
            <a:r>
              <a:rPr lang="en-US" sz="4800" dirty="0"/>
              <a:t>Dr. Helen LEE</a:t>
            </a:r>
          </a:p>
          <a:p>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2" descr="Can We Trust the Research - X-PERT Health">
            <a:extLst>
              <a:ext uri="{FF2B5EF4-FFF2-40B4-BE49-F238E27FC236}">
                <a16:creationId xmlns:a16="http://schemas.microsoft.com/office/drawing/2014/main" id="{1D13E867-1B49-B50D-AE8D-AB20C7BED48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0738" y="84522"/>
            <a:ext cx="4518213" cy="4518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1912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CE004-C72F-15C9-D590-B8901FB4250E}"/>
              </a:ext>
            </a:extLst>
          </p:cNvPr>
          <p:cNvSpPr>
            <a:spLocks noGrp="1"/>
          </p:cNvSpPr>
          <p:nvPr>
            <p:ph type="title"/>
          </p:nvPr>
        </p:nvSpPr>
        <p:spPr>
          <a:xfrm>
            <a:off x="211349" y="265981"/>
            <a:ext cx="6488500" cy="320615"/>
          </a:xfrm>
        </p:spPr>
        <p:txBody>
          <a:bodyPr>
            <a:normAutofit fontScale="90000"/>
          </a:bodyPr>
          <a:lstStyle/>
          <a:p>
            <a:r>
              <a:rPr lang="en-US" dirty="0"/>
              <a:t>Schedule</a:t>
            </a:r>
            <a:endParaRPr lang="en-GB" dirty="0"/>
          </a:p>
        </p:txBody>
      </p:sp>
      <p:graphicFrame>
        <p:nvGraphicFramePr>
          <p:cNvPr id="7" name="Table 6">
            <a:extLst>
              <a:ext uri="{FF2B5EF4-FFF2-40B4-BE49-F238E27FC236}">
                <a16:creationId xmlns:a16="http://schemas.microsoft.com/office/drawing/2014/main" id="{64D4A51C-230E-0EAB-9781-62A3C07DBD3F}"/>
              </a:ext>
            </a:extLst>
          </p:cNvPr>
          <p:cNvGraphicFramePr>
            <a:graphicFrameLocks noGrp="1"/>
          </p:cNvGraphicFramePr>
          <p:nvPr>
            <p:extLst>
              <p:ext uri="{D42A27DB-BD31-4B8C-83A1-F6EECF244321}">
                <p14:modId xmlns:p14="http://schemas.microsoft.com/office/powerpoint/2010/main" val="2611086176"/>
              </p:ext>
            </p:extLst>
          </p:nvPr>
        </p:nvGraphicFramePr>
        <p:xfrm>
          <a:off x="448574" y="835324"/>
          <a:ext cx="10698191" cy="5266426"/>
        </p:xfrm>
        <a:graphic>
          <a:graphicData uri="http://schemas.openxmlformats.org/drawingml/2006/table">
            <a:tbl>
              <a:tblPr firstRow="1" bandRow="1">
                <a:tableStyleId>{5C22544A-7EE6-4342-B048-85BDC9FD1C3A}</a:tableStyleId>
              </a:tblPr>
              <a:tblGrid>
                <a:gridCol w="3412792">
                  <a:extLst>
                    <a:ext uri="{9D8B030D-6E8A-4147-A177-3AD203B41FA5}">
                      <a16:colId xmlns:a16="http://schemas.microsoft.com/office/drawing/2014/main" val="2242585804"/>
                    </a:ext>
                  </a:extLst>
                </a:gridCol>
                <a:gridCol w="7285399">
                  <a:extLst>
                    <a:ext uri="{9D8B030D-6E8A-4147-A177-3AD203B41FA5}">
                      <a16:colId xmlns:a16="http://schemas.microsoft.com/office/drawing/2014/main" val="1996367555"/>
                    </a:ext>
                  </a:extLst>
                </a:gridCol>
              </a:tblGrid>
              <a:tr h="600357">
                <a:tc>
                  <a:txBody>
                    <a:bodyPr/>
                    <a:lstStyle/>
                    <a:p>
                      <a:r>
                        <a:rPr lang="en-US" sz="2400" dirty="0"/>
                        <a:t>Time</a:t>
                      </a:r>
                      <a:endParaRPr lang="en-GB" sz="2400" dirty="0"/>
                    </a:p>
                  </a:txBody>
                  <a:tcPr/>
                </a:tc>
                <a:tc>
                  <a:txBody>
                    <a:bodyPr/>
                    <a:lstStyle/>
                    <a:p>
                      <a:r>
                        <a:rPr lang="en-US" sz="2400" dirty="0"/>
                        <a:t>Item </a:t>
                      </a:r>
                      <a:endParaRPr lang="en-GB" sz="2400" dirty="0"/>
                    </a:p>
                  </a:txBody>
                  <a:tcPr/>
                </a:tc>
                <a:extLst>
                  <a:ext uri="{0D108BD9-81ED-4DB2-BD59-A6C34878D82A}">
                    <a16:rowId xmlns:a16="http://schemas.microsoft.com/office/drawing/2014/main" val="2483865275"/>
                  </a:ext>
                </a:extLst>
              </a:tr>
              <a:tr h="748649">
                <a:tc>
                  <a:txBody>
                    <a:bodyPr/>
                    <a:lstStyle/>
                    <a:p>
                      <a:r>
                        <a:rPr lang="en-US" sz="3200" dirty="0"/>
                        <a:t>Week 1 </a:t>
                      </a:r>
                      <a:endParaRPr lang="en-GB" sz="3200" dirty="0"/>
                    </a:p>
                  </a:txBody>
                  <a:tcPr/>
                </a:tc>
                <a:tc>
                  <a:txBody>
                    <a:bodyPr/>
                    <a:lstStyle/>
                    <a:p>
                      <a:r>
                        <a:rPr lang="en-US" sz="3200" dirty="0"/>
                        <a:t>Research Design </a:t>
                      </a:r>
                      <a:endParaRPr lang="en-GB" sz="3200" dirty="0"/>
                    </a:p>
                  </a:txBody>
                  <a:tcPr/>
                </a:tc>
                <a:extLst>
                  <a:ext uri="{0D108BD9-81ED-4DB2-BD59-A6C34878D82A}">
                    <a16:rowId xmlns:a16="http://schemas.microsoft.com/office/drawing/2014/main" val="3263005284"/>
                  </a:ext>
                </a:extLst>
              </a:tr>
              <a:tr h="748649">
                <a:tc>
                  <a:txBody>
                    <a:bodyPr/>
                    <a:lstStyle/>
                    <a:p>
                      <a:r>
                        <a:rPr lang="en-US" sz="3200" dirty="0"/>
                        <a:t>Week 2 </a:t>
                      </a:r>
                      <a:endParaRPr lang="en-GB" sz="3200" dirty="0"/>
                    </a:p>
                  </a:txBody>
                  <a:tcPr/>
                </a:tc>
                <a:tc>
                  <a:txBody>
                    <a:bodyPr/>
                    <a:lstStyle/>
                    <a:p>
                      <a:r>
                        <a:rPr lang="en-US" sz="3200" dirty="0"/>
                        <a:t>Sampling</a:t>
                      </a:r>
                      <a:endParaRPr lang="en-GB" sz="3200" dirty="0"/>
                    </a:p>
                  </a:txBody>
                  <a:tcPr/>
                </a:tc>
                <a:extLst>
                  <a:ext uri="{0D108BD9-81ED-4DB2-BD59-A6C34878D82A}">
                    <a16:rowId xmlns:a16="http://schemas.microsoft.com/office/drawing/2014/main" val="2133992184"/>
                  </a:ext>
                </a:extLst>
              </a:tr>
              <a:tr h="1246146">
                <a:tc>
                  <a:txBody>
                    <a:bodyPr/>
                    <a:lstStyle/>
                    <a:p>
                      <a:r>
                        <a:rPr lang="en-US" sz="3200" dirty="0"/>
                        <a:t>Week 3-4</a:t>
                      </a:r>
                      <a:endParaRPr lang="en-GB" sz="3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3200" dirty="0"/>
                        <a:t>Research Design: Developing Scales and Questionnaires</a:t>
                      </a:r>
                      <a:r>
                        <a:rPr lang="en-US" sz="3200" dirty="0"/>
                        <a:t> </a:t>
                      </a:r>
                    </a:p>
                  </a:txBody>
                  <a:tcPr/>
                </a:tc>
                <a:extLst>
                  <a:ext uri="{0D108BD9-81ED-4DB2-BD59-A6C34878D82A}">
                    <a16:rowId xmlns:a16="http://schemas.microsoft.com/office/drawing/2014/main" val="650901600"/>
                  </a:ext>
                </a:extLst>
              </a:tr>
              <a:tr h="6764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dirty="0">
                          <a:latin typeface="Arial" panose="020B0604020202020204" pitchFamily="34" charset="0"/>
                          <a:cs typeface="Arial" panose="020B0604020202020204" pitchFamily="34" charset="0"/>
                        </a:rPr>
                        <a:t>Week 5-6</a:t>
                      </a:r>
                      <a:endParaRPr lang="en-GB" sz="3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de-DE" altLang="en-US" sz="3200" dirty="0">
                          <a:latin typeface="Arial" panose="020B0604020202020204" pitchFamily="34" charset="0"/>
                          <a:cs typeface="Arial" panose="020B0604020202020204" pitchFamily="34" charset="0"/>
                        </a:rPr>
                        <a:t>Basics of Statistical </a:t>
                      </a:r>
                      <a:r>
                        <a:rPr lang="de-DE" altLang="en-US" sz="3200" dirty="0" err="1">
                          <a:latin typeface="Arial" panose="020B0604020202020204" pitchFamily="34" charset="0"/>
                          <a:cs typeface="Arial" panose="020B0604020202020204" pitchFamily="34" charset="0"/>
                        </a:rPr>
                        <a:t>Analyses</a:t>
                      </a:r>
                      <a:r>
                        <a:rPr lang="de-DE" altLang="en-US" sz="3200">
                          <a:latin typeface="Arial" panose="020B0604020202020204" pitchFamily="34" charset="0"/>
                          <a:cs typeface="Arial" panose="020B0604020202020204" pitchFamily="34" charset="0"/>
                        </a:rPr>
                        <a:t> </a:t>
                      </a:r>
                      <a:endParaRPr lang="de-DE" altLang="en-US" sz="3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94518315"/>
                  </a:ext>
                </a:extLst>
              </a:tr>
              <a:tr h="1246146">
                <a:tc>
                  <a:txBody>
                    <a:bodyPr/>
                    <a:lstStyle/>
                    <a:p>
                      <a:pPr algn="l"/>
                      <a:r>
                        <a:rPr lang="en-US" sz="3200" dirty="0"/>
                        <a:t>Week 7-8  </a:t>
                      </a:r>
                      <a:endParaRPr lang="en-GB" sz="3200" dirty="0"/>
                    </a:p>
                  </a:txBody>
                  <a:tcPr/>
                </a:tc>
                <a:tc>
                  <a:txBody>
                    <a:bodyPr/>
                    <a:lstStyle/>
                    <a:p>
                      <a:pPr algn="l"/>
                      <a:r>
                        <a:rPr lang="en-US" sz="3200" dirty="0"/>
                        <a:t>Moving beyond the Basics</a:t>
                      </a:r>
                    </a:p>
                    <a:p>
                      <a:pPr algn="l"/>
                      <a:r>
                        <a:rPr lang="en-US" sz="3200" dirty="0"/>
                        <a:t>Validity and Reliability, Factor Analysis </a:t>
                      </a:r>
                    </a:p>
                  </a:txBody>
                  <a:tcPr/>
                </a:tc>
                <a:extLst>
                  <a:ext uri="{0D108BD9-81ED-4DB2-BD59-A6C34878D82A}">
                    <a16:rowId xmlns:a16="http://schemas.microsoft.com/office/drawing/2014/main" val="828658288"/>
                  </a:ext>
                </a:extLst>
              </a:tr>
            </a:tbl>
          </a:graphicData>
        </a:graphic>
      </p:graphicFrame>
    </p:spTree>
    <p:extLst>
      <p:ext uri="{BB962C8B-B14F-4D97-AF65-F5344CB8AC3E}">
        <p14:creationId xmlns:p14="http://schemas.microsoft.com/office/powerpoint/2010/main" val="3572771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FDDE0-D514-5917-2539-03DFC30B54C5}"/>
              </a:ext>
            </a:extLst>
          </p:cNvPr>
          <p:cNvSpPr>
            <a:spLocks noGrp="1"/>
          </p:cNvSpPr>
          <p:nvPr>
            <p:ph type="title"/>
          </p:nvPr>
        </p:nvSpPr>
        <p:spPr>
          <a:xfrm>
            <a:off x="838200" y="365125"/>
            <a:ext cx="10515600" cy="526271"/>
          </a:xfrm>
        </p:spPr>
        <p:txBody>
          <a:bodyPr>
            <a:normAutofit fontScale="90000"/>
          </a:bodyPr>
          <a:lstStyle/>
          <a:p>
            <a:r>
              <a:rPr lang="en-US" dirty="0"/>
              <a:t>Schedule </a:t>
            </a:r>
            <a:endParaRPr lang="en-GB" dirty="0"/>
          </a:p>
        </p:txBody>
      </p:sp>
      <p:graphicFrame>
        <p:nvGraphicFramePr>
          <p:cNvPr id="4" name="Table 3">
            <a:extLst>
              <a:ext uri="{FF2B5EF4-FFF2-40B4-BE49-F238E27FC236}">
                <a16:creationId xmlns:a16="http://schemas.microsoft.com/office/drawing/2014/main" id="{E107921E-2FE6-F255-9E8F-B889B63AFEA8}"/>
              </a:ext>
            </a:extLst>
          </p:cNvPr>
          <p:cNvGraphicFramePr>
            <a:graphicFrameLocks noGrp="1"/>
          </p:cNvGraphicFramePr>
          <p:nvPr>
            <p:extLst>
              <p:ext uri="{D42A27DB-BD31-4B8C-83A1-F6EECF244321}">
                <p14:modId xmlns:p14="http://schemas.microsoft.com/office/powerpoint/2010/main" val="2114107690"/>
              </p:ext>
            </p:extLst>
          </p:nvPr>
        </p:nvGraphicFramePr>
        <p:xfrm>
          <a:off x="769131" y="1082673"/>
          <a:ext cx="10796015" cy="4846551"/>
        </p:xfrm>
        <a:graphic>
          <a:graphicData uri="http://schemas.openxmlformats.org/drawingml/2006/table">
            <a:tbl>
              <a:tblPr firstRow="1" bandRow="1">
                <a:tableStyleId>{5C22544A-7EE6-4342-B048-85BDC9FD1C3A}</a:tableStyleId>
              </a:tblPr>
              <a:tblGrid>
                <a:gridCol w="3589424">
                  <a:extLst>
                    <a:ext uri="{9D8B030D-6E8A-4147-A177-3AD203B41FA5}">
                      <a16:colId xmlns:a16="http://schemas.microsoft.com/office/drawing/2014/main" val="500816412"/>
                    </a:ext>
                  </a:extLst>
                </a:gridCol>
                <a:gridCol w="7206591">
                  <a:extLst>
                    <a:ext uri="{9D8B030D-6E8A-4147-A177-3AD203B41FA5}">
                      <a16:colId xmlns:a16="http://schemas.microsoft.com/office/drawing/2014/main" val="1680535458"/>
                    </a:ext>
                  </a:extLst>
                </a:gridCol>
              </a:tblGrid>
              <a:tr h="736113">
                <a:tc>
                  <a:txBody>
                    <a:bodyPr/>
                    <a:lstStyle/>
                    <a:p>
                      <a:r>
                        <a:rPr lang="en-US" sz="2800" dirty="0"/>
                        <a:t>Date</a:t>
                      </a:r>
                      <a:endParaRPr lang="en-GB" sz="2800" dirty="0"/>
                    </a:p>
                  </a:txBody>
                  <a:tcPr/>
                </a:tc>
                <a:tc>
                  <a:txBody>
                    <a:bodyPr/>
                    <a:lstStyle/>
                    <a:p>
                      <a:r>
                        <a:rPr lang="en-US" sz="2800" dirty="0"/>
                        <a:t>Topic </a:t>
                      </a:r>
                      <a:endParaRPr lang="en-GB" sz="2800" dirty="0"/>
                    </a:p>
                  </a:txBody>
                  <a:tcPr/>
                </a:tc>
                <a:extLst>
                  <a:ext uri="{0D108BD9-81ED-4DB2-BD59-A6C34878D82A}">
                    <a16:rowId xmlns:a16="http://schemas.microsoft.com/office/drawing/2014/main" val="2233212551"/>
                  </a:ext>
                </a:extLst>
              </a:tr>
              <a:tr h="736113">
                <a:tc>
                  <a:txBody>
                    <a:bodyPr/>
                    <a:lstStyle/>
                    <a:p>
                      <a:r>
                        <a:rPr lang="en-US" sz="2400" dirty="0"/>
                        <a:t>Week 9</a:t>
                      </a:r>
                      <a:endParaRPr lang="en-GB" sz="2400" dirty="0"/>
                    </a:p>
                  </a:txBody>
                  <a:tcPr/>
                </a:tc>
                <a:tc>
                  <a:txBody>
                    <a:bodyPr/>
                    <a:lstStyle/>
                    <a:p>
                      <a:r>
                        <a:rPr lang="en-US" sz="2400" dirty="0"/>
                        <a:t>T –test &amp; ANOVA </a:t>
                      </a:r>
                      <a:endParaRPr lang="en-GB" sz="2400" dirty="0"/>
                    </a:p>
                  </a:txBody>
                  <a:tcPr/>
                </a:tc>
                <a:extLst>
                  <a:ext uri="{0D108BD9-81ED-4DB2-BD59-A6C34878D82A}">
                    <a16:rowId xmlns:a16="http://schemas.microsoft.com/office/drawing/2014/main" val="2056352444"/>
                  </a:ext>
                </a:extLst>
              </a:tr>
              <a:tr h="913227">
                <a:tc>
                  <a:txBody>
                    <a:bodyPr/>
                    <a:lstStyle/>
                    <a:p>
                      <a:r>
                        <a:rPr lang="en-US" sz="2400" dirty="0"/>
                        <a:t>Week 10</a:t>
                      </a:r>
                      <a:endParaRPr lang="en-GB" sz="2400" dirty="0"/>
                    </a:p>
                  </a:txBody>
                  <a:tcPr/>
                </a:tc>
                <a:tc>
                  <a:txBody>
                    <a:bodyPr/>
                    <a:lstStyle/>
                    <a:p>
                      <a:r>
                        <a:rPr lang="en-US" sz="2400" dirty="0"/>
                        <a:t>Simple regression model </a:t>
                      </a:r>
                    </a:p>
                    <a:p>
                      <a:r>
                        <a:rPr lang="en-US" sz="2400" dirty="0"/>
                        <a:t>(re-cap of Factor Analysis)</a:t>
                      </a:r>
                      <a:endParaRPr lang="en-GB" sz="2400" dirty="0"/>
                    </a:p>
                  </a:txBody>
                  <a:tcPr/>
                </a:tc>
                <a:extLst>
                  <a:ext uri="{0D108BD9-81ED-4DB2-BD59-A6C34878D82A}">
                    <a16:rowId xmlns:a16="http://schemas.microsoft.com/office/drawing/2014/main" val="446649158"/>
                  </a:ext>
                </a:extLst>
              </a:tr>
              <a:tr h="1724985">
                <a:tc>
                  <a:txBody>
                    <a:bodyPr/>
                    <a:lstStyle/>
                    <a:p>
                      <a:r>
                        <a:rPr lang="en-US" sz="2400" dirty="0"/>
                        <a:t>Week 11</a:t>
                      </a:r>
                      <a:endParaRPr lang="en-GB" sz="2400" dirty="0"/>
                    </a:p>
                  </a:txBody>
                  <a:tcPr/>
                </a:tc>
                <a:tc>
                  <a:txBody>
                    <a:bodyPr/>
                    <a:lstStyle/>
                    <a:p>
                      <a:r>
                        <a:rPr lang="en-US" sz="2400" dirty="0"/>
                        <a:t>Play with your own dataset </a:t>
                      </a:r>
                    </a:p>
                    <a:p>
                      <a:pPr marL="342900" indent="-342900">
                        <a:buFontTx/>
                        <a:buChar char="-"/>
                      </a:pPr>
                      <a:r>
                        <a:rPr lang="en-US" sz="2400" dirty="0"/>
                        <a:t>Descriptive analysis</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lang="en-US" sz="2400" dirty="0"/>
                        <a:t>Other SPSS tool (Pearson correlations, T-Test, ANOVA, Factor Analysis) according to your ROs</a:t>
                      </a:r>
                    </a:p>
                  </a:txBody>
                  <a:tcPr/>
                </a:tc>
                <a:extLst>
                  <a:ext uri="{0D108BD9-81ED-4DB2-BD59-A6C34878D82A}">
                    <a16:rowId xmlns:a16="http://schemas.microsoft.com/office/drawing/2014/main" val="471530023"/>
                  </a:ext>
                </a:extLst>
              </a:tr>
              <a:tr h="736113">
                <a:tc>
                  <a:txBody>
                    <a:bodyPr/>
                    <a:lstStyle/>
                    <a:p>
                      <a:r>
                        <a:rPr lang="en-US" sz="2400" dirty="0"/>
                        <a:t>Week 12</a:t>
                      </a:r>
                      <a:endParaRPr lang="en-GB" sz="2400" dirty="0"/>
                    </a:p>
                  </a:txBody>
                  <a:tcPr/>
                </a:tc>
                <a:tc>
                  <a:txBody>
                    <a:bodyPr/>
                    <a:lstStyle/>
                    <a:p>
                      <a:r>
                        <a:rPr lang="en-US" sz="2400" dirty="0"/>
                        <a:t>One-to-one Consultation session</a:t>
                      </a:r>
                    </a:p>
                  </a:txBody>
                  <a:tcPr/>
                </a:tc>
                <a:extLst>
                  <a:ext uri="{0D108BD9-81ED-4DB2-BD59-A6C34878D82A}">
                    <a16:rowId xmlns:a16="http://schemas.microsoft.com/office/drawing/2014/main" val="932368904"/>
                  </a:ext>
                </a:extLst>
              </a:tr>
            </a:tbl>
          </a:graphicData>
        </a:graphic>
      </p:graphicFrame>
    </p:spTree>
    <p:extLst>
      <p:ext uri="{BB962C8B-B14F-4D97-AF65-F5344CB8AC3E}">
        <p14:creationId xmlns:p14="http://schemas.microsoft.com/office/powerpoint/2010/main" val="3570622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1460" name="Picture 4">
            <a:extLst>
              <a:ext uri="{FF2B5EF4-FFF2-40B4-BE49-F238E27FC236}">
                <a16:creationId xmlns:a16="http://schemas.microsoft.com/office/drawing/2014/main" id="{FFAF6795-2F20-4F61-A62E-FEBC88AF5A50}"/>
              </a:ext>
            </a:extLst>
          </p:cNvPr>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a:stretch>
            <a:fillRect/>
          </a:stretch>
        </p:blipFill>
        <p:spPr bwMode="auto">
          <a:xfrm>
            <a:off x="1678801" y="885826"/>
            <a:ext cx="9032742" cy="5364483"/>
          </a:xfrm>
          <a:prstGeom prst="rect">
            <a:avLst/>
          </a:prstGeom>
          <a:noFill/>
          <a:extLst>
            <a:ext uri="{909E8E84-426E-40DD-AFC4-6F175D3DCCD1}">
              <a14:hiddenFill xmlns:a14="http://schemas.microsoft.com/office/drawing/2010/main">
                <a:solidFill>
                  <a:srgbClr val="FFFFFF"/>
                </a:solidFill>
              </a14:hiddenFill>
            </a:ext>
          </a:extLst>
        </p:spPr>
      </p:pic>
      <p:sp>
        <p:nvSpPr>
          <p:cNvPr id="531461" name="Rectangle 5">
            <a:extLst>
              <a:ext uri="{FF2B5EF4-FFF2-40B4-BE49-F238E27FC236}">
                <a16:creationId xmlns:a16="http://schemas.microsoft.com/office/drawing/2014/main" id="{E6D046C3-FA09-F3D4-C2D6-98C3419182EF}"/>
              </a:ext>
            </a:extLst>
          </p:cNvPr>
          <p:cNvSpPr>
            <a:spLocks noChangeArrowheads="1"/>
          </p:cNvSpPr>
          <p:nvPr/>
        </p:nvSpPr>
        <p:spPr bwMode="auto">
          <a:xfrm>
            <a:off x="2209800" y="306389"/>
            <a:ext cx="7772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GB" altLang="zh-TW" sz="3200">
                <a:ea typeface="新細明體" panose="02020500000000000000" pitchFamily="18" charset="-120"/>
              </a:rPr>
              <a:t>Research Design</a:t>
            </a:r>
          </a:p>
        </p:txBody>
      </p:sp>
      <p:sp>
        <p:nvSpPr>
          <p:cNvPr id="531462" name="Text Box 6">
            <a:extLst>
              <a:ext uri="{FF2B5EF4-FFF2-40B4-BE49-F238E27FC236}">
                <a16:creationId xmlns:a16="http://schemas.microsoft.com/office/drawing/2014/main" id="{39A0A59A-ABC7-E52B-21D1-F95AA7E7C46B}"/>
              </a:ext>
            </a:extLst>
          </p:cNvPr>
          <p:cNvSpPr txBox="1">
            <a:spLocks noChangeArrowheads="1"/>
          </p:cNvSpPr>
          <p:nvPr/>
        </p:nvSpPr>
        <p:spPr bwMode="auto">
          <a:xfrm>
            <a:off x="7535864" y="6381750"/>
            <a:ext cx="25923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0"/>
              </a:spcBef>
            </a:pPr>
            <a:r>
              <a:rPr lang="en-US" altLang="en-US" sz="1200">
                <a:solidFill>
                  <a:srgbClr val="777777"/>
                </a:solidFill>
                <a:latin typeface="B Helvetica Bold" charset="0"/>
              </a:rPr>
              <a:t>Source: Sekaran (2003), p.118.</a:t>
            </a:r>
            <a:endParaRPr lang="en-US" altLang="en-US">
              <a:solidFill>
                <a:srgbClr val="777777"/>
              </a:solidFill>
              <a:latin typeface="B Helvetica Bold" charset="0"/>
            </a:endParaRPr>
          </a:p>
        </p:txBody>
      </p:sp>
      <p:sp>
        <p:nvSpPr>
          <p:cNvPr id="531463" name="Rectangle 7">
            <a:extLst>
              <a:ext uri="{FF2B5EF4-FFF2-40B4-BE49-F238E27FC236}">
                <a16:creationId xmlns:a16="http://schemas.microsoft.com/office/drawing/2014/main" id="{25EA61C0-9034-7621-77A6-1C9F30B76229}"/>
              </a:ext>
            </a:extLst>
          </p:cNvPr>
          <p:cNvSpPr>
            <a:spLocks noChangeArrowheads="1"/>
          </p:cNvSpPr>
          <p:nvPr/>
        </p:nvSpPr>
        <p:spPr bwMode="auto">
          <a:xfrm>
            <a:off x="2424114" y="2307709"/>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pSp>
        <p:nvGrpSpPr>
          <p:cNvPr id="2" name="Group 1">
            <a:extLst>
              <a:ext uri="{FF2B5EF4-FFF2-40B4-BE49-F238E27FC236}">
                <a16:creationId xmlns:a16="http://schemas.microsoft.com/office/drawing/2014/main" id="{667B462A-2947-75A2-E03D-DF4ED86871AF}"/>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C6E831C-8300-1D84-0A30-1EF11DA2549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79C776D-F58E-8617-6E94-293BA6FF963F}"/>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DEFA635-063E-39AA-CD9A-CC07046972F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AC89F81C-200A-8302-7F3C-F4061844469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0436" name="Picture 4">
            <a:extLst>
              <a:ext uri="{FF2B5EF4-FFF2-40B4-BE49-F238E27FC236}">
                <a16:creationId xmlns:a16="http://schemas.microsoft.com/office/drawing/2014/main" id="{BCBE40C0-F5CC-47E1-68FB-EC81E71D6F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0123" y="604043"/>
            <a:ext cx="7243447" cy="5633246"/>
          </a:xfrm>
          <a:prstGeom prst="rect">
            <a:avLst/>
          </a:prstGeom>
          <a:noFill/>
          <a:extLst>
            <a:ext uri="{909E8E84-426E-40DD-AFC4-6F175D3DCCD1}">
              <a14:hiddenFill xmlns:a14="http://schemas.microsoft.com/office/drawing/2010/main">
                <a:solidFill>
                  <a:srgbClr val="FFFFFF"/>
                </a:solidFill>
              </a14:hiddenFill>
            </a:ext>
          </a:extLst>
        </p:spPr>
      </p:pic>
      <p:sp>
        <p:nvSpPr>
          <p:cNvPr id="530435" name="Text Box 3">
            <a:extLst>
              <a:ext uri="{FF2B5EF4-FFF2-40B4-BE49-F238E27FC236}">
                <a16:creationId xmlns:a16="http://schemas.microsoft.com/office/drawing/2014/main" id="{12D921B5-A515-E51C-FD77-12C979981FF8}"/>
              </a:ext>
            </a:extLst>
          </p:cNvPr>
          <p:cNvSpPr txBox="1">
            <a:spLocks noChangeArrowheads="1"/>
          </p:cNvSpPr>
          <p:nvPr/>
        </p:nvSpPr>
        <p:spPr bwMode="auto">
          <a:xfrm>
            <a:off x="941435" y="5819396"/>
            <a:ext cx="4343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0"/>
              </a:spcBef>
            </a:pPr>
            <a:r>
              <a:rPr lang="en-US" altLang="en-US" sz="1200">
                <a:solidFill>
                  <a:srgbClr val="777777"/>
                </a:solidFill>
                <a:latin typeface="B Helvetica Bold" charset="0"/>
              </a:rPr>
              <a:t>Source: Sekaran (2003), p.56.</a:t>
            </a:r>
            <a:endParaRPr lang="en-US" altLang="en-US">
              <a:solidFill>
                <a:srgbClr val="777777"/>
              </a:solidFill>
              <a:latin typeface="B Helvetica Bold" charset="0"/>
            </a:endParaRPr>
          </a:p>
        </p:txBody>
      </p:sp>
      <p:sp>
        <p:nvSpPr>
          <p:cNvPr id="530437" name="Rectangle 5">
            <a:extLst>
              <a:ext uri="{FF2B5EF4-FFF2-40B4-BE49-F238E27FC236}">
                <a16:creationId xmlns:a16="http://schemas.microsoft.com/office/drawing/2014/main" id="{E43E575F-468B-4BC8-8E52-ADCD1CB4E2B7}"/>
              </a:ext>
            </a:extLst>
          </p:cNvPr>
          <p:cNvSpPr>
            <a:spLocks noChangeArrowheads="1"/>
          </p:cNvSpPr>
          <p:nvPr/>
        </p:nvSpPr>
        <p:spPr bwMode="auto">
          <a:xfrm>
            <a:off x="287244" y="41274"/>
            <a:ext cx="7772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US" altLang="en-US" sz="3200" dirty="0"/>
              <a:t>Steps in a Quantitative Research Process</a:t>
            </a:r>
            <a:endParaRPr lang="en-GB" altLang="zh-TW" sz="3200" dirty="0">
              <a:ea typeface="新細明體" panose="02020500000000000000" pitchFamily="18" charset="-120"/>
            </a:endParaRPr>
          </a:p>
        </p:txBody>
      </p:sp>
      <p:grpSp>
        <p:nvGrpSpPr>
          <p:cNvPr id="2" name="Group 1">
            <a:extLst>
              <a:ext uri="{FF2B5EF4-FFF2-40B4-BE49-F238E27FC236}">
                <a16:creationId xmlns:a16="http://schemas.microsoft.com/office/drawing/2014/main" id="{52D67A49-4DCE-233E-8A0B-8243E61F189B}"/>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0E7A4D4-EB29-277A-157E-3E3AF87404D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96C2E59-E589-F5F2-FDE3-0AC8D7844FA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772E2E5-814E-6E58-0BE0-6EA44AE6E83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66A971CC-6BE3-3DBF-D6AF-EE9842E5804B}"/>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1EFB8-30C8-7ED5-FBEF-4E705EC38FFD}"/>
              </a:ext>
            </a:extLst>
          </p:cNvPr>
          <p:cNvSpPr>
            <a:spLocks noGrp="1"/>
          </p:cNvSpPr>
          <p:nvPr>
            <p:ph type="title"/>
          </p:nvPr>
        </p:nvSpPr>
        <p:spPr>
          <a:xfrm>
            <a:off x="761803" y="350196"/>
            <a:ext cx="4646904" cy="1624520"/>
          </a:xfrm>
        </p:spPr>
        <p:txBody>
          <a:bodyPr anchor="ctr">
            <a:normAutofit/>
          </a:bodyPr>
          <a:lstStyle/>
          <a:p>
            <a:r>
              <a:rPr lang="en-US" sz="4000"/>
              <a:t>Agenda </a:t>
            </a:r>
            <a:endParaRPr lang="en-GB" sz="4000"/>
          </a:p>
        </p:txBody>
      </p:sp>
      <p:sp>
        <p:nvSpPr>
          <p:cNvPr id="3" name="Content Placeholder 2">
            <a:extLst>
              <a:ext uri="{FF2B5EF4-FFF2-40B4-BE49-F238E27FC236}">
                <a16:creationId xmlns:a16="http://schemas.microsoft.com/office/drawing/2014/main" id="{C202E29F-EDBA-5DB7-083E-BA0FA22C90D8}"/>
              </a:ext>
            </a:extLst>
          </p:cNvPr>
          <p:cNvSpPr>
            <a:spLocks noGrp="1"/>
          </p:cNvSpPr>
          <p:nvPr>
            <p:ph idx="1"/>
          </p:nvPr>
        </p:nvSpPr>
        <p:spPr>
          <a:xfrm>
            <a:off x="530198" y="2324912"/>
            <a:ext cx="4878509" cy="4031437"/>
          </a:xfrm>
        </p:spPr>
        <p:txBody>
          <a:bodyPr anchor="ctr">
            <a:normAutofit/>
          </a:bodyPr>
          <a:lstStyle/>
          <a:p>
            <a:pPr>
              <a:buFont typeface="Wingdings" panose="05000000000000000000" pitchFamily="2" charset="2"/>
              <a:buChar char="Ø"/>
            </a:pPr>
            <a:r>
              <a:rPr lang="en-US" altLang="ja-JP" sz="2000" dirty="0">
                <a:ea typeface="MS PGothic" panose="020B0600070205080204" pitchFamily="34" charset="-128"/>
              </a:rPr>
              <a:t>Steps in a Research Process</a:t>
            </a:r>
          </a:p>
          <a:p>
            <a:pPr>
              <a:buFont typeface="Wingdings" panose="05000000000000000000" pitchFamily="2" charset="2"/>
              <a:buChar char="Ø"/>
            </a:pPr>
            <a:r>
              <a:rPr lang="en-US" altLang="ja-JP" sz="2000" dirty="0">
                <a:ea typeface="MS PGothic" panose="020B0600070205080204" pitchFamily="34" charset="-128"/>
              </a:rPr>
              <a:t>Your Research Philosophy</a:t>
            </a:r>
          </a:p>
          <a:p>
            <a:pPr>
              <a:buFont typeface="Wingdings" panose="05000000000000000000" pitchFamily="2" charset="2"/>
              <a:buChar char="Ø"/>
            </a:pPr>
            <a:r>
              <a:rPr lang="en-GB" altLang="zh-TW" sz="2000" dirty="0"/>
              <a:t>Your Research Approach</a:t>
            </a:r>
          </a:p>
          <a:p>
            <a:pPr>
              <a:buFont typeface="Wingdings" panose="05000000000000000000" pitchFamily="2" charset="2"/>
              <a:buChar char="Ø"/>
            </a:pPr>
            <a:r>
              <a:rPr lang="en-AU" altLang="en-US" sz="2000" dirty="0"/>
              <a:t>Research Design </a:t>
            </a:r>
          </a:p>
          <a:p>
            <a:pPr>
              <a:buFont typeface="Wingdings" panose="05000000000000000000" pitchFamily="2" charset="2"/>
              <a:buChar char="§"/>
            </a:pPr>
            <a:r>
              <a:rPr lang="en-AU" altLang="en-US" sz="2000" dirty="0"/>
              <a:t>Qualitative &amp; Quantitative Research</a:t>
            </a:r>
          </a:p>
          <a:p>
            <a:pPr>
              <a:buFont typeface="Wingdings" panose="05000000000000000000" pitchFamily="2" charset="2"/>
              <a:buChar char="§"/>
            </a:pPr>
            <a:r>
              <a:rPr lang="en-US" altLang="en-US" sz="2000" dirty="0"/>
              <a:t>Types of Investigation</a:t>
            </a:r>
          </a:p>
          <a:p>
            <a:pPr>
              <a:buFont typeface="Wingdings" panose="05000000000000000000" pitchFamily="2" charset="2"/>
              <a:buChar char="§"/>
            </a:pPr>
            <a:r>
              <a:rPr lang="en-US" altLang="en-US" sz="2000" dirty="0"/>
              <a:t>Measurement and Measures</a:t>
            </a:r>
          </a:p>
          <a:p>
            <a:pPr>
              <a:buFont typeface="Wingdings" panose="05000000000000000000" pitchFamily="2" charset="2"/>
              <a:buChar char="§"/>
            </a:pPr>
            <a:r>
              <a:rPr lang="en-US" altLang="en-US" sz="2000" dirty="0"/>
              <a:t>Sampling and Sample Size</a:t>
            </a:r>
          </a:p>
          <a:p>
            <a:pPr>
              <a:buFont typeface="Wingdings" panose="05000000000000000000" pitchFamily="2" charset="2"/>
              <a:buChar char="§"/>
            </a:pPr>
            <a:r>
              <a:rPr lang="en-US" altLang="en-US" sz="2000" dirty="0"/>
              <a:t>Data Collection Methods</a:t>
            </a:r>
            <a:endParaRPr lang="en-GB" sz="2000" dirty="0"/>
          </a:p>
        </p:txBody>
      </p:sp>
      <p:pic>
        <p:nvPicPr>
          <p:cNvPr id="5" name="Picture 4" descr="Magnifying glass showing decling performance">
            <a:extLst>
              <a:ext uri="{FF2B5EF4-FFF2-40B4-BE49-F238E27FC236}">
                <a16:creationId xmlns:a16="http://schemas.microsoft.com/office/drawing/2014/main" id="{45578839-CF68-6F44-2286-6D1FA3B0194A}"/>
              </a:ext>
            </a:extLst>
          </p:cNvPr>
          <p:cNvPicPr>
            <a:picLocks noChangeAspect="1"/>
          </p:cNvPicPr>
          <p:nvPr/>
        </p:nvPicPr>
        <p:blipFill>
          <a:blip r:embed="rId2"/>
          <a:srcRect l="5018" r="3558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573463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0674" name="Rectangle 2">
            <a:extLst>
              <a:ext uri="{FF2B5EF4-FFF2-40B4-BE49-F238E27FC236}">
                <a16:creationId xmlns:a16="http://schemas.microsoft.com/office/drawing/2014/main" id="{2349CB0C-CE4A-CBA2-DF6E-14F09DFF2786}"/>
              </a:ext>
            </a:extLst>
          </p:cNvPr>
          <p:cNvSpPr>
            <a:spLocks noGrp="1" noChangeArrowheads="1"/>
          </p:cNvSpPr>
          <p:nvPr>
            <p:ph type="title"/>
          </p:nvPr>
        </p:nvSpPr>
        <p:spPr>
          <a:xfrm>
            <a:off x="191614" y="258672"/>
            <a:ext cx="5030243" cy="669985"/>
          </a:xfrm>
        </p:spPr>
        <p:txBody>
          <a:bodyPr/>
          <a:lstStyle/>
          <a:p>
            <a:r>
              <a:rPr lang="en-US" altLang="ja-JP" sz="3200" dirty="0">
                <a:ea typeface="MS PGothic" panose="020B0600070205080204" pitchFamily="34" charset="-128"/>
              </a:rPr>
              <a:t>Steps in a Research Process</a:t>
            </a:r>
            <a:endParaRPr lang="en-US" altLang="en-US" sz="3200" dirty="0">
              <a:solidFill>
                <a:srgbClr val="FF0000"/>
              </a:solidFill>
            </a:endParaRPr>
          </a:p>
        </p:txBody>
      </p:sp>
      <p:pic>
        <p:nvPicPr>
          <p:cNvPr id="540675" name="Picture 3">
            <a:extLst>
              <a:ext uri="{FF2B5EF4-FFF2-40B4-BE49-F238E27FC236}">
                <a16:creationId xmlns:a16="http://schemas.microsoft.com/office/drawing/2014/main" id="{E9BE4AE0-2963-CAA1-7C3A-B39357130E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155" t="11099" r="18535" b="4727"/>
          <a:stretch>
            <a:fillRect/>
          </a:stretch>
        </p:blipFill>
        <p:spPr bwMode="auto">
          <a:xfrm>
            <a:off x="2415595" y="1263650"/>
            <a:ext cx="5473700" cy="4330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a:extLst>
              <a:ext uri="{FF2B5EF4-FFF2-40B4-BE49-F238E27FC236}">
                <a16:creationId xmlns:a16="http://schemas.microsoft.com/office/drawing/2014/main" id="{DDD0A8EE-2459-74ED-9815-F139AFDC476B}"/>
              </a:ext>
            </a:extLst>
          </p:cNvPr>
          <p:cNvSpPr txBox="1">
            <a:spLocks noGrp="1"/>
          </p:cNvSpPr>
          <p:nvPr/>
        </p:nvSpPr>
        <p:spPr>
          <a:xfrm>
            <a:off x="4001614" y="5640327"/>
            <a:ext cx="2895600" cy="365125"/>
          </a:xfrm>
          <a:prstGeom prst="rect">
            <a:avLst/>
          </a:prstGeom>
          <a:noFill/>
        </p:spPr>
        <p:txBody>
          <a:bodyPr anchor="ctr"/>
          <a:lstStyle>
            <a:lvl1pPr>
              <a:spcBef>
                <a:spcPct val="0"/>
              </a:spcBef>
              <a:defRPr>
                <a:solidFill>
                  <a:schemeClr val="tx1"/>
                </a:solidFill>
                <a:latin typeface="Arial" panose="020B0604020202020204" pitchFamily="34" charset="0"/>
              </a:defRPr>
            </a:lvl1pPr>
            <a:lvl2pPr marL="742950" indent="-285750">
              <a:spcBef>
                <a:spcPct val="0"/>
              </a:spcBef>
              <a:defRPr>
                <a:solidFill>
                  <a:schemeClr val="tx1"/>
                </a:solidFill>
                <a:latin typeface="Arial" panose="020B0604020202020204" pitchFamily="34" charset="0"/>
              </a:defRPr>
            </a:lvl2pPr>
            <a:lvl3pPr marL="1143000" indent="-228600">
              <a:spcBef>
                <a:spcPct val="0"/>
              </a:spcBef>
              <a:defRPr>
                <a:solidFill>
                  <a:schemeClr val="tx1"/>
                </a:solidFill>
                <a:latin typeface="Arial" panose="020B0604020202020204" pitchFamily="34" charset="0"/>
              </a:defRPr>
            </a:lvl3pPr>
            <a:lvl4pPr marL="1600200" indent="-228600">
              <a:spcBef>
                <a:spcPct val="0"/>
              </a:spcBef>
              <a:defRPr>
                <a:solidFill>
                  <a:schemeClr val="tx1"/>
                </a:solidFill>
                <a:latin typeface="Arial" panose="020B0604020202020204" pitchFamily="34" charset="0"/>
              </a:defRPr>
            </a:lvl4pPr>
            <a:lvl5pPr marL="2057400" indent="-228600">
              <a:spcBef>
                <a:spcPct val="0"/>
              </a:spcBef>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US" altLang="en-US" sz="1400">
                <a:solidFill>
                  <a:srgbClr val="898989"/>
                </a:solidFill>
                <a:latin typeface="Calibri" panose="020F0502020204030204" pitchFamily="34" charset="0"/>
              </a:rPr>
              <a:t>Source: Neuman (2008) </a:t>
            </a:r>
          </a:p>
        </p:txBody>
      </p:sp>
      <p:sp>
        <p:nvSpPr>
          <p:cNvPr id="540678" name="AutoShape 6">
            <a:extLst>
              <a:ext uri="{FF2B5EF4-FFF2-40B4-BE49-F238E27FC236}">
                <a16:creationId xmlns:a16="http://schemas.microsoft.com/office/drawing/2014/main" id="{F4C8A87A-E2FA-E3CE-3E20-EFDF8D096DD4}"/>
              </a:ext>
            </a:extLst>
          </p:cNvPr>
          <p:cNvSpPr>
            <a:spLocks noChangeArrowheads="1"/>
          </p:cNvSpPr>
          <p:nvPr/>
        </p:nvSpPr>
        <p:spPr bwMode="auto">
          <a:xfrm>
            <a:off x="8112126" y="3716339"/>
            <a:ext cx="2016125" cy="719137"/>
          </a:xfrm>
          <a:prstGeom prst="wedgeRectCallout">
            <a:avLst>
              <a:gd name="adj1" fmla="val -73306"/>
              <a:gd name="adj2" fmla="val 26380"/>
            </a:avLst>
          </a:prstGeom>
          <a:solidFill>
            <a:srgbClr val="FF0000">
              <a:alpha val="62000"/>
            </a:srgbClr>
          </a:solidFill>
          <a:ln w="9525" algn="ctr">
            <a:solidFill>
              <a:srgbClr val="00008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457200">
              <a:spcBef>
                <a:spcPct val="0"/>
              </a:spcBef>
              <a:defRPr>
                <a:solidFill>
                  <a:schemeClr val="tx1"/>
                </a:solidFill>
                <a:latin typeface="Arial" panose="020B0604020202020204" pitchFamily="34" charset="0"/>
              </a:defRPr>
            </a:lvl1pPr>
            <a:lvl2pPr>
              <a:spcBef>
                <a:spcPct val="0"/>
              </a:spcBef>
              <a:defRPr>
                <a:solidFill>
                  <a:schemeClr val="tx1"/>
                </a:solidFill>
                <a:latin typeface="Arial" panose="020B0604020202020204" pitchFamily="34" charset="0"/>
              </a:defRPr>
            </a:lvl2pPr>
            <a:lvl3pPr>
              <a:spcBef>
                <a:spcPct val="0"/>
              </a:spcBef>
              <a:defRPr>
                <a:solidFill>
                  <a:schemeClr val="tx1"/>
                </a:solidFill>
                <a:latin typeface="Arial" panose="020B0604020202020204" pitchFamily="34" charset="0"/>
              </a:defRPr>
            </a:lvl3pPr>
            <a:lvl4pPr>
              <a:spcBef>
                <a:spcPct val="0"/>
              </a:spcBef>
              <a:defRPr>
                <a:solidFill>
                  <a:schemeClr val="tx1"/>
                </a:solidFill>
                <a:latin typeface="Arial" panose="020B0604020202020204" pitchFamily="34" charset="0"/>
              </a:defRPr>
            </a:lvl4pPr>
            <a:lvl5pPr>
              <a:spcBef>
                <a:spcPct val="0"/>
              </a:spcBef>
              <a:defRPr>
                <a:solidFill>
                  <a:schemeClr val="tx1"/>
                </a:solidFill>
                <a:latin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defRPr>
            </a:lvl9pPr>
          </a:lstStyle>
          <a:p>
            <a:pPr>
              <a:spcBef>
                <a:spcPct val="50000"/>
              </a:spcBef>
            </a:pPr>
            <a:r>
              <a:rPr lang="en-US" altLang="en-US">
                <a:solidFill>
                  <a:srgbClr val="012A7D"/>
                </a:solidFill>
              </a:rPr>
              <a:t>The most crucial stage</a:t>
            </a:r>
            <a:endParaRPr lang="en-GB" altLang="zh-TW">
              <a:solidFill>
                <a:srgbClr val="012A7D"/>
              </a:solidFill>
              <a:ea typeface="新細明體" panose="02020500000000000000" pitchFamily="18" charset="-120"/>
            </a:endParaRPr>
          </a:p>
          <a:p>
            <a:pPr algn="ctr">
              <a:spcBef>
                <a:spcPct val="50000"/>
              </a:spcBef>
            </a:pPr>
            <a:endParaRPr lang="zh-TW" altLang="en-GB">
              <a:ea typeface="新細明體" panose="02020500000000000000" pitchFamily="18" charset="-120"/>
            </a:endParaRPr>
          </a:p>
        </p:txBody>
      </p:sp>
      <p:grpSp>
        <p:nvGrpSpPr>
          <p:cNvPr id="2" name="Group 1">
            <a:extLst>
              <a:ext uri="{FF2B5EF4-FFF2-40B4-BE49-F238E27FC236}">
                <a16:creationId xmlns:a16="http://schemas.microsoft.com/office/drawing/2014/main" id="{D3DF89A0-E1EC-A97A-B193-7D6904ACF56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E47CB56-1D23-158B-804B-BC2CF9DB65D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AF78F0EB-0EEF-9BB7-56BA-4D9BA4918F58}"/>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7C941A65-0CE7-5603-81FE-D2E21928BCE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A5D4BAC-D26E-4BF0-714C-E3468FE7FA14}"/>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8" name="Picture 7">
            <a:extLst>
              <a:ext uri="{FF2B5EF4-FFF2-40B4-BE49-F238E27FC236}">
                <a16:creationId xmlns:a16="http://schemas.microsoft.com/office/drawing/2014/main" id="{6C8A2E79-41E0-AA46-5BC4-42592F181B3E}"/>
              </a:ext>
            </a:extLst>
          </p:cNvPr>
          <p:cNvPicPr>
            <a:picLocks noChangeAspect="1"/>
          </p:cNvPicPr>
          <p:nvPr/>
        </p:nvPicPr>
        <p:blipFill>
          <a:blip r:embed="rId6"/>
          <a:stretch>
            <a:fillRect/>
          </a:stretch>
        </p:blipFill>
        <p:spPr>
          <a:xfrm>
            <a:off x="8847826" y="18601"/>
            <a:ext cx="3344174" cy="334417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540675"/>
                                        </p:tgtEl>
                                        <p:attrNameLst>
                                          <p:attrName>style.visibility</p:attrName>
                                        </p:attrNameLst>
                                      </p:cBhvr>
                                      <p:to>
                                        <p:strVal val="visible"/>
                                      </p:to>
                                    </p:set>
                                    <p:animEffect transition="in" filter="dissolve">
                                      <p:cBhvr>
                                        <p:cTn id="7" dur="500"/>
                                        <p:tgtEl>
                                          <p:spTgt spid="54067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2" fill="hold" nodeType="clickEffect">
                                  <p:stCondLst>
                                    <p:cond delay="0"/>
                                  </p:stCondLst>
                                  <p:childTnLst>
                                    <p:set>
                                      <p:cBhvr>
                                        <p:cTn id="11" dur="1" fill="hold">
                                          <p:stCondLst>
                                            <p:cond delay="0"/>
                                          </p:stCondLst>
                                        </p:cTn>
                                        <p:tgtEl>
                                          <p:spTgt spid="540678"/>
                                        </p:tgtEl>
                                        <p:attrNameLst>
                                          <p:attrName>style.visibility</p:attrName>
                                        </p:attrNameLst>
                                      </p:cBhvr>
                                      <p:to>
                                        <p:strVal val="visible"/>
                                      </p:to>
                                    </p:set>
                                    <p:anim calcmode="lin" valueType="num">
                                      <p:cBhvr additive="base">
                                        <p:cTn id="12" dur="500" fill="hold"/>
                                        <p:tgtEl>
                                          <p:spTgt spid="540678"/>
                                        </p:tgtEl>
                                        <p:attrNameLst>
                                          <p:attrName>ppt_x</p:attrName>
                                        </p:attrNameLst>
                                      </p:cBhvr>
                                      <p:tavLst>
                                        <p:tav tm="0">
                                          <p:val>
                                            <p:strVal val="1+#ppt_w/2"/>
                                          </p:val>
                                        </p:tav>
                                        <p:tav tm="100000">
                                          <p:val>
                                            <p:strVal val="#ppt_x"/>
                                          </p:val>
                                        </p:tav>
                                      </p:tavLst>
                                    </p:anim>
                                    <p:anim calcmode="lin" valueType="num">
                                      <p:cBhvr additive="base">
                                        <p:cTn id="13" dur="500" fill="hold"/>
                                        <p:tgtEl>
                                          <p:spTgt spid="5406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067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4255" name="Rectangle 564254">
            <a:extLst>
              <a:ext uri="{FF2B5EF4-FFF2-40B4-BE49-F238E27FC236}">
                <a16:creationId xmlns:a16="http://schemas.microsoft.com/office/drawing/2014/main" id="{FA28AA74-07C1-441C-AFDB-3FEA62C3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1488003D-09C2-8391-151C-466CB10AB55E}"/>
              </a:ext>
            </a:extLst>
          </p:cNvPr>
          <p:cNvPicPr>
            <a:picLocks noChangeAspect="1"/>
          </p:cNvPicPr>
          <p:nvPr/>
        </p:nvPicPr>
        <p:blipFill>
          <a:blip r:embed="rId2"/>
          <a:srcRect l="3317" r="7478"/>
          <a:stretch>
            <a:fillRect/>
          </a:stretch>
        </p:blipFill>
        <p:spPr>
          <a:xfrm>
            <a:off x="7355983" y="0"/>
            <a:ext cx="2376092" cy="2228759"/>
          </a:xfrm>
          <a:prstGeom prst="rect">
            <a:avLst/>
          </a:prstGeom>
        </p:spPr>
      </p:pic>
      <p:pic>
        <p:nvPicPr>
          <p:cNvPr id="9" name="Picture 8">
            <a:extLst>
              <a:ext uri="{FF2B5EF4-FFF2-40B4-BE49-F238E27FC236}">
                <a16:creationId xmlns:a16="http://schemas.microsoft.com/office/drawing/2014/main" id="{0A7F557D-D761-9F34-6E5F-71C23E6F855F}"/>
              </a:ext>
            </a:extLst>
          </p:cNvPr>
          <p:cNvPicPr>
            <a:picLocks noChangeAspect="1"/>
          </p:cNvPicPr>
          <p:nvPr/>
        </p:nvPicPr>
        <p:blipFill>
          <a:blip r:embed="rId3"/>
          <a:srcRect r="-4" b="6197"/>
          <a:stretch>
            <a:fillRect/>
          </a:stretch>
        </p:blipFill>
        <p:spPr>
          <a:xfrm>
            <a:off x="9803480" y="-10223"/>
            <a:ext cx="2376092" cy="2228759"/>
          </a:xfrm>
          <a:prstGeom prst="rect">
            <a:avLst/>
          </a:prstGeom>
        </p:spPr>
      </p:pic>
      <p:pic>
        <p:nvPicPr>
          <p:cNvPr id="8" name="Picture 7">
            <a:extLst>
              <a:ext uri="{FF2B5EF4-FFF2-40B4-BE49-F238E27FC236}">
                <a16:creationId xmlns:a16="http://schemas.microsoft.com/office/drawing/2014/main" id="{95BBAF94-114B-5A57-468B-20AE8413B90A}"/>
              </a:ext>
            </a:extLst>
          </p:cNvPr>
          <p:cNvPicPr>
            <a:picLocks noChangeAspect="1"/>
          </p:cNvPicPr>
          <p:nvPr/>
        </p:nvPicPr>
        <p:blipFill>
          <a:blip r:embed="rId4"/>
          <a:srcRect l="16480" r="-3" b="-3"/>
          <a:stretch>
            <a:fillRect/>
          </a:stretch>
        </p:blipFill>
        <p:spPr>
          <a:xfrm>
            <a:off x="335297" y="3978306"/>
            <a:ext cx="3324552" cy="2229090"/>
          </a:xfrm>
          <a:prstGeom prst="rect">
            <a:avLst/>
          </a:prstGeom>
        </p:spPr>
      </p:pic>
      <p:pic>
        <p:nvPicPr>
          <p:cNvPr id="7" name="Picture 6">
            <a:extLst>
              <a:ext uri="{FF2B5EF4-FFF2-40B4-BE49-F238E27FC236}">
                <a16:creationId xmlns:a16="http://schemas.microsoft.com/office/drawing/2014/main" id="{4AE52AB3-1D2F-A5EB-12FF-53E39C23CD91}"/>
              </a:ext>
            </a:extLst>
          </p:cNvPr>
          <p:cNvPicPr>
            <a:picLocks noChangeAspect="1"/>
          </p:cNvPicPr>
          <p:nvPr/>
        </p:nvPicPr>
        <p:blipFill>
          <a:blip r:embed="rId5"/>
          <a:srcRect l="23026" r="26546" b="2"/>
          <a:stretch>
            <a:fillRect/>
          </a:stretch>
        </p:blipFill>
        <p:spPr>
          <a:xfrm>
            <a:off x="8421084" y="2709873"/>
            <a:ext cx="3612086" cy="4029024"/>
          </a:xfrm>
          <a:prstGeom prst="rect">
            <a:avLst/>
          </a:prstGeom>
        </p:spPr>
      </p:pic>
      <p:pic>
        <p:nvPicPr>
          <p:cNvPr id="12" name="Picture 11">
            <a:extLst>
              <a:ext uri="{FF2B5EF4-FFF2-40B4-BE49-F238E27FC236}">
                <a16:creationId xmlns:a16="http://schemas.microsoft.com/office/drawing/2014/main" id="{9A009601-BB71-8C79-A456-E9C627693A46}"/>
              </a:ext>
            </a:extLst>
          </p:cNvPr>
          <p:cNvPicPr>
            <a:picLocks noChangeAspect="1"/>
          </p:cNvPicPr>
          <p:nvPr/>
        </p:nvPicPr>
        <p:blipFill>
          <a:blip r:embed="rId6"/>
          <a:srcRect l="1" r="-2524" b="8125"/>
          <a:stretch>
            <a:fillRect/>
          </a:stretch>
        </p:blipFill>
        <p:spPr>
          <a:xfrm>
            <a:off x="3659849" y="1218013"/>
            <a:ext cx="4218336" cy="5667566"/>
          </a:xfrm>
          <a:prstGeom prst="rect">
            <a:avLst/>
          </a:prstGeom>
        </p:spPr>
      </p:pic>
      <p:sp>
        <p:nvSpPr>
          <p:cNvPr id="14" name="Title 13">
            <a:extLst>
              <a:ext uri="{FF2B5EF4-FFF2-40B4-BE49-F238E27FC236}">
                <a16:creationId xmlns:a16="http://schemas.microsoft.com/office/drawing/2014/main" id="{570570A5-B86F-EACE-982E-7CD4C86AA79C}"/>
              </a:ext>
            </a:extLst>
          </p:cNvPr>
          <p:cNvSpPr>
            <a:spLocks noGrp="1"/>
          </p:cNvSpPr>
          <p:nvPr>
            <p:ph type="title"/>
          </p:nvPr>
        </p:nvSpPr>
        <p:spPr>
          <a:xfrm>
            <a:off x="838200" y="365125"/>
            <a:ext cx="3049921" cy="2846801"/>
          </a:xfrm>
        </p:spPr>
        <p:txBody>
          <a:bodyPr/>
          <a:lstStyle/>
          <a:p>
            <a:r>
              <a:rPr lang="en-US" dirty="0"/>
              <a:t>Choose your Research Philosophy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5010" name="Title 1">
            <a:extLst>
              <a:ext uri="{FF2B5EF4-FFF2-40B4-BE49-F238E27FC236}">
                <a16:creationId xmlns:a16="http://schemas.microsoft.com/office/drawing/2014/main" id="{3E4B6689-1C1B-AF76-7ED9-1ABB2D5A77AB}"/>
              </a:ext>
            </a:extLst>
          </p:cNvPr>
          <p:cNvSpPr>
            <a:spLocks noGrp="1"/>
          </p:cNvSpPr>
          <p:nvPr>
            <p:ph type="title" idx="4294967295"/>
          </p:nvPr>
        </p:nvSpPr>
        <p:spPr>
          <a:xfrm>
            <a:off x="169689" y="151016"/>
            <a:ext cx="10515600" cy="421872"/>
          </a:xfrm>
        </p:spPr>
        <p:txBody>
          <a:bodyPr>
            <a:normAutofit fontScale="90000"/>
          </a:bodyPr>
          <a:lstStyle/>
          <a:p>
            <a:r>
              <a:rPr lang="en-AU" altLang="en-US" sz="3200" dirty="0"/>
              <a:t>Qualitative &amp; Quantitative Research</a:t>
            </a:r>
            <a:endParaRPr lang="en-US" altLang="en-US" sz="3200" dirty="0"/>
          </a:p>
        </p:txBody>
      </p:sp>
      <p:pic>
        <p:nvPicPr>
          <p:cNvPr id="555011" name="Content Placeholder 4" descr="Table 6.1a.jpg">
            <a:extLst>
              <a:ext uri="{FF2B5EF4-FFF2-40B4-BE49-F238E27FC236}">
                <a16:creationId xmlns:a16="http://schemas.microsoft.com/office/drawing/2014/main" id="{C16C16E9-B671-F933-4278-78DFC1AC69A8}"/>
              </a:ext>
            </a:extLst>
          </p:cNvPr>
          <p:cNvPicPr>
            <a:picLocks noGrp="1" noChangeAspect="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685800" y="850554"/>
            <a:ext cx="4854388" cy="5505918"/>
          </a:xfrm>
        </p:spPr>
      </p:pic>
      <p:pic>
        <p:nvPicPr>
          <p:cNvPr id="555012" name="Content Placeholder 5" descr="Table 6.1b.jpg">
            <a:extLst>
              <a:ext uri="{FF2B5EF4-FFF2-40B4-BE49-F238E27FC236}">
                <a16:creationId xmlns:a16="http://schemas.microsoft.com/office/drawing/2014/main" id="{E8128E53-6221-89E6-9ED0-54E531E9D972}"/>
              </a:ext>
            </a:extLst>
          </p:cNvPr>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5645150" y="886383"/>
            <a:ext cx="4451670" cy="5085233"/>
          </a:xfrm>
        </p:spPr>
      </p:pic>
      <p:sp>
        <p:nvSpPr>
          <p:cNvPr id="5" name="Footer Placeholder 4">
            <a:extLst>
              <a:ext uri="{FF2B5EF4-FFF2-40B4-BE49-F238E27FC236}">
                <a16:creationId xmlns:a16="http://schemas.microsoft.com/office/drawing/2014/main" id="{701BE1A7-2E0E-EC6D-47C8-4A5606F170C9}"/>
              </a:ext>
            </a:extLst>
          </p:cNvPr>
          <p:cNvSpPr txBox="1">
            <a:spLocks noGrp="1"/>
          </p:cNvSpPr>
          <p:nvPr/>
        </p:nvSpPr>
        <p:spPr>
          <a:xfrm>
            <a:off x="4648200" y="5784850"/>
            <a:ext cx="2895600" cy="365125"/>
          </a:xfrm>
          <a:prstGeom prst="rect">
            <a:avLst/>
          </a:prstGeom>
          <a:noFill/>
        </p:spPr>
        <p:txBody>
          <a:bodyPr anchor="ctr"/>
          <a:lstStyle>
            <a:lvl1pPr>
              <a:spcBef>
                <a:spcPct val="0"/>
              </a:spcBef>
              <a:defRPr>
                <a:solidFill>
                  <a:schemeClr val="tx1"/>
                </a:solidFill>
                <a:latin typeface="Arial" panose="020B0604020202020204" pitchFamily="34" charset="0"/>
              </a:defRPr>
            </a:lvl1pPr>
            <a:lvl2pPr marL="742950" indent="-285750">
              <a:spcBef>
                <a:spcPct val="0"/>
              </a:spcBef>
              <a:defRPr>
                <a:solidFill>
                  <a:schemeClr val="tx1"/>
                </a:solidFill>
                <a:latin typeface="Arial" panose="020B0604020202020204" pitchFamily="34" charset="0"/>
              </a:defRPr>
            </a:lvl2pPr>
            <a:lvl3pPr marL="1143000" indent="-228600">
              <a:spcBef>
                <a:spcPct val="0"/>
              </a:spcBef>
              <a:defRPr>
                <a:solidFill>
                  <a:schemeClr val="tx1"/>
                </a:solidFill>
                <a:latin typeface="Arial" panose="020B0604020202020204" pitchFamily="34" charset="0"/>
              </a:defRPr>
            </a:lvl3pPr>
            <a:lvl4pPr marL="1600200" indent="-228600">
              <a:spcBef>
                <a:spcPct val="0"/>
              </a:spcBef>
              <a:defRPr>
                <a:solidFill>
                  <a:schemeClr val="tx1"/>
                </a:solidFill>
                <a:latin typeface="Arial" panose="020B0604020202020204" pitchFamily="34" charset="0"/>
              </a:defRPr>
            </a:lvl4pPr>
            <a:lvl5pPr marL="2057400" indent="-228600">
              <a:spcBef>
                <a:spcPct val="0"/>
              </a:spcBef>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US" altLang="en-US" sz="1400" dirty="0">
                <a:solidFill>
                  <a:srgbClr val="898989"/>
                </a:solidFill>
                <a:latin typeface="Calibri" panose="020F0502020204030204" pitchFamily="34" charset="0"/>
              </a:rPr>
              <a:t>Source: Neuman (2008) </a:t>
            </a:r>
          </a:p>
        </p:txBody>
      </p:sp>
      <p:grpSp>
        <p:nvGrpSpPr>
          <p:cNvPr id="2" name="Group 1">
            <a:extLst>
              <a:ext uri="{FF2B5EF4-FFF2-40B4-BE49-F238E27FC236}">
                <a16:creationId xmlns:a16="http://schemas.microsoft.com/office/drawing/2014/main" id="{1AB15525-EF09-D2C1-959D-CC832309161A}"/>
              </a:ext>
            </a:extLst>
          </p:cNvPr>
          <p:cNvGrpSpPr/>
          <p:nvPr/>
        </p:nvGrpSpPr>
        <p:grpSpPr>
          <a:xfrm>
            <a:off x="0" y="6178954"/>
            <a:ext cx="12192000" cy="669986"/>
            <a:chOff x="0" y="5578608"/>
            <a:chExt cx="12192000" cy="1279393"/>
          </a:xfrm>
        </p:grpSpPr>
        <p:pic>
          <p:nvPicPr>
            <p:cNvPr id="3" name="Picture 2">
              <a:extLst>
                <a:ext uri="{FF2B5EF4-FFF2-40B4-BE49-F238E27FC236}">
                  <a16:creationId xmlns:a16="http://schemas.microsoft.com/office/drawing/2014/main" id="{FF71ED9D-B245-FB34-B3D0-8105629FCDE7}"/>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53901D3F-B6E0-049F-7B63-4FA2539A856F}"/>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99A49DAD-08FF-BA25-2ED7-8F0B2133F25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8A6F7E29-AEA1-639E-15D7-584D535D328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pic>
        <p:nvPicPr>
          <p:cNvPr id="8" name="Picture 7">
            <a:extLst>
              <a:ext uri="{FF2B5EF4-FFF2-40B4-BE49-F238E27FC236}">
                <a16:creationId xmlns:a16="http://schemas.microsoft.com/office/drawing/2014/main" id="{087137F0-833B-7044-858F-C4FC07D2C4B1}"/>
              </a:ext>
            </a:extLst>
          </p:cNvPr>
          <p:cNvPicPr>
            <a:picLocks noChangeAspect="1"/>
          </p:cNvPicPr>
          <p:nvPr/>
        </p:nvPicPr>
        <p:blipFill>
          <a:blip r:embed="rId7"/>
          <a:stretch>
            <a:fillRect/>
          </a:stretch>
        </p:blipFill>
        <p:spPr>
          <a:xfrm>
            <a:off x="9676580" y="9061"/>
            <a:ext cx="2623450" cy="136638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6059" name="Rectangle 55605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6061" name="Rectangle 55606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56063" name="Group 55606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556064" name="Freeform: Shape 55606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6065" name="Freeform: Shape 55606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6066" name="Freeform: Shape 55606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6067" name="Freeform: Shape 55606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56034" name="Rectangle 2">
            <a:extLst>
              <a:ext uri="{FF2B5EF4-FFF2-40B4-BE49-F238E27FC236}">
                <a16:creationId xmlns:a16="http://schemas.microsoft.com/office/drawing/2014/main" id="{6F293B42-092E-D557-DDE4-D33255BF1C3D}"/>
              </a:ext>
            </a:extLst>
          </p:cNvPr>
          <p:cNvSpPr>
            <a:spLocks noGrp="1" noChangeArrowheads="1"/>
          </p:cNvSpPr>
          <p:nvPr>
            <p:ph type="title"/>
          </p:nvPr>
        </p:nvSpPr>
        <p:spPr>
          <a:xfrm>
            <a:off x="640080" y="1243013"/>
            <a:ext cx="3855720" cy="4371974"/>
          </a:xfrm>
        </p:spPr>
        <p:txBody>
          <a:bodyPr>
            <a:normAutofit/>
          </a:bodyPr>
          <a:lstStyle/>
          <a:p>
            <a:r>
              <a:rPr lang="en-GB" altLang="zh-TW" sz="3600" dirty="0">
                <a:solidFill>
                  <a:schemeClr val="tx2"/>
                </a:solidFill>
                <a:ea typeface="新細明體" panose="02020500000000000000" pitchFamily="18" charset="-120"/>
              </a:rPr>
              <a:t>Quantitative Research</a:t>
            </a:r>
            <a:endParaRPr lang="en-GB" altLang="zh-TW" sz="3600">
              <a:solidFill>
                <a:schemeClr val="tx2"/>
              </a:solidFill>
              <a:ea typeface="新細明體" panose="02020500000000000000" pitchFamily="18" charset="-120"/>
            </a:endParaRPr>
          </a:p>
        </p:txBody>
      </p:sp>
      <p:sp>
        <p:nvSpPr>
          <p:cNvPr id="556035" name="Rectangle 3">
            <a:extLst>
              <a:ext uri="{FF2B5EF4-FFF2-40B4-BE49-F238E27FC236}">
                <a16:creationId xmlns:a16="http://schemas.microsoft.com/office/drawing/2014/main" id="{97246A6E-C0FD-5633-4E3D-D4FA4654D871}"/>
              </a:ext>
            </a:extLst>
          </p:cNvPr>
          <p:cNvSpPr>
            <a:spLocks noGrp="1" noChangeArrowheads="1"/>
          </p:cNvSpPr>
          <p:nvPr>
            <p:ph type="body" idx="1"/>
          </p:nvPr>
        </p:nvSpPr>
        <p:spPr>
          <a:xfrm>
            <a:off x="4968814" y="678611"/>
            <a:ext cx="6418859" cy="5373682"/>
          </a:xfrm>
        </p:spPr>
        <p:txBody>
          <a:bodyPr anchor="ctr">
            <a:noAutofit/>
          </a:bodyPr>
          <a:lstStyle/>
          <a:p>
            <a:r>
              <a:rPr lang="en-GB" altLang="zh-TW" sz="2400" dirty="0">
                <a:solidFill>
                  <a:schemeClr val="tx2"/>
                </a:solidFill>
                <a:ea typeface="新細明體" panose="02020500000000000000" pitchFamily="18" charset="-120"/>
              </a:rPr>
              <a:t>Strengths:</a:t>
            </a:r>
          </a:p>
          <a:p>
            <a:pPr lvl="1">
              <a:spcBef>
                <a:spcPct val="40000"/>
              </a:spcBef>
            </a:pPr>
            <a:r>
              <a:rPr lang="en-GB" altLang="zh-TW" dirty="0">
                <a:solidFill>
                  <a:schemeClr val="tx2"/>
                </a:solidFill>
                <a:ea typeface="新細明體" panose="02020500000000000000" pitchFamily="18" charset="-120"/>
              </a:rPr>
              <a:t> Enables the research and description of social structures and processes that are not directly observable</a:t>
            </a:r>
          </a:p>
          <a:p>
            <a:pPr lvl="1">
              <a:spcBef>
                <a:spcPct val="40000"/>
              </a:spcBef>
            </a:pPr>
            <a:r>
              <a:rPr lang="en-GB" altLang="zh-TW" dirty="0">
                <a:solidFill>
                  <a:schemeClr val="tx2"/>
                </a:solidFill>
                <a:ea typeface="新細明體" panose="02020500000000000000" pitchFamily="18" charset="-120"/>
              </a:rPr>
              <a:t> Well-suited for quantitative description, </a:t>
            </a:r>
            <a:r>
              <a:rPr lang="en-GB" altLang="zh-TW" u="sng" dirty="0">
                <a:solidFill>
                  <a:schemeClr val="tx2"/>
                </a:solidFill>
                <a:ea typeface="新細明體" panose="02020500000000000000" pitchFamily="18" charset="-120"/>
              </a:rPr>
              <a:t>comparisons</a:t>
            </a:r>
            <a:r>
              <a:rPr lang="en-GB" altLang="zh-TW" dirty="0">
                <a:solidFill>
                  <a:schemeClr val="tx2"/>
                </a:solidFill>
                <a:ea typeface="新細明體" panose="02020500000000000000" pitchFamily="18" charset="-120"/>
              </a:rPr>
              <a:t> between groups, areas etc.</a:t>
            </a:r>
          </a:p>
          <a:p>
            <a:pPr lvl="1">
              <a:spcBef>
                <a:spcPct val="40000"/>
              </a:spcBef>
            </a:pPr>
            <a:r>
              <a:rPr lang="en-GB" altLang="zh-TW" dirty="0">
                <a:solidFill>
                  <a:schemeClr val="tx2"/>
                </a:solidFill>
                <a:ea typeface="新細明體" panose="02020500000000000000" pitchFamily="18" charset="-120"/>
              </a:rPr>
              <a:t> Description of </a:t>
            </a:r>
            <a:r>
              <a:rPr lang="en-GB" altLang="zh-TW" u="sng" dirty="0">
                <a:solidFill>
                  <a:schemeClr val="tx2"/>
                </a:solidFill>
                <a:ea typeface="新細明體" panose="02020500000000000000" pitchFamily="18" charset="-120"/>
              </a:rPr>
              <a:t>change</a:t>
            </a:r>
            <a:r>
              <a:rPr lang="en-GB" altLang="zh-TW" dirty="0">
                <a:solidFill>
                  <a:schemeClr val="tx2"/>
                </a:solidFill>
                <a:ea typeface="新細明體" panose="02020500000000000000" pitchFamily="18" charset="-120"/>
              </a:rPr>
              <a:t>, e.g. econometric analysis</a:t>
            </a:r>
          </a:p>
          <a:p>
            <a:pPr lvl="1">
              <a:spcBef>
                <a:spcPct val="40000"/>
              </a:spcBef>
            </a:pPr>
            <a:r>
              <a:rPr lang="en-GB" altLang="zh-TW" dirty="0">
                <a:solidFill>
                  <a:schemeClr val="tx2"/>
                </a:solidFill>
                <a:ea typeface="新細明體" panose="02020500000000000000" pitchFamily="18" charset="-120"/>
              </a:rPr>
              <a:t> Analysis and explanation of (causal) </a:t>
            </a:r>
            <a:r>
              <a:rPr lang="en-GB" altLang="zh-TW" u="sng" dirty="0">
                <a:solidFill>
                  <a:schemeClr val="tx2"/>
                </a:solidFill>
                <a:ea typeface="新細明體" panose="02020500000000000000" pitchFamily="18" charset="-120"/>
              </a:rPr>
              <a:t>dependencies</a:t>
            </a:r>
            <a:r>
              <a:rPr lang="en-GB" altLang="zh-TW" dirty="0">
                <a:solidFill>
                  <a:schemeClr val="tx2"/>
                </a:solidFill>
                <a:ea typeface="新細明體" panose="02020500000000000000" pitchFamily="18" charset="-120"/>
              </a:rPr>
              <a:t> between social phenomena</a:t>
            </a:r>
          </a:p>
          <a:p>
            <a:pPr lvl="1">
              <a:spcBef>
                <a:spcPct val="40000"/>
              </a:spcBef>
            </a:pPr>
            <a:r>
              <a:rPr lang="en-GB" altLang="zh-TW" dirty="0">
                <a:solidFill>
                  <a:schemeClr val="tx2"/>
                </a:solidFill>
                <a:ea typeface="新細明體" panose="02020500000000000000" pitchFamily="18" charset="-120"/>
              </a:rPr>
              <a:t>Testing and validating already constructed theories about how and why phenomena occur</a:t>
            </a:r>
          </a:p>
          <a:p>
            <a:pPr lvl="1">
              <a:spcBef>
                <a:spcPct val="40000"/>
              </a:spcBef>
            </a:pPr>
            <a:r>
              <a:rPr lang="en-GB" altLang="zh-TW" dirty="0">
                <a:solidFill>
                  <a:schemeClr val="tx2"/>
                </a:solidFill>
                <a:ea typeface="新細明體" panose="02020500000000000000" pitchFamily="18" charset="-120"/>
              </a:rPr>
              <a:t>Data analysis is relatively less time consuming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1192" name="Rectangle 56119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1194" name="Rectangle 56119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61196" name="Group 56119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561197" name="Freeform: Shape 56119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1198" name="Freeform: Shape 56119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1199" name="Freeform: Shape 56119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1200" name="Freeform: Shape 56119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61154" name="Rectangle 2">
            <a:extLst>
              <a:ext uri="{FF2B5EF4-FFF2-40B4-BE49-F238E27FC236}">
                <a16:creationId xmlns:a16="http://schemas.microsoft.com/office/drawing/2014/main" id="{3A34FFEC-1142-9545-D8D4-B3B74893558E}"/>
              </a:ext>
            </a:extLst>
          </p:cNvPr>
          <p:cNvSpPr>
            <a:spLocks noGrp="1" noChangeArrowheads="1"/>
          </p:cNvSpPr>
          <p:nvPr>
            <p:ph type="title"/>
          </p:nvPr>
        </p:nvSpPr>
        <p:spPr>
          <a:xfrm>
            <a:off x="640080" y="1243013"/>
            <a:ext cx="3855720" cy="4371974"/>
          </a:xfrm>
        </p:spPr>
        <p:txBody>
          <a:bodyPr>
            <a:normAutofit/>
          </a:bodyPr>
          <a:lstStyle/>
          <a:p>
            <a:r>
              <a:rPr lang="en-GB" altLang="zh-TW" sz="3600" dirty="0">
                <a:solidFill>
                  <a:schemeClr val="tx2"/>
                </a:solidFill>
                <a:ea typeface="新細明體" panose="02020500000000000000" pitchFamily="18" charset="-120"/>
              </a:rPr>
              <a:t>Quantitative Research</a:t>
            </a:r>
          </a:p>
        </p:txBody>
      </p:sp>
      <p:sp>
        <p:nvSpPr>
          <p:cNvPr id="561155" name="Rectangle 3">
            <a:extLst>
              <a:ext uri="{FF2B5EF4-FFF2-40B4-BE49-F238E27FC236}">
                <a16:creationId xmlns:a16="http://schemas.microsoft.com/office/drawing/2014/main" id="{8C39B1B6-0D8E-9E6A-2FA2-ACA8A3A4A9ED}"/>
              </a:ext>
            </a:extLst>
          </p:cNvPr>
          <p:cNvSpPr>
            <a:spLocks noGrp="1" noChangeArrowheads="1"/>
          </p:cNvSpPr>
          <p:nvPr>
            <p:ph type="body" idx="1"/>
          </p:nvPr>
        </p:nvSpPr>
        <p:spPr>
          <a:xfrm>
            <a:off x="5374307" y="683879"/>
            <a:ext cx="6177613" cy="5666206"/>
          </a:xfrm>
        </p:spPr>
        <p:txBody>
          <a:bodyPr anchor="ctr">
            <a:noAutofit/>
          </a:bodyPr>
          <a:lstStyle/>
          <a:p>
            <a:r>
              <a:rPr lang="en-GB" altLang="zh-TW" sz="2400" dirty="0">
                <a:solidFill>
                  <a:schemeClr val="tx2"/>
                </a:solidFill>
                <a:ea typeface="新細明體" panose="02020500000000000000" pitchFamily="18" charset="-120"/>
              </a:rPr>
              <a:t>Weaknesses:</a:t>
            </a:r>
          </a:p>
          <a:p>
            <a:pPr lvl="1">
              <a:spcBef>
                <a:spcPct val="35000"/>
              </a:spcBef>
            </a:pPr>
            <a:r>
              <a:rPr lang="en-GB" altLang="zh-TW" dirty="0">
                <a:solidFill>
                  <a:schemeClr val="tx2"/>
                </a:solidFill>
                <a:ea typeface="新細明體" panose="02020500000000000000" pitchFamily="18" charset="-120"/>
              </a:rPr>
              <a:t>Simplifies and “compresses” the complex reality: abstract and constrained perspective</a:t>
            </a:r>
          </a:p>
          <a:p>
            <a:pPr lvl="1">
              <a:spcBef>
                <a:spcPct val="35000"/>
              </a:spcBef>
            </a:pPr>
            <a:r>
              <a:rPr lang="en-GB" altLang="zh-TW" dirty="0">
                <a:solidFill>
                  <a:schemeClr val="tx2"/>
                </a:solidFill>
                <a:ea typeface="新細明體" panose="02020500000000000000" pitchFamily="18" charset="-120"/>
              </a:rPr>
              <a:t> Only applicable for measurable (</a:t>
            </a:r>
            <a:r>
              <a:rPr lang="en-GB" altLang="zh-TW" u="sng" dirty="0">
                <a:solidFill>
                  <a:schemeClr val="tx2"/>
                </a:solidFill>
                <a:ea typeface="新細明體" panose="02020500000000000000" pitchFamily="18" charset="-120"/>
              </a:rPr>
              <a:t>quantifiable</a:t>
            </a:r>
            <a:r>
              <a:rPr lang="en-GB" altLang="zh-TW" dirty="0">
                <a:solidFill>
                  <a:schemeClr val="tx2"/>
                </a:solidFill>
                <a:ea typeface="新細明體" panose="02020500000000000000" pitchFamily="18" charset="-120"/>
              </a:rPr>
              <a:t>) phenomena</a:t>
            </a:r>
          </a:p>
          <a:p>
            <a:pPr lvl="1">
              <a:spcBef>
                <a:spcPct val="35000"/>
              </a:spcBef>
            </a:pPr>
            <a:r>
              <a:rPr lang="en-GB" altLang="zh-TW" dirty="0">
                <a:solidFill>
                  <a:schemeClr val="tx2"/>
                </a:solidFill>
                <a:ea typeface="新細明體" panose="02020500000000000000" pitchFamily="18" charset="-120"/>
              </a:rPr>
              <a:t>Difficult to study processes or ”</a:t>
            </a:r>
            <a:r>
              <a:rPr lang="en-GB" altLang="zh-TW" u="sng" dirty="0">
                <a:solidFill>
                  <a:schemeClr val="tx2"/>
                </a:solidFill>
                <a:ea typeface="新細明體" panose="02020500000000000000" pitchFamily="18" charset="-120"/>
              </a:rPr>
              <a:t>dynamic</a:t>
            </a:r>
            <a:r>
              <a:rPr lang="en-GB" altLang="zh-TW" dirty="0">
                <a:solidFill>
                  <a:schemeClr val="tx2"/>
                </a:solidFill>
                <a:ea typeface="新細明體" panose="02020500000000000000" pitchFamily="18" charset="-120"/>
              </a:rPr>
              <a:t>” phenomena: produces static view of the reality (cross-sectional vs longitudinal)</a:t>
            </a:r>
          </a:p>
          <a:p>
            <a:pPr lvl="1">
              <a:spcBef>
                <a:spcPct val="35000"/>
              </a:spcBef>
            </a:pPr>
            <a:r>
              <a:rPr lang="en-GB" altLang="zh-TW" dirty="0">
                <a:solidFill>
                  <a:schemeClr val="tx2"/>
                </a:solidFill>
                <a:ea typeface="新細明體" panose="02020500000000000000" pitchFamily="18" charset="-120"/>
              </a:rPr>
              <a:t>The researcher might miss out on phenomena occurring because of the focus on theory or hypothesis testing rather than on theory or hypothesis </a:t>
            </a:r>
            <a:r>
              <a:rPr lang="en-GB" altLang="zh-TW" u="sng" dirty="0">
                <a:solidFill>
                  <a:schemeClr val="tx2"/>
                </a:solidFill>
                <a:ea typeface="新細明體" panose="02020500000000000000" pitchFamily="18" charset="-120"/>
              </a:rPr>
              <a:t>generation</a:t>
            </a:r>
            <a:r>
              <a:rPr lang="en-GB" altLang="zh-TW" dirty="0">
                <a:solidFill>
                  <a:schemeClr val="tx2"/>
                </a:solidFill>
                <a:ea typeface="新細明體" panose="02020500000000000000" pitchFamily="18" charset="-120"/>
              </a:rPr>
              <a:t> (called the </a:t>
            </a:r>
            <a:r>
              <a:rPr lang="en-GB" altLang="zh-TW" i="1" dirty="0">
                <a:solidFill>
                  <a:schemeClr val="tx2"/>
                </a:solidFill>
                <a:ea typeface="新細明體" panose="02020500000000000000" pitchFamily="18" charset="-120"/>
              </a:rPr>
              <a:t>confirmation bias</a:t>
            </a:r>
            <a:r>
              <a:rPr lang="en-GB" altLang="zh-TW" dirty="0">
                <a:solidFill>
                  <a:schemeClr val="tx2"/>
                </a:solidFill>
                <a:ea typeface="新細明體" panose="02020500000000000000" pitchFamily="18" charset="-120"/>
              </a:rPr>
              <a:t>)</a:t>
            </a:r>
          </a:p>
          <a:p>
            <a:pPr lvl="1">
              <a:spcBef>
                <a:spcPct val="35000"/>
              </a:spcBef>
            </a:pPr>
            <a:r>
              <a:rPr lang="en-GB" altLang="zh-TW" dirty="0">
                <a:solidFill>
                  <a:schemeClr val="tx2"/>
                </a:solidFill>
                <a:ea typeface="新細明體" panose="02020500000000000000" pitchFamily="18" charset="-120"/>
              </a:rPr>
              <a:t>Knowledge produced might be too abstract and general for direct application to specific local situations, contexts and individuals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ECA42-BF22-223C-D170-8B77ACE3A304}"/>
            </a:ext>
          </a:extLst>
        </p:cNvPr>
        <p:cNvGrpSpPr/>
        <p:nvPr/>
      </p:nvGrpSpPr>
      <p:grpSpPr>
        <a:xfrm>
          <a:off x="0" y="0"/>
          <a:ext cx="0" cy="0"/>
          <a:chOff x="0" y="0"/>
          <a:chExt cx="0" cy="0"/>
        </a:xfrm>
      </p:grpSpPr>
      <p:pic>
        <p:nvPicPr>
          <p:cNvPr id="531460" name="Picture 4">
            <a:extLst>
              <a:ext uri="{FF2B5EF4-FFF2-40B4-BE49-F238E27FC236}">
                <a16:creationId xmlns:a16="http://schemas.microsoft.com/office/drawing/2014/main" id="{53A3DA81-E89C-C03E-2D68-6D2AF6B14CE7}"/>
              </a:ext>
            </a:extLst>
          </p:cNvPr>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a:stretch>
            <a:fillRect/>
          </a:stretch>
        </p:blipFill>
        <p:spPr bwMode="auto">
          <a:xfrm>
            <a:off x="1678801" y="885826"/>
            <a:ext cx="9032742" cy="5364483"/>
          </a:xfrm>
          <a:prstGeom prst="rect">
            <a:avLst/>
          </a:prstGeom>
          <a:noFill/>
          <a:extLst>
            <a:ext uri="{909E8E84-426E-40DD-AFC4-6F175D3DCCD1}">
              <a14:hiddenFill xmlns:a14="http://schemas.microsoft.com/office/drawing/2010/main">
                <a:solidFill>
                  <a:srgbClr val="FFFFFF"/>
                </a:solidFill>
              </a14:hiddenFill>
            </a:ext>
          </a:extLst>
        </p:spPr>
      </p:pic>
      <p:sp>
        <p:nvSpPr>
          <p:cNvPr id="531461" name="Rectangle 5">
            <a:extLst>
              <a:ext uri="{FF2B5EF4-FFF2-40B4-BE49-F238E27FC236}">
                <a16:creationId xmlns:a16="http://schemas.microsoft.com/office/drawing/2014/main" id="{C9EAD4DB-56A2-3C1D-4575-18CC2CD44A9B}"/>
              </a:ext>
            </a:extLst>
          </p:cNvPr>
          <p:cNvSpPr>
            <a:spLocks noChangeArrowheads="1"/>
          </p:cNvSpPr>
          <p:nvPr/>
        </p:nvSpPr>
        <p:spPr bwMode="auto">
          <a:xfrm>
            <a:off x="2209800" y="306389"/>
            <a:ext cx="7772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GB" altLang="zh-TW" sz="3200">
                <a:ea typeface="新細明體" panose="02020500000000000000" pitchFamily="18" charset="-120"/>
              </a:rPr>
              <a:t>Research Design</a:t>
            </a:r>
          </a:p>
        </p:txBody>
      </p:sp>
      <p:sp>
        <p:nvSpPr>
          <p:cNvPr id="531462" name="Text Box 6">
            <a:extLst>
              <a:ext uri="{FF2B5EF4-FFF2-40B4-BE49-F238E27FC236}">
                <a16:creationId xmlns:a16="http://schemas.microsoft.com/office/drawing/2014/main" id="{B9BF2B0C-13DD-2BA9-629C-3FE9D8502A45}"/>
              </a:ext>
            </a:extLst>
          </p:cNvPr>
          <p:cNvSpPr txBox="1">
            <a:spLocks noChangeArrowheads="1"/>
          </p:cNvSpPr>
          <p:nvPr/>
        </p:nvSpPr>
        <p:spPr bwMode="auto">
          <a:xfrm>
            <a:off x="7535864" y="6381750"/>
            <a:ext cx="25923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0"/>
              </a:spcBef>
            </a:pPr>
            <a:r>
              <a:rPr lang="en-US" altLang="en-US" sz="1200">
                <a:solidFill>
                  <a:srgbClr val="777777"/>
                </a:solidFill>
                <a:latin typeface="B Helvetica Bold" charset="0"/>
              </a:rPr>
              <a:t>Source: Sekaran (2003), p.118.</a:t>
            </a:r>
            <a:endParaRPr lang="en-US" altLang="en-US">
              <a:solidFill>
                <a:srgbClr val="777777"/>
              </a:solidFill>
              <a:latin typeface="B Helvetica Bold" charset="0"/>
            </a:endParaRPr>
          </a:p>
        </p:txBody>
      </p:sp>
      <p:sp>
        <p:nvSpPr>
          <p:cNvPr id="531463" name="Rectangle 7">
            <a:extLst>
              <a:ext uri="{FF2B5EF4-FFF2-40B4-BE49-F238E27FC236}">
                <a16:creationId xmlns:a16="http://schemas.microsoft.com/office/drawing/2014/main" id="{99933BDD-6A85-19C6-7EEE-F0E129858D52}"/>
              </a:ext>
            </a:extLst>
          </p:cNvPr>
          <p:cNvSpPr>
            <a:spLocks noChangeArrowheads="1"/>
          </p:cNvSpPr>
          <p:nvPr/>
        </p:nvSpPr>
        <p:spPr bwMode="auto">
          <a:xfrm>
            <a:off x="2424114" y="2307709"/>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pSp>
        <p:nvGrpSpPr>
          <p:cNvPr id="2" name="Group 1">
            <a:extLst>
              <a:ext uri="{FF2B5EF4-FFF2-40B4-BE49-F238E27FC236}">
                <a16:creationId xmlns:a16="http://schemas.microsoft.com/office/drawing/2014/main" id="{AB4DAD59-8769-AFC4-34D7-AB53A6E6B05F}"/>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78F48E3-13FE-E6B1-EE5C-94D0B38981F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07CFBF8-1572-D55B-11D3-BF74F3988D9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E868D15E-4183-3906-B18F-6CDBDB1A0EA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8A91CF0-B014-66EB-B373-95B16219FA9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7" name="Rectangle: Rounded Corners 6">
            <a:extLst>
              <a:ext uri="{FF2B5EF4-FFF2-40B4-BE49-F238E27FC236}">
                <a16:creationId xmlns:a16="http://schemas.microsoft.com/office/drawing/2014/main" id="{257F24DB-2C6A-388C-95AA-D4704F79C411}"/>
              </a:ext>
            </a:extLst>
          </p:cNvPr>
          <p:cNvSpPr/>
          <p:nvPr/>
        </p:nvSpPr>
        <p:spPr>
          <a:xfrm>
            <a:off x="2370326" y="1490197"/>
            <a:ext cx="1213014" cy="1385247"/>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3051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0" name="Rectangle 2">
            <a:extLst>
              <a:ext uri="{FF2B5EF4-FFF2-40B4-BE49-F238E27FC236}">
                <a16:creationId xmlns:a16="http://schemas.microsoft.com/office/drawing/2014/main" id="{89C1E021-CCBF-A2F3-6650-7685ADA04F05}"/>
              </a:ext>
            </a:extLst>
          </p:cNvPr>
          <p:cNvSpPr>
            <a:spLocks noGrp="1" noChangeArrowheads="1"/>
          </p:cNvSpPr>
          <p:nvPr>
            <p:ph type="title"/>
          </p:nvPr>
        </p:nvSpPr>
        <p:spPr>
          <a:xfrm>
            <a:off x="526196" y="0"/>
            <a:ext cx="8382000" cy="838200"/>
          </a:xfrm>
        </p:spPr>
        <p:txBody>
          <a:bodyPr/>
          <a:lstStyle/>
          <a:p>
            <a:r>
              <a:rPr lang="en-US" altLang="en-US" sz="3200" dirty="0"/>
              <a:t>Three Types of Research</a:t>
            </a:r>
          </a:p>
        </p:txBody>
      </p:sp>
      <p:sp>
        <p:nvSpPr>
          <p:cNvPr id="488451" name="Rectangle 3">
            <a:extLst>
              <a:ext uri="{FF2B5EF4-FFF2-40B4-BE49-F238E27FC236}">
                <a16:creationId xmlns:a16="http://schemas.microsoft.com/office/drawing/2014/main" id="{149F8AE0-7DC8-DE50-3AE6-771024645BBC}"/>
              </a:ext>
            </a:extLst>
          </p:cNvPr>
          <p:cNvSpPr>
            <a:spLocks noGrp="1" noChangeArrowheads="1"/>
          </p:cNvSpPr>
          <p:nvPr>
            <p:ph type="body" idx="1"/>
          </p:nvPr>
        </p:nvSpPr>
        <p:spPr>
          <a:xfrm>
            <a:off x="1283234" y="826035"/>
            <a:ext cx="10557861" cy="3257135"/>
          </a:xfrm>
        </p:spPr>
        <p:txBody>
          <a:bodyPr>
            <a:normAutofit/>
          </a:bodyPr>
          <a:lstStyle/>
          <a:p>
            <a:pPr marL="280988" indent="-280988">
              <a:spcBef>
                <a:spcPct val="35000"/>
              </a:spcBef>
              <a:buNone/>
              <a:tabLst>
                <a:tab pos="381000" algn="l"/>
              </a:tabLst>
            </a:pPr>
            <a:r>
              <a:rPr lang="en-US" altLang="en-US" sz="3200" dirty="0"/>
              <a:t>Given the purpose of a study:</a:t>
            </a:r>
          </a:p>
          <a:p>
            <a:pPr marL="280988" indent="-280988">
              <a:spcBef>
                <a:spcPct val="35000"/>
              </a:spcBef>
              <a:tabLst>
                <a:tab pos="381000" algn="l"/>
              </a:tabLst>
            </a:pPr>
            <a:r>
              <a:rPr lang="en-US" altLang="en-US" sz="3200" b="1" dirty="0"/>
              <a:t>Exploratory</a:t>
            </a:r>
            <a:r>
              <a:rPr lang="en-US" altLang="en-US" sz="3200" dirty="0"/>
              <a:t>– exploring a new issue or topic</a:t>
            </a:r>
          </a:p>
          <a:p>
            <a:pPr marL="280988" indent="-280988">
              <a:spcBef>
                <a:spcPct val="35000"/>
              </a:spcBef>
              <a:tabLst>
                <a:tab pos="381000" algn="l"/>
              </a:tabLst>
            </a:pPr>
            <a:r>
              <a:rPr lang="en-US" altLang="en-US" sz="3200" b="1" dirty="0"/>
              <a:t>Descriptive</a:t>
            </a:r>
            <a:r>
              <a:rPr lang="en-US" altLang="en-US" sz="3200" dirty="0"/>
              <a:t> – </a:t>
            </a:r>
            <a:r>
              <a:rPr lang="en-AU" altLang="en-US" sz="3200" dirty="0"/>
              <a:t>finding out, describing what is </a:t>
            </a:r>
            <a:endParaRPr lang="en-US" altLang="en-US" sz="3200" dirty="0"/>
          </a:p>
          <a:p>
            <a:pPr marL="280988" indent="-280988">
              <a:spcBef>
                <a:spcPct val="35000"/>
              </a:spcBef>
              <a:tabLst>
                <a:tab pos="381000" algn="l"/>
              </a:tabLst>
            </a:pPr>
            <a:r>
              <a:rPr lang="en-US" altLang="en-US" sz="3200" b="1" dirty="0"/>
              <a:t> Explanatory </a:t>
            </a:r>
            <a:r>
              <a:rPr lang="en-US" altLang="en-US" sz="3200" dirty="0"/>
              <a:t>(or hypothesis testing) – </a:t>
            </a:r>
            <a:r>
              <a:rPr lang="en-AU" altLang="en-US" sz="3200" dirty="0"/>
              <a:t>explaining </a:t>
            </a:r>
            <a:r>
              <a:rPr lang="en-AU" altLang="en-US" sz="3200" i="1" dirty="0"/>
              <a:t>how</a:t>
            </a:r>
            <a:r>
              <a:rPr lang="en-AU" altLang="en-US" sz="3200" dirty="0"/>
              <a:t> or </a:t>
            </a:r>
            <a:r>
              <a:rPr lang="en-AU" altLang="en-US" sz="3200" i="1" dirty="0"/>
              <a:t>why</a:t>
            </a:r>
            <a:r>
              <a:rPr lang="en-AU" altLang="en-US" sz="3200" dirty="0"/>
              <a:t> things are as they are (and using this to predict)</a:t>
            </a:r>
            <a:endParaRPr lang="en-US" altLang="en-US" sz="3200" dirty="0"/>
          </a:p>
        </p:txBody>
      </p:sp>
      <p:grpSp>
        <p:nvGrpSpPr>
          <p:cNvPr id="2" name="Group 1">
            <a:extLst>
              <a:ext uri="{FF2B5EF4-FFF2-40B4-BE49-F238E27FC236}">
                <a16:creationId xmlns:a16="http://schemas.microsoft.com/office/drawing/2014/main" id="{BB766DE4-9E59-FA39-B74A-BB286E259AE4}"/>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2941E9F-1211-165F-F14F-D76A4CC51CF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3D8407A-BD10-3E3F-2FCC-EF5C59C4ADC0}"/>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E25C2D10-2F4B-44D5-2F98-B1E31403EFF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5184D0C-BED5-647B-C721-9F2D187EA44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7" name="Picture 6">
            <a:extLst>
              <a:ext uri="{FF2B5EF4-FFF2-40B4-BE49-F238E27FC236}">
                <a16:creationId xmlns:a16="http://schemas.microsoft.com/office/drawing/2014/main" id="{CD8A9F3F-585A-31E3-0D1B-A198B9DF801F}"/>
              </a:ext>
            </a:extLst>
          </p:cNvPr>
          <p:cNvPicPr>
            <a:picLocks noChangeAspect="1"/>
          </p:cNvPicPr>
          <p:nvPr/>
        </p:nvPicPr>
        <p:blipFill>
          <a:blip r:embed="rId5"/>
          <a:stretch>
            <a:fillRect/>
          </a:stretch>
        </p:blipFill>
        <p:spPr>
          <a:xfrm>
            <a:off x="167808" y="3658866"/>
            <a:ext cx="4237677" cy="2373099"/>
          </a:xfrm>
          <a:prstGeom prst="rect">
            <a:avLst/>
          </a:prstGeom>
        </p:spPr>
      </p:pic>
      <p:pic>
        <p:nvPicPr>
          <p:cNvPr id="8" name="Picture 7">
            <a:extLst>
              <a:ext uri="{FF2B5EF4-FFF2-40B4-BE49-F238E27FC236}">
                <a16:creationId xmlns:a16="http://schemas.microsoft.com/office/drawing/2014/main" id="{02D31477-32B8-4CD7-83B2-5DCB4F89D2BF}"/>
              </a:ext>
            </a:extLst>
          </p:cNvPr>
          <p:cNvPicPr>
            <a:picLocks noChangeAspect="1"/>
          </p:cNvPicPr>
          <p:nvPr/>
        </p:nvPicPr>
        <p:blipFill>
          <a:blip r:embed="rId6"/>
          <a:stretch>
            <a:fillRect/>
          </a:stretch>
        </p:blipFill>
        <p:spPr>
          <a:xfrm>
            <a:off x="4543825" y="3619384"/>
            <a:ext cx="3678091" cy="2452061"/>
          </a:xfrm>
          <a:prstGeom prst="rect">
            <a:avLst/>
          </a:prstGeom>
        </p:spPr>
      </p:pic>
      <p:pic>
        <p:nvPicPr>
          <p:cNvPr id="9" name="Picture 8">
            <a:extLst>
              <a:ext uri="{FF2B5EF4-FFF2-40B4-BE49-F238E27FC236}">
                <a16:creationId xmlns:a16="http://schemas.microsoft.com/office/drawing/2014/main" id="{5CA121BF-428B-4F8A-B93D-9195318DC21E}"/>
              </a:ext>
            </a:extLst>
          </p:cNvPr>
          <p:cNvPicPr>
            <a:picLocks noChangeAspect="1"/>
          </p:cNvPicPr>
          <p:nvPr/>
        </p:nvPicPr>
        <p:blipFill>
          <a:blip r:embed="rId7"/>
          <a:stretch>
            <a:fillRect/>
          </a:stretch>
        </p:blipFill>
        <p:spPr>
          <a:xfrm>
            <a:off x="8221916" y="3619383"/>
            <a:ext cx="4150659" cy="24520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884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884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884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884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845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1717" name="Rectangle 5417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1719" name="Group 5417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541720" name="Rectangle 5417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1721" name="Rectangle 5417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1722" name="Rectangle 5417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1724" name="Rectangle 5417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1698" name="Rectangle 2">
            <a:extLst>
              <a:ext uri="{FF2B5EF4-FFF2-40B4-BE49-F238E27FC236}">
                <a16:creationId xmlns:a16="http://schemas.microsoft.com/office/drawing/2014/main" id="{79FA40D0-B68F-9BB7-5E05-83DDD9161BB2}"/>
              </a:ext>
            </a:extLst>
          </p:cNvPr>
          <p:cNvSpPr>
            <a:spLocks noGrp="1" noChangeArrowheads="1"/>
          </p:cNvSpPr>
          <p:nvPr>
            <p:ph type="title"/>
          </p:nvPr>
        </p:nvSpPr>
        <p:spPr>
          <a:xfrm>
            <a:off x="1043631" y="809898"/>
            <a:ext cx="9942716" cy="1554480"/>
          </a:xfrm>
        </p:spPr>
        <p:txBody>
          <a:bodyPr anchor="ctr">
            <a:normAutofit/>
          </a:bodyPr>
          <a:lstStyle/>
          <a:p>
            <a:r>
              <a:rPr lang="en-GB" altLang="zh-TW" sz="4800">
                <a:ea typeface="新細明體" panose="02020500000000000000" pitchFamily="18" charset="-120"/>
              </a:rPr>
              <a:t>Exploratory Research</a:t>
            </a:r>
          </a:p>
        </p:txBody>
      </p:sp>
      <p:sp>
        <p:nvSpPr>
          <p:cNvPr id="541699" name="Rectangle 3">
            <a:extLst>
              <a:ext uri="{FF2B5EF4-FFF2-40B4-BE49-F238E27FC236}">
                <a16:creationId xmlns:a16="http://schemas.microsoft.com/office/drawing/2014/main" id="{F5041789-AF17-B012-4D1E-66B9E6F51351}"/>
              </a:ext>
            </a:extLst>
          </p:cNvPr>
          <p:cNvSpPr>
            <a:spLocks noGrp="1" noChangeArrowheads="1"/>
          </p:cNvSpPr>
          <p:nvPr>
            <p:ph type="body" idx="1"/>
          </p:nvPr>
        </p:nvSpPr>
        <p:spPr>
          <a:xfrm>
            <a:off x="1045028" y="3017522"/>
            <a:ext cx="9941319" cy="3124658"/>
          </a:xfrm>
        </p:spPr>
        <p:txBody>
          <a:bodyPr anchor="ctr">
            <a:normAutofit/>
          </a:bodyPr>
          <a:lstStyle/>
          <a:p>
            <a:pPr>
              <a:spcBef>
                <a:spcPct val="35000"/>
              </a:spcBef>
            </a:pPr>
            <a:r>
              <a:rPr lang="en-GB" altLang="zh-TW" sz="2200">
                <a:ea typeface="新細明體" panose="02020500000000000000" pitchFamily="18" charset="-120"/>
              </a:rPr>
              <a:t>Use when your research objectives are vague or general rather than specific </a:t>
            </a:r>
          </a:p>
          <a:p>
            <a:pPr>
              <a:spcBef>
                <a:spcPct val="35000"/>
              </a:spcBef>
            </a:pPr>
            <a:r>
              <a:rPr lang="en-GB" altLang="zh-TW" sz="2200">
                <a:ea typeface="新細明體" panose="02020500000000000000" pitchFamily="18" charset="-120"/>
              </a:rPr>
              <a:t>Use it to explore an issue or topic</a:t>
            </a:r>
          </a:p>
          <a:p>
            <a:pPr lvl="1">
              <a:spcBef>
                <a:spcPct val="35000"/>
              </a:spcBef>
            </a:pPr>
            <a:r>
              <a:rPr lang="en-GB" altLang="zh-TW" sz="2200">
                <a:ea typeface="新細明體" panose="02020500000000000000" pitchFamily="18" charset="-120"/>
              </a:rPr>
              <a:t>To identify a problem</a:t>
            </a:r>
          </a:p>
          <a:p>
            <a:pPr lvl="1">
              <a:spcBef>
                <a:spcPct val="35000"/>
              </a:spcBef>
            </a:pPr>
            <a:r>
              <a:rPr lang="en-GB" altLang="zh-TW" sz="2200">
                <a:ea typeface="新細明體" panose="02020500000000000000" pitchFamily="18" charset="-120"/>
              </a:rPr>
              <a:t>To clarify the nature of a problem</a:t>
            </a:r>
          </a:p>
          <a:p>
            <a:pPr lvl="1">
              <a:spcBef>
                <a:spcPct val="35000"/>
              </a:spcBef>
            </a:pPr>
            <a:r>
              <a:rPr lang="en-GB" altLang="zh-TW" sz="2200">
                <a:ea typeface="新細明體" panose="02020500000000000000" pitchFamily="18" charset="-120"/>
              </a:rPr>
              <a:t>To define the issues involved</a:t>
            </a:r>
          </a:p>
          <a:p>
            <a:pPr lvl="1">
              <a:spcBef>
                <a:spcPct val="35000"/>
              </a:spcBef>
            </a:pPr>
            <a:r>
              <a:rPr lang="en-GB" altLang="zh-TW" sz="2200">
                <a:ea typeface="新細明體" panose="02020500000000000000" pitchFamily="18" charset="-120"/>
              </a:rPr>
              <a:t>To reach a better understanding</a:t>
            </a:r>
          </a:p>
          <a:p>
            <a:pPr>
              <a:spcBef>
                <a:spcPct val="35000"/>
              </a:spcBef>
            </a:pPr>
            <a:r>
              <a:rPr lang="en-US" altLang="en-US" sz="2200" i="1"/>
              <a:t>Qualitative design is useful and necessary for a exploratory study</a:t>
            </a:r>
            <a:endParaRPr lang="en-GB" altLang="zh-TW" sz="2200" i="1">
              <a:ea typeface="新細明體" panose="02020500000000000000" pitchFamily="18" charset="-120"/>
            </a:endParaRPr>
          </a:p>
        </p:txBody>
      </p:sp>
      <p:cxnSp>
        <p:nvCxnSpPr>
          <p:cNvPr id="541726" name="Straight Connector 5417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741" name="Rectangle 54274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2743" name="Group 54274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542744" name="Rectangle 54274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5" name="Rectangle 54274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6" name="Rectangle 54274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2748" name="Rectangle 54274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22" name="Rectangle 2">
            <a:extLst>
              <a:ext uri="{FF2B5EF4-FFF2-40B4-BE49-F238E27FC236}">
                <a16:creationId xmlns:a16="http://schemas.microsoft.com/office/drawing/2014/main" id="{E12116ED-475F-6A64-1331-FD61CF2C9E52}"/>
              </a:ext>
            </a:extLst>
          </p:cNvPr>
          <p:cNvSpPr>
            <a:spLocks noGrp="1" noChangeArrowheads="1"/>
          </p:cNvSpPr>
          <p:nvPr>
            <p:ph type="title"/>
          </p:nvPr>
        </p:nvSpPr>
        <p:spPr>
          <a:xfrm>
            <a:off x="1043631" y="809898"/>
            <a:ext cx="9942716" cy="673460"/>
          </a:xfrm>
        </p:spPr>
        <p:txBody>
          <a:bodyPr anchor="ctr">
            <a:normAutofit fontScale="90000"/>
          </a:bodyPr>
          <a:lstStyle/>
          <a:p>
            <a:r>
              <a:rPr lang="en-GB" altLang="zh-TW" sz="4800" dirty="0">
                <a:ea typeface="新細明體" panose="02020500000000000000" pitchFamily="18" charset="-120"/>
              </a:rPr>
              <a:t>Descriptive Research</a:t>
            </a:r>
          </a:p>
        </p:txBody>
      </p:sp>
      <p:sp>
        <p:nvSpPr>
          <p:cNvPr id="542723" name="Rectangle 3">
            <a:extLst>
              <a:ext uri="{FF2B5EF4-FFF2-40B4-BE49-F238E27FC236}">
                <a16:creationId xmlns:a16="http://schemas.microsoft.com/office/drawing/2014/main" id="{D8E4A4D3-E52C-3B3E-6781-518505FFDBD0}"/>
              </a:ext>
            </a:extLst>
          </p:cNvPr>
          <p:cNvSpPr>
            <a:spLocks noGrp="1" noChangeArrowheads="1"/>
          </p:cNvSpPr>
          <p:nvPr>
            <p:ph type="body" idx="1"/>
          </p:nvPr>
        </p:nvSpPr>
        <p:spPr>
          <a:xfrm>
            <a:off x="731525" y="2404683"/>
            <a:ext cx="9941319" cy="3124658"/>
          </a:xfrm>
        </p:spPr>
        <p:txBody>
          <a:bodyPr anchor="ctr">
            <a:noAutofit/>
          </a:bodyPr>
          <a:lstStyle/>
          <a:p>
            <a:pPr>
              <a:spcBef>
                <a:spcPct val="35000"/>
              </a:spcBef>
            </a:pPr>
            <a:r>
              <a:rPr lang="en-US" altLang="en-US" dirty="0"/>
              <a:t>Because the social world is constantly changing, descriptive research is continuously needed</a:t>
            </a:r>
          </a:p>
          <a:p>
            <a:pPr lvl="1">
              <a:spcBef>
                <a:spcPct val="35000"/>
              </a:spcBef>
            </a:pPr>
            <a:r>
              <a:rPr lang="en-US" altLang="en-US" sz="2800" dirty="0"/>
              <a:t>e.g. tourist flows, leisure participation</a:t>
            </a:r>
          </a:p>
          <a:p>
            <a:pPr>
              <a:spcBef>
                <a:spcPct val="35000"/>
              </a:spcBef>
            </a:pPr>
            <a:r>
              <a:rPr lang="en-US" altLang="en-US" dirty="0"/>
              <a:t>Descriptive research needed for:</a:t>
            </a:r>
          </a:p>
          <a:p>
            <a:pPr lvl="1">
              <a:spcBef>
                <a:spcPct val="35000"/>
              </a:spcBef>
            </a:pPr>
            <a:r>
              <a:rPr lang="en-US" altLang="en-US" sz="2800" dirty="0"/>
              <a:t>market profiles</a:t>
            </a:r>
          </a:p>
          <a:p>
            <a:pPr lvl="1">
              <a:spcBef>
                <a:spcPct val="35000"/>
              </a:spcBef>
            </a:pPr>
            <a:r>
              <a:rPr lang="en-US" altLang="en-US" sz="2800" dirty="0"/>
              <a:t>needs assessment, etc.</a:t>
            </a:r>
          </a:p>
          <a:p>
            <a:pPr>
              <a:spcBef>
                <a:spcPct val="35000"/>
              </a:spcBef>
            </a:pPr>
            <a:r>
              <a:rPr lang="en-GB" altLang="zh-TW" dirty="0">
                <a:ea typeface="新細明體" panose="02020500000000000000" pitchFamily="18" charset="-120"/>
              </a:rPr>
              <a:t>Use when you have clearly defined research objectives</a:t>
            </a:r>
          </a:p>
          <a:p>
            <a:pPr>
              <a:spcBef>
                <a:spcPct val="35000"/>
              </a:spcBef>
            </a:pPr>
            <a:r>
              <a:rPr lang="en-GB" altLang="zh-TW" dirty="0">
                <a:ea typeface="新細明體" panose="02020500000000000000" pitchFamily="18" charset="-120"/>
              </a:rPr>
              <a:t>Use it to describe, to build a picture</a:t>
            </a:r>
          </a:p>
          <a:p>
            <a:pPr lvl="1">
              <a:spcBef>
                <a:spcPct val="35000"/>
              </a:spcBef>
            </a:pPr>
            <a:r>
              <a:rPr lang="en-GB" altLang="zh-TW" sz="2800" dirty="0">
                <a:ea typeface="新細明體" panose="02020500000000000000" pitchFamily="18" charset="-120"/>
              </a:rPr>
              <a:t>Who?/ What?/ How?/ How many?/ When?/ Where?</a:t>
            </a:r>
          </a:p>
        </p:txBody>
      </p:sp>
      <p:cxnSp>
        <p:nvCxnSpPr>
          <p:cNvPr id="542750" name="Straight Connector 54274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3752" name="Rectangle 543751">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3754" name="Group 543753">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543755" name="Rectangle 543754">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3756" name="Rectangle 543755">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3758" name="Rectangle 543757">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3746" name="Rectangle 2">
            <a:extLst>
              <a:ext uri="{FF2B5EF4-FFF2-40B4-BE49-F238E27FC236}">
                <a16:creationId xmlns:a16="http://schemas.microsoft.com/office/drawing/2014/main" id="{5F1E8F9C-43B0-6936-2200-0428073BA397}"/>
              </a:ext>
            </a:extLst>
          </p:cNvPr>
          <p:cNvSpPr>
            <a:spLocks noGrp="1" noChangeArrowheads="1"/>
          </p:cNvSpPr>
          <p:nvPr>
            <p:ph type="title"/>
          </p:nvPr>
        </p:nvSpPr>
        <p:spPr>
          <a:xfrm>
            <a:off x="1178848" y="399254"/>
            <a:ext cx="5040285" cy="698687"/>
          </a:xfrm>
        </p:spPr>
        <p:txBody>
          <a:bodyPr anchor="b">
            <a:normAutofit/>
          </a:bodyPr>
          <a:lstStyle/>
          <a:p>
            <a:r>
              <a:rPr lang="en-GB" altLang="zh-TW" sz="4000" dirty="0">
                <a:ea typeface="新細明體" panose="02020500000000000000" pitchFamily="18" charset="-120"/>
              </a:rPr>
              <a:t>Explanatory Research</a:t>
            </a:r>
          </a:p>
        </p:txBody>
      </p:sp>
      <p:sp>
        <p:nvSpPr>
          <p:cNvPr id="543760" name="Rectangle 543759">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3747" name="Rectangle 3">
            <a:extLst>
              <a:ext uri="{FF2B5EF4-FFF2-40B4-BE49-F238E27FC236}">
                <a16:creationId xmlns:a16="http://schemas.microsoft.com/office/drawing/2014/main" id="{32241140-CA7D-3902-4553-EFC414991B29}"/>
              </a:ext>
            </a:extLst>
          </p:cNvPr>
          <p:cNvSpPr>
            <a:spLocks noGrp="1" noChangeArrowheads="1"/>
          </p:cNvSpPr>
          <p:nvPr>
            <p:ph type="body" idx="1"/>
          </p:nvPr>
        </p:nvSpPr>
        <p:spPr>
          <a:xfrm>
            <a:off x="1055715" y="1621331"/>
            <a:ext cx="10810236" cy="4519267"/>
          </a:xfrm>
        </p:spPr>
        <p:txBody>
          <a:bodyPr anchor="ctr">
            <a:noAutofit/>
          </a:bodyPr>
          <a:lstStyle/>
          <a:p>
            <a:r>
              <a:rPr lang="en-GB" altLang="zh-TW" dirty="0">
                <a:ea typeface="新細明體" panose="02020500000000000000" pitchFamily="18" charset="-120"/>
              </a:rPr>
              <a:t>Use when you need to </a:t>
            </a:r>
            <a:r>
              <a:rPr lang="en-GB" altLang="zh-TW" i="1" dirty="0">
                <a:ea typeface="新細明體" panose="02020500000000000000" pitchFamily="18" charset="-120"/>
              </a:rPr>
              <a:t>explain</a:t>
            </a:r>
            <a:r>
              <a:rPr lang="en-GB" altLang="zh-TW" dirty="0">
                <a:ea typeface="新細明體" panose="02020500000000000000" pitchFamily="18" charset="-120"/>
              </a:rPr>
              <a:t> relationships or </a:t>
            </a:r>
            <a:r>
              <a:rPr lang="en-GB" altLang="zh-TW" i="1" dirty="0">
                <a:ea typeface="新細明體" panose="02020500000000000000" pitchFamily="18" charset="-120"/>
              </a:rPr>
              <a:t>predict</a:t>
            </a:r>
            <a:r>
              <a:rPr lang="en-GB" altLang="zh-TW" dirty="0">
                <a:ea typeface="新細明體" panose="02020500000000000000" pitchFamily="18" charset="-120"/>
              </a:rPr>
              <a:t> outcomes </a:t>
            </a:r>
          </a:p>
          <a:p>
            <a:r>
              <a:rPr lang="en-GB" altLang="zh-TW" dirty="0">
                <a:ea typeface="新細明體" panose="02020500000000000000" pitchFamily="18" charset="-120"/>
              </a:rPr>
              <a:t>Use it to: </a:t>
            </a:r>
          </a:p>
          <a:p>
            <a:pPr lvl="1"/>
            <a:r>
              <a:rPr lang="en-GB" altLang="zh-TW" sz="2800" dirty="0">
                <a:ea typeface="新細明體" panose="02020500000000000000" pitchFamily="18" charset="-120"/>
              </a:rPr>
              <a:t>Rule out alternative explanations</a:t>
            </a:r>
          </a:p>
          <a:p>
            <a:pPr lvl="1"/>
            <a:r>
              <a:rPr lang="en-GB" altLang="zh-TW" sz="2800" dirty="0">
                <a:ea typeface="新細明體" panose="02020500000000000000" pitchFamily="18" charset="-120"/>
              </a:rPr>
              <a:t>Develop causal explanations (hypothesis testing)</a:t>
            </a:r>
          </a:p>
          <a:p>
            <a:pPr lvl="1"/>
            <a:r>
              <a:rPr lang="en-US" altLang="en-US" sz="2800" dirty="0"/>
              <a:t>Involves: why and how?</a:t>
            </a:r>
          </a:p>
          <a:p>
            <a:pPr>
              <a:spcBef>
                <a:spcPct val="35000"/>
              </a:spcBef>
            </a:pPr>
            <a:r>
              <a:rPr lang="en-US" altLang="en-US" i="1" dirty="0"/>
              <a:t>Quantitative design is often employed in a explanatory study</a:t>
            </a:r>
          </a:p>
          <a:p>
            <a:pPr>
              <a:spcBef>
                <a:spcPct val="35000"/>
              </a:spcBef>
            </a:pPr>
            <a:r>
              <a:rPr lang="en-US" altLang="en-US" dirty="0"/>
              <a:t>“</a:t>
            </a:r>
            <a:r>
              <a:rPr lang="en-US" altLang="en-US" i="1" dirty="0"/>
              <a:t>Methodological rigor increases as we move progressively from an exploratory study to a explanatory [hypothesis-testing] study</a:t>
            </a:r>
            <a:r>
              <a:rPr lang="en-US" altLang="en-US" dirty="0"/>
              <a:t>” (Sekaran,2003). </a:t>
            </a:r>
            <a:endParaRPr lang="en-GB" altLang="zh-TW" dirty="0">
              <a:ea typeface="新細明體" panose="02020500000000000000" pitchFamily="18" charset="-12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82" name="Title 1">
            <a:extLst>
              <a:ext uri="{FF2B5EF4-FFF2-40B4-BE49-F238E27FC236}">
                <a16:creationId xmlns:a16="http://schemas.microsoft.com/office/drawing/2014/main" id="{878841F4-FF77-1149-2EF5-84B08113A78E}"/>
              </a:ext>
            </a:extLst>
          </p:cNvPr>
          <p:cNvSpPr>
            <a:spLocks noGrp="1"/>
          </p:cNvSpPr>
          <p:nvPr>
            <p:ph type="title" idx="4294967295"/>
          </p:nvPr>
        </p:nvSpPr>
        <p:spPr>
          <a:xfrm>
            <a:off x="838200" y="365125"/>
            <a:ext cx="10515600" cy="685753"/>
          </a:xfrm>
        </p:spPr>
        <p:txBody>
          <a:bodyPr/>
          <a:lstStyle/>
          <a:p>
            <a:r>
              <a:rPr lang="en-US" altLang="en-US" sz="3400" dirty="0"/>
              <a:t>Three Types of Research</a:t>
            </a:r>
          </a:p>
        </p:txBody>
      </p:sp>
      <p:sp>
        <p:nvSpPr>
          <p:cNvPr id="4" name="Footer Placeholder 3">
            <a:extLst>
              <a:ext uri="{FF2B5EF4-FFF2-40B4-BE49-F238E27FC236}">
                <a16:creationId xmlns:a16="http://schemas.microsoft.com/office/drawing/2014/main" id="{B9BA178A-6BAB-14D6-EC49-882132FCB049}"/>
              </a:ext>
            </a:extLst>
          </p:cNvPr>
          <p:cNvSpPr txBox="1">
            <a:spLocks noGrp="1"/>
          </p:cNvSpPr>
          <p:nvPr/>
        </p:nvSpPr>
        <p:spPr>
          <a:xfrm>
            <a:off x="9414420" y="5182810"/>
            <a:ext cx="2895600" cy="365125"/>
          </a:xfrm>
          <a:prstGeom prst="rect">
            <a:avLst/>
          </a:prstGeom>
          <a:noFill/>
        </p:spPr>
        <p:txBody>
          <a:bodyPr anchor="ctr"/>
          <a:lstStyle>
            <a:lvl1pPr>
              <a:spcBef>
                <a:spcPct val="0"/>
              </a:spcBef>
              <a:defRPr>
                <a:solidFill>
                  <a:schemeClr val="tx1"/>
                </a:solidFill>
                <a:latin typeface="Arial" panose="020B0604020202020204" pitchFamily="34" charset="0"/>
              </a:defRPr>
            </a:lvl1pPr>
            <a:lvl2pPr marL="742950" indent="-285750">
              <a:spcBef>
                <a:spcPct val="0"/>
              </a:spcBef>
              <a:defRPr>
                <a:solidFill>
                  <a:schemeClr val="tx1"/>
                </a:solidFill>
                <a:latin typeface="Arial" panose="020B0604020202020204" pitchFamily="34" charset="0"/>
              </a:defRPr>
            </a:lvl2pPr>
            <a:lvl3pPr marL="1143000" indent="-228600">
              <a:spcBef>
                <a:spcPct val="0"/>
              </a:spcBef>
              <a:defRPr>
                <a:solidFill>
                  <a:schemeClr val="tx1"/>
                </a:solidFill>
                <a:latin typeface="Arial" panose="020B0604020202020204" pitchFamily="34" charset="0"/>
              </a:defRPr>
            </a:lvl3pPr>
            <a:lvl4pPr marL="1600200" indent="-228600">
              <a:spcBef>
                <a:spcPct val="0"/>
              </a:spcBef>
              <a:defRPr>
                <a:solidFill>
                  <a:schemeClr val="tx1"/>
                </a:solidFill>
                <a:latin typeface="Arial" panose="020B0604020202020204" pitchFamily="34" charset="0"/>
              </a:defRPr>
            </a:lvl4pPr>
            <a:lvl5pPr marL="2057400" indent="-228600">
              <a:spcBef>
                <a:spcPct val="0"/>
              </a:spcBef>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US" altLang="en-US" sz="1400">
                <a:solidFill>
                  <a:srgbClr val="777777"/>
                </a:solidFill>
                <a:latin typeface="Calibri" panose="020F0502020204030204" pitchFamily="34" charset="0"/>
              </a:rPr>
              <a:t>Source: Neuman (2008)</a:t>
            </a:r>
            <a:r>
              <a:rPr lang="en-US" altLang="en-US" sz="1200">
                <a:solidFill>
                  <a:srgbClr val="777777"/>
                </a:solidFill>
                <a:latin typeface="Calibri" panose="020F0502020204030204" pitchFamily="34" charset="0"/>
              </a:rPr>
              <a:t> </a:t>
            </a:r>
          </a:p>
        </p:txBody>
      </p:sp>
      <p:pic>
        <p:nvPicPr>
          <p:cNvPr id="532484" name="Content Placeholder 5" descr="Box 1.2.jpg">
            <a:extLst>
              <a:ext uri="{FF2B5EF4-FFF2-40B4-BE49-F238E27FC236}">
                <a16:creationId xmlns:a16="http://schemas.microsoft.com/office/drawing/2014/main" id="{82E14702-07B6-3342-3EF7-B1FAD3F3A7CC}"/>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rcRect t="19426"/>
          <a:stretch>
            <a:fillRect/>
          </a:stretch>
        </p:blipFill>
        <p:spPr>
          <a:xfrm>
            <a:off x="2135188" y="1881875"/>
            <a:ext cx="7542212" cy="4262438"/>
          </a:xfrm>
        </p:spPr>
      </p:pic>
      <p:sp>
        <p:nvSpPr>
          <p:cNvPr id="532485" name="Text Box 5">
            <a:extLst>
              <a:ext uri="{FF2B5EF4-FFF2-40B4-BE49-F238E27FC236}">
                <a16:creationId xmlns:a16="http://schemas.microsoft.com/office/drawing/2014/main" id="{586FAD96-DBC4-B0FD-5CED-FF7D25A22A47}"/>
              </a:ext>
            </a:extLst>
          </p:cNvPr>
          <p:cNvSpPr txBox="1">
            <a:spLocks noChangeArrowheads="1"/>
          </p:cNvSpPr>
          <p:nvPr/>
        </p:nvSpPr>
        <p:spPr bwMode="auto">
          <a:xfrm>
            <a:off x="1939760" y="1050878"/>
            <a:ext cx="8064500" cy="830997"/>
          </a:xfrm>
          <a:prstGeom prst="rect">
            <a:avLst/>
          </a:prstGeom>
          <a:solidFill>
            <a:srgbClr val="CCFFCC">
              <a:alpha val="57001"/>
            </a:srgbClr>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a:spcBef>
                <a:spcPct val="0"/>
              </a:spcBef>
              <a:defRPr>
                <a:solidFill>
                  <a:schemeClr val="tx1"/>
                </a:solidFill>
                <a:latin typeface="Arial" panose="020B0604020202020204" pitchFamily="34" charset="0"/>
              </a:defRPr>
            </a:lvl1pPr>
            <a:lvl2pPr>
              <a:spcBef>
                <a:spcPct val="0"/>
              </a:spcBef>
              <a:defRPr>
                <a:solidFill>
                  <a:schemeClr val="tx1"/>
                </a:solidFill>
                <a:latin typeface="Arial" panose="020B0604020202020204" pitchFamily="34" charset="0"/>
              </a:defRPr>
            </a:lvl2pPr>
            <a:lvl3pPr>
              <a:spcBef>
                <a:spcPct val="0"/>
              </a:spcBef>
              <a:defRPr>
                <a:solidFill>
                  <a:schemeClr val="tx1"/>
                </a:solidFill>
                <a:latin typeface="Arial" panose="020B0604020202020204" pitchFamily="34" charset="0"/>
              </a:defRPr>
            </a:lvl3pPr>
            <a:lvl4pPr>
              <a:spcBef>
                <a:spcPct val="0"/>
              </a:spcBef>
              <a:defRPr>
                <a:solidFill>
                  <a:schemeClr val="tx1"/>
                </a:solidFill>
                <a:latin typeface="Arial" panose="020B0604020202020204" pitchFamily="34" charset="0"/>
              </a:defRPr>
            </a:lvl4pPr>
            <a:lvl5pPr>
              <a:spcBef>
                <a:spcPct val="0"/>
              </a:spcBef>
              <a:defRPr>
                <a:solidFill>
                  <a:schemeClr val="tx1"/>
                </a:solidFill>
                <a:latin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defRPr>
            </a:lvl9pPr>
          </a:lstStyle>
          <a:p>
            <a:pPr>
              <a:spcBef>
                <a:spcPct val="50000"/>
              </a:spcBef>
            </a:pPr>
            <a:r>
              <a:rPr lang="en-US" altLang="en-US" sz="2400" dirty="0">
                <a:solidFill>
                  <a:srgbClr val="003D7D"/>
                </a:solidFill>
              </a:rPr>
              <a:t>All three purposes can be integrated into one research process</a:t>
            </a:r>
            <a:endParaRPr lang="en-GB" altLang="zh-TW" sz="2400" dirty="0">
              <a:solidFill>
                <a:srgbClr val="003D7D"/>
              </a:solidFill>
              <a:ea typeface="新細明體" panose="02020500000000000000" pitchFamily="18" charset="-120"/>
            </a:endParaRPr>
          </a:p>
        </p:txBody>
      </p:sp>
      <p:grpSp>
        <p:nvGrpSpPr>
          <p:cNvPr id="2" name="Group 1">
            <a:extLst>
              <a:ext uri="{FF2B5EF4-FFF2-40B4-BE49-F238E27FC236}">
                <a16:creationId xmlns:a16="http://schemas.microsoft.com/office/drawing/2014/main" id="{CD4C0002-D744-AC28-AC60-5E73F24086D6}"/>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3F751E5E-1348-36B0-E26A-3C652D0785F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DE84783D-5297-B6FA-907D-E432BB925A8E}"/>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0D6F58D0-22EC-44DC-A357-A65397BBC7B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DEAD453A-1D5A-F7E3-1291-0BFA4873CCA4}"/>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32485"/>
                                        </p:tgtEl>
                                        <p:attrNameLst>
                                          <p:attrName>style.visibility</p:attrName>
                                        </p:attrNameLst>
                                      </p:cBhvr>
                                      <p:to>
                                        <p:strVal val="visible"/>
                                      </p:to>
                                    </p:set>
                                    <p:animEffect transition="in" filter="blinds(horizontal)">
                                      <p:cBhvr>
                                        <p:cTn id="7" dur="500"/>
                                        <p:tgtEl>
                                          <p:spTgt spid="5324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48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FE1A7F2-3EDB-2BB8-2794-AAE0E7C34043}"/>
              </a:ext>
            </a:extLst>
          </p:cNvPr>
          <p:cNvPicPr>
            <a:picLocks noChangeAspect="1"/>
          </p:cNvPicPr>
          <p:nvPr/>
        </p:nvPicPr>
        <p:blipFill>
          <a:blip r:embed="rId2"/>
          <a:stretch>
            <a:fillRect/>
          </a:stretch>
        </p:blipFill>
        <p:spPr>
          <a:xfrm>
            <a:off x="991240" y="643467"/>
            <a:ext cx="9309338" cy="6167435"/>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1825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5250" name="Picture 2">
            <a:extLst>
              <a:ext uri="{FF2B5EF4-FFF2-40B4-BE49-F238E27FC236}">
                <a16:creationId xmlns:a16="http://schemas.microsoft.com/office/drawing/2014/main" id="{2312C9DB-A769-0968-88D3-D4CE3A1A3F83}"/>
              </a:ext>
            </a:extLst>
          </p:cNvPr>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a:stretch>
            <a:fillRect/>
          </a:stretch>
        </p:blipFill>
        <p:spPr bwMode="auto">
          <a:xfrm>
            <a:off x="1749023" y="1104639"/>
            <a:ext cx="8318500" cy="4525062"/>
          </a:xfrm>
          <a:prstGeom prst="rect">
            <a:avLst/>
          </a:prstGeom>
          <a:noFill/>
          <a:extLst>
            <a:ext uri="{909E8E84-426E-40DD-AFC4-6F175D3DCCD1}">
              <a14:hiddenFill xmlns:a14="http://schemas.microsoft.com/office/drawing/2010/main">
                <a:solidFill>
                  <a:srgbClr val="FFFFFF"/>
                </a:solidFill>
              </a14:hiddenFill>
            </a:ext>
          </a:extLst>
        </p:spPr>
      </p:pic>
      <p:sp>
        <p:nvSpPr>
          <p:cNvPr id="565251" name="Rectangle 3">
            <a:extLst>
              <a:ext uri="{FF2B5EF4-FFF2-40B4-BE49-F238E27FC236}">
                <a16:creationId xmlns:a16="http://schemas.microsoft.com/office/drawing/2014/main" id="{3CC99CEC-FA4E-6C65-0404-BEE04EBC5F4C}"/>
              </a:ext>
            </a:extLst>
          </p:cNvPr>
          <p:cNvSpPr>
            <a:spLocks noChangeArrowheads="1"/>
          </p:cNvSpPr>
          <p:nvPr/>
        </p:nvSpPr>
        <p:spPr bwMode="auto">
          <a:xfrm>
            <a:off x="2209800" y="306389"/>
            <a:ext cx="7772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GB" altLang="zh-TW" sz="3200">
                <a:ea typeface="新細明體" panose="02020500000000000000" pitchFamily="18" charset="-120"/>
              </a:rPr>
              <a:t>Research Design</a:t>
            </a:r>
          </a:p>
        </p:txBody>
      </p:sp>
      <p:sp>
        <p:nvSpPr>
          <p:cNvPr id="565252" name="Text Box 4">
            <a:extLst>
              <a:ext uri="{FF2B5EF4-FFF2-40B4-BE49-F238E27FC236}">
                <a16:creationId xmlns:a16="http://schemas.microsoft.com/office/drawing/2014/main" id="{86750485-C3BF-7803-E7A8-5D5A3E18EE96}"/>
              </a:ext>
            </a:extLst>
          </p:cNvPr>
          <p:cNvSpPr txBox="1">
            <a:spLocks noChangeArrowheads="1"/>
          </p:cNvSpPr>
          <p:nvPr/>
        </p:nvSpPr>
        <p:spPr bwMode="auto">
          <a:xfrm>
            <a:off x="10067523" y="5098861"/>
            <a:ext cx="25923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0"/>
              </a:spcBef>
            </a:pPr>
            <a:r>
              <a:rPr lang="en-US" altLang="en-US" sz="1200">
                <a:solidFill>
                  <a:srgbClr val="777777"/>
                </a:solidFill>
                <a:latin typeface="B Helvetica Bold" charset="0"/>
              </a:rPr>
              <a:t>Source: Sekaran (2003), p.118.</a:t>
            </a:r>
            <a:endParaRPr lang="en-US" altLang="en-US">
              <a:solidFill>
                <a:srgbClr val="777777"/>
              </a:solidFill>
              <a:latin typeface="B Helvetica Bold" charset="0"/>
            </a:endParaRPr>
          </a:p>
        </p:txBody>
      </p:sp>
      <p:grpSp>
        <p:nvGrpSpPr>
          <p:cNvPr id="2" name="Group 1">
            <a:extLst>
              <a:ext uri="{FF2B5EF4-FFF2-40B4-BE49-F238E27FC236}">
                <a16:creationId xmlns:a16="http://schemas.microsoft.com/office/drawing/2014/main" id="{E2C9D603-3455-5021-1CA3-437DEFC932FE}"/>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92CDA1DA-DCDB-9791-8188-9B5A8B40939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F7B53A8-E904-09F6-9A85-D17B5AA3EA0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A60C6E6-2C7A-7258-5880-91A183E69D1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4C38878-EE38-E018-7421-E4CD6071621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8" name="Rectangle: Rounded Corners 7">
            <a:extLst>
              <a:ext uri="{FF2B5EF4-FFF2-40B4-BE49-F238E27FC236}">
                <a16:creationId xmlns:a16="http://schemas.microsoft.com/office/drawing/2014/main" id="{A90F7BDB-F088-5060-1D0D-279ABD7BF65C}"/>
              </a:ext>
            </a:extLst>
          </p:cNvPr>
          <p:cNvSpPr/>
          <p:nvPr/>
        </p:nvSpPr>
        <p:spPr>
          <a:xfrm>
            <a:off x="3597821" y="1542197"/>
            <a:ext cx="1213014" cy="1385247"/>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6280" name="Rectangle 566279">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6282" name="Group 566281">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566283" name="Rectangle 566282">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6284" name="Rectangle 566283">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6286" name="Rectangle 566285">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6274" name="Rectangle 2">
            <a:extLst>
              <a:ext uri="{FF2B5EF4-FFF2-40B4-BE49-F238E27FC236}">
                <a16:creationId xmlns:a16="http://schemas.microsoft.com/office/drawing/2014/main" id="{2267E5F2-B0AD-42CB-9B9F-78040CEB959F}"/>
              </a:ext>
            </a:extLst>
          </p:cNvPr>
          <p:cNvSpPr>
            <a:spLocks noGrp="1" noChangeArrowheads="1"/>
          </p:cNvSpPr>
          <p:nvPr>
            <p:ph type="title"/>
          </p:nvPr>
        </p:nvSpPr>
        <p:spPr>
          <a:xfrm>
            <a:off x="953189" y="343416"/>
            <a:ext cx="5040285" cy="703841"/>
          </a:xfrm>
        </p:spPr>
        <p:txBody>
          <a:bodyPr anchor="b">
            <a:normAutofit/>
          </a:bodyPr>
          <a:lstStyle/>
          <a:p>
            <a:r>
              <a:rPr lang="en-US" altLang="en-US" sz="4000" dirty="0"/>
              <a:t>Types of Investigation</a:t>
            </a:r>
            <a:endParaRPr lang="en-GB" altLang="zh-TW" sz="4000" dirty="0">
              <a:ea typeface="新細明體" panose="02020500000000000000" pitchFamily="18" charset="-120"/>
            </a:endParaRPr>
          </a:p>
        </p:txBody>
      </p:sp>
      <p:sp>
        <p:nvSpPr>
          <p:cNvPr id="566288" name="Rectangle 56628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6275" name="Rectangle 3">
            <a:extLst>
              <a:ext uri="{FF2B5EF4-FFF2-40B4-BE49-F238E27FC236}">
                <a16:creationId xmlns:a16="http://schemas.microsoft.com/office/drawing/2014/main" id="{9A4D0A06-CEF5-206A-72A8-7FB9738AE243}"/>
              </a:ext>
            </a:extLst>
          </p:cNvPr>
          <p:cNvSpPr>
            <a:spLocks noGrp="1" noChangeArrowheads="1"/>
          </p:cNvSpPr>
          <p:nvPr>
            <p:ph type="body" idx="1"/>
          </p:nvPr>
        </p:nvSpPr>
        <p:spPr>
          <a:xfrm>
            <a:off x="1055715" y="2508105"/>
            <a:ext cx="9340782" cy="3632493"/>
          </a:xfrm>
        </p:spPr>
        <p:txBody>
          <a:bodyPr anchor="ctr">
            <a:normAutofit/>
          </a:bodyPr>
          <a:lstStyle/>
          <a:p>
            <a:pPr>
              <a:spcBef>
                <a:spcPct val="35000"/>
              </a:spcBef>
            </a:pPr>
            <a:r>
              <a:rPr lang="en-US" altLang="en-US" sz="2400" dirty="0"/>
              <a:t>Determines the use of statistical tools for hypothesis testing</a:t>
            </a:r>
          </a:p>
          <a:p>
            <a:pPr lvl="1">
              <a:spcBef>
                <a:spcPct val="35000"/>
              </a:spcBef>
            </a:pPr>
            <a:r>
              <a:rPr lang="en-US" altLang="en-US" dirty="0"/>
              <a:t>Causal relationships: linear regression, logistic regression, SEM</a:t>
            </a:r>
          </a:p>
          <a:p>
            <a:pPr lvl="1">
              <a:spcBef>
                <a:spcPct val="35000"/>
              </a:spcBef>
            </a:pPr>
            <a:r>
              <a:rPr lang="en-US" altLang="en-US" dirty="0"/>
              <a:t>Correlations: Pearson &amp; Spearman correlation</a:t>
            </a:r>
          </a:p>
          <a:p>
            <a:pPr lvl="1">
              <a:spcBef>
                <a:spcPct val="35000"/>
              </a:spcBef>
            </a:pPr>
            <a:r>
              <a:rPr lang="en-US" altLang="en-US" dirty="0"/>
              <a:t>Group differences: t-test, ANOVA, MANOVA, cluster analysis</a:t>
            </a:r>
          </a:p>
          <a:p>
            <a:pPr lvl="1">
              <a:spcBef>
                <a:spcPct val="35000"/>
              </a:spcBef>
            </a:pPr>
            <a:r>
              <a:rPr lang="en-US" altLang="en-US" dirty="0"/>
              <a:t>Dimensions/structure of variables: factor analysis (EFA &amp; CFA)</a:t>
            </a:r>
          </a:p>
          <a:p>
            <a:pPr>
              <a:spcBef>
                <a:spcPct val="35000"/>
              </a:spcBef>
            </a:pPr>
            <a:r>
              <a:rPr lang="en-US" altLang="en-US" sz="2400" dirty="0"/>
              <a:t>Appropriate use of statistical tools affects robustness of findings</a:t>
            </a:r>
          </a:p>
          <a:p>
            <a:pPr lvl="1"/>
            <a:endParaRPr lang="en-GB" altLang="zh-TW" sz="1700" dirty="0">
              <a:ea typeface="新細明體" panose="02020500000000000000" pitchFamily="18" charset="-12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1634" name="Picture 2">
            <a:extLst>
              <a:ext uri="{FF2B5EF4-FFF2-40B4-BE49-F238E27FC236}">
                <a16:creationId xmlns:a16="http://schemas.microsoft.com/office/drawing/2014/main" id="{22D93EC0-8DF9-CC7F-44CA-ABB9944B2B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310542"/>
            <a:ext cx="8293100" cy="4827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1635" name="Rectangle 3">
            <a:extLst>
              <a:ext uri="{FF2B5EF4-FFF2-40B4-BE49-F238E27FC236}">
                <a16:creationId xmlns:a16="http://schemas.microsoft.com/office/drawing/2014/main" id="{608FC74E-8234-C10C-0DA9-8296425AE90E}"/>
              </a:ext>
            </a:extLst>
          </p:cNvPr>
          <p:cNvSpPr>
            <a:spLocks noChangeArrowheads="1"/>
          </p:cNvSpPr>
          <p:nvPr/>
        </p:nvSpPr>
        <p:spPr bwMode="auto">
          <a:xfrm>
            <a:off x="1981200" y="117655"/>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US" altLang="en-US" dirty="0"/>
              <a:t>Types of Investigation: </a:t>
            </a:r>
            <a:br>
              <a:rPr lang="en-US" altLang="en-US" dirty="0"/>
            </a:br>
            <a:r>
              <a:rPr lang="en-US" altLang="en-US" dirty="0"/>
              <a:t>Relationship vs differences</a:t>
            </a:r>
            <a:r>
              <a:rPr lang="en-US" altLang="en-US" sz="3200" dirty="0"/>
              <a:t> </a:t>
            </a:r>
            <a:endParaRPr lang="en-GB" altLang="zh-TW" sz="3200" dirty="0">
              <a:ea typeface="新細明體" panose="02020500000000000000" pitchFamily="18" charset="-120"/>
            </a:endParaRPr>
          </a:p>
        </p:txBody>
      </p:sp>
      <p:grpSp>
        <p:nvGrpSpPr>
          <p:cNvPr id="2" name="Group 1">
            <a:extLst>
              <a:ext uri="{FF2B5EF4-FFF2-40B4-BE49-F238E27FC236}">
                <a16:creationId xmlns:a16="http://schemas.microsoft.com/office/drawing/2014/main" id="{E791949F-03ED-A61A-9577-8B746C45ED1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B0215A92-3C0C-FD54-C3B7-7E508414A35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5EBBD3AD-D46B-71B8-1AEF-6D9FEED30B19}"/>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9A6F10DB-68FC-B4CF-827F-679A8EF1207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66E6D7D9-CAE9-6C6B-4A0A-F907F8EC9EE3}"/>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456" name="Rectangle 8">
            <a:extLst>
              <a:ext uri="{FF2B5EF4-FFF2-40B4-BE49-F238E27FC236}">
                <a16:creationId xmlns:a16="http://schemas.microsoft.com/office/drawing/2014/main" id="{D7A1FA73-761A-E251-D707-26B4C09C7D87}"/>
              </a:ext>
            </a:extLst>
          </p:cNvPr>
          <p:cNvSpPr>
            <a:spLocks noGrp="1" noChangeArrowheads="1"/>
          </p:cNvSpPr>
          <p:nvPr>
            <p:ph type="title"/>
          </p:nvPr>
        </p:nvSpPr>
        <p:spPr/>
        <p:txBody>
          <a:bodyPr/>
          <a:lstStyle/>
          <a:p>
            <a:r>
              <a:rPr lang="en-US" altLang="en-US" sz="3200"/>
              <a:t>Direct and Mediated Relationships</a:t>
            </a:r>
            <a:endParaRPr lang="en-GB" altLang="zh-TW" sz="3200">
              <a:ea typeface="新細明體" panose="02020500000000000000" pitchFamily="18" charset="-120"/>
            </a:endParaRPr>
          </a:p>
        </p:txBody>
      </p:sp>
      <p:pic>
        <p:nvPicPr>
          <p:cNvPr id="616452" name="Picture 4">
            <a:extLst>
              <a:ext uri="{FF2B5EF4-FFF2-40B4-BE49-F238E27FC236}">
                <a16:creationId xmlns:a16="http://schemas.microsoft.com/office/drawing/2014/main" id="{27EEBBE3-9CF0-582D-874D-B3F4D4DFFEC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279650" y="2492376"/>
            <a:ext cx="3284538" cy="2447925"/>
          </a:xfrm>
          <a:noFill/>
          <a:ln/>
          <a:extLst>
            <a:ext uri="{91240B29-F687-4F45-9708-019B960494DF}">
              <a14:hiddenLine xmlns:a14="http://schemas.microsoft.com/office/drawing/2010/main" w="9525" cap="flat" cmpd="sng" algn="ctr">
                <a:solidFill>
                  <a:schemeClr val="tx1"/>
                </a:solidFill>
                <a:prstDash val="solid"/>
                <a:miter lim="800000"/>
                <a:headEnd/>
                <a:tailEnd/>
              </a14:hiddenLine>
            </a:ext>
          </a:extLst>
        </p:spPr>
      </p:pic>
      <p:pic>
        <p:nvPicPr>
          <p:cNvPr id="616455" name="Picture 7">
            <a:extLst>
              <a:ext uri="{FF2B5EF4-FFF2-40B4-BE49-F238E27FC236}">
                <a16:creationId xmlns:a16="http://schemas.microsoft.com/office/drawing/2014/main" id="{0F38C93C-6C2F-5473-CCCA-82CB415191D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527801" y="2276475"/>
            <a:ext cx="3148013" cy="2660650"/>
          </a:xfrm>
          <a:noFill/>
          <a:ln/>
          <a:extLst>
            <a:ext uri="{91240B29-F687-4F45-9708-019B960494DF}">
              <a14:hiddenLine xmlns:a14="http://schemas.microsoft.com/office/drawing/2010/main" w="9525" cap="flat" cmpd="sng" algn="ctr">
                <a:solidFill>
                  <a:schemeClr val="tx1"/>
                </a:solidFill>
                <a:prstDash val="solid"/>
                <a:miter lim="800000"/>
                <a:headEnd/>
                <a:tailEnd/>
              </a14:hiddenLine>
            </a:ext>
          </a:extLst>
        </p:spPr>
      </p:pic>
      <p:grpSp>
        <p:nvGrpSpPr>
          <p:cNvPr id="2" name="Group 1">
            <a:extLst>
              <a:ext uri="{FF2B5EF4-FFF2-40B4-BE49-F238E27FC236}">
                <a16:creationId xmlns:a16="http://schemas.microsoft.com/office/drawing/2014/main" id="{A218AD82-5E78-17D7-A338-DE2D053C09B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7BDC024-B728-4AE3-FC8B-1212F11EB37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EDF68EE-4F9F-3F59-BF8D-E8039C8643F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A835001-F2CC-1EBF-ABCA-760F34FA4AEF}"/>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02C0297-6F30-ADF2-82EE-3FBE23020B4E}"/>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9522" name="Rectangle 2">
            <a:extLst>
              <a:ext uri="{FF2B5EF4-FFF2-40B4-BE49-F238E27FC236}">
                <a16:creationId xmlns:a16="http://schemas.microsoft.com/office/drawing/2014/main" id="{4A2FA74A-567D-4020-2E26-EA82943F865D}"/>
              </a:ext>
            </a:extLst>
          </p:cNvPr>
          <p:cNvSpPr>
            <a:spLocks noGrp="1" noChangeArrowheads="1"/>
          </p:cNvSpPr>
          <p:nvPr>
            <p:ph type="title"/>
          </p:nvPr>
        </p:nvSpPr>
        <p:spPr>
          <a:xfrm>
            <a:off x="1071349" y="260350"/>
            <a:ext cx="10426890" cy="1022540"/>
          </a:xfrm>
        </p:spPr>
        <p:txBody>
          <a:bodyPr>
            <a:normAutofit/>
          </a:bodyPr>
          <a:lstStyle/>
          <a:p>
            <a:r>
              <a:rPr lang="en-US" sz="2000" dirty="0">
                <a:solidFill>
                  <a:srgbClr val="242424"/>
                </a:solidFill>
                <a:highlight>
                  <a:srgbClr val="FFFFFF"/>
                </a:highlight>
                <a:latin typeface="Segoe UI" panose="020B0502040204020203" pitchFamily="34" charset="0"/>
              </a:rPr>
              <a:t>Cu</a:t>
            </a:r>
            <a:r>
              <a:rPr lang="en-US" sz="2000" b="0" i="0" dirty="0">
                <a:solidFill>
                  <a:srgbClr val="242424"/>
                </a:solidFill>
                <a:effectLst/>
                <a:highlight>
                  <a:srgbClr val="FFFFFF"/>
                </a:highlight>
                <a:latin typeface="Segoe UI" panose="020B0502040204020203" pitchFamily="34" charset="0"/>
              </a:rPr>
              <a:t>lture heritage buildings revitalization: Place attachment and culture identity Model</a:t>
            </a:r>
            <a:endParaRPr lang="en-GB" altLang="zh-TW" sz="2000" dirty="0">
              <a:ea typeface="新細明體" panose="02020500000000000000" pitchFamily="18" charset="-120"/>
            </a:endParaRPr>
          </a:p>
        </p:txBody>
      </p:sp>
      <p:sp>
        <p:nvSpPr>
          <p:cNvPr id="619524" name="Text Box 4">
            <a:extLst>
              <a:ext uri="{FF2B5EF4-FFF2-40B4-BE49-F238E27FC236}">
                <a16:creationId xmlns:a16="http://schemas.microsoft.com/office/drawing/2014/main" id="{EB5FEA83-00BF-B196-F169-CDFB2DA90247}"/>
              </a:ext>
            </a:extLst>
          </p:cNvPr>
          <p:cNvSpPr txBox="1">
            <a:spLocks noChangeArrowheads="1"/>
          </p:cNvSpPr>
          <p:nvPr/>
        </p:nvSpPr>
        <p:spPr bwMode="auto">
          <a:xfrm>
            <a:off x="7581333" y="5739713"/>
            <a:ext cx="375995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a:spcBef>
                <a:spcPct val="0"/>
              </a:spcBef>
              <a:defRPr>
                <a:solidFill>
                  <a:schemeClr val="tx1"/>
                </a:solidFill>
                <a:latin typeface="Arial" panose="020B0604020202020204" pitchFamily="34" charset="0"/>
              </a:defRPr>
            </a:lvl1pPr>
            <a:lvl2pPr>
              <a:spcBef>
                <a:spcPct val="0"/>
              </a:spcBef>
              <a:defRPr>
                <a:solidFill>
                  <a:schemeClr val="tx1"/>
                </a:solidFill>
                <a:latin typeface="Arial" panose="020B0604020202020204" pitchFamily="34" charset="0"/>
              </a:defRPr>
            </a:lvl2pPr>
            <a:lvl3pPr>
              <a:spcBef>
                <a:spcPct val="0"/>
              </a:spcBef>
              <a:defRPr>
                <a:solidFill>
                  <a:schemeClr val="tx1"/>
                </a:solidFill>
                <a:latin typeface="Arial" panose="020B0604020202020204" pitchFamily="34" charset="0"/>
              </a:defRPr>
            </a:lvl3pPr>
            <a:lvl4pPr>
              <a:spcBef>
                <a:spcPct val="0"/>
              </a:spcBef>
              <a:defRPr>
                <a:solidFill>
                  <a:schemeClr val="tx1"/>
                </a:solidFill>
                <a:latin typeface="Arial" panose="020B0604020202020204" pitchFamily="34" charset="0"/>
              </a:defRPr>
            </a:lvl4pPr>
            <a:lvl5pPr>
              <a:spcBef>
                <a:spcPct val="0"/>
              </a:spcBef>
              <a:defRPr>
                <a:solidFill>
                  <a:schemeClr val="tx1"/>
                </a:solidFill>
                <a:latin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defRPr>
            </a:lvl9pPr>
          </a:lstStyle>
          <a:p>
            <a:pPr>
              <a:spcBef>
                <a:spcPct val="50000"/>
              </a:spcBef>
            </a:pPr>
            <a:r>
              <a:rPr lang="en-US" altLang="zh-TW" dirty="0">
                <a:ea typeface="新細明體" panose="02020500000000000000" pitchFamily="18" charset="-120"/>
              </a:rPr>
              <a:t>Source : Chan, et al., (2024)</a:t>
            </a:r>
            <a:endParaRPr lang="en-GB" altLang="zh-TW" sz="1400" dirty="0">
              <a:solidFill>
                <a:srgbClr val="777777"/>
              </a:solidFill>
              <a:ea typeface="新細明體" panose="02020500000000000000" pitchFamily="18" charset="-120"/>
            </a:endParaRPr>
          </a:p>
        </p:txBody>
      </p:sp>
      <p:pic>
        <p:nvPicPr>
          <p:cNvPr id="4" name="Picture 3">
            <a:extLst>
              <a:ext uri="{FF2B5EF4-FFF2-40B4-BE49-F238E27FC236}">
                <a16:creationId xmlns:a16="http://schemas.microsoft.com/office/drawing/2014/main" id="{03C82201-A498-C05B-EF44-19CC7F25F19C}"/>
              </a:ext>
            </a:extLst>
          </p:cNvPr>
          <p:cNvPicPr>
            <a:picLocks noChangeAspect="1"/>
          </p:cNvPicPr>
          <p:nvPr/>
        </p:nvPicPr>
        <p:blipFill rotWithShape="1">
          <a:blip r:embed="rId2"/>
          <a:srcRect l="36858" t="45809" r="22834" b="21715"/>
          <a:stretch/>
        </p:blipFill>
        <p:spPr>
          <a:xfrm>
            <a:off x="1869743" y="1238537"/>
            <a:ext cx="8156357" cy="4380925"/>
          </a:xfrm>
          <a:prstGeom prst="rect">
            <a:avLst/>
          </a:prstGeom>
        </p:spPr>
      </p:pic>
      <p:grpSp>
        <p:nvGrpSpPr>
          <p:cNvPr id="5" name="Group 4">
            <a:extLst>
              <a:ext uri="{FF2B5EF4-FFF2-40B4-BE49-F238E27FC236}">
                <a16:creationId xmlns:a16="http://schemas.microsoft.com/office/drawing/2014/main" id="{70264C4C-59F9-C539-D8B9-32A50C99E2DA}"/>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5A46F963-02D3-A7C5-CA75-7C1453BAAB5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EED28D8A-6873-D5FA-F627-3EF878023E22}"/>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6ACCA342-91F2-022C-BA34-5344A12AF65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ADC33450-5875-0F2B-B122-EBD555E7E011}"/>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426" name="Rectangle 2">
            <a:extLst>
              <a:ext uri="{FF2B5EF4-FFF2-40B4-BE49-F238E27FC236}">
                <a16:creationId xmlns:a16="http://schemas.microsoft.com/office/drawing/2014/main" id="{A87EDF92-466B-AC08-0948-8AB8FFF29CAA}"/>
              </a:ext>
            </a:extLst>
          </p:cNvPr>
          <p:cNvSpPr>
            <a:spLocks noGrp="1" noChangeArrowheads="1"/>
          </p:cNvSpPr>
          <p:nvPr>
            <p:ph type="title"/>
          </p:nvPr>
        </p:nvSpPr>
        <p:spPr>
          <a:xfrm>
            <a:off x="1981200" y="274638"/>
            <a:ext cx="8229600" cy="850900"/>
          </a:xfrm>
        </p:spPr>
        <p:txBody>
          <a:bodyPr/>
          <a:lstStyle/>
          <a:p>
            <a:r>
              <a:rPr lang="en-GB" altLang="zh-TW" sz="3200">
                <a:ea typeface="新細明體" panose="02020500000000000000" pitchFamily="18" charset="-120"/>
              </a:rPr>
              <a:t>Tourist Satisfaction Index Model</a:t>
            </a:r>
          </a:p>
        </p:txBody>
      </p:sp>
      <p:pic>
        <p:nvPicPr>
          <p:cNvPr id="615427" name="Picture 3">
            <a:extLst>
              <a:ext uri="{FF2B5EF4-FFF2-40B4-BE49-F238E27FC236}">
                <a16:creationId xmlns:a16="http://schemas.microsoft.com/office/drawing/2014/main" id="{A24C3B8F-8775-5887-2858-B582F07B06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45386" y="1076264"/>
            <a:ext cx="8117480" cy="468991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15428" name="Text Box 4">
            <a:extLst>
              <a:ext uri="{FF2B5EF4-FFF2-40B4-BE49-F238E27FC236}">
                <a16:creationId xmlns:a16="http://schemas.microsoft.com/office/drawing/2014/main" id="{C571753B-2DC1-BA24-9DF5-A0BF7F688C9E}"/>
              </a:ext>
            </a:extLst>
          </p:cNvPr>
          <p:cNvSpPr txBox="1">
            <a:spLocks noChangeArrowheads="1"/>
          </p:cNvSpPr>
          <p:nvPr/>
        </p:nvSpPr>
        <p:spPr bwMode="auto">
          <a:xfrm>
            <a:off x="6233284" y="5913377"/>
            <a:ext cx="45370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a:spcBef>
                <a:spcPct val="0"/>
              </a:spcBef>
              <a:defRPr>
                <a:solidFill>
                  <a:schemeClr val="tx1"/>
                </a:solidFill>
                <a:latin typeface="Arial" panose="020B0604020202020204" pitchFamily="34" charset="0"/>
              </a:defRPr>
            </a:lvl1pPr>
            <a:lvl2pPr>
              <a:spcBef>
                <a:spcPct val="0"/>
              </a:spcBef>
              <a:defRPr>
                <a:solidFill>
                  <a:schemeClr val="tx1"/>
                </a:solidFill>
                <a:latin typeface="Arial" panose="020B0604020202020204" pitchFamily="34" charset="0"/>
              </a:defRPr>
            </a:lvl2pPr>
            <a:lvl3pPr>
              <a:spcBef>
                <a:spcPct val="0"/>
              </a:spcBef>
              <a:defRPr>
                <a:solidFill>
                  <a:schemeClr val="tx1"/>
                </a:solidFill>
                <a:latin typeface="Arial" panose="020B0604020202020204" pitchFamily="34" charset="0"/>
              </a:defRPr>
            </a:lvl3pPr>
            <a:lvl4pPr>
              <a:spcBef>
                <a:spcPct val="0"/>
              </a:spcBef>
              <a:defRPr>
                <a:solidFill>
                  <a:schemeClr val="tx1"/>
                </a:solidFill>
                <a:latin typeface="Arial" panose="020B0604020202020204" pitchFamily="34" charset="0"/>
              </a:defRPr>
            </a:lvl4pPr>
            <a:lvl5pPr>
              <a:spcBef>
                <a:spcPct val="0"/>
              </a:spcBef>
              <a:defRPr>
                <a:solidFill>
                  <a:schemeClr val="tx1"/>
                </a:solidFill>
                <a:latin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defRPr>
            </a:lvl9pPr>
          </a:lstStyle>
          <a:p>
            <a:pPr algn="ctr">
              <a:spcBef>
                <a:spcPct val="50000"/>
              </a:spcBef>
            </a:pPr>
            <a:r>
              <a:rPr lang="en-US" altLang="en-US" sz="1400" dirty="0">
                <a:solidFill>
                  <a:srgbClr val="777777"/>
                </a:solidFill>
              </a:rPr>
              <a:t>Adapted from Song et al. (2009)</a:t>
            </a:r>
            <a:endParaRPr lang="en-GB" altLang="zh-TW" sz="1400" dirty="0">
              <a:ea typeface="新細明體" panose="02020500000000000000" pitchFamily="18" charset="-120"/>
            </a:endParaRPr>
          </a:p>
        </p:txBody>
      </p:sp>
      <p:grpSp>
        <p:nvGrpSpPr>
          <p:cNvPr id="2" name="Group 1">
            <a:extLst>
              <a:ext uri="{FF2B5EF4-FFF2-40B4-BE49-F238E27FC236}">
                <a16:creationId xmlns:a16="http://schemas.microsoft.com/office/drawing/2014/main" id="{7E963A40-7AB0-44E8-1982-3F10E78E619C}"/>
              </a:ext>
            </a:extLst>
          </p:cNvPr>
          <p:cNvGrpSpPr/>
          <p:nvPr/>
        </p:nvGrpSpPr>
        <p:grpSpPr>
          <a:xfrm>
            <a:off x="47768" y="6188014"/>
            <a:ext cx="12192000" cy="669986"/>
            <a:chOff x="0" y="5578608"/>
            <a:chExt cx="12192000" cy="1279393"/>
          </a:xfrm>
        </p:grpSpPr>
        <p:pic>
          <p:nvPicPr>
            <p:cNvPr id="3" name="Picture 2">
              <a:extLst>
                <a:ext uri="{FF2B5EF4-FFF2-40B4-BE49-F238E27FC236}">
                  <a16:creationId xmlns:a16="http://schemas.microsoft.com/office/drawing/2014/main" id="{92E3C845-AF17-5F2B-EBFB-8D58607370C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5BBB6F1-1E61-3621-9266-E6F2989E5C7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98CE1B1D-8459-1A65-B391-C15189B0563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4DC465E-BCFE-C5EE-6249-3CDC771A9443}"/>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615427"/>
                                        </p:tgtEl>
                                        <p:attrNameLst>
                                          <p:attrName>style.visibility</p:attrName>
                                        </p:attrNameLst>
                                      </p:cBhvr>
                                      <p:to>
                                        <p:strVal val="visible"/>
                                      </p:to>
                                    </p:set>
                                    <p:animEffect transition="in" filter="dissolve">
                                      <p:cBhvr>
                                        <p:cTn id="7" dur="500"/>
                                        <p:tgtEl>
                                          <p:spTgt spid="615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1394" name="Picture 2">
            <a:extLst>
              <a:ext uri="{FF2B5EF4-FFF2-40B4-BE49-F238E27FC236}">
                <a16:creationId xmlns:a16="http://schemas.microsoft.com/office/drawing/2014/main" id="{AA06B1BD-C09C-5900-6F28-A2A17DB52E5C}"/>
              </a:ext>
            </a:extLst>
          </p:cNvPr>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a:stretch>
            <a:fillRect/>
          </a:stretch>
        </p:blipFill>
        <p:spPr bwMode="auto">
          <a:xfrm>
            <a:off x="1731845" y="1090992"/>
            <a:ext cx="8318500" cy="4940300"/>
          </a:xfrm>
          <a:prstGeom prst="rect">
            <a:avLst/>
          </a:prstGeom>
          <a:noFill/>
          <a:extLst>
            <a:ext uri="{909E8E84-426E-40DD-AFC4-6F175D3DCCD1}">
              <a14:hiddenFill xmlns:a14="http://schemas.microsoft.com/office/drawing/2010/main">
                <a:solidFill>
                  <a:srgbClr val="FFFFFF"/>
                </a:solidFill>
              </a14:hiddenFill>
            </a:ext>
          </a:extLst>
        </p:spPr>
      </p:pic>
      <p:sp>
        <p:nvSpPr>
          <p:cNvPr id="571395" name="Rectangle 3">
            <a:extLst>
              <a:ext uri="{FF2B5EF4-FFF2-40B4-BE49-F238E27FC236}">
                <a16:creationId xmlns:a16="http://schemas.microsoft.com/office/drawing/2014/main" id="{7743F8CD-8DAE-3369-6C3A-518A898EFE57}"/>
              </a:ext>
            </a:extLst>
          </p:cNvPr>
          <p:cNvSpPr>
            <a:spLocks noChangeArrowheads="1"/>
          </p:cNvSpPr>
          <p:nvPr/>
        </p:nvSpPr>
        <p:spPr bwMode="auto">
          <a:xfrm>
            <a:off x="2208213" y="404814"/>
            <a:ext cx="7772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GB" altLang="zh-TW" sz="3200">
                <a:ea typeface="新細明體" panose="02020500000000000000" pitchFamily="18" charset="-120"/>
              </a:rPr>
              <a:t>Research Design</a:t>
            </a:r>
          </a:p>
        </p:txBody>
      </p:sp>
      <p:sp>
        <p:nvSpPr>
          <p:cNvPr id="571396" name="Text Box 4">
            <a:extLst>
              <a:ext uri="{FF2B5EF4-FFF2-40B4-BE49-F238E27FC236}">
                <a16:creationId xmlns:a16="http://schemas.microsoft.com/office/drawing/2014/main" id="{39064D35-5693-570B-D767-C33755E5AE64}"/>
              </a:ext>
            </a:extLst>
          </p:cNvPr>
          <p:cNvSpPr txBox="1">
            <a:spLocks noChangeArrowheads="1"/>
          </p:cNvSpPr>
          <p:nvPr/>
        </p:nvSpPr>
        <p:spPr bwMode="auto">
          <a:xfrm>
            <a:off x="9980613" y="4462331"/>
            <a:ext cx="25923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0"/>
              </a:spcBef>
            </a:pPr>
            <a:r>
              <a:rPr lang="en-US" altLang="en-US" sz="1200" dirty="0">
                <a:solidFill>
                  <a:srgbClr val="777777"/>
                </a:solidFill>
                <a:latin typeface="B Helvetica Bold" charset="0"/>
              </a:rPr>
              <a:t>Source: Sekaran (2003), p.118.</a:t>
            </a:r>
            <a:endParaRPr lang="en-US" altLang="en-US" dirty="0">
              <a:solidFill>
                <a:srgbClr val="777777"/>
              </a:solidFill>
              <a:latin typeface="B Helvetica Bold" charset="0"/>
            </a:endParaRPr>
          </a:p>
        </p:txBody>
      </p:sp>
      <p:sp>
        <p:nvSpPr>
          <p:cNvPr id="2" name="Rectangle: Rounded Corners 1">
            <a:extLst>
              <a:ext uri="{FF2B5EF4-FFF2-40B4-BE49-F238E27FC236}">
                <a16:creationId xmlns:a16="http://schemas.microsoft.com/office/drawing/2014/main" id="{923A8E84-E40C-0858-0F3C-335D7327C269}"/>
              </a:ext>
            </a:extLst>
          </p:cNvPr>
          <p:cNvSpPr/>
          <p:nvPr/>
        </p:nvSpPr>
        <p:spPr>
          <a:xfrm>
            <a:off x="7432511" y="1194180"/>
            <a:ext cx="1213014" cy="1815152"/>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a:extLst>
              <a:ext uri="{FF2B5EF4-FFF2-40B4-BE49-F238E27FC236}">
                <a16:creationId xmlns:a16="http://schemas.microsoft.com/office/drawing/2014/main" id="{A71426CB-E435-BBE3-D85B-B53DAF339CC4}"/>
              </a:ext>
            </a:extLst>
          </p:cNvPr>
          <p:cNvGrpSpPr/>
          <p:nvPr/>
        </p:nvGrpSpPr>
        <p:grpSpPr>
          <a:xfrm>
            <a:off x="-1587" y="6134480"/>
            <a:ext cx="12192000" cy="669986"/>
            <a:chOff x="0" y="5578608"/>
            <a:chExt cx="12192000" cy="1279393"/>
          </a:xfrm>
        </p:grpSpPr>
        <p:pic>
          <p:nvPicPr>
            <p:cNvPr id="4" name="Picture 3">
              <a:extLst>
                <a:ext uri="{FF2B5EF4-FFF2-40B4-BE49-F238E27FC236}">
                  <a16:creationId xmlns:a16="http://schemas.microsoft.com/office/drawing/2014/main" id="{BCEACDBF-459A-C050-F706-E60F2B13D84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30F1A981-DBA6-6D66-4205-0864AB2C7AD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82A510C-C0D6-DB8E-49BC-221F5B42D8E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8F6E2C7-CDFD-4712-6D9E-0994F91E483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2438" name="Rectangle 572437">
            <a:extLst>
              <a:ext uri="{FF2B5EF4-FFF2-40B4-BE49-F238E27FC236}">
                <a16:creationId xmlns:a16="http://schemas.microsoft.com/office/drawing/2014/main" id="{0DEDCC5D-8B8A-40DB-BE90-A3AA27C6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2440" name="Group 57243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572441" name="Rectangle 57244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2442" name="Rectangle 57244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72444" name="Rectangle 57244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2418" name="Rectangle 2">
            <a:extLst>
              <a:ext uri="{FF2B5EF4-FFF2-40B4-BE49-F238E27FC236}">
                <a16:creationId xmlns:a16="http://schemas.microsoft.com/office/drawing/2014/main" id="{FA824F8E-DF5E-4EBD-61CB-EC8ED283A613}"/>
              </a:ext>
            </a:extLst>
          </p:cNvPr>
          <p:cNvSpPr>
            <a:spLocks noGrp="1" noChangeArrowheads="1"/>
          </p:cNvSpPr>
          <p:nvPr>
            <p:ph type="title"/>
          </p:nvPr>
        </p:nvSpPr>
        <p:spPr>
          <a:xfrm>
            <a:off x="1282963" y="211872"/>
            <a:ext cx="9849751" cy="1284526"/>
          </a:xfrm>
        </p:spPr>
        <p:txBody>
          <a:bodyPr anchor="b">
            <a:normAutofit/>
          </a:bodyPr>
          <a:lstStyle/>
          <a:p>
            <a:r>
              <a:rPr lang="en-US" altLang="en-US" sz="4200" dirty="0"/>
              <a:t>Measurement and Measures:</a:t>
            </a:r>
            <a:br>
              <a:rPr lang="en-US" altLang="en-US" sz="4200" dirty="0"/>
            </a:br>
            <a:r>
              <a:rPr lang="en-US" altLang="en-US" sz="4200" dirty="0"/>
              <a:t> </a:t>
            </a:r>
            <a:r>
              <a:rPr lang="en-US" altLang="ja-JP" sz="4200" i="1" dirty="0">
                <a:ea typeface="MS PGothic" panose="020B0600070205080204" pitchFamily="34" charset="-128"/>
              </a:rPr>
              <a:t>Reliability and Validity </a:t>
            </a:r>
            <a:endParaRPr lang="en-GB" altLang="zh-TW" sz="4200" i="1" dirty="0">
              <a:ea typeface="MS PGothic" panose="020B0600070205080204" pitchFamily="34" charset="-128"/>
            </a:endParaRPr>
          </a:p>
        </p:txBody>
      </p:sp>
      <p:graphicFrame>
        <p:nvGraphicFramePr>
          <p:cNvPr id="572434" name="Rectangle 3">
            <a:extLst>
              <a:ext uri="{FF2B5EF4-FFF2-40B4-BE49-F238E27FC236}">
                <a16:creationId xmlns:a16="http://schemas.microsoft.com/office/drawing/2014/main" id="{3E9404D8-1EB0-DB4D-C1DE-7EBC9D2B69A5}"/>
              </a:ext>
            </a:extLst>
          </p:cNvPr>
          <p:cNvGraphicFramePr/>
          <p:nvPr>
            <p:extLst>
              <p:ext uri="{D42A27DB-BD31-4B8C-83A1-F6EECF244321}">
                <p14:modId xmlns:p14="http://schemas.microsoft.com/office/powerpoint/2010/main" val="1088762903"/>
              </p:ext>
            </p:extLst>
          </p:nvPr>
        </p:nvGraphicFramePr>
        <p:xfrm>
          <a:off x="1106599" y="1928692"/>
          <a:ext cx="10026115" cy="40751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5490" name="Rectangle 2">
            <a:extLst>
              <a:ext uri="{FF2B5EF4-FFF2-40B4-BE49-F238E27FC236}">
                <a16:creationId xmlns:a16="http://schemas.microsoft.com/office/drawing/2014/main" id="{B823BA51-26D7-8FD4-6AC3-C83269BA2D19}"/>
              </a:ext>
            </a:extLst>
          </p:cNvPr>
          <p:cNvSpPr>
            <a:spLocks noGrp="1" noChangeArrowheads="1"/>
          </p:cNvSpPr>
          <p:nvPr>
            <p:ph type="title"/>
          </p:nvPr>
        </p:nvSpPr>
        <p:spPr/>
        <p:txBody>
          <a:bodyPr/>
          <a:lstStyle/>
          <a:p>
            <a:r>
              <a:rPr lang="en-US" altLang="en-US" sz="3200"/>
              <a:t>Measurement and Measures:</a:t>
            </a:r>
            <a:br>
              <a:rPr lang="en-US" altLang="en-US" sz="3200"/>
            </a:br>
            <a:r>
              <a:rPr lang="en-US" altLang="en-US" sz="3200"/>
              <a:t> </a:t>
            </a:r>
            <a:r>
              <a:rPr lang="en-US" altLang="ja-JP" sz="3200" i="1">
                <a:ea typeface="MS PGothic" panose="020B0600070205080204" pitchFamily="34" charset="-128"/>
              </a:rPr>
              <a:t>Reliability and Validity</a:t>
            </a:r>
            <a:endParaRPr lang="en-US" altLang="en-US" sz="3200" i="1">
              <a:ea typeface="MS PGothic" panose="020B0600070205080204" pitchFamily="34" charset="-128"/>
            </a:endParaRPr>
          </a:p>
        </p:txBody>
      </p:sp>
      <p:sp>
        <p:nvSpPr>
          <p:cNvPr id="575491" name="Rectangle 3">
            <a:extLst>
              <a:ext uri="{FF2B5EF4-FFF2-40B4-BE49-F238E27FC236}">
                <a16:creationId xmlns:a16="http://schemas.microsoft.com/office/drawing/2014/main" id="{F3E68CB2-43E6-0326-1E44-EB561CE41C8C}"/>
              </a:ext>
            </a:extLst>
          </p:cNvPr>
          <p:cNvSpPr>
            <a:spLocks noGrp="1" noChangeArrowheads="1"/>
          </p:cNvSpPr>
          <p:nvPr>
            <p:ph type="body" sz="half" idx="1"/>
          </p:nvPr>
        </p:nvSpPr>
        <p:spPr>
          <a:xfrm>
            <a:off x="1146411" y="1600201"/>
            <a:ext cx="9662615" cy="4548115"/>
          </a:xfrm>
        </p:spPr>
        <p:txBody>
          <a:bodyPr>
            <a:normAutofit fontScale="92500" lnSpcReduction="10000"/>
          </a:bodyPr>
          <a:lstStyle/>
          <a:p>
            <a:pPr marL="533400" indent="-533400"/>
            <a:r>
              <a:rPr lang="en-US" altLang="ja-JP" b="1" dirty="0">
                <a:ea typeface="MS PGothic" panose="020B0600070205080204" pitchFamily="34" charset="-128"/>
              </a:rPr>
              <a:t>Validity</a:t>
            </a:r>
            <a:r>
              <a:rPr lang="en-US" altLang="ja-JP" dirty="0">
                <a:ea typeface="MS PGothic" panose="020B0600070205080204" pitchFamily="34" charset="-128"/>
              </a:rPr>
              <a:t> = A feature of measures; the concept of interest closely matches the method used to measure it </a:t>
            </a:r>
          </a:p>
          <a:p>
            <a:pPr marL="895350" lvl="1" indent="-438150"/>
            <a:r>
              <a:rPr lang="en-US" altLang="ja-JP" sz="1800" dirty="0">
                <a:ea typeface="MS PGothic" panose="020B0600070205080204" pitchFamily="34" charset="-128"/>
              </a:rPr>
              <a:t>Measurement validity is the fit between conceptual and operational definitions </a:t>
            </a:r>
          </a:p>
          <a:p>
            <a:pPr marL="895350" lvl="1" indent="-438150"/>
            <a:r>
              <a:rPr lang="en-US" altLang="ja-JP" sz="1800" dirty="0">
                <a:ea typeface="MS PGothic" panose="020B0600070205080204" pitchFamily="34" charset="-128"/>
              </a:rPr>
              <a:t>Validity is more difficult to achieve than reliability</a:t>
            </a:r>
            <a:r>
              <a:rPr lang="en-US" altLang="ja-JP" i="1" dirty="0">
                <a:ea typeface="MS PGothic" panose="020B0600070205080204" pitchFamily="34" charset="-128"/>
              </a:rPr>
              <a:t> </a:t>
            </a:r>
          </a:p>
          <a:p>
            <a:pPr marL="533400" indent="-533400"/>
            <a:r>
              <a:rPr lang="en-US" altLang="ja-JP" dirty="0">
                <a:ea typeface="MS PGothic" panose="020B0600070205080204" pitchFamily="34" charset="-128"/>
              </a:rPr>
              <a:t>Three types of measurement validity</a:t>
            </a:r>
          </a:p>
          <a:p>
            <a:pPr marL="895350" lvl="1" indent="-438150"/>
            <a:r>
              <a:rPr lang="en-US" altLang="ja-JP" sz="1800" dirty="0">
                <a:ea typeface="MS PGothic" panose="020B0600070205080204" pitchFamily="34" charset="-128"/>
              </a:rPr>
              <a:t>Face Validity: in the judgment of others</a:t>
            </a:r>
          </a:p>
          <a:p>
            <a:pPr marL="895350" lvl="1" indent="-438150"/>
            <a:r>
              <a:rPr lang="en-US" altLang="ja-JP" sz="1800" dirty="0">
                <a:ea typeface="MS PGothic" panose="020B0600070205080204" pitchFamily="34" charset="-128"/>
              </a:rPr>
              <a:t>Content Validity: captures the entire meaning  </a:t>
            </a:r>
          </a:p>
          <a:p>
            <a:pPr marL="895350" lvl="1" indent="-438150"/>
            <a:r>
              <a:rPr lang="en-US" altLang="ja-JP" sz="1800" dirty="0">
                <a:ea typeface="MS PGothic" panose="020B0600070205080204" pitchFamily="34" charset="-128"/>
              </a:rPr>
              <a:t>Criterion Validity: agrees with an external source</a:t>
            </a:r>
          </a:p>
          <a:p>
            <a:pPr marL="533400" indent="-533400"/>
            <a:r>
              <a:rPr lang="en-GB" altLang="ja-JP" dirty="0">
                <a:ea typeface="MS PGothic" panose="020B0600070205080204" pitchFamily="34" charset="-128"/>
              </a:rPr>
              <a:t>Threats to validity</a:t>
            </a:r>
          </a:p>
          <a:p>
            <a:pPr marL="895350" lvl="1" indent="-438150"/>
            <a:r>
              <a:rPr lang="en-GB" altLang="ja-JP" sz="1800" dirty="0">
                <a:ea typeface="MS PGothic" panose="020B0600070205080204" pitchFamily="34" charset="-128"/>
              </a:rPr>
              <a:t>Inappropriate selection of constructs or measures</a:t>
            </a:r>
          </a:p>
          <a:p>
            <a:pPr marL="895350" lvl="1" indent="-438150"/>
            <a:r>
              <a:rPr lang="en-GB" altLang="ja-JP" sz="1800" dirty="0">
                <a:ea typeface="MS PGothic" panose="020B0600070205080204" pitchFamily="34" charset="-128"/>
              </a:rPr>
              <a:t>Measurement done with too few measurement variables or </a:t>
            </a:r>
            <a:r>
              <a:rPr lang="en-GB" altLang="ja-JP" sz="1600" dirty="0">
                <a:ea typeface="MS PGothic" panose="020B0600070205080204" pitchFamily="34" charset="-128"/>
              </a:rPr>
              <a:t>in </a:t>
            </a:r>
            <a:r>
              <a:rPr lang="en-GB" altLang="ja-JP" sz="1800" dirty="0">
                <a:ea typeface="MS PGothic" panose="020B0600070205080204" pitchFamily="34" charset="-128"/>
              </a:rPr>
              <a:t>too few contexts (e.g. destination attributes)</a:t>
            </a:r>
          </a:p>
          <a:p>
            <a:pPr marL="895350" lvl="1" indent="-438150"/>
            <a:r>
              <a:rPr lang="en-GB" altLang="ja-JP" sz="1800" dirty="0">
                <a:ea typeface="MS PGothic" panose="020B0600070205080204" pitchFamily="34" charset="-128"/>
              </a:rPr>
              <a:t>Complex/confusing interaction across constructs</a:t>
            </a:r>
          </a:p>
          <a:p>
            <a:pPr marL="895350" lvl="1" indent="-438150"/>
            <a:r>
              <a:rPr lang="en-GB" altLang="ja-JP" sz="1800" dirty="0">
                <a:ea typeface="MS PGothic" panose="020B0600070205080204" pitchFamily="34" charset="-128"/>
              </a:rPr>
              <a:t>Operation of experiment/pilot not rigorous</a:t>
            </a:r>
            <a:endParaRPr lang="en-US" altLang="ja-JP" sz="1800" dirty="0">
              <a:ea typeface="MS PGothic" panose="020B0600070205080204" pitchFamily="34" charset="-128"/>
            </a:endParaRPr>
          </a:p>
        </p:txBody>
      </p:sp>
      <p:grpSp>
        <p:nvGrpSpPr>
          <p:cNvPr id="2" name="Group 1">
            <a:extLst>
              <a:ext uri="{FF2B5EF4-FFF2-40B4-BE49-F238E27FC236}">
                <a16:creationId xmlns:a16="http://schemas.microsoft.com/office/drawing/2014/main" id="{97C0A755-9680-10F6-7116-F7917D026E89}"/>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F1F3318A-A830-4169-31D8-2C94F1C2D5D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ADA6528-BDF6-7FF0-2487-D89EBC68FD7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4D26A2F-8C56-B80E-9621-3A0247EFD15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0619E58-DDD4-D2A1-889C-B71B67E892B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75491">
                                            <p:txEl>
                                              <p:pRg st="7" end="7"/>
                                            </p:txEl>
                                          </p:spTgt>
                                        </p:tgtEl>
                                        <p:attrNameLst>
                                          <p:attrName>style.visibility</p:attrName>
                                        </p:attrNameLst>
                                      </p:cBhvr>
                                      <p:to>
                                        <p:strVal val="visible"/>
                                      </p:to>
                                    </p:set>
                                    <p:animEffect transition="in" filter="blinds(horizontal)">
                                      <p:cBhvr>
                                        <p:cTn id="7" dur="500"/>
                                        <p:tgtEl>
                                          <p:spTgt spid="575491">
                                            <p:txEl>
                                              <p:pRg st="7" end="7"/>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75491">
                                            <p:txEl>
                                              <p:pRg st="8" end="8"/>
                                            </p:txEl>
                                          </p:spTgt>
                                        </p:tgtEl>
                                        <p:attrNameLst>
                                          <p:attrName>style.visibility</p:attrName>
                                        </p:attrNameLst>
                                      </p:cBhvr>
                                      <p:to>
                                        <p:strVal val="visible"/>
                                      </p:to>
                                    </p:set>
                                    <p:animEffect transition="in" filter="blinds(horizontal)">
                                      <p:cBhvr>
                                        <p:cTn id="10" dur="500"/>
                                        <p:tgtEl>
                                          <p:spTgt spid="575491">
                                            <p:txEl>
                                              <p:pRg st="8" end="8"/>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75491">
                                            <p:txEl>
                                              <p:pRg st="9" end="9"/>
                                            </p:txEl>
                                          </p:spTgt>
                                        </p:tgtEl>
                                        <p:attrNameLst>
                                          <p:attrName>style.visibility</p:attrName>
                                        </p:attrNameLst>
                                      </p:cBhvr>
                                      <p:to>
                                        <p:strVal val="visible"/>
                                      </p:to>
                                    </p:set>
                                    <p:animEffect transition="in" filter="blinds(horizontal)">
                                      <p:cBhvr>
                                        <p:cTn id="13" dur="500"/>
                                        <p:tgtEl>
                                          <p:spTgt spid="575491">
                                            <p:txEl>
                                              <p:pRg st="9" end="9"/>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575491">
                                            <p:txEl>
                                              <p:pRg st="10" end="10"/>
                                            </p:txEl>
                                          </p:spTgt>
                                        </p:tgtEl>
                                        <p:attrNameLst>
                                          <p:attrName>style.visibility</p:attrName>
                                        </p:attrNameLst>
                                      </p:cBhvr>
                                      <p:to>
                                        <p:strVal val="visible"/>
                                      </p:to>
                                    </p:set>
                                    <p:animEffect transition="in" filter="blinds(horizontal)">
                                      <p:cBhvr>
                                        <p:cTn id="16" dur="500"/>
                                        <p:tgtEl>
                                          <p:spTgt spid="575491">
                                            <p:txEl>
                                              <p:pRg st="10" end="10"/>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575491">
                                            <p:txEl>
                                              <p:pRg st="11" end="11"/>
                                            </p:txEl>
                                          </p:spTgt>
                                        </p:tgtEl>
                                        <p:attrNameLst>
                                          <p:attrName>style.visibility</p:attrName>
                                        </p:attrNameLst>
                                      </p:cBhvr>
                                      <p:to>
                                        <p:strVal val="visible"/>
                                      </p:to>
                                    </p:set>
                                    <p:animEffect transition="in" filter="blinds(horizontal)">
                                      <p:cBhvr>
                                        <p:cTn id="19" dur="500"/>
                                        <p:tgtEl>
                                          <p:spTgt spid="575491">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4706" name="Picture 2">
            <a:extLst>
              <a:ext uri="{FF2B5EF4-FFF2-40B4-BE49-F238E27FC236}">
                <a16:creationId xmlns:a16="http://schemas.microsoft.com/office/drawing/2014/main" id="{8D3EDDE5-3519-104B-07AD-0E5F3229576D}"/>
              </a:ext>
            </a:extLst>
          </p:cNvPr>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a:stretch>
            <a:fillRect/>
          </a:stretch>
        </p:blipFill>
        <p:spPr bwMode="auto">
          <a:xfrm>
            <a:off x="1847850" y="1268413"/>
            <a:ext cx="8318500" cy="4940300"/>
          </a:xfrm>
          <a:prstGeom prst="rect">
            <a:avLst/>
          </a:prstGeom>
          <a:noFill/>
          <a:extLst>
            <a:ext uri="{909E8E84-426E-40DD-AFC4-6F175D3DCCD1}">
              <a14:hiddenFill xmlns:a14="http://schemas.microsoft.com/office/drawing/2010/main">
                <a:solidFill>
                  <a:srgbClr val="FFFFFF"/>
                </a:solidFill>
              </a14:hiddenFill>
            </a:ext>
          </a:extLst>
        </p:spPr>
      </p:pic>
      <p:sp>
        <p:nvSpPr>
          <p:cNvPr id="584707" name="Rectangle 3">
            <a:extLst>
              <a:ext uri="{FF2B5EF4-FFF2-40B4-BE49-F238E27FC236}">
                <a16:creationId xmlns:a16="http://schemas.microsoft.com/office/drawing/2014/main" id="{F0F6CED5-CC0C-93DF-EFCB-9C9A1F371CC7}"/>
              </a:ext>
            </a:extLst>
          </p:cNvPr>
          <p:cNvSpPr>
            <a:spLocks noChangeArrowheads="1"/>
          </p:cNvSpPr>
          <p:nvPr/>
        </p:nvSpPr>
        <p:spPr bwMode="auto">
          <a:xfrm>
            <a:off x="2209800" y="306389"/>
            <a:ext cx="7772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GB" altLang="zh-TW" sz="3200">
                <a:ea typeface="新細明體" panose="02020500000000000000" pitchFamily="18" charset="-120"/>
              </a:rPr>
              <a:t>Research Design</a:t>
            </a:r>
          </a:p>
        </p:txBody>
      </p:sp>
      <p:sp>
        <p:nvSpPr>
          <p:cNvPr id="584708" name="Text Box 4">
            <a:extLst>
              <a:ext uri="{FF2B5EF4-FFF2-40B4-BE49-F238E27FC236}">
                <a16:creationId xmlns:a16="http://schemas.microsoft.com/office/drawing/2014/main" id="{613E9CF2-19E3-2E81-B519-1A52BCFC1735}"/>
              </a:ext>
            </a:extLst>
          </p:cNvPr>
          <p:cNvSpPr txBox="1">
            <a:spLocks noChangeArrowheads="1"/>
          </p:cNvSpPr>
          <p:nvPr/>
        </p:nvSpPr>
        <p:spPr bwMode="auto">
          <a:xfrm>
            <a:off x="10060700" y="4879075"/>
            <a:ext cx="25923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0"/>
              </a:spcBef>
            </a:pPr>
            <a:r>
              <a:rPr lang="en-US" altLang="en-US" sz="1200" dirty="0">
                <a:solidFill>
                  <a:srgbClr val="777777"/>
                </a:solidFill>
                <a:latin typeface="B Helvetica Bold" charset="0"/>
              </a:rPr>
              <a:t>Source: Sekaran (2003), p.118.</a:t>
            </a:r>
            <a:endParaRPr lang="en-US" altLang="en-US" dirty="0">
              <a:solidFill>
                <a:srgbClr val="777777"/>
              </a:solidFill>
              <a:latin typeface="B Helvetica Bold" charset="0"/>
            </a:endParaRPr>
          </a:p>
        </p:txBody>
      </p:sp>
      <p:sp>
        <p:nvSpPr>
          <p:cNvPr id="2" name="Rectangle: Rounded Corners 1">
            <a:extLst>
              <a:ext uri="{FF2B5EF4-FFF2-40B4-BE49-F238E27FC236}">
                <a16:creationId xmlns:a16="http://schemas.microsoft.com/office/drawing/2014/main" id="{23976E96-9A8B-DC02-7962-5DB998795CF1}"/>
              </a:ext>
            </a:extLst>
          </p:cNvPr>
          <p:cNvSpPr/>
          <p:nvPr/>
        </p:nvSpPr>
        <p:spPr>
          <a:xfrm>
            <a:off x="3706673" y="3971499"/>
            <a:ext cx="1213014" cy="1815152"/>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a:extLst>
              <a:ext uri="{FF2B5EF4-FFF2-40B4-BE49-F238E27FC236}">
                <a16:creationId xmlns:a16="http://schemas.microsoft.com/office/drawing/2014/main" id="{A500CCC3-1C6F-5ACC-624A-8EAF4628E75F}"/>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CC817E98-1A58-49FC-E612-74692A44AAD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E7F1E6A-028D-D173-298F-C87FF3AC8296}"/>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33C579E-C318-F0B2-AB81-1A65B990C06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B3B4F5E2-6FBA-CC44-6306-A0409D7630C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5970" name="Rectangle 2">
            <a:extLst>
              <a:ext uri="{FF2B5EF4-FFF2-40B4-BE49-F238E27FC236}">
                <a16:creationId xmlns:a16="http://schemas.microsoft.com/office/drawing/2014/main" id="{DB5D6CB7-DD56-7879-3976-288E563A0290}"/>
              </a:ext>
            </a:extLst>
          </p:cNvPr>
          <p:cNvSpPr>
            <a:spLocks noGrp="1" noChangeArrowheads="1"/>
          </p:cNvSpPr>
          <p:nvPr>
            <p:ph type="title"/>
          </p:nvPr>
        </p:nvSpPr>
        <p:spPr>
          <a:xfrm>
            <a:off x="2209800" y="250825"/>
            <a:ext cx="7772400" cy="685800"/>
          </a:xfrm>
        </p:spPr>
        <p:txBody>
          <a:bodyPr/>
          <a:lstStyle/>
          <a:p>
            <a:r>
              <a:rPr lang="en-US" altLang="en-US" sz="3200" dirty="0"/>
              <a:t>Sampling and Sample Size</a:t>
            </a:r>
            <a:endParaRPr lang="en-GB" altLang="zh-TW" sz="3200" dirty="0">
              <a:ea typeface="新細明體" panose="02020500000000000000" pitchFamily="18" charset="-120"/>
            </a:endParaRPr>
          </a:p>
        </p:txBody>
      </p:sp>
      <p:sp>
        <p:nvSpPr>
          <p:cNvPr id="595971" name="Rectangle 3">
            <a:extLst>
              <a:ext uri="{FF2B5EF4-FFF2-40B4-BE49-F238E27FC236}">
                <a16:creationId xmlns:a16="http://schemas.microsoft.com/office/drawing/2014/main" id="{C2E1C521-807E-A709-8EC2-8B23A5A21C27}"/>
              </a:ext>
            </a:extLst>
          </p:cNvPr>
          <p:cNvSpPr>
            <a:spLocks noGrp="1" noChangeArrowheads="1"/>
          </p:cNvSpPr>
          <p:nvPr>
            <p:ph type="body" idx="1"/>
          </p:nvPr>
        </p:nvSpPr>
        <p:spPr>
          <a:xfrm>
            <a:off x="2209800" y="981076"/>
            <a:ext cx="7772400" cy="5472113"/>
          </a:xfrm>
        </p:spPr>
        <p:txBody>
          <a:bodyPr>
            <a:normAutofit fontScale="70000" lnSpcReduction="20000"/>
          </a:bodyPr>
          <a:lstStyle/>
          <a:p>
            <a:pPr algn="ctr">
              <a:lnSpc>
                <a:spcPct val="90000"/>
              </a:lnSpc>
              <a:buFontTx/>
              <a:buNone/>
            </a:pPr>
            <a:endParaRPr lang="zh-TW" altLang="en-GB" sz="1700" b="1">
              <a:ea typeface="新細明體" panose="02020500000000000000" pitchFamily="18" charset="-120"/>
            </a:endParaRPr>
          </a:p>
          <a:p>
            <a:pPr algn="ctr">
              <a:lnSpc>
                <a:spcPct val="90000"/>
              </a:lnSpc>
              <a:buFontTx/>
              <a:buNone/>
            </a:pPr>
            <a:r>
              <a:rPr lang="en-GB" altLang="zh-TW" sz="1900" b="1">
                <a:ea typeface="新細明體" panose="02020500000000000000" pitchFamily="18" charset="-120"/>
              </a:rPr>
              <a:t>Sampling techniques</a:t>
            </a:r>
            <a:endParaRPr lang="en-GB" altLang="zh-TW" sz="1900">
              <a:ea typeface="新細明體" panose="02020500000000000000" pitchFamily="18" charset="-120"/>
            </a:endParaRPr>
          </a:p>
          <a:p>
            <a:pPr>
              <a:lnSpc>
                <a:spcPct val="90000"/>
              </a:lnSpc>
              <a:buFontTx/>
              <a:buNone/>
            </a:pPr>
            <a:endParaRPr lang="en-GB" altLang="zh-TW" sz="2400">
              <a:ea typeface="新細明體" panose="02020500000000000000" pitchFamily="18" charset="-120"/>
            </a:endParaRPr>
          </a:p>
          <a:p>
            <a:pPr algn="ctr">
              <a:lnSpc>
                <a:spcPct val="90000"/>
              </a:lnSpc>
              <a:buFontTx/>
              <a:buNone/>
            </a:pPr>
            <a:endParaRPr lang="en-GB" altLang="zh-TW" sz="1600">
              <a:ea typeface="新細明體" panose="02020500000000000000" pitchFamily="18" charset="-120"/>
            </a:endParaRPr>
          </a:p>
          <a:p>
            <a:pPr algn="ctr">
              <a:lnSpc>
                <a:spcPct val="90000"/>
              </a:lnSpc>
              <a:buFontTx/>
              <a:buNone/>
            </a:pPr>
            <a:endParaRPr lang="en-GB" altLang="zh-TW" sz="2400">
              <a:ea typeface="新細明體" panose="02020500000000000000" pitchFamily="18" charset="-120"/>
            </a:endParaRPr>
          </a:p>
          <a:p>
            <a:pPr algn="ctr">
              <a:lnSpc>
                <a:spcPct val="90000"/>
              </a:lnSpc>
              <a:buFontTx/>
              <a:buNone/>
            </a:pPr>
            <a:endParaRPr lang="en-GB" altLang="zh-TW" sz="2400">
              <a:ea typeface="新細明體" panose="02020500000000000000" pitchFamily="18" charset="-120"/>
            </a:endParaRPr>
          </a:p>
          <a:p>
            <a:pPr algn="r">
              <a:lnSpc>
                <a:spcPct val="90000"/>
              </a:lnSpc>
              <a:buFontTx/>
              <a:buNone/>
            </a:pPr>
            <a:endParaRPr lang="en-GB" altLang="zh-TW" sz="1600">
              <a:ea typeface="新細明體" panose="02020500000000000000" pitchFamily="18" charset="-120"/>
            </a:endParaRPr>
          </a:p>
          <a:p>
            <a:pPr algn="r">
              <a:lnSpc>
                <a:spcPct val="90000"/>
              </a:lnSpc>
              <a:buFontTx/>
              <a:buNone/>
            </a:pPr>
            <a:endParaRPr lang="en-GB" altLang="zh-TW" sz="1400">
              <a:ea typeface="新細明體" panose="02020500000000000000" pitchFamily="18" charset="-120"/>
            </a:endParaRPr>
          </a:p>
          <a:p>
            <a:pPr algn="r">
              <a:lnSpc>
                <a:spcPct val="90000"/>
              </a:lnSpc>
              <a:buFontTx/>
              <a:buNone/>
            </a:pPr>
            <a:endParaRPr lang="en-GB" altLang="zh-TW" sz="1400">
              <a:ea typeface="新細明體" panose="02020500000000000000" pitchFamily="18" charset="-120"/>
            </a:endParaRPr>
          </a:p>
          <a:p>
            <a:pPr algn="r">
              <a:lnSpc>
                <a:spcPct val="90000"/>
              </a:lnSpc>
              <a:buFontTx/>
              <a:buNone/>
            </a:pPr>
            <a:endParaRPr lang="en-GB" altLang="zh-TW" sz="1400">
              <a:ea typeface="新細明體" panose="02020500000000000000" pitchFamily="18" charset="-120"/>
            </a:endParaRPr>
          </a:p>
          <a:p>
            <a:pPr algn="r">
              <a:lnSpc>
                <a:spcPct val="90000"/>
              </a:lnSpc>
              <a:buFontTx/>
              <a:buNone/>
            </a:pPr>
            <a:endParaRPr lang="en-GB" altLang="zh-TW" sz="1400">
              <a:ea typeface="新細明體" panose="02020500000000000000" pitchFamily="18" charset="-120"/>
            </a:endParaRPr>
          </a:p>
          <a:p>
            <a:pPr algn="r">
              <a:lnSpc>
                <a:spcPct val="90000"/>
              </a:lnSpc>
              <a:buFontTx/>
              <a:buNone/>
            </a:pPr>
            <a:endParaRPr lang="en-GB" altLang="zh-TW" sz="1400">
              <a:ea typeface="新細明體" panose="02020500000000000000" pitchFamily="18" charset="-120"/>
            </a:endParaRPr>
          </a:p>
          <a:p>
            <a:pPr algn="r">
              <a:lnSpc>
                <a:spcPct val="90000"/>
              </a:lnSpc>
              <a:buFontTx/>
              <a:buNone/>
            </a:pPr>
            <a:endParaRPr lang="en-GB" altLang="zh-TW" sz="1400">
              <a:ea typeface="新細明體" panose="02020500000000000000" pitchFamily="18" charset="-120"/>
            </a:endParaRPr>
          </a:p>
          <a:p>
            <a:pPr algn="r">
              <a:lnSpc>
                <a:spcPct val="90000"/>
              </a:lnSpc>
              <a:buFontTx/>
              <a:buNone/>
            </a:pPr>
            <a:endParaRPr lang="en-GB" altLang="zh-TW" sz="1200">
              <a:ea typeface="新細明體" panose="02020500000000000000" pitchFamily="18" charset="-120"/>
            </a:endParaRPr>
          </a:p>
          <a:p>
            <a:pPr algn="r">
              <a:lnSpc>
                <a:spcPct val="90000"/>
              </a:lnSpc>
              <a:buFontTx/>
              <a:buNone/>
            </a:pPr>
            <a:endParaRPr lang="en-GB" altLang="zh-TW" sz="1200">
              <a:ea typeface="新細明體" panose="02020500000000000000" pitchFamily="18" charset="-120"/>
            </a:endParaRPr>
          </a:p>
          <a:p>
            <a:pPr algn="r">
              <a:lnSpc>
                <a:spcPct val="90000"/>
              </a:lnSpc>
              <a:buFontTx/>
              <a:buNone/>
            </a:pPr>
            <a:endParaRPr lang="en-GB" altLang="zh-TW" sz="1200">
              <a:ea typeface="新細明體" panose="02020500000000000000" pitchFamily="18" charset="-120"/>
            </a:endParaRPr>
          </a:p>
          <a:p>
            <a:pPr algn="r">
              <a:lnSpc>
                <a:spcPct val="90000"/>
              </a:lnSpc>
              <a:buFontTx/>
              <a:buNone/>
            </a:pPr>
            <a:endParaRPr lang="en-GB" altLang="zh-TW" sz="1200">
              <a:ea typeface="新細明體" panose="02020500000000000000" pitchFamily="18" charset="-120"/>
            </a:endParaRPr>
          </a:p>
          <a:p>
            <a:pPr algn="r">
              <a:lnSpc>
                <a:spcPct val="90000"/>
              </a:lnSpc>
              <a:buFontTx/>
              <a:buNone/>
            </a:pPr>
            <a:endParaRPr lang="en-GB" altLang="zh-TW" sz="1200">
              <a:ea typeface="新細明體" panose="02020500000000000000" pitchFamily="18" charset="-120"/>
            </a:endParaRPr>
          </a:p>
          <a:p>
            <a:pPr algn="r">
              <a:lnSpc>
                <a:spcPct val="90000"/>
              </a:lnSpc>
              <a:buFontTx/>
              <a:buNone/>
            </a:pPr>
            <a:endParaRPr lang="en-GB" altLang="zh-TW" sz="1200">
              <a:ea typeface="新細明體" panose="02020500000000000000" pitchFamily="18" charset="-120"/>
            </a:endParaRPr>
          </a:p>
          <a:p>
            <a:pPr algn="r">
              <a:lnSpc>
                <a:spcPct val="90000"/>
              </a:lnSpc>
              <a:buFontTx/>
              <a:buNone/>
            </a:pPr>
            <a:endParaRPr lang="en-GB" altLang="zh-TW" sz="1200">
              <a:ea typeface="新細明體" panose="02020500000000000000" pitchFamily="18" charset="-120"/>
            </a:endParaRPr>
          </a:p>
          <a:p>
            <a:pPr algn="r">
              <a:lnSpc>
                <a:spcPct val="90000"/>
              </a:lnSpc>
              <a:buFontTx/>
              <a:buNone/>
            </a:pPr>
            <a:endParaRPr lang="en-GB" altLang="zh-TW" sz="1200">
              <a:ea typeface="新細明體" panose="02020500000000000000" pitchFamily="18" charset="-120"/>
            </a:endParaRPr>
          </a:p>
          <a:p>
            <a:pPr algn="r">
              <a:lnSpc>
                <a:spcPct val="90000"/>
              </a:lnSpc>
              <a:buFontTx/>
              <a:buNone/>
            </a:pPr>
            <a:r>
              <a:rPr lang="en-GB" altLang="zh-TW" sz="1200" i="1">
                <a:solidFill>
                  <a:srgbClr val="777777"/>
                </a:solidFill>
                <a:ea typeface="新細明體" panose="02020500000000000000" pitchFamily="18" charset="-120"/>
              </a:rPr>
              <a:t>Source: Saunders et al. (2009)</a:t>
            </a:r>
          </a:p>
        </p:txBody>
      </p:sp>
      <p:pic>
        <p:nvPicPr>
          <p:cNvPr id="595972" name="Picture 4">
            <a:extLst>
              <a:ext uri="{FF2B5EF4-FFF2-40B4-BE49-F238E27FC236}">
                <a16:creationId xmlns:a16="http://schemas.microsoft.com/office/drawing/2014/main" id="{EC4572CA-6F8C-2EAC-1B6E-BE9E1B4043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700214"/>
            <a:ext cx="6884987" cy="4389437"/>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64C67FF6-8A53-6C37-21ED-440C827B801F}"/>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0D46DDEE-1A5C-92A1-2DBC-559AC67BEC2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7E90D44E-B628-E877-6DA6-78E4C1EA8C9F}"/>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C72B5A5F-73F1-2AC5-BC33-F2F8A480288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8D41EC2-BA5E-947A-B48D-B77BCCF7843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5736" name="Rectangle 58573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5730" name="Rectangle 2">
            <a:extLst>
              <a:ext uri="{FF2B5EF4-FFF2-40B4-BE49-F238E27FC236}">
                <a16:creationId xmlns:a16="http://schemas.microsoft.com/office/drawing/2014/main" id="{210A7DB0-145B-9878-1DC7-8BCF106C898C}"/>
              </a:ext>
            </a:extLst>
          </p:cNvPr>
          <p:cNvSpPr>
            <a:spLocks noGrp="1" noChangeArrowheads="1"/>
          </p:cNvSpPr>
          <p:nvPr>
            <p:ph type="title"/>
          </p:nvPr>
        </p:nvSpPr>
        <p:spPr>
          <a:xfrm>
            <a:off x="555555" y="67927"/>
            <a:ext cx="10816814" cy="952974"/>
          </a:xfrm>
        </p:spPr>
        <p:txBody>
          <a:bodyPr anchor="b">
            <a:normAutofit/>
          </a:bodyPr>
          <a:lstStyle/>
          <a:p>
            <a:r>
              <a:rPr lang="en-US" altLang="en-US" sz="5400" dirty="0"/>
              <a:t>Population, Sampling and Sample Size</a:t>
            </a:r>
            <a:endParaRPr lang="en-GB" altLang="zh-TW" sz="5400" dirty="0">
              <a:ea typeface="新細明體" panose="02020500000000000000" pitchFamily="18" charset="-120"/>
            </a:endParaRPr>
          </a:p>
        </p:txBody>
      </p:sp>
      <p:sp>
        <p:nvSpPr>
          <p:cNvPr id="58573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5731" name="Rectangle 3">
            <a:extLst>
              <a:ext uri="{FF2B5EF4-FFF2-40B4-BE49-F238E27FC236}">
                <a16:creationId xmlns:a16="http://schemas.microsoft.com/office/drawing/2014/main" id="{D8F14016-6B8D-5586-7395-662E4D5FD1E4}"/>
              </a:ext>
            </a:extLst>
          </p:cNvPr>
          <p:cNvSpPr>
            <a:spLocks noGrp="1" noChangeArrowheads="1"/>
          </p:cNvSpPr>
          <p:nvPr>
            <p:ph type="body" idx="1"/>
          </p:nvPr>
        </p:nvSpPr>
        <p:spPr>
          <a:xfrm>
            <a:off x="471032" y="1160575"/>
            <a:ext cx="10647765" cy="5002894"/>
          </a:xfrm>
        </p:spPr>
        <p:txBody>
          <a:bodyPr>
            <a:noAutofit/>
          </a:bodyPr>
          <a:lstStyle/>
          <a:p>
            <a:pPr>
              <a:spcBef>
                <a:spcPct val="50000"/>
              </a:spcBef>
            </a:pPr>
            <a:r>
              <a:rPr lang="en-US" altLang="en-US" dirty="0"/>
              <a:t>The goal is to select a representative sample</a:t>
            </a:r>
          </a:p>
          <a:p>
            <a:pPr lvl="1">
              <a:spcBef>
                <a:spcPct val="50000"/>
              </a:spcBef>
            </a:pPr>
            <a:r>
              <a:rPr lang="en-US" altLang="en-US" sz="2800" dirty="0"/>
              <a:t>Larger samples are </a:t>
            </a:r>
            <a:r>
              <a:rPr lang="en-US" altLang="en-US" sz="2800" i="1" dirty="0"/>
              <a:t>usually</a:t>
            </a:r>
            <a:r>
              <a:rPr lang="en-US" altLang="en-US" sz="2800" dirty="0"/>
              <a:t> more representative</a:t>
            </a:r>
          </a:p>
          <a:p>
            <a:pPr lvl="1">
              <a:spcBef>
                <a:spcPct val="50000"/>
              </a:spcBef>
            </a:pPr>
            <a:r>
              <a:rPr lang="en-US" altLang="en-US" sz="2800" dirty="0"/>
              <a:t>But larger samples are also more expensive </a:t>
            </a:r>
          </a:p>
          <a:p>
            <a:pPr>
              <a:spcBef>
                <a:spcPct val="50000"/>
              </a:spcBef>
            </a:pPr>
            <a:r>
              <a:rPr lang="en-US" altLang="en-US" dirty="0"/>
              <a:t>Reducing sampling error is the goal of any sampling technique</a:t>
            </a:r>
          </a:p>
          <a:p>
            <a:pPr lvl="1">
              <a:spcBef>
                <a:spcPct val="50000"/>
              </a:spcBef>
            </a:pPr>
            <a:r>
              <a:rPr lang="en-US" altLang="en-US" sz="2800" dirty="0"/>
              <a:t>Sampling error = difference between sample and population characteristics</a:t>
            </a:r>
          </a:p>
          <a:p>
            <a:pPr lvl="1">
              <a:spcBef>
                <a:spcPct val="50000"/>
              </a:spcBef>
            </a:pPr>
            <a:r>
              <a:rPr lang="en-US" altLang="en-US" sz="2800" dirty="0"/>
              <a:t>As sample size increases, sampling error decreases</a:t>
            </a:r>
          </a:p>
          <a:p>
            <a:pPr>
              <a:spcBef>
                <a:spcPct val="50000"/>
              </a:spcBef>
            </a:pPr>
            <a:r>
              <a:rPr lang="en-US" altLang="en-US" dirty="0"/>
              <a:t>Generally, larger samples are needed when:</a:t>
            </a:r>
          </a:p>
          <a:p>
            <a:pPr lvl="1"/>
            <a:r>
              <a:rPr lang="en-US" altLang="en-US" sz="2800" dirty="0"/>
              <a:t>Variability within each group is great</a:t>
            </a:r>
          </a:p>
          <a:p>
            <a:pPr lvl="1">
              <a:spcBef>
                <a:spcPct val="50000"/>
              </a:spcBef>
            </a:pPr>
            <a:r>
              <a:rPr lang="en-US" altLang="en-US" sz="2800" dirty="0"/>
              <a:t>Differences between groups are smaller</a:t>
            </a:r>
            <a:endParaRPr lang="en-GB" altLang="zh-TW" sz="2800" dirty="0">
              <a:ea typeface="新細明體" panose="02020500000000000000" pitchFamily="18" charset="-120"/>
            </a:endParaRPr>
          </a:p>
        </p:txBody>
      </p:sp>
      <p:pic>
        <p:nvPicPr>
          <p:cNvPr id="7" name="Picture 6">
            <a:extLst>
              <a:ext uri="{FF2B5EF4-FFF2-40B4-BE49-F238E27FC236}">
                <a16:creationId xmlns:a16="http://schemas.microsoft.com/office/drawing/2014/main" id="{7133310F-7798-F288-DFAC-F89630D2654F}"/>
              </a:ext>
            </a:extLst>
          </p:cNvPr>
          <p:cNvPicPr>
            <a:picLocks noChangeAspect="1"/>
          </p:cNvPicPr>
          <p:nvPr/>
        </p:nvPicPr>
        <p:blipFill>
          <a:blip r:embed="rId2"/>
          <a:stretch>
            <a:fillRect/>
          </a:stretch>
        </p:blipFill>
        <p:spPr>
          <a:xfrm>
            <a:off x="8364300" y="4516216"/>
            <a:ext cx="2995006" cy="1647253"/>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6994" name="Rectangle 2">
            <a:extLst>
              <a:ext uri="{FF2B5EF4-FFF2-40B4-BE49-F238E27FC236}">
                <a16:creationId xmlns:a16="http://schemas.microsoft.com/office/drawing/2014/main" id="{C154C4BD-75ED-4BBF-0820-03387EDB62FF}"/>
              </a:ext>
            </a:extLst>
          </p:cNvPr>
          <p:cNvSpPr>
            <a:spLocks noGrp="1" noChangeArrowheads="1"/>
          </p:cNvSpPr>
          <p:nvPr>
            <p:ph type="title"/>
          </p:nvPr>
        </p:nvSpPr>
        <p:spPr/>
        <p:txBody>
          <a:bodyPr/>
          <a:lstStyle/>
          <a:p>
            <a:r>
              <a:rPr lang="en-US" altLang="en-US" sz="3200"/>
              <a:t>Sampling and Sample Size</a:t>
            </a:r>
            <a:endParaRPr lang="en-GB" altLang="zh-TW" sz="3200">
              <a:ea typeface="新細明體" panose="02020500000000000000" pitchFamily="18" charset="-120"/>
            </a:endParaRPr>
          </a:p>
        </p:txBody>
      </p:sp>
      <p:sp>
        <p:nvSpPr>
          <p:cNvPr id="596995" name="Rectangle 3">
            <a:extLst>
              <a:ext uri="{FF2B5EF4-FFF2-40B4-BE49-F238E27FC236}">
                <a16:creationId xmlns:a16="http://schemas.microsoft.com/office/drawing/2014/main" id="{F7D9F8F1-3069-8D79-D234-182101CD983D}"/>
              </a:ext>
            </a:extLst>
          </p:cNvPr>
          <p:cNvSpPr>
            <a:spLocks noGrp="1" noChangeArrowheads="1"/>
          </p:cNvSpPr>
          <p:nvPr>
            <p:ph type="body" idx="1"/>
          </p:nvPr>
        </p:nvSpPr>
        <p:spPr/>
        <p:txBody>
          <a:bodyPr/>
          <a:lstStyle/>
          <a:p>
            <a:r>
              <a:rPr lang="en-US" altLang="en-US" sz="2400"/>
              <a:t>Rules of thumb for determining sample size (Roscoe, 1975)</a:t>
            </a:r>
          </a:p>
          <a:p>
            <a:pPr lvl="1">
              <a:spcBef>
                <a:spcPct val="35000"/>
              </a:spcBef>
            </a:pPr>
            <a:r>
              <a:rPr lang="en-US" altLang="en-US" sz="2200"/>
              <a:t>Sample sizes larger than 30 and less than 500 are appropriate for most research</a:t>
            </a:r>
          </a:p>
          <a:p>
            <a:pPr lvl="1">
              <a:spcBef>
                <a:spcPct val="35000"/>
              </a:spcBef>
            </a:pPr>
            <a:r>
              <a:rPr lang="en-US" altLang="en-US" sz="2200"/>
              <a:t>Where samples are to be broken into sub-samples, </a:t>
            </a:r>
            <a:r>
              <a:rPr lang="en-US" altLang="en-US" sz="2200" i="1"/>
              <a:t>a minimum sample size of 30 for each category is necessary</a:t>
            </a:r>
          </a:p>
          <a:p>
            <a:pPr lvl="1">
              <a:spcBef>
                <a:spcPct val="35000"/>
              </a:spcBef>
            </a:pPr>
            <a:r>
              <a:rPr lang="en-US" altLang="en-US" sz="2200" i="1"/>
              <a:t>In multivariate research, the sample size should be several times (preferably 10 times or more) as large as the number of variables in the study</a:t>
            </a:r>
          </a:p>
        </p:txBody>
      </p:sp>
      <p:grpSp>
        <p:nvGrpSpPr>
          <p:cNvPr id="2" name="Group 1">
            <a:extLst>
              <a:ext uri="{FF2B5EF4-FFF2-40B4-BE49-F238E27FC236}">
                <a16:creationId xmlns:a16="http://schemas.microsoft.com/office/drawing/2014/main" id="{E435A8B5-180F-E685-BE2F-4FFD4EEB2DD8}"/>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996FDC37-0CFF-15CF-683B-4D2C2E9129F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229E9849-DCF8-2E39-E862-A49E7708F908}"/>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0377B3A-C6B3-A15E-5AA6-19B2023ABD0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4FA28A9D-80C9-D08D-4B31-1CF37220389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8018" name="Rectangle 2">
            <a:extLst>
              <a:ext uri="{FF2B5EF4-FFF2-40B4-BE49-F238E27FC236}">
                <a16:creationId xmlns:a16="http://schemas.microsoft.com/office/drawing/2014/main" id="{09C31D1C-267E-8B5F-5D55-26429AA2ABFA}"/>
              </a:ext>
            </a:extLst>
          </p:cNvPr>
          <p:cNvSpPr>
            <a:spLocks noGrp="1" noChangeArrowheads="1"/>
          </p:cNvSpPr>
          <p:nvPr>
            <p:ph type="title"/>
          </p:nvPr>
        </p:nvSpPr>
        <p:spPr/>
        <p:txBody>
          <a:bodyPr/>
          <a:lstStyle/>
          <a:p>
            <a:r>
              <a:rPr lang="en-US" altLang="en-US" sz="3200"/>
              <a:t>Sampling and Sample Size</a:t>
            </a:r>
            <a:endParaRPr lang="en-GB" altLang="zh-TW" sz="3200">
              <a:ea typeface="新細明體" panose="02020500000000000000" pitchFamily="18" charset="-120"/>
            </a:endParaRPr>
          </a:p>
        </p:txBody>
      </p:sp>
      <p:sp>
        <p:nvSpPr>
          <p:cNvPr id="598019" name="Rectangle 3">
            <a:extLst>
              <a:ext uri="{FF2B5EF4-FFF2-40B4-BE49-F238E27FC236}">
                <a16:creationId xmlns:a16="http://schemas.microsoft.com/office/drawing/2014/main" id="{1A49ED70-8CB5-B80D-A09B-1B6A341C7573}"/>
              </a:ext>
            </a:extLst>
          </p:cNvPr>
          <p:cNvSpPr>
            <a:spLocks noGrp="1" noChangeArrowheads="1"/>
          </p:cNvSpPr>
          <p:nvPr>
            <p:ph type="body" idx="1"/>
          </p:nvPr>
        </p:nvSpPr>
        <p:spPr/>
        <p:txBody>
          <a:bodyPr/>
          <a:lstStyle/>
          <a:p>
            <a:r>
              <a:rPr lang="en-US" altLang="en-US" sz="2400"/>
              <a:t>Also consider:</a:t>
            </a:r>
          </a:p>
          <a:p>
            <a:pPr lvl="1"/>
            <a:r>
              <a:rPr lang="en-US" altLang="en-US" sz="2200"/>
              <a:t>Purpose of the study: </a:t>
            </a:r>
          </a:p>
          <a:p>
            <a:pPr lvl="2"/>
            <a:r>
              <a:rPr lang="en-US" altLang="en-US" i="1"/>
              <a:t>Testing causal relationship or numerical evaluation of an effect</a:t>
            </a:r>
            <a:r>
              <a:rPr lang="en-US" altLang="en-US"/>
              <a:t> </a:t>
            </a:r>
          </a:p>
          <a:p>
            <a:pPr lvl="1"/>
            <a:r>
              <a:rPr lang="en-US" altLang="en-US" sz="2200"/>
              <a:t>Time and financial constraints</a:t>
            </a:r>
          </a:p>
          <a:p>
            <a:pPr lvl="1"/>
            <a:r>
              <a:rPr lang="en-US" altLang="en-US" sz="2200"/>
              <a:t>Avoid using formulas to calculate minimum sample size </a:t>
            </a:r>
          </a:p>
          <a:p>
            <a:pPr lvl="2"/>
            <a:r>
              <a:rPr lang="en-US" altLang="en-US" i="1"/>
              <a:t>May require unknown SD of the population</a:t>
            </a:r>
          </a:p>
          <a:p>
            <a:pPr lvl="1"/>
            <a:r>
              <a:rPr lang="en-US" altLang="en-US" sz="2200"/>
              <a:t>Avoid all potential errors: </a:t>
            </a:r>
          </a:p>
          <a:p>
            <a:pPr lvl="2"/>
            <a:r>
              <a:rPr lang="en-US" altLang="en-US" i="1"/>
              <a:t>Potential errors of a study=sampling errors + nonsampling errors</a:t>
            </a:r>
            <a:r>
              <a:rPr lang="en-US" altLang="en-US"/>
              <a:t> </a:t>
            </a:r>
            <a:endParaRPr lang="en-GB" altLang="zh-TW" i="1">
              <a:ea typeface="新細明體" panose="02020500000000000000" pitchFamily="18" charset="-120"/>
            </a:endParaRPr>
          </a:p>
          <a:p>
            <a:endParaRPr lang="en-GB" altLang="zh-TW">
              <a:ea typeface="新細明體" panose="02020500000000000000" pitchFamily="18" charset="-120"/>
            </a:endParaRPr>
          </a:p>
        </p:txBody>
      </p:sp>
      <p:grpSp>
        <p:nvGrpSpPr>
          <p:cNvPr id="2" name="Group 1">
            <a:extLst>
              <a:ext uri="{FF2B5EF4-FFF2-40B4-BE49-F238E27FC236}">
                <a16:creationId xmlns:a16="http://schemas.microsoft.com/office/drawing/2014/main" id="{142CAD61-A0A3-67AB-31A1-14562648768B}"/>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C7D1C4F-7D27-5A53-1820-70F6E439F4B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3C655CF-FC76-3EC6-6264-BCF4BFFCFFB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2B46FEDB-98C2-EDC4-9D56-83E31C276B9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5C0F959A-0E8D-2C56-BD87-CC29E89293B8}"/>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2114" name="Picture 2">
            <a:extLst>
              <a:ext uri="{FF2B5EF4-FFF2-40B4-BE49-F238E27FC236}">
                <a16:creationId xmlns:a16="http://schemas.microsoft.com/office/drawing/2014/main" id="{2B808D36-BC61-5A19-FE86-F430D28C3514}"/>
              </a:ext>
            </a:extLst>
          </p:cNvPr>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a:stretch>
            <a:fillRect/>
          </a:stretch>
        </p:blipFill>
        <p:spPr bwMode="auto">
          <a:xfrm>
            <a:off x="1936750" y="958850"/>
            <a:ext cx="8318500" cy="4940300"/>
          </a:xfrm>
          <a:prstGeom prst="rect">
            <a:avLst/>
          </a:prstGeom>
          <a:noFill/>
          <a:extLst>
            <a:ext uri="{909E8E84-426E-40DD-AFC4-6F175D3DCCD1}">
              <a14:hiddenFill xmlns:a14="http://schemas.microsoft.com/office/drawing/2010/main">
                <a:solidFill>
                  <a:srgbClr val="FFFFFF"/>
                </a:solidFill>
              </a14:hiddenFill>
            </a:ext>
          </a:extLst>
        </p:spPr>
      </p:pic>
      <p:sp>
        <p:nvSpPr>
          <p:cNvPr id="602115" name="Rectangle 3">
            <a:extLst>
              <a:ext uri="{FF2B5EF4-FFF2-40B4-BE49-F238E27FC236}">
                <a16:creationId xmlns:a16="http://schemas.microsoft.com/office/drawing/2014/main" id="{7C866B73-0BE9-B396-EFDA-8D07D5E22506}"/>
              </a:ext>
            </a:extLst>
          </p:cNvPr>
          <p:cNvSpPr>
            <a:spLocks noChangeArrowheads="1"/>
          </p:cNvSpPr>
          <p:nvPr/>
        </p:nvSpPr>
        <p:spPr bwMode="auto">
          <a:xfrm>
            <a:off x="2209800" y="306389"/>
            <a:ext cx="7772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GB" altLang="zh-TW" sz="3200">
                <a:ea typeface="新細明體" panose="02020500000000000000" pitchFamily="18" charset="-120"/>
              </a:rPr>
              <a:t>Research Design</a:t>
            </a:r>
          </a:p>
        </p:txBody>
      </p:sp>
      <p:sp>
        <p:nvSpPr>
          <p:cNvPr id="602116" name="Text Box 4">
            <a:extLst>
              <a:ext uri="{FF2B5EF4-FFF2-40B4-BE49-F238E27FC236}">
                <a16:creationId xmlns:a16="http://schemas.microsoft.com/office/drawing/2014/main" id="{B02C72D9-4276-402A-18BE-D838DCE3D4D6}"/>
              </a:ext>
            </a:extLst>
          </p:cNvPr>
          <p:cNvSpPr txBox="1">
            <a:spLocks noChangeArrowheads="1"/>
          </p:cNvSpPr>
          <p:nvPr/>
        </p:nvSpPr>
        <p:spPr bwMode="auto">
          <a:xfrm>
            <a:off x="10345004" y="5002041"/>
            <a:ext cx="198053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spcBef>
                <a:spcPct val="0"/>
              </a:spcBef>
            </a:pPr>
            <a:r>
              <a:rPr lang="en-US" altLang="en-US" sz="1200" dirty="0">
                <a:solidFill>
                  <a:srgbClr val="777777"/>
                </a:solidFill>
                <a:latin typeface="B Helvetica Bold" charset="0"/>
              </a:rPr>
              <a:t>Source: Sekaran (2003), p.118.</a:t>
            </a:r>
            <a:endParaRPr lang="en-US" altLang="en-US" dirty="0">
              <a:solidFill>
                <a:srgbClr val="777777"/>
              </a:solidFill>
              <a:latin typeface="B Helvetica Bold" charset="0"/>
            </a:endParaRPr>
          </a:p>
        </p:txBody>
      </p:sp>
      <p:sp>
        <p:nvSpPr>
          <p:cNvPr id="2" name="Rectangle: Rounded Corners 1">
            <a:extLst>
              <a:ext uri="{FF2B5EF4-FFF2-40B4-BE49-F238E27FC236}">
                <a16:creationId xmlns:a16="http://schemas.microsoft.com/office/drawing/2014/main" id="{6C86597F-738F-4463-B986-C883CD2B07ED}"/>
              </a:ext>
            </a:extLst>
          </p:cNvPr>
          <p:cNvSpPr/>
          <p:nvPr/>
        </p:nvSpPr>
        <p:spPr>
          <a:xfrm>
            <a:off x="5283983" y="3759958"/>
            <a:ext cx="1213014" cy="1472916"/>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a:extLst>
              <a:ext uri="{FF2B5EF4-FFF2-40B4-BE49-F238E27FC236}">
                <a16:creationId xmlns:a16="http://schemas.microsoft.com/office/drawing/2014/main" id="{8DD73DE1-B7BF-441D-127E-5B66BDBDCF9B}"/>
              </a:ext>
            </a:extLst>
          </p:cNvPr>
          <p:cNvGrpSpPr/>
          <p:nvPr/>
        </p:nvGrpSpPr>
        <p:grpSpPr>
          <a:xfrm>
            <a:off x="0" y="6188014"/>
            <a:ext cx="12192000" cy="669986"/>
            <a:chOff x="0" y="5578608"/>
            <a:chExt cx="12192000" cy="1279393"/>
          </a:xfrm>
        </p:grpSpPr>
        <p:pic>
          <p:nvPicPr>
            <p:cNvPr id="4" name="Picture 3">
              <a:extLst>
                <a:ext uri="{FF2B5EF4-FFF2-40B4-BE49-F238E27FC236}">
                  <a16:creationId xmlns:a16="http://schemas.microsoft.com/office/drawing/2014/main" id="{6658BDAB-A6E1-8609-53C2-1E89353C2C0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C23829ED-6119-B141-BABC-77A0E650D36E}"/>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E4818B42-33F6-2823-9789-B2DB969ECAA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4B23E3AF-CACB-675B-62C6-06271349731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3138" name="Rectangle 2">
            <a:extLst>
              <a:ext uri="{FF2B5EF4-FFF2-40B4-BE49-F238E27FC236}">
                <a16:creationId xmlns:a16="http://schemas.microsoft.com/office/drawing/2014/main" id="{5031CAC1-55B5-CCB9-92A3-3B0625DBAD5C}"/>
              </a:ext>
            </a:extLst>
          </p:cNvPr>
          <p:cNvSpPr>
            <a:spLocks noGrp="1" noChangeArrowheads="1"/>
          </p:cNvSpPr>
          <p:nvPr>
            <p:ph type="title"/>
          </p:nvPr>
        </p:nvSpPr>
        <p:spPr/>
        <p:txBody>
          <a:bodyPr/>
          <a:lstStyle/>
          <a:p>
            <a:r>
              <a:rPr lang="en-US" altLang="en-US" sz="3200"/>
              <a:t>Time Horizon</a:t>
            </a:r>
            <a:endParaRPr lang="en-GB" altLang="zh-TW" sz="3200">
              <a:ea typeface="新細明體" panose="02020500000000000000" pitchFamily="18" charset="-120"/>
            </a:endParaRPr>
          </a:p>
        </p:txBody>
      </p:sp>
      <p:sp>
        <p:nvSpPr>
          <p:cNvPr id="603139" name="Rectangle 3">
            <a:extLst>
              <a:ext uri="{FF2B5EF4-FFF2-40B4-BE49-F238E27FC236}">
                <a16:creationId xmlns:a16="http://schemas.microsoft.com/office/drawing/2014/main" id="{E97178D3-CE8A-8236-F4B3-D81A27049A03}"/>
              </a:ext>
            </a:extLst>
          </p:cNvPr>
          <p:cNvSpPr>
            <a:spLocks noGrp="1" noChangeArrowheads="1"/>
          </p:cNvSpPr>
          <p:nvPr>
            <p:ph type="body" idx="1"/>
          </p:nvPr>
        </p:nvSpPr>
        <p:spPr/>
        <p:txBody>
          <a:bodyPr/>
          <a:lstStyle/>
          <a:p>
            <a:r>
              <a:rPr lang="en-US" altLang="en-US" sz="2400"/>
              <a:t>One-shot</a:t>
            </a:r>
          </a:p>
          <a:p>
            <a:pPr lvl="1"/>
            <a:r>
              <a:rPr lang="en-US" altLang="en-US"/>
              <a:t>Most doctoral studies are one-shot</a:t>
            </a:r>
          </a:p>
          <a:p>
            <a:pPr lvl="1"/>
            <a:r>
              <a:rPr lang="en-US" altLang="en-US"/>
              <a:t>Static view of the research question</a:t>
            </a:r>
          </a:p>
          <a:p>
            <a:pPr lvl="1"/>
            <a:r>
              <a:rPr lang="en-US" altLang="en-US"/>
              <a:t>Ignore the development issues</a:t>
            </a:r>
          </a:p>
          <a:p>
            <a:r>
              <a:rPr lang="en-US" altLang="en-US" sz="2400"/>
              <a:t>Longitudinal</a:t>
            </a:r>
          </a:p>
          <a:p>
            <a:pPr lvl="1"/>
            <a:r>
              <a:rPr lang="en-US" altLang="en-US"/>
              <a:t>A dynamic view</a:t>
            </a:r>
          </a:p>
          <a:p>
            <a:pPr lvl="1"/>
            <a:r>
              <a:rPr lang="en-US" altLang="en-US"/>
              <a:t>Constraints of time and resources</a:t>
            </a:r>
          </a:p>
          <a:p>
            <a:pPr lvl="1"/>
            <a:r>
              <a:rPr lang="en-US" altLang="en-US" i="1"/>
              <a:t>Longitudinal analysis is still rare in tourism and hospitality research</a:t>
            </a:r>
          </a:p>
          <a:p>
            <a:pPr lvl="1"/>
            <a:endParaRPr lang="zh-TW" altLang="en-GB">
              <a:ea typeface="新細明體" panose="02020500000000000000" pitchFamily="18" charset="-120"/>
            </a:endParaRPr>
          </a:p>
        </p:txBody>
      </p:sp>
      <p:grpSp>
        <p:nvGrpSpPr>
          <p:cNvPr id="2" name="Group 1">
            <a:extLst>
              <a:ext uri="{FF2B5EF4-FFF2-40B4-BE49-F238E27FC236}">
                <a16:creationId xmlns:a16="http://schemas.microsoft.com/office/drawing/2014/main" id="{900CAEB0-BCE2-9FD5-474A-7A114753771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98239D8F-662F-1932-66A4-E6223B80F62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EE860A5-1EBB-4937-0D2E-9BBC9DC20E08}"/>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75C1912-9FE4-8017-5059-C6233726AC2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A4074EAC-29C1-8F83-0DFB-CC2C07859A1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0066" name="Picture 2">
            <a:extLst>
              <a:ext uri="{FF2B5EF4-FFF2-40B4-BE49-F238E27FC236}">
                <a16:creationId xmlns:a16="http://schemas.microsoft.com/office/drawing/2014/main" id="{8588077E-2F62-D1FE-1022-70ED5A1540FB}"/>
              </a:ext>
            </a:extLst>
          </p:cNvPr>
          <p:cNvPicPr>
            <a:picLocks noChangeAspect="1" noChangeArrowheads="1"/>
          </p:cNvPicPr>
          <p:nvPr/>
        </p:nvPicPr>
        <p:blipFill>
          <a:blip r:embed="rId2">
            <a:lum bright="-12000" contrast="24000"/>
            <a:extLst>
              <a:ext uri="{28A0092B-C50C-407E-A947-70E740481C1C}">
                <a14:useLocalDpi xmlns:a14="http://schemas.microsoft.com/office/drawing/2010/main" val="0"/>
              </a:ext>
            </a:extLst>
          </a:blip>
          <a:srcRect/>
          <a:stretch>
            <a:fillRect/>
          </a:stretch>
        </p:blipFill>
        <p:spPr bwMode="auto">
          <a:xfrm>
            <a:off x="1847850" y="1341438"/>
            <a:ext cx="8318500" cy="4940300"/>
          </a:xfrm>
          <a:prstGeom prst="rect">
            <a:avLst/>
          </a:prstGeom>
          <a:noFill/>
          <a:extLst>
            <a:ext uri="{909E8E84-426E-40DD-AFC4-6F175D3DCCD1}">
              <a14:hiddenFill xmlns:a14="http://schemas.microsoft.com/office/drawing/2010/main">
                <a:solidFill>
                  <a:srgbClr val="FFFFFF"/>
                </a:solidFill>
              </a14:hiddenFill>
            </a:ext>
          </a:extLst>
        </p:spPr>
      </p:pic>
      <p:sp>
        <p:nvSpPr>
          <p:cNvPr id="600067" name="Rectangle 3">
            <a:extLst>
              <a:ext uri="{FF2B5EF4-FFF2-40B4-BE49-F238E27FC236}">
                <a16:creationId xmlns:a16="http://schemas.microsoft.com/office/drawing/2014/main" id="{6B5AAF27-A075-306F-2ED4-E4B54C3A91D2}"/>
              </a:ext>
            </a:extLst>
          </p:cNvPr>
          <p:cNvSpPr>
            <a:spLocks noChangeArrowheads="1"/>
          </p:cNvSpPr>
          <p:nvPr/>
        </p:nvSpPr>
        <p:spPr bwMode="auto">
          <a:xfrm>
            <a:off x="2135188" y="404814"/>
            <a:ext cx="7772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0"/>
              </a:spcBef>
              <a:defRPr sz="2800">
                <a:solidFill>
                  <a:srgbClr val="C09B12"/>
                </a:solidFill>
                <a:latin typeface="Baskerville Old Face" panose="02020602080505020303" pitchFamily="18" charset="0"/>
              </a:defRPr>
            </a:lvl1pPr>
            <a:lvl2pPr>
              <a:spcBef>
                <a:spcPct val="0"/>
              </a:spcBef>
              <a:defRPr sz="2800">
                <a:solidFill>
                  <a:srgbClr val="C09B12"/>
                </a:solidFill>
                <a:latin typeface="Baskerville Old Face" panose="02020602080505020303" pitchFamily="18" charset="0"/>
              </a:defRPr>
            </a:lvl2pPr>
            <a:lvl3pPr>
              <a:spcBef>
                <a:spcPct val="0"/>
              </a:spcBef>
              <a:defRPr sz="2800">
                <a:solidFill>
                  <a:srgbClr val="C09B12"/>
                </a:solidFill>
                <a:latin typeface="Baskerville Old Face" panose="02020602080505020303" pitchFamily="18" charset="0"/>
              </a:defRPr>
            </a:lvl3pPr>
            <a:lvl4pPr>
              <a:spcBef>
                <a:spcPct val="0"/>
              </a:spcBef>
              <a:defRPr sz="2800">
                <a:solidFill>
                  <a:srgbClr val="C09B12"/>
                </a:solidFill>
                <a:latin typeface="Baskerville Old Face" panose="02020602080505020303" pitchFamily="18" charset="0"/>
              </a:defRPr>
            </a:lvl4pPr>
            <a:lvl5pPr>
              <a:spcBef>
                <a:spcPct val="0"/>
              </a:spcBef>
              <a:defRPr sz="2800">
                <a:solidFill>
                  <a:srgbClr val="C09B12"/>
                </a:solidFill>
                <a:latin typeface="Baskerville Old Face" panose="02020602080505020303" pitchFamily="18" charset="0"/>
              </a:defRPr>
            </a:lvl5pPr>
            <a:lvl6pPr marL="457200" fontAlgn="base">
              <a:spcBef>
                <a:spcPct val="0"/>
              </a:spcBef>
              <a:spcAft>
                <a:spcPct val="0"/>
              </a:spcAft>
              <a:defRPr sz="2800">
                <a:solidFill>
                  <a:srgbClr val="C09B12"/>
                </a:solidFill>
                <a:latin typeface="Baskerville Old Face" panose="02020602080505020303" pitchFamily="18" charset="0"/>
              </a:defRPr>
            </a:lvl6pPr>
            <a:lvl7pPr marL="914400" fontAlgn="base">
              <a:spcBef>
                <a:spcPct val="0"/>
              </a:spcBef>
              <a:spcAft>
                <a:spcPct val="0"/>
              </a:spcAft>
              <a:defRPr sz="2800">
                <a:solidFill>
                  <a:srgbClr val="C09B12"/>
                </a:solidFill>
                <a:latin typeface="Baskerville Old Face" panose="02020602080505020303" pitchFamily="18" charset="0"/>
              </a:defRPr>
            </a:lvl7pPr>
            <a:lvl8pPr marL="1371600" fontAlgn="base">
              <a:spcBef>
                <a:spcPct val="0"/>
              </a:spcBef>
              <a:spcAft>
                <a:spcPct val="0"/>
              </a:spcAft>
              <a:defRPr sz="2800">
                <a:solidFill>
                  <a:srgbClr val="C09B12"/>
                </a:solidFill>
                <a:latin typeface="Baskerville Old Face" panose="02020602080505020303" pitchFamily="18" charset="0"/>
              </a:defRPr>
            </a:lvl8pPr>
            <a:lvl9pPr marL="1828800" fontAlgn="base">
              <a:spcBef>
                <a:spcPct val="0"/>
              </a:spcBef>
              <a:spcAft>
                <a:spcPct val="0"/>
              </a:spcAft>
              <a:defRPr sz="2800">
                <a:solidFill>
                  <a:srgbClr val="C09B12"/>
                </a:solidFill>
                <a:latin typeface="Baskerville Old Face" panose="02020602080505020303" pitchFamily="18" charset="0"/>
              </a:defRPr>
            </a:lvl9pPr>
          </a:lstStyle>
          <a:p>
            <a:r>
              <a:rPr lang="en-GB" altLang="zh-TW" sz="3200">
                <a:ea typeface="新細明體" panose="02020500000000000000" pitchFamily="18" charset="-120"/>
              </a:rPr>
              <a:t>Research Design</a:t>
            </a:r>
          </a:p>
        </p:txBody>
      </p:sp>
      <p:sp>
        <p:nvSpPr>
          <p:cNvPr id="600068" name="Text Box 4">
            <a:extLst>
              <a:ext uri="{FF2B5EF4-FFF2-40B4-BE49-F238E27FC236}">
                <a16:creationId xmlns:a16="http://schemas.microsoft.com/office/drawing/2014/main" id="{99ED2958-3DD0-DD29-AAD1-45553DB8418E}"/>
              </a:ext>
            </a:extLst>
          </p:cNvPr>
          <p:cNvSpPr txBox="1">
            <a:spLocks noChangeArrowheads="1"/>
          </p:cNvSpPr>
          <p:nvPr/>
        </p:nvSpPr>
        <p:spPr bwMode="auto">
          <a:xfrm>
            <a:off x="1967578" y="5811299"/>
            <a:ext cx="2592387"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0"/>
              </a:spcBef>
            </a:pPr>
            <a:r>
              <a:rPr lang="en-US" altLang="en-US" sz="1200" dirty="0">
                <a:solidFill>
                  <a:srgbClr val="777777"/>
                </a:solidFill>
                <a:latin typeface="B Helvetica Bold" charset="0"/>
              </a:rPr>
              <a:t>Source: Sekaran (2003), p.118.</a:t>
            </a:r>
            <a:endParaRPr lang="en-US" altLang="en-US" dirty="0">
              <a:solidFill>
                <a:srgbClr val="777777"/>
              </a:solidFill>
              <a:latin typeface="B Helvetica Bold" charset="0"/>
            </a:endParaRPr>
          </a:p>
        </p:txBody>
      </p:sp>
      <p:sp>
        <p:nvSpPr>
          <p:cNvPr id="2" name="Rectangle: Rounded Corners 1">
            <a:extLst>
              <a:ext uri="{FF2B5EF4-FFF2-40B4-BE49-F238E27FC236}">
                <a16:creationId xmlns:a16="http://schemas.microsoft.com/office/drawing/2014/main" id="{90E291F4-AA6A-4099-C686-4153E56D5C77}"/>
              </a:ext>
            </a:extLst>
          </p:cNvPr>
          <p:cNvSpPr/>
          <p:nvPr/>
        </p:nvSpPr>
        <p:spPr>
          <a:xfrm>
            <a:off x="6518111" y="4133466"/>
            <a:ext cx="1213014" cy="1815152"/>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a:extLst>
              <a:ext uri="{FF2B5EF4-FFF2-40B4-BE49-F238E27FC236}">
                <a16:creationId xmlns:a16="http://schemas.microsoft.com/office/drawing/2014/main" id="{2FD7A461-3281-9CAE-6EDC-3187FA5D7365}"/>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C42B09A6-475B-17EA-8874-8F1EFA70CD2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6C40693-ABC8-C8D9-4200-FEF90A36A4C1}"/>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B1E7EA5-7D8C-B1F7-BAB4-7108312E6D9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9F09B856-D5B2-77BA-7F57-C66C41BE50AB}"/>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9042" name="Rectangle 2">
            <a:extLst>
              <a:ext uri="{FF2B5EF4-FFF2-40B4-BE49-F238E27FC236}">
                <a16:creationId xmlns:a16="http://schemas.microsoft.com/office/drawing/2014/main" id="{89D8EE8D-093E-4B43-52D2-D1E661EFC53E}"/>
              </a:ext>
            </a:extLst>
          </p:cNvPr>
          <p:cNvSpPr>
            <a:spLocks noGrp="1" noChangeArrowheads="1"/>
          </p:cNvSpPr>
          <p:nvPr>
            <p:ph type="title"/>
          </p:nvPr>
        </p:nvSpPr>
        <p:spPr>
          <a:xfrm>
            <a:off x="644106" y="549276"/>
            <a:ext cx="9657182" cy="650875"/>
          </a:xfrm>
        </p:spPr>
        <p:txBody>
          <a:bodyPr>
            <a:normAutofit/>
          </a:bodyPr>
          <a:lstStyle/>
          <a:p>
            <a:r>
              <a:rPr lang="en-US" altLang="en-US" sz="3200" dirty="0"/>
              <a:t>Data Collection Methods: Questionnaire Survey</a:t>
            </a:r>
          </a:p>
        </p:txBody>
      </p:sp>
      <p:sp>
        <p:nvSpPr>
          <p:cNvPr id="599043" name="Text Box 3">
            <a:extLst>
              <a:ext uri="{FF2B5EF4-FFF2-40B4-BE49-F238E27FC236}">
                <a16:creationId xmlns:a16="http://schemas.microsoft.com/office/drawing/2014/main" id="{A746F59D-50EF-7D2F-48FD-6D6E2ADA83AC}"/>
              </a:ext>
            </a:extLst>
          </p:cNvPr>
          <p:cNvSpPr txBox="1">
            <a:spLocks noChangeArrowheads="1"/>
          </p:cNvSpPr>
          <p:nvPr/>
        </p:nvSpPr>
        <p:spPr bwMode="auto">
          <a:xfrm>
            <a:off x="2135188" y="1844675"/>
            <a:ext cx="7416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2400">
                <a:solidFill>
                  <a:srgbClr val="003D7D"/>
                </a:solidFill>
              </a:rPr>
              <a:t>Should be the culmination of a process</a:t>
            </a:r>
          </a:p>
        </p:txBody>
      </p:sp>
      <p:pic>
        <p:nvPicPr>
          <p:cNvPr id="599044" name="Picture 4">
            <a:extLst>
              <a:ext uri="{FF2B5EF4-FFF2-40B4-BE49-F238E27FC236}">
                <a16:creationId xmlns:a16="http://schemas.microsoft.com/office/drawing/2014/main" id="{25E68FA8-4C0F-71C9-A954-F549F21DAE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8985" y="2608642"/>
            <a:ext cx="9312303" cy="3179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1F2CD777-785D-1F03-2BD6-CAF3A341D05A}"/>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C5A67718-6D15-82E7-6CEF-B335D252D88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48CBD71C-83F0-9400-FD79-09800513AAF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AA5593D8-41A1-CC18-DE30-32F9D0EE56C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43AE4575-2B01-4363-9663-08BACC36443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599044"/>
                                        </p:tgtEl>
                                        <p:attrNameLst>
                                          <p:attrName>style.visibility</p:attrName>
                                        </p:attrNameLst>
                                      </p:cBhvr>
                                      <p:to>
                                        <p:strVal val="visible"/>
                                      </p:to>
                                    </p:set>
                                    <p:animEffect transition="in" filter="dissolve">
                                      <p:cBhvr>
                                        <p:cTn id="7" dur="500"/>
                                        <p:tgtEl>
                                          <p:spTgt spid="5990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22" name="Rectangle 2">
            <a:extLst>
              <a:ext uri="{FF2B5EF4-FFF2-40B4-BE49-F238E27FC236}">
                <a16:creationId xmlns:a16="http://schemas.microsoft.com/office/drawing/2014/main" id="{54C4DFEF-4E0A-5CDF-84DF-D6F872182CBA}"/>
              </a:ext>
            </a:extLst>
          </p:cNvPr>
          <p:cNvSpPr>
            <a:spLocks noGrp="1" noChangeArrowheads="1"/>
          </p:cNvSpPr>
          <p:nvPr>
            <p:ph type="title"/>
          </p:nvPr>
        </p:nvSpPr>
        <p:spPr>
          <a:xfrm>
            <a:off x="838200" y="365125"/>
            <a:ext cx="10515600" cy="869997"/>
          </a:xfrm>
        </p:spPr>
        <p:txBody>
          <a:bodyPr>
            <a:normAutofit fontScale="90000"/>
          </a:bodyPr>
          <a:lstStyle/>
          <a:p>
            <a:r>
              <a:rPr lang="en-US" altLang="en-US" sz="3200" dirty="0"/>
              <a:t>Data Collection Methods:</a:t>
            </a:r>
            <a:br>
              <a:rPr lang="en-US" altLang="en-US" sz="3200" dirty="0"/>
            </a:br>
            <a:r>
              <a:rPr lang="en-US" altLang="en-US" sz="3200" dirty="0"/>
              <a:t>Questionnaire Survey</a:t>
            </a:r>
          </a:p>
        </p:txBody>
      </p:sp>
      <p:sp>
        <p:nvSpPr>
          <p:cNvPr id="593923" name="Rectangle 3">
            <a:extLst>
              <a:ext uri="{FF2B5EF4-FFF2-40B4-BE49-F238E27FC236}">
                <a16:creationId xmlns:a16="http://schemas.microsoft.com/office/drawing/2014/main" id="{C13375C7-D5F9-85A6-1416-0960D666DA43}"/>
              </a:ext>
            </a:extLst>
          </p:cNvPr>
          <p:cNvSpPr>
            <a:spLocks noGrp="1" noChangeArrowheads="1"/>
          </p:cNvSpPr>
          <p:nvPr>
            <p:ph type="body" idx="1"/>
          </p:nvPr>
        </p:nvSpPr>
        <p:spPr>
          <a:xfrm>
            <a:off x="1981200" y="1235122"/>
            <a:ext cx="8229600" cy="4724400"/>
          </a:xfrm>
        </p:spPr>
        <p:txBody>
          <a:bodyPr>
            <a:normAutofit lnSpcReduction="10000"/>
          </a:bodyPr>
          <a:lstStyle/>
          <a:p>
            <a:pPr marL="609600" indent="-609600">
              <a:buNone/>
            </a:pPr>
            <a:r>
              <a:rPr lang="en-US" altLang="en-US" sz="2400" i="1" dirty="0"/>
              <a:t>Effective Questionnaire Design Tips:</a:t>
            </a:r>
            <a:r>
              <a:rPr lang="en-US" altLang="en-US" dirty="0"/>
              <a:t> </a:t>
            </a:r>
          </a:p>
          <a:p>
            <a:pPr marL="609600" indent="-609600"/>
            <a:r>
              <a:rPr lang="en-US" altLang="en-US" dirty="0"/>
              <a:t>Length of questionnaire</a:t>
            </a:r>
          </a:p>
          <a:p>
            <a:pPr marL="609600" indent="-609600"/>
            <a:r>
              <a:rPr lang="en-US" altLang="en-US" dirty="0"/>
              <a:t>Question order or sequence</a:t>
            </a:r>
          </a:p>
          <a:p>
            <a:pPr marL="990600" lvl="1" indent="-533400"/>
            <a:r>
              <a:rPr lang="en-US" altLang="en-US" dirty="0"/>
              <a:t>How to reduce “question order effects”</a:t>
            </a:r>
          </a:p>
          <a:p>
            <a:pPr marL="990600" lvl="1" indent="-533400"/>
            <a:r>
              <a:rPr lang="en-US" altLang="en-US" dirty="0"/>
              <a:t>How to control context effects</a:t>
            </a:r>
          </a:p>
          <a:p>
            <a:pPr marL="990600" lvl="1" indent="-533400"/>
            <a:r>
              <a:rPr lang="en-US" altLang="en-US" dirty="0"/>
              <a:t>Sensitive questions come later</a:t>
            </a:r>
          </a:p>
          <a:p>
            <a:pPr marL="609600" indent="-609600"/>
            <a:r>
              <a:rPr lang="en-US" altLang="en-US" dirty="0"/>
              <a:t>Pitfalls in survey question writing</a:t>
            </a:r>
          </a:p>
          <a:p>
            <a:pPr marL="990600" lvl="1" indent="-533400"/>
            <a:r>
              <a:rPr lang="en-US" altLang="en-US" dirty="0"/>
              <a:t>Jargon, slang, abbreviations </a:t>
            </a:r>
          </a:p>
          <a:p>
            <a:pPr marL="990600" lvl="1" indent="-533400"/>
            <a:r>
              <a:rPr lang="en-US" altLang="en-US" dirty="0"/>
              <a:t>Issues beyond respondent capabilities</a:t>
            </a:r>
          </a:p>
          <a:p>
            <a:pPr marL="990600" lvl="1" indent="-533400"/>
            <a:r>
              <a:rPr lang="en-US" altLang="en-US" dirty="0"/>
              <a:t>False premises</a:t>
            </a:r>
          </a:p>
          <a:p>
            <a:pPr marL="990600" lvl="1" indent="-533400"/>
            <a:r>
              <a:rPr lang="en-US" altLang="en-US" dirty="0"/>
              <a:t>Distant future intentions</a:t>
            </a:r>
          </a:p>
          <a:p>
            <a:pPr marL="990600" lvl="1" indent="-533400"/>
            <a:r>
              <a:rPr lang="en-US" altLang="en-US" dirty="0"/>
              <a:t>Double negatives</a:t>
            </a:r>
          </a:p>
        </p:txBody>
      </p:sp>
      <p:grpSp>
        <p:nvGrpSpPr>
          <p:cNvPr id="2" name="Group 1">
            <a:extLst>
              <a:ext uri="{FF2B5EF4-FFF2-40B4-BE49-F238E27FC236}">
                <a16:creationId xmlns:a16="http://schemas.microsoft.com/office/drawing/2014/main" id="{83188340-CE21-69A9-E7A3-348BE1F196C2}"/>
              </a:ext>
            </a:extLst>
          </p:cNvPr>
          <p:cNvGrpSpPr/>
          <p:nvPr/>
        </p:nvGrpSpPr>
        <p:grpSpPr>
          <a:xfrm>
            <a:off x="0" y="6152650"/>
            <a:ext cx="12192000" cy="669986"/>
            <a:chOff x="0" y="5578608"/>
            <a:chExt cx="12192000" cy="1279393"/>
          </a:xfrm>
        </p:grpSpPr>
        <p:pic>
          <p:nvPicPr>
            <p:cNvPr id="3" name="Picture 2">
              <a:extLst>
                <a:ext uri="{FF2B5EF4-FFF2-40B4-BE49-F238E27FC236}">
                  <a16:creationId xmlns:a16="http://schemas.microsoft.com/office/drawing/2014/main" id="{71767C8B-94CA-7081-3530-BFF2345448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9AAC276-8E42-5DB9-7085-31D8229B5D89}"/>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A99ABC6F-3446-DBAD-51D7-B27E9142F95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DFED5F0-9DB8-1AD8-10AC-CC3DA08A738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1874" name="Rectangle 2">
            <a:extLst>
              <a:ext uri="{FF2B5EF4-FFF2-40B4-BE49-F238E27FC236}">
                <a16:creationId xmlns:a16="http://schemas.microsoft.com/office/drawing/2014/main" id="{F5D8EA71-8806-507D-6CBD-6EA94B7403A6}"/>
              </a:ext>
            </a:extLst>
          </p:cNvPr>
          <p:cNvSpPr>
            <a:spLocks noGrp="1" noChangeArrowheads="1"/>
          </p:cNvSpPr>
          <p:nvPr>
            <p:ph type="title"/>
          </p:nvPr>
        </p:nvSpPr>
        <p:spPr>
          <a:xfrm>
            <a:off x="1992313" y="404813"/>
            <a:ext cx="7772400" cy="609600"/>
          </a:xfrm>
        </p:spPr>
        <p:txBody>
          <a:bodyPr>
            <a:normAutofit fontScale="90000"/>
          </a:bodyPr>
          <a:lstStyle/>
          <a:p>
            <a:r>
              <a:rPr lang="en-GB" altLang="zh-TW" sz="3200">
                <a:ea typeface="新細明體" panose="02020500000000000000" pitchFamily="18" charset="-120"/>
              </a:rPr>
              <a:t>Combining Research Methods:</a:t>
            </a:r>
            <a:r>
              <a:rPr lang="en-GB" altLang="zh-TW">
                <a:ea typeface="新細明體" panose="02020500000000000000" pitchFamily="18" charset="-120"/>
              </a:rPr>
              <a:t> </a:t>
            </a:r>
            <a:br>
              <a:rPr lang="en-GB" altLang="zh-TW">
                <a:ea typeface="新細明體" panose="02020500000000000000" pitchFamily="18" charset="-120"/>
              </a:rPr>
            </a:br>
            <a:r>
              <a:rPr lang="en-GB" altLang="zh-TW" sz="3200" i="1">
                <a:ea typeface="新細明體" panose="02020500000000000000" pitchFamily="18" charset="-120"/>
              </a:rPr>
              <a:t>A Mixed Method Approach</a:t>
            </a:r>
          </a:p>
        </p:txBody>
      </p:sp>
      <p:sp>
        <p:nvSpPr>
          <p:cNvPr id="591875" name="Rectangle 3">
            <a:extLst>
              <a:ext uri="{FF2B5EF4-FFF2-40B4-BE49-F238E27FC236}">
                <a16:creationId xmlns:a16="http://schemas.microsoft.com/office/drawing/2014/main" id="{8FFA2A1C-B9D0-2A39-9510-D8D137B33331}"/>
              </a:ext>
            </a:extLst>
          </p:cNvPr>
          <p:cNvSpPr>
            <a:spLocks noGrp="1" noChangeArrowheads="1"/>
          </p:cNvSpPr>
          <p:nvPr>
            <p:ph type="body" idx="1"/>
          </p:nvPr>
        </p:nvSpPr>
        <p:spPr>
          <a:xfrm>
            <a:off x="521419" y="1446641"/>
            <a:ext cx="10243911" cy="4681537"/>
          </a:xfrm>
        </p:spPr>
        <p:txBody>
          <a:bodyPr>
            <a:noAutofit/>
          </a:bodyPr>
          <a:lstStyle/>
          <a:p>
            <a:pPr>
              <a:spcBef>
                <a:spcPct val="40000"/>
              </a:spcBef>
            </a:pPr>
            <a:r>
              <a:rPr lang="en-US" altLang="en-US" sz="3200" dirty="0"/>
              <a:t>Qualitative and quantitative approaches are not substitutionary, but complementary</a:t>
            </a:r>
          </a:p>
          <a:p>
            <a:pPr lvl="1">
              <a:spcBef>
                <a:spcPct val="40000"/>
              </a:spcBef>
            </a:pPr>
            <a:r>
              <a:rPr lang="en-US" altLang="en-US" sz="3200" dirty="0"/>
              <a:t> “</a:t>
            </a:r>
            <a:r>
              <a:rPr lang="en-US" altLang="en-US" sz="3200" i="1" dirty="0"/>
              <a:t>Qualitative research is usually to provide information for developing further quantitative research</a:t>
            </a:r>
            <a:r>
              <a:rPr lang="en-US" altLang="en-US" sz="3200" dirty="0"/>
              <a:t>” (Lewis, et al. 1995: 171)</a:t>
            </a:r>
          </a:p>
          <a:p>
            <a:pPr lvl="1">
              <a:spcBef>
                <a:spcPct val="40000"/>
              </a:spcBef>
            </a:pPr>
            <a:r>
              <a:rPr lang="en-US" altLang="en-US" sz="3200" dirty="0"/>
              <a:t>Exploratory, descriptive and explanatory research purposes can be integrated into one research process</a:t>
            </a:r>
          </a:p>
          <a:p>
            <a:pPr lvl="1">
              <a:spcBef>
                <a:spcPct val="40000"/>
              </a:spcBef>
            </a:pPr>
            <a:r>
              <a:rPr lang="en-US" altLang="en-US" sz="3200" dirty="0"/>
              <a:t>Inductive research and deductive research are in the same research wheel</a:t>
            </a:r>
            <a:endParaRPr lang="en-GB" altLang="zh-TW" sz="3200" dirty="0">
              <a:ea typeface="新細明體" panose="02020500000000000000" pitchFamily="18" charset="-120"/>
            </a:endParaRPr>
          </a:p>
        </p:txBody>
      </p:sp>
      <p:grpSp>
        <p:nvGrpSpPr>
          <p:cNvPr id="2" name="Group 1">
            <a:extLst>
              <a:ext uri="{FF2B5EF4-FFF2-40B4-BE49-F238E27FC236}">
                <a16:creationId xmlns:a16="http://schemas.microsoft.com/office/drawing/2014/main" id="{383FF64B-B042-99E7-624B-6F6F65E3CD7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4B9D4B30-9B2B-D6BD-E817-FFF9CDF0C2C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12B9B9A-9EB4-62B1-74C9-A377206A63B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A951EF91-5E2A-BA85-EB70-DF0ED5149FC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86C6963-5E9D-7BCE-7A7B-1DD247801628}"/>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9106" name="Rectangle 2">
            <a:extLst>
              <a:ext uri="{FF2B5EF4-FFF2-40B4-BE49-F238E27FC236}">
                <a16:creationId xmlns:a16="http://schemas.microsoft.com/office/drawing/2014/main" id="{CDAA727A-1DB0-C396-D233-8982E3D8B810}"/>
              </a:ext>
            </a:extLst>
          </p:cNvPr>
          <p:cNvSpPr>
            <a:spLocks noGrp="1" noChangeArrowheads="1"/>
          </p:cNvSpPr>
          <p:nvPr>
            <p:ph type="title"/>
          </p:nvPr>
        </p:nvSpPr>
        <p:spPr>
          <a:xfrm>
            <a:off x="838200" y="365125"/>
            <a:ext cx="10515600" cy="534207"/>
          </a:xfrm>
        </p:spPr>
        <p:txBody>
          <a:bodyPr/>
          <a:lstStyle/>
          <a:p>
            <a:r>
              <a:rPr lang="en-US" altLang="en-US" sz="3200" dirty="0"/>
              <a:t>Inductive and Deductive Research</a:t>
            </a:r>
            <a:endParaRPr lang="en-GB" altLang="zh-TW" sz="3200" dirty="0">
              <a:ea typeface="新細明體" panose="02020500000000000000" pitchFamily="18" charset="-120"/>
            </a:endParaRPr>
          </a:p>
        </p:txBody>
      </p:sp>
      <p:pic>
        <p:nvPicPr>
          <p:cNvPr id="559107" name="Picture 3">
            <a:extLst>
              <a:ext uri="{FF2B5EF4-FFF2-40B4-BE49-F238E27FC236}">
                <a16:creationId xmlns:a16="http://schemas.microsoft.com/office/drawing/2014/main" id="{E7428A75-96DC-F9D3-320F-7684DD201607}"/>
              </a:ext>
            </a:extLst>
          </p:cNvPr>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l="28993" t="21326" r="24634" b="32550"/>
          <a:stretch>
            <a:fillRect/>
          </a:stretch>
        </p:blipFill>
        <p:spPr>
          <a:xfrm>
            <a:off x="2097740" y="1023898"/>
            <a:ext cx="8198865" cy="4485553"/>
          </a:xfrm>
        </p:spPr>
      </p:pic>
      <p:sp>
        <p:nvSpPr>
          <p:cNvPr id="559108" name="Text Box 4">
            <a:extLst>
              <a:ext uri="{FF2B5EF4-FFF2-40B4-BE49-F238E27FC236}">
                <a16:creationId xmlns:a16="http://schemas.microsoft.com/office/drawing/2014/main" id="{1E4B6150-8AF0-E0D1-4580-BFF81CDCC685}"/>
              </a:ext>
            </a:extLst>
          </p:cNvPr>
          <p:cNvSpPr txBox="1">
            <a:spLocks noChangeArrowheads="1"/>
          </p:cNvSpPr>
          <p:nvPr/>
        </p:nvSpPr>
        <p:spPr bwMode="auto">
          <a:xfrm>
            <a:off x="3998152" y="5634017"/>
            <a:ext cx="5473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a:spcBef>
                <a:spcPct val="0"/>
              </a:spcBef>
              <a:defRPr>
                <a:solidFill>
                  <a:schemeClr val="tx1"/>
                </a:solidFill>
                <a:latin typeface="Arial" panose="020B0604020202020204" pitchFamily="34" charset="0"/>
              </a:defRPr>
            </a:lvl1pPr>
            <a:lvl2pPr>
              <a:spcBef>
                <a:spcPct val="0"/>
              </a:spcBef>
              <a:defRPr>
                <a:solidFill>
                  <a:schemeClr val="tx1"/>
                </a:solidFill>
                <a:latin typeface="Arial" panose="020B0604020202020204" pitchFamily="34" charset="0"/>
              </a:defRPr>
            </a:lvl2pPr>
            <a:lvl3pPr>
              <a:spcBef>
                <a:spcPct val="0"/>
              </a:spcBef>
              <a:defRPr>
                <a:solidFill>
                  <a:schemeClr val="tx1"/>
                </a:solidFill>
                <a:latin typeface="Arial" panose="020B0604020202020204" pitchFamily="34" charset="0"/>
              </a:defRPr>
            </a:lvl3pPr>
            <a:lvl4pPr>
              <a:spcBef>
                <a:spcPct val="0"/>
              </a:spcBef>
              <a:defRPr>
                <a:solidFill>
                  <a:schemeClr val="tx1"/>
                </a:solidFill>
                <a:latin typeface="Arial" panose="020B0604020202020204" pitchFamily="34" charset="0"/>
              </a:defRPr>
            </a:lvl4pPr>
            <a:lvl5pPr>
              <a:spcBef>
                <a:spcPct val="0"/>
              </a:spcBef>
              <a:defRPr>
                <a:solidFill>
                  <a:schemeClr val="tx1"/>
                </a:solidFill>
                <a:latin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defRPr>
            </a:lvl9pPr>
          </a:lstStyle>
          <a:p>
            <a:pPr>
              <a:spcBef>
                <a:spcPct val="50000"/>
              </a:spcBef>
            </a:pPr>
            <a:r>
              <a:rPr lang="en-US" altLang="en-US" dirty="0"/>
              <a:t>The Research Wheel</a:t>
            </a:r>
            <a:endParaRPr lang="en-GB" altLang="zh-TW" dirty="0">
              <a:ea typeface="新細明體" panose="02020500000000000000" pitchFamily="18" charset="-120"/>
            </a:endParaRPr>
          </a:p>
        </p:txBody>
      </p:sp>
      <p:grpSp>
        <p:nvGrpSpPr>
          <p:cNvPr id="2" name="Group 1">
            <a:extLst>
              <a:ext uri="{FF2B5EF4-FFF2-40B4-BE49-F238E27FC236}">
                <a16:creationId xmlns:a16="http://schemas.microsoft.com/office/drawing/2014/main" id="{B80FCB7E-D466-929A-924F-FCD6F7DE35F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D396ECC-82F4-3549-0ED8-3BEAE2FD0C6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0D224620-7CA9-EAA3-C485-A8BAD5179934}"/>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E544040-50B4-8403-8B7D-7684489CDA1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FFC8541A-F016-BFCB-9E0A-B9981597782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9317" name="Rectangle 6093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9282" name="Rectangle 2">
            <a:extLst>
              <a:ext uri="{FF2B5EF4-FFF2-40B4-BE49-F238E27FC236}">
                <a16:creationId xmlns:a16="http://schemas.microsoft.com/office/drawing/2014/main" id="{2CF175C1-6789-EF99-F1D2-6D73D3D89CD9}"/>
              </a:ext>
            </a:extLst>
          </p:cNvPr>
          <p:cNvSpPr>
            <a:spLocks noGrp="1" noChangeArrowheads="1"/>
          </p:cNvSpPr>
          <p:nvPr>
            <p:ph type="title"/>
          </p:nvPr>
        </p:nvSpPr>
        <p:spPr>
          <a:xfrm>
            <a:off x="4756417" y="329184"/>
            <a:ext cx="6792455" cy="1496696"/>
          </a:xfrm>
        </p:spPr>
        <p:txBody>
          <a:bodyPr anchor="b">
            <a:normAutofit/>
          </a:bodyPr>
          <a:lstStyle/>
          <a:p>
            <a:r>
              <a:rPr lang="en-GB" altLang="zh-TW" sz="3800" dirty="0">
                <a:ea typeface="新細明體" panose="02020500000000000000" pitchFamily="18" charset="-120"/>
              </a:rPr>
              <a:t>Combining Research Methods: </a:t>
            </a:r>
            <a:br>
              <a:rPr lang="en-GB" altLang="zh-TW" sz="3800" dirty="0">
                <a:ea typeface="新細明體" panose="02020500000000000000" pitchFamily="18" charset="-120"/>
              </a:rPr>
            </a:br>
            <a:r>
              <a:rPr lang="en-GB" altLang="zh-TW" sz="3800" i="1" dirty="0">
                <a:ea typeface="新細明體" panose="02020500000000000000" pitchFamily="18" charset="-120"/>
              </a:rPr>
              <a:t>A Mixed Method Approach</a:t>
            </a:r>
          </a:p>
        </p:txBody>
      </p:sp>
      <p:pic>
        <p:nvPicPr>
          <p:cNvPr id="609318" name="Picture 609317" descr="An abstract genetic concept">
            <a:extLst>
              <a:ext uri="{FF2B5EF4-FFF2-40B4-BE49-F238E27FC236}">
                <a16:creationId xmlns:a16="http://schemas.microsoft.com/office/drawing/2014/main" id="{2BC18253-C8FF-5DE2-389C-55E97D81FA4A}"/>
              </a:ext>
            </a:extLst>
          </p:cNvPr>
          <p:cNvPicPr>
            <a:picLocks noChangeAspect="1"/>
          </p:cNvPicPr>
          <p:nvPr/>
        </p:nvPicPr>
        <p:blipFill>
          <a:blip r:embed="rId2"/>
          <a:srcRect l="18541" r="1354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093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9283" name="Rectangle 3">
            <a:extLst>
              <a:ext uri="{FF2B5EF4-FFF2-40B4-BE49-F238E27FC236}">
                <a16:creationId xmlns:a16="http://schemas.microsoft.com/office/drawing/2014/main" id="{1F5405A1-56C8-C0D8-6657-1A61A6B2A61B}"/>
              </a:ext>
            </a:extLst>
          </p:cNvPr>
          <p:cNvSpPr>
            <a:spLocks noGrp="1" noChangeArrowheads="1"/>
          </p:cNvSpPr>
          <p:nvPr>
            <p:ph type="body" idx="1"/>
          </p:nvPr>
        </p:nvSpPr>
        <p:spPr>
          <a:xfrm>
            <a:off x="4525896" y="2706624"/>
            <a:ext cx="7022976" cy="3906408"/>
          </a:xfrm>
        </p:spPr>
        <p:txBody>
          <a:bodyPr>
            <a:noAutofit/>
          </a:bodyPr>
          <a:lstStyle/>
          <a:p>
            <a:r>
              <a:rPr lang="en-GB" altLang="zh-TW" sz="2400" dirty="0">
                <a:ea typeface="新細明體" panose="02020500000000000000" pitchFamily="18" charset="-120"/>
              </a:rPr>
              <a:t>Rationales for a mixed method approach</a:t>
            </a:r>
          </a:p>
          <a:p>
            <a:pPr lvl="1"/>
            <a:r>
              <a:rPr lang="en-GB" altLang="zh-TW" dirty="0">
                <a:ea typeface="新細明體" panose="02020500000000000000" pitchFamily="18" charset="-120"/>
              </a:rPr>
              <a:t>Triangulation: convergence and corroboration</a:t>
            </a:r>
          </a:p>
          <a:p>
            <a:pPr lvl="1"/>
            <a:r>
              <a:rPr lang="en-GB" altLang="zh-TW" dirty="0">
                <a:ea typeface="新細明體" panose="02020500000000000000" pitchFamily="18" charset="-120"/>
              </a:rPr>
              <a:t>Complementarity: elaboration, enhancement, illustration, clarification</a:t>
            </a:r>
          </a:p>
          <a:p>
            <a:pPr lvl="1"/>
            <a:r>
              <a:rPr lang="en-GB" altLang="zh-TW" dirty="0">
                <a:ea typeface="新細明體" panose="02020500000000000000" pitchFamily="18" charset="-120"/>
              </a:rPr>
              <a:t>Development: using one to inform the other method</a:t>
            </a:r>
          </a:p>
          <a:p>
            <a:pPr lvl="1"/>
            <a:r>
              <a:rPr lang="en-GB" altLang="zh-TW" dirty="0">
                <a:ea typeface="新細明體" panose="02020500000000000000" pitchFamily="18" charset="-120"/>
              </a:rPr>
              <a:t>Initiation: discovering paradoxes and contradictions that lead to a reframing of the research question</a:t>
            </a:r>
          </a:p>
          <a:p>
            <a:pPr lvl="1"/>
            <a:r>
              <a:rPr lang="en-GB" altLang="zh-TW" dirty="0">
                <a:ea typeface="新細明體" panose="02020500000000000000" pitchFamily="18" charset="-120"/>
              </a:rPr>
              <a:t>Expansion: expanding the breadth and range of inquiry </a:t>
            </a:r>
            <a:r>
              <a:rPr lang="en-GB" altLang="zh-TW" i="1" dirty="0">
                <a:ea typeface="新細明體" panose="02020500000000000000" pitchFamily="18" charset="-120"/>
              </a:rPr>
              <a:t>(Johnson, et al. 2007)</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9826" name="Rectangle 2">
            <a:extLst>
              <a:ext uri="{FF2B5EF4-FFF2-40B4-BE49-F238E27FC236}">
                <a16:creationId xmlns:a16="http://schemas.microsoft.com/office/drawing/2014/main" id="{314307EF-BB3A-397A-97CE-8668D1335FF3}"/>
              </a:ext>
            </a:extLst>
          </p:cNvPr>
          <p:cNvSpPr>
            <a:spLocks noGrp="1" noChangeArrowheads="1"/>
          </p:cNvSpPr>
          <p:nvPr>
            <p:ph type="title"/>
          </p:nvPr>
        </p:nvSpPr>
        <p:spPr/>
        <p:txBody>
          <a:bodyPr/>
          <a:lstStyle/>
          <a:p>
            <a:r>
              <a:rPr lang="en-US" altLang="en-US" sz="3400"/>
              <a:t>Triangulation</a:t>
            </a:r>
          </a:p>
        </p:txBody>
      </p:sp>
      <p:sp>
        <p:nvSpPr>
          <p:cNvPr id="589827" name="Rectangle 3">
            <a:extLst>
              <a:ext uri="{FF2B5EF4-FFF2-40B4-BE49-F238E27FC236}">
                <a16:creationId xmlns:a16="http://schemas.microsoft.com/office/drawing/2014/main" id="{F8C1B737-7AFA-1051-F1E8-9125B8D2FB0F}"/>
              </a:ext>
            </a:extLst>
          </p:cNvPr>
          <p:cNvSpPr>
            <a:spLocks noGrp="1" noChangeArrowheads="1"/>
          </p:cNvSpPr>
          <p:nvPr>
            <p:ph type="body" sz="half" idx="1"/>
          </p:nvPr>
        </p:nvSpPr>
        <p:spPr>
          <a:xfrm>
            <a:off x="1321655" y="1267866"/>
            <a:ext cx="5566510" cy="4858297"/>
          </a:xfrm>
        </p:spPr>
        <p:txBody>
          <a:bodyPr>
            <a:normAutofit/>
          </a:bodyPr>
          <a:lstStyle/>
          <a:p>
            <a:pPr marL="381000" indent="-381000"/>
            <a:r>
              <a:rPr lang="en-US" altLang="en-US" dirty="0"/>
              <a:t>Using two (or more) methods.</a:t>
            </a:r>
          </a:p>
          <a:p>
            <a:pPr marL="381000" indent="-381000"/>
            <a:r>
              <a:rPr lang="en-AU" altLang="en-US" dirty="0"/>
              <a:t>Four forms of triangulation:</a:t>
            </a:r>
          </a:p>
          <a:p>
            <a:pPr lvl="1"/>
            <a:r>
              <a:rPr lang="en-AU" altLang="en-US" sz="1800" dirty="0"/>
              <a:t>analysing data in more than one way</a:t>
            </a:r>
          </a:p>
          <a:p>
            <a:pPr lvl="1"/>
            <a:r>
              <a:rPr lang="en-AU" altLang="en-US" sz="1800" dirty="0"/>
              <a:t>using more than one sampling strategy</a:t>
            </a:r>
          </a:p>
          <a:p>
            <a:pPr lvl="1"/>
            <a:r>
              <a:rPr lang="en-AU" altLang="en-US" sz="1800" dirty="0"/>
              <a:t>using different interviewers/observers/analysts in one study </a:t>
            </a:r>
          </a:p>
          <a:p>
            <a:pPr lvl="1"/>
            <a:r>
              <a:rPr lang="en-AU" altLang="en-US" sz="1800" dirty="0"/>
              <a:t>using more than one methodology to gather data</a:t>
            </a:r>
            <a:r>
              <a:rPr lang="en-US" altLang="en-US" dirty="0"/>
              <a:t> </a:t>
            </a:r>
          </a:p>
          <a:p>
            <a:pPr marL="381000" indent="-381000"/>
            <a:r>
              <a:rPr lang="en-US" altLang="en-US" dirty="0"/>
              <a:t>It should be clear why the particular methods are being used – i.e. what method is designed to achieve what outcome</a:t>
            </a:r>
          </a:p>
        </p:txBody>
      </p:sp>
      <p:pic>
        <p:nvPicPr>
          <p:cNvPr id="589828" name="Content Placeholder 5" descr="Fig 6.1.jpg">
            <a:extLst>
              <a:ext uri="{FF2B5EF4-FFF2-40B4-BE49-F238E27FC236}">
                <a16:creationId xmlns:a16="http://schemas.microsoft.com/office/drawing/2014/main" id="{ACAACD5A-8FB0-7CAF-99D6-03C2B97D794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b="11571"/>
          <a:stretch>
            <a:fillRect/>
          </a:stretch>
        </p:blipFill>
        <p:spPr>
          <a:xfrm>
            <a:off x="7271578" y="878048"/>
            <a:ext cx="4239104" cy="3703477"/>
          </a:xfrm>
          <a:noFill/>
          <a:ln/>
        </p:spPr>
      </p:pic>
      <p:sp>
        <p:nvSpPr>
          <p:cNvPr id="589830" name="Text Box 6">
            <a:extLst>
              <a:ext uri="{FF2B5EF4-FFF2-40B4-BE49-F238E27FC236}">
                <a16:creationId xmlns:a16="http://schemas.microsoft.com/office/drawing/2014/main" id="{EEED6474-482B-9222-FDF0-895DD198C0CD}"/>
              </a:ext>
            </a:extLst>
          </p:cNvPr>
          <p:cNvSpPr txBox="1">
            <a:spLocks noChangeArrowheads="1"/>
          </p:cNvSpPr>
          <p:nvPr/>
        </p:nvSpPr>
        <p:spPr bwMode="auto">
          <a:xfrm>
            <a:off x="7104064" y="4652963"/>
            <a:ext cx="324008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a:spcBef>
                <a:spcPct val="0"/>
              </a:spcBef>
              <a:defRPr>
                <a:solidFill>
                  <a:schemeClr val="tx1"/>
                </a:solidFill>
                <a:latin typeface="Arial" panose="020B0604020202020204" pitchFamily="34" charset="0"/>
              </a:defRPr>
            </a:lvl1pPr>
            <a:lvl2pPr>
              <a:spcBef>
                <a:spcPct val="0"/>
              </a:spcBef>
              <a:defRPr>
                <a:solidFill>
                  <a:schemeClr val="tx1"/>
                </a:solidFill>
                <a:latin typeface="Arial" panose="020B0604020202020204" pitchFamily="34" charset="0"/>
              </a:defRPr>
            </a:lvl2pPr>
            <a:lvl3pPr>
              <a:spcBef>
                <a:spcPct val="0"/>
              </a:spcBef>
              <a:defRPr>
                <a:solidFill>
                  <a:schemeClr val="tx1"/>
                </a:solidFill>
                <a:latin typeface="Arial" panose="020B0604020202020204" pitchFamily="34" charset="0"/>
              </a:defRPr>
            </a:lvl3pPr>
            <a:lvl4pPr>
              <a:spcBef>
                <a:spcPct val="0"/>
              </a:spcBef>
              <a:defRPr>
                <a:solidFill>
                  <a:schemeClr val="tx1"/>
                </a:solidFill>
                <a:latin typeface="Arial" panose="020B0604020202020204" pitchFamily="34" charset="0"/>
              </a:defRPr>
            </a:lvl4pPr>
            <a:lvl5pPr>
              <a:spcBef>
                <a:spcPct val="0"/>
              </a:spcBef>
              <a:defRPr>
                <a:solidFill>
                  <a:schemeClr val="tx1"/>
                </a:solidFill>
                <a:latin typeface="Arial" panose="020B0604020202020204" pitchFamily="34" charset="0"/>
              </a:defRPr>
            </a:lvl5pPr>
            <a:lvl6pPr fontAlgn="base">
              <a:spcBef>
                <a:spcPct val="0"/>
              </a:spcBef>
              <a:spcAft>
                <a:spcPct val="0"/>
              </a:spcAft>
              <a:defRPr>
                <a:solidFill>
                  <a:schemeClr val="tx1"/>
                </a:solidFill>
                <a:latin typeface="Arial" panose="020B0604020202020204" pitchFamily="34" charset="0"/>
              </a:defRPr>
            </a:lvl6pPr>
            <a:lvl7pPr fontAlgn="base">
              <a:spcBef>
                <a:spcPct val="0"/>
              </a:spcBef>
              <a:spcAft>
                <a:spcPct val="0"/>
              </a:spcAft>
              <a:defRPr>
                <a:solidFill>
                  <a:schemeClr val="tx1"/>
                </a:solidFill>
                <a:latin typeface="Arial" panose="020B0604020202020204" pitchFamily="34" charset="0"/>
              </a:defRPr>
            </a:lvl7pPr>
            <a:lvl8pPr fontAlgn="base">
              <a:spcBef>
                <a:spcPct val="0"/>
              </a:spcBef>
              <a:spcAft>
                <a:spcPct val="0"/>
              </a:spcAft>
              <a:defRPr>
                <a:solidFill>
                  <a:schemeClr val="tx1"/>
                </a:solidFill>
                <a:latin typeface="Arial" panose="020B0604020202020204" pitchFamily="34" charset="0"/>
              </a:defRPr>
            </a:lvl8pPr>
            <a:lvl9pPr fontAlgn="base">
              <a:spcBef>
                <a:spcPct val="0"/>
              </a:spcBef>
              <a:spcAft>
                <a:spcPct val="0"/>
              </a:spcAft>
              <a:defRPr>
                <a:solidFill>
                  <a:schemeClr val="tx1"/>
                </a:solidFill>
                <a:latin typeface="Arial" panose="020B0604020202020204" pitchFamily="34" charset="0"/>
              </a:defRPr>
            </a:lvl9pPr>
          </a:lstStyle>
          <a:p>
            <a:pPr>
              <a:spcBef>
                <a:spcPct val="50000"/>
              </a:spcBef>
            </a:pPr>
            <a:r>
              <a:rPr lang="en-US" altLang="en-US" sz="1400"/>
              <a:t>Triangulation: observing the object from different viewpoints</a:t>
            </a:r>
            <a:endParaRPr lang="en-GB" altLang="zh-TW" sz="1400">
              <a:ea typeface="新細明體" panose="02020500000000000000" pitchFamily="18" charset="-120"/>
            </a:endParaRPr>
          </a:p>
        </p:txBody>
      </p:sp>
      <p:grpSp>
        <p:nvGrpSpPr>
          <p:cNvPr id="2" name="Group 1">
            <a:extLst>
              <a:ext uri="{FF2B5EF4-FFF2-40B4-BE49-F238E27FC236}">
                <a16:creationId xmlns:a16="http://schemas.microsoft.com/office/drawing/2014/main" id="{57EA9748-6DFB-4EAB-5416-21621C165228}"/>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EDCA8D76-6A0B-59C0-3F0D-F751ACDB1B9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2A6E8D26-D004-9914-BA76-D80B92A5D7F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A169E30-2D02-6F84-97E6-642063DB476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458B40C8-6C2E-8196-7BC1-50BB8620855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98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8982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8982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8982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89827">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89827">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898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9827"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7234" name="Rectangle 2">
            <a:extLst>
              <a:ext uri="{FF2B5EF4-FFF2-40B4-BE49-F238E27FC236}">
                <a16:creationId xmlns:a16="http://schemas.microsoft.com/office/drawing/2014/main" id="{FCAC597D-9933-93F7-9634-BD33E1C6CA8D}"/>
              </a:ext>
            </a:extLst>
          </p:cNvPr>
          <p:cNvSpPr>
            <a:spLocks noGrp="1" noChangeArrowheads="1"/>
          </p:cNvSpPr>
          <p:nvPr>
            <p:ph type="title"/>
          </p:nvPr>
        </p:nvSpPr>
        <p:spPr>
          <a:xfrm>
            <a:off x="838200" y="365126"/>
            <a:ext cx="10515600" cy="830262"/>
          </a:xfrm>
        </p:spPr>
        <p:txBody>
          <a:bodyPr>
            <a:normAutofit fontScale="90000"/>
          </a:bodyPr>
          <a:lstStyle/>
          <a:p>
            <a:r>
              <a:rPr lang="en-GB" altLang="zh-TW" sz="3200" dirty="0">
                <a:ea typeface="新細明體" panose="02020500000000000000" pitchFamily="18" charset="-120"/>
              </a:rPr>
              <a:t>Combining Research Methods: </a:t>
            </a:r>
            <a:br>
              <a:rPr lang="en-GB" altLang="zh-TW" sz="3200" dirty="0">
                <a:ea typeface="新細明體" panose="02020500000000000000" pitchFamily="18" charset="-120"/>
              </a:rPr>
            </a:br>
            <a:r>
              <a:rPr lang="en-GB" altLang="zh-TW" sz="3200" i="1" dirty="0">
                <a:ea typeface="新細明體" panose="02020500000000000000" pitchFamily="18" charset="-120"/>
              </a:rPr>
              <a:t>A Mixed method Approach</a:t>
            </a:r>
          </a:p>
        </p:txBody>
      </p:sp>
      <p:sp>
        <p:nvSpPr>
          <p:cNvPr id="607235" name="Rectangle 3">
            <a:extLst>
              <a:ext uri="{FF2B5EF4-FFF2-40B4-BE49-F238E27FC236}">
                <a16:creationId xmlns:a16="http://schemas.microsoft.com/office/drawing/2014/main" id="{B6647C47-CF98-6D99-850B-57E5C36748FD}"/>
              </a:ext>
            </a:extLst>
          </p:cNvPr>
          <p:cNvSpPr>
            <a:spLocks noGrp="1" noChangeArrowheads="1"/>
          </p:cNvSpPr>
          <p:nvPr>
            <p:ph type="body" idx="1"/>
          </p:nvPr>
        </p:nvSpPr>
        <p:spPr>
          <a:xfrm>
            <a:off x="1633182" y="1335028"/>
            <a:ext cx="8229600" cy="4852988"/>
          </a:xfrm>
        </p:spPr>
        <p:txBody>
          <a:bodyPr>
            <a:normAutofit fontScale="92500" lnSpcReduction="10000"/>
          </a:bodyPr>
          <a:lstStyle/>
          <a:p>
            <a:pPr>
              <a:lnSpc>
                <a:spcPct val="90000"/>
              </a:lnSpc>
              <a:buFontTx/>
              <a:buNone/>
            </a:pPr>
            <a:r>
              <a:rPr lang="en-US" altLang="en-US" sz="2400" i="1" dirty="0"/>
              <a:t>Strategies for the mixed method approach</a:t>
            </a:r>
          </a:p>
          <a:p>
            <a:pPr>
              <a:lnSpc>
                <a:spcPct val="90000"/>
              </a:lnSpc>
            </a:pPr>
            <a:r>
              <a:rPr lang="en-US" altLang="en-US" dirty="0"/>
              <a:t>Sequential procedures: </a:t>
            </a:r>
          </a:p>
          <a:p>
            <a:pPr lvl="1">
              <a:lnSpc>
                <a:spcPct val="90000"/>
              </a:lnSpc>
            </a:pPr>
            <a:r>
              <a:rPr lang="en-US" altLang="en-US" dirty="0"/>
              <a:t>(a) To start with qualitative method for </a:t>
            </a:r>
            <a:r>
              <a:rPr lang="en-US" altLang="en-US" i="1" dirty="0"/>
              <a:t>exploratory</a:t>
            </a:r>
            <a:r>
              <a:rPr lang="en-US" altLang="en-US" dirty="0"/>
              <a:t> purpose, followed by quantitative method for </a:t>
            </a:r>
            <a:r>
              <a:rPr lang="en-US" altLang="en-US" i="1" dirty="0" err="1"/>
              <a:t>generalising</a:t>
            </a:r>
            <a:r>
              <a:rPr lang="en-US" altLang="en-US" dirty="0"/>
              <a:t> results to a population </a:t>
            </a:r>
          </a:p>
          <a:p>
            <a:pPr lvl="1">
              <a:lnSpc>
                <a:spcPct val="90000"/>
              </a:lnSpc>
            </a:pPr>
            <a:r>
              <a:rPr lang="en-US" altLang="en-US" dirty="0"/>
              <a:t>(b) To begin with a quantitative method in which theories or concepts are tested, followed by a qualitative method involving detailed </a:t>
            </a:r>
            <a:r>
              <a:rPr lang="en-US" altLang="en-US" i="1" dirty="0"/>
              <a:t>exploration</a:t>
            </a:r>
            <a:r>
              <a:rPr lang="en-US" altLang="en-US" dirty="0"/>
              <a:t> with a few cases or individuals</a:t>
            </a:r>
            <a:endParaRPr lang="th-TH" altLang="en-US" dirty="0"/>
          </a:p>
          <a:p>
            <a:pPr>
              <a:lnSpc>
                <a:spcPct val="90000"/>
              </a:lnSpc>
            </a:pPr>
            <a:r>
              <a:rPr lang="en-US" altLang="en-US" dirty="0"/>
              <a:t>Concurrent/Simultaneous procedures: </a:t>
            </a:r>
          </a:p>
          <a:p>
            <a:pPr lvl="1">
              <a:lnSpc>
                <a:spcPct val="90000"/>
              </a:lnSpc>
            </a:pPr>
            <a:r>
              <a:rPr lang="en-US" altLang="en-US" dirty="0"/>
              <a:t>The researcher converges quantitative and qualitative data in order to provide a comprehensive analysis of the research problem </a:t>
            </a:r>
          </a:p>
          <a:p>
            <a:pPr lvl="1">
              <a:lnSpc>
                <a:spcPct val="90000"/>
              </a:lnSpc>
            </a:pPr>
            <a:r>
              <a:rPr lang="en-US" altLang="en-US" dirty="0"/>
              <a:t>There is </a:t>
            </a:r>
            <a:r>
              <a:rPr lang="en-US" altLang="en-US" i="1" dirty="0"/>
              <a:t>limited interaction</a:t>
            </a:r>
            <a:r>
              <a:rPr lang="en-US" altLang="en-US" dirty="0"/>
              <a:t> between the two sources of data during the data collection stage, but the findings complement one another at the data interpretation stage</a:t>
            </a:r>
            <a:endParaRPr lang="en-GB" altLang="zh-TW" dirty="0">
              <a:ea typeface="新細明體" panose="02020500000000000000" pitchFamily="18" charset="-120"/>
            </a:endParaRPr>
          </a:p>
        </p:txBody>
      </p:sp>
      <p:grpSp>
        <p:nvGrpSpPr>
          <p:cNvPr id="2" name="Group 1">
            <a:extLst>
              <a:ext uri="{FF2B5EF4-FFF2-40B4-BE49-F238E27FC236}">
                <a16:creationId xmlns:a16="http://schemas.microsoft.com/office/drawing/2014/main" id="{D73393DF-2276-E706-72BC-BA7C3BBDF93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F92256EB-E5EF-0300-7887-A98915FFD75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5CD36143-04D3-DA7A-182F-3E070312F50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90BC387A-CF39-A4D4-F0C5-62B5A338FB5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9E29AB6-2531-E6AB-80CA-2899F23DAB1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5186" name="Rectangle 2">
            <a:extLst>
              <a:ext uri="{FF2B5EF4-FFF2-40B4-BE49-F238E27FC236}">
                <a16:creationId xmlns:a16="http://schemas.microsoft.com/office/drawing/2014/main" id="{6CFFE670-8AE0-ABE2-F75C-10DAEE6EB6A3}"/>
              </a:ext>
            </a:extLst>
          </p:cNvPr>
          <p:cNvSpPr>
            <a:spLocks noGrp="1" noChangeArrowheads="1"/>
          </p:cNvSpPr>
          <p:nvPr>
            <p:ph type="title"/>
          </p:nvPr>
        </p:nvSpPr>
        <p:spPr>
          <a:xfrm>
            <a:off x="638415" y="74764"/>
            <a:ext cx="10515600" cy="515156"/>
          </a:xfrm>
        </p:spPr>
        <p:txBody>
          <a:bodyPr>
            <a:normAutofit fontScale="90000"/>
          </a:bodyPr>
          <a:lstStyle/>
          <a:p>
            <a:r>
              <a:rPr lang="en-US" altLang="en-US" dirty="0"/>
              <a:t>Key References</a:t>
            </a:r>
            <a:endParaRPr lang="en-GB" altLang="zh-TW" dirty="0">
              <a:ea typeface="新細明體" panose="02020500000000000000" pitchFamily="18" charset="-120"/>
            </a:endParaRPr>
          </a:p>
        </p:txBody>
      </p:sp>
      <p:sp>
        <p:nvSpPr>
          <p:cNvPr id="605187" name="Rectangle 3">
            <a:extLst>
              <a:ext uri="{FF2B5EF4-FFF2-40B4-BE49-F238E27FC236}">
                <a16:creationId xmlns:a16="http://schemas.microsoft.com/office/drawing/2014/main" id="{BE8A202B-E1A6-2A5D-EDA4-C393F046FDD8}"/>
              </a:ext>
            </a:extLst>
          </p:cNvPr>
          <p:cNvSpPr>
            <a:spLocks noGrp="1" noChangeArrowheads="1"/>
          </p:cNvSpPr>
          <p:nvPr>
            <p:ph type="body" idx="1"/>
          </p:nvPr>
        </p:nvSpPr>
        <p:spPr>
          <a:xfrm>
            <a:off x="484093" y="589920"/>
            <a:ext cx="10734596" cy="5598094"/>
          </a:xfrm>
        </p:spPr>
        <p:txBody>
          <a:bodyPr>
            <a:noAutofit/>
          </a:bodyPr>
          <a:lstStyle/>
          <a:p>
            <a:pPr marL="381000" indent="-381000">
              <a:lnSpc>
                <a:spcPct val="80000"/>
              </a:lnSpc>
              <a:spcBef>
                <a:spcPct val="30000"/>
              </a:spcBef>
            </a:pPr>
            <a:r>
              <a:rPr lang="en-GB" altLang="zh-TW" sz="2000" dirty="0">
                <a:ea typeface="新細明體" panose="02020500000000000000" pitchFamily="18" charset="-120"/>
              </a:rPr>
              <a:t>Babbie, E. (2004). </a:t>
            </a:r>
            <a:r>
              <a:rPr lang="en-GB" altLang="zh-TW" sz="2000" i="1" dirty="0">
                <a:ea typeface="新細明體" panose="02020500000000000000" pitchFamily="18" charset="-120"/>
              </a:rPr>
              <a:t>The Practice of Social Research</a:t>
            </a:r>
            <a:r>
              <a:rPr lang="en-GB" altLang="zh-TW" sz="2000" dirty="0">
                <a:ea typeface="新細明體" panose="02020500000000000000" pitchFamily="18" charset="-120"/>
              </a:rPr>
              <a:t> (10</a:t>
            </a:r>
            <a:r>
              <a:rPr lang="en-GB" altLang="zh-TW" sz="2000" baseline="30000" dirty="0">
                <a:ea typeface="新細明體" panose="02020500000000000000" pitchFamily="18" charset="-120"/>
              </a:rPr>
              <a:t>th</a:t>
            </a:r>
            <a:r>
              <a:rPr lang="en-GB" altLang="zh-TW" sz="2000" dirty="0">
                <a:ea typeface="新細明體" panose="02020500000000000000" pitchFamily="18" charset="-120"/>
              </a:rPr>
              <a:t> edition). Belmont, CA: Thomson/Wadsworth.</a:t>
            </a:r>
          </a:p>
          <a:p>
            <a:pPr marL="381000" indent="-381000">
              <a:lnSpc>
                <a:spcPct val="80000"/>
              </a:lnSpc>
              <a:spcBef>
                <a:spcPct val="30000"/>
              </a:spcBef>
            </a:pPr>
            <a:r>
              <a:rPr lang="en-GB" altLang="zh-TW" sz="2000" dirty="0" err="1">
                <a:ea typeface="新細明體" panose="02020500000000000000" pitchFamily="18" charset="-120"/>
              </a:rPr>
              <a:t>Ballantynea</a:t>
            </a:r>
            <a:r>
              <a:rPr lang="en-GB" altLang="zh-TW" sz="2000" dirty="0">
                <a:ea typeface="新細明體" panose="02020500000000000000" pitchFamily="18" charset="-120"/>
              </a:rPr>
              <a:t>, R., </a:t>
            </a:r>
            <a:r>
              <a:rPr lang="en-GB" altLang="zh-TW" sz="2000" dirty="0" err="1">
                <a:ea typeface="新細明體" panose="02020500000000000000" pitchFamily="18" charset="-120"/>
              </a:rPr>
              <a:t>Packera</a:t>
            </a:r>
            <a:r>
              <a:rPr lang="en-GB" altLang="zh-TW" sz="2000" dirty="0">
                <a:ea typeface="新細明體" panose="02020500000000000000" pitchFamily="18" charset="-120"/>
              </a:rPr>
              <a:t>, J. &amp; </a:t>
            </a:r>
            <a:r>
              <a:rPr lang="en-GB" altLang="zh-TW" sz="2000" dirty="0" err="1">
                <a:ea typeface="新細明體" panose="02020500000000000000" pitchFamily="18" charset="-120"/>
              </a:rPr>
              <a:t>Axelsena</a:t>
            </a:r>
            <a:r>
              <a:rPr lang="en-GB" altLang="zh-TW" sz="2000" dirty="0">
                <a:ea typeface="新細明體" panose="02020500000000000000" pitchFamily="18" charset="-120"/>
              </a:rPr>
              <a:t>, M. (2009). Trends in tourism research. </a:t>
            </a:r>
            <a:r>
              <a:rPr lang="en-GB" altLang="zh-TW" sz="2000" i="1" dirty="0">
                <a:ea typeface="新細明體" panose="02020500000000000000" pitchFamily="18" charset="-120"/>
              </a:rPr>
              <a:t>Annals of Tourism Research</a:t>
            </a:r>
            <a:r>
              <a:rPr lang="en-GB" altLang="zh-TW" sz="2000" dirty="0">
                <a:ea typeface="新細明體" panose="02020500000000000000" pitchFamily="18" charset="-120"/>
              </a:rPr>
              <a:t>, 36(1): 149-152.</a:t>
            </a:r>
          </a:p>
          <a:p>
            <a:pPr marL="381000" indent="-381000">
              <a:lnSpc>
                <a:spcPct val="80000"/>
              </a:lnSpc>
              <a:spcBef>
                <a:spcPct val="30000"/>
              </a:spcBef>
            </a:pPr>
            <a:r>
              <a:rPr lang="en-GB" altLang="zh-TW" sz="2000" dirty="0">
                <a:ea typeface="新細明體" panose="02020500000000000000" pitchFamily="18" charset="-120"/>
              </a:rPr>
              <a:t>Johnson, R.B., Onwuegbuzie, A.J. &amp; Turner, L.A. (2007). Toward a Definition of Mixed Methods Research. </a:t>
            </a:r>
            <a:r>
              <a:rPr lang="en-GB" altLang="zh-TW" sz="2000" i="1" dirty="0">
                <a:ea typeface="新細明體" panose="02020500000000000000" pitchFamily="18" charset="-120"/>
              </a:rPr>
              <a:t>Journal of Mixed Methods Research, </a:t>
            </a:r>
            <a:r>
              <a:rPr lang="en-GB" altLang="zh-TW" sz="2000" dirty="0">
                <a:ea typeface="新細明體" panose="02020500000000000000" pitchFamily="18" charset="-120"/>
              </a:rPr>
              <a:t>1(2): 112-133.</a:t>
            </a:r>
          </a:p>
          <a:p>
            <a:pPr marL="381000" indent="-381000">
              <a:lnSpc>
                <a:spcPct val="80000"/>
              </a:lnSpc>
              <a:spcBef>
                <a:spcPct val="30000"/>
              </a:spcBef>
            </a:pPr>
            <a:r>
              <a:rPr lang="en-US" altLang="en-US" sz="2000" dirty="0"/>
              <a:t>Lewis, R.C., Chambers, R.E. &amp; Chacko, H.E. (1995). </a:t>
            </a:r>
            <a:r>
              <a:rPr lang="en-US" altLang="en-US" sz="2000" i="1" dirty="0"/>
              <a:t>Marketing: Leadership in Hospitality</a:t>
            </a:r>
            <a:r>
              <a:rPr lang="en-US" altLang="en-US" sz="2000" dirty="0"/>
              <a:t>. New York: Van </a:t>
            </a:r>
            <a:r>
              <a:rPr lang="en-US" altLang="en-US" sz="2000" dirty="0" err="1"/>
              <a:t>Norstrand</a:t>
            </a:r>
            <a:r>
              <a:rPr lang="en-US" altLang="en-US" sz="2000" dirty="0"/>
              <a:t> Reinhold.</a:t>
            </a:r>
          </a:p>
          <a:p>
            <a:pPr marL="381000" indent="-381000">
              <a:lnSpc>
                <a:spcPct val="80000"/>
              </a:lnSpc>
              <a:spcBef>
                <a:spcPct val="30000"/>
              </a:spcBef>
            </a:pPr>
            <a:r>
              <a:rPr lang="en-GB" altLang="zh-TW" sz="2000" dirty="0">
                <a:ea typeface="新細明體" panose="02020500000000000000" pitchFamily="18" charset="-120"/>
              </a:rPr>
              <a:t>Neuman W.L. (2008). </a:t>
            </a:r>
            <a:r>
              <a:rPr lang="en-GB" altLang="zh-TW" sz="2000" i="1" dirty="0">
                <a:ea typeface="新細明體" panose="02020500000000000000" pitchFamily="18" charset="-120"/>
              </a:rPr>
              <a:t>Social Research Methods: Qualitative and Quantitative Approaches</a:t>
            </a:r>
            <a:r>
              <a:rPr lang="en-GB" altLang="zh-TW" sz="2000" dirty="0">
                <a:ea typeface="新細明體" panose="02020500000000000000" pitchFamily="18" charset="-120"/>
              </a:rPr>
              <a:t> (6</a:t>
            </a:r>
            <a:r>
              <a:rPr lang="en-GB" altLang="zh-TW" sz="2000" baseline="30000" dirty="0">
                <a:ea typeface="新細明體" panose="02020500000000000000" pitchFamily="18" charset="-120"/>
              </a:rPr>
              <a:t>th</a:t>
            </a:r>
            <a:r>
              <a:rPr lang="en-GB" altLang="zh-TW" sz="2000" dirty="0">
                <a:ea typeface="新細明體" panose="02020500000000000000" pitchFamily="18" charset="-120"/>
              </a:rPr>
              <a:t> edition). Needham Heights, MA: Allyn &amp; Bacon.</a:t>
            </a:r>
          </a:p>
          <a:p>
            <a:pPr marL="381000" indent="-381000">
              <a:lnSpc>
                <a:spcPct val="80000"/>
              </a:lnSpc>
              <a:spcBef>
                <a:spcPct val="30000"/>
              </a:spcBef>
            </a:pPr>
            <a:r>
              <a:rPr lang="en-GB" altLang="zh-TW" sz="2000" dirty="0">
                <a:ea typeface="新細明體" panose="02020500000000000000" pitchFamily="18" charset="-120"/>
              </a:rPr>
              <a:t>Roscoe, J.T. (1975). </a:t>
            </a:r>
            <a:r>
              <a:rPr lang="en-GB" altLang="zh-TW" sz="2000" i="1" dirty="0">
                <a:ea typeface="新細明體" panose="02020500000000000000" pitchFamily="18" charset="-120"/>
              </a:rPr>
              <a:t>Fundamental Research Statistics for the </a:t>
            </a:r>
            <a:r>
              <a:rPr lang="en-GB" altLang="zh-TW" sz="2000" i="1" dirty="0" err="1">
                <a:ea typeface="新細明體" panose="02020500000000000000" pitchFamily="18" charset="-120"/>
              </a:rPr>
              <a:t>Behavioral</a:t>
            </a:r>
            <a:r>
              <a:rPr lang="en-GB" altLang="zh-TW" sz="2000" i="1" dirty="0">
                <a:ea typeface="新細明體" panose="02020500000000000000" pitchFamily="18" charset="-120"/>
              </a:rPr>
              <a:t> Sciences</a:t>
            </a:r>
            <a:r>
              <a:rPr lang="en-GB" altLang="zh-TW" sz="2000" dirty="0">
                <a:ea typeface="新細明體" panose="02020500000000000000" pitchFamily="18" charset="-120"/>
              </a:rPr>
              <a:t> (2</a:t>
            </a:r>
            <a:r>
              <a:rPr lang="en-GB" altLang="zh-TW" sz="2000" baseline="30000" dirty="0">
                <a:ea typeface="新細明體" panose="02020500000000000000" pitchFamily="18" charset="-120"/>
              </a:rPr>
              <a:t>nd</a:t>
            </a:r>
            <a:r>
              <a:rPr lang="en-GB" altLang="zh-TW" sz="2000" dirty="0">
                <a:ea typeface="新細明體" panose="02020500000000000000" pitchFamily="18" charset="-120"/>
              </a:rPr>
              <a:t> edition). New York: Holt, Rinehart and Winston.</a:t>
            </a:r>
          </a:p>
          <a:p>
            <a:pPr marL="381000" indent="-381000">
              <a:lnSpc>
                <a:spcPct val="80000"/>
              </a:lnSpc>
              <a:spcBef>
                <a:spcPct val="30000"/>
              </a:spcBef>
            </a:pPr>
            <a:r>
              <a:rPr lang="en-GB" altLang="zh-TW" sz="2000" dirty="0">
                <a:ea typeface="新細明體" panose="02020500000000000000" pitchFamily="18" charset="-120"/>
              </a:rPr>
              <a:t>Saunders, M. N.K., Lewis, P. &amp; Thornhill, A. (2009). </a:t>
            </a:r>
            <a:r>
              <a:rPr lang="en-GB" altLang="zh-TW" sz="2000" i="1" dirty="0">
                <a:ea typeface="新細明體" panose="02020500000000000000" pitchFamily="18" charset="-120"/>
              </a:rPr>
              <a:t>Research Methods for Business Students</a:t>
            </a:r>
            <a:r>
              <a:rPr lang="en-GB" altLang="zh-TW" sz="2000" dirty="0">
                <a:ea typeface="新細明體" panose="02020500000000000000" pitchFamily="18" charset="-120"/>
              </a:rPr>
              <a:t> (4</a:t>
            </a:r>
            <a:r>
              <a:rPr lang="en-GB" altLang="zh-TW" sz="2000" baseline="30000" dirty="0">
                <a:ea typeface="新細明體" panose="02020500000000000000" pitchFamily="18" charset="-120"/>
              </a:rPr>
              <a:t>th</a:t>
            </a:r>
            <a:r>
              <a:rPr lang="en-GB" altLang="zh-TW" sz="2000" dirty="0">
                <a:ea typeface="新細明體" panose="02020500000000000000" pitchFamily="18" charset="-120"/>
              </a:rPr>
              <a:t> edition). Harlow: FT Prentice Hall.</a:t>
            </a:r>
          </a:p>
          <a:p>
            <a:pPr marL="381000" indent="-381000">
              <a:lnSpc>
                <a:spcPct val="80000"/>
              </a:lnSpc>
              <a:spcBef>
                <a:spcPct val="30000"/>
              </a:spcBef>
            </a:pPr>
            <a:r>
              <a:rPr lang="en-GB" altLang="zh-TW" sz="2000" dirty="0">
                <a:ea typeface="新細明體" panose="02020500000000000000" pitchFamily="18" charset="-120"/>
              </a:rPr>
              <a:t>Sekaran, U. (2003). </a:t>
            </a:r>
            <a:r>
              <a:rPr lang="en-GB" altLang="zh-TW" sz="2000" i="1" dirty="0">
                <a:ea typeface="新細明體" panose="02020500000000000000" pitchFamily="18" charset="-120"/>
              </a:rPr>
              <a:t>Research Methods for Business: A Skill Building Approach</a:t>
            </a:r>
            <a:r>
              <a:rPr lang="en-GB" altLang="zh-TW" sz="2000" dirty="0">
                <a:ea typeface="新細明體" panose="02020500000000000000" pitchFamily="18" charset="-120"/>
              </a:rPr>
              <a:t> (4</a:t>
            </a:r>
            <a:r>
              <a:rPr lang="en-GB" altLang="zh-TW" sz="2000" baseline="30000" dirty="0">
                <a:ea typeface="新細明體" panose="02020500000000000000" pitchFamily="18" charset="-120"/>
              </a:rPr>
              <a:t>th</a:t>
            </a:r>
            <a:r>
              <a:rPr lang="en-GB" altLang="zh-TW" sz="2000" dirty="0">
                <a:ea typeface="新細明體" panose="02020500000000000000" pitchFamily="18" charset="-120"/>
              </a:rPr>
              <a:t> edition). Hoboken: Wiley.</a:t>
            </a:r>
          </a:p>
          <a:p>
            <a:pPr marL="381000" indent="-381000">
              <a:lnSpc>
                <a:spcPct val="80000"/>
              </a:lnSpc>
              <a:spcBef>
                <a:spcPct val="30000"/>
              </a:spcBef>
            </a:pPr>
            <a:r>
              <a:rPr lang="en-GB" altLang="zh-TW" sz="2000" dirty="0">
                <a:ea typeface="新細明體" panose="02020500000000000000" pitchFamily="18" charset="-120"/>
              </a:rPr>
              <a:t>Song, H., Li, G., van der Veen, R. &amp; Chen, L. (2009). Assessing mainland Chinese tourists’ satisfaction with Hong Kong using the Tourist Satisfaction Index, in A. </a:t>
            </a:r>
            <a:r>
              <a:rPr lang="en-GB" altLang="zh-TW" sz="2000" dirty="0" err="1">
                <a:ea typeface="新細明體" panose="02020500000000000000" pitchFamily="18" charset="-120"/>
              </a:rPr>
              <a:t>Fyall</a:t>
            </a:r>
            <a:r>
              <a:rPr lang="en-GB" altLang="zh-TW" sz="2000" dirty="0">
                <a:ea typeface="新細明體" panose="02020500000000000000" pitchFamily="18" charset="-120"/>
              </a:rPr>
              <a:t>, M. Kozak, L. Andreu, J. </a:t>
            </a:r>
            <a:r>
              <a:rPr lang="en-GB" altLang="zh-TW" sz="2000" dirty="0" err="1">
                <a:ea typeface="新細明體" panose="02020500000000000000" pitchFamily="18" charset="-120"/>
              </a:rPr>
              <a:t>Gnoth</a:t>
            </a:r>
            <a:r>
              <a:rPr lang="en-GB" altLang="zh-TW" sz="2000" dirty="0">
                <a:ea typeface="新細明體" panose="02020500000000000000" pitchFamily="18" charset="-120"/>
              </a:rPr>
              <a:t> and S. S. </a:t>
            </a:r>
            <a:r>
              <a:rPr lang="en-GB" altLang="zh-TW" sz="2000" dirty="0" err="1">
                <a:ea typeface="新細明體" panose="02020500000000000000" pitchFamily="18" charset="-120"/>
              </a:rPr>
              <a:t>Lebe</a:t>
            </a:r>
            <a:r>
              <a:rPr lang="en-GB" altLang="zh-TW" sz="2000" dirty="0">
                <a:ea typeface="新細明體" panose="02020500000000000000" pitchFamily="18" charset="-120"/>
              </a:rPr>
              <a:t> (eds). </a:t>
            </a:r>
            <a:r>
              <a:rPr lang="en-GB" altLang="zh-TW" sz="2000" i="1" dirty="0">
                <a:ea typeface="新細明體" panose="02020500000000000000" pitchFamily="18" charset="-120"/>
              </a:rPr>
              <a:t>Marketing Innovations for Sustainable Destinations</a:t>
            </a:r>
            <a:r>
              <a:rPr lang="en-GB" altLang="zh-TW" sz="2000" dirty="0">
                <a:ea typeface="新細明體" panose="02020500000000000000" pitchFamily="18" charset="-120"/>
              </a:rPr>
              <a:t>, pp113-122. Oxford: Goodfellow Publishing.</a:t>
            </a:r>
          </a:p>
        </p:txBody>
      </p:sp>
      <p:grpSp>
        <p:nvGrpSpPr>
          <p:cNvPr id="2" name="Group 1">
            <a:extLst>
              <a:ext uri="{FF2B5EF4-FFF2-40B4-BE49-F238E27FC236}">
                <a16:creationId xmlns:a16="http://schemas.microsoft.com/office/drawing/2014/main" id="{73926417-725E-13C0-1462-F853A80F9E89}"/>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C7D44B2C-9F28-2846-E2C0-890DA68A22D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F26B6D5E-9E0B-A162-8D4B-E58CBADF481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BF71BB3-3681-42A4-4297-F6B676FBE01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DEF3E7F-061A-E1F0-27E8-CD2F77DADB2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5EBA7AC7-8602-8E90-407C-663C392040AE}"/>
              </a:ext>
            </a:extLst>
          </p:cNvPr>
          <p:cNvSpPr txBox="1"/>
          <p:nvPr/>
        </p:nvSpPr>
        <p:spPr>
          <a:xfrm>
            <a:off x="3048000" y="3165258"/>
            <a:ext cx="6096000" cy="369332"/>
          </a:xfrm>
          <a:prstGeom prst="rect">
            <a:avLst/>
          </a:prstGeom>
          <a:noFill/>
        </p:spPr>
        <p:txBody>
          <a:bodyPr wrap="square">
            <a:spAutoFit/>
          </a:bodyPr>
          <a:lstStyle/>
          <a:p>
            <a:r>
              <a:rPr lang="en-US" sz="1800" dirty="0">
                <a:effectLst/>
                <a:latin typeface="Times New Roman" panose="02020603050405020304" pitchFamily="18" charset="0"/>
                <a:ea typeface="DengXian" panose="02010600030101010101" pitchFamily="2" charset="-122"/>
              </a:rPr>
              <a:t>Deliverable </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6F7B4C4-5211-A3BE-2653-646A604E676C}"/>
              </a:ext>
            </a:extLst>
          </p:cNvPr>
          <p:cNvSpPr>
            <a:spLocks noGrp="1"/>
          </p:cNvSpPr>
          <p:nvPr>
            <p:ph type="ctrTitle"/>
          </p:nvPr>
        </p:nvSpPr>
        <p:spPr>
          <a:xfrm>
            <a:off x="489098" y="1106034"/>
            <a:ext cx="5019074" cy="3204134"/>
          </a:xfrm>
        </p:spPr>
        <p:txBody>
          <a:bodyPr anchor="b">
            <a:normAutofit/>
          </a:bodyPr>
          <a:lstStyle/>
          <a:p>
            <a:pPr algn="l"/>
            <a:r>
              <a:rPr lang="en-GB" sz="5400"/>
              <a:t>LCDB7011 Quantitative Research Methods</a:t>
            </a:r>
          </a:p>
        </p:txBody>
      </p:sp>
      <p:sp>
        <p:nvSpPr>
          <p:cNvPr id="3" name="Subtitle 2">
            <a:extLst>
              <a:ext uri="{FF2B5EF4-FFF2-40B4-BE49-F238E27FC236}">
                <a16:creationId xmlns:a16="http://schemas.microsoft.com/office/drawing/2014/main" id="{7581AC23-F4CA-917C-D3FC-C965BA2B57AA}"/>
              </a:ext>
            </a:extLst>
          </p:cNvPr>
          <p:cNvSpPr>
            <a:spLocks noGrp="1"/>
          </p:cNvSpPr>
          <p:nvPr>
            <p:ph type="subTitle" idx="1"/>
          </p:nvPr>
        </p:nvSpPr>
        <p:spPr>
          <a:xfrm>
            <a:off x="494124" y="4872922"/>
            <a:ext cx="5545526" cy="1208141"/>
          </a:xfrm>
        </p:spPr>
        <p:txBody>
          <a:bodyPr>
            <a:normAutofit/>
          </a:bodyPr>
          <a:lstStyle/>
          <a:p>
            <a:pPr algn="l"/>
            <a:r>
              <a:rPr lang="en-US" sz="2800" dirty="0"/>
              <a:t>Week 2 – </a:t>
            </a:r>
            <a:r>
              <a:rPr lang="en-US" altLang="en-US" sz="2800" dirty="0"/>
              <a:t>Sampling</a:t>
            </a:r>
            <a:endParaRPr lang="en-US" sz="2800" dirty="0"/>
          </a:p>
          <a:p>
            <a:pPr algn="l"/>
            <a:r>
              <a:rPr lang="en-US" sz="2800" dirty="0"/>
              <a:t>Dr. Helen LEE</a:t>
            </a:r>
          </a:p>
          <a:p>
            <a:pPr algn="l"/>
            <a:endParaRPr lang="en-GB" sz="2800" dirty="0"/>
          </a:p>
        </p:txBody>
      </p:sp>
      <p:pic>
        <p:nvPicPr>
          <p:cNvPr id="11" name="Picture 10">
            <a:extLst>
              <a:ext uri="{FF2B5EF4-FFF2-40B4-BE49-F238E27FC236}">
                <a16:creationId xmlns:a16="http://schemas.microsoft.com/office/drawing/2014/main" id="{4700A36D-1B5A-AFBF-3FB7-0A7CDEAFEBC4}"/>
              </a:ext>
            </a:extLst>
          </p:cNvPr>
          <p:cNvPicPr>
            <a:picLocks noChangeAspect="1"/>
          </p:cNvPicPr>
          <p:nvPr/>
        </p:nvPicPr>
        <p:blipFill>
          <a:blip r:embed="rId2"/>
          <a:stretch>
            <a:fillRect/>
          </a:stretch>
        </p:blipFill>
        <p:spPr>
          <a:xfrm>
            <a:off x="6504975" y="625683"/>
            <a:ext cx="4761834" cy="3404712"/>
          </a:xfrm>
          <a:prstGeom prst="rect">
            <a:avLst/>
          </a:prstGeom>
        </p:spPr>
      </p:pic>
      <p:pic>
        <p:nvPicPr>
          <p:cNvPr id="2" name="Picture 1">
            <a:extLst>
              <a:ext uri="{FF2B5EF4-FFF2-40B4-BE49-F238E27FC236}">
                <a16:creationId xmlns:a16="http://schemas.microsoft.com/office/drawing/2014/main" id="{035165F6-2E47-6310-6E73-98E9A0D09598}"/>
              </a:ext>
            </a:extLst>
          </p:cNvPr>
          <p:cNvPicPr>
            <a:picLocks noChangeAspect="1"/>
          </p:cNvPicPr>
          <p:nvPr/>
        </p:nvPicPr>
        <p:blipFill>
          <a:blip r:embed="rId3"/>
          <a:stretch>
            <a:fillRect/>
          </a:stretch>
        </p:blipFill>
        <p:spPr>
          <a:xfrm>
            <a:off x="7118243" y="3550309"/>
            <a:ext cx="4460488" cy="2743200"/>
          </a:xfrm>
          <a:prstGeom prst="rect">
            <a:avLst/>
          </a:prstGeom>
        </p:spPr>
      </p:pic>
    </p:spTree>
    <p:extLst>
      <p:ext uri="{BB962C8B-B14F-4D97-AF65-F5344CB8AC3E}">
        <p14:creationId xmlns:p14="http://schemas.microsoft.com/office/powerpoint/2010/main" val="11532989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11" name="Picture 12310" descr="People working on ideas">
            <a:extLst>
              <a:ext uri="{FF2B5EF4-FFF2-40B4-BE49-F238E27FC236}">
                <a16:creationId xmlns:a16="http://schemas.microsoft.com/office/drawing/2014/main" id="{97F9F0BD-63E9-38F7-90C1-B88CE5320114}"/>
              </a:ext>
            </a:extLst>
          </p:cNvPr>
          <p:cNvPicPr>
            <a:picLocks noChangeAspect="1"/>
          </p:cNvPicPr>
          <p:nvPr/>
        </p:nvPicPr>
        <p:blipFill>
          <a:blip r:embed="rId2"/>
          <a:srcRect r="17209" b="2"/>
          <a:stretch>
            <a:fillRect/>
          </a:stretch>
        </p:blipFill>
        <p:spPr>
          <a:xfrm>
            <a:off x="3569496" y="-86254"/>
            <a:ext cx="8668512" cy="6857990"/>
          </a:xfrm>
          <a:prstGeom prst="rect">
            <a:avLst/>
          </a:prstGeom>
        </p:spPr>
      </p:pic>
      <p:sp>
        <p:nvSpPr>
          <p:cNvPr id="7170" name="Rectangle 2">
            <a:extLst>
              <a:ext uri="{FF2B5EF4-FFF2-40B4-BE49-F238E27FC236}">
                <a16:creationId xmlns:a16="http://schemas.microsoft.com/office/drawing/2014/main" id="{DECB6B17-CA4A-67FB-B729-372926FFF3EC}"/>
              </a:ext>
            </a:extLst>
          </p:cNvPr>
          <p:cNvSpPr>
            <a:spLocks noGrp="1" noChangeArrowheads="1"/>
          </p:cNvSpPr>
          <p:nvPr>
            <p:ph type="title"/>
          </p:nvPr>
        </p:nvSpPr>
        <p:spPr>
          <a:xfrm>
            <a:off x="424815" y="843534"/>
            <a:ext cx="3438144" cy="875998"/>
          </a:xfrm>
        </p:spPr>
        <p:txBody>
          <a:bodyPr anchor="b">
            <a:normAutofit/>
          </a:bodyPr>
          <a:lstStyle/>
          <a:p>
            <a:pPr eaLnBrk="1" hangingPunct="1">
              <a:defRPr/>
            </a:pPr>
            <a:r>
              <a:rPr lang="en-US" sz="2800" dirty="0">
                <a:latin typeface="Arial" panose="020B0604020202020204" pitchFamily="34" charset="0"/>
                <a:cs typeface="Arial" panose="020B0604020202020204" pitchFamily="34" charset="0"/>
              </a:rPr>
              <a:t>LEARNING OBJECTIVES </a:t>
            </a:r>
          </a:p>
        </p:txBody>
      </p:sp>
      <p:sp>
        <p:nvSpPr>
          <p:cNvPr id="12292" name="Rectangle 3">
            <a:extLst>
              <a:ext uri="{FF2B5EF4-FFF2-40B4-BE49-F238E27FC236}">
                <a16:creationId xmlns:a16="http://schemas.microsoft.com/office/drawing/2014/main" id="{D0620D04-A2DD-F41B-F271-425B9AEE074D}"/>
              </a:ext>
            </a:extLst>
          </p:cNvPr>
          <p:cNvSpPr>
            <a:spLocks noGrp="1" noChangeArrowheads="1"/>
          </p:cNvSpPr>
          <p:nvPr>
            <p:ph sz="quarter" idx="1"/>
          </p:nvPr>
        </p:nvSpPr>
        <p:spPr>
          <a:xfrm>
            <a:off x="233070" y="2563056"/>
            <a:ext cx="6283279" cy="3207258"/>
          </a:xfrm>
        </p:spPr>
        <p:txBody>
          <a:bodyPr anchor="t">
            <a:noAutofit/>
          </a:bodyPr>
          <a:lstStyle/>
          <a:p>
            <a:pPr eaLnBrk="1" hangingPunct="1"/>
            <a:r>
              <a:rPr lang="en-US" altLang="en-US" sz="2400" dirty="0">
                <a:latin typeface="Arial" panose="020B0604020202020204" pitchFamily="34" charset="0"/>
                <a:cs typeface="Arial" panose="020B0604020202020204" pitchFamily="34" charset="0"/>
              </a:rPr>
              <a:t>Understand sampling</a:t>
            </a:r>
          </a:p>
          <a:p>
            <a:pPr eaLnBrk="1" hangingPunct="1"/>
            <a:endParaRPr lang="en-US" altLang="en-US" sz="2400" dirty="0">
              <a:latin typeface="Arial" panose="020B0604020202020204" pitchFamily="34" charset="0"/>
              <a:cs typeface="Arial" panose="020B0604020202020204" pitchFamily="34" charset="0"/>
            </a:endParaRPr>
          </a:p>
          <a:p>
            <a:pPr eaLnBrk="1" hangingPunct="1"/>
            <a:r>
              <a:rPr lang="en-US" altLang="en-US" sz="2400" dirty="0">
                <a:latin typeface="Arial" panose="020B0604020202020204" pitchFamily="34" charset="0"/>
                <a:cs typeface="Arial" panose="020B0604020202020204" pitchFamily="34" charset="0"/>
              </a:rPr>
              <a:t>Develop an understanding of different sampling methods</a:t>
            </a:r>
          </a:p>
          <a:p>
            <a:pPr eaLnBrk="1" hangingPunct="1"/>
            <a:endParaRPr lang="en-US" altLang="en-US" sz="2400" dirty="0">
              <a:latin typeface="Arial" panose="020B0604020202020204" pitchFamily="34" charset="0"/>
              <a:cs typeface="Arial" panose="020B0604020202020204" pitchFamily="34" charset="0"/>
            </a:endParaRPr>
          </a:p>
          <a:p>
            <a:pPr eaLnBrk="1" hangingPunct="1"/>
            <a:r>
              <a:rPr lang="en-US" altLang="en-US" sz="2400" dirty="0">
                <a:latin typeface="Arial" panose="020B0604020202020204" pitchFamily="34" charset="0"/>
                <a:cs typeface="Arial" panose="020B0604020202020204" pitchFamily="34" charset="0"/>
              </a:rPr>
              <a:t>Develop the ability to differentiate between probability &amp; non probability sampling</a:t>
            </a:r>
          </a:p>
          <a:p>
            <a:pPr eaLnBrk="1" hangingPunct="1"/>
            <a:endParaRPr lang="en-US" altLang="en-US" sz="2400" dirty="0">
              <a:latin typeface="Arial" panose="020B0604020202020204" pitchFamily="34" charset="0"/>
              <a:cs typeface="Arial" panose="020B0604020202020204" pitchFamily="34" charset="0"/>
            </a:endParaRPr>
          </a:p>
          <a:p>
            <a:pPr eaLnBrk="1" hangingPunct="1"/>
            <a:r>
              <a:rPr lang="en-US" altLang="en-US" sz="2400" dirty="0">
                <a:latin typeface="Arial" panose="020B0604020202020204" pitchFamily="34" charset="0"/>
                <a:cs typeface="Arial" panose="020B0604020202020204" pitchFamily="34" charset="0"/>
              </a:rPr>
              <a:t>Be aware of the advantages &amp; disadvantages of each sampling methods</a:t>
            </a:r>
          </a:p>
        </p:txBody>
      </p:sp>
      <p:sp>
        <p:nvSpPr>
          <p:cNvPr id="12291" name="Slide Number Placeholder 5">
            <a:extLst>
              <a:ext uri="{FF2B5EF4-FFF2-40B4-BE49-F238E27FC236}">
                <a16:creationId xmlns:a16="http://schemas.microsoft.com/office/drawing/2014/main" id="{3D530B91-8ED8-F8F1-ACA5-41DA3899DC6C}"/>
              </a:ext>
            </a:extLst>
          </p:cNvPr>
          <p:cNvSpPr>
            <a:spLocks noGrp="1"/>
          </p:cNvSpPr>
          <p:nvPr>
            <p:ph type="sldNum" sz="quarter" idx="11"/>
          </p:nvPr>
        </p:nvSpPr>
        <p:spPr bwMode="auto">
          <a:xfrm>
            <a:off x="907770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spcAft>
                <a:spcPts val="600"/>
              </a:spcAft>
            </a:pPr>
            <a:fld id="{E6E26929-9132-4630-B46C-F6E156616DA8}" type="slidenum">
              <a:rPr lang="en-US" altLang="en-US">
                <a:solidFill>
                  <a:schemeClr val="bg1"/>
                </a:solidFill>
                <a:latin typeface="Arial" panose="020B0604020202020204" pitchFamily="34" charset="0"/>
              </a:rPr>
              <a:pPr>
                <a:spcAft>
                  <a:spcPts val="600"/>
                </a:spcAft>
              </a:pPr>
              <a:t>47</a:t>
            </a:fld>
            <a:endParaRPr lang="en-US" altLang="en-US">
              <a:solidFill>
                <a:schemeClr val="bg1"/>
              </a:solidFill>
              <a:latin typeface="Arial" panose="020B0604020202020204" pitchFamily="34" charset="0"/>
            </a:endParaRPr>
          </a:p>
        </p:txBody>
      </p:sp>
    </p:spTree>
  </p:cSld>
  <p:clrMapOvr>
    <a:masterClrMapping/>
  </p:clrMapOvr>
  <p:transition advTm="343"/>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Inhaltsplatzhalter 3" descr="Population vs sample">
            <a:extLst>
              <a:ext uri="{FF2B5EF4-FFF2-40B4-BE49-F238E27FC236}">
                <a16:creationId xmlns:a16="http://schemas.microsoft.com/office/drawing/2014/main" id="{CD01A458-98E2-6F6F-475D-E41B49C8A668}"/>
              </a:ext>
            </a:extLst>
          </p:cNvPr>
          <p:cNvPicPr>
            <a:picLocks noGrp="1" noChangeArrowheads="1"/>
          </p:cNvPicPr>
          <p:nvPr>
            <p:ph idx="1"/>
          </p:nvPr>
        </p:nvPicPr>
        <p:blipFill>
          <a:blip r:embed="rId2">
            <a:extLst>
              <a:ext uri="{28A0092B-C50C-407E-A947-70E740481C1C}">
                <a14:useLocalDpi xmlns:a14="http://schemas.microsoft.com/office/drawing/2010/main" val="0"/>
              </a:ext>
            </a:extLst>
          </a:blip>
          <a:srcRect t="7332" r="8992" b="11220"/>
          <a:stretch>
            <a:fillRect/>
          </a:stretch>
        </p:blipFill>
        <p:spPr>
          <a:xfrm>
            <a:off x="3523488" y="10"/>
            <a:ext cx="8668512" cy="6857990"/>
          </a:xfrm>
          <a:prstGeom prst="rect">
            <a:avLst/>
          </a:prstGeom>
        </p:spPr>
      </p:pic>
      <p:sp>
        <p:nvSpPr>
          <p:cNvPr id="8194" name="Titel 1">
            <a:extLst>
              <a:ext uri="{FF2B5EF4-FFF2-40B4-BE49-F238E27FC236}">
                <a16:creationId xmlns:a16="http://schemas.microsoft.com/office/drawing/2014/main" id="{293DB842-CD4B-F55B-5A35-DCB4BB18890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ltLang="de-DE" sz="4800"/>
              <a:t>Population and Sample</a:t>
            </a:r>
          </a:p>
        </p:txBody>
      </p:sp>
      <p:sp>
        <p:nvSpPr>
          <p:cNvPr id="8196" name="Textfeld 4">
            <a:extLst>
              <a:ext uri="{FF2B5EF4-FFF2-40B4-BE49-F238E27FC236}">
                <a16:creationId xmlns:a16="http://schemas.microsoft.com/office/drawing/2014/main" id="{D66CBBC3-0131-22DD-2748-46577E765761}"/>
              </a:ext>
            </a:extLst>
          </p:cNvPr>
          <p:cNvSpPr txBox="1">
            <a:spLocks noChangeArrowheads="1"/>
          </p:cNvSpPr>
          <p:nvPr/>
        </p:nvSpPr>
        <p:spPr bwMode="auto">
          <a:xfrm>
            <a:off x="477980" y="4872922"/>
            <a:ext cx="4023359" cy="120814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nSpc>
                <a:spcPct val="90000"/>
              </a:lnSpc>
              <a:spcBef>
                <a:spcPts val="1000"/>
              </a:spcBef>
              <a:buClrTx/>
              <a:buSzTx/>
              <a:buNone/>
            </a:pPr>
            <a:r>
              <a:rPr lang="en-US" altLang="de-DE" sz="2000">
                <a:latin typeface="+mn-lt"/>
              </a:rPr>
              <a:t>https://www.scribbr.com/methodology/population-vs-sample/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194"/>
                                        </p:tgtEl>
                                        <p:attrNameLst>
                                          <p:attrName>style.visibility</p:attrName>
                                        </p:attrNameLst>
                                      </p:cBhvr>
                                      <p:to>
                                        <p:strVal val="visible"/>
                                      </p:to>
                                    </p:set>
                                    <p:animEffect transition="in" filter="fade">
                                      <p:cBhvr>
                                        <p:cTn id="7" dur="4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el 1">
            <a:extLst>
              <a:ext uri="{FF2B5EF4-FFF2-40B4-BE49-F238E27FC236}">
                <a16:creationId xmlns:a16="http://schemas.microsoft.com/office/drawing/2014/main" id="{2E737526-1E41-0556-6720-F6B21CBC7D4A}"/>
              </a:ext>
            </a:extLst>
          </p:cNvPr>
          <p:cNvSpPr>
            <a:spLocks noGrp="1"/>
          </p:cNvSpPr>
          <p:nvPr>
            <p:ph type="title"/>
          </p:nvPr>
        </p:nvSpPr>
        <p:spPr>
          <a:xfrm>
            <a:off x="292877" y="73139"/>
            <a:ext cx="7375789" cy="746119"/>
          </a:xfrm>
        </p:spPr>
        <p:txBody>
          <a:bodyPr anchor="b">
            <a:normAutofit/>
          </a:bodyPr>
          <a:lstStyle/>
          <a:p>
            <a:r>
              <a:rPr lang="de-DE" altLang="de-DE" sz="3600" dirty="0">
                <a:solidFill>
                  <a:schemeClr val="tx2"/>
                </a:solidFill>
                <a:latin typeface="Times New Roman" panose="02020603050405020304" pitchFamily="18" charset="0"/>
                <a:cs typeface="Times New Roman" panose="02020603050405020304" pitchFamily="18" charset="0"/>
              </a:rPr>
              <a:t>Population and Sample (Field, 2005)</a:t>
            </a:r>
            <a:endParaRPr lang="en-GB" altLang="de-DE" sz="3600" dirty="0">
              <a:solidFill>
                <a:schemeClr val="tx2"/>
              </a:solidFill>
              <a:latin typeface="Times New Roman" panose="02020603050405020304" pitchFamily="18" charset="0"/>
              <a:cs typeface="Times New Roman" panose="02020603050405020304" pitchFamily="18" charset="0"/>
            </a:endParaRPr>
          </a:p>
        </p:txBody>
      </p:sp>
      <p:pic>
        <p:nvPicPr>
          <p:cNvPr id="7173" name="Picture 7172" descr="Digital numbers art">
            <a:extLst>
              <a:ext uri="{FF2B5EF4-FFF2-40B4-BE49-F238E27FC236}">
                <a16:creationId xmlns:a16="http://schemas.microsoft.com/office/drawing/2014/main" id="{DDD86105-6630-2A02-0F8D-3203FD9DC90C}"/>
              </a:ext>
            </a:extLst>
          </p:cNvPr>
          <p:cNvPicPr>
            <a:picLocks noChangeAspect="1"/>
          </p:cNvPicPr>
          <p:nvPr/>
        </p:nvPicPr>
        <p:blipFill>
          <a:blip r:embed="rId2">
            <a:alphaModFix/>
          </a:blip>
          <a:srcRect l="6127" r="30098" b="-2"/>
          <a:stretch>
            <a:fillRect/>
          </a:stretch>
        </p:blipFill>
        <p:spPr>
          <a:xfrm>
            <a:off x="443577" y="1436837"/>
            <a:ext cx="4589463" cy="4803584"/>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7171" name="Inhaltsplatzhalter 2">
            <a:extLst>
              <a:ext uri="{FF2B5EF4-FFF2-40B4-BE49-F238E27FC236}">
                <a16:creationId xmlns:a16="http://schemas.microsoft.com/office/drawing/2014/main" id="{398A5882-7FC0-D830-F873-289465102661}"/>
              </a:ext>
            </a:extLst>
          </p:cNvPr>
          <p:cNvSpPr>
            <a:spLocks noGrp="1"/>
          </p:cNvSpPr>
          <p:nvPr>
            <p:ph idx="1"/>
          </p:nvPr>
        </p:nvSpPr>
        <p:spPr>
          <a:xfrm>
            <a:off x="5793762" y="1491765"/>
            <a:ext cx="6142686" cy="4748733"/>
          </a:xfrm>
        </p:spPr>
        <p:txBody>
          <a:bodyPr anchor="ctr">
            <a:noAutofit/>
          </a:bodyPr>
          <a:lstStyle/>
          <a:p>
            <a:r>
              <a:rPr lang="de-DE" altLang="de-DE" sz="2400" b="1" dirty="0">
                <a:solidFill>
                  <a:schemeClr val="tx2"/>
                </a:solidFill>
                <a:latin typeface="Times New Roman" panose="02020603050405020304" pitchFamily="18" charset="0"/>
                <a:cs typeface="Times New Roman" panose="02020603050405020304" pitchFamily="18" charset="0"/>
              </a:rPr>
              <a:t>Population</a:t>
            </a:r>
            <a:r>
              <a:rPr lang="de-DE" altLang="de-DE" sz="2400" dirty="0">
                <a:solidFill>
                  <a:schemeClr val="tx2"/>
                </a:solidFill>
                <a:latin typeface="Times New Roman" panose="02020603050405020304" pitchFamily="18" charset="0"/>
                <a:cs typeface="Times New Roman" panose="02020603050405020304" pitchFamily="18" charset="0"/>
              </a:rPr>
              <a:t>: </a:t>
            </a:r>
            <a:r>
              <a:rPr lang="en-GB" altLang="de-DE" sz="2400" dirty="0">
                <a:solidFill>
                  <a:schemeClr val="tx2"/>
                </a:solidFill>
                <a:latin typeface="Times New Roman" panose="02020603050405020304" pitchFamily="18" charset="0"/>
                <a:cs typeface="Times New Roman" panose="02020603050405020304" pitchFamily="18" charset="0"/>
              </a:rPr>
              <a:t>Business researchers are interested in understanding organisational dynamics, be it from the marketing, consumers, strategy, accounting aspects, amongst others. Population implies the entire people in a setting.</a:t>
            </a:r>
          </a:p>
          <a:p>
            <a:r>
              <a:rPr lang="de-DE" altLang="de-DE" sz="2400" b="1" dirty="0">
                <a:solidFill>
                  <a:schemeClr val="tx2"/>
                </a:solidFill>
                <a:latin typeface="Times New Roman" panose="02020603050405020304" pitchFamily="18" charset="0"/>
                <a:cs typeface="Times New Roman" panose="02020603050405020304" pitchFamily="18" charset="0"/>
              </a:rPr>
              <a:t>Population</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could</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be</a:t>
            </a:r>
            <a:r>
              <a:rPr lang="de-DE" altLang="de-DE" sz="2400" dirty="0">
                <a:solidFill>
                  <a:schemeClr val="tx2"/>
                </a:solidFill>
                <a:latin typeface="Times New Roman" panose="02020603050405020304" pitchFamily="18" charset="0"/>
                <a:cs typeface="Times New Roman" panose="02020603050405020304" pitchFamily="18" charset="0"/>
              </a:rPr>
              <a:t>:</a:t>
            </a:r>
          </a:p>
          <a:p>
            <a:pPr>
              <a:buFont typeface="Wingdings 2" panose="05020102010507070707" pitchFamily="18" charset="2"/>
              <a:buNone/>
            </a:pPr>
            <a:r>
              <a:rPr lang="de-DE" altLang="de-DE" sz="2400" dirty="0">
                <a:solidFill>
                  <a:schemeClr val="tx2"/>
                </a:solidFill>
                <a:latin typeface="Times New Roman" panose="02020603050405020304" pitchFamily="18" charset="0"/>
                <a:cs typeface="Times New Roman" panose="02020603050405020304" pitchFamily="18" charset="0"/>
              </a:rPr>
              <a:t>    a. Very </a:t>
            </a:r>
            <a:r>
              <a:rPr lang="de-DE" altLang="de-DE" sz="2400" dirty="0" err="1">
                <a:solidFill>
                  <a:schemeClr val="tx2"/>
                </a:solidFill>
                <a:latin typeface="Times New Roman" panose="02020603050405020304" pitchFamily="18" charset="0"/>
                <a:cs typeface="Times New Roman" panose="02020603050405020304" pitchFamily="18" charset="0"/>
              </a:rPr>
              <a:t>general</a:t>
            </a:r>
            <a:r>
              <a:rPr lang="de-DE" altLang="de-DE" sz="2400" dirty="0">
                <a:solidFill>
                  <a:schemeClr val="tx2"/>
                </a:solidFill>
                <a:latin typeface="Times New Roman" panose="02020603050405020304" pitchFamily="18" charset="0"/>
                <a:cs typeface="Times New Roman" panose="02020603050405020304" pitchFamily="18" charset="0"/>
              </a:rPr>
              <a:t> – </a:t>
            </a:r>
            <a:r>
              <a:rPr lang="de-DE" altLang="de-DE" sz="2400" dirty="0" err="1">
                <a:solidFill>
                  <a:schemeClr val="tx2"/>
                </a:solidFill>
                <a:latin typeface="Times New Roman" panose="02020603050405020304" pitchFamily="18" charset="0"/>
                <a:cs typeface="Times New Roman" panose="02020603050405020304" pitchFamily="18" charset="0"/>
              </a:rPr>
              <a:t>implies</a:t>
            </a:r>
            <a:r>
              <a:rPr lang="de-DE" altLang="de-DE" sz="2400" dirty="0">
                <a:solidFill>
                  <a:schemeClr val="tx2"/>
                </a:solidFill>
                <a:latin typeface="Times New Roman" panose="02020603050405020304" pitchFamily="18" charset="0"/>
                <a:cs typeface="Times New Roman" panose="02020603050405020304" pitchFamily="18" charset="0"/>
              </a:rPr>
              <a:t> all human </a:t>
            </a:r>
            <a:r>
              <a:rPr lang="de-DE" altLang="de-DE" sz="2400" dirty="0" err="1">
                <a:solidFill>
                  <a:schemeClr val="tx2"/>
                </a:solidFill>
                <a:latin typeface="Times New Roman" panose="02020603050405020304" pitchFamily="18" charset="0"/>
                <a:cs typeface="Times New Roman" panose="02020603050405020304" pitchFamily="18" charset="0"/>
              </a:rPr>
              <a:t>beings</a:t>
            </a:r>
            <a:r>
              <a:rPr lang="de-DE" altLang="de-DE" sz="2400" dirty="0">
                <a:solidFill>
                  <a:schemeClr val="tx2"/>
                </a:solidFill>
                <a:latin typeface="Times New Roman" panose="02020603050405020304" pitchFamily="18" charset="0"/>
                <a:cs typeface="Times New Roman" panose="02020603050405020304" pitchFamily="18" charset="0"/>
              </a:rPr>
              <a:t> in a </a:t>
            </a:r>
            <a:r>
              <a:rPr lang="de-DE" altLang="de-DE" sz="2400" dirty="0" err="1">
                <a:solidFill>
                  <a:schemeClr val="tx2"/>
                </a:solidFill>
                <a:latin typeface="Times New Roman" panose="02020603050405020304" pitchFamily="18" charset="0"/>
                <a:cs typeface="Times New Roman" panose="02020603050405020304" pitchFamily="18" charset="0"/>
              </a:rPr>
              <a:t>setting</a:t>
            </a:r>
            <a:endParaRPr lang="de-DE" altLang="de-DE" sz="2400" dirty="0">
              <a:solidFill>
                <a:schemeClr val="tx2"/>
              </a:solidFill>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de-DE" altLang="de-DE" sz="2400" dirty="0">
                <a:solidFill>
                  <a:schemeClr val="tx2"/>
                </a:solidFill>
                <a:latin typeface="Times New Roman" panose="02020603050405020304" pitchFamily="18" charset="0"/>
                <a:cs typeface="Times New Roman" panose="02020603050405020304" pitchFamily="18" charset="0"/>
              </a:rPr>
              <a:t>    b. </a:t>
            </a:r>
            <a:r>
              <a:rPr lang="de-DE" altLang="de-DE" sz="2400" dirty="0" err="1">
                <a:solidFill>
                  <a:schemeClr val="tx2"/>
                </a:solidFill>
                <a:latin typeface="Times New Roman" panose="02020603050405020304" pitchFamily="18" charset="0"/>
                <a:cs typeface="Times New Roman" panose="02020603050405020304" pitchFamily="18" charset="0"/>
              </a:rPr>
              <a:t>very</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small</a:t>
            </a:r>
            <a:r>
              <a:rPr lang="de-DE" altLang="de-DE" sz="2400" dirty="0">
                <a:solidFill>
                  <a:schemeClr val="tx2"/>
                </a:solidFill>
                <a:latin typeface="Times New Roman" panose="02020603050405020304" pitchFamily="18" charset="0"/>
                <a:cs typeface="Times New Roman" panose="02020603050405020304" pitchFamily="18" charset="0"/>
              </a:rPr>
              <a:t> – e.g. all </a:t>
            </a:r>
            <a:r>
              <a:rPr lang="de-DE" altLang="de-DE" sz="2400" dirty="0" err="1">
                <a:solidFill>
                  <a:schemeClr val="tx2"/>
                </a:solidFill>
                <a:latin typeface="Times New Roman" panose="02020603050405020304" pitchFamily="18" charset="0"/>
                <a:cs typeface="Times New Roman" panose="02020603050405020304" pitchFamily="18" charset="0"/>
              </a:rPr>
              <a:t>males</a:t>
            </a:r>
            <a:r>
              <a:rPr lang="de-DE" altLang="de-DE" sz="2400" dirty="0">
                <a:solidFill>
                  <a:schemeClr val="tx2"/>
                </a:solidFill>
                <a:latin typeface="Times New Roman" panose="02020603050405020304" pitchFamily="18" charset="0"/>
                <a:cs typeface="Times New Roman" panose="02020603050405020304" pitchFamily="18" charset="0"/>
              </a:rPr>
              <a:t> of a </a:t>
            </a:r>
            <a:r>
              <a:rPr lang="de-DE" altLang="de-DE" sz="2400" dirty="0" err="1">
                <a:solidFill>
                  <a:schemeClr val="tx2"/>
                </a:solidFill>
                <a:latin typeface="Times New Roman" panose="02020603050405020304" pitchFamily="18" charset="0"/>
                <a:cs typeface="Times New Roman" panose="02020603050405020304" pitchFamily="18" charset="0"/>
              </a:rPr>
              <a:t>certain</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age</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born</a:t>
            </a:r>
            <a:r>
              <a:rPr lang="de-DE" altLang="de-DE" sz="2400" dirty="0">
                <a:solidFill>
                  <a:schemeClr val="tx2"/>
                </a:solidFill>
                <a:latin typeface="Times New Roman" panose="02020603050405020304" pitchFamily="18" charset="0"/>
                <a:cs typeface="Times New Roman" panose="02020603050405020304" pitchFamily="18" charset="0"/>
              </a:rPr>
              <a:t> in a </a:t>
            </a:r>
            <a:r>
              <a:rPr lang="de-DE" altLang="de-DE" sz="2400" dirty="0" err="1">
                <a:solidFill>
                  <a:schemeClr val="tx2"/>
                </a:solidFill>
                <a:latin typeface="Times New Roman" panose="02020603050405020304" pitchFamily="18" charset="0"/>
                <a:cs typeface="Times New Roman" panose="02020603050405020304" pitchFamily="18" charset="0"/>
              </a:rPr>
              <a:t>certain</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location</a:t>
            </a:r>
            <a:r>
              <a:rPr lang="de-DE" altLang="de-DE" sz="2400" dirty="0">
                <a:solidFill>
                  <a:schemeClr val="tx2"/>
                </a:solidFill>
                <a:latin typeface="Times New Roman" panose="02020603050405020304" pitchFamily="18" charset="0"/>
                <a:cs typeface="Times New Roman" panose="02020603050405020304" pitchFamily="18" charset="0"/>
              </a:rPr>
              <a:t>; all male Chinese </a:t>
            </a:r>
            <a:r>
              <a:rPr lang="de-DE" altLang="de-DE" sz="2400" dirty="0" err="1">
                <a:solidFill>
                  <a:schemeClr val="tx2"/>
                </a:solidFill>
                <a:latin typeface="Times New Roman" panose="02020603050405020304" pitchFamily="18" charset="0"/>
                <a:cs typeface="Times New Roman" panose="02020603050405020304" pitchFamily="18" charset="0"/>
              </a:rPr>
              <a:t>students</a:t>
            </a:r>
            <a:r>
              <a:rPr lang="de-DE" altLang="de-DE" sz="2400" dirty="0">
                <a:solidFill>
                  <a:schemeClr val="tx2"/>
                </a:solidFill>
                <a:latin typeface="Times New Roman" panose="02020603050405020304" pitchFamily="18" charset="0"/>
                <a:cs typeface="Times New Roman" panose="02020603050405020304" pitchFamily="18" charset="0"/>
              </a:rPr>
              <a:t> at UWTSD, etc.</a:t>
            </a:r>
          </a:p>
          <a:p>
            <a:r>
              <a:rPr lang="de-DE" altLang="de-DE" sz="2400" b="1" dirty="0">
                <a:solidFill>
                  <a:schemeClr val="tx2"/>
                </a:solidFill>
                <a:latin typeface="Times New Roman" panose="02020603050405020304" pitchFamily="18" charset="0"/>
                <a:cs typeface="Times New Roman" panose="02020603050405020304" pitchFamily="18" charset="0"/>
              </a:rPr>
              <a:t>Sample</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Populations</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are</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usually</a:t>
            </a:r>
            <a:r>
              <a:rPr lang="de-DE" altLang="de-DE" sz="2400" dirty="0">
                <a:solidFill>
                  <a:schemeClr val="tx2"/>
                </a:solidFill>
                <a:latin typeface="Times New Roman" panose="02020603050405020304" pitchFamily="18" charset="0"/>
                <a:cs typeface="Times New Roman" panose="02020603050405020304" pitchFamily="18" charset="0"/>
              </a:rPr>
              <a:t> large, </a:t>
            </a:r>
            <a:r>
              <a:rPr lang="de-DE" altLang="de-DE" sz="2400" dirty="0" err="1">
                <a:solidFill>
                  <a:schemeClr val="tx2"/>
                </a:solidFill>
                <a:latin typeface="Times New Roman" panose="02020603050405020304" pitchFamily="18" charset="0"/>
                <a:cs typeface="Times New Roman" panose="02020603050405020304" pitchFamily="18" charset="0"/>
              </a:rPr>
              <a:t>we</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never</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have</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access</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to</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the</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entire</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population</a:t>
            </a:r>
            <a:r>
              <a:rPr lang="de-DE" altLang="de-DE" sz="2400" dirty="0">
                <a:solidFill>
                  <a:schemeClr val="tx2"/>
                </a:solidFill>
                <a:latin typeface="Times New Roman" panose="02020603050405020304" pitchFamily="18" charset="0"/>
                <a:cs typeface="Times New Roman" panose="02020603050405020304" pitchFamily="18" charset="0"/>
              </a:rPr>
              <a:t>, So, </a:t>
            </a:r>
            <a:r>
              <a:rPr lang="de-DE" altLang="de-DE" sz="2400" dirty="0" err="1">
                <a:solidFill>
                  <a:schemeClr val="tx2"/>
                </a:solidFill>
                <a:latin typeface="Times New Roman" panose="02020603050405020304" pitchFamily="18" charset="0"/>
                <a:cs typeface="Times New Roman" panose="02020603050405020304" pitchFamily="18" charset="0"/>
              </a:rPr>
              <a:t>we</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collect</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data</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from</a:t>
            </a:r>
            <a:r>
              <a:rPr lang="de-DE" altLang="de-DE" sz="2400" dirty="0">
                <a:solidFill>
                  <a:schemeClr val="tx2"/>
                </a:solidFill>
                <a:latin typeface="Times New Roman" panose="02020603050405020304" pitchFamily="18" charset="0"/>
                <a:cs typeface="Times New Roman" panose="02020603050405020304" pitchFamily="18" charset="0"/>
              </a:rPr>
              <a:t> a sub-set. </a:t>
            </a:r>
            <a:r>
              <a:rPr lang="de-DE" altLang="de-DE" sz="2400" dirty="0" err="1">
                <a:solidFill>
                  <a:schemeClr val="tx2"/>
                </a:solidFill>
                <a:latin typeface="Times New Roman" panose="02020603050405020304" pitchFamily="18" charset="0"/>
                <a:cs typeface="Times New Roman" panose="02020603050405020304" pitchFamily="18" charset="0"/>
              </a:rPr>
              <a:t>That</a:t>
            </a:r>
            <a:r>
              <a:rPr lang="de-DE" altLang="de-DE" sz="2400" dirty="0">
                <a:solidFill>
                  <a:schemeClr val="tx2"/>
                </a:solidFill>
                <a:latin typeface="Times New Roman" panose="02020603050405020304" pitchFamily="18" charset="0"/>
                <a:cs typeface="Times New Roman" panose="02020603050405020304" pitchFamily="18" charset="0"/>
              </a:rPr>
              <a:t> sub-set </a:t>
            </a:r>
            <a:r>
              <a:rPr lang="de-DE" altLang="de-DE" sz="2400" dirty="0" err="1">
                <a:solidFill>
                  <a:schemeClr val="tx2"/>
                </a:solidFill>
                <a:latin typeface="Times New Roman" panose="02020603050405020304" pitchFamily="18" charset="0"/>
                <a:cs typeface="Times New Roman" panose="02020603050405020304" pitchFamily="18" charset="0"/>
              </a:rPr>
              <a:t>is</a:t>
            </a:r>
            <a:r>
              <a:rPr lang="de-DE" altLang="de-DE" sz="2400" dirty="0">
                <a:solidFill>
                  <a:schemeClr val="tx2"/>
                </a:solidFill>
                <a:latin typeface="Times New Roman" panose="02020603050405020304" pitchFamily="18" charset="0"/>
                <a:cs typeface="Times New Roman" panose="02020603050405020304" pitchFamily="18" charset="0"/>
              </a:rPr>
              <a:t> </a:t>
            </a:r>
            <a:r>
              <a:rPr lang="de-DE" altLang="de-DE" sz="2400" dirty="0" err="1">
                <a:solidFill>
                  <a:schemeClr val="tx2"/>
                </a:solidFill>
                <a:latin typeface="Times New Roman" panose="02020603050405020304" pitchFamily="18" charset="0"/>
                <a:cs typeface="Times New Roman" panose="02020603050405020304" pitchFamily="18" charset="0"/>
              </a:rPr>
              <a:t>called</a:t>
            </a:r>
            <a:r>
              <a:rPr lang="de-DE" altLang="de-DE" sz="2400" dirty="0">
                <a:solidFill>
                  <a:schemeClr val="tx2"/>
                </a:solidFill>
                <a:latin typeface="Times New Roman" panose="02020603050405020304" pitchFamily="18" charset="0"/>
                <a:cs typeface="Times New Roman" panose="02020603050405020304" pitchFamily="18" charset="0"/>
              </a:rPr>
              <a:t> Sample.</a:t>
            </a:r>
            <a:endParaRPr lang="en-GB" altLang="de-DE" sz="2400" dirty="0">
              <a:solidFill>
                <a:schemeClr val="tx2"/>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20A2A2B-DF0C-D21F-0590-F332634B16D4}"/>
              </a:ext>
            </a:extLst>
          </p:cNvPr>
          <p:cNvSpPr>
            <a:spLocks noGrp="1" noChangeArrowheads="1"/>
          </p:cNvSpPr>
          <p:nvPr>
            <p:ph type="title"/>
          </p:nvPr>
        </p:nvSpPr>
        <p:spPr>
          <a:xfrm>
            <a:off x="686834" y="1153572"/>
            <a:ext cx="3200400" cy="4461163"/>
          </a:xfrm>
        </p:spPr>
        <p:txBody>
          <a:bodyPr>
            <a:normAutofit/>
          </a:bodyPr>
          <a:lstStyle/>
          <a:p>
            <a:pPr eaLnBrk="1" hangingPunct="1">
              <a:defRPr/>
            </a:pPr>
            <a:r>
              <a:rPr lang="en-US">
                <a:solidFill>
                  <a:srgbClr val="FFFFFF"/>
                </a:solidFill>
                <a:latin typeface="Arial" panose="020B0604020202020204" pitchFamily="34" charset="0"/>
                <a:cs typeface="Arial" panose="020B0604020202020204" pitchFamily="34" charset="0"/>
              </a:rPr>
              <a:t>SAMPLING</a:t>
            </a:r>
          </a:p>
        </p:txBody>
      </p:sp>
      <p:sp>
        <p:nvSpPr>
          <p:cNvPr id="13316" name="Rectangle 3">
            <a:extLst>
              <a:ext uri="{FF2B5EF4-FFF2-40B4-BE49-F238E27FC236}">
                <a16:creationId xmlns:a16="http://schemas.microsoft.com/office/drawing/2014/main" id="{2803F956-71DE-556D-CEF2-8529E69F6ADF}"/>
              </a:ext>
            </a:extLst>
          </p:cNvPr>
          <p:cNvSpPr>
            <a:spLocks noGrp="1" noChangeArrowheads="1"/>
          </p:cNvSpPr>
          <p:nvPr>
            <p:ph sz="quarter" idx="1"/>
          </p:nvPr>
        </p:nvSpPr>
        <p:spPr>
          <a:xfrm>
            <a:off x="4396754" y="829549"/>
            <a:ext cx="6906491" cy="5585619"/>
          </a:xfrm>
        </p:spPr>
        <p:txBody>
          <a:bodyPr anchor="ctr">
            <a:normAutofit fontScale="92500"/>
          </a:bodyPr>
          <a:lstStyle/>
          <a:p>
            <a:pPr eaLnBrk="1" hangingPunct="1"/>
            <a:r>
              <a:rPr lang="en-US" altLang="en-US" sz="2400" dirty="0">
                <a:latin typeface="Arial" panose="020B0604020202020204" pitchFamily="34" charset="0"/>
                <a:cs typeface="Arial" panose="020B0604020202020204" pitchFamily="34" charset="0"/>
              </a:rPr>
              <a:t>A sample is “a smaller (but hopefully representative) collection of units from a population used to determine truths about that population” (Field, 2005)</a:t>
            </a:r>
          </a:p>
          <a:p>
            <a:pPr eaLnBrk="1" hangingPunct="1"/>
            <a:endParaRPr lang="en-US" altLang="en-US" sz="2400" dirty="0">
              <a:latin typeface="Arial" panose="020B0604020202020204" pitchFamily="34" charset="0"/>
              <a:cs typeface="Arial" panose="020B0604020202020204" pitchFamily="34" charset="0"/>
            </a:endParaRPr>
          </a:p>
          <a:p>
            <a:pPr eaLnBrk="1" hangingPunct="1"/>
            <a:r>
              <a:rPr lang="en-US" altLang="en-US" sz="2400" dirty="0">
                <a:latin typeface="Arial" panose="020B0604020202020204" pitchFamily="34" charset="0"/>
                <a:cs typeface="Arial" panose="020B0604020202020204" pitchFamily="34" charset="0"/>
              </a:rPr>
              <a:t>Why sample?</a:t>
            </a:r>
          </a:p>
          <a:p>
            <a:pPr lvl="1" eaLnBrk="1" hangingPunct="1"/>
            <a:r>
              <a:rPr lang="en-US" altLang="en-US" dirty="0">
                <a:latin typeface="Arial" panose="020B0604020202020204" pitchFamily="34" charset="0"/>
                <a:cs typeface="Arial" panose="020B0604020202020204" pitchFamily="34" charset="0"/>
              </a:rPr>
              <a:t>Resources (time, money) and workload – we cannot do it all!</a:t>
            </a:r>
          </a:p>
          <a:p>
            <a:pPr lvl="1" eaLnBrk="1" hangingPunct="1"/>
            <a:r>
              <a:rPr lang="en-US" altLang="en-US" dirty="0">
                <a:latin typeface="Arial" panose="020B0604020202020204" pitchFamily="34" charset="0"/>
                <a:cs typeface="Arial" panose="020B0604020202020204" pitchFamily="34" charset="0"/>
              </a:rPr>
              <a:t>Gives results with known accuracy that can be calculated mathematically</a:t>
            </a:r>
          </a:p>
          <a:p>
            <a:pPr eaLnBrk="1" hangingPunct="1"/>
            <a:endParaRPr lang="en-US" altLang="en-US" sz="2400" dirty="0">
              <a:latin typeface="Arial" panose="020B0604020202020204" pitchFamily="34" charset="0"/>
              <a:cs typeface="Arial" panose="020B0604020202020204" pitchFamily="34" charset="0"/>
            </a:endParaRPr>
          </a:p>
          <a:p>
            <a:pPr eaLnBrk="1" hangingPunct="1"/>
            <a:r>
              <a:rPr lang="en-US" altLang="en-US" sz="2400" dirty="0">
                <a:latin typeface="Arial" panose="020B0604020202020204" pitchFamily="34" charset="0"/>
                <a:cs typeface="Arial" panose="020B0604020202020204" pitchFamily="34" charset="0"/>
              </a:rPr>
              <a:t>The sampling frame is the list from which the potential respondents are drawn </a:t>
            </a:r>
          </a:p>
          <a:p>
            <a:pPr lvl="1" eaLnBrk="1" hangingPunct="1"/>
            <a:r>
              <a:rPr lang="en-US" altLang="en-US" dirty="0">
                <a:latin typeface="Arial" panose="020B0604020202020204" pitchFamily="34" charset="0"/>
                <a:cs typeface="Arial" panose="020B0604020202020204" pitchFamily="34" charset="0"/>
              </a:rPr>
              <a:t>E.g. the population of a town</a:t>
            </a:r>
          </a:p>
          <a:p>
            <a:pPr lvl="1" eaLnBrk="1" hangingPunct="1"/>
            <a:r>
              <a:rPr lang="en-US" altLang="en-US" dirty="0">
                <a:latin typeface="Arial" panose="020B0604020202020204" pitchFamily="34" charset="0"/>
                <a:cs typeface="Arial" panose="020B0604020202020204" pitchFamily="34" charset="0"/>
              </a:rPr>
              <a:t>E.g. Course participants</a:t>
            </a:r>
          </a:p>
          <a:p>
            <a:pPr lvl="1" eaLnBrk="1" hangingPunct="1"/>
            <a:r>
              <a:rPr lang="en-US" altLang="en-US" dirty="0">
                <a:latin typeface="Arial" panose="020B0604020202020204" pitchFamily="34" charset="0"/>
                <a:cs typeface="Arial" panose="020B0604020202020204" pitchFamily="34" charset="0"/>
              </a:rPr>
              <a:t>Must assess sampling frame errors</a:t>
            </a:r>
          </a:p>
          <a:p>
            <a:pPr lvl="1" eaLnBrk="1" hangingPunct="1"/>
            <a:endParaRPr lang="en-US" altLang="en-US" sz="1400" dirty="0">
              <a:latin typeface="Arial" panose="020B0604020202020204" pitchFamily="34" charset="0"/>
              <a:cs typeface="Arial" panose="020B0604020202020204" pitchFamily="34" charset="0"/>
            </a:endParaRPr>
          </a:p>
          <a:p>
            <a:pPr eaLnBrk="1" hangingPunct="1"/>
            <a:endParaRPr lang="en-US" altLang="en-US" sz="1400" dirty="0">
              <a:latin typeface="Arial" panose="020B0604020202020204" pitchFamily="34" charset="0"/>
              <a:cs typeface="Arial" panose="020B0604020202020204" pitchFamily="34" charset="0"/>
            </a:endParaRPr>
          </a:p>
          <a:p>
            <a:pPr eaLnBrk="1" hangingPunct="1"/>
            <a:endParaRPr lang="en-US" altLang="en-US" sz="1400" dirty="0">
              <a:latin typeface="Arial" panose="020B0604020202020204" pitchFamily="34" charset="0"/>
              <a:cs typeface="Arial" panose="020B0604020202020204" pitchFamily="34" charset="0"/>
            </a:endParaRPr>
          </a:p>
        </p:txBody>
      </p:sp>
      <p:sp>
        <p:nvSpPr>
          <p:cNvPr id="13315" name="Slide Number Placeholder 5">
            <a:extLst>
              <a:ext uri="{FF2B5EF4-FFF2-40B4-BE49-F238E27FC236}">
                <a16:creationId xmlns:a16="http://schemas.microsoft.com/office/drawing/2014/main" id="{01209471-1E07-4976-1545-9BDE08D7CAF6}"/>
              </a:ext>
            </a:extLst>
          </p:cNvPr>
          <p:cNvSpPr>
            <a:spLocks noGrp="1"/>
          </p:cNvSpPr>
          <p:nvPr>
            <p:ph type="sldNum" sz="quarter" idx="11"/>
          </p:nvPr>
        </p:nvSpPr>
        <p:spPr bwMode="auto">
          <a:xfrm>
            <a:off x="9541564" y="6356350"/>
            <a:ext cx="1812235"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spcAft>
                <a:spcPts val="600"/>
              </a:spcAft>
            </a:pPr>
            <a:fld id="{68305DA6-2D75-42F1-9C04-7F001D7C2D6D}" type="slidenum">
              <a:rPr lang="en-US" altLang="en-US">
                <a:latin typeface="Arial" panose="020B0604020202020204" pitchFamily="34" charset="0"/>
              </a:rPr>
              <a:pPr>
                <a:spcAft>
                  <a:spcPts val="600"/>
                </a:spcAft>
              </a:pPr>
              <a:t>50</a:t>
            </a:fld>
            <a:endParaRPr lang="en-US" altLang="en-US">
              <a:latin typeface="Arial" panose="020B0604020202020204" pitchFamily="34" charset="0"/>
            </a:endParaRPr>
          </a:p>
        </p:txBody>
      </p:sp>
    </p:spTree>
  </p:cSld>
  <p:clrMapOvr>
    <a:masterClrMapping/>
  </p:clrMapOvr>
  <p:transition advTm="593"/>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915A968-1DB6-4CD5-CD1D-EA57908CCBA9}"/>
              </a:ext>
            </a:extLst>
          </p:cNvPr>
          <p:cNvSpPr>
            <a:spLocks noGrp="1" noChangeArrowheads="1"/>
          </p:cNvSpPr>
          <p:nvPr>
            <p:ph type="title"/>
          </p:nvPr>
        </p:nvSpPr>
        <p:spPr>
          <a:xfrm>
            <a:off x="808638" y="386930"/>
            <a:ext cx="9236700" cy="1188950"/>
          </a:xfrm>
        </p:spPr>
        <p:txBody>
          <a:bodyPr anchor="b">
            <a:normAutofit/>
          </a:bodyPr>
          <a:lstStyle/>
          <a:p>
            <a:pPr eaLnBrk="1" hangingPunct="1">
              <a:defRPr/>
            </a:pPr>
            <a:r>
              <a:rPr lang="en-US" sz="5400">
                <a:latin typeface="Arial" panose="020B0604020202020204" pitchFamily="34" charset="0"/>
                <a:cs typeface="Arial" panose="020B0604020202020204" pitchFamily="34" charset="0"/>
              </a:rPr>
              <a:t>SAMPLING……</a:t>
            </a:r>
          </a:p>
        </p:txBody>
      </p:sp>
      <p:sp>
        <p:nvSpPr>
          <p:cNvPr id="11268" name="Rectangle 3">
            <a:extLst>
              <a:ext uri="{FF2B5EF4-FFF2-40B4-BE49-F238E27FC236}">
                <a16:creationId xmlns:a16="http://schemas.microsoft.com/office/drawing/2014/main" id="{562E076B-6FF7-00AB-D5DC-DF896AABE80A}"/>
              </a:ext>
            </a:extLst>
          </p:cNvPr>
          <p:cNvSpPr>
            <a:spLocks noGrp="1" noChangeArrowheads="1"/>
          </p:cNvSpPr>
          <p:nvPr>
            <p:ph sz="quarter" idx="1"/>
          </p:nvPr>
        </p:nvSpPr>
        <p:spPr>
          <a:xfrm>
            <a:off x="793660" y="2599509"/>
            <a:ext cx="10143668" cy="3435531"/>
          </a:xfrm>
        </p:spPr>
        <p:txBody>
          <a:bodyPr anchor="ctr">
            <a:normAutofit/>
          </a:bodyPr>
          <a:lstStyle/>
          <a:p>
            <a:pPr eaLnBrk="1" hangingPunct="1">
              <a:defRPr/>
            </a:pPr>
            <a:r>
              <a:rPr lang="en-US" sz="2400">
                <a:cs typeface="Arial" panose="020B0604020202020204" pitchFamily="34" charset="0"/>
              </a:rPr>
              <a:t>Decide: What is your population of interest?</a:t>
            </a:r>
          </a:p>
          <a:p>
            <a:pPr lvl="2" eaLnBrk="1" hangingPunct="1">
              <a:defRPr/>
            </a:pPr>
            <a:r>
              <a:rPr lang="en-US" sz="2400">
                <a:cs typeface="Arial" panose="020B0604020202020204" pitchFamily="34" charset="0"/>
              </a:rPr>
              <a:t>To whom do you want to generalize your results?</a:t>
            </a:r>
          </a:p>
          <a:p>
            <a:pPr lvl="3" eaLnBrk="1" hangingPunct="1">
              <a:defRPr/>
            </a:pPr>
            <a:r>
              <a:rPr lang="en-US" sz="2400">
                <a:cs typeface="Arial" panose="020B0604020202020204" pitchFamily="34" charset="0"/>
              </a:rPr>
              <a:t> E.g. All people in a certain place</a:t>
            </a:r>
          </a:p>
          <a:p>
            <a:pPr lvl="3" eaLnBrk="1" hangingPunct="1">
              <a:defRPr/>
            </a:pPr>
            <a:r>
              <a:rPr lang="en-US" sz="2400">
                <a:cs typeface="Arial" panose="020B0604020202020204" pitchFamily="34" charset="0"/>
              </a:rPr>
              <a:t> E.g. Students</a:t>
            </a:r>
          </a:p>
          <a:p>
            <a:pPr lvl="3" eaLnBrk="1" hangingPunct="1">
              <a:defRPr/>
            </a:pPr>
            <a:r>
              <a:rPr lang="en-US" sz="2400">
                <a:cs typeface="Arial" panose="020B0604020202020204" pitchFamily="34" charset="0"/>
              </a:rPr>
              <a:t> Young people (18-25)</a:t>
            </a:r>
          </a:p>
          <a:p>
            <a:pPr lvl="3" eaLnBrk="1" hangingPunct="1">
              <a:defRPr/>
            </a:pPr>
            <a:r>
              <a:rPr lang="en-US" sz="2400">
                <a:cs typeface="Arial" panose="020B0604020202020204" pitchFamily="34" charset="0"/>
              </a:rPr>
              <a:t> E.g.Women aged 15-45 years</a:t>
            </a:r>
          </a:p>
          <a:p>
            <a:pPr marL="1004887" lvl="3" indent="0">
              <a:buNone/>
              <a:defRPr/>
            </a:pPr>
            <a:endParaRPr lang="en-US" sz="2400">
              <a:cs typeface="Arial" panose="020B0604020202020204" pitchFamily="34" charset="0"/>
            </a:endParaRPr>
          </a:p>
          <a:p>
            <a:pPr eaLnBrk="1" hangingPunct="1">
              <a:defRPr/>
            </a:pPr>
            <a:r>
              <a:rPr lang="en-US" sz="2400">
                <a:cs typeface="Arial" panose="020B0604020202020204" pitchFamily="34" charset="0"/>
              </a:rPr>
              <a:t>Can you sample the entire population?</a:t>
            </a:r>
          </a:p>
        </p:txBody>
      </p:sp>
      <p:sp>
        <p:nvSpPr>
          <p:cNvPr id="15363" name="Slide Number Placeholder 5">
            <a:extLst>
              <a:ext uri="{FF2B5EF4-FFF2-40B4-BE49-F238E27FC236}">
                <a16:creationId xmlns:a16="http://schemas.microsoft.com/office/drawing/2014/main" id="{7A477E3D-74BF-CFF3-3FA4-DE60EC235994}"/>
              </a:ext>
            </a:extLst>
          </p:cNvPr>
          <p:cNvSpPr>
            <a:spLocks noGrp="1"/>
          </p:cNvSpPr>
          <p:nvPr>
            <p:ph type="sldNum" sz="quarter" idx="11"/>
          </p:nvPr>
        </p:nvSpPr>
        <p:spPr bwMode="auto">
          <a:xfrm>
            <a:off x="8610600" y="649224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spcAft>
                <a:spcPts val="600"/>
              </a:spcAft>
            </a:pPr>
            <a:fld id="{9C8B089E-DA6B-416C-A7DE-8A1EABCD7090}" type="slidenum">
              <a:rPr lang="en-US" altLang="en-US">
                <a:latin typeface="Arial" panose="020B0604020202020204" pitchFamily="34" charset="0"/>
              </a:rPr>
              <a:pPr>
                <a:spcAft>
                  <a:spcPts val="600"/>
                </a:spcAft>
              </a:pPr>
              <a:t>51</a:t>
            </a:fld>
            <a:endParaRPr lang="en-US" altLang="en-US">
              <a:latin typeface="Arial" panose="020B0604020202020204" pitchFamily="34" charset="0"/>
            </a:endParaRPr>
          </a:p>
        </p:txBody>
      </p:sp>
    </p:spTree>
  </p:cSld>
  <p:clrMapOvr>
    <a:masterClrMapping/>
  </p:clrMapOvr>
  <p:transition advTm="530"/>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a:extLst>
              <a:ext uri="{FF2B5EF4-FFF2-40B4-BE49-F238E27FC236}">
                <a16:creationId xmlns:a16="http://schemas.microsoft.com/office/drawing/2014/main" id="{76045415-B662-B1F5-88D6-2EADD3B8CCBA}"/>
              </a:ext>
            </a:extLst>
          </p:cNvPr>
          <p:cNvSpPr>
            <a:spLocks noGrp="1"/>
          </p:cNvSpPr>
          <p:nvPr>
            <p:ph type="title"/>
          </p:nvPr>
        </p:nvSpPr>
        <p:spPr>
          <a:xfrm>
            <a:off x="808638" y="386930"/>
            <a:ext cx="9236700" cy="1188950"/>
          </a:xfrm>
        </p:spPr>
        <p:txBody>
          <a:bodyPr anchor="b">
            <a:normAutofit/>
          </a:bodyPr>
          <a:lstStyle/>
          <a:p>
            <a:r>
              <a:rPr lang="de-DE" altLang="de-DE" sz="5400">
                <a:latin typeface="Times New Roman" panose="02020603050405020304" pitchFamily="18" charset="0"/>
                <a:cs typeface="Times New Roman" panose="02020603050405020304" pitchFamily="18" charset="0"/>
              </a:rPr>
              <a:t>Sample Representativeness</a:t>
            </a:r>
            <a:endParaRPr lang="en-GB" altLang="de-DE" sz="5400">
              <a:latin typeface="Times New Roman" panose="02020603050405020304" pitchFamily="18" charset="0"/>
              <a:cs typeface="Times New Roman" panose="02020603050405020304" pitchFamily="18" charset="0"/>
            </a:endParaRPr>
          </a:p>
        </p:txBody>
      </p:sp>
      <p:sp>
        <p:nvSpPr>
          <p:cNvPr id="10243" name="Inhaltsplatzhalter 2">
            <a:extLst>
              <a:ext uri="{FF2B5EF4-FFF2-40B4-BE49-F238E27FC236}">
                <a16:creationId xmlns:a16="http://schemas.microsoft.com/office/drawing/2014/main" id="{5ED1A1DA-8756-880F-4702-F63A5A1489E6}"/>
              </a:ext>
            </a:extLst>
          </p:cNvPr>
          <p:cNvSpPr>
            <a:spLocks noGrp="1"/>
          </p:cNvSpPr>
          <p:nvPr>
            <p:ph idx="1"/>
          </p:nvPr>
        </p:nvSpPr>
        <p:spPr>
          <a:xfrm>
            <a:off x="793660" y="2599509"/>
            <a:ext cx="10143668" cy="3435531"/>
          </a:xfrm>
        </p:spPr>
        <p:txBody>
          <a:bodyPr anchor="ctr">
            <a:normAutofit/>
          </a:bodyPr>
          <a:lstStyle/>
          <a:p>
            <a:pPr>
              <a:buFont typeface="Wingdings 2" panose="05020102010507070707" pitchFamily="18" charset="2"/>
              <a:buNone/>
            </a:pPr>
            <a:endParaRPr lang="de-DE" altLang="de-DE" sz="2400"/>
          </a:p>
          <a:p>
            <a:pPr>
              <a:buFont typeface="Wingdings 2" panose="05020102010507070707" pitchFamily="18" charset="2"/>
              <a:buNone/>
            </a:pPr>
            <a:endParaRPr lang="de-DE" altLang="de-DE" sz="2400"/>
          </a:p>
          <a:p>
            <a:pPr>
              <a:buFont typeface="Wingdings 2" panose="05020102010507070707" pitchFamily="18" charset="2"/>
              <a:buNone/>
            </a:pPr>
            <a:r>
              <a:rPr lang="en-GB" altLang="de-DE" sz="2400" b="1">
                <a:latin typeface="Times New Roman" panose="02020603050405020304" pitchFamily="18" charset="0"/>
                <a:cs typeface="Times New Roman" panose="02020603050405020304" pitchFamily="18" charset="0"/>
              </a:rPr>
              <a:t>Three factors influence sample representativeness</a:t>
            </a:r>
            <a:r>
              <a:rPr lang="en-GB" altLang="de-DE" sz="2400">
                <a:latin typeface="Times New Roman" panose="02020603050405020304" pitchFamily="18" charset="0"/>
                <a:cs typeface="Times New Roman" panose="02020603050405020304" pitchFamily="18" charset="0"/>
              </a:rPr>
              <a:t>:</a:t>
            </a:r>
          </a:p>
          <a:p>
            <a:pPr marL="0" indent="0">
              <a:buNone/>
            </a:pPr>
            <a:r>
              <a:rPr lang="en-GB" altLang="de-DE" sz="2400">
                <a:latin typeface="Times New Roman" panose="02020603050405020304" pitchFamily="18" charset="0"/>
                <a:cs typeface="Times New Roman" panose="02020603050405020304" pitchFamily="18" charset="0"/>
              </a:rPr>
              <a:t>1. Sampling procedure</a:t>
            </a:r>
          </a:p>
          <a:p>
            <a:pPr marL="0" indent="0">
              <a:buNone/>
            </a:pPr>
            <a:r>
              <a:rPr lang="en-GB" altLang="de-DE" sz="2400">
                <a:latin typeface="Times New Roman" panose="02020603050405020304" pitchFamily="18" charset="0"/>
                <a:cs typeface="Times New Roman" panose="02020603050405020304" pitchFamily="18" charset="0"/>
              </a:rPr>
              <a:t>2. Sample Size</a:t>
            </a:r>
          </a:p>
          <a:p>
            <a:pPr marL="0" indent="0">
              <a:buNone/>
            </a:pPr>
            <a:r>
              <a:rPr lang="en-GB" altLang="de-DE" sz="2400">
                <a:latin typeface="Times New Roman" panose="02020603050405020304" pitchFamily="18" charset="0"/>
                <a:cs typeface="Times New Roman" panose="02020603050405020304" pitchFamily="18" charset="0"/>
              </a:rPr>
              <a:t>3. Participation</a:t>
            </a:r>
          </a:p>
          <a:p>
            <a:pPr marL="0" indent="0">
              <a:buNone/>
            </a:pPr>
            <a:endParaRPr lang="en-GB" altLang="de-DE" sz="240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de-DE" altLang="de-DE" sz="2400"/>
          </a:p>
          <a:p>
            <a:endParaRPr lang="de-DE" altLang="de-DE" sz="2400"/>
          </a:p>
          <a:p>
            <a:endParaRPr lang="en-GB" altLang="de-DE" sz="2400"/>
          </a:p>
        </p:txBody>
      </p:sp>
      <p:grpSp>
        <p:nvGrpSpPr>
          <p:cNvPr id="7" name="Group 6">
            <a:extLst>
              <a:ext uri="{FF2B5EF4-FFF2-40B4-BE49-F238E27FC236}">
                <a16:creationId xmlns:a16="http://schemas.microsoft.com/office/drawing/2014/main" id="{CFEC598A-5E3B-6042-BED7-46A15BDCC631}"/>
              </a:ext>
            </a:extLst>
          </p:cNvPr>
          <p:cNvGrpSpPr/>
          <p:nvPr/>
        </p:nvGrpSpPr>
        <p:grpSpPr>
          <a:xfrm>
            <a:off x="0" y="6412911"/>
            <a:ext cx="12192000" cy="445089"/>
            <a:chOff x="0" y="5578608"/>
            <a:chExt cx="12192000" cy="1279393"/>
          </a:xfrm>
        </p:grpSpPr>
        <p:pic>
          <p:nvPicPr>
            <p:cNvPr id="8" name="Picture 7">
              <a:extLst>
                <a:ext uri="{FF2B5EF4-FFF2-40B4-BE49-F238E27FC236}">
                  <a16:creationId xmlns:a16="http://schemas.microsoft.com/office/drawing/2014/main" id="{5DE2BA2E-79C4-358C-A399-76B14C20851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9" name="Group 8">
              <a:extLst>
                <a:ext uri="{FF2B5EF4-FFF2-40B4-BE49-F238E27FC236}">
                  <a16:creationId xmlns:a16="http://schemas.microsoft.com/office/drawing/2014/main" id="{ABC75723-5ED7-2605-585C-F59FCAFF3639}"/>
                </a:ext>
              </a:extLst>
            </p:cNvPr>
            <p:cNvGrpSpPr/>
            <p:nvPr/>
          </p:nvGrpSpPr>
          <p:grpSpPr>
            <a:xfrm>
              <a:off x="0" y="5578608"/>
              <a:ext cx="9471852" cy="1279393"/>
              <a:chOff x="0" y="5578608"/>
              <a:chExt cx="9471852" cy="1279393"/>
            </a:xfrm>
          </p:grpSpPr>
          <p:pic>
            <p:nvPicPr>
              <p:cNvPr id="10" name="Picture 9">
                <a:extLst>
                  <a:ext uri="{FF2B5EF4-FFF2-40B4-BE49-F238E27FC236}">
                    <a16:creationId xmlns:a16="http://schemas.microsoft.com/office/drawing/2014/main" id="{92609A05-4C30-DBBE-FF23-9D836B42672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1" name="Picture 10">
                <a:extLst>
                  <a:ext uri="{FF2B5EF4-FFF2-40B4-BE49-F238E27FC236}">
                    <a16:creationId xmlns:a16="http://schemas.microsoft.com/office/drawing/2014/main" id="{6307F685-18CE-0B64-32AB-9B46D7C6D3F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a:extLst>
              <a:ext uri="{FF2B5EF4-FFF2-40B4-BE49-F238E27FC236}">
                <a16:creationId xmlns:a16="http://schemas.microsoft.com/office/drawing/2014/main" id="{26ACC599-0C10-A279-B686-CBB2743D407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9A5F3BCF-0013-44CD-893D-963342B93F97}" type="slidenum">
              <a:rPr lang="en-US" altLang="en-US">
                <a:solidFill>
                  <a:srgbClr val="FFFFFF"/>
                </a:solidFill>
                <a:latin typeface="Franklin Gothic Book" panose="020B0503020102020204" pitchFamily="34" charset="0"/>
              </a:rPr>
              <a:pPr/>
              <a:t>53</a:t>
            </a:fld>
            <a:endParaRPr lang="en-US" altLang="en-US">
              <a:solidFill>
                <a:srgbClr val="FFFFFF"/>
              </a:solidFill>
              <a:latin typeface="Franklin Gothic Book" panose="020B0503020102020204" pitchFamily="34" charset="0"/>
            </a:endParaRPr>
          </a:p>
        </p:txBody>
      </p:sp>
      <p:pic>
        <p:nvPicPr>
          <p:cNvPr id="18435" name="Picture 2" descr="sampterm">
            <a:extLst>
              <a:ext uri="{FF2B5EF4-FFF2-40B4-BE49-F238E27FC236}">
                <a16:creationId xmlns:a16="http://schemas.microsoft.com/office/drawing/2014/main" id="{C85B3D26-C8F0-EB8C-BBC8-72E5FCE4D6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381000"/>
            <a:ext cx="8153400"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Rectangle 3">
            <a:extLst>
              <a:ext uri="{FF2B5EF4-FFF2-40B4-BE49-F238E27FC236}">
                <a16:creationId xmlns:a16="http://schemas.microsoft.com/office/drawing/2014/main" id="{6B3FD6AB-09E6-C914-DFD9-EB8F7607609C}"/>
              </a:ext>
            </a:extLst>
          </p:cNvPr>
          <p:cNvSpPr>
            <a:spLocks noChangeArrowheads="1"/>
          </p:cNvSpPr>
          <p:nvPr/>
        </p:nvSpPr>
        <p:spPr bwMode="auto">
          <a:xfrm>
            <a:off x="7181977" y="5883275"/>
            <a:ext cx="4800600" cy="381000"/>
          </a:xfrm>
          <a:prstGeom prst="rect">
            <a:avLst/>
          </a:prstGeom>
          <a:solidFill>
            <a:schemeClr val="accent1"/>
          </a:solidFill>
          <a:ln w="9525">
            <a:solidFill>
              <a:schemeClr val="tx1"/>
            </a:solidFill>
            <a:miter lim="800000"/>
            <a:headEnd/>
            <a:tailEnd/>
          </a:ln>
        </p:spPr>
        <p:txBody>
          <a:bodyPr wrap="none" anchor="ct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ctr" eaLnBrk="1" hangingPunct="1"/>
            <a:r>
              <a:rPr lang="en-US" altLang="en-US" sz="2000" dirty="0">
                <a:solidFill>
                  <a:srgbClr val="FFFF99"/>
                </a:solidFill>
                <a:latin typeface="Comic Sans MS" panose="030F0702030302020204" pitchFamily="66" charset="0"/>
              </a:rPr>
              <a:t>SAMPLING BREAKDOWN</a:t>
            </a:r>
          </a:p>
        </p:txBody>
      </p:sp>
      <p:grpSp>
        <p:nvGrpSpPr>
          <p:cNvPr id="2" name="Group 1">
            <a:extLst>
              <a:ext uri="{FF2B5EF4-FFF2-40B4-BE49-F238E27FC236}">
                <a16:creationId xmlns:a16="http://schemas.microsoft.com/office/drawing/2014/main" id="{9249EC5B-7915-E972-C510-B03F0A3CF58D}"/>
              </a:ext>
            </a:extLst>
          </p:cNvPr>
          <p:cNvGrpSpPr/>
          <p:nvPr/>
        </p:nvGrpSpPr>
        <p:grpSpPr>
          <a:xfrm>
            <a:off x="0" y="6412911"/>
            <a:ext cx="12192000" cy="445089"/>
            <a:chOff x="0" y="5578608"/>
            <a:chExt cx="12192000" cy="1279393"/>
          </a:xfrm>
        </p:grpSpPr>
        <p:pic>
          <p:nvPicPr>
            <p:cNvPr id="3" name="Picture 2">
              <a:extLst>
                <a:ext uri="{FF2B5EF4-FFF2-40B4-BE49-F238E27FC236}">
                  <a16:creationId xmlns:a16="http://schemas.microsoft.com/office/drawing/2014/main" id="{928011A3-B301-0A60-DED1-42F1FA62CE8C}"/>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4EAD5C8-2259-9C72-89FC-02E3BB8E9D35}"/>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522458DB-9355-70F7-6A78-B6D59B0B7F3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608AF96-ACC9-5614-94EC-D0A9554C094E}"/>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transition advTm="530"/>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1B7ECF62-93AC-1798-C466-E7B9DDF41F9C}"/>
              </a:ext>
            </a:extLst>
          </p:cNvPr>
          <p:cNvSpPr>
            <a:spLocks noGrp="1" noChangeArrowheads="1"/>
          </p:cNvSpPr>
          <p:nvPr>
            <p:ph type="title"/>
          </p:nvPr>
        </p:nvSpPr>
        <p:spPr>
          <a:xfrm>
            <a:off x="1115568" y="509521"/>
            <a:ext cx="10232136" cy="1014984"/>
          </a:xfrm>
        </p:spPr>
        <p:txBody>
          <a:bodyPr>
            <a:normAutofit/>
          </a:bodyPr>
          <a:lstStyle/>
          <a:p>
            <a:pPr eaLnBrk="1" hangingPunct="1">
              <a:defRPr/>
            </a:pPr>
            <a:r>
              <a:rPr lang="en-US" sz="4000">
                <a:latin typeface="Arial" panose="020B0604020202020204" pitchFamily="34" charset="0"/>
                <a:cs typeface="Arial" panose="020B0604020202020204" pitchFamily="34" charset="0"/>
              </a:rPr>
              <a:t>SAMPLING…….</a:t>
            </a:r>
          </a:p>
        </p:txBody>
      </p:sp>
      <p:sp>
        <p:nvSpPr>
          <p:cNvPr id="17411" name="Slide Number Placeholder 5">
            <a:extLst>
              <a:ext uri="{FF2B5EF4-FFF2-40B4-BE49-F238E27FC236}">
                <a16:creationId xmlns:a16="http://schemas.microsoft.com/office/drawing/2014/main" id="{F6385D4E-8130-7202-4FCE-84D1B095F9DA}"/>
              </a:ext>
            </a:extLst>
          </p:cNvPr>
          <p:cNvSpPr>
            <a:spLocks noGrp="1"/>
          </p:cNvSpPr>
          <p:nvPr>
            <p:ph type="sldNum" sz="quarter" idx="11"/>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spcAft>
                <a:spcPts val="600"/>
              </a:spcAft>
            </a:pPr>
            <a:fld id="{7D697B25-691E-44B2-9567-2EA3226CBF58}" type="slidenum">
              <a:rPr lang="en-US" altLang="en-US">
                <a:solidFill>
                  <a:schemeClr val="tx1">
                    <a:lumMod val="50000"/>
                    <a:lumOff val="50000"/>
                  </a:schemeClr>
                </a:solidFill>
                <a:latin typeface="Arial" panose="020B0604020202020204" pitchFamily="34" charset="0"/>
              </a:rPr>
              <a:pPr>
                <a:spcAft>
                  <a:spcPts val="600"/>
                </a:spcAft>
              </a:pPr>
              <a:t>54</a:t>
            </a:fld>
            <a:endParaRPr lang="en-US" altLang="en-US">
              <a:solidFill>
                <a:schemeClr val="tx1">
                  <a:lumMod val="50000"/>
                  <a:lumOff val="50000"/>
                </a:schemeClr>
              </a:solidFill>
              <a:latin typeface="Arial" panose="020B0604020202020204" pitchFamily="34" charset="0"/>
            </a:endParaRPr>
          </a:p>
        </p:txBody>
      </p:sp>
      <p:graphicFrame>
        <p:nvGraphicFramePr>
          <p:cNvPr id="17431" name="Rectangle 3">
            <a:extLst>
              <a:ext uri="{FF2B5EF4-FFF2-40B4-BE49-F238E27FC236}">
                <a16:creationId xmlns:a16="http://schemas.microsoft.com/office/drawing/2014/main" id="{D3BD30CC-A7DB-147F-CE1F-D428A5298F59}"/>
              </a:ext>
            </a:extLst>
          </p:cNvPr>
          <p:cNvGraphicFramePr>
            <a:graphicFrameLocks noGrp="1"/>
          </p:cNvGraphicFramePr>
          <p:nvPr>
            <p:ph sz="quarter" idx="1"/>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7" name="Group 6">
            <a:extLst>
              <a:ext uri="{FF2B5EF4-FFF2-40B4-BE49-F238E27FC236}">
                <a16:creationId xmlns:a16="http://schemas.microsoft.com/office/drawing/2014/main" id="{1530B177-780E-24E3-118C-6E229F2433E0}"/>
              </a:ext>
            </a:extLst>
          </p:cNvPr>
          <p:cNvGrpSpPr/>
          <p:nvPr/>
        </p:nvGrpSpPr>
        <p:grpSpPr>
          <a:xfrm>
            <a:off x="0" y="6412911"/>
            <a:ext cx="12192000" cy="445089"/>
            <a:chOff x="0" y="5578608"/>
            <a:chExt cx="12192000" cy="1279393"/>
          </a:xfrm>
        </p:grpSpPr>
        <p:pic>
          <p:nvPicPr>
            <p:cNvPr id="8" name="Picture 7">
              <a:extLst>
                <a:ext uri="{FF2B5EF4-FFF2-40B4-BE49-F238E27FC236}">
                  <a16:creationId xmlns:a16="http://schemas.microsoft.com/office/drawing/2014/main" id="{1AA90C0A-3A82-1F46-24F9-E980E7B0361B}"/>
                </a:ext>
              </a:extLst>
            </p:cNvPr>
            <p:cNvPicPr>
              <a:picLocks noChangeAspect="1"/>
            </p:cNvPicPr>
            <p:nvPr/>
          </p:nvPicPr>
          <p:blipFill rotWithShape="1">
            <a:blip r:embed="rId7"/>
            <a:srcRect l="35783" t="36155" r="37774" b="45189"/>
            <a:stretch/>
          </p:blipFill>
          <p:spPr>
            <a:xfrm>
              <a:off x="9471853" y="5578608"/>
              <a:ext cx="2720147" cy="1279392"/>
            </a:xfrm>
            <a:prstGeom prst="rect">
              <a:avLst/>
            </a:prstGeom>
          </p:spPr>
        </p:pic>
        <p:grpSp>
          <p:nvGrpSpPr>
            <p:cNvPr id="9" name="Group 8">
              <a:extLst>
                <a:ext uri="{FF2B5EF4-FFF2-40B4-BE49-F238E27FC236}">
                  <a16:creationId xmlns:a16="http://schemas.microsoft.com/office/drawing/2014/main" id="{6DA042B6-845B-D562-902D-0D71DC3CA622}"/>
                </a:ext>
              </a:extLst>
            </p:cNvPr>
            <p:cNvGrpSpPr/>
            <p:nvPr/>
          </p:nvGrpSpPr>
          <p:grpSpPr>
            <a:xfrm>
              <a:off x="0" y="5578608"/>
              <a:ext cx="9471852" cy="1279393"/>
              <a:chOff x="0" y="5578608"/>
              <a:chExt cx="9471852" cy="1279393"/>
            </a:xfrm>
          </p:grpSpPr>
          <p:pic>
            <p:nvPicPr>
              <p:cNvPr id="10" name="Picture 9">
                <a:extLst>
                  <a:ext uri="{FF2B5EF4-FFF2-40B4-BE49-F238E27FC236}">
                    <a16:creationId xmlns:a16="http://schemas.microsoft.com/office/drawing/2014/main" id="{1DC3FB51-89C3-1CAA-821C-B728844E885D}"/>
                  </a:ext>
                </a:extLst>
              </p:cNvPr>
              <p:cNvPicPr>
                <a:picLocks noChangeAspect="1"/>
              </p:cNvPicPr>
              <p:nvPr/>
            </p:nvPicPr>
            <p:blipFill rotWithShape="1">
              <a:blip r:embed="rId8"/>
              <a:srcRect l="40286" t="48724" r="8390" b="19509"/>
              <a:stretch/>
            </p:blipFill>
            <p:spPr>
              <a:xfrm>
                <a:off x="5152445" y="5578608"/>
                <a:ext cx="4319407" cy="1279392"/>
              </a:xfrm>
              <a:prstGeom prst="rect">
                <a:avLst/>
              </a:prstGeom>
            </p:spPr>
          </p:pic>
          <p:pic>
            <p:nvPicPr>
              <p:cNvPr id="11" name="Picture 10">
                <a:extLst>
                  <a:ext uri="{FF2B5EF4-FFF2-40B4-BE49-F238E27FC236}">
                    <a16:creationId xmlns:a16="http://schemas.microsoft.com/office/drawing/2014/main" id="{B69E2615-D8ED-8BCD-AA84-22C0551B95A0}"/>
                  </a:ext>
                </a:extLst>
              </p:cNvPr>
              <p:cNvPicPr>
                <a:picLocks noChangeAspect="1"/>
              </p:cNvPicPr>
              <p:nvPr/>
            </p:nvPicPr>
            <p:blipFill rotWithShape="1">
              <a:blip r:embed="rId9"/>
              <a:srcRect l="44460" t="53448" r="30342" b="33142"/>
              <a:stretch/>
            </p:blipFill>
            <p:spPr>
              <a:xfrm>
                <a:off x="0" y="5578609"/>
                <a:ext cx="5263763" cy="1279392"/>
              </a:xfrm>
              <a:prstGeom prst="rect">
                <a:avLst/>
              </a:prstGeom>
            </p:spPr>
          </p:pic>
        </p:grpSp>
      </p:grpSp>
    </p:spTree>
  </p:cSld>
  <p:clrMapOvr>
    <a:masterClrMapping/>
  </p:clrMapOvr>
  <p:transition advTm="452"/>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20D1F4A-2919-D74A-F6F5-F44A70E70CD6}"/>
              </a:ext>
            </a:extLst>
          </p:cNvPr>
          <p:cNvSpPr>
            <a:spLocks noGrp="1" noChangeArrowheads="1"/>
          </p:cNvSpPr>
          <p:nvPr>
            <p:ph type="title"/>
          </p:nvPr>
        </p:nvSpPr>
        <p:spPr>
          <a:xfrm>
            <a:off x="686834" y="1153572"/>
            <a:ext cx="3200400" cy="4461163"/>
          </a:xfrm>
        </p:spPr>
        <p:txBody>
          <a:bodyPr>
            <a:normAutofit/>
          </a:bodyPr>
          <a:lstStyle/>
          <a:p>
            <a:pPr>
              <a:defRPr/>
            </a:pPr>
            <a:r>
              <a:rPr lang="en-US">
                <a:solidFill>
                  <a:srgbClr val="FFFFFF"/>
                </a:solidFill>
              </a:rPr>
              <a:t>Types of Samples</a:t>
            </a:r>
          </a:p>
        </p:txBody>
      </p:sp>
      <p:sp>
        <p:nvSpPr>
          <p:cNvPr id="15364" name="Rectangle 3">
            <a:extLst>
              <a:ext uri="{FF2B5EF4-FFF2-40B4-BE49-F238E27FC236}">
                <a16:creationId xmlns:a16="http://schemas.microsoft.com/office/drawing/2014/main" id="{065B1B61-81D8-4052-010F-02A077E56D5C}"/>
              </a:ext>
            </a:extLst>
          </p:cNvPr>
          <p:cNvSpPr>
            <a:spLocks noGrp="1" noChangeArrowheads="1"/>
          </p:cNvSpPr>
          <p:nvPr>
            <p:ph sz="quarter" idx="1"/>
          </p:nvPr>
        </p:nvSpPr>
        <p:spPr>
          <a:xfrm>
            <a:off x="4447308" y="591344"/>
            <a:ext cx="6906491" cy="5585619"/>
          </a:xfrm>
        </p:spPr>
        <p:txBody>
          <a:bodyPr anchor="ctr">
            <a:normAutofit/>
          </a:bodyPr>
          <a:lstStyle/>
          <a:p>
            <a:pPr eaLnBrk="1" hangingPunct="1">
              <a:defRPr/>
            </a:pPr>
            <a:r>
              <a:rPr lang="en-US" sz="2600"/>
              <a:t>Probability (Random) Samples </a:t>
            </a:r>
          </a:p>
          <a:p>
            <a:pPr eaLnBrk="1" hangingPunct="1">
              <a:defRPr/>
            </a:pPr>
            <a:endParaRPr lang="en-US" sz="2600"/>
          </a:p>
          <a:p>
            <a:pPr marL="0" indent="0">
              <a:buNone/>
              <a:defRPr/>
            </a:pPr>
            <a:r>
              <a:rPr lang="en-US" sz="2600"/>
              <a:t>All members of your target population have the same chance to be included in your research)</a:t>
            </a:r>
          </a:p>
          <a:p>
            <a:pPr eaLnBrk="1" hangingPunct="1">
              <a:defRPr/>
            </a:pPr>
            <a:endParaRPr lang="en-US" sz="2600">
              <a:sym typeface="Wingdings" panose="05000000000000000000" pitchFamily="2" charset="2"/>
            </a:endParaRPr>
          </a:p>
          <a:p>
            <a:pPr eaLnBrk="1" hangingPunct="1">
              <a:defRPr/>
            </a:pPr>
            <a:r>
              <a:rPr lang="en-US" sz="2600"/>
              <a:t>Non-Probability Samples</a:t>
            </a:r>
          </a:p>
          <a:p>
            <a:pPr marL="0" indent="0">
              <a:buNone/>
              <a:defRPr/>
            </a:pPr>
            <a:r>
              <a:rPr lang="en-US" sz="2600"/>
              <a:t>Only some elements of the population are included, based on convenience availability or because the researcher decides they are representative. Therefore, it is not known to which extent the sample really represents the population.</a:t>
            </a:r>
          </a:p>
        </p:txBody>
      </p:sp>
      <p:sp>
        <p:nvSpPr>
          <p:cNvPr id="21507" name="Slide Number Placeholder 5">
            <a:extLst>
              <a:ext uri="{FF2B5EF4-FFF2-40B4-BE49-F238E27FC236}">
                <a16:creationId xmlns:a16="http://schemas.microsoft.com/office/drawing/2014/main" id="{CDF1F2AC-0890-0DFF-E49C-607E432591E5}"/>
              </a:ext>
            </a:extLst>
          </p:cNvPr>
          <p:cNvSpPr>
            <a:spLocks noGrp="1"/>
          </p:cNvSpPr>
          <p:nvPr>
            <p:ph type="sldNum" sz="quarter" idx="11"/>
          </p:nvPr>
        </p:nvSpPr>
        <p:spPr bwMode="auto">
          <a:xfrm>
            <a:off x="9541564" y="6356350"/>
            <a:ext cx="1812235"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spcAft>
                <a:spcPts val="600"/>
              </a:spcAft>
            </a:pPr>
            <a:fld id="{769F72DB-1DE4-4136-B5A7-D57ACDC68067}" type="slidenum">
              <a:rPr lang="en-US" altLang="en-US">
                <a:latin typeface="Franklin Gothic Book" panose="020B0503020102020204" pitchFamily="34" charset="0"/>
              </a:rPr>
              <a:pPr>
                <a:spcAft>
                  <a:spcPts val="600"/>
                </a:spcAft>
              </a:pPr>
              <a:t>55</a:t>
            </a:fld>
            <a:endParaRPr lang="en-US" altLang="en-US">
              <a:latin typeface="Franklin Gothic Book" panose="020B0503020102020204" pitchFamily="34" charset="0"/>
            </a:endParaRPr>
          </a:p>
        </p:txBody>
      </p:sp>
    </p:spTree>
  </p:cSld>
  <p:clrMapOvr>
    <a:masterClrMapping/>
  </p:clrMapOvr>
  <p:transition advTm="624"/>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7244F9D-7F76-3319-1577-D53C40B90C3F}"/>
              </a:ext>
            </a:extLst>
          </p:cNvPr>
          <p:cNvSpPr>
            <a:spLocks noGrp="1" noChangeArrowheads="1"/>
          </p:cNvSpPr>
          <p:nvPr>
            <p:ph type="title"/>
          </p:nvPr>
        </p:nvSpPr>
        <p:spPr>
          <a:xfrm>
            <a:off x="1981200" y="0"/>
            <a:ext cx="8229600" cy="914400"/>
          </a:xfrm>
        </p:spPr>
        <p:txBody>
          <a:bodyPr/>
          <a:lstStyle/>
          <a:p>
            <a:pPr eaLnBrk="1" hangingPunct="1">
              <a:defRPr/>
            </a:pPr>
            <a:r>
              <a:rPr lang="en-US" dirty="0">
                <a:solidFill>
                  <a:srgbClr val="008000"/>
                </a:solidFill>
              </a:rPr>
              <a:t>Process</a:t>
            </a:r>
            <a:r>
              <a:rPr lang="en-US" dirty="0"/>
              <a:t> </a:t>
            </a:r>
          </a:p>
        </p:txBody>
      </p:sp>
      <p:sp>
        <p:nvSpPr>
          <p:cNvPr id="23555" name="Slide Number Placeholder 5">
            <a:extLst>
              <a:ext uri="{FF2B5EF4-FFF2-40B4-BE49-F238E27FC236}">
                <a16:creationId xmlns:a16="http://schemas.microsoft.com/office/drawing/2014/main" id="{C633510A-FB1A-41F5-92B3-A83B90236A6A}"/>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0C3EDBF0-B684-45E6-8613-D3FE4DB8F42F}" type="slidenum">
              <a:rPr lang="en-US" altLang="en-US">
                <a:solidFill>
                  <a:srgbClr val="FFFFFF"/>
                </a:solidFill>
                <a:latin typeface="Franklin Gothic Book" panose="020B0503020102020204" pitchFamily="34" charset="0"/>
              </a:rPr>
              <a:pPr algn="l"/>
              <a:t>56</a:t>
            </a:fld>
            <a:endParaRPr lang="en-US" altLang="en-US">
              <a:solidFill>
                <a:srgbClr val="FFFFFF"/>
              </a:solidFill>
              <a:latin typeface="Franklin Gothic Book" panose="020B0503020102020204" pitchFamily="34" charset="0"/>
            </a:endParaRPr>
          </a:p>
        </p:txBody>
      </p:sp>
      <p:sp>
        <p:nvSpPr>
          <p:cNvPr id="23556" name="Rectangle 3">
            <a:extLst>
              <a:ext uri="{FF2B5EF4-FFF2-40B4-BE49-F238E27FC236}">
                <a16:creationId xmlns:a16="http://schemas.microsoft.com/office/drawing/2014/main" id="{B71D7C05-C8FF-2B44-1785-6ADE64438C65}"/>
              </a:ext>
            </a:extLst>
          </p:cNvPr>
          <p:cNvSpPr>
            <a:spLocks noGrp="1" noChangeArrowheads="1"/>
          </p:cNvSpPr>
          <p:nvPr>
            <p:ph sz="quarter" idx="1"/>
          </p:nvPr>
        </p:nvSpPr>
        <p:spPr>
          <a:xfrm>
            <a:off x="1752600" y="838200"/>
            <a:ext cx="8686800" cy="5791200"/>
          </a:xfrm>
        </p:spPr>
        <p:txBody>
          <a:bodyPr/>
          <a:lstStyle/>
          <a:p>
            <a:pPr>
              <a:spcAft>
                <a:spcPts val="600"/>
              </a:spcAft>
            </a:pPr>
            <a:r>
              <a:rPr lang="en-US" altLang="en-US"/>
              <a:t>The sampling process comprises several stages:</a:t>
            </a:r>
          </a:p>
          <a:p>
            <a:pPr lvl="1">
              <a:spcBef>
                <a:spcPts val="600"/>
              </a:spcBef>
              <a:spcAft>
                <a:spcPts val="600"/>
              </a:spcAft>
            </a:pPr>
            <a:r>
              <a:rPr lang="en-US" altLang="en-US" sz="2800"/>
              <a:t>Defining the population of concern </a:t>
            </a:r>
          </a:p>
          <a:p>
            <a:pPr lvl="1">
              <a:spcBef>
                <a:spcPts val="600"/>
              </a:spcBef>
              <a:spcAft>
                <a:spcPts val="600"/>
              </a:spcAft>
            </a:pPr>
            <a:r>
              <a:rPr lang="en-US" altLang="en-US" sz="2800"/>
              <a:t>Specifying a sampling frame, i.e.a set of items or events possible to measure </a:t>
            </a:r>
          </a:p>
          <a:p>
            <a:pPr lvl="1">
              <a:spcBef>
                <a:spcPts val="600"/>
              </a:spcBef>
              <a:spcAft>
                <a:spcPts val="600"/>
              </a:spcAft>
            </a:pPr>
            <a:r>
              <a:rPr lang="en-US" altLang="en-US" sz="2800"/>
              <a:t>Specifying a sampling method for selecting items or events from the frame </a:t>
            </a:r>
          </a:p>
          <a:p>
            <a:pPr lvl="1">
              <a:spcBef>
                <a:spcPts val="600"/>
              </a:spcBef>
              <a:spcAft>
                <a:spcPts val="600"/>
              </a:spcAft>
            </a:pPr>
            <a:r>
              <a:rPr lang="en-US" altLang="en-US" sz="2800"/>
              <a:t>Determining the sample size </a:t>
            </a:r>
          </a:p>
          <a:p>
            <a:pPr lvl="1">
              <a:spcBef>
                <a:spcPts val="600"/>
              </a:spcBef>
              <a:spcAft>
                <a:spcPts val="600"/>
              </a:spcAft>
            </a:pPr>
            <a:r>
              <a:rPr lang="en-US" altLang="en-US" sz="2800"/>
              <a:t>Implementing the sampling plan </a:t>
            </a:r>
          </a:p>
          <a:p>
            <a:pPr lvl="1">
              <a:spcBef>
                <a:spcPts val="600"/>
              </a:spcBef>
              <a:spcAft>
                <a:spcPts val="600"/>
              </a:spcAft>
            </a:pPr>
            <a:r>
              <a:rPr lang="en-US" altLang="en-US" sz="2800"/>
              <a:t>Sampling and data collecting </a:t>
            </a:r>
          </a:p>
          <a:p>
            <a:pPr lvl="1">
              <a:spcBef>
                <a:spcPts val="600"/>
              </a:spcBef>
              <a:spcAft>
                <a:spcPts val="600"/>
              </a:spcAft>
            </a:pPr>
            <a:r>
              <a:rPr lang="en-US" altLang="en-US" sz="2800"/>
              <a:t>Reviewing the sampling process </a:t>
            </a:r>
          </a:p>
          <a:p>
            <a:pPr>
              <a:spcAft>
                <a:spcPts val="600"/>
              </a:spcAft>
            </a:pPr>
            <a:endParaRPr lang="en-US" altLang="en-US"/>
          </a:p>
        </p:txBody>
      </p:sp>
      <p:grpSp>
        <p:nvGrpSpPr>
          <p:cNvPr id="7" name="Group 6">
            <a:extLst>
              <a:ext uri="{FF2B5EF4-FFF2-40B4-BE49-F238E27FC236}">
                <a16:creationId xmlns:a16="http://schemas.microsoft.com/office/drawing/2014/main" id="{AEB1B7B4-955E-1EB4-677B-3DBE97000C62}"/>
              </a:ext>
            </a:extLst>
          </p:cNvPr>
          <p:cNvGrpSpPr/>
          <p:nvPr/>
        </p:nvGrpSpPr>
        <p:grpSpPr>
          <a:xfrm>
            <a:off x="0" y="6412911"/>
            <a:ext cx="12192000" cy="445089"/>
            <a:chOff x="0" y="5578608"/>
            <a:chExt cx="12192000" cy="1279393"/>
          </a:xfrm>
        </p:grpSpPr>
        <p:pic>
          <p:nvPicPr>
            <p:cNvPr id="8" name="Picture 7">
              <a:extLst>
                <a:ext uri="{FF2B5EF4-FFF2-40B4-BE49-F238E27FC236}">
                  <a16:creationId xmlns:a16="http://schemas.microsoft.com/office/drawing/2014/main" id="{D80462AA-940C-F8B6-B6AF-8C0CBBDFACC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9" name="Group 8">
              <a:extLst>
                <a:ext uri="{FF2B5EF4-FFF2-40B4-BE49-F238E27FC236}">
                  <a16:creationId xmlns:a16="http://schemas.microsoft.com/office/drawing/2014/main" id="{54A40A78-9237-7363-C338-399DA3926EAB}"/>
                </a:ext>
              </a:extLst>
            </p:cNvPr>
            <p:cNvGrpSpPr/>
            <p:nvPr/>
          </p:nvGrpSpPr>
          <p:grpSpPr>
            <a:xfrm>
              <a:off x="0" y="5578608"/>
              <a:ext cx="9471852" cy="1279393"/>
              <a:chOff x="0" y="5578608"/>
              <a:chExt cx="9471852" cy="1279393"/>
            </a:xfrm>
          </p:grpSpPr>
          <p:pic>
            <p:nvPicPr>
              <p:cNvPr id="10" name="Picture 9">
                <a:extLst>
                  <a:ext uri="{FF2B5EF4-FFF2-40B4-BE49-F238E27FC236}">
                    <a16:creationId xmlns:a16="http://schemas.microsoft.com/office/drawing/2014/main" id="{25E3A70B-FF04-8513-8691-5F0A52C2CEF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1" name="Picture 10">
                <a:extLst>
                  <a:ext uri="{FF2B5EF4-FFF2-40B4-BE49-F238E27FC236}">
                    <a16:creationId xmlns:a16="http://schemas.microsoft.com/office/drawing/2014/main" id="{C725B40E-2B5C-DF78-8870-95C39C8334E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499"/>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1147B4C-453D-020C-FC6B-DC2F803537DD}"/>
              </a:ext>
            </a:extLst>
          </p:cNvPr>
          <p:cNvSpPr>
            <a:spLocks noGrp="1" noChangeArrowheads="1"/>
          </p:cNvSpPr>
          <p:nvPr>
            <p:ph type="title"/>
          </p:nvPr>
        </p:nvSpPr>
        <p:spPr>
          <a:xfrm>
            <a:off x="1981200" y="0"/>
            <a:ext cx="8229600" cy="685800"/>
          </a:xfrm>
        </p:spPr>
        <p:txBody>
          <a:bodyPr/>
          <a:lstStyle/>
          <a:p>
            <a:pPr eaLnBrk="1" hangingPunct="1">
              <a:defRPr/>
            </a:pPr>
            <a:r>
              <a:rPr lang="en-US" sz="3500" dirty="0">
                <a:solidFill>
                  <a:srgbClr val="008000"/>
                </a:solidFill>
              </a:rPr>
              <a:t>SAMPLING FRAME</a:t>
            </a:r>
          </a:p>
        </p:txBody>
      </p:sp>
      <p:sp>
        <p:nvSpPr>
          <p:cNvPr id="25603" name="Slide Number Placeholder 5">
            <a:extLst>
              <a:ext uri="{FF2B5EF4-FFF2-40B4-BE49-F238E27FC236}">
                <a16:creationId xmlns:a16="http://schemas.microsoft.com/office/drawing/2014/main" id="{A86DA96D-C3FF-8B3D-159D-07B599212964}"/>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7FC781A2-EA40-471C-B96F-3C3704B532B8}" type="slidenum">
              <a:rPr lang="en-US" altLang="en-US">
                <a:solidFill>
                  <a:srgbClr val="FFFFFF"/>
                </a:solidFill>
                <a:latin typeface="Franklin Gothic Book" panose="020B0503020102020204" pitchFamily="34" charset="0"/>
              </a:rPr>
              <a:pPr algn="l"/>
              <a:t>57</a:t>
            </a:fld>
            <a:endParaRPr lang="en-US" altLang="en-US">
              <a:solidFill>
                <a:srgbClr val="FFFFFF"/>
              </a:solidFill>
              <a:latin typeface="Franklin Gothic Book" panose="020B0503020102020204" pitchFamily="34" charset="0"/>
            </a:endParaRPr>
          </a:p>
        </p:txBody>
      </p:sp>
      <p:sp>
        <p:nvSpPr>
          <p:cNvPr id="19460" name="Rectangle 3">
            <a:extLst>
              <a:ext uri="{FF2B5EF4-FFF2-40B4-BE49-F238E27FC236}">
                <a16:creationId xmlns:a16="http://schemas.microsoft.com/office/drawing/2014/main" id="{08259B5F-DA62-D6BA-62FA-E3CCBB0A857C}"/>
              </a:ext>
            </a:extLst>
          </p:cNvPr>
          <p:cNvSpPr>
            <a:spLocks noGrp="1" noChangeArrowheads="1"/>
          </p:cNvSpPr>
          <p:nvPr>
            <p:ph sz="quarter" idx="1"/>
          </p:nvPr>
        </p:nvSpPr>
        <p:spPr>
          <a:xfrm>
            <a:off x="471577" y="838200"/>
            <a:ext cx="9510623" cy="5315309"/>
          </a:xfrm>
        </p:spPr>
        <p:txBody>
          <a:bodyPr>
            <a:normAutofit lnSpcReduction="10000"/>
          </a:bodyPr>
          <a:lstStyle/>
          <a:p>
            <a:pPr eaLnBrk="1" hangingPunct="1">
              <a:lnSpc>
                <a:spcPct val="90000"/>
              </a:lnSpc>
              <a:defRPr/>
            </a:pPr>
            <a:r>
              <a:rPr lang="en-GB" dirty="0"/>
              <a:t>Because a researcher rarely has direct access to the entire population of interest in social science research, a researcher must rely upon a </a:t>
            </a:r>
            <a:r>
              <a:rPr lang="en-GB" b="1" dirty="0"/>
              <a:t>sampling frame </a:t>
            </a:r>
            <a:r>
              <a:rPr lang="en-GB" dirty="0"/>
              <a:t>to represent all of the elements of the population of interest. </a:t>
            </a:r>
          </a:p>
          <a:p>
            <a:pPr eaLnBrk="1" hangingPunct="1">
              <a:lnSpc>
                <a:spcPct val="90000"/>
              </a:lnSpc>
              <a:defRPr/>
            </a:pPr>
            <a:r>
              <a:rPr lang="en-GB" dirty="0"/>
              <a:t>A sampling frame is a list or other device used to define a researcher's population of interest. </a:t>
            </a:r>
          </a:p>
          <a:p>
            <a:pPr eaLnBrk="1" hangingPunct="1">
              <a:lnSpc>
                <a:spcPct val="90000"/>
              </a:lnSpc>
              <a:defRPr/>
            </a:pPr>
            <a:r>
              <a:rPr lang="en-US" dirty="0"/>
              <a:t>The sampling frame must be representative of the population.</a:t>
            </a:r>
          </a:p>
          <a:p>
            <a:pPr eaLnBrk="1" hangingPunct="1">
              <a:lnSpc>
                <a:spcPct val="90000"/>
              </a:lnSpc>
              <a:defRPr/>
            </a:pPr>
            <a:r>
              <a:rPr lang="en-US" dirty="0"/>
              <a:t>Examples:</a:t>
            </a:r>
          </a:p>
          <a:p>
            <a:pPr lvl="1" eaLnBrk="1" hangingPunct="1">
              <a:lnSpc>
                <a:spcPct val="90000"/>
              </a:lnSpc>
              <a:defRPr/>
            </a:pPr>
            <a:r>
              <a:rPr lang="en-US" dirty="0"/>
              <a:t>Class list</a:t>
            </a:r>
          </a:p>
          <a:p>
            <a:pPr lvl="1" eaLnBrk="1" hangingPunct="1">
              <a:lnSpc>
                <a:spcPct val="90000"/>
              </a:lnSpc>
              <a:defRPr/>
            </a:pPr>
            <a:r>
              <a:rPr lang="en-US" dirty="0"/>
              <a:t>Business directory</a:t>
            </a:r>
          </a:p>
          <a:p>
            <a:pPr lvl="1" eaLnBrk="1" hangingPunct="1">
              <a:lnSpc>
                <a:spcPct val="90000"/>
              </a:lnSpc>
              <a:defRPr/>
            </a:pPr>
            <a:r>
              <a:rPr lang="en-US" dirty="0"/>
              <a:t>Client list</a:t>
            </a:r>
          </a:p>
          <a:p>
            <a:pPr lvl="1" eaLnBrk="1" hangingPunct="1">
              <a:lnSpc>
                <a:spcPct val="90000"/>
              </a:lnSpc>
              <a:defRPr/>
            </a:pPr>
            <a:r>
              <a:rPr lang="en-US" sz="1000" dirty="0">
                <a:solidFill>
                  <a:schemeClr val="tx1">
                    <a:lumMod val="65000"/>
                    <a:lumOff val="35000"/>
                  </a:schemeClr>
                </a:solidFill>
              </a:rPr>
              <a:t>(</a:t>
            </a:r>
            <a:r>
              <a:rPr lang="en-GB" sz="1000" dirty="0">
                <a:solidFill>
                  <a:schemeClr val="tx1">
                    <a:lumMod val="65000"/>
                    <a:lumOff val="35000"/>
                  </a:schemeClr>
                </a:solidFill>
              </a:rPr>
              <a:t>Douglas B. </a:t>
            </a:r>
            <a:r>
              <a:rPr lang="en-GB" sz="1000" dirty="0" err="1">
                <a:solidFill>
                  <a:schemeClr val="tx1">
                    <a:lumMod val="65000"/>
                    <a:lumOff val="35000"/>
                  </a:schemeClr>
                </a:solidFill>
              </a:rPr>
              <a:t>Currivan</a:t>
            </a:r>
            <a:r>
              <a:rPr lang="en-GB" sz="1000" dirty="0">
                <a:solidFill>
                  <a:schemeClr val="tx1">
                    <a:lumMod val="65000"/>
                    <a:lumOff val="35000"/>
                  </a:schemeClr>
                </a:solidFill>
              </a:rPr>
              <a:t> (2004) “Sampling Frame” Sage </a:t>
            </a:r>
            <a:r>
              <a:rPr lang="en-GB" sz="1000" dirty="0" err="1">
                <a:solidFill>
                  <a:schemeClr val="tx1">
                    <a:lumMod val="65000"/>
                    <a:lumOff val="35000"/>
                  </a:schemeClr>
                </a:solidFill>
              </a:rPr>
              <a:t>Encyclopedia</a:t>
            </a:r>
            <a:r>
              <a:rPr lang="en-GB" sz="1000" dirty="0">
                <a:solidFill>
                  <a:schemeClr val="tx1">
                    <a:lumMod val="65000"/>
                    <a:lumOff val="35000"/>
                  </a:schemeClr>
                </a:solidFill>
              </a:rPr>
              <a:t> of Research Methods, srmo.sagepub.com/view/the-sage-</a:t>
            </a:r>
            <a:r>
              <a:rPr lang="en-GB" sz="1000" dirty="0" err="1">
                <a:solidFill>
                  <a:schemeClr val="tx1">
                    <a:lumMod val="65000"/>
                    <a:lumOff val="35000"/>
                  </a:schemeClr>
                </a:solidFill>
              </a:rPr>
              <a:t>encyclopedia</a:t>
            </a:r>
            <a:r>
              <a:rPr lang="en-GB" sz="1000" dirty="0">
                <a:solidFill>
                  <a:schemeClr val="tx1">
                    <a:lumMod val="65000"/>
                    <a:lumOff val="35000"/>
                  </a:schemeClr>
                </a:solidFill>
              </a:rPr>
              <a:t>-of-social-science-research-methods/n884.xml</a:t>
            </a:r>
            <a:endParaRPr lang="en-US" sz="1000" dirty="0"/>
          </a:p>
          <a:p>
            <a:pPr marL="0" indent="0">
              <a:buNone/>
              <a:defRPr/>
            </a:pPr>
            <a:endParaRPr lang="en-US" sz="1200" dirty="0">
              <a:solidFill>
                <a:schemeClr val="tx1">
                  <a:lumMod val="65000"/>
                  <a:lumOff val="35000"/>
                </a:schemeClr>
              </a:solidFill>
            </a:endParaRPr>
          </a:p>
          <a:p>
            <a:pPr marL="0" indent="0">
              <a:buNone/>
              <a:defRPr/>
            </a:pPr>
            <a:r>
              <a:rPr lang="en-GB" sz="1200" dirty="0">
                <a:solidFill>
                  <a:schemeClr val="tx1">
                    <a:lumMod val="65000"/>
                    <a:lumOff val="35000"/>
                  </a:schemeClr>
                </a:solidFill>
              </a:rPr>
              <a:t>)</a:t>
            </a:r>
          </a:p>
          <a:p>
            <a:pPr eaLnBrk="1" hangingPunct="1">
              <a:defRPr/>
            </a:pPr>
            <a:endParaRPr lang="en-GB" b="1" dirty="0"/>
          </a:p>
          <a:p>
            <a:pPr marL="0" indent="0">
              <a:buNone/>
              <a:defRPr/>
            </a:pPr>
            <a:endParaRPr lang="en-US" dirty="0"/>
          </a:p>
        </p:txBody>
      </p:sp>
      <p:grpSp>
        <p:nvGrpSpPr>
          <p:cNvPr id="7" name="Group 6">
            <a:extLst>
              <a:ext uri="{FF2B5EF4-FFF2-40B4-BE49-F238E27FC236}">
                <a16:creationId xmlns:a16="http://schemas.microsoft.com/office/drawing/2014/main" id="{E7913953-AE01-2D9B-0AAD-8F05FD7D0714}"/>
              </a:ext>
            </a:extLst>
          </p:cNvPr>
          <p:cNvGrpSpPr/>
          <p:nvPr/>
        </p:nvGrpSpPr>
        <p:grpSpPr>
          <a:xfrm>
            <a:off x="0" y="6412911"/>
            <a:ext cx="12192000" cy="445089"/>
            <a:chOff x="0" y="5578608"/>
            <a:chExt cx="12192000" cy="1279393"/>
          </a:xfrm>
        </p:grpSpPr>
        <p:pic>
          <p:nvPicPr>
            <p:cNvPr id="8" name="Picture 7">
              <a:extLst>
                <a:ext uri="{FF2B5EF4-FFF2-40B4-BE49-F238E27FC236}">
                  <a16:creationId xmlns:a16="http://schemas.microsoft.com/office/drawing/2014/main" id="{E0B55621-198A-2C96-5F3F-79AD572E79F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9" name="Group 8">
              <a:extLst>
                <a:ext uri="{FF2B5EF4-FFF2-40B4-BE49-F238E27FC236}">
                  <a16:creationId xmlns:a16="http://schemas.microsoft.com/office/drawing/2014/main" id="{09D8CA48-CD05-9C61-B2D4-246EF9CAC6FA}"/>
                </a:ext>
              </a:extLst>
            </p:cNvPr>
            <p:cNvGrpSpPr/>
            <p:nvPr/>
          </p:nvGrpSpPr>
          <p:grpSpPr>
            <a:xfrm>
              <a:off x="0" y="5578608"/>
              <a:ext cx="9471852" cy="1279393"/>
              <a:chOff x="0" y="5578608"/>
              <a:chExt cx="9471852" cy="1279393"/>
            </a:xfrm>
          </p:grpSpPr>
          <p:pic>
            <p:nvPicPr>
              <p:cNvPr id="10" name="Picture 9">
                <a:extLst>
                  <a:ext uri="{FF2B5EF4-FFF2-40B4-BE49-F238E27FC236}">
                    <a16:creationId xmlns:a16="http://schemas.microsoft.com/office/drawing/2014/main" id="{CE6759D1-2CC1-105E-40C0-6B50AE8578C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1" name="Picture 10">
                <a:extLst>
                  <a:ext uri="{FF2B5EF4-FFF2-40B4-BE49-F238E27FC236}">
                    <a16:creationId xmlns:a16="http://schemas.microsoft.com/office/drawing/2014/main" id="{39589447-5830-4A61-0843-980199C28E28}"/>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250"/>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A7FFF-C230-5D9A-902F-AB89C635674D}"/>
              </a:ext>
            </a:extLst>
          </p:cNvPr>
          <p:cNvSpPr>
            <a:spLocks noGrp="1"/>
          </p:cNvSpPr>
          <p:nvPr>
            <p:ph type="title"/>
          </p:nvPr>
        </p:nvSpPr>
        <p:spPr/>
        <p:txBody>
          <a:bodyPr/>
          <a:lstStyle/>
          <a:p>
            <a:pPr eaLnBrk="1" hangingPunct="1">
              <a:defRPr/>
            </a:pPr>
            <a:r>
              <a:rPr lang="en-GB" dirty="0"/>
              <a:t>Practicality</a:t>
            </a:r>
          </a:p>
        </p:txBody>
      </p:sp>
      <p:sp>
        <p:nvSpPr>
          <p:cNvPr id="26627" name="Content Placeholder 2">
            <a:extLst>
              <a:ext uri="{FF2B5EF4-FFF2-40B4-BE49-F238E27FC236}">
                <a16:creationId xmlns:a16="http://schemas.microsoft.com/office/drawing/2014/main" id="{C30BB6F8-F63B-6092-0F4C-3186A4DB710A}"/>
              </a:ext>
            </a:extLst>
          </p:cNvPr>
          <p:cNvSpPr>
            <a:spLocks noGrp="1"/>
          </p:cNvSpPr>
          <p:nvPr>
            <p:ph sz="quarter" idx="1"/>
          </p:nvPr>
        </p:nvSpPr>
        <p:spPr>
          <a:xfrm>
            <a:off x="960406" y="1857555"/>
            <a:ext cx="10351700" cy="4156196"/>
          </a:xfrm>
        </p:spPr>
        <p:txBody>
          <a:bodyPr/>
          <a:lstStyle/>
          <a:p>
            <a:pPr eaLnBrk="1" hangingPunct="1"/>
            <a:r>
              <a:rPr lang="en-GB" altLang="en-US" dirty="0"/>
              <a:t>Identify possible sampling frames in your area of interest. In other words, where are you going to get your respondents from?</a:t>
            </a:r>
          </a:p>
          <a:p>
            <a:pPr eaLnBrk="1" hangingPunct="1"/>
            <a:r>
              <a:rPr lang="en-GB" altLang="en-US" dirty="0"/>
              <a:t>Ensure that your suggestions are representative.</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3">
            <a:extLst>
              <a:ext uri="{FF2B5EF4-FFF2-40B4-BE49-F238E27FC236}">
                <a16:creationId xmlns:a16="http://schemas.microsoft.com/office/drawing/2014/main" id="{26ACC599-0C10-A279-B686-CBB2743D407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9A5F3BCF-0013-44CD-893D-963342B93F97}" type="slidenum">
              <a:rPr lang="en-US" altLang="en-US">
                <a:solidFill>
                  <a:srgbClr val="FFFFFF"/>
                </a:solidFill>
                <a:latin typeface="Franklin Gothic Book" panose="020B0503020102020204" pitchFamily="34" charset="0"/>
              </a:rPr>
              <a:pPr/>
              <a:t>59</a:t>
            </a:fld>
            <a:endParaRPr lang="en-US" altLang="en-US">
              <a:solidFill>
                <a:srgbClr val="FFFFFF"/>
              </a:solidFill>
              <a:latin typeface="Franklin Gothic Book" panose="020B0503020102020204" pitchFamily="34" charset="0"/>
            </a:endParaRPr>
          </a:p>
        </p:txBody>
      </p:sp>
      <p:sp>
        <p:nvSpPr>
          <p:cNvPr id="8" name="TextBox 7">
            <a:extLst>
              <a:ext uri="{FF2B5EF4-FFF2-40B4-BE49-F238E27FC236}">
                <a16:creationId xmlns:a16="http://schemas.microsoft.com/office/drawing/2014/main" id="{DA6BB8C9-4EE5-9212-D189-D481C8045E6E}"/>
              </a:ext>
            </a:extLst>
          </p:cNvPr>
          <p:cNvSpPr txBox="1"/>
          <p:nvPr/>
        </p:nvSpPr>
        <p:spPr>
          <a:xfrm>
            <a:off x="448574" y="1046672"/>
            <a:ext cx="11185584" cy="3539430"/>
          </a:xfrm>
          <a:prstGeom prst="rect">
            <a:avLst/>
          </a:prstGeom>
          <a:noFill/>
        </p:spPr>
        <p:txBody>
          <a:bodyPr wrap="square">
            <a:spAutoFit/>
          </a:bodyPr>
          <a:lstStyle/>
          <a:p>
            <a:r>
              <a:rPr lang="en-GB" sz="2800" dirty="0">
                <a:hlinkClick r:id="" action="ppaction://noaction"/>
              </a:rPr>
              <a:t>https://youtu.be/be9e-Q-jC-0?si=BwY8W2Hn2X5AksTW</a:t>
            </a:r>
          </a:p>
          <a:p>
            <a:endParaRPr lang="en-GB" sz="2800" dirty="0">
              <a:hlinkClick r:id="" action="ppaction://noaction"/>
            </a:endParaRPr>
          </a:p>
          <a:p>
            <a:r>
              <a:rPr lang="en-GB" sz="2800" dirty="0">
                <a:hlinkClick r:id="" action="ppaction://noaction"/>
              </a:rPr>
              <a:t>What is sampling | Probability vs Non Probability sampling | Methods | Types &amp; Technique Explained (youtube.com)</a:t>
            </a:r>
            <a:r>
              <a:rPr lang="en-GB" sz="2800" dirty="0"/>
              <a:t> </a:t>
            </a:r>
          </a:p>
          <a:p>
            <a:r>
              <a:rPr lang="en-GB" sz="2800" dirty="0"/>
              <a:t>(6:45 mins)</a:t>
            </a:r>
          </a:p>
          <a:p>
            <a:endParaRPr lang="en-GB" sz="2800" dirty="0"/>
          </a:p>
          <a:p>
            <a:r>
              <a:rPr lang="en-US" sz="2800" dirty="0">
                <a:hlinkClick r:id="rId3"/>
              </a:rPr>
              <a:t>Sampling: Sampling &amp; its Types | Simple Random, Convenience, Systematic, Cluster, Stratified</a:t>
            </a:r>
            <a:r>
              <a:rPr lang="en-US" sz="2800" dirty="0"/>
              <a:t> (13:17)</a:t>
            </a:r>
            <a:endParaRPr lang="en-GB" sz="2800" dirty="0"/>
          </a:p>
        </p:txBody>
      </p:sp>
      <p:sp>
        <p:nvSpPr>
          <p:cNvPr id="9" name="Titel 1">
            <a:extLst>
              <a:ext uri="{FF2B5EF4-FFF2-40B4-BE49-F238E27FC236}">
                <a16:creationId xmlns:a16="http://schemas.microsoft.com/office/drawing/2014/main" id="{AEFF2DB2-5929-1273-0B54-8724550444FC}"/>
              </a:ext>
            </a:extLst>
          </p:cNvPr>
          <p:cNvSpPr txBox="1">
            <a:spLocks/>
          </p:cNvSpPr>
          <p:nvPr/>
        </p:nvSpPr>
        <p:spPr>
          <a:xfrm>
            <a:off x="334082" y="232228"/>
            <a:ext cx="11648495" cy="95821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de-DE" altLang="de-DE" sz="4800" dirty="0">
                <a:latin typeface="Times New Roman" panose="02020603050405020304" pitchFamily="18" charset="0"/>
                <a:cs typeface="Times New Roman" panose="02020603050405020304" pitchFamily="18" charset="0"/>
              </a:rPr>
              <a:t>Random Sampling and Non-</a:t>
            </a:r>
            <a:r>
              <a:rPr lang="de-DE" altLang="de-DE" sz="4800" dirty="0" err="1">
                <a:latin typeface="Times New Roman" panose="02020603050405020304" pitchFamily="18" charset="0"/>
                <a:cs typeface="Times New Roman" panose="02020603050405020304" pitchFamily="18" charset="0"/>
              </a:rPr>
              <a:t>random</a:t>
            </a:r>
            <a:r>
              <a:rPr lang="de-DE" altLang="de-DE" sz="4800" dirty="0">
                <a:latin typeface="Times New Roman" panose="02020603050405020304" pitchFamily="18" charset="0"/>
                <a:cs typeface="Times New Roman" panose="02020603050405020304" pitchFamily="18" charset="0"/>
              </a:rPr>
              <a:t> Sampling </a:t>
            </a:r>
            <a:endParaRPr lang="en-GB" altLang="de-DE" sz="4800" dirty="0">
              <a:latin typeface="Times New Roman" panose="020206030504050203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0381D03F-B7A4-5F2B-197C-3DC56F82BFB6}"/>
              </a:ext>
            </a:extLst>
          </p:cNvPr>
          <p:cNvGrpSpPr/>
          <p:nvPr/>
        </p:nvGrpSpPr>
        <p:grpSpPr>
          <a:xfrm>
            <a:off x="0" y="6412911"/>
            <a:ext cx="12192000" cy="445089"/>
            <a:chOff x="0" y="5578608"/>
            <a:chExt cx="12192000" cy="1279393"/>
          </a:xfrm>
        </p:grpSpPr>
        <p:pic>
          <p:nvPicPr>
            <p:cNvPr id="10" name="Picture 9">
              <a:extLst>
                <a:ext uri="{FF2B5EF4-FFF2-40B4-BE49-F238E27FC236}">
                  <a16:creationId xmlns:a16="http://schemas.microsoft.com/office/drawing/2014/main" id="{5C0E4769-357A-BE87-81A1-016B25997A8C}"/>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11" name="Group 10">
              <a:extLst>
                <a:ext uri="{FF2B5EF4-FFF2-40B4-BE49-F238E27FC236}">
                  <a16:creationId xmlns:a16="http://schemas.microsoft.com/office/drawing/2014/main" id="{04FF838F-39FF-11E1-CAC9-4C710201D20B}"/>
                </a:ext>
              </a:extLst>
            </p:cNvPr>
            <p:cNvGrpSpPr/>
            <p:nvPr/>
          </p:nvGrpSpPr>
          <p:grpSpPr>
            <a:xfrm>
              <a:off x="0" y="5578608"/>
              <a:ext cx="9471852" cy="1279393"/>
              <a:chOff x="0" y="5578608"/>
              <a:chExt cx="9471852" cy="1279393"/>
            </a:xfrm>
          </p:grpSpPr>
          <p:pic>
            <p:nvPicPr>
              <p:cNvPr id="12" name="Picture 11">
                <a:extLst>
                  <a:ext uri="{FF2B5EF4-FFF2-40B4-BE49-F238E27FC236}">
                    <a16:creationId xmlns:a16="http://schemas.microsoft.com/office/drawing/2014/main" id="{C6B2FE4D-36C5-20DA-25FE-B1C71E16C4AA}"/>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13" name="Picture 12">
                <a:extLst>
                  <a:ext uri="{FF2B5EF4-FFF2-40B4-BE49-F238E27FC236}">
                    <a16:creationId xmlns:a16="http://schemas.microsoft.com/office/drawing/2014/main" id="{A91056D3-2E80-BB3F-5BB2-936BDA0739C1}"/>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62157820"/>
      </p:ext>
    </p:extLst>
  </p:cSld>
  <p:clrMapOvr>
    <a:masterClrMapping/>
  </p:clrMapOvr>
  <p:transition advTm="530"/>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5970" name="Rectangle 2">
            <a:extLst>
              <a:ext uri="{FF2B5EF4-FFF2-40B4-BE49-F238E27FC236}">
                <a16:creationId xmlns:a16="http://schemas.microsoft.com/office/drawing/2014/main" id="{2F40618D-AF48-14E4-E5BE-0510AC3A1CFA}"/>
              </a:ext>
            </a:extLst>
          </p:cNvPr>
          <p:cNvSpPr>
            <a:spLocks noGrp="1" noChangeArrowheads="1"/>
          </p:cNvSpPr>
          <p:nvPr>
            <p:ph type="title"/>
          </p:nvPr>
        </p:nvSpPr>
        <p:spPr>
          <a:xfrm>
            <a:off x="2367247" y="184733"/>
            <a:ext cx="7772400" cy="685800"/>
          </a:xfrm>
        </p:spPr>
        <p:txBody>
          <a:bodyPr/>
          <a:lstStyle/>
          <a:p>
            <a:r>
              <a:rPr lang="en-US" altLang="en-US" sz="3200" dirty="0"/>
              <a:t>Sampling and Sample Size</a:t>
            </a:r>
            <a:endParaRPr lang="en-GB" altLang="zh-TW" sz="3200" dirty="0">
              <a:ea typeface="新細明體" panose="02020500000000000000" pitchFamily="18" charset="-120"/>
            </a:endParaRPr>
          </a:p>
        </p:txBody>
      </p:sp>
      <p:sp>
        <p:nvSpPr>
          <p:cNvPr id="595971" name="Rectangle 3">
            <a:extLst>
              <a:ext uri="{FF2B5EF4-FFF2-40B4-BE49-F238E27FC236}">
                <a16:creationId xmlns:a16="http://schemas.microsoft.com/office/drawing/2014/main" id="{331CB209-6AEC-A8B2-2876-6247DED3D0B6}"/>
              </a:ext>
            </a:extLst>
          </p:cNvPr>
          <p:cNvSpPr>
            <a:spLocks noGrp="1" noChangeArrowheads="1"/>
          </p:cNvSpPr>
          <p:nvPr>
            <p:ph type="body" idx="1"/>
          </p:nvPr>
        </p:nvSpPr>
        <p:spPr>
          <a:xfrm>
            <a:off x="1786411" y="768349"/>
            <a:ext cx="8353236" cy="5534781"/>
          </a:xfrm>
        </p:spPr>
        <p:txBody>
          <a:bodyPr>
            <a:normAutofit fontScale="70000" lnSpcReduction="20000"/>
          </a:bodyPr>
          <a:lstStyle/>
          <a:p>
            <a:pPr algn="ctr">
              <a:lnSpc>
                <a:spcPct val="90000"/>
              </a:lnSpc>
              <a:buFontTx/>
              <a:buNone/>
            </a:pPr>
            <a:endParaRPr lang="zh-TW" altLang="en-GB" sz="1700" b="1" dirty="0">
              <a:ea typeface="新細明體" panose="02020500000000000000" pitchFamily="18" charset="-120"/>
            </a:endParaRPr>
          </a:p>
          <a:p>
            <a:pPr algn="ctr">
              <a:lnSpc>
                <a:spcPct val="90000"/>
              </a:lnSpc>
              <a:buFontTx/>
              <a:buNone/>
            </a:pPr>
            <a:r>
              <a:rPr lang="en-GB" altLang="zh-TW" sz="3600" b="1" dirty="0">
                <a:ea typeface="新細明體" panose="02020500000000000000" pitchFamily="18" charset="-120"/>
              </a:rPr>
              <a:t>Sampling techniques</a:t>
            </a:r>
            <a:endParaRPr lang="en-GB" altLang="zh-TW" sz="3600" dirty="0">
              <a:ea typeface="新細明體" panose="02020500000000000000" pitchFamily="18" charset="-120"/>
            </a:endParaRPr>
          </a:p>
          <a:p>
            <a:pPr>
              <a:lnSpc>
                <a:spcPct val="90000"/>
              </a:lnSpc>
              <a:buFontTx/>
              <a:buNone/>
            </a:pPr>
            <a:endParaRPr lang="en-GB" altLang="zh-TW" sz="2400" dirty="0">
              <a:ea typeface="新細明體" panose="02020500000000000000" pitchFamily="18" charset="-120"/>
            </a:endParaRPr>
          </a:p>
          <a:p>
            <a:pPr algn="ctr">
              <a:lnSpc>
                <a:spcPct val="90000"/>
              </a:lnSpc>
              <a:buFontTx/>
              <a:buNone/>
            </a:pPr>
            <a:endParaRPr lang="en-GB" altLang="zh-TW" sz="1600" dirty="0">
              <a:ea typeface="新細明體" panose="02020500000000000000" pitchFamily="18" charset="-120"/>
            </a:endParaRPr>
          </a:p>
          <a:p>
            <a:pPr algn="ctr">
              <a:lnSpc>
                <a:spcPct val="90000"/>
              </a:lnSpc>
              <a:buFontTx/>
              <a:buNone/>
            </a:pPr>
            <a:endParaRPr lang="en-GB" altLang="zh-TW" sz="2400" dirty="0">
              <a:ea typeface="新細明體" panose="02020500000000000000" pitchFamily="18" charset="-120"/>
            </a:endParaRPr>
          </a:p>
          <a:p>
            <a:pPr algn="ctr">
              <a:lnSpc>
                <a:spcPct val="90000"/>
              </a:lnSpc>
              <a:buFontTx/>
              <a:buNone/>
            </a:pPr>
            <a:endParaRPr lang="en-GB" altLang="zh-TW" sz="2400" dirty="0">
              <a:ea typeface="新細明體" panose="02020500000000000000" pitchFamily="18" charset="-120"/>
            </a:endParaRPr>
          </a:p>
          <a:p>
            <a:pPr algn="r">
              <a:lnSpc>
                <a:spcPct val="90000"/>
              </a:lnSpc>
              <a:buFontTx/>
              <a:buNone/>
            </a:pPr>
            <a:endParaRPr lang="en-GB" altLang="zh-TW" sz="16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4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endParaRPr lang="en-GB" altLang="zh-TW" sz="1200" dirty="0">
              <a:ea typeface="新細明體" panose="02020500000000000000" pitchFamily="18" charset="-120"/>
            </a:endParaRPr>
          </a:p>
          <a:p>
            <a:pPr algn="r">
              <a:lnSpc>
                <a:spcPct val="90000"/>
              </a:lnSpc>
              <a:buFontTx/>
              <a:buNone/>
            </a:pPr>
            <a:r>
              <a:rPr lang="en-GB" altLang="zh-TW" sz="1200" i="1" dirty="0">
                <a:solidFill>
                  <a:srgbClr val="777777"/>
                </a:solidFill>
                <a:ea typeface="新細明體" panose="02020500000000000000" pitchFamily="18" charset="-120"/>
              </a:rPr>
              <a:t>Source: Saunders et al. (2009)</a:t>
            </a:r>
          </a:p>
        </p:txBody>
      </p:sp>
      <p:pic>
        <p:nvPicPr>
          <p:cNvPr id="595972" name="Picture 4">
            <a:extLst>
              <a:ext uri="{FF2B5EF4-FFF2-40B4-BE49-F238E27FC236}">
                <a16:creationId xmlns:a16="http://schemas.microsoft.com/office/drawing/2014/main" id="{6C8C18C6-7059-6C85-F8FE-9FCA151FBC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6681" y="1293884"/>
            <a:ext cx="7133531" cy="454789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Rounded Corners 7">
            <a:extLst>
              <a:ext uri="{FF2B5EF4-FFF2-40B4-BE49-F238E27FC236}">
                <a16:creationId xmlns:a16="http://schemas.microsoft.com/office/drawing/2014/main" id="{A8F47E7B-22C6-1AEB-067E-61BB0312A617}"/>
              </a:ext>
            </a:extLst>
          </p:cNvPr>
          <p:cNvSpPr/>
          <p:nvPr/>
        </p:nvSpPr>
        <p:spPr>
          <a:xfrm>
            <a:off x="5944248" y="4176215"/>
            <a:ext cx="3875964" cy="1637731"/>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72DAABF6-D638-7A06-2C06-38A3F2A5206C}"/>
              </a:ext>
            </a:extLst>
          </p:cNvPr>
          <p:cNvSpPr/>
          <p:nvPr/>
        </p:nvSpPr>
        <p:spPr>
          <a:xfrm>
            <a:off x="6928239" y="3807725"/>
            <a:ext cx="182245" cy="36849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AB293F20-1775-5D3F-C14C-D27705878FEE}"/>
              </a:ext>
            </a:extLst>
          </p:cNvPr>
          <p:cNvSpPr/>
          <p:nvPr/>
        </p:nvSpPr>
        <p:spPr>
          <a:xfrm>
            <a:off x="8156538" y="2644254"/>
            <a:ext cx="646268" cy="149443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3FFC1D78-A429-9C0B-E732-593FD459D53C}"/>
              </a:ext>
            </a:extLst>
          </p:cNvPr>
          <p:cNvSpPr/>
          <p:nvPr/>
        </p:nvSpPr>
        <p:spPr>
          <a:xfrm>
            <a:off x="6899591" y="3714862"/>
            <a:ext cx="210893" cy="591127"/>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a:extLst>
              <a:ext uri="{FF2B5EF4-FFF2-40B4-BE49-F238E27FC236}">
                <a16:creationId xmlns:a16="http://schemas.microsoft.com/office/drawing/2014/main" id="{8698A40C-CFD4-64E5-C86E-48D8241A47B9}"/>
              </a:ext>
            </a:extLst>
          </p:cNvPr>
          <p:cNvGrpSpPr/>
          <p:nvPr/>
        </p:nvGrpSpPr>
        <p:grpSpPr>
          <a:xfrm>
            <a:off x="0" y="6412911"/>
            <a:ext cx="12192000" cy="445089"/>
            <a:chOff x="0" y="5578608"/>
            <a:chExt cx="12192000" cy="1279393"/>
          </a:xfrm>
        </p:grpSpPr>
        <p:pic>
          <p:nvPicPr>
            <p:cNvPr id="12" name="Picture 11">
              <a:extLst>
                <a:ext uri="{FF2B5EF4-FFF2-40B4-BE49-F238E27FC236}">
                  <a16:creationId xmlns:a16="http://schemas.microsoft.com/office/drawing/2014/main" id="{413966FA-9094-0F97-48F5-984E4F85F9A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13" name="Group 12">
              <a:extLst>
                <a:ext uri="{FF2B5EF4-FFF2-40B4-BE49-F238E27FC236}">
                  <a16:creationId xmlns:a16="http://schemas.microsoft.com/office/drawing/2014/main" id="{65C4B49B-146B-B8C6-FF0C-D9C890F55D1F}"/>
                </a:ext>
              </a:extLst>
            </p:cNvPr>
            <p:cNvGrpSpPr/>
            <p:nvPr/>
          </p:nvGrpSpPr>
          <p:grpSpPr>
            <a:xfrm>
              <a:off x="0" y="5578608"/>
              <a:ext cx="9471852" cy="1279393"/>
              <a:chOff x="0" y="5578608"/>
              <a:chExt cx="9471852" cy="1279393"/>
            </a:xfrm>
          </p:grpSpPr>
          <p:pic>
            <p:nvPicPr>
              <p:cNvPr id="14" name="Picture 13">
                <a:extLst>
                  <a:ext uri="{FF2B5EF4-FFF2-40B4-BE49-F238E27FC236}">
                    <a16:creationId xmlns:a16="http://schemas.microsoft.com/office/drawing/2014/main" id="{BAFF1FE3-FFFB-EFE6-9693-B611E1AE4FE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15" name="Picture 14">
                <a:extLst>
                  <a:ext uri="{FF2B5EF4-FFF2-40B4-BE49-F238E27FC236}">
                    <a16:creationId xmlns:a16="http://schemas.microsoft.com/office/drawing/2014/main" id="{6DD4E5D0-D372-5384-D448-2A5B5B2A05A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51354047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856AE-F9A4-55B9-654F-84C0DAE0AAE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Probability Sampling Vs Non-Probability Sampling </a:t>
            </a:r>
          </a:p>
        </p:txBody>
      </p:sp>
      <p:pic>
        <p:nvPicPr>
          <p:cNvPr id="4" name="Picture 3">
            <a:extLst>
              <a:ext uri="{FF2B5EF4-FFF2-40B4-BE49-F238E27FC236}">
                <a16:creationId xmlns:a16="http://schemas.microsoft.com/office/drawing/2014/main" id="{315CF4E5-314E-8DDA-4190-259C7086645A}"/>
              </a:ext>
            </a:extLst>
          </p:cNvPr>
          <p:cNvPicPr>
            <a:picLocks noChangeAspect="1"/>
          </p:cNvPicPr>
          <p:nvPr/>
        </p:nvPicPr>
        <p:blipFill>
          <a:blip r:embed="rId2"/>
          <a:stretch>
            <a:fillRect/>
          </a:stretch>
        </p:blipFill>
        <p:spPr>
          <a:xfrm>
            <a:off x="5414356" y="1366635"/>
            <a:ext cx="6408836" cy="3973478"/>
          </a:xfrm>
          <a:prstGeom prst="rect">
            <a:avLst/>
          </a:prstGeom>
        </p:spPr>
      </p:pic>
    </p:spTree>
    <p:extLst>
      <p:ext uri="{BB962C8B-B14F-4D97-AF65-F5344CB8AC3E}">
        <p14:creationId xmlns:p14="http://schemas.microsoft.com/office/powerpoint/2010/main" val="9296792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3C572-015A-6842-2EF3-8CD0FC91998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6000" dirty="0"/>
              <a:t>Random Sampling</a:t>
            </a:r>
          </a:p>
        </p:txBody>
      </p:sp>
      <p:pic>
        <p:nvPicPr>
          <p:cNvPr id="5" name="Picture 4">
            <a:extLst>
              <a:ext uri="{FF2B5EF4-FFF2-40B4-BE49-F238E27FC236}">
                <a16:creationId xmlns:a16="http://schemas.microsoft.com/office/drawing/2014/main" id="{F5C83828-21BD-C370-B577-90AD4F3BA7DB}"/>
              </a:ext>
            </a:extLst>
          </p:cNvPr>
          <p:cNvPicPr>
            <a:picLocks noChangeAspect="1"/>
          </p:cNvPicPr>
          <p:nvPr/>
        </p:nvPicPr>
        <p:blipFill>
          <a:blip r:embed="rId2"/>
          <a:stretch>
            <a:fillRect/>
          </a:stretch>
        </p:blipFill>
        <p:spPr>
          <a:xfrm>
            <a:off x="6874091" y="105655"/>
            <a:ext cx="5314518" cy="3323345"/>
          </a:xfrm>
          <a:prstGeom prst="rect">
            <a:avLst/>
          </a:prstGeom>
        </p:spPr>
      </p:pic>
      <p:pic>
        <p:nvPicPr>
          <p:cNvPr id="6" name="Picture 5">
            <a:extLst>
              <a:ext uri="{FF2B5EF4-FFF2-40B4-BE49-F238E27FC236}">
                <a16:creationId xmlns:a16="http://schemas.microsoft.com/office/drawing/2014/main" id="{6F19FB0C-FD19-6FAE-9AB7-1DB316C75FDB}"/>
              </a:ext>
            </a:extLst>
          </p:cNvPr>
          <p:cNvPicPr>
            <a:picLocks noChangeAspect="1"/>
          </p:cNvPicPr>
          <p:nvPr/>
        </p:nvPicPr>
        <p:blipFill>
          <a:blip r:embed="rId3"/>
          <a:stretch>
            <a:fillRect/>
          </a:stretch>
        </p:blipFill>
        <p:spPr>
          <a:xfrm>
            <a:off x="3966322" y="3779375"/>
            <a:ext cx="4609201" cy="2431391"/>
          </a:xfrm>
          <a:prstGeom prst="rect">
            <a:avLst/>
          </a:prstGeom>
        </p:spPr>
      </p:pic>
      <p:pic>
        <p:nvPicPr>
          <p:cNvPr id="8" name="Picture 7">
            <a:extLst>
              <a:ext uri="{FF2B5EF4-FFF2-40B4-BE49-F238E27FC236}">
                <a16:creationId xmlns:a16="http://schemas.microsoft.com/office/drawing/2014/main" id="{BF84A318-FEFF-31AB-F634-98E0C2E778D1}"/>
              </a:ext>
            </a:extLst>
          </p:cNvPr>
          <p:cNvPicPr>
            <a:picLocks noChangeAspect="1"/>
          </p:cNvPicPr>
          <p:nvPr/>
        </p:nvPicPr>
        <p:blipFill>
          <a:blip r:embed="rId4"/>
          <a:stretch>
            <a:fillRect/>
          </a:stretch>
        </p:blipFill>
        <p:spPr>
          <a:xfrm>
            <a:off x="9222511" y="3155605"/>
            <a:ext cx="2322500" cy="3257306"/>
          </a:xfrm>
          <a:prstGeom prst="rect">
            <a:avLst/>
          </a:prstGeom>
        </p:spPr>
      </p:pic>
      <p:pic>
        <p:nvPicPr>
          <p:cNvPr id="10" name="Picture 9">
            <a:extLst>
              <a:ext uri="{FF2B5EF4-FFF2-40B4-BE49-F238E27FC236}">
                <a16:creationId xmlns:a16="http://schemas.microsoft.com/office/drawing/2014/main" id="{6E4BDF98-6A83-DC77-5117-0CCCFD43AF99}"/>
              </a:ext>
            </a:extLst>
          </p:cNvPr>
          <p:cNvPicPr>
            <a:picLocks noChangeAspect="1"/>
          </p:cNvPicPr>
          <p:nvPr/>
        </p:nvPicPr>
        <p:blipFill>
          <a:blip r:embed="rId5"/>
          <a:stretch>
            <a:fillRect/>
          </a:stretch>
        </p:blipFill>
        <p:spPr>
          <a:xfrm>
            <a:off x="3754070" y="147075"/>
            <a:ext cx="3208902" cy="1796985"/>
          </a:xfrm>
          <a:prstGeom prst="rect">
            <a:avLst/>
          </a:prstGeom>
        </p:spPr>
      </p:pic>
      <p:grpSp>
        <p:nvGrpSpPr>
          <p:cNvPr id="12" name="Group 11">
            <a:extLst>
              <a:ext uri="{FF2B5EF4-FFF2-40B4-BE49-F238E27FC236}">
                <a16:creationId xmlns:a16="http://schemas.microsoft.com/office/drawing/2014/main" id="{F2F18C64-48DC-40F4-6707-B90E952722A1}"/>
              </a:ext>
            </a:extLst>
          </p:cNvPr>
          <p:cNvGrpSpPr/>
          <p:nvPr/>
        </p:nvGrpSpPr>
        <p:grpSpPr>
          <a:xfrm>
            <a:off x="0" y="6412911"/>
            <a:ext cx="12192000" cy="445089"/>
            <a:chOff x="0" y="5578608"/>
            <a:chExt cx="12192000" cy="1279393"/>
          </a:xfrm>
        </p:grpSpPr>
        <p:pic>
          <p:nvPicPr>
            <p:cNvPr id="14" name="Picture 13">
              <a:extLst>
                <a:ext uri="{FF2B5EF4-FFF2-40B4-BE49-F238E27FC236}">
                  <a16:creationId xmlns:a16="http://schemas.microsoft.com/office/drawing/2014/main" id="{04652D2E-7DA5-94D6-3708-4619D43AFB6C}"/>
                </a:ext>
              </a:extLst>
            </p:cNvPr>
            <p:cNvPicPr>
              <a:picLocks noChangeAspect="1"/>
            </p:cNvPicPr>
            <p:nvPr/>
          </p:nvPicPr>
          <p:blipFill rotWithShape="1">
            <a:blip r:embed="rId6"/>
            <a:srcRect l="35783" t="36155" r="37774" b="45189"/>
            <a:stretch/>
          </p:blipFill>
          <p:spPr>
            <a:xfrm>
              <a:off x="9471853" y="5578608"/>
              <a:ext cx="2720147" cy="1279392"/>
            </a:xfrm>
            <a:prstGeom prst="rect">
              <a:avLst/>
            </a:prstGeom>
          </p:spPr>
        </p:pic>
        <p:grpSp>
          <p:nvGrpSpPr>
            <p:cNvPr id="16" name="Group 15">
              <a:extLst>
                <a:ext uri="{FF2B5EF4-FFF2-40B4-BE49-F238E27FC236}">
                  <a16:creationId xmlns:a16="http://schemas.microsoft.com/office/drawing/2014/main" id="{2E58E530-3DCF-9794-E1E1-6A2D2C0EF2E8}"/>
                </a:ext>
              </a:extLst>
            </p:cNvPr>
            <p:cNvGrpSpPr/>
            <p:nvPr/>
          </p:nvGrpSpPr>
          <p:grpSpPr>
            <a:xfrm>
              <a:off x="0" y="5578608"/>
              <a:ext cx="9471852" cy="1279393"/>
              <a:chOff x="0" y="5578608"/>
              <a:chExt cx="9471852" cy="1279393"/>
            </a:xfrm>
          </p:grpSpPr>
          <p:pic>
            <p:nvPicPr>
              <p:cNvPr id="17" name="Picture 16">
                <a:extLst>
                  <a:ext uri="{FF2B5EF4-FFF2-40B4-BE49-F238E27FC236}">
                    <a16:creationId xmlns:a16="http://schemas.microsoft.com/office/drawing/2014/main" id="{6B758CC2-07F3-959B-D636-2CB487A2EC5B}"/>
                  </a:ext>
                </a:extLst>
              </p:cNvPr>
              <p:cNvPicPr>
                <a:picLocks noChangeAspect="1"/>
              </p:cNvPicPr>
              <p:nvPr/>
            </p:nvPicPr>
            <p:blipFill rotWithShape="1">
              <a:blip r:embed="rId7"/>
              <a:srcRect l="40286" t="48724" r="8390" b="19509"/>
              <a:stretch/>
            </p:blipFill>
            <p:spPr>
              <a:xfrm>
                <a:off x="5152445" y="5578608"/>
                <a:ext cx="4319407" cy="1279392"/>
              </a:xfrm>
              <a:prstGeom prst="rect">
                <a:avLst/>
              </a:prstGeom>
            </p:spPr>
          </p:pic>
          <p:pic>
            <p:nvPicPr>
              <p:cNvPr id="18" name="Picture 17">
                <a:extLst>
                  <a:ext uri="{FF2B5EF4-FFF2-40B4-BE49-F238E27FC236}">
                    <a16:creationId xmlns:a16="http://schemas.microsoft.com/office/drawing/2014/main" id="{036D945C-E91B-0FFD-0025-4C52DD898DB5}"/>
                  </a:ext>
                </a:extLst>
              </p:cNvPr>
              <p:cNvPicPr>
                <a:picLocks noChangeAspect="1"/>
              </p:cNvPicPr>
              <p:nvPr/>
            </p:nvPicPr>
            <p:blipFill rotWithShape="1">
              <a:blip r:embed="rId8"/>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26131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5C0A3D2-B989-DCE3-F8E3-7164B39D32BF}"/>
              </a:ext>
            </a:extLst>
          </p:cNvPr>
          <p:cNvSpPr>
            <a:spLocks noGrp="1" noChangeArrowheads="1"/>
          </p:cNvSpPr>
          <p:nvPr>
            <p:ph type="title"/>
          </p:nvPr>
        </p:nvSpPr>
        <p:spPr>
          <a:xfrm>
            <a:off x="1981200" y="0"/>
            <a:ext cx="8229600" cy="660064"/>
          </a:xfrm>
        </p:spPr>
        <p:txBody>
          <a:bodyPr>
            <a:normAutofit fontScale="90000"/>
          </a:bodyPr>
          <a:lstStyle/>
          <a:p>
            <a:pPr eaLnBrk="1" hangingPunct="1">
              <a:defRPr/>
            </a:pPr>
            <a:r>
              <a:rPr lang="en-US" dirty="0">
                <a:solidFill>
                  <a:srgbClr val="008000"/>
                </a:solidFill>
              </a:rPr>
              <a:t>PROBABILITY SAMPLING</a:t>
            </a:r>
          </a:p>
        </p:txBody>
      </p:sp>
      <p:sp>
        <p:nvSpPr>
          <p:cNvPr id="27651" name="Slide Number Placeholder 5">
            <a:extLst>
              <a:ext uri="{FF2B5EF4-FFF2-40B4-BE49-F238E27FC236}">
                <a16:creationId xmlns:a16="http://schemas.microsoft.com/office/drawing/2014/main" id="{7F790868-450F-73B7-CD5C-8CA8D10B97C4}"/>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57169D73-1E40-483D-8C77-A26C673DAA30}" type="slidenum">
              <a:rPr lang="en-US" altLang="en-US">
                <a:solidFill>
                  <a:srgbClr val="FFFFFF"/>
                </a:solidFill>
                <a:latin typeface="Franklin Gothic Book" panose="020B0503020102020204" pitchFamily="34" charset="0"/>
              </a:rPr>
              <a:pPr algn="l"/>
              <a:t>63</a:t>
            </a:fld>
            <a:endParaRPr lang="en-US" altLang="en-US">
              <a:solidFill>
                <a:srgbClr val="FFFFFF"/>
              </a:solidFill>
              <a:latin typeface="Franklin Gothic Book" panose="020B0503020102020204" pitchFamily="34" charset="0"/>
            </a:endParaRPr>
          </a:p>
        </p:txBody>
      </p:sp>
      <p:sp>
        <p:nvSpPr>
          <p:cNvPr id="20484" name="Rectangle 3">
            <a:extLst>
              <a:ext uri="{FF2B5EF4-FFF2-40B4-BE49-F238E27FC236}">
                <a16:creationId xmlns:a16="http://schemas.microsoft.com/office/drawing/2014/main" id="{2DA1AB08-B58A-967A-844A-742DD4ACB8DB}"/>
              </a:ext>
            </a:extLst>
          </p:cNvPr>
          <p:cNvSpPr>
            <a:spLocks noGrp="1" noChangeArrowheads="1"/>
          </p:cNvSpPr>
          <p:nvPr>
            <p:ph sz="quarter" idx="1"/>
          </p:nvPr>
        </p:nvSpPr>
        <p:spPr>
          <a:xfrm>
            <a:off x="1981200" y="660064"/>
            <a:ext cx="8229600" cy="5562600"/>
          </a:xfrm>
        </p:spPr>
        <p:txBody>
          <a:bodyPr/>
          <a:lstStyle/>
          <a:p>
            <a:pPr>
              <a:spcAft>
                <a:spcPts val="600"/>
              </a:spcAft>
              <a:defRPr/>
            </a:pPr>
            <a:r>
              <a:rPr lang="en-US" dirty="0"/>
              <a:t>A </a:t>
            </a:r>
            <a:r>
              <a:rPr lang="en-US" b="1" dirty="0"/>
              <a:t>probability sampling</a:t>
            </a:r>
            <a:r>
              <a:rPr lang="en-US" dirty="0"/>
              <a:t> scheme is one in which every unit in the population has a chance (greater than zero) of being selected in the sample, and this probability can be accurately determined. </a:t>
            </a:r>
          </a:p>
          <a:p>
            <a:pPr>
              <a:spcAft>
                <a:spcPts val="600"/>
              </a:spcAft>
              <a:defRPr/>
            </a:pPr>
            <a:r>
              <a:rPr lang="en-US" dirty="0"/>
              <a:t>Probability sampling includes: </a:t>
            </a:r>
          </a:p>
          <a:p>
            <a:pPr lvl="1" eaLnBrk="1" hangingPunct="1">
              <a:defRPr/>
            </a:pPr>
            <a:r>
              <a:rPr lang="en-US" dirty="0"/>
              <a:t>Simple Random Sampling </a:t>
            </a:r>
            <a:r>
              <a:rPr lang="en-US" dirty="0">
                <a:sym typeface="Wingdings" panose="05000000000000000000" pitchFamily="2" charset="2"/>
              </a:rPr>
              <a:t> picking a sample at random</a:t>
            </a:r>
            <a:r>
              <a:rPr lang="en-US" dirty="0"/>
              <a:t> </a:t>
            </a:r>
          </a:p>
          <a:p>
            <a:pPr lvl="1" eaLnBrk="1" hangingPunct="1">
              <a:defRPr/>
            </a:pPr>
            <a:r>
              <a:rPr lang="en-US" dirty="0"/>
              <a:t>Systematic Sampling </a:t>
            </a:r>
            <a:r>
              <a:rPr lang="en-US" dirty="0">
                <a:sym typeface="Wingdings" panose="05000000000000000000" pitchFamily="2" charset="2"/>
              </a:rPr>
              <a:t> picking every </a:t>
            </a:r>
            <a:r>
              <a:rPr lang="en-US" i="1" dirty="0">
                <a:sym typeface="Wingdings" panose="05000000000000000000" pitchFamily="2" charset="2"/>
              </a:rPr>
              <a:t>n</a:t>
            </a:r>
            <a:r>
              <a:rPr lang="en-US" dirty="0">
                <a:sym typeface="Wingdings" panose="05000000000000000000" pitchFamily="2" charset="2"/>
              </a:rPr>
              <a:t>th respondent</a:t>
            </a:r>
            <a:endParaRPr lang="en-US" dirty="0"/>
          </a:p>
          <a:p>
            <a:pPr lvl="1" eaLnBrk="1" hangingPunct="1">
              <a:defRPr/>
            </a:pPr>
            <a:r>
              <a:rPr lang="en-US" dirty="0"/>
              <a:t>Stratified Random Sampling</a:t>
            </a:r>
            <a:r>
              <a:rPr lang="en-US" dirty="0">
                <a:sym typeface="Wingdings" panose="05000000000000000000" pitchFamily="2" charset="2"/>
              </a:rPr>
              <a:t> pick randomly within specified groups, e.g. same number of randomly selected men and women</a:t>
            </a:r>
            <a:r>
              <a:rPr lang="en-US" dirty="0"/>
              <a:t> </a:t>
            </a:r>
          </a:p>
          <a:p>
            <a:pPr lvl="1" eaLnBrk="1" hangingPunct="1">
              <a:defRPr/>
            </a:pPr>
            <a:r>
              <a:rPr lang="en-US" dirty="0"/>
              <a:t>Cluster Sampling </a:t>
            </a:r>
            <a:r>
              <a:rPr lang="en-US" dirty="0">
                <a:sym typeface="Wingdings" panose="05000000000000000000" pitchFamily="2" charset="2"/>
              </a:rPr>
              <a:t> all or randomly selected individuals within a naturally present grouping ‘cluster’ e.g. geographical area that is assumed to be representative of the sampling population</a:t>
            </a:r>
            <a:endParaRPr lang="en-US" dirty="0"/>
          </a:p>
          <a:p>
            <a:pPr marL="0" indent="0">
              <a:buNone/>
              <a:defRPr/>
            </a:pPr>
            <a:endParaRPr lang="en-US" dirty="0"/>
          </a:p>
          <a:p>
            <a:pPr eaLnBrk="1" hangingPunct="1">
              <a:buFont typeface="Wingdings" panose="05000000000000000000" pitchFamily="2" charset="2"/>
              <a:buNone/>
              <a:defRPr/>
            </a:pPr>
            <a:endParaRPr lang="en-US" dirty="0"/>
          </a:p>
        </p:txBody>
      </p:sp>
      <p:grpSp>
        <p:nvGrpSpPr>
          <p:cNvPr id="2" name="Group 1">
            <a:extLst>
              <a:ext uri="{FF2B5EF4-FFF2-40B4-BE49-F238E27FC236}">
                <a16:creationId xmlns:a16="http://schemas.microsoft.com/office/drawing/2014/main" id="{AE155929-07F9-8D6B-1383-06031BA835F6}"/>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3EEB57F5-21D0-A4A8-38FE-FC3B6EE04D8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A1257C1-6A9F-0AD8-0127-0AEF07326655}"/>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D1823960-811C-8E1B-2882-CDC1CFF316C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AF0CA6F-5128-165F-5614-7648D8A0994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562"/>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B807B-A0F3-5152-DF72-5AEAE140DB3E}"/>
              </a:ext>
            </a:extLst>
          </p:cNvPr>
          <p:cNvSpPr>
            <a:spLocks noGrp="1"/>
          </p:cNvSpPr>
          <p:nvPr>
            <p:ph type="title"/>
          </p:nvPr>
        </p:nvSpPr>
        <p:spPr/>
        <p:txBody>
          <a:bodyPr/>
          <a:lstStyle/>
          <a:p>
            <a:pPr eaLnBrk="1" hangingPunct="1">
              <a:defRPr/>
            </a:pPr>
            <a:r>
              <a:rPr lang="en-US" dirty="0">
                <a:solidFill>
                  <a:srgbClr val="008000"/>
                </a:solidFill>
              </a:rPr>
              <a:t>PROBABILITY SAMPLING</a:t>
            </a:r>
            <a:endParaRPr lang="en-GB" dirty="0"/>
          </a:p>
        </p:txBody>
      </p:sp>
      <p:sp>
        <p:nvSpPr>
          <p:cNvPr id="28675" name="Content Placeholder 2">
            <a:extLst>
              <a:ext uri="{FF2B5EF4-FFF2-40B4-BE49-F238E27FC236}">
                <a16:creationId xmlns:a16="http://schemas.microsoft.com/office/drawing/2014/main" id="{E0AA01AA-5F03-F0B7-3449-354884A0D249}"/>
              </a:ext>
            </a:extLst>
          </p:cNvPr>
          <p:cNvSpPr>
            <a:spLocks noGrp="1"/>
          </p:cNvSpPr>
          <p:nvPr>
            <p:ph sz="quarter" idx="1"/>
          </p:nvPr>
        </p:nvSpPr>
        <p:spPr>
          <a:xfrm>
            <a:off x="1981200" y="1600201"/>
            <a:ext cx="7467600" cy="4873625"/>
          </a:xfrm>
        </p:spPr>
        <p:txBody>
          <a:bodyPr/>
          <a:lstStyle/>
          <a:p>
            <a:pPr marL="0" indent="0">
              <a:spcAft>
                <a:spcPts val="600"/>
              </a:spcAft>
              <a:buNone/>
            </a:pPr>
            <a:r>
              <a:rPr lang="en-US" altLang="en-US"/>
              <a:t>Nonresponse effects can turn </a:t>
            </a:r>
            <a:r>
              <a:rPr lang="en-US" altLang="en-US" i="1"/>
              <a:t>any</a:t>
            </a:r>
            <a:r>
              <a:rPr lang="en-US" altLang="en-US"/>
              <a:t> probability design into a nonprobability design.</a:t>
            </a:r>
          </a:p>
          <a:p>
            <a:pPr lvl="1">
              <a:spcBef>
                <a:spcPts val="600"/>
              </a:spcBef>
              <a:spcAft>
                <a:spcPts val="600"/>
              </a:spcAft>
            </a:pPr>
            <a:r>
              <a:rPr lang="en-US" altLang="en-US"/>
              <a:t>Who has not responded? </a:t>
            </a:r>
          </a:p>
          <a:p>
            <a:pPr lvl="1">
              <a:spcBef>
                <a:spcPts val="600"/>
              </a:spcBef>
              <a:spcAft>
                <a:spcPts val="600"/>
              </a:spcAft>
            </a:pPr>
            <a:r>
              <a:rPr lang="en-US" altLang="en-US"/>
              <a:t>Is there a pattern?</a:t>
            </a:r>
          </a:p>
          <a:p>
            <a:pPr lvl="1">
              <a:spcBef>
                <a:spcPts val="600"/>
              </a:spcBef>
              <a:spcAft>
                <a:spcPts val="600"/>
              </a:spcAft>
            </a:pPr>
            <a:r>
              <a:rPr lang="en-US" altLang="en-US"/>
              <a:t>Was there a group of late responders? Are their answers different</a:t>
            </a:r>
            <a:r>
              <a:rPr lang="en-GB" altLang="en-US"/>
              <a:t>?</a:t>
            </a:r>
            <a:endParaRPr lang="en-US" altLang="en-US"/>
          </a:p>
        </p:txBody>
      </p:sp>
      <p:grpSp>
        <p:nvGrpSpPr>
          <p:cNvPr id="3" name="Group 2">
            <a:extLst>
              <a:ext uri="{FF2B5EF4-FFF2-40B4-BE49-F238E27FC236}">
                <a16:creationId xmlns:a16="http://schemas.microsoft.com/office/drawing/2014/main" id="{E7F9DC38-F4E1-2655-2CA5-AE034BBA4C3D}"/>
              </a:ext>
            </a:extLst>
          </p:cNvPr>
          <p:cNvGrpSpPr/>
          <p:nvPr/>
        </p:nvGrpSpPr>
        <p:grpSpPr>
          <a:xfrm>
            <a:off x="0" y="6237297"/>
            <a:ext cx="12192000" cy="620703"/>
            <a:chOff x="0" y="5578608"/>
            <a:chExt cx="12192000" cy="1279393"/>
          </a:xfrm>
        </p:grpSpPr>
        <p:pic>
          <p:nvPicPr>
            <p:cNvPr id="4" name="Picture 3">
              <a:extLst>
                <a:ext uri="{FF2B5EF4-FFF2-40B4-BE49-F238E27FC236}">
                  <a16:creationId xmlns:a16="http://schemas.microsoft.com/office/drawing/2014/main" id="{B3CD9B74-5FF3-5DC1-53FD-93C451487AA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5F04302D-0BA2-2AEF-7D9F-87B6A748FE7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BBDD2384-805C-5B6D-4F2B-1FFFAFA2B61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5B9D5D7F-AE44-FA6A-33A1-2DF18BE55CB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C084EA87-BFB3-95EE-D3B6-CC973EB10207}"/>
              </a:ext>
            </a:extLst>
          </p:cNvPr>
          <p:cNvSpPr>
            <a:spLocks noGrp="1" noChangeArrowheads="1"/>
          </p:cNvSpPr>
          <p:nvPr>
            <p:ph type="title"/>
          </p:nvPr>
        </p:nvSpPr>
        <p:spPr>
          <a:xfrm>
            <a:off x="1981200" y="122238"/>
            <a:ext cx="7543800" cy="868362"/>
          </a:xfrm>
        </p:spPr>
        <p:txBody>
          <a:bodyPr/>
          <a:lstStyle/>
          <a:p>
            <a:pPr eaLnBrk="1" hangingPunct="1">
              <a:defRPr/>
            </a:pPr>
            <a:r>
              <a:rPr lang="en-US" dirty="0">
                <a:solidFill>
                  <a:srgbClr val="008000"/>
                </a:solidFill>
              </a:rPr>
              <a:t>SIMPLE RANDOM SAMPLING</a:t>
            </a:r>
          </a:p>
        </p:txBody>
      </p:sp>
      <p:sp>
        <p:nvSpPr>
          <p:cNvPr id="29699" name="Slide Number Placeholder 5">
            <a:extLst>
              <a:ext uri="{FF2B5EF4-FFF2-40B4-BE49-F238E27FC236}">
                <a16:creationId xmlns:a16="http://schemas.microsoft.com/office/drawing/2014/main" id="{8B56A920-FDD0-5D25-D2A0-984494B91E2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4FB3CE6E-CE4D-4EDC-B4A2-17EA09EC5C90}" type="slidenum">
              <a:rPr lang="en-US" altLang="en-US">
                <a:solidFill>
                  <a:srgbClr val="FFFFFF"/>
                </a:solidFill>
                <a:latin typeface="Franklin Gothic Book" panose="020B0503020102020204" pitchFamily="34" charset="0"/>
              </a:rPr>
              <a:pPr algn="l"/>
              <a:t>65</a:t>
            </a:fld>
            <a:endParaRPr lang="en-US" altLang="en-US">
              <a:solidFill>
                <a:srgbClr val="FFFFFF"/>
              </a:solidFill>
              <a:latin typeface="Franklin Gothic Book" panose="020B0503020102020204" pitchFamily="34" charset="0"/>
            </a:endParaRPr>
          </a:p>
        </p:txBody>
      </p:sp>
      <p:sp>
        <p:nvSpPr>
          <p:cNvPr id="24580" name="Rectangle 3">
            <a:extLst>
              <a:ext uri="{FF2B5EF4-FFF2-40B4-BE49-F238E27FC236}">
                <a16:creationId xmlns:a16="http://schemas.microsoft.com/office/drawing/2014/main" id="{5A395E0B-26B3-1E7E-3552-B3FFDA07FF35}"/>
              </a:ext>
            </a:extLst>
          </p:cNvPr>
          <p:cNvSpPr>
            <a:spLocks noGrp="1" noChangeArrowheads="1"/>
          </p:cNvSpPr>
          <p:nvPr>
            <p:ph sz="quarter" idx="1"/>
          </p:nvPr>
        </p:nvSpPr>
        <p:spPr>
          <a:xfrm>
            <a:off x="1828800" y="990600"/>
            <a:ext cx="8686800" cy="5867400"/>
          </a:xfrm>
        </p:spPr>
        <p:txBody>
          <a:bodyPr/>
          <a:lstStyle/>
          <a:p>
            <a:pPr eaLnBrk="1" hangingPunct="1">
              <a:buFont typeface="Arial" panose="020B0604020202020204" pitchFamily="34" charset="0"/>
              <a:buChar char="•"/>
              <a:defRPr/>
            </a:pPr>
            <a:r>
              <a:rPr lang="en-US" dirty="0"/>
              <a:t>Applicable when population is small, homogeneous &amp; readily available</a:t>
            </a:r>
          </a:p>
          <a:p>
            <a:pPr eaLnBrk="1" hangingPunct="1">
              <a:buFont typeface="Arial" panose="020B0604020202020204" pitchFamily="34" charset="0"/>
              <a:buChar char="•"/>
              <a:defRPr/>
            </a:pPr>
            <a:r>
              <a:rPr lang="en-US" dirty="0"/>
              <a:t>All members of the population are given an equal probability to be included. </a:t>
            </a:r>
          </a:p>
          <a:p>
            <a:pPr eaLnBrk="1" hangingPunct="1">
              <a:buFont typeface="Arial" panose="020B0604020202020204" pitchFamily="34" charset="0"/>
              <a:buChar char="•"/>
              <a:defRPr/>
            </a:pPr>
            <a:r>
              <a:rPr lang="en-US" dirty="0"/>
              <a:t>A table of random number or lottery system is used to determine which units are to be selected.</a:t>
            </a:r>
          </a:p>
          <a:p>
            <a:pPr eaLnBrk="1" hangingPunct="1">
              <a:buFont typeface="Arial" panose="020B0604020202020204" pitchFamily="34" charset="0"/>
              <a:buChar char="•"/>
              <a:defRPr/>
            </a:pPr>
            <a:endParaRPr lang="en-US" dirty="0"/>
          </a:p>
          <a:p>
            <a:pPr marL="0" indent="0">
              <a:buNone/>
              <a:defRPr/>
            </a:pPr>
            <a:r>
              <a:rPr lang="en-US" b="1" dirty="0"/>
              <a:t>Disadvantages </a:t>
            </a:r>
          </a:p>
          <a:p>
            <a:pPr lvl="1" eaLnBrk="1" hangingPunct="1">
              <a:lnSpc>
                <a:spcPct val="90000"/>
              </a:lnSpc>
              <a:defRPr/>
            </a:pPr>
            <a:r>
              <a:rPr lang="en-US" dirty="0"/>
              <a:t>If sampling frame large, this method impracticable.</a:t>
            </a:r>
          </a:p>
          <a:p>
            <a:pPr lvl="1" eaLnBrk="1" hangingPunct="1">
              <a:lnSpc>
                <a:spcPct val="90000"/>
              </a:lnSpc>
              <a:defRPr/>
            </a:pPr>
            <a:r>
              <a:rPr lang="en-US" dirty="0"/>
              <a:t>Minority subgroups of interest in population may not be present in sample in sufficient numbers for study.</a:t>
            </a:r>
          </a:p>
          <a:p>
            <a:pPr eaLnBrk="1" hangingPunct="1">
              <a:buFont typeface="Arial" panose="020B0604020202020204" pitchFamily="34" charset="0"/>
              <a:buChar char="•"/>
              <a:defRPr/>
            </a:pPr>
            <a:endParaRPr lang="en-US" dirty="0"/>
          </a:p>
        </p:txBody>
      </p:sp>
      <p:grpSp>
        <p:nvGrpSpPr>
          <p:cNvPr id="2" name="Group 1">
            <a:extLst>
              <a:ext uri="{FF2B5EF4-FFF2-40B4-BE49-F238E27FC236}">
                <a16:creationId xmlns:a16="http://schemas.microsoft.com/office/drawing/2014/main" id="{94DAF84A-23FB-1058-7C31-516C3EBA8B6F}"/>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258FB834-9668-EE9C-74F6-0DE3C6220D4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768969D6-3C68-B264-E3E8-AA0335D7C5B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E5E22B7-809E-4B2F-B067-8EF7B150F0F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C0090A87-172E-9813-39AC-058A93E0889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359"/>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0CCE2F8-241B-72AB-5B4D-359F2F3E8297}"/>
              </a:ext>
            </a:extLst>
          </p:cNvPr>
          <p:cNvSpPr>
            <a:spLocks noGrp="1" noChangeArrowheads="1"/>
          </p:cNvSpPr>
          <p:nvPr>
            <p:ph type="title"/>
          </p:nvPr>
        </p:nvSpPr>
        <p:spPr>
          <a:xfrm>
            <a:off x="1981200" y="157163"/>
            <a:ext cx="7543800" cy="863600"/>
          </a:xfrm>
        </p:spPr>
        <p:txBody>
          <a:bodyPr/>
          <a:lstStyle/>
          <a:p>
            <a:pPr eaLnBrk="1" hangingPunct="1">
              <a:defRPr/>
            </a:pPr>
            <a:r>
              <a:rPr lang="en-US" dirty="0">
                <a:solidFill>
                  <a:srgbClr val="008000"/>
                </a:solidFill>
              </a:rPr>
              <a:t>SYSTEMATIC SAMPLING</a:t>
            </a:r>
          </a:p>
        </p:txBody>
      </p:sp>
      <p:sp>
        <p:nvSpPr>
          <p:cNvPr id="30723" name="Slide Number Placeholder 5">
            <a:extLst>
              <a:ext uri="{FF2B5EF4-FFF2-40B4-BE49-F238E27FC236}">
                <a16:creationId xmlns:a16="http://schemas.microsoft.com/office/drawing/2014/main" id="{CDD05FCC-841D-E4B5-EF3B-3C6C81555586}"/>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549E6F6A-2DA7-473E-A0B0-104385FF20BF}" type="slidenum">
              <a:rPr lang="en-US" altLang="en-US">
                <a:solidFill>
                  <a:srgbClr val="FFFFFF"/>
                </a:solidFill>
                <a:latin typeface="Franklin Gothic Book" panose="020B0503020102020204" pitchFamily="34" charset="0"/>
              </a:rPr>
              <a:pPr algn="l"/>
              <a:t>66</a:t>
            </a:fld>
            <a:endParaRPr lang="en-US" altLang="en-US">
              <a:solidFill>
                <a:srgbClr val="FFFFFF"/>
              </a:solidFill>
              <a:latin typeface="Franklin Gothic Book" panose="020B0503020102020204" pitchFamily="34" charset="0"/>
            </a:endParaRPr>
          </a:p>
        </p:txBody>
      </p:sp>
      <p:sp>
        <p:nvSpPr>
          <p:cNvPr id="30724" name="Rectangle 3">
            <a:extLst>
              <a:ext uri="{FF2B5EF4-FFF2-40B4-BE49-F238E27FC236}">
                <a16:creationId xmlns:a16="http://schemas.microsoft.com/office/drawing/2014/main" id="{17611377-1C8D-B38F-4A6A-CD10187777F5}"/>
              </a:ext>
            </a:extLst>
          </p:cNvPr>
          <p:cNvSpPr>
            <a:spLocks noGrp="1" noChangeArrowheads="1"/>
          </p:cNvSpPr>
          <p:nvPr>
            <p:ph sz="quarter" idx="1"/>
          </p:nvPr>
        </p:nvSpPr>
        <p:spPr>
          <a:xfrm>
            <a:off x="1453351" y="667128"/>
            <a:ext cx="8909849" cy="3735314"/>
          </a:xfrm>
        </p:spPr>
        <p:txBody>
          <a:bodyPr>
            <a:normAutofit lnSpcReduction="10000"/>
          </a:bodyPr>
          <a:lstStyle/>
          <a:p>
            <a:pPr eaLnBrk="1" hangingPunct="1">
              <a:lnSpc>
                <a:spcPct val="80000"/>
              </a:lnSpc>
            </a:pPr>
            <a:endParaRPr lang="en-US" altLang="en-US" b="1" dirty="0"/>
          </a:p>
          <a:p>
            <a:pPr eaLnBrk="1" hangingPunct="1">
              <a:lnSpc>
                <a:spcPct val="80000"/>
              </a:lnSpc>
            </a:pPr>
            <a:r>
              <a:rPr lang="en-US" altLang="en-US" dirty="0"/>
              <a:t>Systematic sampling is based selecting respondents according to a pre-arranged scheme, such as choosing every 10th name from a list</a:t>
            </a:r>
          </a:p>
          <a:p>
            <a:pPr eaLnBrk="1" hangingPunct="1">
              <a:lnSpc>
                <a:spcPct val="80000"/>
              </a:lnSpc>
            </a:pPr>
            <a:r>
              <a:rPr lang="en-US" altLang="en-US" dirty="0"/>
              <a:t>All elements have the same probability of selection (in the example given, one in ten). It is </a:t>
            </a:r>
            <a:r>
              <a:rPr lang="en-US" altLang="en-US" i="1" dirty="0"/>
              <a:t>not</a:t>
            </a:r>
            <a:r>
              <a:rPr lang="en-US" altLang="en-US" dirty="0"/>
              <a:t> 'simple random sampling' because different subsets of the same size have different selection probabilities - e.g. the set {4,14,24,...,994} has a one-in-ten probability of selection, but the set {4,13,24,34,...} has zero probability of selection.</a:t>
            </a:r>
          </a:p>
          <a:p>
            <a:pPr eaLnBrk="1" hangingPunct="1">
              <a:lnSpc>
                <a:spcPct val="80000"/>
              </a:lnSpc>
            </a:pPr>
            <a:endParaRPr lang="en-US" altLang="en-US" dirty="0">
              <a:solidFill>
                <a:schemeClr val="accent2"/>
              </a:solidFill>
              <a:latin typeface="Comic Sans MS" panose="030F0702030302020204" pitchFamily="66" charset="0"/>
            </a:endParaRPr>
          </a:p>
          <a:p>
            <a:pPr eaLnBrk="1" hangingPunct="1">
              <a:lnSpc>
                <a:spcPct val="80000"/>
              </a:lnSpc>
            </a:pPr>
            <a:endParaRPr lang="en-US" altLang="en-US" dirty="0">
              <a:solidFill>
                <a:schemeClr val="accent2"/>
              </a:solidFill>
              <a:latin typeface="Comic Sans MS" panose="030F0702030302020204" pitchFamily="66" charset="0"/>
            </a:endParaRPr>
          </a:p>
          <a:p>
            <a:pPr eaLnBrk="1" hangingPunct="1">
              <a:lnSpc>
                <a:spcPct val="80000"/>
              </a:lnSpc>
            </a:pPr>
            <a:endParaRPr lang="en-US" altLang="en-US" dirty="0">
              <a:solidFill>
                <a:schemeClr val="accent2"/>
              </a:solidFill>
              <a:latin typeface="Comic Sans MS" panose="030F0702030302020204" pitchFamily="66" charset="0"/>
            </a:endParaRPr>
          </a:p>
        </p:txBody>
      </p:sp>
      <p:pic>
        <p:nvPicPr>
          <p:cNvPr id="30725" name="Picture 47" descr="1_Sys">
            <a:extLst>
              <a:ext uri="{FF2B5EF4-FFF2-40B4-BE49-F238E27FC236}">
                <a16:creationId xmlns:a16="http://schemas.microsoft.com/office/drawing/2014/main" id="{1051CE48-E7A7-B890-51AD-70517DD7C1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4701" y="4040114"/>
            <a:ext cx="6981825" cy="201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00A8AA0B-58FF-8726-D8E8-E4381D90B685}"/>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CF8E8241-BAD1-98C3-8960-5074984C374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07AE0EFD-444E-F5B2-8157-D5A5F0BB07F5}"/>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8D7754E-DEDA-191A-525C-F4B6FB1BAF43}"/>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70EA378-3862-9257-EAC8-62507EEA59AF}"/>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transition advTm="546"/>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96F524D3-889B-B22E-EAE5-6FBD4F07BE5D}"/>
              </a:ext>
            </a:extLst>
          </p:cNvPr>
          <p:cNvSpPr>
            <a:spLocks noGrp="1" noChangeArrowheads="1"/>
          </p:cNvSpPr>
          <p:nvPr>
            <p:ph type="title"/>
          </p:nvPr>
        </p:nvSpPr>
        <p:spPr>
          <a:xfrm>
            <a:off x="1981200" y="157164"/>
            <a:ext cx="7543800" cy="776287"/>
          </a:xfrm>
        </p:spPr>
        <p:txBody>
          <a:bodyPr>
            <a:normAutofit/>
          </a:bodyPr>
          <a:lstStyle/>
          <a:p>
            <a:pPr eaLnBrk="1" hangingPunct="1">
              <a:defRPr/>
            </a:pPr>
            <a:r>
              <a:rPr lang="en-US" dirty="0">
                <a:solidFill>
                  <a:srgbClr val="008000"/>
                </a:solidFill>
              </a:rPr>
              <a:t>SYSTEMATIC SAMPLING</a:t>
            </a:r>
            <a:endParaRPr lang="en-US" dirty="0">
              <a:solidFill>
                <a:srgbClr val="008000"/>
              </a:solidFill>
              <a:latin typeface="Comic Sans MS" panose="030F0702030302020204" pitchFamily="66" charset="0"/>
            </a:endParaRPr>
          </a:p>
        </p:txBody>
      </p:sp>
      <p:sp>
        <p:nvSpPr>
          <p:cNvPr id="32771" name="Slide Number Placeholder 5">
            <a:extLst>
              <a:ext uri="{FF2B5EF4-FFF2-40B4-BE49-F238E27FC236}">
                <a16:creationId xmlns:a16="http://schemas.microsoft.com/office/drawing/2014/main" id="{E356DEB2-3BF4-AC00-4692-AA242FCF086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83A789A1-E752-40CF-885D-5345AD01179F}" type="slidenum">
              <a:rPr lang="en-US" altLang="en-US">
                <a:solidFill>
                  <a:srgbClr val="FFFFFF"/>
                </a:solidFill>
                <a:latin typeface="Franklin Gothic Book" panose="020B0503020102020204" pitchFamily="34" charset="0"/>
              </a:rPr>
              <a:pPr algn="l"/>
              <a:t>67</a:t>
            </a:fld>
            <a:endParaRPr lang="en-US" altLang="en-US">
              <a:solidFill>
                <a:srgbClr val="FFFFFF"/>
              </a:solidFill>
              <a:latin typeface="Franklin Gothic Book" panose="020B0503020102020204" pitchFamily="34" charset="0"/>
            </a:endParaRPr>
          </a:p>
        </p:txBody>
      </p:sp>
      <p:sp>
        <p:nvSpPr>
          <p:cNvPr id="32772" name="Rectangle 3">
            <a:extLst>
              <a:ext uri="{FF2B5EF4-FFF2-40B4-BE49-F238E27FC236}">
                <a16:creationId xmlns:a16="http://schemas.microsoft.com/office/drawing/2014/main" id="{1545C065-1D0A-3348-57EA-A015C1D16905}"/>
              </a:ext>
            </a:extLst>
          </p:cNvPr>
          <p:cNvSpPr>
            <a:spLocks noGrp="1" noChangeArrowheads="1"/>
          </p:cNvSpPr>
          <p:nvPr>
            <p:ph sz="quarter" idx="1"/>
          </p:nvPr>
        </p:nvSpPr>
        <p:spPr>
          <a:xfrm>
            <a:off x="1736619" y="933451"/>
            <a:ext cx="8533895" cy="2220913"/>
          </a:xfrm>
        </p:spPr>
        <p:txBody>
          <a:bodyPr/>
          <a:lstStyle/>
          <a:p>
            <a:pPr eaLnBrk="1" hangingPunct="1">
              <a:buFont typeface="Wingdings" panose="05000000000000000000" pitchFamily="2" charset="2"/>
              <a:buNone/>
            </a:pPr>
            <a:r>
              <a:rPr lang="en-US" altLang="en-US" sz="1900" dirty="0">
                <a:solidFill>
                  <a:schemeClr val="accent2"/>
                </a:solidFill>
                <a:latin typeface="Comic Sans MS" panose="030F0702030302020204" pitchFamily="66" charset="0"/>
              </a:rPr>
              <a:t>As described above, systematic sampling is an EPS method, because all elements have the same probability of selection (in the example given, one in ten). It is </a:t>
            </a:r>
            <a:r>
              <a:rPr lang="en-US" altLang="en-US" sz="1900" i="1" dirty="0">
                <a:solidFill>
                  <a:schemeClr val="accent2"/>
                </a:solidFill>
                <a:latin typeface="Comic Sans MS" panose="030F0702030302020204" pitchFamily="66" charset="0"/>
              </a:rPr>
              <a:t>not</a:t>
            </a:r>
            <a:r>
              <a:rPr lang="en-US" altLang="en-US" sz="1900" dirty="0">
                <a:solidFill>
                  <a:schemeClr val="accent2"/>
                </a:solidFill>
                <a:latin typeface="Comic Sans MS" panose="030F0702030302020204" pitchFamily="66" charset="0"/>
              </a:rPr>
              <a:t> 'simple random sampling' because different subsets of the same size have different selection probabilities - e.g. the set {4,14,24,...,994} has a one-in-ten probability of selection, but the set {4,13,24,34,...} has zero probability of </a:t>
            </a:r>
            <a:r>
              <a:rPr lang="en-US" altLang="en-US" sz="1900">
                <a:solidFill>
                  <a:schemeClr val="accent2"/>
                </a:solidFill>
                <a:latin typeface="Comic Sans MS" panose="030F0702030302020204" pitchFamily="66" charset="0"/>
              </a:rPr>
              <a:t>selection.</a:t>
            </a:r>
            <a:endParaRPr lang="en-US" altLang="en-US" sz="1900" dirty="0">
              <a:solidFill>
                <a:schemeClr val="accent2"/>
              </a:solidFill>
              <a:latin typeface="Comic Sans MS" panose="030F0702030302020204" pitchFamily="66" charset="0"/>
            </a:endParaRPr>
          </a:p>
        </p:txBody>
      </p:sp>
      <p:pic>
        <p:nvPicPr>
          <p:cNvPr id="32773" name="Picture 47" descr="1_Sys">
            <a:extLst>
              <a:ext uri="{FF2B5EF4-FFF2-40B4-BE49-F238E27FC236}">
                <a16:creationId xmlns:a16="http://schemas.microsoft.com/office/drawing/2014/main" id="{0B489EFA-9322-65DA-F32A-88B8548CDD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3298826"/>
            <a:ext cx="7696200" cy="222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0827040A-1261-4F8D-8E2D-3DF879848964}"/>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26361596-4D0C-A861-D204-13129DED76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EDE3CADA-2785-6656-F175-8D1334FDF30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8CAB69C-EBD8-047C-6270-8EA9CDC0135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595EB99-E1EE-5B20-6956-E721BE26B1A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advTm="717"/>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C46EAEFD-D428-A220-C77D-581DF3F2BF91}"/>
              </a:ext>
            </a:extLst>
          </p:cNvPr>
          <p:cNvSpPr>
            <a:spLocks noGrp="1" noChangeArrowheads="1"/>
          </p:cNvSpPr>
          <p:nvPr>
            <p:ph type="title"/>
          </p:nvPr>
        </p:nvSpPr>
        <p:spPr>
          <a:xfrm>
            <a:off x="1981200" y="0"/>
            <a:ext cx="8229600" cy="914400"/>
          </a:xfrm>
        </p:spPr>
        <p:txBody>
          <a:bodyPr/>
          <a:lstStyle/>
          <a:p>
            <a:pPr eaLnBrk="1" hangingPunct="1">
              <a:defRPr/>
            </a:pPr>
            <a:r>
              <a:rPr lang="en-US" dirty="0">
                <a:solidFill>
                  <a:srgbClr val="008000"/>
                </a:solidFill>
              </a:rPr>
              <a:t>STRATIFIED SAMPLING</a:t>
            </a:r>
          </a:p>
        </p:txBody>
      </p:sp>
      <p:sp>
        <p:nvSpPr>
          <p:cNvPr id="33795" name="Slide Number Placeholder 5">
            <a:extLst>
              <a:ext uri="{FF2B5EF4-FFF2-40B4-BE49-F238E27FC236}">
                <a16:creationId xmlns:a16="http://schemas.microsoft.com/office/drawing/2014/main" id="{93A8FF94-352F-B4AE-6892-BFDCAA5CC4D2}"/>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7E332DE0-DE34-4860-B5DA-D241BC9CB75F}" type="slidenum">
              <a:rPr lang="en-US" altLang="en-US">
                <a:solidFill>
                  <a:srgbClr val="FFFFFF"/>
                </a:solidFill>
                <a:latin typeface="Franklin Gothic Book" panose="020B0503020102020204" pitchFamily="34" charset="0"/>
              </a:rPr>
              <a:pPr algn="l"/>
              <a:t>68</a:t>
            </a:fld>
            <a:endParaRPr lang="en-US" altLang="en-US">
              <a:solidFill>
                <a:srgbClr val="FFFFFF"/>
              </a:solidFill>
              <a:latin typeface="Franklin Gothic Book" panose="020B0503020102020204" pitchFamily="34" charset="0"/>
            </a:endParaRPr>
          </a:p>
        </p:txBody>
      </p:sp>
      <p:sp>
        <p:nvSpPr>
          <p:cNvPr id="33796" name="Rectangle 3">
            <a:extLst>
              <a:ext uri="{FF2B5EF4-FFF2-40B4-BE49-F238E27FC236}">
                <a16:creationId xmlns:a16="http://schemas.microsoft.com/office/drawing/2014/main" id="{BA865956-2FB2-043A-4FB1-DA928EE66B46}"/>
              </a:ext>
            </a:extLst>
          </p:cNvPr>
          <p:cNvSpPr>
            <a:spLocks noGrp="1" noChangeArrowheads="1"/>
          </p:cNvSpPr>
          <p:nvPr>
            <p:ph sz="quarter" idx="1"/>
          </p:nvPr>
        </p:nvSpPr>
        <p:spPr>
          <a:xfrm>
            <a:off x="799343" y="914400"/>
            <a:ext cx="10785075" cy="4738024"/>
          </a:xfrm>
        </p:spPr>
        <p:txBody>
          <a:bodyPr>
            <a:normAutofit fontScale="85000" lnSpcReduction="20000"/>
          </a:bodyPr>
          <a:lstStyle/>
          <a:p>
            <a:pPr algn="just" eaLnBrk="1" hangingPunct="1">
              <a:buFont typeface="Wingdings" panose="05000000000000000000" pitchFamily="2" charset="2"/>
              <a:buNone/>
            </a:pPr>
            <a:r>
              <a:rPr lang="en-US" altLang="en-US" dirty="0">
                <a:latin typeface="Comic Sans MS" panose="030F0702030302020204" pitchFamily="66" charset="0"/>
              </a:rPr>
              <a:t>   </a:t>
            </a:r>
            <a:r>
              <a:rPr lang="en-US" altLang="en-US" sz="3500" dirty="0"/>
              <a:t>Where a population embraces a number of distinct categories, the frame can be organized into separate "strata.“ (groups). Each stratum is then sampled as an independent sub-population, out of which individual elements can be randomly selected. </a:t>
            </a:r>
          </a:p>
          <a:p>
            <a:pPr algn="just" eaLnBrk="1" hangingPunct="1"/>
            <a:r>
              <a:rPr lang="en-US" altLang="en-US" sz="3500" dirty="0"/>
              <a:t>Every unit in a stratum has same chance of being selected.</a:t>
            </a:r>
          </a:p>
          <a:p>
            <a:pPr algn="just" eaLnBrk="1" hangingPunct="1"/>
            <a:r>
              <a:rPr lang="en-US" altLang="en-US" sz="3500" dirty="0"/>
              <a:t>Using same sampling fraction for all strata ensures proportionate representation in the sample.</a:t>
            </a:r>
          </a:p>
          <a:p>
            <a:pPr algn="just" eaLnBrk="1" hangingPunct="1"/>
            <a:r>
              <a:rPr lang="en-US" altLang="en-US" sz="3500" dirty="0"/>
              <a:t>Adequate representation of minority subgroups of interest can be ensured by stratification &amp; varying sampling fraction between strata as required.</a:t>
            </a:r>
          </a:p>
          <a:p>
            <a:pPr algn="just" eaLnBrk="1" hangingPunct="1"/>
            <a:r>
              <a:rPr lang="en-US" altLang="en-US" sz="3500" dirty="0"/>
              <a:t>Selection of criteria can become complicated</a:t>
            </a:r>
          </a:p>
          <a:p>
            <a:pPr algn="just" eaLnBrk="1" hangingPunct="1"/>
            <a:r>
              <a:rPr lang="en-US" altLang="en-US" sz="3500" dirty="0"/>
              <a:t>Multiple strata may require a higher sample size</a:t>
            </a:r>
          </a:p>
        </p:txBody>
      </p:sp>
      <p:grpSp>
        <p:nvGrpSpPr>
          <p:cNvPr id="2" name="Group 1">
            <a:extLst>
              <a:ext uri="{FF2B5EF4-FFF2-40B4-BE49-F238E27FC236}">
                <a16:creationId xmlns:a16="http://schemas.microsoft.com/office/drawing/2014/main" id="{762F0047-7B2A-9B0C-21FC-A185DC4333D9}"/>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BD52E4E9-F75A-F6CC-B65C-9FE7C917AD8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5E335C28-13E8-0077-CAD1-E818A9DFA42D}"/>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F5A78C2-74AE-8EC5-E946-3D4C6934D6B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4CC609B-9F01-7FAE-8D8E-E09F441774D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Tm="515"/>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B722C4D-6F97-1E4E-78A8-ACFDC3B34613}"/>
              </a:ext>
            </a:extLst>
          </p:cNvPr>
          <p:cNvSpPr>
            <a:spLocks noGrp="1" noChangeArrowheads="1"/>
          </p:cNvSpPr>
          <p:nvPr>
            <p:ph type="title"/>
          </p:nvPr>
        </p:nvSpPr>
        <p:spPr>
          <a:xfrm>
            <a:off x="1981200" y="0"/>
            <a:ext cx="8229600" cy="914400"/>
          </a:xfrm>
        </p:spPr>
        <p:txBody>
          <a:bodyPr/>
          <a:lstStyle/>
          <a:p>
            <a:pPr eaLnBrk="1" hangingPunct="1">
              <a:defRPr/>
            </a:pPr>
            <a:r>
              <a:rPr lang="en-US" dirty="0">
                <a:solidFill>
                  <a:schemeClr val="accent6">
                    <a:lumMod val="75000"/>
                  </a:schemeClr>
                </a:solidFill>
              </a:rPr>
              <a:t>CLUSTER SAMPLING</a:t>
            </a:r>
          </a:p>
        </p:txBody>
      </p:sp>
      <p:sp>
        <p:nvSpPr>
          <p:cNvPr id="34819" name="Slide Number Placeholder 5">
            <a:extLst>
              <a:ext uri="{FF2B5EF4-FFF2-40B4-BE49-F238E27FC236}">
                <a16:creationId xmlns:a16="http://schemas.microsoft.com/office/drawing/2014/main" id="{F5CFB4CD-2AF6-5AD5-7ECE-D16DBDE5C855}"/>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8B2808A1-1D9B-4F61-88A2-008C02423416}" type="slidenum">
              <a:rPr lang="en-US" altLang="en-US">
                <a:solidFill>
                  <a:srgbClr val="FFFFFF"/>
                </a:solidFill>
                <a:latin typeface="Franklin Gothic Book" panose="020B0503020102020204" pitchFamily="34" charset="0"/>
              </a:rPr>
              <a:pPr algn="l"/>
              <a:t>69</a:t>
            </a:fld>
            <a:endParaRPr lang="en-US" altLang="en-US">
              <a:solidFill>
                <a:srgbClr val="FFFFFF"/>
              </a:solidFill>
              <a:latin typeface="Franklin Gothic Book" panose="020B0503020102020204" pitchFamily="34" charset="0"/>
            </a:endParaRPr>
          </a:p>
        </p:txBody>
      </p:sp>
      <p:sp>
        <p:nvSpPr>
          <p:cNvPr id="35844" name="Rectangle 3">
            <a:extLst>
              <a:ext uri="{FF2B5EF4-FFF2-40B4-BE49-F238E27FC236}">
                <a16:creationId xmlns:a16="http://schemas.microsoft.com/office/drawing/2014/main" id="{E89EE422-C5E4-DFF1-B016-1D528CA5C79A}"/>
              </a:ext>
            </a:extLst>
          </p:cNvPr>
          <p:cNvSpPr>
            <a:spLocks noGrp="1" noChangeArrowheads="1"/>
          </p:cNvSpPr>
          <p:nvPr>
            <p:ph sz="quarter" idx="1"/>
          </p:nvPr>
        </p:nvSpPr>
        <p:spPr>
          <a:xfrm>
            <a:off x="1455874" y="783700"/>
            <a:ext cx="9280252" cy="5410200"/>
          </a:xfrm>
        </p:spPr>
        <p:txBody>
          <a:bodyPr>
            <a:normAutofit lnSpcReduction="10000"/>
          </a:bodyPr>
          <a:lstStyle/>
          <a:p>
            <a:pPr marL="0" indent="0">
              <a:spcAft>
                <a:spcPts val="600"/>
              </a:spcAft>
              <a:buNone/>
              <a:defRPr/>
            </a:pPr>
            <a:r>
              <a:rPr lang="en-US" dirty="0"/>
              <a:t>Cluster sampling is an example of 'two-stage sampling' </a:t>
            </a:r>
          </a:p>
          <a:p>
            <a:pPr>
              <a:spcAft>
                <a:spcPts val="600"/>
              </a:spcAft>
              <a:defRPr/>
            </a:pPr>
            <a:r>
              <a:rPr lang="en-US" dirty="0"/>
              <a:t> A number of (geographical) areas is chosen;</a:t>
            </a:r>
          </a:p>
          <a:p>
            <a:pPr>
              <a:spcAft>
                <a:spcPts val="600"/>
              </a:spcAft>
              <a:defRPr/>
            </a:pPr>
            <a:r>
              <a:rPr lang="en-US" dirty="0"/>
              <a:t> A sample of respondents </a:t>
            </a:r>
            <a:r>
              <a:rPr lang="en-US" i="1" dirty="0"/>
              <a:t>within</a:t>
            </a:r>
            <a:r>
              <a:rPr lang="en-US" dirty="0"/>
              <a:t> those areas is selected.</a:t>
            </a:r>
          </a:p>
          <a:p>
            <a:pPr>
              <a:spcAft>
                <a:spcPts val="600"/>
              </a:spcAft>
              <a:defRPr/>
            </a:pPr>
            <a:r>
              <a:rPr lang="en-US" dirty="0"/>
              <a:t> Population divided into clusters of homogeneous units, usually based on geographical contiguity.</a:t>
            </a:r>
          </a:p>
          <a:p>
            <a:pPr>
              <a:spcAft>
                <a:spcPts val="600"/>
              </a:spcAft>
              <a:defRPr/>
            </a:pPr>
            <a:r>
              <a:rPr lang="en-US" dirty="0"/>
              <a:t>Sampling units are groups rather than individuals.</a:t>
            </a:r>
          </a:p>
          <a:p>
            <a:pPr>
              <a:spcAft>
                <a:spcPts val="600"/>
              </a:spcAft>
              <a:defRPr/>
            </a:pPr>
            <a:r>
              <a:rPr lang="en-US" dirty="0"/>
              <a:t>A sample of such clusters is then selected.</a:t>
            </a:r>
          </a:p>
          <a:p>
            <a:pPr>
              <a:spcAft>
                <a:spcPts val="600"/>
              </a:spcAft>
              <a:defRPr/>
            </a:pPr>
            <a:r>
              <a:rPr lang="en-US" dirty="0"/>
              <a:t>All units from the selected clusters are studied.</a:t>
            </a:r>
          </a:p>
          <a:p>
            <a:pPr>
              <a:spcAft>
                <a:spcPts val="600"/>
              </a:spcAft>
              <a:defRPr/>
            </a:pPr>
            <a:r>
              <a:rPr lang="en-US" dirty="0"/>
              <a:t>Can cut travel and other costs but can also lead to higher sampling error, e.g. clusters may not be representative.</a:t>
            </a:r>
          </a:p>
          <a:p>
            <a:pPr eaLnBrk="1" hangingPunct="1">
              <a:defRPr/>
            </a:pPr>
            <a:endParaRPr lang="en-US" dirty="0"/>
          </a:p>
        </p:txBody>
      </p:sp>
      <p:grpSp>
        <p:nvGrpSpPr>
          <p:cNvPr id="2" name="Group 1">
            <a:extLst>
              <a:ext uri="{FF2B5EF4-FFF2-40B4-BE49-F238E27FC236}">
                <a16:creationId xmlns:a16="http://schemas.microsoft.com/office/drawing/2014/main" id="{DA8E6741-206C-113C-976C-BF486E99F122}"/>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22B9AE76-A828-718F-B1C6-A159AD173D7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CCB3C30-73A1-BC66-8375-BA98127CE14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306D4E5-A025-D835-03E8-7AE6810A4D9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27E761D-78DB-3EC8-E117-6EF209E12D9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advTm="702"/>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F390FB5-34B0-DFF3-595A-81A84D82FF59}"/>
              </a:ext>
            </a:extLst>
          </p:cNvPr>
          <p:cNvSpPr>
            <a:spLocks noGrp="1" noChangeArrowheads="1"/>
          </p:cNvSpPr>
          <p:nvPr>
            <p:ph type="title"/>
          </p:nvPr>
        </p:nvSpPr>
        <p:spPr>
          <a:xfrm>
            <a:off x="1676400" y="277814"/>
            <a:ext cx="8991600" cy="1139825"/>
          </a:xfrm>
        </p:spPr>
        <p:txBody>
          <a:bodyPr>
            <a:normAutofit/>
          </a:bodyPr>
          <a:lstStyle/>
          <a:p>
            <a:pPr eaLnBrk="1" hangingPunct="1">
              <a:defRPr/>
            </a:pPr>
            <a:r>
              <a:rPr lang="en-US" sz="3500" dirty="0">
                <a:solidFill>
                  <a:schemeClr val="accent6">
                    <a:lumMod val="75000"/>
                  </a:schemeClr>
                </a:solidFill>
              </a:rPr>
              <a:t>Difference Between Strata and Clusters</a:t>
            </a:r>
          </a:p>
        </p:txBody>
      </p:sp>
      <p:sp>
        <p:nvSpPr>
          <p:cNvPr id="36867" name="Slide Number Placeholder 5">
            <a:extLst>
              <a:ext uri="{FF2B5EF4-FFF2-40B4-BE49-F238E27FC236}">
                <a16:creationId xmlns:a16="http://schemas.microsoft.com/office/drawing/2014/main" id="{58F51B7B-A76C-4E4E-E758-9A293BBB52A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9816FFC0-036F-4BB5-8717-97276E1613BC}" type="slidenum">
              <a:rPr lang="en-US" altLang="en-US">
                <a:solidFill>
                  <a:srgbClr val="FFFFFF"/>
                </a:solidFill>
                <a:latin typeface="Franklin Gothic Book" panose="020B0503020102020204" pitchFamily="34" charset="0"/>
              </a:rPr>
              <a:pPr algn="l"/>
              <a:t>70</a:t>
            </a:fld>
            <a:endParaRPr lang="en-US" altLang="en-US">
              <a:solidFill>
                <a:srgbClr val="FFFFFF"/>
              </a:solidFill>
              <a:latin typeface="Franklin Gothic Book" panose="020B0503020102020204" pitchFamily="34" charset="0"/>
            </a:endParaRPr>
          </a:p>
        </p:txBody>
      </p:sp>
      <p:sp>
        <p:nvSpPr>
          <p:cNvPr id="36868" name="Rectangle 3">
            <a:extLst>
              <a:ext uri="{FF2B5EF4-FFF2-40B4-BE49-F238E27FC236}">
                <a16:creationId xmlns:a16="http://schemas.microsoft.com/office/drawing/2014/main" id="{E0C9E83D-7DCC-8323-C7B7-8EEF9F7F16AF}"/>
              </a:ext>
            </a:extLst>
          </p:cNvPr>
          <p:cNvSpPr>
            <a:spLocks noGrp="1" noChangeArrowheads="1"/>
          </p:cNvSpPr>
          <p:nvPr>
            <p:ph sz="quarter" idx="1"/>
          </p:nvPr>
        </p:nvSpPr>
        <p:spPr>
          <a:xfrm>
            <a:off x="1524000" y="1193803"/>
            <a:ext cx="7924800" cy="5280024"/>
          </a:xfrm>
        </p:spPr>
        <p:txBody>
          <a:bodyPr>
            <a:normAutofit/>
          </a:bodyPr>
          <a:lstStyle/>
          <a:p>
            <a:pPr eaLnBrk="1" hangingPunct="1">
              <a:lnSpc>
                <a:spcPct val="80000"/>
              </a:lnSpc>
              <a:buFont typeface="Wingdings" panose="05000000000000000000" pitchFamily="2" charset="2"/>
              <a:buNone/>
            </a:pPr>
            <a:endParaRPr lang="en-US" altLang="en-US" dirty="0"/>
          </a:p>
          <a:p>
            <a:pPr>
              <a:lnSpc>
                <a:spcPct val="80000"/>
              </a:lnSpc>
              <a:spcAft>
                <a:spcPts val="600"/>
              </a:spcAft>
            </a:pPr>
            <a:r>
              <a:rPr lang="en-US" altLang="en-US" dirty="0"/>
              <a:t>Although </a:t>
            </a:r>
            <a:r>
              <a:rPr lang="en-US" altLang="en-US" dirty="0">
                <a:hlinkClick r:id="rId2"/>
              </a:rPr>
              <a:t>strata</a:t>
            </a:r>
            <a:r>
              <a:rPr lang="en-US" altLang="en-US" dirty="0"/>
              <a:t> and clusters are both non-overlapping subsets of the population, they differ in several ways. </a:t>
            </a:r>
          </a:p>
          <a:p>
            <a:pPr>
              <a:lnSpc>
                <a:spcPct val="80000"/>
              </a:lnSpc>
              <a:spcAft>
                <a:spcPts val="600"/>
              </a:spcAft>
            </a:pPr>
            <a:r>
              <a:rPr lang="en-US" altLang="en-US" dirty="0"/>
              <a:t>All strata are represented in the sample; but only a subset of clusters are in the sample.</a:t>
            </a:r>
          </a:p>
          <a:p>
            <a:pPr>
              <a:lnSpc>
                <a:spcPct val="80000"/>
              </a:lnSpc>
              <a:spcAft>
                <a:spcPts val="600"/>
              </a:spcAft>
            </a:pPr>
            <a:r>
              <a:rPr lang="en-US" altLang="en-US" dirty="0"/>
              <a:t>With stratified sampling, the best survey results occur when elements within strata are internally </a:t>
            </a:r>
            <a:r>
              <a:rPr lang="en-US" altLang="en-US" dirty="0">
                <a:hlinkClick r:id="rId3"/>
              </a:rPr>
              <a:t>homogeneous</a:t>
            </a:r>
            <a:r>
              <a:rPr lang="en-US" altLang="en-US" dirty="0"/>
              <a:t>. However, with cluster sampling, the best results occur when elements within clusters are internally </a:t>
            </a:r>
            <a:r>
              <a:rPr lang="en-US" altLang="en-US" dirty="0">
                <a:hlinkClick r:id="rId4"/>
              </a:rPr>
              <a:t>heterogeneous</a:t>
            </a:r>
            <a:r>
              <a:rPr lang="en-US" altLang="en-US" dirty="0"/>
              <a:t>   </a:t>
            </a:r>
            <a:br>
              <a:rPr lang="en-US" altLang="en-US" dirty="0"/>
            </a:br>
            <a:br>
              <a:rPr lang="en-US" altLang="en-US" dirty="0"/>
            </a:br>
            <a:endParaRPr lang="en-US" altLang="en-US" dirty="0"/>
          </a:p>
        </p:txBody>
      </p:sp>
      <p:sp>
        <p:nvSpPr>
          <p:cNvPr id="36869" name="Rectangle 4">
            <a:extLst>
              <a:ext uri="{FF2B5EF4-FFF2-40B4-BE49-F238E27FC236}">
                <a16:creationId xmlns:a16="http://schemas.microsoft.com/office/drawing/2014/main" id="{2F975F40-D00F-A109-90B6-0A05D67F8BD4}"/>
              </a:ext>
            </a:extLst>
          </p:cNvPr>
          <p:cNvSpPr>
            <a:spLocks noChangeArrowheads="1"/>
          </p:cNvSpPr>
          <p:nvPr/>
        </p:nvSpPr>
        <p:spPr bwMode="auto">
          <a:xfrm>
            <a:off x="1524001" y="-2361"/>
            <a:ext cx="65" cy="553998"/>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lIns="0" tIns="0" rIns="0" bIns="0"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0" name="Rectangle 5">
            <a:extLst>
              <a:ext uri="{FF2B5EF4-FFF2-40B4-BE49-F238E27FC236}">
                <a16:creationId xmlns:a16="http://schemas.microsoft.com/office/drawing/2014/main" id="{E9DD51D4-E377-0275-84D3-7614D56B63AE}"/>
              </a:ext>
            </a:extLst>
          </p:cNvPr>
          <p:cNvSpPr>
            <a:spLocks noChangeArrowheads="1"/>
          </p:cNvSpPr>
          <p:nvPr/>
        </p:nvSpPr>
        <p:spPr bwMode="auto">
          <a:xfrm>
            <a:off x="1524001" y="-2361"/>
            <a:ext cx="65" cy="553998"/>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lIns="0" tIns="0" rIns="0" bIns="0"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1" name="Rectangle 6">
            <a:extLst>
              <a:ext uri="{FF2B5EF4-FFF2-40B4-BE49-F238E27FC236}">
                <a16:creationId xmlns:a16="http://schemas.microsoft.com/office/drawing/2014/main" id="{AB84285F-BB64-F055-B9D1-7F662F0C728D}"/>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2" name="Rectangle 7">
            <a:extLst>
              <a:ext uri="{FF2B5EF4-FFF2-40B4-BE49-F238E27FC236}">
                <a16:creationId xmlns:a16="http://schemas.microsoft.com/office/drawing/2014/main" id="{41636A9C-17D1-7A41-E804-E1982202BCC9}"/>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3" name="Rectangle 8">
            <a:extLst>
              <a:ext uri="{FF2B5EF4-FFF2-40B4-BE49-F238E27FC236}">
                <a16:creationId xmlns:a16="http://schemas.microsoft.com/office/drawing/2014/main" id="{3EEC7A32-8702-3CC9-4216-F698A9464933}"/>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4" name="Rectangle 9">
            <a:extLst>
              <a:ext uri="{FF2B5EF4-FFF2-40B4-BE49-F238E27FC236}">
                <a16:creationId xmlns:a16="http://schemas.microsoft.com/office/drawing/2014/main" id="{66355F70-26A3-A65A-1859-2BE225D535BD}"/>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5" name="Rectangle 10">
            <a:extLst>
              <a:ext uri="{FF2B5EF4-FFF2-40B4-BE49-F238E27FC236}">
                <a16:creationId xmlns:a16="http://schemas.microsoft.com/office/drawing/2014/main" id="{E834C13C-FEF9-46F9-FC80-B7716C2D976F}"/>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6" name="Rectangle 11">
            <a:extLst>
              <a:ext uri="{FF2B5EF4-FFF2-40B4-BE49-F238E27FC236}">
                <a16:creationId xmlns:a16="http://schemas.microsoft.com/office/drawing/2014/main" id="{8C2B8DE8-EFA6-434F-7DB2-41B6669376E8}"/>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7" name="Rectangle 12">
            <a:extLst>
              <a:ext uri="{FF2B5EF4-FFF2-40B4-BE49-F238E27FC236}">
                <a16:creationId xmlns:a16="http://schemas.microsoft.com/office/drawing/2014/main" id="{90280095-0C20-937D-8C88-CC98574F9F2C}"/>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8" name="Rectangle 13">
            <a:extLst>
              <a:ext uri="{FF2B5EF4-FFF2-40B4-BE49-F238E27FC236}">
                <a16:creationId xmlns:a16="http://schemas.microsoft.com/office/drawing/2014/main" id="{71B906C7-4B32-F442-14C9-E04EFAF69A00}"/>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9" name="Rectangle 14">
            <a:extLst>
              <a:ext uri="{FF2B5EF4-FFF2-40B4-BE49-F238E27FC236}">
                <a16:creationId xmlns:a16="http://schemas.microsoft.com/office/drawing/2014/main" id="{BD3661CF-79C9-98E8-66EA-D166BB893017}"/>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0" name="Rectangle 15">
            <a:extLst>
              <a:ext uri="{FF2B5EF4-FFF2-40B4-BE49-F238E27FC236}">
                <a16:creationId xmlns:a16="http://schemas.microsoft.com/office/drawing/2014/main" id="{151DADA3-ECC6-B898-1903-E8097A4C459E}"/>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1" name="Rectangle 16">
            <a:extLst>
              <a:ext uri="{FF2B5EF4-FFF2-40B4-BE49-F238E27FC236}">
                <a16:creationId xmlns:a16="http://schemas.microsoft.com/office/drawing/2014/main" id="{DCB04B06-9330-079D-71AE-4DDEAB1B781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2" name="Rectangle 17">
            <a:extLst>
              <a:ext uri="{FF2B5EF4-FFF2-40B4-BE49-F238E27FC236}">
                <a16:creationId xmlns:a16="http://schemas.microsoft.com/office/drawing/2014/main" id="{1B352E78-AE14-8C1E-8881-972F43EAED6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3" name="Rectangle 18">
            <a:extLst>
              <a:ext uri="{FF2B5EF4-FFF2-40B4-BE49-F238E27FC236}">
                <a16:creationId xmlns:a16="http://schemas.microsoft.com/office/drawing/2014/main" id="{0F5EC20A-1E66-82AD-6AE7-7DCE591E70D0}"/>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4" name="Rectangle 19">
            <a:extLst>
              <a:ext uri="{FF2B5EF4-FFF2-40B4-BE49-F238E27FC236}">
                <a16:creationId xmlns:a16="http://schemas.microsoft.com/office/drawing/2014/main" id="{35657BD6-1396-CD60-397C-7957E409FF48}"/>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5" name="Rectangle 20">
            <a:extLst>
              <a:ext uri="{FF2B5EF4-FFF2-40B4-BE49-F238E27FC236}">
                <a16:creationId xmlns:a16="http://schemas.microsoft.com/office/drawing/2014/main" id="{B8162A2A-0B58-5E45-6DAB-6E329BA89DB1}"/>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6" name="Rectangle 21">
            <a:extLst>
              <a:ext uri="{FF2B5EF4-FFF2-40B4-BE49-F238E27FC236}">
                <a16:creationId xmlns:a16="http://schemas.microsoft.com/office/drawing/2014/main" id="{CC863861-53FD-B4BE-94C2-4CCB3D0E3D7D}"/>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7" name="Rectangle 22">
            <a:extLst>
              <a:ext uri="{FF2B5EF4-FFF2-40B4-BE49-F238E27FC236}">
                <a16:creationId xmlns:a16="http://schemas.microsoft.com/office/drawing/2014/main" id="{683B1BA8-4A10-D3CF-8F98-C540DAEF9D5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8" name="Rectangle 23">
            <a:extLst>
              <a:ext uri="{FF2B5EF4-FFF2-40B4-BE49-F238E27FC236}">
                <a16:creationId xmlns:a16="http://schemas.microsoft.com/office/drawing/2014/main" id="{536B98FD-6D0F-DE47-B8B7-53451A805A96}"/>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9" name="Rectangle 24">
            <a:extLst>
              <a:ext uri="{FF2B5EF4-FFF2-40B4-BE49-F238E27FC236}">
                <a16:creationId xmlns:a16="http://schemas.microsoft.com/office/drawing/2014/main" id="{64D79205-F2C1-16B3-3770-7B3144B6D22E}"/>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0" name="Rectangle 25">
            <a:extLst>
              <a:ext uri="{FF2B5EF4-FFF2-40B4-BE49-F238E27FC236}">
                <a16:creationId xmlns:a16="http://schemas.microsoft.com/office/drawing/2014/main" id="{1B99061A-6B88-64EB-0421-7B8E5C919333}"/>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1" name="Rectangle 26">
            <a:extLst>
              <a:ext uri="{FF2B5EF4-FFF2-40B4-BE49-F238E27FC236}">
                <a16:creationId xmlns:a16="http://schemas.microsoft.com/office/drawing/2014/main" id="{36D663E0-2264-E0DB-1105-D3CAF942FC52}"/>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2" name="Rectangle 27">
            <a:extLst>
              <a:ext uri="{FF2B5EF4-FFF2-40B4-BE49-F238E27FC236}">
                <a16:creationId xmlns:a16="http://schemas.microsoft.com/office/drawing/2014/main" id="{E249AB18-3A04-B664-D304-67E40D6BEF0F}"/>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3" name="Rectangle 28">
            <a:extLst>
              <a:ext uri="{FF2B5EF4-FFF2-40B4-BE49-F238E27FC236}">
                <a16:creationId xmlns:a16="http://schemas.microsoft.com/office/drawing/2014/main" id="{6399B8D6-569D-5169-0E14-DB4347D25EF2}"/>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4" name="Rectangle 29">
            <a:extLst>
              <a:ext uri="{FF2B5EF4-FFF2-40B4-BE49-F238E27FC236}">
                <a16:creationId xmlns:a16="http://schemas.microsoft.com/office/drawing/2014/main" id="{186FA6CE-1E7A-6431-B02E-9A347BACD6EF}"/>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5" name="Rectangle 30">
            <a:extLst>
              <a:ext uri="{FF2B5EF4-FFF2-40B4-BE49-F238E27FC236}">
                <a16:creationId xmlns:a16="http://schemas.microsoft.com/office/drawing/2014/main" id="{CF12CF7D-3AA3-A3C7-9F1B-D264BC108218}"/>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6" name="Rectangle 31">
            <a:extLst>
              <a:ext uri="{FF2B5EF4-FFF2-40B4-BE49-F238E27FC236}">
                <a16:creationId xmlns:a16="http://schemas.microsoft.com/office/drawing/2014/main" id="{F7A7D8F3-FC24-3F79-47CB-16D87527B4C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7" name="Rectangle 32">
            <a:extLst>
              <a:ext uri="{FF2B5EF4-FFF2-40B4-BE49-F238E27FC236}">
                <a16:creationId xmlns:a16="http://schemas.microsoft.com/office/drawing/2014/main" id="{61CE5E4A-E588-7980-23EF-972E9B7626B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8" name="Rectangle 33">
            <a:extLst>
              <a:ext uri="{FF2B5EF4-FFF2-40B4-BE49-F238E27FC236}">
                <a16:creationId xmlns:a16="http://schemas.microsoft.com/office/drawing/2014/main" id="{6C1EF7FA-5607-831A-0263-36F24EA8313D}"/>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9" name="Rectangle 34">
            <a:extLst>
              <a:ext uri="{FF2B5EF4-FFF2-40B4-BE49-F238E27FC236}">
                <a16:creationId xmlns:a16="http://schemas.microsoft.com/office/drawing/2014/main" id="{1E4BCF76-11FE-8FA7-E8A2-BCCCA8067901}"/>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900" name="Rectangle 35">
            <a:extLst>
              <a:ext uri="{FF2B5EF4-FFF2-40B4-BE49-F238E27FC236}">
                <a16:creationId xmlns:a16="http://schemas.microsoft.com/office/drawing/2014/main" id="{F7420C9A-9154-538A-9AA2-EDC9D839855A}"/>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901" name="Rectangle 36">
            <a:extLst>
              <a:ext uri="{FF2B5EF4-FFF2-40B4-BE49-F238E27FC236}">
                <a16:creationId xmlns:a16="http://schemas.microsoft.com/office/drawing/2014/main" id="{2D4E409E-0523-E8BC-3390-E6FCAE98D65E}"/>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grpSp>
        <p:nvGrpSpPr>
          <p:cNvPr id="2" name="Group 1">
            <a:extLst>
              <a:ext uri="{FF2B5EF4-FFF2-40B4-BE49-F238E27FC236}">
                <a16:creationId xmlns:a16="http://schemas.microsoft.com/office/drawing/2014/main" id="{BAEB9656-CCC4-F7D6-429C-8FC5B3F336D4}"/>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FB0881BC-2031-8FB2-6D0E-9C8047D07EE9}"/>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42BCEBF-FFF4-08A3-9317-B2DEB043EA4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E0D9C7D-0E71-9EA4-5AA9-90C12434DEFF}"/>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4769E37-79AC-EE6C-1B0B-F685205AB204}"/>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cSld>
  <p:clrMapOvr>
    <a:masterClrMapping/>
  </p:clrMapOvr>
  <p:transition advTm="484"/>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F390FB5-34B0-DFF3-595A-81A84D82FF59}"/>
              </a:ext>
            </a:extLst>
          </p:cNvPr>
          <p:cNvSpPr>
            <a:spLocks noGrp="1" noChangeArrowheads="1"/>
          </p:cNvSpPr>
          <p:nvPr>
            <p:ph type="title"/>
          </p:nvPr>
        </p:nvSpPr>
        <p:spPr>
          <a:xfrm>
            <a:off x="766618" y="277813"/>
            <a:ext cx="7786255" cy="1234355"/>
          </a:xfrm>
        </p:spPr>
        <p:txBody>
          <a:bodyPr>
            <a:normAutofit/>
          </a:bodyPr>
          <a:lstStyle/>
          <a:p>
            <a:pPr algn="l"/>
            <a:r>
              <a:rPr lang="en-US" sz="4800" b="1" i="0" dirty="0">
                <a:solidFill>
                  <a:srgbClr val="7030A0"/>
                </a:solidFill>
                <a:effectLst/>
                <a:latin typeface="Arial" panose="020B0604020202020204" pitchFamily="34" charset="0"/>
                <a:cs typeface="Arial" panose="020B0604020202020204" pitchFamily="34" charset="0"/>
              </a:rPr>
              <a:t>Video on Sampling</a:t>
            </a:r>
          </a:p>
        </p:txBody>
      </p:sp>
      <p:sp>
        <p:nvSpPr>
          <p:cNvPr id="36867" name="Slide Number Placeholder 5">
            <a:extLst>
              <a:ext uri="{FF2B5EF4-FFF2-40B4-BE49-F238E27FC236}">
                <a16:creationId xmlns:a16="http://schemas.microsoft.com/office/drawing/2014/main" id="{58F51B7B-A76C-4E4E-E758-9A293BBB52A7}"/>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9816FFC0-036F-4BB5-8717-97276E1613BC}" type="slidenum">
              <a:rPr lang="en-US" altLang="en-US">
                <a:solidFill>
                  <a:srgbClr val="FFFFFF"/>
                </a:solidFill>
                <a:latin typeface="Franklin Gothic Book" panose="020B0503020102020204" pitchFamily="34" charset="0"/>
              </a:rPr>
              <a:pPr algn="l"/>
              <a:t>71</a:t>
            </a:fld>
            <a:endParaRPr lang="en-US" altLang="en-US">
              <a:solidFill>
                <a:srgbClr val="FFFFFF"/>
              </a:solidFill>
              <a:latin typeface="Franklin Gothic Book" panose="020B0503020102020204" pitchFamily="34" charset="0"/>
            </a:endParaRPr>
          </a:p>
        </p:txBody>
      </p:sp>
      <p:sp>
        <p:nvSpPr>
          <p:cNvPr id="36869" name="Rectangle 4">
            <a:extLst>
              <a:ext uri="{FF2B5EF4-FFF2-40B4-BE49-F238E27FC236}">
                <a16:creationId xmlns:a16="http://schemas.microsoft.com/office/drawing/2014/main" id="{2F975F40-D00F-A109-90B6-0A05D67F8BD4}"/>
              </a:ext>
            </a:extLst>
          </p:cNvPr>
          <p:cNvSpPr>
            <a:spLocks noChangeArrowheads="1"/>
          </p:cNvSpPr>
          <p:nvPr/>
        </p:nvSpPr>
        <p:spPr bwMode="auto">
          <a:xfrm>
            <a:off x="1524001" y="-2361"/>
            <a:ext cx="65" cy="553998"/>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lIns="0" tIns="0" rIns="0" bIns="0"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0" name="Rectangle 5">
            <a:extLst>
              <a:ext uri="{FF2B5EF4-FFF2-40B4-BE49-F238E27FC236}">
                <a16:creationId xmlns:a16="http://schemas.microsoft.com/office/drawing/2014/main" id="{E9DD51D4-E377-0275-84D3-7614D56B63AE}"/>
              </a:ext>
            </a:extLst>
          </p:cNvPr>
          <p:cNvSpPr>
            <a:spLocks noChangeArrowheads="1"/>
          </p:cNvSpPr>
          <p:nvPr/>
        </p:nvSpPr>
        <p:spPr bwMode="auto">
          <a:xfrm>
            <a:off x="1524001" y="-2361"/>
            <a:ext cx="65" cy="553998"/>
          </a:xfrm>
          <a:prstGeom prst="rect">
            <a:avLst/>
          </a:prstGeom>
          <a:solidFill>
            <a:srgbClr val="FFFFFF"/>
          </a:solidFill>
          <a:ln>
            <a:noFill/>
          </a:ln>
          <a:extLs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lIns="0" tIns="0" rIns="0" bIns="0"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1" name="Rectangle 6">
            <a:extLst>
              <a:ext uri="{FF2B5EF4-FFF2-40B4-BE49-F238E27FC236}">
                <a16:creationId xmlns:a16="http://schemas.microsoft.com/office/drawing/2014/main" id="{AB84285F-BB64-F055-B9D1-7F662F0C728D}"/>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2" name="Rectangle 7">
            <a:extLst>
              <a:ext uri="{FF2B5EF4-FFF2-40B4-BE49-F238E27FC236}">
                <a16:creationId xmlns:a16="http://schemas.microsoft.com/office/drawing/2014/main" id="{41636A9C-17D1-7A41-E804-E1982202BCC9}"/>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3" name="Rectangle 8">
            <a:extLst>
              <a:ext uri="{FF2B5EF4-FFF2-40B4-BE49-F238E27FC236}">
                <a16:creationId xmlns:a16="http://schemas.microsoft.com/office/drawing/2014/main" id="{3EEC7A32-8702-3CC9-4216-F698A9464933}"/>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4" name="Rectangle 9">
            <a:extLst>
              <a:ext uri="{FF2B5EF4-FFF2-40B4-BE49-F238E27FC236}">
                <a16:creationId xmlns:a16="http://schemas.microsoft.com/office/drawing/2014/main" id="{66355F70-26A3-A65A-1859-2BE225D535BD}"/>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5" name="Rectangle 10">
            <a:extLst>
              <a:ext uri="{FF2B5EF4-FFF2-40B4-BE49-F238E27FC236}">
                <a16:creationId xmlns:a16="http://schemas.microsoft.com/office/drawing/2014/main" id="{E834C13C-FEF9-46F9-FC80-B7716C2D976F}"/>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6" name="Rectangle 11">
            <a:extLst>
              <a:ext uri="{FF2B5EF4-FFF2-40B4-BE49-F238E27FC236}">
                <a16:creationId xmlns:a16="http://schemas.microsoft.com/office/drawing/2014/main" id="{8C2B8DE8-EFA6-434F-7DB2-41B6669376E8}"/>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7" name="Rectangle 12">
            <a:extLst>
              <a:ext uri="{FF2B5EF4-FFF2-40B4-BE49-F238E27FC236}">
                <a16:creationId xmlns:a16="http://schemas.microsoft.com/office/drawing/2014/main" id="{90280095-0C20-937D-8C88-CC98574F9F2C}"/>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8" name="Rectangle 13">
            <a:extLst>
              <a:ext uri="{FF2B5EF4-FFF2-40B4-BE49-F238E27FC236}">
                <a16:creationId xmlns:a16="http://schemas.microsoft.com/office/drawing/2014/main" id="{71B906C7-4B32-F442-14C9-E04EFAF69A00}"/>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79" name="Rectangle 14">
            <a:extLst>
              <a:ext uri="{FF2B5EF4-FFF2-40B4-BE49-F238E27FC236}">
                <a16:creationId xmlns:a16="http://schemas.microsoft.com/office/drawing/2014/main" id="{BD3661CF-79C9-98E8-66EA-D166BB893017}"/>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0" name="Rectangle 15">
            <a:extLst>
              <a:ext uri="{FF2B5EF4-FFF2-40B4-BE49-F238E27FC236}">
                <a16:creationId xmlns:a16="http://schemas.microsoft.com/office/drawing/2014/main" id="{151DADA3-ECC6-B898-1903-E8097A4C459E}"/>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1" name="Rectangle 16">
            <a:extLst>
              <a:ext uri="{FF2B5EF4-FFF2-40B4-BE49-F238E27FC236}">
                <a16:creationId xmlns:a16="http://schemas.microsoft.com/office/drawing/2014/main" id="{DCB04B06-9330-079D-71AE-4DDEAB1B781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2" name="Rectangle 17">
            <a:extLst>
              <a:ext uri="{FF2B5EF4-FFF2-40B4-BE49-F238E27FC236}">
                <a16:creationId xmlns:a16="http://schemas.microsoft.com/office/drawing/2014/main" id="{1B352E78-AE14-8C1E-8881-972F43EAED6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3" name="Rectangle 18">
            <a:extLst>
              <a:ext uri="{FF2B5EF4-FFF2-40B4-BE49-F238E27FC236}">
                <a16:creationId xmlns:a16="http://schemas.microsoft.com/office/drawing/2014/main" id="{0F5EC20A-1E66-82AD-6AE7-7DCE591E70D0}"/>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4" name="Rectangle 19">
            <a:extLst>
              <a:ext uri="{FF2B5EF4-FFF2-40B4-BE49-F238E27FC236}">
                <a16:creationId xmlns:a16="http://schemas.microsoft.com/office/drawing/2014/main" id="{35657BD6-1396-CD60-397C-7957E409FF48}"/>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5" name="Rectangle 20">
            <a:extLst>
              <a:ext uri="{FF2B5EF4-FFF2-40B4-BE49-F238E27FC236}">
                <a16:creationId xmlns:a16="http://schemas.microsoft.com/office/drawing/2014/main" id="{B8162A2A-0B58-5E45-6DAB-6E329BA89DB1}"/>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endParaRPr lang="en-US" altLang="en-US">
              <a:latin typeface="Arial" panose="020B0604020202020204" pitchFamily="34" charset="0"/>
            </a:endParaRPr>
          </a:p>
        </p:txBody>
      </p:sp>
      <p:sp>
        <p:nvSpPr>
          <p:cNvPr id="36886" name="Rectangle 21">
            <a:extLst>
              <a:ext uri="{FF2B5EF4-FFF2-40B4-BE49-F238E27FC236}">
                <a16:creationId xmlns:a16="http://schemas.microsoft.com/office/drawing/2014/main" id="{CC863861-53FD-B4BE-94C2-4CCB3D0E3D7D}"/>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7" name="Rectangle 22">
            <a:extLst>
              <a:ext uri="{FF2B5EF4-FFF2-40B4-BE49-F238E27FC236}">
                <a16:creationId xmlns:a16="http://schemas.microsoft.com/office/drawing/2014/main" id="{683B1BA8-4A10-D3CF-8F98-C540DAEF9D5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8" name="Rectangle 23">
            <a:extLst>
              <a:ext uri="{FF2B5EF4-FFF2-40B4-BE49-F238E27FC236}">
                <a16:creationId xmlns:a16="http://schemas.microsoft.com/office/drawing/2014/main" id="{536B98FD-6D0F-DE47-B8B7-53451A805A96}"/>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89" name="Rectangle 24">
            <a:extLst>
              <a:ext uri="{FF2B5EF4-FFF2-40B4-BE49-F238E27FC236}">
                <a16:creationId xmlns:a16="http://schemas.microsoft.com/office/drawing/2014/main" id="{64D79205-F2C1-16B3-3770-7B3144B6D22E}"/>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0" name="Rectangle 25">
            <a:extLst>
              <a:ext uri="{FF2B5EF4-FFF2-40B4-BE49-F238E27FC236}">
                <a16:creationId xmlns:a16="http://schemas.microsoft.com/office/drawing/2014/main" id="{1B99061A-6B88-64EB-0421-7B8E5C919333}"/>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1" name="Rectangle 26">
            <a:extLst>
              <a:ext uri="{FF2B5EF4-FFF2-40B4-BE49-F238E27FC236}">
                <a16:creationId xmlns:a16="http://schemas.microsoft.com/office/drawing/2014/main" id="{36D663E0-2264-E0DB-1105-D3CAF942FC52}"/>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2" name="Rectangle 27">
            <a:extLst>
              <a:ext uri="{FF2B5EF4-FFF2-40B4-BE49-F238E27FC236}">
                <a16:creationId xmlns:a16="http://schemas.microsoft.com/office/drawing/2014/main" id="{E249AB18-3A04-B664-D304-67E40D6BEF0F}"/>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3" name="Rectangle 28">
            <a:extLst>
              <a:ext uri="{FF2B5EF4-FFF2-40B4-BE49-F238E27FC236}">
                <a16:creationId xmlns:a16="http://schemas.microsoft.com/office/drawing/2014/main" id="{6399B8D6-569D-5169-0E14-DB4347D25EF2}"/>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4" name="Rectangle 29">
            <a:extLst>
              <a:ext uri="{FF2B5EF4-FFF2-40B4-BE49-F238E27FC236}">
                <a16:creationId xmlns:a16="http://schemas.microsoft.com/office/drawing/2014/main" id="{186FA6CE-1E7A-6431-B02E-9A347BACD6EF}"/>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5" name="Rectangle 30">
            <a:extLst>
              <a:ext uri="{FF2B5EF4-FFF2-40B4-BE49-F238E27FC236}">
                <a16:creationId xmlns:a16="http://schemas.microsoft.com/office/drawing/2014/main" id="{CF12CF7D-3AA3-A3C7-9F1B-D264BC108218}"/>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6" name="Rectangle 31">
            <a:extLst>
              <a:ext uri="{FF2B5EF4-FFF2-40B4-BE49-F238E27FC236}">
                <a16:creationId xmlns:a16="http://schemas.microsoft.com/office/drawing/2014/main" id="{F7A7D8F3-FC24-3F79-47CB-16D87527B4C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7" name="Rectangle 32">
            <a:extLst>
              <a:ext uri="{FF2B5EF4-FFF2-40B4-BE49-F238E27FC236}">
                <a16:creationId xmlns:a16="http://schemas.microsoft.com/office/drawing/2014/main" id="{61CE5E4A-E588-7980-23EF-972E9B7626BB}"/>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8" name="Rectangle 33">
            <a:extLst>
              <a:ext uri="{FF2B5EF4-FFF2-40B4-BE49-F238E27FC236}">
                <a16:creationId xmlns:a16="http://schemas.microsoft.com/office/drawing/2014/main" id="{6C1EF7FA-5607-831A-0263-36F24EA8313D}"/>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899" name="Rectangle 34">
            <a:extLst>
              <a:ext uri="{FF2B5EF4-FFF2-40B4-BE49-F238E27FC236}">
                <a16:creationId xmlns:a16="http://schemas.microsoft.com/office/drawing/2014/main" id="{1E4BCF76-11FE-8FA7-E8A2-BCCCA8067901}"/>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900" name="Rectangle 35">
            <a:extLst>
              <a:ext uri="{FF2B5EF4-FFF2-40B4-BE49-F238E27FC236}">
                <a16:creationId xmlns:a16="http://schemas.microsoft.com/office/drawing/2014/main" id="{F7420C9A-9154-538A-9AA2-EDC9D839855A}"/>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sp>
        <p:nvSpPr>
          <p:cNvPr id="36901" name="Rectangle 36">
            <a:extLst>
              <a:ext uri="{FF2B5EF4-FFF2-40B4-BE49-F238E27FC236}">
                <a16:creationId xmlns:a16="http://schemas.microsoft.com/office/drawing/2014/main" id="{2D4E409E-0523-E8BC-3390-E6FCAE98D65E}"/>
              </a:ext>
            </a:extLst>
          </p:cNvPr>
          <p:cNvSpPr>
            <a:spLocks noChangeArrowheads="1"/>
          </p:cNvSpPr>
          <p:nvPr/>
        </p:nvSpPr>
        <p:spPr bwMode="auto">
          <a:xfrm>
            <a:off x="1524000" y="0"/>
            <a:ext cx="1841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nchor="ct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latin typeface="Arial" panose="020B0604020202020204" pitchFamily="34" charset="0"/>
            </a:endParaRPr>
          </a:p>
          <a:p>
            <a:br>
              <a:rPr lang="en-US" altLang="en-US">
                <a:latin typeface="Arial" panose="020B0604020202020204" pitchFamily="34" charset="0"/>
              </a:rPr>
            </a:br>
            <a:endParaRPr lang="en-US" altLang="en-US">
              <a:latin typeface="Arial" panose="020B0604020202020204" pitchFamily="34" charset="0"/>
            </a:endParaRPr>
          </a:p>
        </p:txBody>
      </p:sp>
      <p:grpSp>
        <p:nvGrpSpPr>
          <p:cNvPr id="2" name="Group 1">
            <a:extLst>
              <a:ext uri="{FF2B5EF4-FFF2-40B4-BE49-F238E27FC236}">
                <a16:creationId xmlns:a16="http://schemas.microsoft.com/office/drawing/2014/main" id="{BAEB9656-CCC4-F7D6-429C-8FC5B3F336D4}"/>
              </a:ext>
            </a:extLst>
          </p:cNvPr>
          <p:cNvGrpSpPr/>
          <p:nvPr/>
        </p:nvGrpSpPr>
        <p:grpSpPr>
          <a:xfrm>
            <a:off x="0" y="6237297"/>
            <a:ext cx="12192000" cy="620703"/>
            <a:chOff x="0" y="5578608"/>
            <a:chExt cx="12192000" cy="1279393"/>
          </a:xfrm>
        </p:grpSpPr>
        <p:pic>
          <p:nvPicPr>
            <p:cNvPr id="3" name="Picture 2">
              <a:extLst>
                <a:ext uri="{FF2B5EF4-FFF2-40B4-BE49-F238E27FC236}">
                  <a16:creationId xmlns:a16="http://schemas.microsoft.com/office/drawing/2014/main" id="{FB0881BC-2031-8FB2-6D0E-9C8047D07EE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42BCEBF-FFF4-08A3-9317-B2DEB043EA4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E0D9C7D-0E71-9EA4-5AA9-90C12434DEF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4769E37-79AC-EE6C-1B0B-F685205AB20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TextBox 7">
            <a:extLst>
              <a:ext uri="{FF2B5EF4-FFF2-40B4-BE49-F238E27FC236}">
                <a16:creationId xmlns:a16="http://schemas.microsoft.com/office/drawing/2014/main" id="{4AF92BB5-7E9F-2F6D-22E4-E632AF67936C}"/>
              </a:ext>
            </a:extLst>
          </p:cNvPr>
          <p:cNvSpPr txBox="1"/>
          <p:nvPr/>
        </p:nvSpPr>
        <p:spPr>
          <a:xfrm>
            <a:off x="452582" y="4802909"/>
            <a:ext cx="8931563" cy="1508105"/>
          </a:xfrm>
          <a:prstGeom prst="rect">
            <a:avLst/>
          </a:prstGeom>
          <a:noFill/>
        </p:spPr>
        <p:txBody>
          <a:bodyPr wrap="square">
            <a:spAutoFit/>
          </a:bodyPr>
          <a:lstStyle/>
          <a:p>
            <a:r>
              <a:rPr lang="en-GB" sz="2800" dirty="0"/>
              <a:t>Sampling (4:55 mins) </a:t>
            </a:r>
            <a:endParaRPr lang="en-GB" sz="2800" dirty="0">
              <a:hlinkClick r:id="rId5"/>
            </a:endParaRPr>
          </a:p>
          <a:p>
            <a:r>
              <a:rPr lang="en-GB" sz="3600" dirty="0">
                <a:hlinkClick r:id="rId5"/>
              </a:rPr>
              <a:t>https://youtu.be/be9e-Q-jC-0</a:t>
            </a:r>
            <a:endParaRPr lang="en-GB" sz="3600" dirty="0"/>
          </a:p>
          <a:p>
            <a:endParaRPr lang="en-GB" sz="2800" dirty="0"/>
          </a:p>
        </p:txBody>
      </p:sp>
      <p:pic>
        <p:nvPicPr>
          <p:cNvPr id="10" name="Picture 9">
            <a:extLst>
              <a:ext uri="{FF2B5EF4-FFF2-40B4-BE49-F238E27FC236}">
                <a16:creationId xmlns:a16="http://schemas.microsoft.com/office/drawing/2014/main" id="{DA196CC5-6EF4-6680-B223-7C8B1EB31C00}"/>
              </a:ext>
            </a:extLst>
          </p:cNvPr>
          <p:cNvPicPr>
            <a:picLocks noChangeAspect="1"/>
          </p:cNvPicPr>
          <p:nvPr/>
        </p:nvPicPr>
        <p:blipFill rotWithShape="1">
          <a:blip r:embed="rId6"/>
          <a:srcRect l="4748" t="19529" r="41830" b="21548"/>
          <a:stretch/>
        </p:blipFill>
        <p:spPr>
          <a:xfrm>
            <a:off x="7072950" y="1182036"/>
            <a:ext cx="4352432" cy="3200401"/>
          </a:xfrm>
          <a:prstGeom prst="rect">
            <a:avLst/>
          </a:prstGeom>
        </p:spPr>
      </p:pic>
    </p:spTree>
    <p:extLst>
      <p:ext uri="{BB962C8B-B14F-4D97-AF65-F5344CB8AC3E}">
        <p14:creationId xmlns:p14="http://schemas.microsoft.com/office/powerpoint/2010/main" val="1392935605"/>
      </p:ext>
    </p:extLst>
  </p:cSld>
  <p:clrMapOvr>
    <a:masterClrMapping/>
  </p:clrMapOvr>
  <p:transition advTm="484"/>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E6AEAC-F6C6-652C-379A-CCC238FB47A2}"/>
              </a:ext>
            </a:extLst>
          </p:cNvPr>
          <p:cNvPicPr>
            <a:picLocks noChangeAspect="1"/>
          </p:cNvPicPr>
          <p:nvPr/>
        </p:nvPicPr>
        <p:blipFill>
          <a:blip r:embed="rId2"/>
          <a:srcRect l="1330" r="16329"/>
          <a:stretch>
            <a:fillRect/>
          </a:stretch>
        </p:blipFill>
        <p:spPr>
          <a:xfrm>
            <a:off x="35772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6" name="Picture 5">
            <a:extLst>
              <a:ext uri="{FF2B5EF4-FFF2-40B4-BE49-F238E27FC236}">
                <a16:creationId xmlns:a16="http://schemas.microsoft.com/office/drawing/2014/main" id="{5F6A55A4-FD2C-5BAD-68B9-5E73AB34CC99}"/>
              </a:ext>
            </a:extLst>
          </p:cNvPr>
          <p:cNvPicPr>
            <a:picLocks noChangeAspect="1"/>
          </p:cNvPicPr>
          <p:nvPr/>
        </p:nvPicPr>
        <p:blipFill>
          <a:blip r:embed="rId3"/>
          <a:srcRect l="13738" r="1" b="1"/>
          <a:stretch>
            <a:fillRect/>
          </a:stretch>
        </p:blipFill>
        <p:spPr>
          <a:xfrm>
            <a:off x="7822523" y="3456433"/>
            <a:ext cx="4369477" cy="3401568"/>
          </a:xfrm>
          <a:custGeom>
            <a:avLst/>
            <a:gdLst/>
            <a:ahLst/>
            <a:cxnLst/>
            <a:rect l="l" t="t" r="r" b="b"/>
            <a:pathLst>
              <a:path w="4369477" h="3401568">
                <a:moveTo>
                  <a:pt x="781270" y="0"/>
                </a:moveTo>
                <a:lnTo>
                  <a:pt x="4369477" y="0"/>
                </a:lnTo>
                <a:lnTo>
                  <a:pt x="4369477" y="3401568"/>
                </a:lnTo>
                <a:lnTo>
                  <a:pt x="0" y="3401568"/>
                </a:lnTo>
                <a:lnTo>
                  <a:pt x="1963" y="3397912"/>
                </a:lnTo>
                <a:cubicBezTo>
                  <a:pt x="454182" y="2512619"/>
                  <a:pt x="736170" y="1430108"/>
                  <a:pt x="776876" y="254399"/>
                </a:cubicBezTo>
                <a:close/>
              </a:path>
            </a:pathLst>
          </a:custGeom>
        </p:spPr>
      </p:pic>
      <p:pic>
        <p:nvPicPr>
          <p:cNvPr id="7" name="Picture 6">
            <a:extLst>
              <a:ext uri="{FF2B5EF4-FFF2-40B4-BE49-F238E27FC236}">
                <a16:creationId xmlns:a16="http://schemas.microsoft.com/office/drawing/2014/main" id="{EAF568A0-2D4A-EBB1-C6C5-F6129F41F60D}"/>
              </a:ext>
            </a:extLst>
          </p:cNvPr>
          <p:cNvPicPr>
            <a:picLocks noChangeAspect="1"/>
          </p:cNvPicPr>
          <p:nvPr/>
        </p:nvPicPr>
        <p:blipFill>
          <a:blip r:embed="rId4"/>
          <a:srcRect r="2" b="3680"/>
          <a:stretch>
            <a:fillRect/>
          </a:stretch>
        </p:blipFill>
        <p:spPr>
          <a:xfrm>
            <a:off x="3630260"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p:nvSpPr>
          <p:cNvPr id="2" name="Title 1">
            <a:extLst>
              <a:ext uri="{FF2B5EF4-FFF2-40B4-BE49-F238E27FC236}">
                <a16:creationId xmlns:a16="http://schemas.microsoft.com/office/drawing/2014/main" id="{77A7E36E-2C47-E4BF-B7DC-9623B2DC08BC}"/>
              </a:ext>
            </a:extLst>
          </p:cNvPr>
          <p:cNvSpPr>
            <a:spLocks noGrp="1"/>
          </p:cNvSpPr>
          <p:nvPr>
            <p:ph type="title"/>
          </p:nvPr>
        </p:nvSpPr>
        <p:spPr>
          <a:xfrm>
            <a:off x="438912" y="1508760"/>
            <a:ext cx="3429000" cy="2898648"/>
          </a:xfrm>
        </p:spPr>
        <p:txBody>
          <a:bodyPr vert="horz" lIns="91440" tIns="45720" rIns="91440" bIns="45720" rtlCol="0" anchor="b">
            <a:normAutofit/>
          </a:bodyPr>
          <a:lstStyle/>
          <a:p>
            <a:r>
              <a:rPr lang="en-US" sz="4000" kern="1200">
                <a:solidFill>
                  <a:schemeClr val="tx1"/>
                </a:solidFill>
                <a:latin typeface="+mj-lt"/>
                <a:ea typeface="+mj-ea"/>
                <a:cs typeface="+mj-cs"/>
              </a:rPr>
              <a:t>NON-PROBABILITY SAMPLING</a:t>
            </a:r>
          </a:p>
        </p:txBody>
      </p:sp>
      <p:pic>
        <p:nvPicPr>
          <p:cNvPr id="5" name="Picture 4">
            <a:extLst>
              <a:ext uri="{FF2B5EF4-FFF2-40B4-BE49-F238E27FC236}">
                <a16:creationId xmlns:a16="http://schemas.microsoft.com/office/drawing/2014/main" id="{1A010B9C-80E1-C09F-56B4-F669315CF7B7}"/>
              </a:ext>
            </a:extLst>
          </p:cNvPr>
          <p:cNvPicPr>
            <a:picLocks noChangeAspect="1"/>
          </p:cNvPicPr>
          <p:nvPr/>
        </p:nvPicPr>
        <p:blipFill>
          <a:blip r:embed="rId5"/>
          <a:srcRect l="8581" r="3242" b="-4"/>
          <a:stretch>
            <a:fillRect/>
          </a:stretch>
        </p:blipFill>
        <p:spPr>
          <a:xfrm>
            <a:off x="7845207" y="10"/>
            <a:ext cx="4346795" cy="3401558"/>
          </a:xfrm>
          <a:custGeom>
            <a:avLst/>
            <a:gdLst/>
            <a:ahLst/>
            <a:cxnLst/>
            <a:rect l="l" t="t" r="r" b="b"/>
            <a:pathLst>
              <a:path w="4346795" h="3401568">
                <a:moveTo>
                  <a:pt x="0" y="0"/>
                </a:moveTo>
                <a:lnTo>
                  <a:pt x="4346795" y="0"/>
                </a:lnTo>
                <a:lnTo>
                  <a:pt x="4346795"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4046205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DC424E45-40FB-67BA-F484-B8A6F94F5244}"/>
              </a:ext>
            </a:extLst>
          </p:cNvPr>
          <p:cNvSpPr>
            <a:spLocks noGrp="1" noChangeArrowheads="1"/>
          </p:cNvSpPr>
          <p:nvPr>
            <p:ph type="title"/>
          </p:nvPr>
        </p:nvSpPr>
        <p:spPr>
          <a:xfrm>
            <a:off x="3973902" y="138498"/>
            <a:ext cx="8397813" cy="710301"/>
          </a:xfrm>
        </p:spPr>
        <p:txBody>
          <a:bodyPr>
            <a:normAutofit/>
          </a:bodyPr>
          <a:lstStyle/>
          <a:p>
            <a:pPr eaLnBrk="1" hangingPunct="1">
              <a:defRPr/>
            </a:pPr>
            <a:r>
              <a:rPr lang="en-US" dirty="0"/>
              <a:t>NON-PROBABILITY SAMPLING</a:t>
            </a:r>
          </a:p>
        </p:txBody>
      </p:sp>
      <p:pic>
        <p:nvPicPr>
          <p:cNvPr id="37893" name="Picture 37892" descr="Colorful carved figures of humans">
            <a:extLst>
              <a:ext uri="{FF2B5EF4-FFF2-40B4-BE49-F238E27FC236}">
                <a16:creationId xmlns:a16="http://schemas.microsoft.com/office/drawing/2014/main" id="{5952E2EC-32CC-907B-D881-B2205E95B194}"/>
              </a:ext>
            </a:extLst>
          </p:cNvPr>
          <p:cNvPicPr>
            <a:picLocks noChangeAspect="1"/>
          </p:cNvPicPr>
          <p:nvPr/>
        </p:nvPicPr>
        <p:blipFill>
          <a:blip r:embed="rId2"/>
          <a:srcRect l="18343" r="18110" b="-1"/>
          <a:stretch>
            <a:fillRect/>
          </a:stretch>
        </p:blipFill>
        <p:spPr>
          <a:xfrm>
            <a:off x="21" y="10"/>
            <a:ext cx="4790438" cy="5371129"/>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2532" name="Rectangle 3">
            <a:extLst>
              <a:ext uri="{FF2B5EF4-FFF2-40B4-BE49-F238E27FC236}">
                <a16:creationId xmlns:a16="http://schemas.microsoft.com/office/drawing/2014/main" id="{DCDB3D26-6EFD-821D-FC19-CF217E3F6200}"/>
              </a:ext>
            </a:extLst>
          </p:cNvPr>
          <p:cNvSpPr>
            <a:spLocks noGrp="1" noChangeArrowheads="1"/>
          </p:cNvSpPr>
          <p:nvPr>
            <p:ph sz="quarter" idx="1"/>
          </p:nvPr>
        </p:nvSpPr>
        <p:spPr>
          <a:xfrm>
            <a:off x="4468483" y="1147551"/>
            <a:ext cx="7563637" cy="5411697"/>
          </a:xfrm>
        </p:spPr>
        <p:txBody>
          <a:bodyPr>
            <a:noAutofit/>
          </a:bodyPr>
          <a:lstStyle/>
          <a:p>
            <a:pPr algn="just" eaLnBrk="1" hangingPunct="1">
              <a:defRPr/>
            </a:pPr>
            <a:r>
              <a:rPr lang="en-US" sz="2400" dirty="0"/>
              <a:t>Any sampling method where some elements of population have </a:t>
            </a:r>
            <a:r>
              <a:rPr lang="en-US" sz="2400" i="1" dirty="0"/>
              <a:t>no</a:t>
            </a:r>
            <a:r>
              <a:rPr lang="en-US" sz="2400" dirty="0"/>
              <a:t> chance of selection , or where the probability of selection can't be accurately determined. It involves the selection of elements based on assumptions regarding the population of interest, </a:t>
            </a:r>
          </a:p>
          <a:p>
            <a:pPr algn="just" eaLnBrk="1" hangingPunct="1">
              <a:defRPr/>
            </a:pPr>
            <a:r>
              <a:rPr lang="en-US" sz="2400" i="1" dirty="0"/>
              <a:t>Example: We visit every household in a given street, and interview the first person to answer the door. In any household with more than one occupant, this is a nonprobability sample, because some people are more likely to answer the door (e.g. an unemployed person who spends most of their time at home is more likely to answer than an employed housemate who might be at work when the interviewer calls) and it's not practical to calculate these probabilities.</a:t>
            </a:r>
            <a:endParaRPr lang="en-US" sz="2400" dirty="0"/>
          </a:p>
        </p:txBody>
      </p:sp>
    </p:spTree>
  </p:cSld>
  <p:clrMapOvr>
    <a:masterClrMapping/>
  </p:clrMapOvr>
  <p:transition advTm="343"/>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a:extLst>
              <a:ext uri="{FF2B5EF4-FFF2-40B4-BE49-F238E27FC236}">
                <a16:creationId xmlns:a16="http://schemas.microsoft.com/office/drawing/2014/main" id="{74210D71-DF04-1DA8-0BC8-CE211950AFCC}"/>
              </a:ext>
            </a:extLst>
          </p:cNvPr>
          <p:cNvSpPr>
            <a:spLocks noGrp="1" noChangeArrowheads="1"/>
          </p:cNvSpPr>
          <p:nvPr>
            <p:ph type="title"/>
          </p:nvPr>
        </p:nvSpPr>
        <p:spPr>
          <a:xfrm>
            <a:off x="4049486" y="357442"/>
            <a:ext cx="7304314" cy="848952"/>
          </a:xfrm>
        </p:spPr>
        <p:txBody>
          <a:bodyPr rtlCol="0">
            <a:normAutofit/>
          </a:bodyPr>
          <a:lstStyle/>
          <a:p>
            <a:pPr>
              <a:defRPr/>
            </a:pPr>
            <a:r>
              <a:rPr lang="en-US" dirty="0"/>
              <a:t>NON-PROBABILITY SAMPLING</a:t>
            </a:r>
          </a:p>
        </p:txBody>
      </p:sp>
      <p:pic>
        <p:nvPicPr>
          <p:cNvPr id="38917" name="Picture 38916" descr="Magnifying glass showing decling performance">
            <a:extLst>
              <a:ext uri="{FF2B5EF4-FFF2-40B4-BE49-F238E27FC236}">
                <a16:creationId xmlns:a16="http://schemas.microsoft.com/office/drawing/2014/main" id="{1B49662C-EC7D-BA16-04C5-555D68D6E584}"/>
              </a:ext>
            </a:extLst>
          </p:cNvPr>
          <p:cNvPicPr>
            <a:picLocks noChangeAspect="1"/>
          </p:cNvPicPr>
          <p:nvPr/>
        </p:nvPicPr>
        <p:blipFill>
          <a:blip r:embed="rId2"/>
          <a:srcRect l="4951" r="35515" b="-1"/>
          <a:stretch>
            <a:fillRect/>
          </a:stretch>
        </p:blipFill>
        <p:spPr>
          <a:xfrm>
            <a:off x="21" y="10"/>
            <a:ext cx="4625768"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3556" name="Rectangle 3">
            <a:extLst>
              <a:ext uri="{FF2B5EF4-FFF2-40B4-BE49-F238E27FC236}">
                <a16:creationId xmlns:a16="http://schemas.microsoft.com/office/drawing/2014/main" id="{0C515D28-DE05-A4C1-CD71-95F6BF818B98}"/>
              </a:ext>
            </a:extLst>
          </p:cNvPr>
          <p:cNvSpPr>
            <a:spLocks noGrp="1" noChangeArrowheads="1"/>
          </p:cNvSpPr>
          <p:nvPr>
            <p:ph sz="quarter" idx="1"/>
          </p:nvPr>
        </p:nvSpPr>
        <p:spPr>
          <a:xfrm>
            <a:off x="4292008" y="1270765"/>
            <a:ext cx="7507300" cy="4440371"/>
          </a:xfrm>
        </p:spPr>
        <p:txBody>
          <a:bodyPr>
            <a:noAutofit/>
          </a:bodyPr>
          <a:lstStyle/>
          <a:p>
            <a:pPr algn="just" eaLnBrk="1" hangingPunct="1">
              <a:buFont typeface="Arial" panose="020B0604020202020204" pitchFamily="34" charset="0"/>
              <a:buChar char="•"/>
              <a:defRPr/>
            </a:pPr>
            <a:r>
              <a:rPr lang="en-US" sz="2400" dirty="0"/>
              <a:t>Non-probability Sampling includes: </a:t>
            </a:r>
          </a:p>
          <a:p>
            <a:pPr lvl="1" algn="just" eaLnBrk="1" hangingPunct="1">
              <a:buFont typeface="Arial" panose="020B0604020202020204" pitchFamily="34" charset="0"/>
              <a:buChar char="•"/>
              <a:defRPr/>
            </a:pPr>
            <a:r>
              <a:rPr lang="en-US" b="1" dirty="0"/>
              <a:t>Convenience Sampling </a:t>
            </a:r>
            <a:r>
              <a:rPr lang="en-US" dirty="0"/>
              <a:t>: based on convenience</a:t>
            </a:r>
          </a:p>
          <a:p>
            <a:pPr lvl="1" algn="just" eaLnBrk="1" hangingPunct="1">
              <a:buFont typeface="Arial" panose="020B0604020202020204" pitchFamily="34" charset="0"/>
              <a:buChar char="•"/>
              <a:defRPr/>
            </a:pPr>
            <a:r>
              <a:rPr lang="en-US" dirty="0"/>
              <a:t>Snowball Sampling: based on one respondent encouraging another person to participate in the research</a:t>
            </a:r>
          </a:p>
          <a:p>
            <a:pPr lvl="1" algn="just" eaLnBrk="1" hangingPunct="1">
              <a:buFont typeface="Arial" panose="020B0604020202020204" pitchFamily="34" charset="0"/>
              <a:buChar char="•"/>
              <a:defRPr/>
            </a:pPr>
            <a:r>
              <a:rPr lang="en-US" dirty="0"/>
              <a:t>Quota Sampling : based on a predetermined number of respondents from mutually exclusive groups. The ratio may or may not reflect the ratios in the target population. </a:t>
            </a:r>
          </a:p>
          <a:p>
            <a:pPr lvl="1" algn="just" eaLnBrk="1" hangingPunct="1">
              <a:buFont typeface="Arial" panose="020B0604020202020204" pitchFamily="34" charset="0"/>
              <a:buChar char="•"/>
              <a:defRPr/>
            </a:pPr>
            <a:r>
              <a:rPr lang="en-US" dirty="0"/>
              <a:t>Purposive Sampling: based on the characteristics of the respondents, e.g. certain level of experience, job type held etc.</a:t>
            </a:r>
          </a:p>
          <a:p>
            <a:pPr marL="0" indent="0" algn="just">
              <a:buNone/>
              <a:defRPr/>
            </a:pPr>
            <a:r>
              <a:rPr lang="en-US" sz="2400" i="1" dirty="0"/>
              <a:t>All of these methods need a strong justification in your research design chapter!</a:t>
            </a:r>
          </a:p>
        </p:txBody>
      </p:sp>
      <p:sp>
        <p:nvSpPr>
          <p:cNvPr id="38915" name="Slide Number Placeholder 5">
            <a:extLst>
              <a:ext uri="{FF2B5EF4-FFF2-40B4-BE49-F238E27FC236}">
                <a16:creationId xmlns:a16="http://schemas.microsoft.com/office/drawing/2014/main" id="{3C18F6DD-7810-807C-14BA-7D129B8C23E7}"/>
              </a:ext>
            </a:extLst>
          </p:cNvPr>
          <p:cNvSpPr>
            <a:spLocks noGrp="1"/>
          </p:cNvSpPr>
          <p:nvPr>
            <p:ph type="sldNum" sz="quarter" idx="11"/>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spcAft>
                <a:spcPts val="600"/>
              </a:spcAft>
            </a:pPr>
            <a:fld id="{150F24E8-E8B2-480B-AFE3-0ACB3C8AA4E1}" type="slidenum">
              <a:rPr lang="en-US" altLang="en-US">
                <a:latin typeface="Franklin Gothic Book" panose="020B0503020102020204" pitchFamily="34" charset="0"/>
              </a:rPr>
              <a:pPr>
                <a:spcAft>
                  <a:spcPts val="600"/>
                </a:spcAft>
              </a:pPr>
              <a:t>74</a:t>
            </a:fld>
            <a:endParaRPr lang="en-US" altLang="en-US">
              <a:latin typeface="Franklin Gothic Book" panose="020B0503020102020204" pitchFamily="34" charset="0"/>
            </a:endParaRPr>
          </a:p>
        </p:txBody>
      </p:sp>
    </p:spTree>
  </p:cSld>
  <p:clrMapOvr>
    <a:masterClrMapping/>
  </p:clrMapOvr>
  <p:transition advTm="702"/>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3">
            <a:extLst>
              <a:ext uri="{FF2B5EF4-FFF2-40B4-BE49-F238E27FC236}">
                <a16:creationId xmlns:a16="http://schemas.microsoft.com/office/drawing/2014/main" id="{67024B43-C057-2CAD-15EC-DD148C473BF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DA12CFB5-2639-4A57-BCE8-F215B3BBEAEB}" type="slidenum">
              <a:rPr lang="en-US" altLang="en-US">
                <a:solidFill>
                  <a:srgbClr val="FFFFFF"/>
                </a:solidFill>
                <a:latin typeface="Franklin Gothic Book" panose="020B0503020102020204" pitchFamily="34" charset="0"/>
              </a:rPr>
              <a:pPr/>
              <a:t>75</a:t>
            </a:fld>
            <a:endParaRPr lang="en-US" altLang="en-US">
              <a:solidFill>
                <a:srgbClr val="FFFFFF"/>
              </a:solidFill>
              <a:latin typeface="Franklin Gothic Book" panose="020B0503020102020204" pitchFamily="34" charset="0"/>
            </a:endParaRPr>
          </a:p>
        </p:txBody>
      </p:sp>
      <p:sp>
        <p:nvSpPr>
          <p:cNvPr id="48131" name="Rectangle 2">
            <a:extLst>
              <a:ext uri="{FF2B5EF4-FFF2-40B4-BE49-F238E27FC236}">
                <a16:creationId xmlns:a16="http://schemas.microsoft.com/office/drawing/2014/main" id="{71406580-C6C3-F088-0A8C-BBE3A7429F7B}"/>
              </a:ext>
            </a:extLst>
          </p:cNvPr>
          <p:cNvSpPr>
            <a:spLocks noGrp="1" noChangeArrowheads="1"/>
          </p:cNvSpPr>
          <p:nvPr>
            <p:ph type="title" idx="4294967295"/>
          </p:nvPr>
        </p:nvSpPr>
        <p:spPr>
          <a:xfrm>
            <a:off x="2444750" y="153989"/>
            <a:ext cx="7543800" cy="987425"/>
          </a:xfrm>
        </p:spPr>
        <p:txBody>
          <a:bodyPr/>
          <a:lstStyle/>
          <a:p>
            <a:pPr eaLnBrk="1" hangingPunct="1">
              <a:defRPr/>
            </a:pPr>
            <a:r>
              <a:rPr lang="en-US" altLang="ko-KR" sz="3100" dirty="0">
                <a:ea typeface="굴림" pitchFamily="34" charset="-127"/>
              </a:rPr>
              <a:t>CONVENIENCE SAMPLING</a:t>
            </a:r>
          </a:p>
        </p:txBody>
      </p:sp>
      <p:sp>
        <p:nvSpPr>
          <p:cNvPr id="39940" name="Rectangle 3">
            <a:extLst>
              <a:ext uri="{FF2B5EF4-FFF2-40B4-BE49-F238E27FC236}">
                <a16:creationId xmlns:a16="http://schemas.microsoft.com/office/drawing/2014/main" id="{DD77EA70-C438-A18A-18CE-46FCE6D84026}"/>
              </a:ext>
            </a:extLst>
          </p:cNvPr>
          <p:cNvSpPr>
            <a:spLocks noGrp="1" noChangeArrowheads="1"/>
          </p:cNvSpPr>
          <p:nvPr>
            <p:ph type="body" idx="4294967295"/>
          </p:nvPr>
        </p:nvSpPr>
        <p:spPr>
          <a:xfrm>
            <a:off x="358159" y="833847"/>
            <a:ext cx="5858491" cy="805084"/>
          </a:xfrm>
        </p:spPr>
        <p:txBody>
          <a:bodyPr/>
          <a:lstStyle/>
          <a:p>
            <a:pPr marL="514350" indent="-514350">
              <a:lnSpc>
                <a:spcPct val="80000"/>
              </a:lnSpc>
            </a:pPr>
            <a:endParaRPr lang="en-US" altLang="ko-KR" u="sng" dirty="0">
              <a:latin typeface="Comic Sans MS" panose="030F0702030302020204" pitchFamily="66" charset="0"/>
              <a:ea typeface="굴림" panose="020B0600000101010101" pitchFamily="34" charset="-127"/>
              <a:cs typeface="굴림" panose="020B0600000101010101" pitchFamily="34" charset="-127"/>
            </a:endParaRPr>
          </a:p>
          <a:p>
            <a:pPr marL="914400" lvl="1" indent="-514350">
              <a:lnSpc>
                <a:spcPct val="80000"/>
              </a:lnSpc>
            </a:pPr>
            <a:r>
              <a:rPr lang="en-US" altLang="ko-KR" sz="2300" dirty="0">
                <a:latin typeface="Comic Sans MS" panose="030F0702030302020204" pitchFamily="66" charset="0"/>
                <a:ea typeface="굴림" panose="020B0600000101010101" pitchFamily="34" charset="-127"/>
                <a:cs typeface="굴림" panose="020B0600000101010101" pitchFamily="34" charset="-127"/>
              </a:rPr>
              <a:t>Use results that are easy to get</a:t>
            </a:r>
          </a:p>
          <a:p>
            <a:pPr marL="914400" lvl="1" indent="-514350">
              <a:lnSpc>
                <a:spcPct val="80000"/>
              </a:lnSpc>
              <a:buNone/>
            </a:pPr>
            <a:endParaRPr lang="en-US" altLang="ko-KR" sz="2300" u="sng" dirty="0">
              <a:ea typeface="굴림" panose="020B0600000101010101" pitchFamily="34" charset="-127"/>
              <a:cs typeface="굴림" panose="020B0600000101010101" pitchFamily="34" charset="-127"/>
            </a:endParaRPr>
          </a:p>
          <a:p>
            <a:pPr marL="514350" indent="-514350">
              <a:lnSpc>
                <a:spcPct val="80000"/>
              </a:lnSpc>
              <a:buNone/>
            </a:pPr>
            <a:endParaRPr lang="en-US" altLang="ko-KR" sz="2900" dirty="0">
              <a:ea typeface="굴림" panose="020B0600000101010101" pitchFamily="34" charset="-127"/>
              <a:cs typeface="굴림" panose="020B0600000101010101" pitchFamily="34" charset="-127"/>
            </a:endParaRPr>
          </a:p>
          <a:p>
            <a:pPr marL="514350" indent="-514350">
              <a:lnSpc>
                <a:spcPct val="80000"/>
              </a:lnSpc>
              <a:buNone/>
            </a:pPr>
            <a:endParaRPr lang="en-US" altLang="ko-KR" dirty="0">
              <a:ea typeface="굴림" panose="020B0600000101010101" pitchFamily="34" charset="-127"/>
              <a:cs typeface="굴림" panose="020B0600000101010101" pitchFamily="34" charset="-127"/>
            </a:endParaRPr>
          </a:p>
        </p:txBody>
      </p:sp>
      <p:sp>
        <p:nvSpPr>
          <p:cNvPr id="39941" name="Slide Number Placeholder 4">
            <a:extLst>
              <a:ext uri="{FF2B5EF4-FFF2-40B4-BE49-F238E27FC236}">
                <a16:creationId xmlns:a16="http://schemas.microsoft.com/office/drawing/2014/main" id="{59A749DC-426D-65D3-E666-EA2ADCAEF49A}"/>
              </a:ext>
            </a:extLst>
          </p:cNvPr>
          <p:cNvSpPr txBox="1">
            <a:spLocks noGrp="1"/>
          </p:cNvSpPr>
          <p:nvPr/>
        </p:nvSpPr>
        <p:spPr bwMode="auto">
          <a:xfrm>
            <a:off x="8077200" y="62484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r" eaLnBrk="1" latinLnBrk="1" hangingPunct="1"/>
            <a:fld id="{369CEEB1-C928-4154-9F1E-69FF39D41471}" type="slidenum">
              <a:rPr lang="ko-KR" altLang="en-US" sz="1000">
                <a:latin typeface="굴림" panose="020B0600000101010101" pitchFamily="34" charset="-127"/>
                <a:ea typeface="굴림" panose="020B0600000101010101" pitchFamily="34" charset="-127"/>
                <a:cs typeface="굴림" panose="020B0600000101010101" pitchFamily="34" charset="-127"/>
              </a:rPr>
              <a:pPr algn="r" eaLnBrk="1" latinLnBrk="1" hangingPunct="1"/>
              <a:t>75</a:t>
            </a:fld>
            <a:endParaRPr lang="en-US" altLang="ko-KR" sz="1000">
              <a:latin typeface="굴림" panose="020B0600000101010101" pitchFamily="34" charset="-127"/>
              <a:ea typeface="굴림" panose="020B0600000101010101" pitchFamily="34" charset="-127"/>
              <a:cs typeface="굴림" panose="020B0600000101010101" pitchFamily="34" charset="-127"/>
            </a:endParaRPr>
          </a:p>
        </p:txBody>
      </p:sp>
      <p:pic>
        <p:nvPicPr>
          <p:cNvPr id="39942" name="Picture 8" descr="1_Conv">
            <a:extLst>
              <a:ext uri="{FF2B5EF4-FFF2-40B4-BE49-F238E27FC236}">
                <a16:creationId xmlns:a16="http://schemas.microsoft.com/office/drawing/2014/main" id="{15515521-25A4-31B9-CAAC-1F5D3298A5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1617" y="1191290"/>
            <a:ext cx="5170300" cy="4629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AC21F5B1-4DF2-1194-A7B6-B8898C55848A}"/>
              </a:ext>
            </a:extLst>
          </p:cNvPr>
          <p:cNvSpPr txBox="1"/>
          <p:nvPr/>
        </p:nvSpPr>
        <p:spPr>
          <a:xfrm>
            <a:off x="232012" y="1847195"/>
            <a:ext cx="6243851" cy="3539430"/>
          </a:xfrm>
          <a:prstGeom prst="rect">
            <a:avLst/>
          </a:prstGeom>
          <a:noFill/>
        </p:spPr>
        <p:txBody>
          <a:bodyPr wrap="square">
            <a:spAutoFit/>
          </a:bodyPr>
          <a:lstStyle/>
          <a:p>
            <a:pPr algn="just">
              <a:buFontTx/>
              <a:buChar char="-"/>
            </a:pPr>
            <a:r>
              <a:rPr lang="de-DE" altLang="de-DE" sz="2800" dirty="0">
                <a:latin typeface="Times New Roman" panose="02020603050405020304" pitchFamily="18" charset="0"/>
                <a:cs typeface="Times New Roman" panose="02020603050405020304" pitchFamily="18" charset="0"/>
              </a:rPr>
              <a:t>In </a:t>
            </a:r>
            <a:r>
              <a:rPr lang="de-DE" altLang="de-DE" sz="2800" dirty="0" err="1">
                <a:latin typeface="Times New Roman" panose="02020603050405020304" pitchFamily="18" charset="0"/>
                <a:cs typeface="Times New Roman" panose="02020603050405020304" pitchFamily="18" charset="0"/>
              </a:rPr>
              <a:t>this</a:t>
            </a:r>
            <a:r>
              <a:rPr lang="de-DE" altLang="de-DE" sz="2800" dirty="0">
                <a:latin typeface="Times New Roman" panose="02020603050405020304" pitchFamily="18" charset="0"/>
                <a:cs typeface="Times New Roman" panose="02020603050405020304" pitchFamily="18" charset="0"/>
              </a:rPr>
              <a:t> type of non-</a:t>
            </a:r>
            <a:r>
              <a:rPr lang="de-DE" altLang="de-DE" sz="2800" dirty="0" err="1">
                <a:latin typeface="Times New Roman" panose="02020603050405020304" pitchFamily="18" charset="0"/>
                <a:cs typeface="Times New Roman" panose="02020603050405020304" pitchFamily="18" charset="0"/>
              </a:rPr>
              <a:t>probability</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sampling</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sample </a:t>
            </a:r>
            <a:r>
              <a:rPr lang="de-DE" altLang="de-DE" sz="2800" dirty="0" err="1">
                <a:latin typeface="Times New Roman" panose="02020603050405020304" pitchFamily="18" charset="0"/>
                <a:cs typeface="Times New Roman" panose="02020603050405020304" pitchFamily="18" charset="0"/>
              </a:rPr>
              <a:t>is</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made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up</a:t>
            </a:r>
            <a:r>
              <a:rPr lang="de-DE" altLang="de-DE" sz="2800" dirty="0">
                <a:latin typeface="Times New Roman" panose="02020603050405020304" pitchFamily="18" charset="0"/>
                <a:cs typeface="Times New Roman" panose="02020603050405020304" pitchFamily="18" charset="0"/>
              </a:rPr>
              <a:t> of </a:t>
            </a:r>
            <a:r>
              <a:rPr lang="de-DE" altLang="de-DE" sz="2800" dirty="0" err="1">
                <a:latin typeface="Times New Roman" panose="02020603050405020304" pitchFamily="18" charset="0"/>
                <a:cs typeface="Times New Roman" panose="02020603050405020304" pitchFamily="18" charset="0"/>
              </a:rPr>
              <a:t>those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elements</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or</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units</a:t>
            </a:r>
            <a:r>
              <a:rPr lang="de-DE" altLang="de-DE" sz="2800" dirty="0">
                <a:latin typeface="Times New Roman" panose="02020603050405020304" pitchFamily="18" charset="0"/>
                <a:cs typeface="Times New Roman" panose="02020603050405020304" pitchFamily="18" charset="0"/>
              </a:rPr>
              <a:t> of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population</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that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are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closely</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available</a:t>
            </a:r>
            <a:r>
              <a:rPr lang="de-DE" altLang="de-DE" sz="2800" dirty="0">
                <a:latin typeface="Times New Roman" panose="02020603050405020304" pitchFamily="18" charset="0"/>
                <a:cs typeface="Times New Roman" panose="02020603050405020304" pitchFamily="18" charset="0"/>
              </a:rPr>
              <a:t> and </a:t>
            </a:r>
            <a:r>
              <a:rPr lang="de-DE" altLang="de-DE" sz="2800" dirty="0" err="1">
                <a:latin typeface="Times New Roman" panose="02020603050405020304" pitchFamily="18" charset="0"/>
                <a:cs typeface="Times New Roman" panose="02020603050405020304" pitchFamily="18" charset="0"/>
              </a:rPr>
              <a:t>convenient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to</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reach</a:t>
            </a:r>
            <a:r>
              <a:rPr lang="de-DE" altLang="de-DE" sz="2800" dirty="0">
                <a:latin typeface="Times New Roman" panose="02020603050405020304" pitchFamily="18" charset="0"/>
                <a:cs typeface="Times New Roman" panose="02020603050405020304" pitchFamily="18" charset="0"/>
              </a:rPr>
              <a:t>. </a:t>
            </a:r>
          </a:p>
          <a:p>
            <a:pPr algn="just">
              <a:buFontTx/>
              <a:buChar char="-"/>
            </a:pPr>
            <a:r>
              <a:rPr lang="de-DE" altLang="de-DE" sz="2800" dirty="0">
                <a:latin typeface="Times New Roman" panose="02020603050405020304" pitchFamily="18" charset="0"/>
                <a:cs typeface="Times New Roman" panose="02020603050405020304" pitchFamily="18" charset="0"/>
              </a:rPr>
              <a:t>A </a:t>
            </a:r>
            <a:r>
              <a:rPr lang="de-DE" altLang="de-DE" sz="2800" dirty="0" err="1">
                <a:latin typeface="Times New Roman" panose="02020603050405020304" pitchFamily="18" charset="0"/>
                <a:cs typeface="Times New Roman" panose="02020603050405020304" pitchFamily="18" charset="0"/>
              </a:rPr>
              <a:t>major</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disadvantage</a:t>
            </a:r>
            <a:r>
              <a:rPr lang="de-DE" altLang="de-DE" sz="2800" dirty="0">
                <a:latin typeface="Times New Roman" panose="02020603050405020304" pitchFamily="18" charset="0"/>
                <a:cs typeface="Times New Roman" panose="02020603050405020304" pitchFamily="18" charset="0"/>
              </a:rPr>
              <a:t> of </a:t>
            </a:r>
            <a:r>
              <a:rPr lang="de-DE" altLang="de-DE" sz="2800" dirty="0" err="1">
                <a:latin typeface="Times New Roman" panose="02020603050405020304" pitchFamily="18" charset="0"/>
                <a:cs typeface="Times New Roman" panose="02020603050405020304" pitchFamily="18" charset="0"/>
              </a:rPr>
              <a:t>this</a:t>
            </a:r>
            <a:r>
              <a:rPr lang="de-DE" altLang="de-DE" sz="2800" dirty="0">
                <a:latin typeface="Times New Roman" panose="02020603050405020304" pitchFamily="18" charset="0"/>
                <a:cs typeface="Times New Roman" panose="02020603050405020304" pitchFamily="18" charset="0"/>
              </a:rPr>
              <a:t> type of </a:t>
            </a:r>
            <a:r>
              <a:rPr lang="de-DE" altLang="de-DE" sz="2800" dirty="0" err="1">
                <a:latin typeface="Times New Roman" panose="02020603050405020304" pitchFamily="18" charset="0"/>
                <a:cs typeface="Times New Roman" panose="02020603050405020304" pitchFamily="18" charset="0"/>
              </a:rPr>
              <a:t>sampling</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is</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that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researcher</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cannot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make</a:t>
            </a:r>
            <a:r>
              <a:rPr lang="de-DE" altLang="de-DE" sz="2800" dirty="0">
                <a:latin typeface="Times New Roman" panose="02020603050405020304" pitchFamily="18" charset="0"/>
                <a:cs typeface="Times New Roman" panose="02020603050405020304" pitchFamily="18" charset="0"/>
              </a:rPr>
              <a:t> a </a:t>
            </a:r>
            <a:r>
              <a:rPr lang="de-DE" altLang="de-DE" sz="2800" dirty="0" err="1">
                <a:latin typeface="Times New Roman" panose="02020603050405020304" pitchFamily="18" charset="0"/>
                <a:cs typeface="Times New Roman" panose="02020603050405020304" pitchFamily="18" charset="0"/>
              </a:rPr>
              <a:t>scientific</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generalisation</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about</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total </a:t>
            </a:r>
            <a:r>
              <a:rPr lang="de-DE" altLang="de-DE" sz="2800" dirty="0" err="1">
                <a:latin typeface="Times New Roman" panose="02020603050405020304" pitchFamily="18" charset="0"/>
                <a:cs typeface="Times New Roman" panose="02020603050405020304" pitchFamily="18" charset="0"/>
              </a:rPr>
              <a:t>population</a:t>
            </a:r>
            <a:r>
              <a:rPr lang="de-DE" altLang="de-DE" sz="2800" dirty="0">
                <a:latin typeface="Times New Roman" panose="02020603050405020304" pitchFamily="18" charset="0"/>
                <a:cs typeface="Times New Roman" panose="02020603050405020304" pitchFamily="18" charset="0"/>
              </a:rPr>
              <a:t> </a:t>
            </a:r>
            <a:r>
              <a:rPr lang="de-DE" altLang="de-DE" sz="2800" dirty="0" err="1">
                <a:latin typeface="Times New Roman" panose="02020603050405020304" pitchFamily="18" charset="0"/>
                <a:cs typeface="Times New Roman" panose="02020603050405020304" pitchFamily="18" charset="0"/>
              </a:rPr>
              <a:t>based</a:t>
            </a:r>
            <a:r>
              <a:rPr lang="de-DE" altLang="de-DE" sz="2800" dirty="0">
                <a:latin typeface="Times New Roman" panose="02020603050405020304" pitchFamily="18" charset="0"/>
                <a:cs typeface="Times New Roman" panose="02020603050405020304" pitchFamily="18" charset="0"/>
              </a:rPr>
              <a:t> on </a:t>
            </a:r>
            <a:r>
              <a:rPr lang="de-DE" altLang="de-DE" sz="2800" dirty="0" err="1">
                <a:latin typeface="Times New Roman" panose="02020603050405020304" pitchFamily="18" charset="0"/>
                <a:cs typeface="Times New Roman" panose="02020603050405020304" pitchFamily="18" charset="0"/>
              </a:rPr>
              <a:t>the</a:t>
            </a:r>
            <a:r>
              <a:rPr lang="de-DE" altLang="de-DE" sz="2800" dirty="0">
                <a:latin typeface="Times New Roman" panose="02020603050405020304" pitchFamily="18" charset="0"/>
                <a:cs typeface="Times New Roman" panose="02020603050405020304" pitchFamily="18" charset="0"/>
              </a:rPr>
              <a:t> sample.</a:t>
            </a:r>
          </a:p>
        </p:txBody>
      </p:sp>
    </p:spTree>
  </p:cSld>
  <p:clrMapOvr>
    <a:masterClrMapping/>
  </p:clrMapOvr>
  <p:transition advTm="219"/>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8C24A5C-96D9-E399-9FDE-4F15BC373702}"/>
              </a:ext>
            </a:extLst>
          </p:cNvPr>
          <p:cNvSpPr>
            <a:spLocks noGrp="1"/>
          </p:cNvSpPr>
          <p:nvPr>
            <p:ph type="title"/>
          </p:nvPr>
        </p:nvSpPr>
        <p:spPr>
          <a:xfrm>
            <a:off x="6513788" y="365125"/>
            <a:ext cx="4840010" cy="556959"/>
          </a:xfrm>
        </p:spPr>
        <p:txBody>
          <a:bodyPr>
            <a:normAutofit fontScale="90000"/>
          </a:bodyPr>
          <a:lstStyle/>
          <a:p>
            <a:pPr>
              <a:defRPr/>
            </a:pPr>
            <a:r>
              <a:rPr lang="en-GB" altLang="en-US" dirty="0"/>
              <a:t>Summary</a:t>
            </a:r>
          </a:p>
        </p:txBody>
      </p:sp>
      <p:pic>
        <p:nvPicPr>
          <p:cNvPr id="50207" name="Picture 50206" descr="Multi-colored push pins connected by a black wire">
            <a:extLst>
              <a:ext uri="{FF2B5EF4-FFF2-40B4-BE49-F238E27FC236}">
                <a16:creationId xmlns:a16="http://schemas.microsoft.com/office/drawing/2014/main" id="{000DE49A-4DED-8E52-1267-DE3EF281D56D}"/>
              </a:ext>
            </a:extLst>
          </p:cNvPr>
          <p:cNvPicPr>
            <a:picLocks noChangeAspect="1"/>
          </p:cNvPicPr>
          <p:nvPr/>
        </p:nvPicPr>
        <p:blipFill>
          <a:blip r:embed="rId2"/>
          <a:srcRect r="40466"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0179" name="Content Placeholder 2">
            <a:extLst>
              <a:ext uri="{FF2B5EF4-FFF2-40B4-BE49-F238E27FC236}">
                <a16:creationId xmlns:a16="http://schemas.microsoft.com/office/drawing/2014/main" id="{D5CAA93F-F4F0-302E-F642-4E00FD6D5C46}"/>
              </a:ext>
            </a:extLst>
          </p:cNvPr>
          <p:cNvSpPr>
            <a:spLocks noGrp="1"/>
          </p:cNvSpPr>
          <p:nvPr>
            <p:ph sz="quarter" idx="1"/>
          </p:nvPr>
        </p:nvSpPr>
        <p:spPr>
          <a:xfrm>
            <a:off x="5294299" y="1006608"/>
            <a:ext cx="6293223" cy="5851392"/>
          </a:xfrm>
        </p:spPr>
        <p:txBody>
          <a:bodyPr>
            <a:normAutofit/>
          </a:bodyPr>
          <a:lstStyle/>
          <a:p>
            <a:pPr>
              <a:spcAft>
                <a:spcPts val="600"/>
              </a:spcAft>
              <a:defRPr/>
            </a:pPr>
            <a:r>
              <a:rPr lang="en-GB" altLang="en-US" sz="2400" dirty="0"/>
              <a:t>Quantitative research needs to be based on a sample population and a sample frame.</a:t>
            </a:r>
          </a:p>
          <a:p>
            <a:pPr>
              <a:spcAft>
                <a:spcPts val="600"/>
              </a:spcAft>
              <a:defRPr/>
            </a:pPr>
            <a:r>
              <a:rPr lang="en-GB" altLang="en-US" sz="2400" dirty="0"/>
              <a:t>Sampling methods are differentiated into probability and non probability methods.</a:t>
            </a:r>
          </a:p>
          <a:p>
            <a:pPr>
              <a:spcAft>
                <a:spcPts val="600"/>
              </a:spcAft>
              <a:defRPr/>
            </a:pPr>
            <a:r>
              <a:rPr lang="en-GB" altLang="en-US" sz="2400" dirty="0"/>
              <a:t>Non probability methods generally include convenience, snowballing, quota sampling</a:t>
            </a:r>
          </a:p>
          <a:p>
            <a:pPr marL="342900" lvl="1" indent="-342900">
              <a:spcBef>
                <a:spcPts val="600"/>
              </a:spcBef>
              <a:spcAft>
                <a:spcPts val="600"/>
              </a:spcAft>
              <a:defRPr/>
            </a:pPr>
            <a:r>
              <a:rPr lang="en-GB" altLang="en-US" dirty="0"/>
              <a:t>Probability sampling includes methods such as </a:t>
            </a:r>
            <a:r>
              <a:rPr lang="en-US" dirty="0"/>
              <a:t>Simple Random Sampling, Systematic Sampling, Stratified Random Sampling, or Cluster Sampling</a:t>
            </a:r>
          </a:p>
          <a:p>
            <a:pPr marL="342900" lvl="1" indent="-342900">
              <a:spcBef>
                <a:spcPts val="600"/>
              </a:spcBef>
              <a:spcAft>
                <a:spcPts val="600"/>
              </a:spcAft>
              <a:defRPr/>
            </a:pPr>
            <a:endParaRPr lang="en-US" sz="1700" dirty="0"/>
          </a:p>
          <a:p>
            <a:pPr marL="342900" lvl="1" indent="-342900">
              <a:spcBef>
                <a:spcPts val="600"/>
              </a:spcBef>
              <a:spcAft>
                <a:spcPts val="600"/>
              </a:spcAft>
              <a:defRPr/>
            </a:pPr>
            <a:r>
              <a:rPr lang="en-GB" sz="1700" dirty="0">
                <a:hlinkClick r:id="rId3"/>
              </a:rPr>
              <a:t>Sampling: Simple Random, Convenience, systematic, cluster, stratified - Statistics Help</a:t>
            </a:r>
            <a:endParaRPr lang="en-US" sz="1700" dirty="0"/>
          </a:p>
          <a:p>
            <a:pPr marL="274320" indent="-274320">
              <a:buFont typeface="Wingdings"/>
              <a:buChar char=""/>
              <a:defRPr/>
            </a:pPr>
            <a:endParaRPr lang="en-GB" altLang="en-US" sz="1700" dirty="0"/>
          </a:p>
          <a:p>
            <a:pPr marL="274320" indent="-274320">
              <a:buFont typeface="Wingdings"/>
              <a:buChar char=""/>
              <a:defRPr/>
            </a:pPr>
            <a:endParaRPr lang="en-GB" altLang="en-US" sz="1700"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7F3F7D-D613-BA80-9A98-9E5F43C5800F}"/>
              </a:ext>
            </a:extLst>
          </p:cNvPr>
          <p:cNvPicPr>
            <a:picLocks noChangeAspect="1"/>
          </p:cNvPicPr>
          <p:nvPr/>
        </p:nvPicPr>
        <p:blipFill>
          <a:blip r:embed="rId2"/>
          <a:srcRect r="3465" b="1"/>
          <a:stretch>
            <a:fillRect/>
          </a:stretch>
        </p:blipFill>
        <p:spPr>
          <a:xfrm>
            <a:off x="1366347" y="433410"/>
            <a:ext cx="9459306" cy="5854700"/>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Tree>
    <p:extLst>
      <p:ext uri="{BB962C8B-B14F-4D97-AF65-F5344CB8AC3E}">
        <p14:creationId xmlns:p14="http://schemas.microsoft.com/office/powerpoint/2010/main" val="112246348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77466B7-EAA7-6C72-BFDC-6EBBC29EE172}"/>
              </a:ext>
            </a:extLst>
          </p:cNvPr>
          <p:cNvPicPr>
            <a:picLocks noChangeAspect="1"/>
          </p:cNvPicPr>
          <p:nvPr/>
        </p:nvPicPr>
        <p:blipFill>
          <a:blip r:embed="rId2"/>
          <a:srcRect t="16131" r="18003" b="49797"/>
          <a:stretch>
            <a:fillRect/>
          </a:stretch>
        </p:blipFill>
        <p:spPr>
          <a:xfrm>
            <a:off x="5365365" y="514831"/>
            <a:ext cx="6498130" cy="1444598"/>
          </a:xfrm>
          <a:prstGeom prst="rect">
            <a:avLst/>
          </a:prstGeom>
        </p:spPr>
      </p:pic>
      <p:pic>
        <p:nvPicPr>
          <p:cNvPr id="2" name="Picture 1">
            <a:extLst>
              <a:ext uri="{FF2B5EF4-FFF2-40B4-BE49-F238E27FC236}">
                <a16:creationId xmlns:a16="http://schemas.microsoft.com/office/drawing/2014/main" id="{3E2922E6-D853-9DBE-64D2-B44AF7D63EFE}"/>
              </a:ext>
            </a:extLst>
          </p:cNvPr>
          <p:cNvPicPr>
            <a:picLocks noChangeAspect="1"/>
          </p:cNvPicPr>
          <p:nvPr/>
        </p:nvPicPr>
        <p:blipFill>
          <a:blip r:embed="rId3"/>
          <a:srcRect t="5257" r="-1" b="7413"/>
          <a:stretch>
            <a:fillRect/>
          </a:stretch>
        </p:blipFill>
        <p:spPr>
          <a:xfrm>
            <a:off x="4535656" y="2871150"/>
            <a:ext cx="7555832" cy="3383280"/>
          </a:xfrm>
          <a:prstGeom prst="rect">
            <a:avLst/>
          </a:prstGeom>
        </p:spPr>
      </p:pic>
      <p:sp>
        <p:nvSpPr>
          <p:cNvPr id="10" name="Title 1">
            <a:extLst>
              <a:ext uri="{FF2B5EF4-FFF2-40B4-BE49-F238E27FC236}">
                <a16:creationId xmlns:a16="http://schemas.microsoft.com/office/drawing/2014/main" id="{16F7B4C4-5211-A3BE-2653-646A604E676C}"/>
              </a:ext>
            </a:extLst>
          </p:cNvPr>
          <p:cNvSpPr>
            <a:spLocks noGrp="1"/>
          </p:cNvSpPr>
          <p:nvPr>
            <p:ph type="ctrTitle"/>
          </p:nvPr>
        </p:nvSpPr>
        <p:spPr>
          <a:xfrm>
            <a:off x="643468" y="609600"/>
            <a:ext cx="3992700" cy="3877197"/>
          </a:xfrm>
        </p:spPr>
        <p:txBody>
          <a:bodyPr>
            <a:normAutofit/>
          </a:bodyPr>
          <a:lstStyle/>
          <a:p>
            <a:pPr algn="l"/>
            <a:r>
              <a:rPr lang="en-GB" sz="4400"/>
              <a:t>LCDB7011 Quantitative Research Methods</a:t>
            </a:r>
          </a:p>
        </p:txBody>
      </p:sp>
      <p:sp>
        <p:nvSpPr>
          <p:cNvPr id="3" name="Subtitle 2">
            <a:extLst>
              <a:ext uri="{FF2B5EF4-FFF2-40B4-BE49-F238E27FC236}">
                <a16:creationId xmlns:a16="http://schemas.microsoft.com/office/drawing/2014/main" id="{7581AC23-F4CA-917C-D3FC-C965BA2B57AA}"/>
              </a:ext>
            </a:extLst>
          </p:cNvPr>
          <p:cNvSpPr>
            <a:spLocks noGrp="1"/>
          </p:cNvSpPr>
          <p:nvPr>
            <p:ph type="subTitle" idx="1"/>
          </p:nvPr>
        </p:nvSpPr>
        <p:spPr>
          <a:xfrm>
            <a:off x="643467" y="4638783"/>
            <a:ext cx="4007449" cy="1343972"/>
          </a:xfrm>
        </p:spPr>
        <p:txBody>
          <a:bodyPr>
            <a:normAutofit/>
          </a:bodyPr>
          <a:lstStyle/>
          <a:p>
            <a:pPr algn="l"/>
            <a:r>
              <a:rPr lang="en-US" sz="2000" dirty="0"/>
              <a:t>Week 2 – </a:t>
            </a:r>
            <a:r>
              <a:rPr lang="en-GB" altLang="en-US" sz="2000" dirty="0"/>
              <a:t>Research Design: Developing Scales and Questionnaires</a:t>
            </a:r>
            <a:r>
              <a:rPr lang="en-US" sz="2000" dirty="0"/>
              <a:t> </a:t>
            </a:r>
          </a:p>
          <a:p>
            <a:pPr algn="l"/>
            <a:r>
              <a:rPr lang="en-US" sz="2000" dirty="0"/>
              <a:t>Dr. Helen LEE</a:t>
            </a:r>
          </a:p>
          <a:p>
            <a:pPr algn="l"/>
            <a:endParaRPr lang="en-GB" sz="2000" dirty="0"/>
          </a:p>
        </p:txBody>
      </p:sp>
    </p:spTree>
    <p:extLst>
      <p:ext uri="{BB962C8B-B14F-4D97-AF65-F5344CB8AC3E}">
        <p14:creationId xmlns:p14="http://schemas.microsoft.com/office/powerpoint/2010/main" val="4232840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400"/>
                                        <p:tgtEl>
                                          <p:spTgt spid="10"/>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A8FD0-3382-F510-5680-EFED38AC351F}"/>
              </a:ext>
            </a:extLst>
          </p:cNvPr>
          <p:cNvSpPr>
            <a:spLocks noGrp="1"/>
          </p:cNvSpPr>
          <p:nvPr>
            <p:ph type="title"/>
          </p:nvPr>
        </p:nvSpPr>
        <p:spPr>
          <a:xfrm>
            <a:off x="429883" y="180820"/>
            <a:ext cx="10515600" cy="1325563"/>
          </a:xfrm>
        </p:spPr>
        <p:txBody>
          <a:bodyPr/>
          <a:lstStyle/>
          <a:p>
            <a:r>
              <a:rPr lang="en-US" dirty="0"/>
              <a:t>From Research Design to Data Collection (Operation perspective)</a:t>
            </a:r>
            <a:endParaRPr lang="en-GB" dirty="0"/>
          </a:p>
        </p:txBody>
      </p:sp>
      <p:sp>
        <p:nvSpPr>
          <p:cNvPr id="4" name="Rectangle: Rounded Corners 3">
            <a:extLst>
              <a:ext uri="{FF2B5EF4-FFF2-40B4-BE49-F238E27FC236}">
                <a16:creationId xmlns:a16="http://schemas.microsoft.com/office/drawing/2014/main" id="{AF8350BC-E2FB-4036-F72B-5D15A4C2B007}"/>
              </a:ext>
            </a:extLst>
          </p:cNvPr>
          <p:cNvSpPr/>
          <p:nvPr/>
        </p:nvSpPr>
        <p:spPr>
          <a:xfrm>
            <a:off x="3372923" y="1915062"/>
            <a:ext cx="2107722" cy="354258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ln w="0"/>
                <a:solidFill>
                  <a:schemeClr val="tx1"/>
                </a:solidFill>
                <a:effectLst>
                  <a:outerShdw blurRad="38100" dist="19050" dir="2700000" algn="tl" rotWithShape="0">
                    <a:schemeClr val="dk1">
                      <a:alpha val="40000"/>
                    </a:schemeClr>
                  </a:outerShdw>
                </a:effectLst>
              </a:rPr>
              <a:t>Research Design </a:t>
            </a:r>
          </a:p>
          <a:p>
            <a:pPr algn="ctr"/>
            <a:endParaRPr lang="en-US" sz="2400" dirty="0">
              <a:ln w="0"/>
              <a:solidFill>
                <a:schemeClr val="tx1"/>
              </a:solidFill>
              <a:effectLst>
                <a:outerShdw blurRad="38100" dist="19050" dir="2700000" algn="tl" rotWithShape="0">
                  <a:schemeClr val="dk1">
                    <a:alpha val="40000"/>
                  </a:schemeClr>
                </a:outerShdw>
              </a:effectLst>
            </a:endParaRPr>
          </a:p>
          <a:p>
            <a:pPr algn="ctr"/>
            <a:r>
              <a:rPr lang="en-US" sz="2400" dirty="0">
                <a:ln w="0"/>
                <a:solidFill>
                  <a:schemeClr val="tx1"/>
                </a:solidFill>
                <a:effectLst>
                  <a:outerShdw blurRad="38100" dist="19050" dir="2700000" algn="tl" rotWithShape="0">
                    <a:schemeClr val="dk1">
                      <a:alpha val="40000"/>
                    </a:schemeClr>
                  </a:outerShdw>
                </a:effectLst>
              </a:rPr>
              <a:t>Aim, Objectives, Research Gaps, sampling, methodology </a:t>
            </a:r>
          </a:p>
        </p:txBody>
      </p:sp>
      <p:sp>
        <p:nvSpPr>
          <p:cNvPr id="5" name="Rectangle: Rounded Corners 4">
            <a:extLst>
              <a:ext uri="{FF2B5EF4-FFF2-40B4-BE49-F238E27FC236}">
                <a16:creationId xmlns:a16="http://schemas.microsoft.com/office/drawing/2014/main" id="{EAFA5592-6F09-4DFE-8775-A752473CA62E}"/>
              </a:ext>
            </a:extLst>
          </p:cNvPr>
          <p:cNvSpPr/>
          <p:nvPr/>
        </p:nvSpPr>
        <p:spPr>
          <a:xfrm>
            <a:off x="5917720" y="1972574"/>
            <a:ext cx="2484407" cy="3105510"/>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PG 2 Ethics form </a:t>
            </a:r>
          </a:p>
          <a:p>
            <a:pPr algn="ctr"/>
            <a:r>
              <a:rPr lang="en-US" sz="3200" dirty="0">
                <a:solidFill>
                  <a:schemeClr val="tx1"/>
                </a:solidFill>
              </a:rPr>
              <a:t>And </a:t>
            </a:r>
          </a:p>
          <a:p>
            <a:pPr algn="ctr"/>
            <a:r>
              <a:rPr lang="en-US" sz="3200" dirty="0">
                <a:solidFill>
                  <a:schemeClr val="tx1"/>
                </a:solidFill>
              </a:rPr>
              <a:t>Participant Information Sheet (PIS) </a:t>
            </a:r>
          </a:p>
        </p:txBody>
      </p:sp>
      <p:sp>
        <p:nvSpPr>
          <p:cNvPr id="6" name="Rectangle: Rounded Corners 5">
            <a:extLst>
              <a:ext uri="{FF2B5EF4-FFF2-40B4-BE49-F238E27FC236}">
                <a16:creationId xmlns:a16="http://schemas.microsoft.com/office/drawing/2014/main" id="{65BB8F25-6CF8-E296-F900-EC0EBC89AE53}"/>
              </a:ext>
            </a:extLst>
          </p:cNvPr>
          <p:cNvSpPr/>
          <p:nvPr/>
        </p:nvSpPr>
        <p:spPr>
          <a:xfrm>
            <a:off x="9074989" y="4392972"/>
            <a:ext cx="2950235" cy="2123536"/>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accent1"/>
                </a:solidFill>
              </a:rPr>
              <a:t>Primary Data collection</a:t>
            </a:r>
          </a:p>
          <a:p>
            <a:pPr algn="ctr"/>
            <a:r>
              <a:rPr lang="en-US" sz="3600" b="1" dirty="0">
                <a:solidFill>
                  <a:schemeClr val="accent1"/>
                </a:solidFill>
              </a:rPr>
              <a:t>(Main study) </a:t>
            </a:r>
          </a:p>
          <a:p>
            <a:pPr algn="ctr"/>
            <a:endParaRPr lang="en-US" sz="3600" dirty="0"/>
          </a:p>
        </p:txBody>
      </p:sp>
      <p:sp>
        <p:nvSpPr>
          <p:cNvPr id="7" name="Arrow: Right 6">
            <a:extLst>
              <a:ext uri="{FF2B5EF4-FFF2-40B4-BE49-F238E27FC236}">
                <a16:creationId xmlns:a16="http://schemas.microsoft.com/office/drawing/2014/main" id="{8D5F1925-9D43-0D8E-0291-A559421AC4D6}"/>
              </a:ext>
            </a:extLst>
          </p:cNvPr>
          <p:cNvSpPr/>
          <p:nvPr/>
        </p:nvSpPr>
        <p:spPr>
          <a:xfrm>
            <a:off x="5555411" y="3467817"/>
            <a:ext cx="362309" cy="3853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041B887C-91A0-63F0-1646-2F28676FEF9D}"/>
              </a:ext>
            </a:extLst>
          </p:cNvPr>
          <p:cNvSpPr/>
          <p:nvPr/>
        </p:nvSpPr>
        <p:spPr>
          <a:xfrm rot="5400000">
            <a:off x="10453842" y="3732363"/>
            <a:ext cx="362309" cy="3853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9F95755B-4A81-295A-0959-DBF145AD83AE}"/>
              </a:ext>
            </a:extLst>
          </p:cNvPr>
          <p:cNvSpPr/>
          <p:nvPr/>
        </p:nvSpPr>
        <p:spPr>
          <a:xfrm>
            <a:off x="218533" y="1972574"/>
            <a:ext cx="2633935" cy="315726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ln w="0"/>
                <a:solidFill>
                  <a:schemeClr val="tx1"/>
                </a:solidFill>
                <a:effectLst>
                  <a:outerShdw blurRad="38100" dist="19050" dir="2700000" algn="tl" rotWithShape="0">
                    <a:schemeClr val="dk1">
                      <a:alpha val="40000"/>
                    </a:schemeClr>
                  </a:outerShdw>
                </a:effectLst>
              </a:rPr>
              <a:t>Theoretical framework</a:t>
            </a:r>
          </a:p>
          <a:p>
            <a:pPr algn="ctr"/>
            <a:endParaRPr lang="en-US" sz="2400" dirty="0">
              <a:ln w="0"/>
              <a:solidFill>
                <a:schemeClr val="tx1"/>
              </a:solidFill>
              <a:effectLst>
                <a:outerShdw blurRad="38100" dist="19050" dir="2700000" algn="tl" rotWithShape="0">
                  <a:schemeClr val="dk1">
                    <a:alpha val="40000"/>
                  </a:schemeClr>
                </a:outerShdw>
              </a:effectLst>
            </a:endParaRPr>
          </a:p>
          <a:p>
            <a:pPr algn="ctr"/>
            <a:r>
              <a:rPr lang="en-US" sz="2400" dirty="0">
                <a:ln w="0"/>
                <a:solidFill>
                  <a:schemeClr val="tx1"/>
                </a:solidFill>
                <a:effectLst>
                  <a:outerShdw blurRad="38100" dist="19050" dir="2700000" algn="tl" rotWithShape="0">
                    <a:schemeClr val="dk1">
                      <a:alpha val="40000"/>
                    </a:schemeClr>
                  </a:outerShdw>
                </a:effectLst>
              </a:rPr>
              <a:t>Philosophical belief, Theoretical framework</a:t>
            </a:r>
          </a:p>
        </p:txBody>
      </p:sp>
      <p:sp>
        <p:nvSpPr>
          <p:cNvPr id="10" name="Arrow: Right 9">
            <a:extLst>
              <a:ext uri="{FF2B5EF4-FFF2-40B4-BE49-F238E27FC236}">
                <a16:creationId xmlns:a16="http://schemas.microsoft.com/office/drawing/2014/main" id="{FB666F8B-A946-636C-5D98-93C00BF9629B}"/>
              </a:ext>
            </a:extLst>
          </p:cNvPr>
          <p:cNvSpPr/>
          <p:nvPr/>
        </p:nvSpPr>
        <p:spPr>
          <a:xfrm>
            <a:off x="2944479" y="3358551"/>
            <a:ext cx="362309" cy="3853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B1891177-B15B-9785-3F5A-5509A5F71A38}"/>
              </a:ext>
            </a:extLst>
          </p:cNvPr>
          <p:cNvSpPr/>
          <p:nvPr/>
        </p:nvSpPr>
        <p:spPr>
          <a:xfrm>
            <a:off x="9581135" y="1439348"/>
            <a:ext cx="2107722" cy="85688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Questionnaire design</a:t>
            </a:r>
            <a:endParaRPr lang="en-GB" dirty="0"/>
          </a:p>
        </p:txBody>
      </p:sp>
      <p:sp>
        <p:nvSpPr>
          <p:cNvPr id="12" name="Rectangle: Rounded Corners 11">
            <a:extLst>
              <a:ext uri="{FF2B5EF4-FFF2-40B4-BE49-F238E27FC236}">
                <a16:creationId xmlns:a16="http://schemas.microsoft.com/office/drawing/2014/main" id="{EEDD2288-417E-BA20-17C5-C0DE9B14705B}"/>
              </a:ext>
            </a:extLst>
          </p:cNvPr>
          <p:cNvSpPr/>
          <p:nvPr/>
        </p:nvSpPr>
        <p:spPr>
          <a:xfrm>
            <a:off x="9535074" y="2691863"/>
            <a:ext cx="2107722" cy="85688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Pilot Test </a:t>
            </a:r>
            <a:endParaRPr lang="en-GB" dirty="0"/>
          </a:p>
        </p:txBody>
      </p:sp>
      <p:sp>
        <p:nvSpPr>
          <p:cNvPr id="14" name="Arrow: Up 13">
            <a:extLst>
              <a:ext uri="{FF2B5EF4-FFF2-40B4-BE49-F238E27FC236}">
                <a16:creationId xmlns:a16="http://schemas.microsoft.com/office/drawing/2014/main" id="{14D1A94C-BE6C-0876-3814-4B1677DA9712}"/>
              </a:ext>
            </a:extLst>
          </p:cNvPr>
          <p:cNvSpPr/>
          <p:nvPr/>
        </p:nvSpPr>
        <p:spPr>
          <a:xfrm rot="3164222">
            <a:off x="8823457" y="2068049"/>
            <a:ext cx="483077" cy="12476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8AFB50CA-19E8-B180-4DD9-2887FB0B491E}"/>
              </a:ext>
            </a:extLst>
          </p:cNvPr>
          <p:cNvSpPr/>
          <p:nvPr/>
        </p:nvSpPr>
        <p:spPr>
          <a:xfrm rot="5400000">
            <a:off x="10494099" y="2318052"/>
            <a:ext cx="362309" cy="3853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2846104F-FB56-47F5-5376-6A692689BAC9}"/>
              </a:ext>
            </a:extLst>
          </p:cNvPr>
          <p:cNvPicPr>
            <a:picLocks noChangeAspect="1"/>
          </p:cNvPicPr>
          <p:nvPr/>
        </p:nvPicPr>
        <p:blipFill>
          <a:blip r:embed="rId2"/>
          <a:srcRect l="11130" t="22050" r="11228" b="24769"/>
          <a:stretch>
            <a:fillRect/>
          </a:stretch>
        </p:blipFill>
        <p:spPr>
          <a:xfrm rot="20131844">
            <a:off x="6023180" y="5270769"/>
            <a:ext cx="2721248" cy="1047698"/>
          </a:xfrm>
          <a:prstGeom prst="rect">
            <a:avLst/>
          </a:prstGeom>
        </p:spPr>
      </p:pic>
    </p:spTree>
    <p:extLst>
      <p:ext uri="{BB962C8B-B14F-4D97-AF65-F5344CB8AC3E}">
        <p14:creationId xmlns:p14="http://schemas.microsoft.com/office/powerpoint/2010/main" val="311637469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A399DB09-2B24-1392-C406-D81AC4929491}"/>
              </a:ext>
            </a:extLst>
          </p:cNvPr>
          <p:cNvSpPr>
            <a:spLocks noGrp="1" noChangeArrowheads="1"/>
          </p:cNvSpPr>
          <p:nvPr>
            <p:ph idx="1"/>
          </p:nvPr>
        </p:nvSpPr>
        <p:spPr>
          <a:xfrm>
            <a:off x="4447308" y="591344"/>
            <a:ext cx="6906491" cy="5585619"/>
          </a:xfrm>
        </p:spPr>
        <p:txBody>
          <a:bodyPr anchor="ctr">
            <a:normAutofit/>
          </a:bodyPr>
          <a:lstStyle/>
          <a:p>
            <a:pPr eaLnBrk="1" hangingPunct="1">
              <a:buFont typeface="Wingdings 2" panose="05020102010507070707" pitchFamily="18" charset="2"/>
              <a:buNone/>
            </a:pPr>
            <a:endParaRPr lang="de-DE" altLang="en-US"/>
          </a:p>
          <a:p>
            <a:pPr>
              <a:buFont typeface="Wingdings 2" panose="05020102010507070707" pitchFamily="18" charset="2"/>
              <a:buNone/>
            </a:pPr>
            <a:r>
              <a:rPr lang="en-GB" altLang="en-US">
                <a:latin typeface="Times New Roman" panose="02020603050405020304" pitchFamily="18" charset="0"/>
                <a:cs typeface="Times New Roman" panose="02020603050405020304" pitchFamily="18" charset="0"/>
              </a:rPr>
              <a:t>Burgess (2001) identified the basic process of survey research</a:t>
            </a:r>
          </a:p>
          <a:p>
            <a:pPr>
              <a:buFont typeface="Wingdings 2" panose="05020102010507070707" pitchFamily="18" charset="2"/>
              <a:buNone/>
            </a:pPr>
            <a:r>
              <a:rPr lang="en-GB" altLang="en-US">
                <a:latin typeface="Times New Roman" panose="02020603050405020304" pitchFamily="18" charset="0"/>
                <a:cs typeface="Times New Roman" panose="02020603050405020304" pitchFamily="18" charset="0"/>
              </a:rPr>
              <a:t>1. define your research aims </a:t>
            </a:r>
          </a:p>
          <a:p>
            <a:pPr>
              <a:buFont typeface="Wingdings 2" panose="05020102010507070707" pitchFamily="18" charset="2"/>
              <a:buNone/>
            </a:pPr>
            <a:r>
              <a:rPr lang="en-GB" altLang="en-US">
                <a:latin typeface="Times New Roman" panose="02020603050405020304" pitchFamily="18" charset="0"/>
                <a:cs typeface="Times New Roman" panose="02020603050405020304" pitchFamily="18" charset="0"/>
              </a:rPr>
              <a:t>2. identify the population and sample </a:t>
            </a:r>
          </a:p>
          <a:p>
            <a:pPr>
              <a:buFont typeface="Wingdings 2" panose="05020102010507070707" pitchFamily="18" charset="2"/>
              <a:buNone/>
            </a:pPr>
            <a:r>
              <a:rPr lang="en-GB" altLang="en-US">
                <a:latin typeface="Times New Roman" panose="02020603050405020304" pitchFamily="18" charset="0"/>
                <a:cs typeface="Times New Roman" panose="02020603050405020304" pitchFamily="18" charset="0"/>
              </a:rPr>
              <a:t>3. decide how to collect replies </a:t>
            </a:r>
          </a:p>
          <a:p>
            <a:pPr>
              <a:buFont typeface="Wingdings 2" panose="05020102010507070707" pitchFamily="18" charset="2"/>
              <a:buNone/>
            </a:pPr>
            <a:r>
              <a:rPr lang="en-GB" altLang="en-US">
                <a:latin typeface="Times New Roman" panose="02020603050405020304" pitchFamily="18" charset="0"/>
                <a:cs typeface="Times New Roman" panose="02020603050405020304" pitchFamily="18" charset="0"/>
              </a:rPr>
              <a:t>4. design your questionnaire </a:t>
            </a:r>
          </a:p>
          <a:p>
            <a:pPr>
              <a:buFont typeface="Wingdings 2" panose="05020102010507070707" pitchFamily="18" charset="2"/>
              <a:buNone/>
            </a:pPr>
            <a:r>
              <a:rPr lang="en-GB" altLang="en-US">
                <a:latin typeface="Times New Roman" panose="02020603050405020304" pitchFamily="18" charset="0"/>
                <a:cs typeface="Times New Roman" panose="02020603050405020304" pitchFamily="18" charset="0"/>
              </a:rPr>
              <a:t>5. run a pilot survey </a:t>
            </a:r>
          </a:p>
          <a:p>
            <a:pPr>
              <a:buFont typeface="Wingdings 2" panose="05020102010507070707" pitchFamily="18" charset="2"/>
              <a:buNone/>
            </a:pPr>
            <a:r>
              <a:rPr lang="en-GB" altLang="en-US">
                <a:latin typeface="Times New Roman" panose="02020603050405020304" pitchFamily="18" charset="0"/>
                <a:cs typeface="Times New Roman" panose="02020603050405020304" pitchFamily="18" charset="0"/>
              </a:rPr>
              <a:t>6. carry out the main survey </a:t>
            </a:r>
          </a:p>
          <a:p>
            <a:pPr>
              <a:buFont typeface="Wingdings 2" panose="05020102010507070707" pitchFamily="18" charset="2"/>
              <a:buNone/>
            </a:pPr>
            <a:r>
              <a:rPr lang="en-GB" altLang="en-US">
                <a:latin typeface="Times New Roman" panose="02020603050405020304" pitchFamily="18" charset="0"/>
                <a:cs typeface="Times New Roman" panose="02020603050405020304" pitchFamily="18" charset="0"/>
              </a:rPr>
              <a:t>7. analyse the data </a:t>
            </a:r>
            <a:endParaRPr lang="de-DE" altLang="en-US">
              <a:latin typeface="Times New Roman" panose="02020603050405020304" pitchFamily="18" charset="0"/>
              <a:cs typeface="Times New Roman" panose="02020603050405020304" pitchFamily="18" charset="0"/>
            </a:endParaRPr>
          </a:p>
          <a:p>
            <a:pPr eaLnBrk="1" hangingPunct="1">
              <a:buFont typeface="Wingdings 2" panose="05020102010507070707" pitchFamily="18" charset="2"/>
              <a:buNone/>
            </a:pPr>
            <a:endParaRPr lang="en-GB" altLang="en-US"/>
          </a:p>
          <a:p>
            <a:pPr eaLnBrk="1" hangingPunct="1">
              <a:buFont typeface="Wingdings" panose="05000000000000000000" pitchFamily="2" charset="2"/>
              <a:buNone/>
            </a:pPr>
            <a:endParaRPr lang="de-DE" altLang="en-US"/>
          </a:p>
          <a:p>
            <a:pPr eaLnBrk="1" hangingPunct="1">
              <a:buFont typeface="Wingdings" panose="05000000000000000000" pitchFamily="2" charset="2"/>
              <a:buNone/>
            </a:pPr>
            <a:endParaRPr lang="de-DE" altLang="en-US"/>
          </a:p>
          <a:p>
            <a:pPr eaLnBrk="1" hangingPunct="1">
              <a:buFont typeface="Wingdings" panose="05000000000000000000" pitchFamily="2" charset="2"/>
              <a:buNone/>
            </a:pPr>
            <a:endParaRPr lang="en-GB" altLang="en-US"/>
          </a:p>
        </p:txBody>
      </p:sp>
    </p:spTree>
  </p:cSld>
  <p:clrMapOvr>
    <a:masterClrMapping/>
  </p:clrMapOvr>
  <p:transition advClick="0"/>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el 1">
            <a:extLst>
              <a:ext uri="{FF2B5EF4-FFF2-40B4-BE49-F238E27FC236}">
                <a16:creationId xmlns:a16="http://schemas.microsoft.com/office/drawing/2014/main" id="{ABEFB7E8-9F24-A34C-6B57-5FD4162B4808}"/>
              </a:ext>
            </a:extLst>
          </p:cNvPr>
          <p:cNvSpPr>
            <a:spLocks noGrp="1"/>
          </p:cNvSpPr>
          <p:nvPr>
            <p:ph type="title"/>
          </p:nvPr>
        </p:nvSpPr>
        <p:spPr>
          <a:xfrm>
            <a:off x="1524000" y="71439"/>
            <a:ext cx="9144000" cy="765175"/>
          </a:xfrm>
        </p:spPr>
        <p:txBody>
          <a:bodyPr/>
          <a:lstStyle/>
          <a:p>
            <a:pPr algn="ctr"/>
            <a:r>
              <a:rPr lang="de-DE" altLang="en-US" sz="3200">
                <a:latin typeface="Times New Roman" panose="02020603050405020304" pitchFamily="18" charset="0"/>
                <a:cs typeface="Times New Roman" panose="02020603050405020304" pitchFamily="18" charset="0"/>
              </a:rPr>
              <a:t>Questionnaire for a Survey Research</a:t>
            </a:r>
            <a:endParaRPr lang="en-GB" altLang="en-US" sz="3200">
              <a:latin typeface="Times New Roman" panose="02020603050405020304" pitchFamily="18" charset="0"/>
              <a:cs typeface="Times New Roman" panose="02020603050405020304" pitchFamily="18" charset="0"/>
            </a:endParaRPr>
          </a:p>
        </p:txBody>
      </p:sp>
      <p:sp>
        <p:nvSpPr>
          <p:cNvPr id="7171" name="Inhaltsplatzhalter 4">
            <a:extLst>
              <a:ext uri="{FF2B5EF4-FFF2-40B4-BE49-F238E27FC236}">
                <a16:creationId xmlns:a16="http://schemas.microsoft.com/office/drawing/2014/main" id="{D84C521E-BAE1-4DEF-597E-BEB9B1A95C8A}"/>
              </a:ext>
            </a:extLst>
          </p:cNvPr>
          <p:cNvSpPr>
            <a:spLocks noGrp="1"/>
          </p:cNvSpPr>
          <p:nvPr>
            <p:ph idx="1"/>
          </p:nvPr>
        </p:nvSpPr>
        <p:spPr>
          <a:xfrm>
            <a:off x="691563" y="1125539"/>
            <a:ext cx="9519237" cy="4967287"/>
          </a:xfrm>
        </p:spPr>
        <p:txBody>
          <a:bodyPr/>
          <a:lstStyle/>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The purpose of today's lecture is to enable you understand issues relating to:</a:t>
            </a:r>
          </a:p>
          <a:p>
            <a:r>
              <a:rPr lang="en-GB" altLang="en-US" sz="3200" dirty="0">
                <a:latin typeface="Times New Roman" panose="02020603050405020304" pitchFamily="18" charset="0"/>
                <a:cs typeface="Times New Roman" panose="02020603050405020304" pitchFamily="18" charset="0"/>
              </a:rPr>
              <a:t>Designing and constructing the questionnaire</a:t>
            </a:r>
          </a:p>
          <a:p>
            <a:r>
              <a:rPr lang="en-GB" altLang="en-US" sz="3200" dirty="0">
                <a:latin typeface="Times New Roman" panose="02020603050405020304" pitchFamily="18" charset="0"/>
                <a:cs typeface="Times New Roman" panose="02020603050405020304" pitchFamily="18" charset="0"/>
              </a:rPr>
              <a:t>Identifying and keeping track of respondents (6).</a:t>
            </a:r>
          </a:p>
          <a:p>
            <a:r>
              <a:rPr lang="en-GB" altLang="en-US" sz="3200" dirty="0">
                <a:latin typeface="Times New Roman" panose="02020603050405020304" pitchFamily="18" charset="0"/>
                <a:cs typeface="Times New Roman" panose="02020603050405020304" pitchFamily="18" charset="0"/>
              </a:rPr>
              <a:t>Delivering the questionnaire (6)</a:t>
            </a:r>
          </a:p>
          <a:p>
            <a:endParaRPr lang="en-GB" altLang="en-US" dirty="0"/>
          </a:p>
        </p:txBody>
      </p:sp>
      <p:grpSp>
        <p:nvGrpSpPr>
          <p:cNvPr id="2" name="Group 1">
            <a:extLst>
              <a:ext uri="{FF2B5EF4-FFF2-40B4-BE49-F238E27FC236}">
                <a16:creationId xmlns:a16="http://schemas.microsoft.com/office/drawing/2014/main" id="{1647417A-ABE2-2816-9E4B-40FAE1032580}"/>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88AE9E4A-27C5-730E-427C-5605F603D1A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F91709E-8605-8665-9F40-78C68222967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B92B26D-FD61-3304-E1F9-E337AAFB598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53D1970-60FA-01CD-2D17-EF039E6A049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7" name="Picture 6">
            <a:extLst>
              <a:ext uri="{FF2B5EF4-FFF2-40B4-BE49-F238E27FC236}">
                <a16:creationId xmlns:a16="http://schemas.microsoft.com/office/drawing/2014/main" id="{86B116EC-EAF8-31E8-0F21-2CD8DA453000}"/>
              </a:ext>
            </a:extLst>
          </p:cNvPr>
          <p:cNvPicPr>
            <a:picLocks noChangeAspect="1"/>
          </p:cNvPicPr>
          <p:nvPr/>
        </p:nvPicPr>
        <p:blipFill>
          <a:blip r:embed="rId5"/>
          <a:stretch>
            <a:fillRect/>
          </a:stretch>
        </p:blipFill>
        <p:spPr>
          <a:xfrm>
            <a:off x="8048625" y="3478214"/>
            <a:ext cx="3929062" cy="2614612"/>
          </a:xfrm>
          <a:prstGeom prst="rect">
            <a:avLst/>
          </a:prstGeom>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el 1">
            <a:extLst>
              <a:ext uri="{FF2B5EF4-FFF2-40B4-BE49-F238E27FC236}">
                <a16:creationId xmlns:a16="http://schemas.microsoft.com/office/drawing/2014/main" id="{7E7F2942-28E4-6DF9-742A-62D276AF8C30}"/>
              </a:ext>
            </a:extLst>
          </p:cNvPr>
          <p:cNvSpPr>
            <a:spLocks noGrp="1"/>
          </p:cNvSpPr>
          <p:nvPr>
            <p:ph type="title"/>
          </p:nvPr>
        </p:nvSpPr>
        <p:spPr>
          <a:xfrm>
            <a:off x="838200" y="365125"/>
            <a:ext cx="10515600" cy="1325563"/>
          </a:xfrm>
        </p:spPr>
        <p:txBody>
          <a:bodyPr>
            <a:normAutofit/>
          </a:bodyPr>
          <a:lstStyle/>
          <a:p>
            <a:r>
              <a:rPr lang="en-GB" altLang="en-US">
                <a:latin typeface="Times New Roman" panose="02020603050405020304" pitchFamily="18" charset="0"/>
                <a:cs typeface="Times New Roman" panose="02020603050405020304" pitchFamily="18" charset="0"/>
              </a:rPr>
              <a:t>Designing and constructing the questionnaire</a:t>
            </a:r>
          </a:p>
        </p:txBody>
      </p:sp>
      <p:sp>
        <p:nvSpPr>
          <p:cNvPr id="6147" name="Inhaltsplatzhalter 2">
            <a:extLst>
              <a:ext uri="{FF2B5EF4-FFF2-40B4-BE49-F238E27FC236}">
                <a16:creationId xmlns:a16="http://schemas.microsoft.com/office/drawing/2014/main" id="{30401504-058F-7A70-94F7-5143DEF45BF8}"/>
              </a:ext>
            </a:extLst>
          </p:cNvPr>
          <p:cNvSpPr>
            <a:spLocks noGrp="1"/>
          </p:cNvSpPr>
          <p:nvPr>
            <p:ph idx="1"/>
          </p:nvPr>
        </p:nvSpPr>
        <p:spPr>
          <a:xfrm>
            <a:off x="838200" y="1825625"/>
            <a:ext cx="10515600" cy="4351338"/>
          </a:xfrm>
        </p:spPr>
        <p:txBody>
          <a:bodyPr>
            <a:normAutofit/>
          </a:bodyPr>
          <a:lstStyle/>
          <a:p>
            <a:pPr>
              <a:buFont typeface="Wingdings 2" panose="05020102010507070707" pitchFamily="18" charset="2"/>
              <a:buNone/>
            </a:pPr>
            <a:r>
              <a:rPr lang="en-GB" altLang="en-US"/>
              <a:t>   </a:t>
            </a:r>
            <a:r>
              <a:rPr lang="en-GB" altLang="en-US">
                <a:latin typeface="Times New Roman" panose="02020603050405020304" pitchFamily="18" charset="0"/>
                <a:cs typeface="Times New Roman" panose="02020603050405020304" pitchFamily="18" charset="0"/>
              </a:rPr>
              <a:t>“A crucial part of good research design concerns making sure that the questionnaire design addresses the needs of the research. To put this another way; somehow we need to ensure that the questions asked are the right ones. To move from the research aims (1) to decide what are the right questions to be put on a questionnaire (4) is a key aspect that needs to be addressed by the researcher.”</a:t>
            </a:r>
            <a:r>
              <a:rPr lang="de-DE" altLang="en-US">
                <a:latin typeface="Times New Roman" panose="02020603050405020304" pitchFamily="18" charset="0"/>
                <a:cs typeface="Times New Roman" panose="02020603050405020304" pitchFamily="18" charset="0"/>
              </a:rPr>
              <a:t> Burgess (2001, p.1)</a:t>
            </a:r>
            <a:endParaRPr lang="en-GB" altLang="en-US">
              <a:latin typeface="Times New Roman" panose="02020603050405020304" pitchFamily="18" charset="0"/>
              <a:cs typeface="Times New Roman" panose="02020603050405020304" pitchFamily="18" charset="0"/>
            </a:endParaRPr>
          </a:p>
        </p:txBody>
      </p:sp>
      <p:grpSp>
        <p:nvGrpSpPr>
          <p:cNvPr id="7" name="Group 6">
            <a:extLst>
              <a:ext uri="{FF2B5EF4-FFF2-40B4-BE49-F238E27FC236}">
                <a16:creationId xmlns:a16="http://schemas.microsoft.com/office/drawing/2014/main" id="{BB16EE92-2683-07BD-92A7-09AC3C6EA11A}"/>
              </a:ext>
            </a:extLst>
          </p:cNvPr>
          <p:cNvGrpSpPr/>
          <p:nvPr/>
        </p:nvGrpSpPr>
        <p:grpSpPr>
          <a:xfrm>
            <a:off x="0" y="6188015"/>
            <a:ext cx="12192000" cy="669986"/>
            <a:chOff x="0" y="5578608"/>
            <a:chExt cx="12192000" cy="1279393"/>
          </a:xfrm>
        </p:grpSpPr>
        <p:pic>
          <p:nvPicPr>
            <p:cNvPr id="8" name="Picture 7">
              <a:extLst>
                <a:ext uri="{FF2B5EF4-FFF2-40B4-BE49-F238E27FC236}">
                  <a16:creationId xmlns:a16="http://schemas.microsoft.com/office/drawing/2014/main" id="{A7309290-CE41-C550-8092-286537AD06F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9" name="Group 8">
              <a:extLst>
                <a:ext uri="{FF2B5EF4-FFF2-40B4-BE49-F238E27FC236}">
                  <a16:creationId xmlns:a16="http://schemas.microsoft.com/office/drawing/2014/main" id="{0ED8CB3D-6579-47B1-5325-B1C981805E92}"/>
                </a:ext>
              </a:extLst>
            </p:cNvPr>
            <p:cNvGrpSpPr/>
            <p:nvPr/>
          </p:nvGrpSpPr>
          <p:grpSpPr>
            <a:xfrm>
              <a:off x="0" y="5578608"/>
              <a:ext cx="9471852" cy="1279393"/>
              <a:chOff x="0" y="5578608"/>
              <a:chExt cx="9471852" cy="1279393"/>
            </a:xfrm>
          </p:grpSpPr>
          <p:pic>
            <p:nvPicPr>
              <p:cNvPr id="10" name="Picture 9">
                <a:extLst>
                  <a:ext uri="{FF2B5EF4-FFF2-40B4-BE49-F238E27FC236}">
                    <a16:creationId xmlns:a16="http://schemas.microsoft.com/office/drawing/2014/main" id="{1454F815-B316-6CE5-9421-F1D10310FCF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1" name="Picture 10">
                <a:extLst>
                  <a:ext uri="{FF2B5EF4-FFF2-40B4-BE49-F238E27FC236}">
                    <a16:creationId xmlns:a16="http://schemas.microsoft.com/office/drawing/2014/main" id="{6E504949-4EEE-28F9-191B-F79738A6B61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el 1">
            <a:extLst>
              <a:ext uri="{FF2B5EF4-FFF2-40B4-BE49-F238E27FC236}">
                <a16:creationId xmlns:a16="http://schemas.microsoft.com/office/drawing/2014/main" id="{6922D9A8-B83F-5437-C71E-E79A00E6BEBE}"/>
              </a:ext>
            </a:extLst>
          </p:cNvPr>
          <p:cNvSpPr>
            <a:spLocks noGrp="1"/>
          </p:cNvSpPr>
          <p:nvPr>
            <p:ph type="title"/>
          </p:nvPr>
        </p:nvSpPr>
        <p:spPr>
          <a:xfrm>
            <a:off x="1894936" y="501770"/>
            <a:ext cx="8229600" cy="615950"/>
          </a:xfrm>
        </p:spPr>
        <p:txBody>
          <a:bodyPr/>
          <a:lstStyle/>
          <a:p>
            <a:r>
              <a:rPr lang="en-GB" altLang="en-US" sz="3200" dirty="0">
                <a:latin typeface="Times New Roman" panose="02020603050405020304" pitchFamily="18" charset="0"/>
                <a:cs typeface="Times New Roman" panose="02020603050405020304" pitchFamily="18" charset="0"/>
              </a:rPr>
              <a:t>Designing and constructing the questionnaire</a:t>
            </a:r>
          </a:p>
        </p:txBody>
      </p:sp>
      <p:sp>
        <p:nvSpPr>
          <p:cNvPr id="8195" name="Inhaltsplatzhalter 2">
            <a:extLst>
              <a:ext uri="{FF2B5EF4-FFF2-40B4-BE49-F238E27FC236}">
                <a16:creationId xmlns:a16="http://schemas.microsoft.com/office/drawing/2014/main" id="{77336C1D-CE02-9C8F-E5E4-CC5C83BF67E9}"/>
              </a:ext>
            </a:extLst>
          </p:cNvPr>
          <p:cNvSpPr>
            <a:spLocks noGrp="1"/>
          </p:cNvSpPr>
          <p:nvPr>
            <p:ph idx="1"/>
          </p:nvPr>
        </p:nvSpPr>
        <p:spPr>
          <a:xfrm>
            <a:off x="1524000" y="908051"/>
            <a:ext cx="9144000" cy="5616575"/>
          </a:xfrm>
        </p:spPr>
        <p:txBody>
          <a:bodyPr/>
          <a:lstStyle/>
          <a:p>
            <a:pPr>
              <a:buFont typeface="Wingdings 2" panose="05020102010507070707" pitchFamily="18" charset="2"/>
              <a:buNone/>
            </a:pPr>
            <a:endParaRPr lang="en-GB" altLang="en-US" dirty="0"/>
          </a:p>
          <a:p>
            <a:pPr algn="just">
              <a:buFont typeface="Wingdings 2" panose="05020102010507070707" pitchFamily="18" charset="2"/>
              <a:buNone/>
            </a:pPr>
            <a:r>
              <a:rPr lang="en-GB" altLang="en-US" dirty="0"/>
              <a:t>   </a:t>
            </a:r>
            <a:r>
              <a:rPr lang="en-GB" altLang="en-US" sz="3200" dirty="0">
                <a:latin typeface="Times New Roman" panose="02020603050405020304" pitchFamily="18" charset="0"/>
                <a:cs typeface="Times New Roman" panose="02020603050405020304" pitchFamily="18" charset="0"/>
              </a:rPr>
              <a:t>“Start your survey by setting down the aims for the survey. To define the aims for academic, as opposed to market research, you will need to review the relevant literature and you may need to do some preliminary research amongst your target subjects. Fulfilling these aims should then drive the design of your questionnaire and help select questions that are relevant, concise and efficient.” (Burgess, 2001, p.3).</a:t>
            </a:r>
          </a:p>
        </p:txBody>
      </p:sp>
      <p:grpSp>
        <p:nvGrpSpPr>
          <p:cNvPr id="2" name="Group 1">
            <a:extLst>
              <a:ext uri="{FF2B5EF4-FFF2-40B4-BE49-F238E27FC236}">
                <a16:creationId xmlns:a16="http://schemas.microsoft.com/office/drawing/2014/main" id="{16264DCA-7A33-0555-6E8D-E98F9D02882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93410963-EE6F-DDB9-FAB1-365E36D8B30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23A542AA-A408-B85B-EFD4-F43E5DF9AD3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58D5FEA-9CC6-4525-0A3B-2CD8BE920DA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9F3D7BFC-7567-E757-237C-32AB9F1C44C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el 1">
            <a:extLst>
              <a:ext uri="{FF2B5EF4-FFF2-40B4-BE49-F238E27FC236}">
                <a16:creationId xmlns:a16="http://schemas.microsoft.com/office/drawing/2014/main" id="{A7B0353D-6C8E-67AC-B85B-96D05ACD05F4}"/>
              </a:ext>
            </a:extLst>
          </p:cNvPr>
          <p:cNvSpPr>
            <a:spLocks noGrp="1"/>
          </p:cNvSpPr>
          <p:nvPr>
            <p:ph type="title"/>
          </p:nvPr>
        </p:nvSpPr>
        <p:spPr>
          <a:xfrm>
            <a:off x="254287" y="318770"/>
            <a:ext cx="11160776" cy="849204"/>
          </a:xfrm>
        </p:spPr>
        <p:txBody>
          <a:bodyPr anchor="b">
            <a:normAutofit/>
          </a:bodyPr>
          <a:lstStyle/>
          <a:p>
            <a:r>
              <a:rPr lang="de-DE" altLang="en-US" sz="2700" dirty="0" err="1">
                <a:latin typeface="Times New Roman" panose="02020603050405020304" pitchFamily="18" charset="0"/>
                <a:cs typeface="Times New Roman" panose="02020603050405020304" pitchFamily="18" charset="0"/>
              </a:rPr>
              <a:t>Identifying</a:t>
            </a:r>
            <a:r>
              <a:rPr lang="de-DE" altLang="en-US" sz="2700" dirty="0">
                <a:latin typeface="Times New Roman" panose="02020603050405020304" pitchFamily="18" charset="0"/>
                <a:cs typeface="Times New Roman" panose="02020603050405020304" pitchFamily="18" charset="0"/>
              </a:rPr>
              <a:t> </a:t>
            </a:r>
            <a:r>
              <a:rPr lang="de-DE" altLang="en-US" sz="2700" dirty="0" err="1">
                <a:latin typeface="Times New Roman" panose="02020603050405020304" pitchFamily="18" charset="0"/>
                <a:cs typeface="Times New Roman" panose="02020603050405020304" pitchFamily="18" charset="0"/>
              </a:rPr>
              <a:t>the</a:t>
            </a:r>
            <a:r>
              <a:rPr lang="de-DE" altLang="en-US" sz="2700" dirty="0">
                <a:latin typeface="Times New Roman" panose="02020603050405020304" pitchFamily="18" charset="0"/>
                <a:cs typeface="Times New Roman" panose="02020603050405020304" pitchFamily="18" charset="0"/>
              </a:rPr>
              <a:t> Variables (Measurement </a:t>
            </a:r>
            <a:r>
              <a:rPr lang="de-DE" altLang="en-US" sz="2700" dirty="0" err="1">
                <a:latin typeface="Times New Roman" panose="02020603050405020304" pitchFamily="18" charset="0"/>
                <a:cs typeface="Times New Roman" panose="02020603050405020304" pitchFamily="18" charset="0"/>
              </a:rPr>
              <a:t>items</a:t>
            </a:r>
            <a:r>
              <a:rPr lang="de-DE" altLang="en-US" sz="2700" dirty="0">
                <a:latin typeface="Times New Roman" panose="02020603050405020304" pitchFamily="18" charset="0"/>
                <a:cs typeface="Times New Roman" panose="02020603050405020304" pitchFamily="18" charset="0"/>
              </a:rPr>
              <a:t>) </a:t>
            </a:r>
            <a:r>
              <a:rPr lang="de-DE" altLang="en-US" sz="2700" dirty="0" err="1">
                <a:latin typeface="Times New Roman" panose="02020603050405020304" pitchFamily="18" charset="0"/>
                <a:cs typeface="Times New Roman" panose="02020603050405020304" pitchFamily="18" charset="0"/>
              </a:rPr>
              <a:t>for</a:t>
            </a:r>
            <a:r>
              <a:rPr lang="de-DE" altLang="en-US" sz="2700" dirty="0">
                <a:latin typeface="Times New Roman" panose="02020603050405020304" pitchFamily="18" charset="0"/>
                <a:cs typeface="Times New Roman" panose="02020603050405020304" pitchFamily="18" charset="0"/>
              </a:rPr>
              <a:t> </a:t>
            </a:r>
            <a:r>
              <a:rPr lang="de-DE" altLang="en-US" sz="2700" dirty="0" err="1">
                <a:latin typeface="Times New Roman" panose="02020603050405020304" pitchFamily="18" charset="0"/>
                <a:cs typeface="Times New Roman" panose="02020603050405020304" pitchFamily="18" charset="0"/>
              </a:rPr>
              <a:t>your</a:t>
            </a:r>
            <a:r>
              <a:rPr lang="de-DE" altLang="en-US" sz="2700" dirty="0">
                <a:latin typeface="Times New Roman" panose="02020603050405020304" pitchFamily="18" charset="0"/>
                <a:cs typeface="Times New Roman" panose="02020603050405020304" pitchFamily="18" charset="0"/>
              </a:rPr>
              <a:t> </a:t>
            </a:r>
            <a:r>
              <a:rPr lang="de-DE" altLang="en-US" sz="2700" dirty="0" err="1">
                <a:latin typeface="Times New Roman" panose="02020603050405020304" pitchFamily="18" charset="0"/>
                <a:cs typeface="Times New Roman" panose="02020603050405020304" pitchFamily="18" charset="0"/>
              </a:rPr>
              <a:t>Questionnaire</a:t>
            </a:r>
            <a:r>
              <a:rPr lang="de-DE" altLang="en-US" sz="2700" dirty="0">
                <a:latin typeface="Times New Roman" panose="02020603050405020304" pitchFamily="18" charset="0"/>
                <a:cs typeface="Times New Roman" panose="02020603050405020304" pitchFamily="18" charset="0"/>
              </a:rPr>
              <a:t> and </a:t>
            </a:r>
            <a:r>
              <a:rPr lang="de-DE" altLang="en-US" sz="2700" dirty="0" err="1">
                <a:latin typeface="Times New Roman" panose="02020603050405020304" pitchFamily="18" charset="0"/>
                <a:cs typeface="Times New Roman" panose="02020603050405020304" pitchFamily="18" charset="0"/>
              </a:rPr>
              <a:t>carrying</a:t>
            </a:r>
            <a:r>
              <a:rPr lang="de-DE" altLang="en-US" sz="2700" dirty="0">
                <a:latin typeface="Times New Roman" panose="02020603050405020304" pitchFamily="18" charset="0"/>
                <a:cs typeface="Times New Roman" panose="02020603050405020304" pitchFamily="18" charset="0"/>
              </a:rPr>
              <a:t> out  </a:t>
            </a:r>
            <a:r>
              <a:rPr lang="de-DE" altLang="en-US" sz="2700" dirty="0" err="1">
                <a:latin typeface="Times New Roman" panose="02020603050405020304" pitchFamily="18" charset="0"/>
                <a:cs typeface="Times New Roman" panose="02020603050405020304" pitchFamily="18" charset="0"/>
              </a:rPr>
              <a:t>your</a:t>
            </a:r>
            <a:r>
              <a:rPr lang="de-DE" altLang="en-US" sz="2700" dirty="0">
                <a:latin typeface="Times New Roman" panose="02020603050405020304" pitchFamily="18" charset="0"/>
                <a:cs typeface="Times New Roman" panose="02020603050405020304" pitchFamily="18" charset="0"/>
              </a:rPr>
              <a:t> Survey</a:t>
            </a:r>
            <a:endParaRPr lang="en-GB" altLang="en-US" sz="2700" dirty="0">
              <a:latin typeface="Times New Roman" panose="02020603050405020304" pitchFamily="18" charset="0"/>
              <a:cs typeface="Times New Roman" panose="02020603050405020304" pitchFamily="18" charset="0"/>
            </a:endParaRPr>
          </a:p>
        </p:txBody>
      </p:sp>
      <p:sp>
        <p:nvSpPr>
          <p:cNvPr id="9219" name="Inhaltsplatzhalter 2">
            <a:extLst>
              <a:ext uri="{FF2B5EF4-FFF2-40B4-BE49-F238E27FC236}">
                <a16:creationId xmlns:a16="http://schemas.microsoft.com/office/drawing/2014/main" id="{71C80B78-70BE-2E2D-B7CA-399250A0AB9D}"/>
              </a:ext>
            </a:extLst>
          </p:cNvPr>
          <p:cNvSpPr>
            <a:spLocks noGrp="1"/>
          </p:cNvSpPr>
          <p:nvPr>
            <p:ph idx="1"/>
          </p:nvPr>
        </p:nvSpPr>
        <p:spPr>
          <a:xfrm>
            <a:off x="876693" y="1436914"/>
            <a:ext cx="5397306" cy="4485602"/>
          </a:xfrm>
        </p:spPr>
        <p:txBody>
          <a:bodyPr anchor="t">
            <a:noAutofit/>
          </a:bodyPr>
          <a:lstStyle/>
          <a:p>
            <a:r>
              <a:rPr lang="de-DE" altLang="en-US" sz="3200" dirty="0" err="1">
                <a:latin typeface="Times New Roman" panose="02020603050405020304" pitchFamily="18" charset="0"/>
                <a:cs typeface="Times New Roman" panose="02020603050405020304" pitchFamily="18" charset="0"/>
              </a:rPr>
              <a:t>Creating</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Your</a:t>
            </a:r>
            <a:r>
              <a:rPr lang="de-DE" altLang="en-US" sz="3200" dirty="0">
                <a:latin typeface="Times New Roman" panose="02020603050405020304" pitchFamily="18" charset="0"/>
                <a:cs typeface="Times New Roman" panose="02020603050405020304" pitchFamily="18" charset="0"/>
              </a:rPr>
              <a:t> Survey Instrument:</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1.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items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questions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use</a:t>
            </a:r>
            <a:r>
              <a:rPr lang="de-DE" altLang="en-US" sz="3200" dirty="0">
                <a:latin typeface="Times New Roman" panose="02020603050405020304" pitchFamily="18" charset="0"/>
                <a:cs typeface="Times New Roman" panose="02020603050405020304" pitchFamily="18" charset="0"/>
              </a:rPr>
              <a:t>? </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2. </a:t>
            </a:r>
            <a:r>
              <a:rPr lang="de-DE" altLang="en-US" sz="3200" dirty="0" err="1">
                <a:latin typeface="Times New Roman" panose="02020603050405020304" pitchFamily="18" charset="0"/>
                <a:cs typeface="Times New Roman" panose="02020603050405020304" pitchFamily="18" charset="0"/>
              </a:rPr>
              <a:t>Is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there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enough</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literature</a:t>
            </a:r>
            <a:r>
              <a:rPr lang="de-DE" altLang="en-US" sz="3200" dirty="0">
                <a:latin typeface="Times New Roman" panose="02020603050405020304" pitchFamily="18" charset="0"/>
                <a:cs typeface="Times New Roman" panose="02020603050405020304" pitchFamily="18" charset="0"/>
              </a:rPr>
              <a:t> in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area</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see</a:t>
            </a:r>
            <a:r>
              <a:rPr lang="de-DE" altLang="en-US" sz="3200" dirty="0">
                <a:latin typeface="Times New Roman" panose="02020603050405020304" pitchFamily="18" charset="0"/>
                <a:cs typeface="Times New Roman" panose="02020603050405020304" pitchFamily="18" charset="0"/>
              </a:rPr>
              <a:t> p.168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176 of </a:t>
            </a:r>
            <a:r>
              <a:rPr lang="de-DE" altLang="en-US" sz="3200" dirty="0" err="1">
                <a:latin typeface="Times New Roman" panose="02020603050405020304" pitchFamily="18" charset="0"/>
                <a:cs typeface="Times New Roman" panose="02020603050405020304" pitchFamily="18" charset="0"/>
              </a:rPr>
              <a:t>thesis</a:t>
            </a:r>
            <a:r>
              <a:rPr lang="de-DE" altLang="en-US" sz="3200" dirty="0">
                <a:latin typeface="Times New Roman" panose="02020603050405020304" pitchFamily="18" charset="0"/>
                <a:cs typeface="Times New Roman" panose="02020603050405020304" pitchFamily="18" charset="0"/>
              </a:rPr>
              <a:t>)</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3. </a:t>
            </a:r>
            <a:r>
              <a:rPr lang="de-DE" altLang="en-US" sz="3200" dirty="0" err="1">
                <a:latin typeface="Times New Roman" panose="02020603050405020304" pitchFamily="18" charset="0"/>
                <a:cs typeface="Times New Roman" panose="02020603050405020304" pitchFamily="18" charset="0"/>
              </a:rPr>
              <a:t>If</a:t>
            </a:r>
            <a:r>
              <a:rPr lang="de-DE" altLang="en-US" sz="3200" dirty="0">
                <a:latin typeface="Times New Roman" panose="02020603050405020304" pitchFamily="18" charset="0"/>
                <a:cs typeface="Times New Roman" panose="02020603050405020304" pitchFamily="18" charset="0"/>
              </a:rPr>
              <a:t> not,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a:t>
            </a:r>
          </a:p>
          <a:p>
            <a:r>
              <a:rPr lang="de-DE" altLang="en-US" sz="3200" dirty="0">
                <a:latin typeface="Times New Roman" panose="02020603050405020304" pitchFamily="18" charset="0"/>
                <a:cs typeface="Times New Roman" panose="02020603050405020304" pitchFamily="18" charset="0"/>
              </a:rPr>
              <a:t>Likert </a:t>
            </a:r>
            <a:r>
              <a:rPr lang="de-DE" altLang="en-US" sz="3200" dirty="0" err="1">
                <a:latin typeface="Times New Roman" panose="02020603050405020304" pitchFamily="18" charset="0"/>
                <a:cs typeface="Times New Roman" panose="02020603050405020304" pitchFamily="18" charset="0"/>
              </a:rPr>
              <a:t>Scale</a:t>
            </a:r>
            <a:endParaRPr lang="en-GB" altLang="en-US" sz="32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3E8382EC-FFFE-F142-7B70-BDF5F7A5A3F5}"/>
              </a:ext>
            </a:extLst>
          </p:cNvPr>
          <p:cNvPicPr>
            <a:picLocks noChangeAspect="1"/>
          </p:cNvPicPr>
          <p:nvPr/>
        </p:nvPicPr>
        <p:blipFill>
          <a:blip r:embed="rId2"/>
          <a:stretch>
            <a:fillRect/>
          </a:stretch>
        </p:blipFill>
        <p:spPr>
          <a:xfrm>
            <a:off x="6096001" y="1616222"/>
            <a:ext cx="5319062" cy="3550473"/>
          </a:xfrm>
          <a:prstGeom prst="rect">
            <a:avLst/>
          </a:prstGeom>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a:extLst>
              <a:ext uri="{FF2B5EF4-FFF2-40B4-BE49-F238E27FC236}">
                <a16:creationId xmlns:a16="http://schemas.microsoft.com/office/drawing/2014/main" id="{E0A016E8-4DC9-93E9-6AF2-5204696992B2}"/>
              </a:ext>
            </a:extLst>
          </p:cNvPr>
          <p:cNvSpPr>
            <a:spLocks noGrp="1"/>
          </p:cNvSpPr>
          <p:nvPr>
            <p:ph type="title"/>
          </p:nvPr>
        </p:nvSpPr>
        <p:spPr>
          <a:xfrm>
            <a:off x="761803" y="350196"/>
            <a:ext cx="4646904" cy="1624520"/>
          </a:xfrm>
        </p:spPr>
        <p:txBody>
          <a:bodyPr anchor="ctr">
            <a:normAutofit/>
          </a:bodyPr>
          <a:lstStyle/>
          <a:p>
            <a:r>
              <a:rPr lang="en-GB" altLang="en-US" sz="3700">
                <a:latin typeface="Times New Roman" panose="02020603050405020304" pitchFamily="18" charset="0"/>
                <a:cs typeface="Times New Roman" panose="02020603050405020304" pitchFamily="18" charset="0"/>
              </a:rPr>
              <a:t>Designing and constructing the questionnaire</a:t>
            </a:r>
          </a:p>
        </p:txBody>
      </p:sp>
      <p:sp>
        <p:nvSpPr>
          <p:cNvPr id="10243" name="Inhaltsplatzhalter 2">
            <a:extLst>
              <a:ext uri="{FF2B5EF4-FFF2-40B4-BE49-F238E27FC236}">
                <a16:creationId xmlns:a16="http://schemas.microsoft.com/office/drawing/2014/main" id="{2EAB5EA7-9800-F4E8-F4FE-2E9902A50CDB}"/>
              </a:ext>
            </a:extLst>
          </p:cNvPr>
          <p:cNvSpPr>
            <a:spLocks noGrp="1"/>
          </p:cNvSpPr>
          <p:nvPr>
            <p:ph idx="1"/>
          </p:nvPr>
        </p:nvSpPr>
        <p:spPr>
          <a:xfrm>
            <a:off x="299678" y="2743200"/>
            <a:ext cx="5932074" cy="3613149"/>
          </a:xfrm>
        </p:spPr>
        <p:txBody>
          <a:bodyPr anchor="ctr">
            <a:noAutofit/>
          </a:bodyPr>
          <a:lstStyle/>
          <a:p>
            <a:r>
              <a:rPr lang="de-DE" altLang="en-US" sz="3200" dirty="0" err="1">
                <a:latin typeface="Times New Roman" panose="02020603050405020304" pitchFamily="18" charset="0"/>
                <a:cs typeface="Times New Roman" panose="02020603050405020304" pitchFamily="18" charset="0"/>
              </a:rPr>
              <a:t>If</a:t>
            </a:r>
            <a:r>
              <a:rPr lang="de-DE" altLang="en-US" sz="3200" dirty="0">
                <a:latin typeface="Times New Roman" panose="02020603050405020304" pitchFamily="18" charset="0"/>
                <a:cs typeface="Times New Roman" panose="02020603050405020304" pitchFamily="18" charset="0"/>
              </a:rPr>
              <a:t> not </a:t>
            </a:r>
            <a:r>
              <a:rPr lang="de-DE" altLang="en-US" sz="3200" dirty="0" err="1">
                <a:latin typeface="Times New Roman" panose="02020603050405020304" pitchFamily="18" charset="0"/>
                <a:cs typeface="Times New Roman" panose="02020603050405020304" pitchFamily="18" charset="0"/>
              </a:rPr>
              <a:t>enough</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literature</a:t>
            </a:r>
            <a:r>
              <a:rPr lang="de-DE" altLang="en-US" sz="3200" dirty="0">
                <a:latin typeface="Times New Roman" panose="02020603050405020304" pitchFamily="18" charset="0"/>
                <a:cs typeface="Times New Roman" panose="02020603050405020304" pitchFamily="18" charset="0"/>
              </a:rPr>
              <a:t> and </a:t>
            </a:r>
            <a:r>
              <a:rPr lang="de-DE" altLang="en-US" sz="3200" dirty="0" err="1">
                <a:latin typeface="Times New Roman" panose="02020603050405020304" pitchFamily="18" charset="0"/>
                <a:cs typeface="Times New Roman" panose="02020603050405020304" pitchFamily="18" charset="0"/>
              </a:rPr>
              <a:t>no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validated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measurement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items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a:t>
            </a:r>
            <a:endParaRPr lang="en-GB" altLang="en-US" sz="3200" dirty="0">
              <a:latin typeface="Times New Roman" panose="02020603050405020304" pitchFamily="18" charset="0"/>
              <a:cs typeface="Times New Roman" panose="02020603050405020304" pitchFamily="18" charset="0"/>
            </a:endParaRPr>
          </a:p>
          <a:p>
            <a:r>
              <a:rPr lang="de-DE" altLang="en-US" sz="3200" dirty="0">
                <a:latin typeface="Times New Roman" panose="02020603050405020304" pitchFamily="18" charset="0"/>
                <a:cs typeface="Times New Roman" panose="02020603050405020304" pitchFamily="18" charset="0"/>
              </a:rPr>
              <a:t>Create </a:t>
            </a:r>
            <a:r>
              <a:rPr lang="de-DE" altLang="en-US" sz="3200" dirty="0" err="1">
                <a:latin typeface="Times New Roman" panose="02020603050405020304" pitchFamily="18" charset="0"/>
                <a:cs typeface="Times New Roman" panose="02020603050405020304" pitchFamily="18" charset="0"/>
              </a:rPr>
              <a:t>your</a:t>
            </a:r>
            <a:r>
              <a:rPr lang="de-DE" altLang="en-US" sz="3200" dirty="0">
                <a:latin typeface="Times New Roman" panose="02020603050405020304" pitchFamily="18" charset="0"/>
                <a:cs typeface="Times New Roman" panose="02020603050405020304" pitchFamily="18" charset="0"/>
              </a:rPr>
              <a:t> own variables</a:t>
            </a:r>
          </a:p>
          <a:p>
            <a:pPr>
              <a:buFont typeface="Wingdings 2" panose="05020102010507070707" pitchFamily="18" charset="2"/>
              <a:buNone/>
            </a:pPr>
            <a:endParaRPr lang="de-DE" altLang="en-US" sz="3200" dirty="0">
              <a:latin typeface="Times New Roman" panose="02020603050405020304" pitchFamily="18" charset="0"/>
              <a:cs typeface="Times New Roman" panose="02020603050405020304" pitchFamily="18" charset="0"/>
            </a:endParaRPr>
          </a:p>
          <a:p>
            <a:r>
              <a:rPr lang="de-DE" altLang="en-US" sz="3200" dirty="0">
                <a:latin typeface="Times New Roman" panose="02020603050405020304" pitchFamily="18" charset="0"/>
                <a:cs typeface="Times New Roman" panose="02020603050405020304" pitchFamily="18" charset="0"/>
              </a:rPr>
              <a:t>How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 </a:t>
            </a:r>
            <a:r>
              <a:rPr lang="de-DE" altLang="en-US" sz="3200" dirty="0" err="1">
                <a:latin typeface="Times New Roman" panose="02020603050405020304" pitchFamily="18" charset="0"/>
                <a:cs typeface="Times New Roman" panose="02020603050405020304" pitchFamily="18" charset="0"/>
              </a:rPr>
              <a:t>that</a:t>
            </a:r>
            <a:r>
              <a:rPr lang="de-DE" altLang="en-US" sz="3200" dirty="0">
                <a:latin typeface="Times New Roman" panose="02020603050405020304" pitchFamily="18" charset="0"/>
                <a:cs typeface="Times New Roman" panose="02020603050405020304" pitchFamily="18" charset="0"/>
              </a:rPr>
              <a:t> – Focus Group</a:t>
            </a:r>
            <a:endParaRPr lang="en-GB" altLang="en-US" sz="3200" dirty="0">
              <a:latin typeface="Times New Roman" panose="02020603050405020304" pitchFamily="18" charset="0"/>
              <a:cs typeface="Times New Roman" panose="02020603050405020304" pitchFamily="18" charset="0"/>
            </a:endParaRPr>
          </a:p>
        </p:txBody>
      </p:sp>
      <p:pic>
        <p:nvPicPr>
          <p:cNvPr id="10245" name="Picture 10244" descr="Pen placed on top of a signature line">
            <a:extLst>
              <a:ext uri="{FF2B5EF4-FFF2-40B4-BE49-F238E27FC236}">
                <a16:creationId xmlns:a16="http://schemas.microsoft.com/office/drawing/2014/main" id="{E54DB5A9-F109-1513-CEEC-ECBA2F6A6EB3}"/>
              </a:ext>
            </a:extLst>
          </p:cNvPr>
          <p:cNvPicPr>
            <a:picLocks noChangeAspect="1"/>
          </p:cNvPicPr>
          <p:nvPr/>
        </p:nvPicPr>
        <p:blipFill>
          <a:blip r:embed="rId2"/>
          <a:srcRect l="40601" r="-2" b="-2"/>
          <a:stretch>
            <a:fillRect/>
          </a:stretch>
        </p:blipFill>
        <p:spPr>
          <a:xfrm>
            <a:off x="6096000" y="1"/>
            <a:ext cx="6102825" cy="6858000"/>
          </a:xfrm>
          <a:prstGeom prst="rect">
            <a:avLst/>
          </a:prstGeom>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el 1">
            <a:extLst>
              <a:ext uri="{FF2B5EF4-FFF2-40B4-BE49-F238E27FC236}">
                <a16:creationId xmlns:a16="http://schemas.microsoft.com/office/drawing/2014/main" id="{82728A13-CA06-6BE1-FC12-E69680CFCAC5}"/>
              </a:ext>
            </a:extLst>
          </p:cNvPr>
          <p:cNvSpPr>
            <a:spLocks noGrp="1"/>
          </p:cNvSpPr>
          <p:nvPr>
            <p:ph type="title"/>
          </p:nvPr>
        </p:nvSpPr>
        <p:spPr>
          <a:xfrm>
            <a:off x="361863" y="679920"/>
            <a:ext cx="7222277" cy="849204"/>
          </a:xfrm>
        </p:spPr>
        <p:txBody>
          <a:bodyPr anchor="b">
            <a:noAutofit/>
          </a:bodyPr>
          <a:lstStyle/>
          <a:p>
            <a:r>
              <a:rPr lang="en-GB" altLang="en-US" sz="2800" b="1" dirty="0">
                <a:latin typeface="Times New Roman" panose="02020603050405020304" pitchFamily="18" charset="0"/>
                <a:cs typeface="Times New Roman" panose="02020603050405020304" pitchFamily="18" charset="0"/>
              </a:rPr>
              <a:t>Ensuring suitability of your questionnaire to the sample for your study - Run a Pilot Study</a:t>
            </a:r>
            <a:endParaRPr lang="en-GB" altLang="en-US" sz="2800" dirty="0">
              <a:latin typeface="Times New Roman" panose="02020603050405020304" pitchFamily="18" charset="0"/>
              <a:cs typeface="Times New Roman" panose="02020603050405020304" pitchFamily="18" charset="0"/>
            </a:endParaRPr>
          </a:p>
        </p:txBody>
      </p:sp>
      <p:sp>
        <p:nvSpPr>
          <p:cNvPr id="11267" name="Inhaltsplatzhalter 2">
            <a:extLst>
              <a:ext uri="{FF2B5EF4-FFF2-40B4-BE49-F238E27FC236}">
                <a16:creationId xmlns:a16="http://schemas.microsoft.com/office/drawing/2014/main" id="{9DADE9A3-C5EA-5653-C272-D671ABF388A8}"/>
              </a:ext>
            </a:extLst>
          </p:cNvPr>
          <p:cNvSpPr>
            <a:spLocks noGrp="1"/>
          </p:cNvSpPr>
          <p:nvPr>
            <p:ph idx="1"/>
          </p:nvPr>
        </p:nvSpPr>
        <p:spPr>
          <a:xfrm>
            <a:off x="361863" y="2236054"/>
            <a:ext cx="6768920" cy="4044932"/>
          </a:xfrm>
        </p:spPr>
        <p:txBody>
          <a:bodyPr anchor="t">
            <a:normAutofit fontScale="92500" lnSpcReduction="10000"/>
          </a:bodyPr>
          <a:lstStyle/>
          <a:p>
            <a:pPr>
              <a:buFont typeface="Wingdings 2" panose="05020102010507070707" pitchFamily="18" charset="2"/>
              <a:buNone/>
            </a:pPr>
            <a:r>
              <a:rPr lang="en-GB" altLang="en-US" sz="1700" dirty="0">
                <a:latin typeface="Times New Roman" panose="02020603050405020304" pitchFamily="18" charset="0"/>
                <a:cs typeface="Times New Roman" panose="02020603050405020304" pitchFamily="18" charset="0"/>
              </a:rPr>
              <a:t>  “</a:t>
            </a:r>
            <a:r>
              <a:rPr lang="en-GB" altLang="en-US" sz="3600" dirty="0">
                <a:latin typeface="Times New Roman" panose="02020603050405020304" pitchFamily="18" charset="0"/>
                <a:cs typeface="Times New Roman" panose="02020603050405020304" pitchFamily="18" charset="0"/>
              </a:rPr>
              <a:t>Most researchers make the mistake of asking too many questions. This often arises from an incomplete analysis of how to meet the survey aims. Your greatest enemy in survey research may well be poor response rate. Clear and concise questionnaires can help get the best response.” (Burgess, 2001, p.3).</a:t>
            </a:r>
          </a:p>
          <a:p>
            <a:endParaRPr lang="en-GB" altLang="en-US" sz="36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de-DE" altLang="en-US" sz="3600" dirty="0"/>
          </a:p>
          <a:p>
            <a:endParaRPr lang="de-DE" altLang="en-US" sz="1700" dirty="0"/>
          </a:p>
          <a:p>
            <a:endParaRPr lang="en-GB" altLang="en-US" sz="1700" dirty="0"/>
          </a:p>
        </p:txBody>
      </p:sp>
      <p:pic>
        <p:nvPicPr>
          <p:cNvPr id="2" name="Picture 1">
            <a:extLst>
              <a:ext uri="{FF2B5EF4-FFF2-40B4-BE49-F238E27FC236}">
                <a16:creationId xmlns:a16="http://schemas.microsoft.com/office/drawing/2014/main" id="{81096B23-5299-B502-EB1C-7A33BE76BC64}"/>
              </a:ext>
            </a:extLst>
          </p:cNvPr>
          <p:cNvPicPr>
            <a:picLocks noChangeAspect="1"/>
          </p:cNvPicPr>
          <p:nvPr/>
        </p:nvPicPr>
        <p:blipFill>
          <a:blip r:embed="rId2"/>
          <a:srcRect r="38306" b="1"/>
          <a:stretch>
            <a:fillRect/>
          </a:stretch>
        </p:blipFill>
        <p:spPr>
          <a:xfrm>
            <a:off x="7729723" y="877413"/>
            <a:ext cx="3582147" cy="2903132"/>
          </a:xfrm>
          <a:prstGeom prst="rect">
            <a:avLst/>
          </a:prstGeom>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el 1">
            <a:extLst>
              <a:ext uri="{FF2B5EF4-FFF2-40B4-BE49-F238E27FC236}">
                <a16:creationId xmlns:a16="http://schemas.microsoft.com/office/drawing/2014/main" id="{2FB908CF-1910-C4AA-4913-EEAB087F3224}"/>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altLang="en-US" b="1"/>
              <a:t>Ensuring suitability of your questionnaire to the sample for your study - Run a Pilot Test</a:t>
            </a:r>
            <a:endParaRPr lang="en-US" altLang="en-US"/>
          </a:p>
        </p:txBody>
      </p:sp>
      <p:pic>
        <p:nvPicPr>
          <p:cNvPr id="4" name="Picture 3">
            <a:extLst>
              <a:ext uri="{FF2B5EF4-FFF2-40B4-BE49-F238E27FC236}">
                <a16:creationId xmlns:a16="http://schemas.microsoft.com/office/drawing/2014/main" id="{EBA8F928-A23F-A9E7-04DA-7FC78FD4BFAF}"/>
              </a:ext>
            </a:extLst>
          </p:cNvPr>
          <p:cNvPicPr>
            <a:picLocks noChangeAspect="1"/>
          </p:cNvPicPr>
          <p:nvPr/>
        </p:nvPicPr>
        <p:blipFill>
          <a:blip r:embed="rId2"/>
          <a:srcRect l="33107" r="8855"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29CB42-3F57-BA6E-3D0E-C04AFD135D42}"/>
              </a:ext>
            </a:extLst>
          </p:cNvPr>
          <p:cNvSpPr txBox="1"/>
          <p:nvPr/>
        </p:nvSpPr>
        <p:spPr>
          <a:xfrm>
            <a:off x="176245" y="0"/>
            <a:ext cx="7707573" cy="923641"/>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altLang="en-US" sz="4400" b="1" dirty="0">
                <a:latin typeface="+mj-lt"/>
                <a:ea typeface="+mj-ea"/>
                <a:cs typeface="+mj-cs"/>
              </a:rPr>
              <a:t>Is pilot test important ? </a:t>
            </a:r>
          </a:p>
        </p:txBody>
      </p:sp>
      <p:sp>
        <p:nvSpPr>
          <p:cNvPr id="13314" name="Inhaltsplatzhalter 2">
            <a:extLst>
              <a:ext uri="{FF2B5EF4-FFF2-40B4-BE49-F238E27FC236}">
                <a16:creationId xmlns:a16="http://schemas.microsoft.com/office/drawing/2014/main" id="{0A49433A-B186-D257-40B5-9B77917A4685}"/>
              </a:ext>
            </a:extLst>
          </p:cNvPr>
          <p:cNvSpPr>
            <a:spLocks noGrp="1"/>
          </p:cNvSpPr>
          <p:nvPr>
            <p:ph idx="1"/>
          </p:nvPr>
        </p:nvSpPr>
        <p:spPr>
          <a:xfrm>
            <a:off x="173197" y="923641"/>
            <a:ext cx="7987247" cy="4524896"/>
          </a:xfrm>
        </p:spPr>
        <p:txBody>
          <a:bodyPr vert="horz" lIns="91440" tIns="45720" rIns="91440" bIns="45720" rtlCol="0">
            <a:noAutofit/>
          </a:bodyPr>
          <a:lstStyle/>
          <a:p>
            <a:r>
              <a:rPr lang="en-US" altLang="en-US" sz="2400" dirty="0"/>
              <a:t>To determine the feasibility of the study protocol in a study.</a:t>
            </a:r>
          </a:p>
          <a:p>
            <a:r>
              <a:rPr lang="en-US" altLang="en-US" sz="2400" dirty="0"/>
              <a:t>To test whether the study instrument(s), is asking the intended questions, whether the format is comprehensible and whether the selected validated tool is appropriate for the target population.</a:t>
            </a:r>
          </a:p>
          <a:p>
            <a:r>
              <a:rPr lang="en-US" altLang="en-US" sz="2400" dirty="0"/>
              <a:t>To test the appropriateness of data collection using the selected interview technique (face-to-face or telephone) or self-completed questionnaire (postal or administered at the </a:t>
            </a:r>
            <a:r>
              <a:rPr lang="en-US" altLang="en-US" sz="2400" dirty="0" err="1"/>
              <a:t>centre</a:t>
            </a:r>
            <a:r>
              <a:rPr lang="en-US" altLang="en-US" sz="2400" dirty="0"/>
              <a:t>).</a:t>
            </a:r>
          </a:p>
          <a:p>
            <a:r>
              <a:rPr lang="en-US" altLang="en-US" sz="2400" dirty="0"/>
              <a:t>To test the data collection process – the time taken to complete questionnaire, and the subjects’ willingness to participate in the study.</a:t>
            </a:r>
          </a:p>
          <a:p>
            <a:r>
              <a:rPr lang="en-US" altLang="en-US" sz="2400" dirty="0"/>
              <a:t>To obtain preliminary data for the primary outcome measure, in order to calculate a required sample size (especially in randomized control trials).</a:t>
            </a:r>
          </a:p>
        </p:txBody>
      </p:sp>
      <p:pic>
        <p:nvPicPr>
          <p:cNvPr id="13325" name="Picture 13324" descr="A hand holding a pen and shading circles on a sheet">
            <a:extLst>
              <a:ext uri="{FF2B5EF4-FFF2-40B4-BE49-F238E27FC236}">
                <a16:creationId xmlns:a16="http://schemas.microsoft.com/office/drawing/2014/main" id="{419DA5BA-6293-BF6B-988A-8C58FC746A0E}"/>
              </a:ext>
            </a:extLst>
          </p:cNvPr>
          <p:cNvPicPr>
            <a:picLocks noChangeAspect="1"/>
          </p:cNvPicPr>
          <p:nvPr/>
        </p:nvPicPr>
        <p:blipFill>
          <a:blip r:embed="rId2"/>
          <a:srcRect l="36332" r="13021" b="-1"/>
          <a:stretch>
            <a:fillRect/>
          </a:stretch>
        </p:blipFill>
        <p:spPr>
          <a:xfrm>
            <a:off x="7454694" y="10"/>
            <a:ext cx="4737306" cy="544852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3DDB960D-C214-BB83-26A8-4DE3AB7C168B}"/>
              </a:ext>
            </a:extLst>
          </p:cNvPr>
          <p:cNvSpPr>
            <a:spLocks noGrp="1" noChangeArrowheads="1"/>
          </p:cNvSpPr>
          <p:nvPr>
            <p:ph type="title"/>
          </p:nvPr>
        </p:nvSpPr>
        <p:spPr/>
        <p:txBody>
          <a:bodyPr/>
          <a:lstStyle/>
          <a:p>
            <a:pPr>
              <a:defRPr/>
            </a:pPr>
            <a:r>
              <a:rPr lang="en-GB" altLang="en-US"/>
              <a:t>Quantitative Data Collection Methods </a:t>
            </a:r>
          </a:p>
        </p:txBody>
      </p:sp>
      <p:sp>
        <p:nvSpPr>
          <p:cNvPr id="259075" name="Rectangle 3">
            <a:extLst>
              <a:ext uri="{FF2B5EF4-FFF2-40B4-BE49-F238E27FC236}">
                <a16:creationId xmlns:a16="http://schemas.microsoft.com/office/drawing/2014/main" id="{63772915-5ED1-8230-E5B8-19800FEF4425}"/>
              </a:ext>
            </a:extLst>
          </p:cNvPr>
          <p:cNvSpPr>
            <a:spLocks noGrp="1" noChangeArrowheads="1"/>
          </p:cNvSpPr>
          <p:nvPr>
            <p:ph sz="quarter" idx="1"/>
          </p:nvPr>
        </p:nvSpPr>
        <p:spPr>
          <a:xfrm>
            <a:off x="838200" y="1628775"/>
            <a:ext cx="9290050" cy="4464050"/>
          </a:xfrm>
        </p:spPr>
        <p:txBody>
          <a:bodyPr>
            <a:normAutofit/>
          </a:bodyPr>
          <a:lstStyle/>
          <a:p>
            <a:pPr marL="274320" indent="-274320">
              <a:spcAft>
                <a:spcPts val="600"/>
              </a:spcAft>
              <a:buFont typeface="Wingdings"/>
              <a:buChar char=""/>
              <a:defRPr/>
            </a:pPr>
            <a:r>
              <a:rPr lang="en-GB" dirty="0"/>
              <a:t>Time and effort required to produce useful data </a:t>
            </a:r>
            <a:r>
              <a:rPr lang="en-GB" i="1" dirty="0">
                <a:effectLst>
                  <a:outerShdw blurRad="38100" dist="38100" dir="2700000" algn="tl">
                    <a:srgbClr val="C0C0C0"/>
                  </a:outerShdw>
                </a:effectLst>
              </a:rPr>
              <a:t>before</a:t>
            </a:r>
            <a:r>
              <a:rPr lang="en-GB" dirty="0"/>
              <a:t> data is collected (changes difficult to make once data collection starts)</a:t>
            </a:r>
          </a:p>
          <a:p>
            <a:pPr marL="640080" lvl="1" indent="-274320">
              <a:spcBef>
                <a:spcPts val="600"/>
              </a:spcBef>
              <a:spcAft>
                <a:spcPts val="600"/>
              </a:spcAft>
              <a:buFont typeface="Wingdings 2"/>
              <a:buChar char=""/>
              <a:defRPr/>
            </a:pPr>
            <a:r>
              <a:rPr lang="en-GB" dirty="0"/>
              <a:t>Good knowledge of the area under investigation (qualitative input)</a:t>
            </a:r>
          </a:p>
          <a:p>
            <a:pPr marL="640080" lvl="1" indent="-274320">
              <a:spcBef>
                <a:spcPts val="600"/>
              </a:spcBef>
              <a:spcAft>
                <a:spcPts val="600"/>
              </a:spcAft>
              <a:buFont typeface="Wingdings 2"/>
              <a:buChar char=""/>
              <a:defRPr/>
            </a:pPr>
            <a:r>
              <a:rPr lang="en-GB" dirty="0"/>
              <a:t>Knowledge of the subjects to be questioned</a:t>
            </a:r>
          </a:p>
          <a:p>
            <a:pPr marL="640080" lvl="1" indent="-274320">
              <a:spcBef>
                <a:spcPts val="600"/>
              </a:spcBef>
              <a:spcAft>
                <a:spcPts val="600"/>
              </a:spcAft>
              <a:buFont typeface="Wingdings 2"/>
              <a:buChar char=""/>
              <a:defRPr/>
            </a:pPr>
            <a:r>
              <a:rPr lang="en-GB" dirty="0"/>
              <a:t>Clear idea of the objectives of the research instrument</a:t>
            </a:r>
          </a:p>
        </p:txBody>
      </p:sp>
      <p:pic>
        <p:nvPicPr>
          <p:cNvPr id="4" name="Picture 3" descr="survey.jpg">
            <a:extLst>
              <a:ext uri="{FF2B5EF4-FFF2-40B4-BE49-F238E27FC236}">
                <a16:creationId xmlns:a16="http://schemas.microsoft.com/office/drawing/2014/main" id="{8263A689-4B5C-60DD-F4CE-F7650A388FC7}"/>
              </a:ext>
            </a:extLst>
          </p:cNvPr>
          <p:cNvPicPr>
            <a:picLocks noChangeAspect="1"/>
          </p:cNvPicPr>
          <p:nvPr/>
        </p:nvPicPr>
        <p:blipFill>
          <a:blip r:embed="rId2"/>
          <a:stretch>
            <a:fillRect/>
          </a:stretch>
        </p:blipFill>
        <p:spPr>
          <a:xfrm>
            <a:off x="9537578" y="3632736"/>
            <a:ext cx="2255837" cy="1217612"/>
          </a:xfrm>
          <a:prstGeom prst="rect">
            <a:avLst/>
          </a:prstGeom>
          <a:ln>
            <a:noFill/>
          </a:ln>
          <a:effectLst>
            <a:outerShdw blurRad="292100" dist="139700" dir="2700000" algn="tl" rotWithShape="0">
              <a:srgbClr val="333333">
                <a:alpha val="65000"/>
              </a:srgbClr>
            </a:outerShdw>
          </a:effectLst>
        </p:spPr>
      </p:pic>
      <p:sp>
        <p:nvSpPr>
          <p:cNvPr id="15365" name="Rectangle 4">
            <a:extLst>
              <a:ext uri="{FF2B5EF4-FFF2-40B4-BE49-F238E27FC236}">
                <a16:creationId xmlns:a16="http://schemas.microsoft.com/office/drawing/2014/main" id="{CDF31C17-F118-DB5E-1C04-4DCEC64F4408}"/>
              </a:ext>
            </a:extLst>
          </p:cNvPr>
          <p:cNvSpPr>
            <a:spLocks noChangeArrowheads="1"/>
          </p:cNvSpPr>
          <p:nvPr/>
        </p:nvSpPr>
        <p:spPr bwMode="auto">
          <a:xfrm>
            <a:off x="6431783" y="4850348"/>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0000"/>
              <a:buFont typeface="Wingdings" panose="05000000000000000000" pitchFamily="2" charset="2"/>
              <a:buChar char=""/>
              <a:defRPr sz="2400">
                <a:solidFill>
                  <a:schemeClr val="tx1"/>
                </a:solidFill>
                <a:latin typeface="Century Schoolbook" panose="02040604050505020304" pitchFamily="18" charset="0"/>
              </a:defRPr>
            </a:lvl1pPr>
            <a:lvl2pPr marL="742950" indent="-285750">
              <a:spcBef>
                <a:spcPct val="20000"/>
              </a:spcBef>
              <a:buClr>
                <a:schemeClr val="accent1"/>
              </a:buClr>
              <a:buSzPct val="80000"/>
              <a:buFont typeface="Wingdings 2" panose="05020102010507070707" pitchFamily="18" charset="2"/>
              <a:buChar char=""/>
              <a:defRPr sz="2100">
                <a:solidFill>
                  <a:schemeClr val="tx1"/>
                </a:solidFill>
                <a:latin typeface="Century Schoolbook" panose="02040604050505020304" pitchFamily="18" charset="0"/>
              </a:defRPr>
            </a:lvl2pPr>
            <a:lvl3pPr marL="1143000" indent="-228600">
              <a:spcBef>
                <a:spcPct val="20000"/>
              </a:spcBef>
              <a:buClr>
                <a:srgbClr val="E0752F"/>
              </a:buClr>
              <a:buSzPct val="60000"/>
              <a:buFont typeface="Wingdings" panose="05000000000000000000" pitchFamily="2" charset="2"/>
              <a:buChar char=""/>
              <a:defRPr>
                <a:solidFill>
                  <a:schemeClr val="tx1"/>
                </a:solidFill>
                <a:latin typeface="Century Schoolbook" panose="02040604050505020304" pitchFamily="18" charset="0"/>
              </a:defRPr>
            </a:lvl3pPr>
            <a:lvl4pPr marL="1600200" indent="-228600">
              <a:spcBef>
                <a:spcPct val="20000"/>
              </a:spcBef>
              <a:buClr>
                <a:srgbClr val="FEC3AE"/>
              </a:buClr>
              <a:buSzPct val="60000"/>
              <a:buFont typeface="Wingdings" panose="05000000000000000000" pitchFamily="2" charset="2"/>
              <a:buChar char=""/>
              <a:defRPr>
                <a:solidFill>
                  <a:schemeClr val="tx1"/>
                </a:solidFill>
                <a:latin typeface="Century Schoolbook" panose="02040604050505020304" pitchFamily="18" charset="0"/>
              </a:defRPr>
            </a:lvl4pPr>
            <a:lvl5pPr marL="2057400" indent="-228600">
              <a:spcBef>
                <a:spcPct val="20000"/>
              </a:spcBef>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5pPr>
            <a:lvl6pPr marL="25146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6pPr>
            <a:lvl7pPr marL="29718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7pPr>
            <a:lvl8pPr marL="34290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8pPr>
            <a:lvl9pPr marL="38862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9pPr>
          </a:lstStyle>
          <a:p>
            <a:pPr>
              <a:spcBef>
                <a:spcPct val="0"/>
              </a:spcBef>
              <a:buClrTx/>
              <a:buSzTx/>
              <a:buFontTx/>
              <a:buNone/>
            </a:pPr>
            <a:r>
              <a:rPr lang="en-GB" altLang="en-US" sz="800" b="1">
                <a:solidFill>
                  <a:srgbClr val="000000"/>
                </a:solidFill>
                <a:latin typeface="Times New Roman" panose="02020603050405020304" pitchFamily="18" charset="0"/>
              </a:rPr>
              <a:t>http://www.survey-reviews.net/wp-content/uploads/2012/02/survey.jpg</a:t>
            </a:r>
          </a:p>
        </p:txBody>
      </p:sp>
      <p:grpSp>
        <p:nvGrpSpPr>
          <p:cNvPr id="2" name="Group 1">
            <a:extLst>
              <a:ext uri="{FF2B5EF4-FFF2-40B4-BE49-F238E27FC236}">
                <a16:creationId xmlns:a16="http://schemas.microsoft.com/office/drawing/2014/main" id="{90F4B6CD-2780-41F4-A628-FC6958F9E1B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EBF08B74-F085-F4C9-BDC6-0C93DDD5EF9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FEFB1ABE-7C8F-C5C4-EE64-0D2D5FA8F88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C6A1831E-228F-A32A-C7C3-20A6BF541DC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D4CA17E6-A3CA-3B20-2437-6417F9CDDB5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5E9CD645-58D8-8ACC-EFB2-533EF5291F00}"/>
              </a:ext>
            </a:extLst>
          </p:cNvPr>
          <p:cNvSpPr>
            <a:spLocks noGrp="1"/>
          </p:cNvSpPr>
          <p:nvPr>
            <p:ph type="title"/>
          </p:nvPr>
        </p:nvSpPr>
        <p:spPr>
          <a:xfrm>
            <a:off x="494581" y="219314"/>
            <a:ext cx="11375366" cy="958850"/>
          </a:xfrm>
        </p:spPr>
        <p:txBody>
          <a:bodyPr>
            <a:normAutofit/>
          </a:bodyPr>
          <a:lstStyle/>
          <a:p>
            <a:pPr eaLnBrk="1" hangingPunct="1">
              <a:defRPr/>
            </a:pPr>
            <a:r>
              <a:rPr lang="en-GB" altLang="en-US" dirty="0"/>
              <a:t>Considerations For Quantitative Research Design</a:t>
            </a:r>
          </a:p>
        </p:txBody>
      </p:sp>
      <p:sp>
        <p:nvSpPr>
          <p:cNvPr id="3" name="Content Placeholder 2">
            <a:extLst>
              <a:ext uri="{FF2B5EF4-FFF2-40B4-BE49-F238E27FC236}">
                <a16:creationId xmlns:a16="http://schemas.microsoft.com/office/drawing/2014/main" id="{3EF2A462-9B96-46A7-9530-9452D1DA000B}"/>
              </a:ext>
            </a:extLst>
          </p:cNvPr>
          <p:cNvSpPr>
            <a:spLocks noGrp="1"/>
          </p:cNvSpPr>
          <p:nvPr>
            <p:ph idx="1"/>
          </p:nvPr>
        </p:nvSpPr>
        <p:spPr>
          <a:xfrm>
            <a:off x="1029419" y="1557338"/>
            <a:ext cx="9954883" cy="4440896"/>
          </a:xfrm>
        </p:spPr>
        <p:txBody>
          <a:bodyPr rtlCol="0">
            <a:noAutofit/>
          </a:bodyPr>
          <a:lstStyle/>
          <a:p>
            <a:pPr>
              <a:spcAft>
                <a:spcPts val="1200"/>
              </a:spcAft>
              <a:defRPr/>
            </a:pPr>
            <a:r>
              <a:rPr lang="en-GB" sz="2400" dirty="0">
                <a:solidFill>
                  <a:schemeClr val="tx1">
                    <a:lumMod val="65000"/>
                    <a:lumOff val="35000"/>
                  </a:schemeClr>
                </a:solidFill>
              </a:rPr>
              <a:t>Better response rates from interviewer-led surveys than from self-response surveys.</a:t>
            </a:r>
          </a:p>
          <a:p>
            <a:pPr>
              <a:spcAft>
                <a:spcPts val="1200"/>
              </a:spcAft>
              <a:defRPr/>
            </a:pPr>
            <a:r>
              <a:rPr lang="en-GB" sz="2400" dirty="0">
                <a:solidFill>
                  <a:schemeClr val="tx1">
                    <a:lumMod val="65000"/>
                    <a:lumOff val="35000"/>
                  </a:schemeClr>
                </a:solidFill>
              </a:rPr>
              <a:t>Self-response surveys are usually cheaper.</a:t>
            </a:r>
          </a:p>
          <a:p>
            <a:pPr>
              <a:spcAft>
                <a:spcPts val="1200"/>
              </a:spcAft>
              <a:defRPr/>
            </a:pPr>
            <a:r>
              <a:rPr lang="en-GB" sz="2400" dirty="0">
                <a:solidFill>
                  <a:schemeClr val="tx1">
                    <a:lumMod val="65000"/>
                    <a:lumOff val="35000"/>
                  </a:schemeClr>
                </a:solidFill>
              </a:rPr>
              <a:t>Interviewer-led surveys can produce richer information.</a:t>
            </a:r>
          </a:p>
          <a:p>
            <a:pPr>
              <a:spcAft>
                <a:spcPts val="1200"/>
              </a:spcAft>
              <a:defRPr/>
            </a:pPr>
            <a:r>
              <a:rPr lang="en-GB" sz="2400" dirty="0">
                <a:solidFill>
                  <a:schemeClr val="tx1">
                    <a:lumMod val="65000"/>
                    <a:lumOff val="35000"/>
                  </a:schemeClr>
                </a:solidFill>
              </a:rPr>
              <a:t>Self-response surveys can reach more people.</a:t>
            </a:r>
          </a:p>
          <a:p>
            <a:pPr>
              <a:spcAft>
                <a:spcPts val="1200"/>
              </a:spcAft>
              <a:defRPr/>
            </a:pPr>
            <a:r>
              <a:rPr lang="en-GB" sz="2400" dirty="0">
                <a:solidFill>
                  <a:schemeClr val="tx1">
                    <a:lumMod val="65000"/>
                    <a:lumOff val="35000"/>
                  </a:schemeClr>
                </a:solidFill>
              </a:rPr>
              <a:t>Online surveys are faster but have lower response rate</a:t>
            </a:r>
          </a:p>
          <a:p>
            <a:pPr>
              <a:spcAft>
                <a:spcPts val="1200"/>
              </a:spcAft>
              <a:defRPr/>
            </a:pPr>
            <a:r>
              <a:rPr lang="en-GB" sz="2400" dirty="0">
                <a:solidFill>
                  <a:schemeClr val="tx1">
                    <a:lumMod val="65000"/>
                    <a:lumOff val="35000"/>
                  </a:schemeClr>
                </a:solidFill>
              </a:rPr>
              <a:t>The quality of online surveys is more difficult to control</a:t>
            </a:r>
          </a:p>
          <a:p>
            <a:pPr>
              <a:spcAft>
                <a:spcPts val="1200"/>
              </a:spcAft>
              <a:defRPr/>
            </a:pPr>
            <a:r>
              <a:rPr lang="en-GB" sz="2400" dirty="0">
                <a:solidFill>
                  <a:schemeClr val="tx1">
                    <a:lumMod val="65000"/>
                    <a:lumOff val="35000"/>
                  </a:schemeClr>
                </a:solidFill>
              </a:rPr>
              <a:t>Make sure you choose online survey software carefully</a:t>
            </a:r>
          </a:p>
        </p:txBody>
      </p:sp>
      <p:grpSp>
        <p:nvGrpSpPr>
          <p:cNvPr id="2" name="Group 1">
            <a:extLst>
              <a:ext uri="{FF2B5EF4-FFF2-40B4-BE49-F238E27FC236}">
                <a16:creationId xmlns:a16="http://schemas.microsoft.com/office/drawing/2014/main" id="{4B2456EB-A495-BEE5-8F9C-BE5B7548B231}"/>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AD236008-7018-0410-C487-801059B827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B571221-375E-74F9-7EA3-00F92D52D33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ECFBA36A-37D5-8891-CA3F-5CF9DDF14C8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4FBC2B9C-1063-1C5C-D0F8-4EF8CD36660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3A4CCF67-6531-5A47-50D1-4C3FE4144119}"/>
              </a:ext>
            </a:extLst>
          </p:cNvPr>
          <p:cNvSpPr>
            <a:spLocks noGrp="1"/>
          </p:cNvSpPr>
          <p:nvPr>
            <p:ph type="title"/>
          </p:nvPr>
        </p:nvSpPr>
        <p:spPr>
          <a:xfrm>
            <a:off x="2462214" y="382589"/>
            <a:ext cx="7634287" cy="669925"/>
          </a:xfrm>
        </p:spPr>
        <p:txBody>
          <a:bodyPr>
            <a:normAutofit fontScale="90000"/>
          </a:bodyPr>
          <a:lstStyle/>
          <a:p>
            <a:pPr eaLnBrk="1" hangingPunct="1">
              <a:defRPr/>
            </a:pPr>
            <a:r>
              <a:rPr lang="en-GB" altLang="en-US"/>
              <a:t>Who Are your respondents?</a:t>
            </a:r>
          </a:p>
        </p:txBody>
      </p:sp>
      <p:pic>
        <p:nvPicPr>
          <p:cNvPr id="18435" name="Picture 2" descr="Image result for survey for children">
            <a:extLst>
              <a:ext uri="{FF2B5EF4-FFF2-40B4-BE49-F238E27FC236}">
                <a16:creationId xmlns:a16="http://schemas.microsoft.com/office/drawing/2014/main" id="{C9B83D45-1DB4-7242-AF33-57733B744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9602" y="1463675"/>
            <a:ext cx="2729406" cy="385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Rectangle 2">
            <a:extLst>
              <a:ext uri="{FF2B5EF4-FFF2-40B4-BE49-F238E27FC236}">
                <a16:creationId xmlns:a16="http://schemas.microsoft.com/office/drawing/2014/main" id="{96165B26-ED50-7A18-7E88-BDD971580EEA}"/>
              </a:ext>
            </a:extLst>
          </p:cNvPr>
          <p:cNvSpPr>
            <a:spLocks noChangeArrowheads="1"/>
          </p:cNvSpPr>
          <p:nvPr/>
        </p:nvSpPr>
        <p:spPr bwMode="auto">
          <a:xfrm>
            <a:off x="7385545" y="5520894"/>
            <a:ext cx="230346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800" dirty="0">
                <a:latin typeface="Gill Sans MT" panose="020B0502020104020203" pitchFamily="34" charset="0"/>
              </a:rPr>
              <a:t>http://www.sheffkids.co.uk/adultssite/documents/Wisewood%20questionnaire.pdf</a:t>
            </a:r>
          </a:p>
        </p:txBody>
      </p:sp>
      <p:pic>
        <p:nvPicPr>
          <p:cNvPr id="18437" name="Picture 2" descr="Image result for professional questionnaire design&quot;">
            <a:extLst>
              <a:ext uri="{FF2B5EF4-FFF2-40B4-BE49-F238E27FC236}">
                <a16:creationId xmlns:a16="http://schemas.microsoft.com/office/drawing/2014/main" id="{DFFD93A1-E3E9-AA35-2E16-A4A6357B64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8502" y="1044575"/>
            <a:ext cx="3984182" cy="4816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8" name="Content Placeholder 1">
            <a:extLst>
              <a:ext uri="{FF2B5EF4-FFF2-40B4-BE49-F238E27FC236}">
                <a16:creationId xmlns:a16="http://schemas.microsoft.com/office/drawing/2014/main" id="{D8EC27FD-DF9E-CCBA-AEF1-F236325D89D4}"/>
              </a:ext>
            </a:extLst>
          </p:cNvPr>
          <p:cNvSpPr>
            <a:spLocks noGrp="1"/>
          </p:cNvSpPr>
          <p:nvPr>
            <p:ph sz="quarter" idx="1"/>
          </p:nvPr>
        </p:nvSpPr>
        <p:spPr>
          <a:xfrm>
            <a:off x="2369256" y="5860619"/>
            <a:ext cx="2808287" cy="261937"/>
          </a:xfrm>
        </p:spPr>
        <p:txBody>
          <a:bodyPr/>
          <a:lstStyle/>
          <a:p>
            <a:pPr marL="0" indent="0">
              <a:buNone/>
            </a:pPr>
            <a:r>
              <a:rPr lang="en-GB" altLang="en-US" sz="800" dirty="0"/>
              <a:t>http://apian.com/landing/market-research.php</a:t>
            </a:r>
          </a:p>
        </p:txBody>
      </p:sp>
      <p:grpSp>
        <p:nvGrpSpPr>
          <p:cNvPr id="2" name="Group 1">
            <a:extLst>
              <a:ext uri="{FF2B5EF4-FFF2-40B4-BE49-F238E27FC236}">
                <a16:creationId xmlns:a16="http://schemas.microsoft.com/office/drawing/2014/main" id="{D9277637-3866-C019-4280-6BE30CD723C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D196A0D-45B3-3CA7-B103-181AE1FBB0F2}"/>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9234DA8-26BC-C993-22C9-8B519D0DE43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21B5FB8-3811-AF88-543C-CA96430C6474}"/>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E31F5BA-08E1-C40C-D976-9CD14E48D026}"/>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FDA11E20-5393-4B47-AFA1-CD0193BB8AD9}"/>
              </a:ext>
            </a:extLst>
          </p:cNvPr>
          <p:cNvSpPr>
            <a:spLocks noGrp="1"/>
          </p:cNvSpPr>
          <p:nvPr>
            <p:ph type="title"/>
          </p:nvPr>
        </p:nvSpPr>
        <p:spPr>
          <a:xfrm>
            <a:off x="2506664" y="457200"/>
            <a:ext cx="7045325" cy="668338"/>
          </a:xfrm>
        </p:spPr>
        <p:txBody>
          <a:bodyPr>
            <a:normAutofit fontScale="90000"/>
          </a:bodyPr>
          <a:lstStyle/>
          <a:p>
            <a:pPr eaLnBrk="1" hangingPunct="1">
              <a:defRPr/>
            </a:pPr>
            <a:r>
              <a:rPr lang="en-GB" altLang="en-US" dirty="0"/>
              <a:t>More considerations</a:t>
            </a:r>
          </a:p>
        </p:txBody>
      </p:sp>
      <p:sp>
        <p:nvSpPr>
          <p:cNvPr id="20483" name="Content Placeholder 2">
            <a:extLst>
              <a:ext uri="{FF2B5EF4-FFF2-40B4-BE49-F238E27FC236}">
                <a16:creationId xmlns:a16="http://schemas.microsoft.com/office/drawing/2014/main" id="{25FB26E5-C6C0-BE43-052F-97A485FBC9BE}"/>
              </a:ext>
            </a:extLst>
          </p:cNvPr>
          <p:cNvSpPr>
            <a:spLocks noGrp="1"/>
          </p:cNvSpPr>
          <p:nvPr>
            <p:ph idx="1"/>
          </p:nvPr>
        </p:nvSpPr>
        <p:spPr>
          <a:xfrm>
            <a:off x="1063925" y="1178944"/>
            <a:ext cx="8961138" cy="4410646"/>
          </a:xfrm>
        </p:spPr>
        <p:txBody>
          <a:bodyPr>
            <a:normAutofit/>
          </a:bodyPr>
          <a:lstStyle/>
          <a:p>
            <a:pPr>
              <a:spcAft>
                <a:spcPts val="1200"/>
              </a:spcAft>
            </a:pPr>
            <a:r>
              <a:rPr lang="en-GB" altLang="en-US" dirty="0"/>
              <a:t>Will the survey be completed right after the event, or sometime after?</a:t>
            </a:r>
          </a:p>
          <a:p>
            <a:pPr>
              <a:spcAft>
                <a:spcPts val="1200"/>
              </a:spcAft>
            </a:pPr>
            <a:r>
              <a:rPr lang="en-GB" altLang="en-US" dirty="0"/>
              <a:t>Will it be completed in front of other people or in private?</a:t>
            </a:r>
          </a:p>
          <a:p>
            <a:pPr eaLnBrk="1" hangingPunct="1"/>
            <a:r>
              <a:rPr lang="en-GB" altLang="en-US" dirty="0"/>
              <a:t>Many people are poor at estimating numerical info about their lives. </a:t>
            </a:r>
          </a:p>
          <a:p>
            <a:pPr eaLnBrk="1" hangingPunct="1"/>
            <a:r>
              <a:rPr lang="en-GB" altLang="en-US" dirty="0"/>
              <a:t>The more common the event the shorter a person’s window of recall is.</a:t>
            </a:r>
          </a:p>
          <a:p>
            <a:pPr eaLnBrk="1" hangingPunct="1"/>
            <a:r>
              <a:rPr lang="en-GB" altLang="en-US" dirty="0"/>
              <a:t>People’s behaviour does not necessarily reflect what they say in a questionnaire</a:t>
            </a:r>
          </a:p>
        </p:txBody>
      </p:sp>
      <p:grpSp>
        <p:nvGrpSpPr>
          <p:cNvPr id="2" name="Group 1">
            <a:extLst>
              <a:ext uri="{FF2B5EF4-FFF2-40B4-BE49-F238E27FC236}">
                <a16:creationId xmlns:a16="http://schemas.microsoft.com/office/drawing/2014/main" id="{11CF5125-5720-06D9-ECDC-762E725C731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45B2097-436E-A8CF-4355-9D94C1EEC26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A7D0E2B2-96D6-F955-7F21-0A839BDA19C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5080CEF2-5ABB-F6D0-70CB-CB9E3D4848A5}"/>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931C05F-46F5-CBE7-41AC-36B8DE0A0FD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AD83-4EBD-AA96-DF32-78FFA09E2B5E}"/>
              </a:ext>
            </a:extLst>
          </p:cNvPr>
          <p:cNvSpPr>
            <a:spLocks noGrp="1"/>
          </p:cNvSpPr>
          <p:nvPr>
            <p:ph type="title"/>
          </p:nvPr>
        </p:nvSpPr>
        <p:spPr>
          <a:xfrm>
            <a:off x="838200" y="365125"/>
            <a:ext cx="10515600" cy="670045"/>
          </a:xfrm>
        </p:spPr>
        <p:txBody>
          <a:bodyPr>
            <a:normAutofit fontScale="90000"/>
          </a:bodyPr>
          <a:lstStyle/>
          <a:p>
            <a:r>
              <a:rPr lang="en-US" dirty="0"/>
              <a:t>Types of Variables in Research </a:t>
            </a:r>
            <a:endParaRPr lang="en-GB" dirty="0"/>
          </a:p>
        </p:txBody>
      </p:sp>
      <p:sp>
        <p:nvSpPr>
          <p:cNvPr id="3" name="Content Placeholder 2">
            <a:extLst>
              <a:ext uri="{FF2B5EF4-FFF2-40B4-BE49-F238E27FC236}">
                <a16:creationId xmlns:a16="http://schemas.microsoft.com/office/drawing/2014/main" id="{3A271553-D75E-18C2-1FA9-A530FB7C894F}"/>
              </a:ext>
            </a:extLst>
          </p:cNvPr>
          <p:cNvSpPr>
            <a:spLocks noGrp="1"/>
          </p:cNvSpPr>
          <p:nvPr>
            <p:ph idx="1"/>
          </p:nvPr>
        </p:nvSpPr>
        <p:spPr>
          <a:xfrm>
            <a:off x="414068" y="1155580"/>
            <a:ext cx="10767204" cy="5181960"/>
          </a:xfrm>
        </p:spPr>
        <p:txBody>
          <a:bodyPr>
            <a:normAutofit/>
          </a:bodyPr>
          <a:lstStyle/>
          <a:p>
            <a:r>
              <a:rPr lang="en-US" b="1" dirty="0"/>
              <a:t>Nominal, Ordinal, Interval &amp; Ratio Data: Simple Explanation With Examples</a:t>
            </a:r>
          </a:p>
          <a:p>
            <a:pPr marL="0" indent="0">
              <a:buNone/>
            </a:pPr>
            <a:r>
              <a:rPr lang="en-US" dirty="0">
                <a:hlinkClick r:id="rId2"/>
              </a:rPr>
              <a:t>https://youtu.be/5Yh-9xdJzAs?si=LCIVrRAEOhVAjsT2</a:t>
            </a:r>
            <a:endParaRPr lang="en-US" dirty="0"/>
          </a:p>
          <a:p>
            <a:pPr marL="0" indent="0">
              <a:buNone/>
            </a:pPr>
            <a:endParaRPr lang="en-US" dirty="0"/>
          </a:p>
          <a:p>
            <a:pPr marL="0" indent="0">
              <a:buNone/>
            </a:pPr>
            <a:r>
              <a:rPr lang="en-US" dirty="0"/>
              <a:t>Types of Data: Nominal, Ordinal, Interval/Ratio - Statistics Help (6:19 mins)</a:t>
            </a:r>
          </a:p>
          <a:p>
            <a:r>
              <a:rPr lang="en-GB" dirty="0">
                <a:hlinkClick r:id="rId3"/>
              </a:rPr>
              <a:t>https://youtu.be/hZxnzfnt5v8</a:t>
            </a:r>
            <a:endParaRPr lang="en-GB" dirty="0"/>
          </a:p>
          <a:p>
            <a:endParaRPr lang="en-GB" dirty="0"/>
          </a:p>
        </p:txBody>
      </p:sp>
    </p:spTree>
    <p:extLst>
      <p:ext uri="{BB962C8B-B14F-4D97-AF65-F5344CB8AC3E}">
        <p14:creationId xmlns:p14="http://schemas.microsoft.com/office/powerpoint/2010/main" val="353569258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06B936E7-09E0-0E0D-4203-18397CB2F724}"/>
              </a:ext>
            </a:extLst>
          </p:cNvPr>
          <p:cNvSpPr>
            <a:spLocks noGrp="1"/>
          </p:cNvSpPr>
          <p:nvPr>
            <p:ph type="title"/>
          </p:nvPr>
        </p:nvSpPr>
        <p:spPr>
          <a:xfrm>
            <a:off x="709398" y="43952"/>
            <a:ext cx="4237037" cy="749300"/>
          </a:xfrm>
        </p:spPr>
        <p:txBody>
          <a:bodyPr/>
          <a:lstStyle/>
          <a:p>
            <a:pPr eaLnBrk="1" hangingPunct="1">
              <a:defRPr/>
            </a:pPr>
            <a:r>
              <a:rPr lang="en-GB" altLang="en-US" dirty="0"/>
              <a:t>Type of questions</a:t>
            </a:r>
          </a:p>
        </p:txBody>
      </p:sp>
      <p:pic>
        <p:nvPicPr>
          <p:cNvPr id="4" name="Picture 3">
            <a:extLst>
              <a:ext uri="{FF2B5EF4-FFF2-40B4-BE49-F238E27FC236}">
                <a16:creationId xmlns:a16="http://schemas.microsoft.com/office/drawing/2014/main" id="{5240E1DF-4D51-47D8-9756-28DA59ED7FC2}"/>
              </a:ext>
            </a:extLst>
          </p:cNvPr>
          <p:cNvPicPr>
            <a:picLocks noChangeAspect="1"/>
          </p:cNvPicPr>
          <p:nvPr/>
        </p:nvPicPr>
        <p:blipFill>
          <a:blip r:embed="rId2"/>
          <a:stretch>
            <a:fillRect/>
          </a:stretch>
        </p:blipFill>
        <p:spPr>
          <a:xfrm>
            <a:off x="10268451" y="163908"/>
            <a:ext cx="1834267" cy="1744971"/>
          </a:xfrm>
          <a:prstGeom prst="rect">
            <a:avLst/>
          </a:prstGeom>
          <a:ln>
            <a:noFill/>
          </a:ln>
          <a:effectLst>
            <a:softEdge rad="112500"/>
          </a:effectLst>
        </p:spPr>
      </p:pic>
      <p:sp>
        <p:nvSpPr>
          <p:cNvPr id="82948" name="TextBox 2">
            <a:extLst>
              <a:ext uri="{FF2B5EF4-FFF2-40B4-BE49-F238E27FC236}">
                <a16:creationId xmlns:a16="http://schemas.microsoft.com/office/drawing/2014/main" id="{5193B792-F1CE-21A6-35E1-703559EBF9AE}"/>
              </a:ext>
            </a:extLst>
          </p:cNvPr>
          <p:cNvSpPr txBox="1">
            <a:spLocks noChangeArrowheads="1"/>
          </p:cNvSpPr>
          <p:nvPr/>
        </p:nvSpPr>
        <p:spPr bwMode="auto">
          <a:xfrm>
            <a:off x="134304" y="564566"/>
            <a:ext cx="783895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defRPr/>
            </a:pPr>
            <a:r>
              <a:rPr lang="en-GB" altLang="en-US" sz="1800" i="1" dirty="0">
                <a:latin typeface="+mn-lt"/>
              </a:rPr>
              <a:t>The type of question determines your analysis – you cannot go back!</a:t>
            </a:r>
          </a:p>
        </p:txBody>
      </p:sp>
      <p:sp>
        <p:nvSpPr>
          <p:cNvPr id="82949" name="TextBox 4">
            <a:extLst>
              <a:ext uri="{FF2B5EF4-FFF2-40B4-BE49-F238E27FC236}">
                <a16:creationId xmlns:a16="http://schemas.microsoft.com/office/drawing/2014/main" id="{103030E2-7FEB-F4D4-2E22-EF2701595643}"/>
              </a:ext>
            </a:extLst>
          </p:cNvPr>
          <p:cNvSpPr txBox="1">
            <a:spLocks noChangeArrowheads="1"/>
          </p:cNvSpPr>
          <p:nvPr/>
        </p:nvSpPr>
        <p:spPr bwMode="auto">
          <a:xfrm>
            <a:off x="359200" y="963774"/>
            <a:ext cx="10251291"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marL="457200" indent="-457200" eaLnBrk="1" hangingPunct="1">
              <a:spcBef>
                <a:spcPct val="0"/>
              </a:spcBef>
              <a:spcAft>
                <a:spcPct val="0"/>
              </a:spcAft>
              <a:buClrTx/>
              <a:buSzTx/>
              <a:buFont typeface="Wingdings" panose="05000000000000000000" pitchFamily="2" charset="2"/>
              <a:buChar char="Ø"/>
              <a:defRPr/>
            </a:pPr>
            <a:r>
              <a:rPr lang="en-GB" altLang="en-US" sz="2800" dirty="0">
                <a:solidFill>
                  <a:srgbClr val="FF0000"/>
                </a:solidFill>
                <a:latin typeface="+mn-lt"/>
              </a:rPr>
              <a:t>Categorical questions </a:t>
            </a:r>
            <a:r>
              <a:rPr lang="en-GB" altLang="en-US" sz="2800" dirty="0">
                <a:latin typeface="+mn-lt"/>
              </a:rPr>
              <a:t>– the answers are distinct categories that do not overlap (colours, gender, nationality </a:t>
            </a:r>
            <a:r>
              <a:rPr lang="en-GB" altLang="en-US" sz="2800" dirty="0" err="1">
                <a:latin typeface="+mn-lt"/>
              </a:rPr>
              <a:t>etc</a:t>
            </a:r>
            <a:r>
              <a:rPr lang="en-GB" altLang="en-US" sz="2800" dirty="0">
                <a:latin typeface="+mn-lt"/>
              </a:rPr>
              <a:t>)</a:t>
            </a:r>
          </a:p>
          <a:p>
            <a:pPr marL="457200" indent="-457200" eaLnBrk="1" hangingPunct="1">
              <a:spcBef>
                <a:spcPct val="0"/>
              </a:spcBef>
              <a:spcAft>
                <a:spcPct val="0"/>
              </a:spcAft>
              <a:buClrTx/>
              <a:buSzTx/>
              <a:buFont typeface="Wingdings" panose="05000000000000000000" pitchFamily="2" charset="2"/>
              <a:buChar char="Ø"/>
              <a:defRPr/>
            </a:pPr>
            <a:r>
              <a:rPr lang="en-GB" altLang="en-US" sz="2800" dirty="0">
                <a:solidFill>
                  <a:srgbClr val="FF0000"/>
                </a:solidFill>
                <a:latin typeface="+mn-lt"/>
              </a:rPr>
              <a:t>Ordinal questions </a:t>
            </a:r>
            <a:r>
              <a:rPr lang="en-GB" altLang="en-US" sz="2800" dirty="0">
                <a:latin typeface="+mn-lt"/>
              </a:rPr>
              <a:t>– the answers are categories that have an inherent order but uneven intervals (e.g. 1 week, 1 month, 1 year)</a:t>
            </a:r>
          </a:p>
          <a:p>
            <a:pPr marL="457200" indent="-457200" eaLnBrk="1" hangingPunct="1">
              <a:spcBef>
                <a:spcPct val="0"/>
              </a:spcBef>
              <a:spcAft>
                <a:spcPct val="0"/>
              </a:spcAft>
              <a:buClrTx/>
              <a:buSzTx/>
              <a:buFont typeface="Wingdings" panose="05000000000000000000" pitchFamily="2" charset="2"/>
              <a:buChar char="Ø"/>
              <a:defRPr/>
            </a:pPr>
            <a:r>
              <a:rPr lang="en-GB" altLang="en-US" sz="2800" dirty="0">
                <a:solidFill>
                  <a:srgbClr val="FF0000"/>
                </a:solidFill>
                <a:latin typeface="+mn-lt"/>
              </a:rPr>
              <a:t>Interval questions </a:t>
            </a:r>
            <a:r>
              <a:rPr lang="en-GB" altLang="en-US" sz="2800" dirty="0">
                <a:latin typeface="+mn-lt"/>
              </a:rPr>
              <a:t>– the answer categories have an order with a specific interval (e.g. Strongly Agree, Agree, Neutral, Disagree and Strongly Disagree) Sometimes that even interval is assumed!</a:t>
            </a:r>
          </a:p>
          <a:p>
            <a:pPr marL="457200" indent="-457200" eaLnBrk="1" hangingPunct="1">
              <a:spcBef>
                <a:spcPct val="0"/>
              </a:spcBef>
              <a:spcAft>
                <a:spcPct val="0"/>
              </a:spcAft>
              <a:buClrTx/>
              <a:buSzTx/>
              <a:buFont typeface="Wingdings" panose="05000000000000000000" pitchFamily="2" charset="2"/>
              <a:buChar char="Ø"/>
              <a:defRPr/>
            </a:pPr>
            <a:r>
              <a:rPr lang="en-GB" altLang="en-US" sz="2800" dirty="0">
                <a:solidFill>
                  <a:srgbClr val="FF0000"/>
                </a:solidFill>
                <a:latin typeface="+mn-lt"/>
              </a:rPr>
              <a:t>Ratio questions </a:t>
            </a:r>
            <a:r>
              <a:rPr lang="en-GB" altLang="en-US" sz="2800" dirty="0">
                <a:latin typeface="+mn-lt"/>
              </a:rPr>
              <a:t>– the same as Interval questions but with a true (meaningful) zero (e.g. money)</a:t>
            </a:r>
          </a:p>
          <a:p>
            <a:pPr eaLnBrk="1" hangingPunct="1">
              <a:spcBef>
                <a:spcPct val="0"/>
              </a:spcBef>
              <a:spcAft>
                <a:spcPct val="0"/>
              </a:spcAft>
              <a:buClrTx/>
              <a:buSzTx/>
              <a:buFontTx/>
              <a:buNone/>
              <a:defRPr/>
            </a:pPr>
            <a:r>
              <a:rPr lang="en-GB" altLang="en-US" sz="2800" i="1" dirty="0">
                <a:solidFill>
                  <a:srgbClr val="C00000"/>
                </a:solidFill>
                <a:latin typeface="+mn-lt"/>
              </a:rPr>
              <a:t>In practice, categorical and ordinal questions are often treated the same; and interval and ratio questions are often treated the same</a:t>
            </a:r>
          </a:p>
        </p:txBody>
      </p:sp>
      <p:grpSp>
        <p:nvGrpSpPr>
          <p:cNvPr id="2" name="Group 1">
            <a:extLst>
              <a:ext uri="{FF2B5EF4-FFF2-40B4-BE49-F238E27FC236}">
                <a16:creationId xmlns:a16="http://schemas.microsoft.com/office/drawing/2014/main" id="{8BDB7E16-11E2-B5FA-391F-1DDAB2692574}"/>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DDE48CB-2F53-1B86-1934-C74930E1814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6566A4D5-BC90-C6EE-261F-030548EF39B9}"/>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BCCDC2EC-2F39-9DF3-004D-7E8DD51363D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FDE7FBE6-6BA3-5BD2-B8CC-1E79E90919B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8" name="Picture 7">
            <a:extLst>
              <a:ext uri="{FF2B5EF4-FFF2-40B4-BE49-F238E27FC236}">
                <a16:creationId xmlns:a16="http://schemas.microsoft.com/office/drawing/2014/main" id="{507FF9F3-9CE9-ED21-4A61-335BDC6F8DA8}"/>
              </a:ext>
            </a:extLst>
          </p:cNvPr>
          <p:cNvPicPr>
            <a:picLocks noChangeAspect="1"/>
          </p:cNvPicPr>
          <p:nvPr/>
        </p:nvPicPr>
        <p:blipFill>
          <a:blip r:embed="rId6"/>
          <a:srcRect t="9552" r="83161" b="13069"/>
          <a:stretch>
            <a:fillRect/>
          </a:stretch>
        </p:blipFill>
        <p:spPr>
          <a:xfrm>
            <a:off x="10831926" y="1974201"/>
            <a:ext cx="1000874" cy="4083170"/>
          </a:xfrm>
          <a:prstGeom prst="rect">
            <a:avLst/>
          </a:prstGeom>
        </p:spPr>
      </p:pic>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0AF33-C9E6-EC1D-918E-DBE05EA588AF}"/>
              </a:ext>
            </a:extLst>
          </p:cNvPr>
          <p:cNvSpPr>
            <a:spLocks noGrp="1"/>
          </p:cNvSpPr>
          <p:nvPr>
            <p:ph type="title"/>
          </p:nvPr>
        </p:nvSpPr>
        <p:spPr/>
        <p:txBody>
          <a:bodyPr/>
          <a:lstStyle/>
          <a:p>
            <a:r>
              <a:rPr lang="en-US" dirty="0"/>
              <a:t>Example</a:t>
            </a:r>
            <a:endParaRPr lang="en-GB" dirty="0"/>
          </a:p>
        </p:txBody>
      </p:sp>
      <p:pic>
        <p:nvPicPr>
          <p:cNvPr id="5" name="Picture 4">
            <a:extLst>
              <a:ext uri="{FF2B5EF4-FFF2-40B4-BE49-F238E27FC236}">
                <a16:creationId xmlns:a16="http://schemas.microsoft.com/office/drawing/2014/main" id="{CB22F276-7F97-BD63-6D18-5706DC3C2483}"/>
              </a:ext>
            </a:extLst>
          </p:cNvPr>
          <p:cNvPicPr>
            <a:picLocks noChangeAspect="1"/>
          </p:cNvPicPr>
          <p:nvPr/>
        </p:nvPicPr>
        <p:blipFill>
          <a:blip r:embed="rId2"/>
          <a:stretch>
            <a:fillRect/>
          </a:stretch>
        </p:blipFill>
        <p:spPr>
          <a:xfrm>
            <a:off x="878928" y="1502032"/>
            <a:ext cx="10596281" cy="4878640"/>
          </a:xfrm>
          <a:prstGeom prst="rect">
            <a:avLst/>
          </a:prstGeom>
        </p:spPr>
      </p:pic>
    </p:spTree>
    <p:extLst>
      <p:ext uri="{BB962C8B-B14F-4D97-AF65-F5344CB8AC3E}">
        <p14:creationId xmlns:p14="http://schemas.microsoft.com/office/powerpoint/2010/main" val="1040063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E38B3-8ADA-3D56-4F9E-1B487D6D973C}"/>
              </a:ext>
            </a:extLst>
          </p:cNvPr>
          <p:cNvSpPr>
            <a:spLocks noGrp="1"/>
          </p:cNvSpPr>
          <p:nvPr>
            <p:ph type="title"/>
          </p:nvPr>
        </p:nvSpPr>
        <p:spPr>
          <a:xfrm>
            <a:off x="156882" y="294188"/>
            <a:ext cx="5939118" cy="541591"/>
          </a:xfrm>
        </p:spPr>
        <p:txBody>
          <a:bodyPr>
            <a:normAutofit fontScale="90000"/>
          </a:bodyPr>
          <a:lstStyle/>
          <a:p>
            <a:r>
              <a:rPr lang="en-US" dirty="0"/>
              <a:t>Example</a:t>
            </a:r>
            <a:endParaRPr lang="en-GB" dirty="0"/>
          </a:p>
        </p:txBody>
      </p:sp>
      <p:pic>
        <p:nvPicPr>
          <p:cNvPr id="1026" name="Picture 2" descr="8 Variables and data types">
            <a:extLst>
              <a:ext uri="{FF2B5EF4-FFF2-40B4-BE49-F238E27FC236}">
                <a16:creationId xmlns:a16="http://schemas.microsoft.com/office/drawing/2014/main" id="{C8747A0A-D288-6BD5-605D-4970777289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835" y="925566"/>
            <a:ext cx="10441961" cy="5415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93482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E239035D-80BB-FE43-8164-4C60F4139428}"/>
              </a:ext>
            </a:extLst>
          </p:cNvPr>
          <p:cNvSpPr>
            <a:spLocks noGrp="1"/>
          </p:cNvSpPr>
          <p:nvPr>
            <p:ph type="title"/>
          </p:nvPr>
        </p:nvSpPr>
        <p:spPr>
          <a:xfrm>
            <a:off x="2506663" y="457201"/>
            <a:ext cx="5173662" cy="1458913"/>
          </a:xfrm>
        </p:spPr>
        <p:txBody>
          <a:bodyPr/>
          <a:lstStyle/>
          <a:p>
            <a:pPr eaLnBrk="1" hangingPunct="1">
              <a:defRPr/>
            </a:pPr>
            <a:r>
              <a:rPr lang="en-GB" altLang="en-US"/>
              <a:t>Question wording</a:t>
            </a:r>
          </a:p>
        </p:txBody>
      </p:sp>
      <p:sp>
        <p:nvSpPr>
          <p:cNvPr id="23555" name="Content Placeholder 2">
            <a:extLst>
              <a:ext uri="{FF2B5EF4-FFF2-40B4-BE49-F238E27FC236}">
                <a16:creationId xmlns:a16="http://schemas.microsoft.com/office/drawing/2014/main" id="{D1E86930-EE2E-DFFB-DF82-227F2DC925EA}"/>
              </a:ext>
            </a:extLst>
          </p:cNvPr>
          <p:cNvSpPr>
            <a:spLocks noGrp="1"/>
          </p:cNvSpPr>
          <p:nvPr>
            <p:ph idx="1"/>
          </p:nvPr>
        </p:nvSpPr>
        <p:spPr>
          <a:xfrm>
            <a:off x="902898" y="1593012"/>
            <a:ext cx="9943381" cy="3812876"/>
          </a:xfrm>
        </p:spPr>
        <p:txBody>
          <a:bodyPr/>
          <a:lstStyle/>
          <a:p>
            <a:pPr eaLnBrk="1" hangingPunct="1"/>
            <a:r>
              <a:rPr lang="en-GB" altLang="en-US" dirty="0"/>
              <a:t>Keep questions as short as possible</a:t>
            </a:r>
          </a:p>
          <a:p>
            <a:pPr lvl="1" eaLnBrk="1" hangingPunct="1"/>
            <a:r>
              <a:rPr lang="en-GB" altLang="en-US" dirty="0"/>
              <a:t>Max 16 words.</a:t>
            </a:r>
          </a:p>
          <a:p>
            <a:pPr eaLnBrk="1" hangingPunct="1"/>
            <a:r>
              <a:rPr lang="en-GB" altLang="en-US" dirty="0"/>
              <a:t>Consider providing medium length (30 word) introductions to groups of related questions (context is vital!) </a:t>
            </a:r>
          </a:p>
          <a:p>
            <a:pPr eaLnBrk="1" hangingPunct="1"/>
            <a:r>
              <a:rPr lang="en-GB" altLang="en-US" dirty="0"/>
              <a:t>Use open-ended questions sparingly</a:t>
            </a:r>
          </a:p>
        </p:txBody>
      </p:sp>
      <p:sp>
        <p:nvSpPr>
          <p:cNvPr id="23556" name="Slide Number Placeholder 4">
            <a:extLst>
              <a:ext uri="{FF2B5EF4-FFF2-40B4-BE49-F238E27FC236}">
                <a16:creationId xmlns:a16="http://schemas.microsoft.com/office/drawing/2014/main" id="{55AD6950-B7A7-A43C-852D-822C1F407FF5}"/>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DEB123A9-4698-4732-8771-225F9B82157C}" type="slidenum">
              <a:rPr lang="en-GB" altLang="en-US">
                <a:solidFill>
                  <a:schemeClr val="tx2"/>
                </a:solidFill>
              </a:rPr>
              <a:pPr algn="l"/>
              <a:t>97</a:t>
            </a:fld>
            <a:endParaRPr lang="en-GB" altLang="en-US">
              <a:solidFill>
                <a:schemeClr val="tx2"/>
              </a:solidFill>
            </a:endParaRPr>
          </a:p>
        </p:txBody>
      </p:sp>
      <p:grpSp>
        <p:nvGrpSpPr>
          <p:cNvPr id="2" name="Group 1">
            <a:extLst>
              <a:ext uri="{FF2B5EF4-FFF2-40B4-BE49-F238E27FC236}">
                <a16:creationId xmlns:a16="http://schemas.microsoft.com/office/drawing/2014/main" id="{25FC6A62-7253-1A49-76EF-58452598D9B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8F98595-C808-9E7A-92AD-4BFBC82B925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ABDD805-8BDE-2DA5-E9EE-D6CA2793163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52685E9-6810-FC60-740E-06E2C01751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5B5A998-0754-CBEA-13A3-570C795C15C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71D7F11-2C6F-566B-9A62-85DED0079A9D}"/>
              </a:ext>
            </a:extLst>
          </p:cNvPr>
          <p:cNvSpPr>
            <a:spLocks noGrp="1" noChangeArrowheads="1"/>
          </p:cNvSpPr>
          <p:nvPr>
            <p:ph type="title"/>
          </p:nvPr>
        </p:nvSpPr>
        <p:spPr>
          <a:xfrm>
            <a:off x="3216275" y="115889"/>
            <a:ext cx="6781800" cy="865187"/>
          </a:xfrm>
        </p:spPr>
        <p:txBody>
          <a:bodyPr/>
          <a:lstStyle/>
          <a:p>
            <a:pPr>
              <a:defRPr/>
            </a:pPr>
            <a:r>
              <a:rPr lang="en-GB" altLang="en-US" dirty="0"/>
              <a:t>Responses and scales</a:t>
            </a:r>
            <a:endParaRPr lang="en-US" altLang="en-US" dirty="0"/>
          </a:p>
        </p:txBody>
      </p:sp>
      <p:sp>
        <p:nvSpPr>
          <p:cNvPr id="200707" name="Rectangle 3">
            <a:extLst>
              <a:ext uri="{FF2B5EF4-FFF2-40B4-BE49-F238E27FC236}">
                <a16:creationId xmlns:a16="http://schemas.microsoft.com/office/drawing/2014/main" id="{C655D28E-5D54-3E71-17CD-30DD90A4220E}"/>
              </a:ext>
            </a:extLst>
          </p:cNvPr>
          <p:cNvSpPr>
            <a:spLocks noGrp="1" noChangeArrowheads="1"/>
          </p:cNvSpPr>
          <p:nvPr>
            <p:ph sz="quarter" idx="1"/>
          </p:nvPr>
        </p:nvSpPr>
        <p:spPr>
          <a:xfrm>
            <a:off x="1075426" y="1524000"/>
            <a:ext cx="9268724" cy="4419600"/>
          </a:xfrm>
        </p:spPr>
        <p:txBody>
          <a:bodyPr>
            <a:normAutofit lnSpcReduction="10000"/>
          </a:bodyPr>
          <a:lstStyle/>
          <a:p>
            <a:pPr marL="274320" indent="-274320">
              <a:spcBef>
                <a:spcPct val="50000"/>
              </a:spcBef>
              <a:buFont typeface="Wingdings"/>
              <a:buChar char=""/>
              <a:defRPr/>
            </a:pPr>
            <a:r>
              <a:rPr lang="en-US" dirty="0"/>
              <a:t>Are the response options clear and complete?</a:t>
            </a:r>
            <a:endParaRPr lang="en-GB" dirty="0"/>
          </a:p>
          <a:p>
            <a:pPr marL="274320" indent="-274320">
              <a:spcBef>
                <a:spcPct val="50000"/>
              </a:spcBef>
              <a:buFont typeface="Wingdings"/>
              <a:buChar char=""/>
              <a:defRPr/>
            </a:pPr>
            <a:r>
              <a:rPr lang="en-GB" dirty="0"/>
              <a:t>How many response categories are required?</a:t>
            </a:r>
          </a:p>
          <a:p>
            <a:pPr marL="274320" indent="-274320">
              <a:spcBef>
                <a:spcPct val="50000"/>
              </a:spcBef>
              <a:buFont typeface="Wingdings"/>
              <a:buChar char=""/>
              <a:defRPr/>
            </a:pPr>
            <a:r>
              <a:rPr lang="en-GB" dirty="0"/>
              <a:t>How do the response options link with the planned analysis? (Will you get what you need?)</a:t>
            </a:r>
          </a:p>
          <a:p>
            <a:pPr marL="274320" indent="-274320">
              <a:buFont typeface="Wingdings"/>
              <a:buChar char=""/>
              <a:defRPr/>
            </a:pPr>
            <a:r>
              <a:rPr lang="en-US" dirty="0"/>
              <a:t>Is the question necessary?</a:t>
            </a:r>
          </a:p>
          <a:p>
            <a:pPr marL="274320" indent="-274320">
              <a:buFont typeface="Wingdings"/>
              <a:buChar char=""/>
              <a:defRPr/>
            </a:pPr>
            <a:r>
              <a:rPr lang="en-US" dirty="0"/>
              <a:t>Several questions or just one?</a:t>
            </a:r>
          </a:p>
          <a:p>
            <a:pPr marL="274320" indent="-274320">
              <a:buFont typeface="Wingdings"/>
              <a:buChar char=""/>
              <a:defRPr/>
            </a:pPr>
            <a:r>
              <a:rPr lang="en-US" i="1" dirty="0">
                <a:effectLst>
                  <a:outerShdw blurRad="38100" dist="38100" dir="2700000" algn="tl">
                    <a:srgbClr val="C0C0C0"/>
                  </a:outerShdw>
                </a:effectLst>
              </a:rPr>
              <a:t>Can</a:t>
            </a:r>
            <a:r>
              <a:rPr lang="en-US" dirty="0"/>
              <a:t> respondents answer the question?</a:t>
            </a:r>
          </a:p>
          <a:p>
            <a:pPr marL="274320" indent="-274320">
              <a:buFont typeface="Wingdings"/>
              <a:buChar char=""/>
              <a:defRPr/>
            </a:pPr>
            <a:r>
              <a:rPr lang="en-US" i="1" dirty="0">
                <a:effectLst>
                  <a:outerShdw blurRad="38100" dist="38100" dir="2700000" algn="tl">
                    <a:srgbClr val="C0C0C0"/>
                  </a:outerShdw>
                </a:effectLst>
              </a:rPr>
              <a:t>Will</a:t>
            </a:r>
            <a:r>
              <a:rPr lang="en-US" dirty="0"/>
              <a:t> respondents answer the question?</a:t>
            </a:r>
          </a:p>
          <a:p>
            <a:pPr marL="274320" indent="-274320">
              <a:buFont typeface="Wingdings"/>
              <a:buChar char=""/>
              <a:defRPr/>
            </a:pPr>
            <a:r>
              <a:rPr lang="en-US" dirty="0"/>
              <a:t>Is the question clear and unbiased?</a:t>
            </a:r>
          </a:p>
          <a:p>
            <a:pPr marL="274320" indent="-274320">
              <a:spcBef>
                <a:spcPct val="50000"/>
              </a:spcBef>
              <a:buFont typeface="Wingdings"/>
              <a:buChar char=""/>
              <a:defRPr/>
            </a:pPr>
            <a:endParaRPr lang="en-GB" dirty="0"/>
          </a:p>
        </p:txBody>
      </p:sp>
      <p:pic>
        <p:nvPicPr>
          <p:cNvPr id="25604" name="Picture 1" descr="C:\Users\antje\AppData\Local\Microsoft\Windows\Temporary Internet Files\Content.IE5\3ZHUY4ZY\MC900441428[1].png">
            <a:extLst>
              <a:ext uri="{FF2B5EF4-FFF2-40B4-BE49-F238E27FC236}">
                <a16:creationId xmlns:a16="http://schemas.microsoft.com/office/drawing/2014/main" id="{D11D77CA-4948-BCB8-632F-32A11FA02A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025" y="3500438"/>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DF801F48-2309-5B61-A6BC-FE42173E3505}"/>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C927AFA-51E2-7D45-4AC4-E6B7BB5BB2D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0C639DD-1FBC-4923-BB29-323862A26E19}"/>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E26296A-7FFC-48D0-D085-2E796BA8293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C18B485-F9F0-66C3-B066-0DFE8F9FFD1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17BCF-3790-3B1E-BE16-E5203684B2B6}"/>
              </a:ext>
            </a:extLst>
          </p:cNvPr>
          <p:cNvSpPr>
            <a:spLocks noGrp="1"/>
          </p:cNvSpPr>
          <p:nvPr>
            <p:ph type="title"/>
          </p:nvPr>
        </p:nvSpPr>
        <p:spPr/>
        <p:txBody>
          <a:bodyPr/>
          <a:lstStyle/>
          <a:p>
            <a:pPr eaLnBrk="1" hangingPunct="1">
              <a:defRPr/>
            </a:pPr>
            <a:r>
              <a:rPr lang="en-GB" dirty="0"/>
              <a:t>Scales</a:t>
            </a:r>
          </a:p>
        </p:txBody>
      </p:sp>
      <p:sp>
        <p:nvSpPr>
          <p:cNvPr id="3" name="Content Placeholder 2">
            <a:extLst>
              <a:ext uri="{FF2B5EF4-FFF2-40B4-BE49-F238E27FC236}">
                <a16:creationId xmlns:a16="http://schemas.microsoft.com/office/drawing/2014/main" id="{0D1035CD-437C-96FC-B5C0-C7F3B5E56C9D}"/>
              </a:ext>
            </a:extLst>
          </p:cNvPr>
          <p:cNvSpPr>
            <a:spLocks noGrp="1"/>
          </p:cNvSpPr>
          <p:nvPr>
            <p:ph sz="quarter" idx="1"/>
          </p:nvPr>
        </p:nvSpPr>
        <p:spPr>
          <a:xfrm>
            <a:off x="471577" y="1391730"/>
            <a:ext cx="9529313" cy="4560498"/>
          </a:xfrm>
        </p:spPr>
        <p:txBody>
          <a:bodyPr>
            <a:noAutofit/>
          </a:bodyPr>
          <a:lstStyle/>
          <a:p>
            <a:pPr marL="0" indent="0">
              <a:buNone/>
              <a:defRPr/>
            </a:pPr>
            <a:endParaRPr lang="en-GB" sz="3200" dirty="0"/>
          </a:p>
          <a:p>
            <a:pPr eaLnBrk="1" hangingPunct="1">
              <a:defRPr/>
            </a:pPr>
            <a:r>
              <a:rPr lang="en-GB" sz="3200" dirty="0"/>
              <a:t>How many response options do you give?</a:t>
            </a:r>
          </a:p>
          <a:p>
            <a:pPr eaLnBrk="1" hangingPunct="1">
              <a:defRPr/>
            </a:pPr>
            <a:r>
              <a:rPr lang="en-GB" sz="3200" dirty="0"/>
              <a:t>Do you use a mid point?</a:t>
            </a:r>
          </a:p>
          <a:p>
            <a:pPr eaLnBrk="1" hangingPunct="1">
              <a:defRPr/>
            </a:pPr>
            <a:r>
              <a:rPr lang="en-GB" sz="3200" dirty="0"/>
              <a:t>Do you use ranking questions?</a:t>
            </a:r>
          </a:p>
          <a:p>
            <a:pPr eaLnBrk="1" hangingPunct="1">
              <a:defRPr/>
            </a:pPr>
            <a:r>
              <a:rPr lang="en-GB" sz="3200" dirty="0"/>
              <a:t>What can you do to minimise response style bias?</a:t>
            </a:r>
          </a:p>
          <a:p>
            <a:pPr eaLnBrk="1" hangingPunct="1">
              <a:defRPr/>
            </a:pPr>
            <a:r>
              <a:rPr lang="en-GB" sz="3200" dirty="0"/>
              <a:t>Do you use end points?</a:t>
            </a:r>
          </a:p>
          <a:p>
            <a:pPr eaLnBrk="1" hangingPunct="1">
              <a:defRPr/>
            </a:pPr>
            <a:r>
              <a:rPr lang="en-GB" sz="3200" dirty="0"/>
              <a:t>How many response points do you offer?</a:t>
            </a:r>
          </a:p>
          <a:p>
            <a:pPr eaLnBrk="1" hangingPunct="1">
              <a:defRPr/>
            </a:pPr>
            <a:r>
              <a:rPr lang="en-GB" sz="3200" dirty="0"/>
              <a:t>What is response style bias and how can you avoid it?</a:t>
            </a:r>
          </a:p>
        </p:txBody>
      </p:sp>
      <p:pic>
        <p:nvPicPr>
          <p:cNvPr id="26628" name="Picture 4">
            <a:extLst>
              <a:ext uri="{FF2B5EF4-FFF2-40B4-BE49-F238E27FC236}">
                <a16:creationId xmlns:a16="http://schemas.microsoft.com/office/drawing/2014/main" id="{67C0573D-9531-FBE2-21FF-08A9C8F8FD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45373" y="650874"/>
            <a:ext cx="2375050" cy="2054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C5815EAD-B39E-9D7D-9603-690175BFC203}"/>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999E44F-31DC-BD67-931E-425F079AB01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8D95F1-0CB8-84A1-C320-937E99695B5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D56E2A3-A99E-5451-829A-E52428293A8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7437696-E81D-D48B-B5C0-29A1D875D84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87F2E6C8-8F39-1A40-63E7-0943B7B09A8E}"/>
              </a:ext>
            </a:extLst>
          </p:cNvPr>
          <p:cNvSpPr>
            <a:spLocks noGrp="1"/>
          </p:cNvSpPr>
          <p:nvPr>
            <p:ph type="title"/>
          </p:nvPr>
        </p:nvSpPr>
        <p:spPr>
          <a:xfrm>
            <a:off x="2506664" y="457200"/>
            <a:ext cx="7189787" cy="1100138"/>
          </a:xfrm>
        </p:spPr>
        <p:txBody>
          <a:bodyPr/>
          <a:lstStyle/>
          <a:p>
            <a:pPr eaLnBrk="1" hangingPunct="1">
              <a:defRPr/>
            </a:pPr>
            <a:r>
              <a:rPr lang="en-GB" altLang="en-US"/>
              <a:t>Mid-point / neutral opinions</a:t>
            </a:r>
          </a:p>
        </p:txBody>
      </p:sp>
      <p:sp>
        <p:nvSpPr>
          <p:cNvPr id="3" name="Content Placeholder 2">
            <a:extLst>
              <a:ext uri="{FF2B5EF4-FFF2-40B4-BE49-F238E27FC236}">
                <a16:creationId xmlns:a16="http://schemas.microsoft.com/office/drawing/2014/main" id="{790F9A3C-EB12-704F-694D-44FF3B841387}"/>
              </a:ext>
            </a:extLst>
          </p:cNvPr>
          <p:cNvSpPr>
            <a:spLocks noGrp="1"/>
          </p:cNvSpPr>
          <p:nvPr>
            <p:ph idx="1"/>
          </p:nvPr>
        </p:nvSpPr>
        <p:spPr>
          <a:xfrm>
            <a:off x="253573" y="2640474"/>
            <a:ext cx="11364686" cy="3691170"/>
          </a:xfrm>
        </p:spPr>
        <p:txBody>
          <a:bodyPr rtlCol="0">
            <a:normAutofit/>
          </a:bodyPr>
          <a:lstStyle/>
          <a:p>
            <a:pPr marL="0" indent="0">
              <a:buNone/>
              <a:defRPr/>
            </a:pPr>
            <a:r>
              <a:rPr lang="en-GB" dirty="0">
                <a:solidFill>
                  <a:schemeClr val="tx1">
                    <a:lumMod val="65000"/>
                    <a:lumOff val="35000"/>
                  </a:schemeClr>
                </a:solidFill>
              </a:rPr>
              <a:t>Use mid-points in questions on attitude.</a:t>
            </a:r>
          </a:p>
          <a:p>
            <a:pPr marL="0" indent="0">
              <a:buNone/>
              <a:defRPr/>
            </a:pPr>
            <a:endParaRPr lang="en-GB" dirty="0">
              <a:solidFill>
                <a:schemeClr val="tx1">
                  <a:lumMod val="65000"/>
                  <a:lumOff val="35000"/>
                </a:schemeClr>
              </a:solidFill>
            </a:endParaRPr>
          </a:p>
          <a:p>
            <a:pPr>
              <a:defRPr/>
            </a:pPr>
            <a:r>
              <a:rPr lang="en-GB" dirty="0">
                <a:solidFill>
                  <a:schemeClr val="tx1">
                    <a:lumMod val="65000"/>
                    <a:lumOff val="35000"/>
                  </a:schemeClr>
                </a:solidFill>
              </a:rPr>
              <a:t>Historically controversial as it was thought that respondents chose a neutral option to avoid thinking about a question.</a:t>
            </a:r>
          </a:p>
          <a:p>
            <a:pPr>
              <a:defRPr/>
            </a:pPr>
            <a:r>
              <a:rPr lang="en-GB" dirty="0">
                <a:solidFill>
                  <a:schemeClr val="tx1">
                    <a:lumMod val="65000"/>
                    <a:lumOff val="35000"/>
                  </a:schemeClr>
                </a:solidFill>
              </a:rPr>
              <a:t>Now shown that including a mid-point increases reliability and validity</a:t>
            </a:r>
          </a:p>
          <a:p>
            <a:pPr>
              <a:defRPr/>
            </a:pPr>
            <a:r>
              <a:rPr lang="en-GB" dirty="0">
                <a:solidFill>
                  <a:schemeClr val="tx1">
                    <a:lumMod val="65000"/>
                    <a:lumOff val="35000"/>
                  </a:schemeClr>
                </a:solidFill>
              </a:rPr>
              <a:t>But: scales without mid-point can be useful in international research to reduce response bias</a:t>
            </a:r>
          </a:p>
        </p:txBody>
      </p:sp>
      <p:grpSp>
        <p:nvGrpSpPr>
          <p:cNvPr id="27652" name="Group 8">
            <a:extLst>
              <a:ext uri="{FF2B5EF4-FFF2-40B4-BE49-F238E27FC236}">
                <a16:creationId xmlns:a16="http://schemas.microsoft.com/office/drawing/2014/main" id="{498D0DC9-489B-CDEB-9358-8F61312497A8}"/>
              </a:ext>
            </a:extLst>
          </p:cNvPr>
          <p:cNvGrpSpPr>
            <a:grpSpLocks/>
          </p:cNvGrpSpPr>
          <p:nvPr/>
        </p:nvGrpSpPr>
        <p:grpSpPr bwMode="auto">
          <a:xfrm>
            <a:off x="2460448" y="1557338"/>
            <a:ext cx="7075487" cy="808038"/>
            <a:chOff x="1115616" y="2897200"/>
            <a:chExt cx="7075598" cy="807638"/>
          </a:xfrm>
        </p:grpSpPr>
        <p:sp>
          <p:nvSpPr>
            <p:cNvPr id="27653" name="TextBox 4">
              <a:extLst>
                <a:ext uri="{FF2B5EF4-FFF2-40B4-BE49-F238E27FC236}">
                  <a16:creationId xmlns:a16="http://schemas.microsoft.com/office/drawing/2014/main" id="{60E11751-F224-7238-0686-7042F99C72B6}"/>
                </a:ext>
              </a:extLst>
            </p:cNvPr>
            <p:cNvSpPr txBox="1">
              <a:spLocks noChangeArrowheads="1"/>
            </p:cNvSpPr>
            <p:nvPr/>
          </p:nvSpPr>
          <p:spPr bwMode="auto">
            <a:xfrm>
              <a:off x="1115616" y="2996952"/>
              <a:ext cx="12601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2000">
                  <a:solidFill>
                    <a:srgbClr val="0070C0"/>
                  </a:solidFill>
                  <a:latin typeface="Gill Sans MT" panose="020B0502020104020203" pitchFamily="34" charset="0"/>
                </a:rPr>
                <a:t>Strongly disagree</a:t>
              </a:r>
            </a:p>
          </p:txBody>
        </p:sp>
        <p:sp>
          <p:nvSpPr>
            <p:cNvPr id="27654" name="TextBox 5">
              <a:extLst>
                <a:ext uri="{FF2B5EF4-FFF2-40B4-BE49-F238E27FC236}">
                  <a16:creationId xmlns:a16="http://schemas.microsoft.com/office/drawing/2014/main" id="{86C06E33-99AD-9D94-64CD-3BAEFE3B2A34}"/>
                </a:ext>
              </a:extLst>
            </p:cNvPr>
            <p:cNvSpPr txBox="1">
              <a:spLocks noChangeArrowheads="1"/>
            </p:cNvSpPr>
            <p:nvPr/>
          </p:nvSpPr>
          <p:spPr bwMode="auto">
            <a:xfrm>
              <a:off x="6931074" y="2996952"/>
              <a:ext cx="12601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r" eaLnBrk="1" hangingPunct="1"/>
              <a:r>
                <a:rPr lang="en-GB" altLang="en-US" sz="2000">
                  <a:solidFill>
                    <a:srgbClr val="0070C0"/>
                  </a:solidFill>
                  <a:latin typeface="Gill Sans MT" panose="020B0502020104020203" pitchFamily="34" charset="0"/>
                </a:rPr>
                <a:t>Strongly agree</a:t>
              </a:r>
            </a:p>
          </p:txBody>
        </p:sp>
        <p:sp>
          <p:nvSpPr>
            <p:cNvPr id="27655" name="TextBox 6">
              <a:extLst>
                <a:ext uri="{FF2B5EF4-FFF2-40B4-BE49-F238E27FC236}">
                  <a16:creationId xmlns:a16="http://schemas.microsoft.com/office/drawing/2014/main" id="{823EA4F8-9EE5-E63F-E330-4A327C5CD4C6}"/>
                </a:ext>
              </a:extLst>
            </p:cNvPr>
            <p:cNvSpPr txBox="1">
              <a:spLocks noChangeArrowheads="1"/>
            </p:cNvSpPr>
            <p:nvPr/>
          </p:nvSpPr>
          <p:spPr bwMode="auto">
            <a:xfrm>
              <a:off x="2656012" y="2996952"/>
              <a:ext cx="427506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ctr" eaLnBrk="1" hangingPunct="1"/>
              <a:r>
                <a:rPr lang="en-GB" altLang="en-US" sz="2000">
                  <a:solidFill>
                    <a:srgbClr val="0070C0"/>
                  </a:solidFill>
                  <a:latin typeface="Gill Sans MT" panose="020B0502020104020203" pitchFamily="34" charset="0"/>
                  <a:sym typeface="Webdings" panose="05030102010509060703" pitchFamily="18" charset="2"/>
                </a:rPr>
                <a:t>	 	 	 	 </a:t>
              </a:r>
              <a:endParaRPr lang="en-GB" altLang="en-US" sz="2000">
                <a:solidFill>
                  <a:srgbClr val="0070C0"/>
                </a:solidFill>
                <a:latin typeface="Gill Sans MT" panose="020B0502020104020203" pitchFamily="34" charset="0"/>
              </a:endParaRPr>
            </a:p>
          </p:txBody>
        </p:sp>
        <p:sp>
          <p:nvSpPr>
            <p:cNvPr id="8" name="Oval 7">
              <a:extLst>
                <a:ext uri="{FF2B5EF4-FFF2-40B4-BE49-F238E27FC236}">
                  <a16:creationId xmlns:a16="http://schemas.microsoft.com/office/drawing/2014/main" id="{EB1C524F-5F09-0ECF-D83E-2A6CE9945813}"/>
                </a:ext>
              </a:extLst>
            </p:cNvPr>
            <p:cNvSpPr/>
            <p:nvPr/>
          </p:nvSpPr>
          <p:spPr>
            <a:xfrm>
              <a:off x="4376392" y="2897200"/>
              <a:ext cx="850913" cy="626753"/>
            </a:xfrm>
            <a:prstGeom prst="ellipse">
              <a:avLst/>
            </a:prstGeom>
            <a:noFill/>
            <a:ln w="57150">
              <a:solidFill>
                <a:srgbClr val="CC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spTree>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A3CCF580-93BA-7DC8-CBC8-3FD25E5BA983}"/>
              </a:ext>
            </a:extLst>
          </p:cNvPr>
          <p:cNvSpPr>
            <a:spLocks noGrp="1"/>
          </p:cNvSpPr>
          <p:nvPr>
            <p:ph type="title"/>
          </p:nvPr>
        </p:nvSpPr>
        <p:spPr>
          <a:xfrm>
            <a:off x="2506664" y="457200"/>
            <a:ext cx="5418137" cy="825500"/>
          </a:xfrm>
        </p:spPr>
        <p:txBody>
          <a:bodyPr/>
          <a:lstStyle/>
          <a:p>
            <a:pPr eaLnBrk="1" hangingPunct="1">
              <a:defRPr/>
            </a:pPr>
            <a:r>
              <a:rPr lang="en-GB" altLang="en-US" dirty="0"/>
              <a:t>Common Issues</a:t>
            </a:r>
          </a:p>
        </p:txBody>
      </p:sp>
      <p:sp>
        <p:nvSpPr>
          <p:cNvPr id="11" name="Rectangle 10">
            <a:extLst>
              <a:ext uri="{FF2B5EF4-FFF2-40B4-BE49-F238E27FC236}">
                <a16:creationId xmlns:a16="http://schemas.microsoft.com/office/drawing/2014/main" id="{E988D3FD-F4A0-13EE-22FA-87EF26677D83}"/>
              </a:ext>
            </a:extLst>
          </p:cNvPr>
          <p:cNvSpPr/>
          <p:nvPr/>
        </p:nvSpPr>
        <p:spPr>
          <a:xfrm>
            <a:off x="2878139" y="1311276"/>
            <a:ext cx="6072187" cy="5148263"/>
          </a:xfrm>
          <a:prstGeom prst="rect">
            <a:avLst/>
          </a:prstGeom>
          <a:solidFill>
            <a:schemeClr val="bg1"/>
          </a:solidFill>
          <a:ln>
            <a:noFill/>
          </a:ln>
          <a:effectLst>
            <a:outerShdw blurRad="431800" dist="228600" dir="234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a:lstStyle/>
          <a:p>
            <a:pPr>
              <a:defRPr/>
            </a:pPr>
            <a:r>
              <a:rPr lang="en-GB" sz="3200" dirty="0">
                <a:solidFill>
                  <a:schemeClr val="tx1"/>
                </a:solidFill>
              </a:rPr>
              <a:t>What did you think about the waiting time?</a:t>
            </a:r>
          </a:p>
        </p:txBody>
      </p:sp>
      <p:graphicFrame>
        <p:nvGraphicFramePr>
          <p:cNvPr id="14" name="Table 13">
            <a:extLst>
              <a:ext uri="{FF2B5EF4-FFF2-40B4-BE49-F238E27FC236}">
                <a16:creationId xmlns:a16="http://schemas.microsoft.com/office/drawing/2014/main" id="{1A4EEFD7-F27C-96F5-3843-7805DC209F84}"/>
              </a:ext>
            </a:extLst>
          </p:cNvPr>
          <p:cNvGraphicFramePr>
            <a:graphicFrameLocks noGrp="1"/>
          </p:cNvGraphicFramePr>
          <p:nvPr/>
        </p:nvGraphicFramePr>
        <p:xfrm>
          <a:off x="3071814" y="2781300"/>
          <a:ext cx="5767386" cy="1752600"/>
        </p:xfrm>
        <a:graphic>
          <a:graphicData uri="http://schemas.openxmlformats.org/drawingml/2006/table">
            <a:tbl>
              <a:tblPr firstRow="1" bandRow="1">
                <a:tableStyleId>{5C22544A-7EE6-4342-B048-85BDC9FD1C3A}</a:tableStyleId>
              </a:tblPr>
              <a:tblGrid>
                <a:gridCol w="1558753">
                  <a:extLst>
                    <a:ext uri="{9D8B030D-6E8A-4147-A177-3AD203B41FA5}">
                      <a16:colId xmlns:a16="http://schemas.microsoft.com/office/drawing/2014/main" val="20000"/>
                    </a:ext>
                  </a:extLst>
                </a:gridCol>
                <a:gridCol w="935251">
                  <a:extLst>
                    <a:ext uri="{9D8B030D-6E8A-4147-A177-3AD203B41FA5}">
                      <a16:colId xmlns:a16="http://schemas.microsoft.com/office/drawing/2014/main" val="20001"/>
                    </a:ext>
                  </a:extLst>
                </a:gridCol>
                <a:gridCol w="1041790">
                  <a:extLst>
                    <a:ext uri="{9D8B030D-6E8A-4147-A177-3AD203B41FA5}">
                      <a16:colId xmlns:a16="http://schemas.microsoft.com/office/drawing/2014/main" val="20002"/>
                    </a:ext>
                  </a:extLst>
                </a:gridCol>
                <a:gridCol w="1374277">
                  <a:extLst>
                    <a:ext uri="{9D8B030D-6E8A-4147-A177-3AD203B41FA5}">
                      <a16:colId xmlns:a16="http://schemas.microsoft.com/office/drawing/2014/main" val="20003"/>
                    </a:ext>
                  </a:extLst>
                </a:gridCol>
                <a:gridCol w="857315">
                  <a:extLst>
                    <a:ext uri="{9D8B030D-6E8A-4147-A177-3AD203B41FA5}">
                      <a16:colId xmlns:a16="http://schemas.microsoft.com/office/drawing/2014/main" val="20004"/>
                    </a:ext>
                  </a:extLst>
                </a:gridCol>
              </a:tblGrid>
              <a:tr h="1325830">
                <a:tc>
                  <a:txBody>
                    <a:bodyPr/>
                    <a:lstStyle/>
                    <a:p>
                      <a:pPr algn="ctr"/>
                      <a:r>
                        <a:rPr lang="en-GB" sz="2000" b="0" dirty="0"/>
                        <a:t>Excellent</a:t>
                      </a:r>
                    </a:p>
                  </a:txBody>
                  <a:tcPr marL="91449" marR="91449" marT="45726" marB="45726"/>
                </a:tc>
                <a:tc>
                  <a:txBody>
                    <a:bodyPr/>
                    <a:lstStyle/>
                    <a:p>
                      <a:pPr algn="ctr"/>
                      <a:r>
                        <a:rPr lang="en-GB" sz="2000" b="0" dirty="0"/>
                        <a:t>Very good</a:t>
                      </a:r>
                    </a:p>
                  </a:txBody>
                  <a:tcPr marL="91449" marR="91449" marT="45726" marB="45726"/>
                </a:tc>
                <a:tc>
                  <a:txBody>
                    <a:bodyPr/>
                    <a:lstStyle/>
                    <a:p>
                      <a:pPr algn="ctr"/>
                      <a:r>
                        <a:rPr lang="en-GB" sz="2000" b="0" dirty="0"/>
                        <a:t>Good</a:t>
                      </a:r>
                    </a:p>
                  </a:txBody>
                  <a:tcPr marL="91449" marR="91449" marT="45726" marB="45726"/>
                </a:tc>
                <a:tc>
                  <a:txBody>
                    <a:bodyPr/>
                    <a:lstStyle/>
                    <a:p>
                      <a:pPr algn="ctr"/>
                      <a:r>
                        <a:rPr lang="en-GB" sz="2000" b="0" dirty="0"/>
                        <a:t>Average</a:t>
                      </a:r>
                    </a:p>
                  </a:txBody>
                  <a:tcPr marL="91449" marR="91449" marT="45726" marB="45726"/>
                </a:tc>
                <a:tc>
                  <a:txBody>
                    <a:bodyPr/>
                    <a:lstStyle/>
                    <a:p>
                      <a:pPr algn="ctr"/>
                      <a:r>
                        <a:rPr lang="en-GB" sz="2000" b="0" dirty="0"/>
                        <a:t>Poor</a:t>
                      </a:r>
                    </a:p>
                  </a:txBody>
                  <a:tcPr marL="91449" marR="91449" marT="45726" marB="45726"/>
                </a:tc>
                <a:extLst>
                  <a:ext uri="{0D108BD9-81ED-4DB2-BD59-A6C34878D82A}">
                    <a16:rowId xmlns:a16="http://schemas.microsoft.com/office/drawing/2014/main" val="10000"/>
                  </a:ext>
                </a:extLst>
              </a:tr>
              <a:tr h="426770">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extLst>
                  <a:ext uri="{0D108BD9-81ED-4DB2-BD59-A6C34878D82A}">
                    <a16:rowId xmlns:a16="http://schemas.microsoft.com/office/drawing/2014/main" val="10001"/>
                  </a:ext>
                </a:extLst>
              </a:tr>
            </a:tbl>
          </a:graphicData>
        </a:graphic>
      </p:graphicFrame>
      <p:sp>
        <p:nvSpPr>
          <p:cNvPr id="15" name="Rectangle 14">
            <a:extLst>
              <a:ext uri="{FF2B5EF4-FFF2-40B4-BE49-F238E27FC236}">
                <a16:creationId xmlns:a16="http://schemas.microsoft.com/office/drawing/2014/main" id="{1B9F9552-AB6D-374E-97F8-37F37A899330}"/>
              </a:ext>
            </a:extLst>
          </p:cNvPr>
          <p:cNvSpPr/>
          <p:nvPr/>
        </p:nvSpPr>
        <p:spPr>
          <a:xfrm>
            <a:off x="60198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Rectangle 15">
            <a:extLst>
              <a:ext uri="{FF2B5EF4-FFF2-40B4-BE49-F238E27FC236}">
                <a16:creationId xmlns:a16="http://schemas.microsoft.com/office/drawing/2014/main" id="{28171674-C54E-AA56-EF3A-25773E6F8D06}"/>
              </a:ext>
            </a:extLst>
          </p:cNvPr>
          <p:cNvSpPr/>
          <p:nvPr/>
        </p:nvSpPr>
        <p:spPr>
          <a:xfrm>
            <a:off x="72390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Rectangle 16">
            <a:extLst>
              <a:ext uri="{FF2B5EF4-FFF2-40B4-BE49-F238E27FC236}">
                <a16:creationId xmlns:a16="http://schemas.microsoft.com/office/drawing/2014/main" id="{E2E15251-35D2-47CC-4FAD-AD6475D447BF}"/>
              </a:ext>
            </a:extLst>
          </p:cNvPr>
          <p:cNvSpPr/>
          <p:nvPr/>
        </p:nvSpPr>
        <p:spPr>
          <a:xfrm>
            <a:off x="50292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Rectangle 17">
            <a:extLst>
              <a:ext uri="{FF2B5EF4-FFF2-40B4-BE49-F238E27FC236}">
                <a16:creationId xmlns:a16="http://schemas.microsoft.com/office/drawing/2014/main" id="{80E8C9EC-AA9A-E0E5-1A8C-A67F3BDE9E48}"/>
              </a:ext>
            </a:extLst>
          </p:cNvPr>
          <p:cNvSpPr/>
          <p:nvPr/>
        </p:nvSpPr>
        <p:spPr>
          <a:xfrm>
            <a:off x="38862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Rectangle 23">
            <a:extLst>
              <a:ext uri="{FF2B5EF4-FFF2-40B4-BE49-F238E27FC236}">
                <a16:creationId xmlns:a16="http://schemas.microsoft.com/office/drawing/2014/main" id="{6E177A24-71BB-3FDF-9392-F6071DE5E4F6}"/>
              </a:ext>
            </a:extLst>
          </p:cNvPr>
          <p:cNvSpPr/>
          <p:nvPr/>
        </p:nvSpPr>
        <p:spPr>
          <a:xfrm>
            <a:off x="83058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 name="Left Brace 3">
            <a:extLst>
              <a:ext uri="{FF2B5EF4-FFF2-40B4-BE49-F238E27FC236}">
                <a16:creationId xmlns:a16="http://schemas.microsoft.com/office/drawing/2014/main" id="{944CFEAF-2775-B4E0-BF0C-4BC8A2DB8B37}"/>
              </a:ext>
            </a:extLst>
          </p:cNvPr>
          <p:cNvSpPr/>
          <p:nvPr/>
        </p:nvSpPr>
        <p:spPr>
          <a:xfrm rot="16200000">
            <a:off x="4838700" y="2636838"/>
            <a:ext cx="152400" cy="3429000"/>
          </a:xfrm>
          <a:prstGeom prst="leftBrace">
            <a:avLst/>
          </a:prstGeom>
        </p:spPr>
        <p:style>
          <a:lnRef idx="2">
            <a:schemeClr val="accent3"/>
          </a:lnRef>
          <a:fillRef idx="0">
            <a:schemeClr val="accent3"/>
          </a:fillRef>
          <a:effectRef idx="1">
            <a:schemeClr val="accent3"/>
          </a:effectRef>
          <a:fontRef idx="minor">
            <a:schemeClr val="tx1"/>
          </a:fontRef>
        </p:style>
        <p:txBody>
          <a:bodyPr anchor="ctr"/>
          <a:lstStyle/>
          <a:p>
            <a:pPr algn="ctr">
              <a:defRPr/>
            </a:pPr>
            <a:endParaRPr lang="en-GB"/>
          </a:p>
        </p:txBody>
      </p:sp>
      <p:sp>
        <p:nvSpPr>
          <p:cNvPr id="26" name="Left Brace 25">
            <a:extLst>
              <a:ext uri="{FF2B5EF4-FFF2-40B4-BE49-F238E27FC236}">
                <a16:creationId xmlns:a16="http://schemas.microsoft.com/office/drawing/2014/main" id="{507142F3-D22B-36C2-F2A9-5F4EAC0DAB34}"/>
              </a:ext>
            </a:extLst>
          </p:cNvPr>
          <p:cNvSpPr/>
          <p:nvPr/>
        </p:nvSpPr>
        <p:spPr>
          <a:xfrm rot="16200000">
            <a:off x="8420100" y="3856038"/>
            <a:ext cx="76200" cy="914400"/>
          </a:xfrm>
          <a:prstGeom prst="leftBrace">
            <a:avLst/>
          </a:prstGeom>
        </p:spPr>
        <p:style>
          <a:lnRef idx="2">
            <a:schemeClr val="accent2"/>
          </a:lnRef>
          <a:fillRef idx="0">
            <a:schemeClr val="accent2"/>
          </a:fillRef>
          <a:effectRef idx="1">
            <a:schemeClr val="accent2"/>
          </a:effectRef>
          <a:fontRef idx="minor">
            <a:schemeClr val="tx1"/>
          </a:fontRef>
        </p:style>
        <p:txBody>
          <a:bodyPr anchor="ctr"/>
          <a:lstStyle/>
          <a:p>
            <a:pPr algn="ctr">
              <a:defRPr/>
            </a:pPr>
            <a:endParaRPr lang="en-GB"/>
          </a:p>
        </p:txBody>
      </p:sp>
      <p:sp>
        <p:nvSpPr>
          <p:cNvPr id="5" name="TextBox 4">
            <a:extLst>
              <a:ext uri="{FF2B5EF4-FFF2-40B4-BE49-F238E27FC236}">
                <a16:creationId xmlns:a16="http://schemas.microsoft.com/office/drawing/2014/main" id="{72D67A69-DCE9-5D20-E653-6085CF1DBF44}"/>
              </a:ext>
            </a:extLst>
          </p:cNvPr>
          <p:cNvSpPr txBox="1">
            <a:spLocks noChangeArrowheads="1"/>
          </p:cNvSpPr>
          <p:nvPr/>
        </p:nvSpPr>
        <p:spPr bwMode="auto">
          <a:xfrm>
            <a:off x="3733800" y="4503739"/>
            <a:ext cx="237302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2400">
                <a:latin typeface="Gill Sans MT" panose="020B0502020104020203" pitchFamily="34" charset="0"/>
              </a:rPr>
              <a:t>‘Good’ responses</a:t>
            </a:r>
          </a:p>
        </p:txBody>
      </p:sp>
      <p:sp>
        <p:nvSpPr>
          <p:cNvPr id="27" name="TextBox 26">
            <a:extLst>
              <a:ext uri="{FF2B5EF4-FFF2-40B4-BE49-F238E27FC236}">
                <a16:creationId xmlns:a16="http://schemas.microsoft.com/office/drawing/2014/main" id="{9457A96D-F821-8A32-6A0A-E5CDCF8F712A}"/>
              </a:ext>
            </a:extLst>
          </p:cNvPr>
          <p:cNvSpPr txBox="1">
            <a:spLocks noChangeArrowheads="1"/>
          </p:cNvSpPr>
          <p:nvPr/>
        </p:nvSpPr>
        <p:spPr bwMode="auto">
          <a:xfrm>
            <a:off x="7304088" y="4503738"/>
            <a:ext cx="161131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r" eaLnBrk="1" hangingPunct="1"/>
            <a:r>
              <a:rPr lang="en-GB" altLang="en-US" sz="2400">
                <a:latin typeface="Gill Sans MT" panose="020B0502020104020203" pitchFamily="34" charset="0"/>
              </a:rPr>
              <a:t>‘Bad’ response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6" grpId="0" animBg="1"/>
      <p:bldP spid="5" grpId="0"/>
      <p:bldP spid="27"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7354725E-E8E8-DD03-EF8A-3EBF40E5EEE9}"/>
              </a:ext>
            </a:extLst>
          </p:cNvPr>
          <p:cNvSpPr>
            <a:spLocks noGrp="1"/>
          </p:cNvSpPr>
          <p:nvPr>
            <p:ph type="title"/>
          </p:nvPr>
        </p:nvSpPr>
        <p:spPr>
          <a:xfrm>
            <a:off x="2506664" y="457200"/>
            <a:ext cx="7704137" cy="668338"/>
          </a:xfrm>
        </p:spPr>
        <p:txBody>
          <a:bodyPr>
            <a:normAutofit fontScale="90000"/>
          </a:bodyPr>
          <a:lstStyle/>
          <a:p>
            <a:pPr eaLnBrk="1" hangingPunct="1">
              <a:defRPr/>
            </a:pPr>
            <a:r>
              <a:rPr lang="en-GB" altLang="en-US" dirty="0"/>
              <a:t>Common Issues</a:t>
            </a:r>
          </a:p>
        </p:txBody>
      </p:sp>
      <p:sp>
        <p:nvSpPr>
          <p:cNvPr id="11" name="Rectangle 10">
            <a:extLst>
              <a:ext uri="{FF2B5EF4-FFF2-40B4-BE49-F238E27FC236}">
                <a16:creationId xmlns:a16="http://schemas.microsoft.com/office/drawing/2014/main" id="{2F1BD865-FD11-5E16-D8CB-DE3C7148FA7A}"/>
              </a:ext>
            </a:extLst>
          </p:cNvPr>
          <p:cNvSpPr/>
          <p:nvPr/>
        </p:nvSpPr>
        <p:spPr>
          <a:xfrm>
            <a:off x="3479801" y="1463676"/>
            <a:ext cx="4379913" cy="2068513"/>
          </a:xfrm>
          <a:prstGeom prst="rect">
            <a:avLst/>
          </a:prstGeom>
          <a:solidFill>
            <a:schemeClr val="bg1"/>
          </a:solidFill>
          <a:ln>
            <a:noFill/>
          </a:ln>
          <a:effectLst>
            <a:outerShdw blurRad="431800" dist="228600" dir="234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a:lstStyle/>
          <a:p>
            <a:pPr>
              <a:defRPr/>
            </a:pPr>
            <a:r>
              <a:rPr lang="en-GB" sz="3200" dirty="0">
                <a:solidFill>
                  <a:schemeClr val="tx1"/>
                </a:solidFill>
              </a:rPr>
              <a:t>What is your age group?</a:t>
            </a:r>
          </a:p>
        </p:txBody>
      </p:sp>
      <p:graphicFrame>
        <p:nvGraphicFramePr>
          <p:cNvPr id="14" name="Table 13">
            <a:extLst>
              <a:ext uri="{FF2B5EF4-FFF2-40B4-BE49-F238E27FC236}">
                <a16:creationId xmlns:a16="http://schemas.microsoft.com/office/drawing/2014/main" id="{44B0FAD3-C1BE-4DCE-7BEE-A534056DDB6F}"/>
              </a:ext>
            </a:extLst>
          </p:cNvPr>
          <p:cNvGraphicFramePr>
            <a:graphicFrameLocks noGrp="1"/>
          </p:cNvGraphicFramePr>
          <p:nvPr/>
        </p:nvGraphicFramePr>
        <p:xfrm>
          <a:off x="3071814" y="4048126"/>
          <a:ext cx="5195888" cy="1616075"/>
        </p:xfrm>
        <a:graphic>
          <a:graphicData uri="http://schemas.openxmlformats.org/drawingml/2006/table">
            <a:tbl>
              <a:tblPr firstRow="1" bandRow="1">
                <a:tableStyleId>{5C22544A-7EE6-4342-B048-85BDC9FD1C3A}</a:tableStyleId>
              </a:tblPr>
              <a:tblGrid>
                <a:gridCol w="1246359">
                  <a:extLst>
                    <a:ext uri="{9D8B030D-6E8A-4147-A177-3AD203B41FA5}">
                      <a16:colId xmlns:a16="http://schemas.microsoft.com/office/drawing/2014/main" val="20000"/>
                    </a:ext>
                  </a:extLst>
                </a:gridCol>
                <a:gridCol w="1351585">
                  <a:extLst>
                    <a:ext uri="{9D8B030D-6E8A-4147-A177-3AD203B41FA5}">
                      <a16:colId xmlns:a16="http://schemas.microsoft.com/office/drawing/2014/main" val="20001"/>
                    </a:ext>
                  </a:extLst>
                </a:gridCol>
                <a:gridCol w="1351585">
                  <a:extLst>
                    <a:ext uri="{9D8B030D-6E8A-4147-A177-3AD203B41FA5}">
                      <a16:colId xmlns:a16="http://schemas.microsoft.com/office/drawing/2014/main" val="20002"/>
                    </a:ext>
                  </a:extLst>
                </a:gridCol>
                <a:gridCol w="1246359">
                  <a:extLst>
                    <a:ext uri="{9D8B030D-6E8A-4147-A177-3AD203B41FA5}">
                      <a16:colId xmlns:a16="http://schemas.microsoft.com/office/drawing/2014/main" val="20003"/>
                    </a:ext>
                  </a:extLst>
                </a:gridCol>
              </a:tblGrid>
              <a:tr h="1189187">
                <a:tc>
                  <a:txBody>
                    <a:bodyPr/>
                    <a:lstStyle/>
                    <a:p>
                      <a:pPr algn="ctr"/>
                      <a:r>
                        <a:rPr lang="en-GB" sz="3600" dirty="0"/>
                        <a:t>0-18</a:t>
                      </a:r>
                    </a:p>
                  </a:txBody>
                  <a:tcPr marL="91431" marR="91431" marT="45738" marB="45738"/>
                </a:tc>
                <a:tc>
                  <a:txBody>
                    <a:bodyPr/>
                    <a:lstStyle/>
                    <a:p>
                      <a:pPr algn="ctr"/>
                      <a:r>
                        <a:rPr lang="en-GB" sz="3600" dirty="0"/>
                        <a:t>18-30</a:t>
                      </a:r>
                    </a:p>
                  </a:txBody>
                  <a:tcPr marL="91431" marR="91431" marT="45738" marB="45738"/>
                </a:tc>
                <a:tc>
                  <a:txBody>
                    <a:bodyPr/>
                    <a:lstStyle/>
                    <a:p>
                      <a:pPr algn="ctr"/>
                      <a:r>
                        <a:rPr lang="en-GB" sz="3600" dirty="0"/>
                        <a:t>30-45</a:t>
                      </a:r>
                    </a:p>
                  </a:txBody>
                  <a:tcPr marL="91431" marR="91431" marT="45738" marB="45738"/>
                </a:tc>
                <a:tc>
                  <a:txBody>
                    <a:bodyPr/>
                    <a:lstStyle/>
                    <a:p>
                      <a:pPr algn="ctr"/>
                      <a:r>
                        <a:rPr lang="en-GB" sz="3600" dirty="0"/>
                        <a:t>45+</a:t>
                      </a:r>
                    </a:p>
                  </a:txBody>
                  <a:tcPr marL="91431" marR="91431" marT="45738" marB="45738"/>
                </a:tc>
                <a:extLst>
                  <a:ext uri="{0D108BD9-81ED-4DB2-BD59-A6C34878D82A}">
                    <a16:rowId xmlns:a16="http://schemas.microsoft.com/office/drawing/2014/main" val="10000"/>
                  </a:ext>
                </a:extLst>
              </a:tr>
              <a:tr h="426888">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extLst>
                  <a:ext uri="{0D108BD9-81ED-4DB2-BD59-A6C34878D82A}">
                    <a16:rowId xmlns:a16="http://schemas.microsoft.com/office/drawing/2014/main" val="10001"/>
                  </a:ext>
                </a:extLst>
              </a:tr>
            </a:tbl>
          </a:graphicData>
        </a:graphic>
      </p:graphicFrame>
      <p:sp>
        <p:nvSpPr>
          <p:cNvPr id="15" name="Rectangle 14">
            <a:extLst>
              <a:ext uri="{FF2B5EF4-FFF2-40B4-BE49-F238E27FC236}">
                <a16:creationId xmlns:a16="http://schemas.microsoft.com/office/drawing/2014/main" id="{0C527F35-BAD6-9C95-91E5-1B149466793A}"/>
              </a:ext>
            </a:extLst>
          </p:cNvPr>
          <p:cNvSpPr/>
          <p:nvPr/>
        </p:nvSpPr>
        <p:spPr>
          <a:xfrm>
            <a:off x="6238875"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Rectangle 15">
            <a:extLst>
              <a:ext uri="{FF2B5EF4-FFF2-40B4-BE49-F238E27FC236}">
                <a16:creationId xmlns:a16="http://schemas.microsoft.com/office/drawing/2014/main" id="{A5792796-CA8F-F1DB-AE32-EA6264D5BC57}"/>
              </a:ext>
            </a:extLst>
          </p:cNvPr>
          <p:cNvSpPr/>
          <p:nvPr/>
        </p:nvSpPr>
        <p:spPr>
          <a:xfrm>
            <a:off x="7491413"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Rectangle 16">
            <a:extLst>
              <a:ext uri="{FF2B5EF4-FFF2-40B4-BE49-F238E27FC236}">
                <a16:creationId xmlns:a16="http://schemas.microsoft.com/office/drawing/2014/main" id="{CFC75824-2EB1-7A74-D323-8032EEA7773E}"/>
              </a:ext>
            </a:extLst>
          </p:cNvPr>
          <p:cNvSpPr/>
          <p:nvPr/>
        </p:nvSpPr>
        <p:spPr>
          <a:xfrm>
            <a:off x="4872038"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Rectangle 17">
            <a:extLst>
              <a:ext uri="{FF2B5EF4-FFF2-40B4-BE49-F238E27FC236}">
                <a16:creationId xmlns:a16="http://schemas.microsoft.com/office/drawing/2014/main" id="{FEA3D74F-DED2-E742-33D6-F1D71A4864BF}"/>
              </a:ext>
            </a:extLst>
          </p:cNvPr>
          <p:cNvSpPr/>
          <p:nvPr/>
        </p:nvSpPr>
        <p:spPr>
          <a:xfrm>
            <a:off x="3505200"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35C33DA7-62D3-A84F-7C8B-DAFDC4C520B1}"/>
              </a:ext>
            </a:extLst>
          </p:cNvPr>
          <p:cNvSpPr>
            <a:spLocks noGrp="1"/>
          </p:cNvSpPr>
          <p:nvPr>
            <p:ph type="title"/>
          </p:nvPr>
        </p:nvSpPr>
        <p:spPr>
          <a:xfrm>
            <a:off x="2506663" y="457201"/>
            <a:ext cx="4094162" cy="1027113"/>
          </a:xfrm>
        </p:spPr>
        <p:txBody>
          <a:bodyPr/>
          <a:lstStyle/>
          <a:p>
            <a:pPr eaLnBrk="1" hangingPunct="1">
              <a:defRPr/>
            </a:pPr>
            <a:r>
              <a:rPr lang="en-GB" altLang="en-US" dirty="0"/>
              <a:t>Common Issues</a:t>
            </a:r>
          </a:p>
        </p:txBody>
      </p:sp>
      <p:sp>
        <p:nvSpPr>
          <p:cNvPr id="4" name="Rectangle 3">
            <a:extLst>
              <a:ext uri="{FF2B5EF4-FFF2-40B4-BE49-F238E27FC236}">
                <a16:creationId xmlns:a16="http://schemas.microsoft.com/office/drawing/2014/main" id="{12F06215-842E-DA80-43B4-2C7EF5140FF7}"/>
              </a:ext>
            </a:extLst>
          </p:cNvPr>
          <p:cNvSpPr/>
          <p:nvPr/>
        </p:nvSpPr>
        <p:spPr>
          <a:xfrm>
            <a:off x="3791744" y="1700808"/>
            <a:ext cx="4392488" cy="4320480"/>
          </a:xfrm>
          <a:prstGeom prst="rect">
            <a:avLst/>
          </a:prstGeom>
          <a:solidFill>
            <a:schemeClr val="bg1"/>
          </a:solidFill>
          <a:ln>
            <a:noFill/>
          </a:ln>
          <a:effectLst>
            <a:outerShdw blurRad="546100" dist="952500" dir="5160000" sx="97000" sy="97000" kx="1200000" algn="br" rotWithShape="0">
              <a:prstClr val="black">
                <a:alpha val="19000"/>
              </a:prstClr>
            </a:outerShdw>
          </a:effectLst>
          <a:scene3d>
            <a:camera prst="perspectiveRelaxed">
              <a:rot lat="21353725" lon="19775947" rev="774525"/>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lIns="360000" tIns="360000" rIns="360000" bIns="360000"/>
          <a:lstStyle/>
          <a:p>
            <a:pPr indent="1588">
              <a:spcAft>
                <a:spcPts val="2000"/>
              </a:spcAft>
              <a:defRPr/>
            </a:pPr>
            <a:r>
              <a:rPr lang="en-GB" sz="2400" dirty="0">
                <a:solidFill>
                  <a:schemeClr val="tx1"/>
                </a:solidFill>
                <a:sym typeface="Wingdings 2"/>
              </a:rPr>
              <a:t>What was the first drink you had today?</a:t>
            </a:r>
          </a:p>
          <a:p>
            <a:pPr marL="715963" indent="-715963">
              <a:spcAft>
                <a:spcPts val="1000"/>
              </a:spcAft>
              <a:buFont typeface="Wingdings 2"/>
              <a:buChar char="£"/>
              <a:tabLst>
                <a:tab pos="715963" algn="l"/>
              </a:tabLst>
              <a:defRPr/>
            </a:pPr>
            <a:r>
              <a:rPr lang="en-GB" sz="2400" dirty="0">
                <a:solidFill>
                  <a:schemeClr val="tx1"/>
                </a:solidFill>
              </a:rPr>
              <a:t>Tea</a:t>
            </a:r>
          </a:p>
          <a:p>
            <a:pPr marL="715963" indent="-715963">
              <a:spcAft>
                <a:spcPts val="1000"/>
              </a:spcAft>
              <a:buFont typeface="Wingdings 2"/>
              <a:buChar char="£"/>
              <a:tabLst>
                <a:tab pos="715963" algn="l"/>
              </a:tabLst>
              <a:defRPr/>
            </a:pPr>
            <a:r>
              <a:rPr lang="en-GB" sz="2400" dirty="0">
                <a:solidFill>
                  <a:schemeClr val="tx1"/>
                </a:solidFill>
              </a:rPr>
              <a:t>Coffee</a:t>
            </a:r>
          </a:p>
          <a:p>
            <a:pPr marL="715963" indent="-715963">
              <a:spcAft>
                <a:spcPts val="1000"/>
              </a:spcAft>
              <a:buFont typeface="Wingdings 2"/>
              <a:buChar char="£"/>
              <a:tabLst>
                <a:tab pos="715963" algn="l"/>
              </a:tabLst>
              <a:defRPr/>
            </a:pPr>
            <a:r>
              <a:rPr lang="en-GB" sz="2400" dirty="0">
                <a:solidFill>
                  <a:schemeClr val="tx1"/>
                </a:solidFill>
              </a:rPr>
              <a:t>Water</a:t>
            </a:r>
          </a:p>
          <a:p>
            <a:pPr marL="715963" indent="-715963">
              <a:spcAft>
                <a:spcPts val="1000"/>
              </a:spcAft>
              <a:buFont typeface="Wingdings 2"/>
              <a:buChar char="£"/>
              <a:tabLst>
                <a:tab pos="715963" algn="l"/>
              </a:tabLst>
              <a:defRPr/>
            </a:pPr>
            <a:r>
              <a:rPr lang="en-GB" sz="2400" dirty="0">
                <a:solidFill>
                  <a:schemeClr val="tx1"/>
                </a:solidFill>
              </a:rPr>
              <a:t>Juice</a:t>
            </a:r>
          </a:p>
          <a:p>
            <a:pPr marL="715963" indent="-715963">
              <a:spcAft>
                <a:spcPts val="1000"/>
              </a:spcAft>
              <a:buFont typeface="Wingdings 2"/>
              <a:buChar char="£"/>
              <a:tabLst>
                <a:tab pos="715963" algn="l"/>
              </a:tabLst>
              <a:defRPr/>
            </a:pPr>
            <a:r>
              <a:rPr lang="en-GB" sz="2400" dirty="0">
                <a:solidFill>
                  <a:schemeClr val="accent6">
                    <a:lumMod val="50000"/>
                  </a:schemeClr>
                </a:solidFill>
              </a:rPr>
              <a:t>Haven’t had a drink today</a:t>
            </a:r>
          </a:p>
          <a:p>
            <a:pPr>
              <a:spcAft>
                <a:spcPts val="1000"/>
              </a:spcAft>
              <a:tabLst>
                <a:tab pos="715963" algn="l"/>
              </a:tabLst>
              <a:defRPr/>
            </a:pPr>
            <a:endParaRPr lang="en-GB" sz="2400" dirty="0">
              <a:solidFill>
                <a:schemeClr val="accent6">
                  <a:lumMod val="50000"/>
                </a:schemeClr>
              </a:solidFill>
            </a:endParaRPr>
          </a:p>
        </p:txBody>
      </p:sp>
      <p:grpSp>
        <p:nvGrpSpPr>
          <p:cNvPr id="2" name="Group 1">
            <a:extLst>
              <a:ext uri="{FF2B5EF4-FFF2-40B4-BE49-F238E27FC236}">
                <a16:creationId xmlns:a16="http://schemas.microsoft.com/office/drawing/2014/main" id="{88B0FF84-AA69-5147-AA3B-A0577845860E}"/>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5BC85C5-E4DE-B780-9623-0B2BB8BBCC1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361CB71-A00A-8152-93F4-8DBD07674745}"/>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A6480B09-D45D-E340-0796-327B26B3E1C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385C884D-9648-48FE-A585-694D8E9C85A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AAB60BC6-D689-27F6-6E61-3EB828B90509}"/>
              </a:ext>
            </a:extLst>
          </p:cNvPr>
          <p:cNvSpPr>
            <a:spLocks noGrp="1"/>
          </p:cNvSpPr>
          <p:nvPr>
            <p:ph type="title"/>
          </p:nvPr>
        </p:nvSpPr>
        <p:spPr>
          <a:xfrm>
            <a:off x="2351089" y="404813"/>
            <a:ext cx="7354887" cy="811212"/>
          </a:xfrm>
        </p:spPr>
        <p:txBody>
          <a:bodyPr/>
          <a:lstStyle/>
          <a:p>
            <a:pPr eaLnBrk="1" hangingPunct="1">
              <a:defRPr/>
            </a:pPr>
            <a:r>
              <a:rPr lang="en-GB" altLang="en-US" dirty="0"/>
              <a:t>Common Issues</a:t>
            </a:r>
          </a:p>
        </p:txBody>
      </p:sp>
      <p:sp>
        <p:nvSpPr>
          <p:cNvPr id="35843" name="Content Placeholder 2">
            <a:extLst>
              <a:ext uri="{FF2B5EF4-FFF2-40B4-BE49-F238E27FC236}">
                <a16:creationId xmlns:a16="http://schemas.microsoft.com/office/drawing/2014/main" id="{1F66DED3-0F94-C381-4E03-2E2E34128F79}"/>
              </a:ext>
            </a:extLst>
          </p:cNvPr>
          <p:cNvSpPr>
            <a:spLocks noGrp="1"/>
          </p:cNvSpPr>
          <p:nvPr>
            <p:ph idx="1"/>
          </p:nvPr>
        </p:nvSpPr>
        <p:spPr>
          <a:xfrm>
            <a:off x="968189" y="1773238"/>
            <a:ext cx="8375838" cy="3594100"/>
          </a:xfrm>
          <a:solidFill>
            <a:schemeClr val="bg1"/>
          </a:solidFill>
        </p:spPr>
        <p:txBody>
          <a:bodyPr/>
          <a:lstStyle/>
          <a:p>
            <a:pPr marL="0" indent="0">
              <a:buNone/>
            </a:pPr>
            <a:r>
              <a:rPr lang="en-GB" altLang="en-US" dirty="0"/>
              <a:t>How do you rate the student experience and teaching at your university?</a:t>
            </a:r>
          </a:p>
          <a:p>
            <a:pPr marL="0" indent="0">
              <a:buNone/>
            </a:pPr>
            <a:endParaRPr lang="en-GB" altLang="en-US" dirty="0"/>
          </a:p>
          <a:p>
            <a:pPr marL="0" indent="0">
              <a:buNone/>
            </a:pPr>
            <a:endParaRPr lang="en-GB" altLang="en-US" dirty="0"/>
          </a:p>
        </p:txBody>
      </p:sp>
      <p:graphicFrame>
        <p:nvGraphicFramePr>
          <p:cNvPr id="5" name="Table 4">
            <a:extLst>
              <a:ext uri="{FF2B5EF4-FFF2-40B4-BE49-F238E27FC236}">
                <a16:creationId xmlns:a16="http://schemas.microsoft.com/office/drawing/2014/main" id="{CF4D01B0-3A69-D522-576B-20BC73D0379C}"/>
              </a:ext>
            </a:extLst>
          </p:cNvPr>
          <p:cNvGraphicFramePr>
            <a:graphicFrameLocks noGrp="1"/>
          </p:cNvGraphicFramePr>
          <p:nvPr/>
        </p:nvGraphicFramePr>
        <p:xfrm>
          <a:off x="3017839" y="2960688"/>
          <a:ext cx="6022976" cy="1217612"/>
        </p:xfrm>
        <a:graphic>
          <a:graphicData uri="http://schemas.openxmlformats.org/drawingml/2006/table">
            <a:tbl>
              <a:tblPr firstRow="1" bandRow="1">
                <a:tableStyleId>{5C22544A-7EE6-4342-B048-85BDC9FD1C3A}</a:tableStyleId>
              </a:tblPr>
              <a:tblGrid>
                <a:gridCol w="1204595">
                  <a:extLst>
                    <a:ext uri="{9D8B030D-6E8A-4147-A177-3AD203B41FA5}">
                      <a16:colId xmlns:a16="http://schemas.microsoft.com/office/drawing/2014/main" val="3608462740"/>
                    </a:ext>
                  </a:extLst>
                </a:gridCol>
                <a:gridCol w="1106538">
                  <a:extLst>
                    <a:ext uri="{9D8B030D-6E8A-4147-A177-3AD203B41FA5}">
                      <a16:colId xmlns:a16="http://schemas.microsoft.com/office/drawing/2014/main" val="3510348481"/>
                    </a:ext>
                  </a:extLst>
                </a:gridCol>
                <a:gridCol w="1302653">
                  <a:extLst>
                    <a:ext uri="{9D8B030D-6E8A-4147-A177-3AD203B41FA5}">
                      <a16:colId xmlns:a16="http://schemas.microsoft.com/office/drawing/2014/main" val="3686019193"/>
                    </a:ext>
                  </a:extLst>
                </a:gridCol>
                <a:gridCol w="1204595">
                  <a:extLst>
                    <a:ext uri="{9D8B030D-6E8A-4147-A177-3AD203B41FA5}">
                      <a16:colId xmlns:a16="http://schemas.microsoft.com/office/drawing/2014/main" val="3229315721"/>
                    </a:ext>
                  </a:extLst>
                </a:gridCol>
                <a:gridCol w="1204595">
                  <a:extLst>
                    <a:ext uri="{9D8B030D-6E8A-4147-A177-3AD203B41FA5}">
                      <a16:colId xmlns:a16="http://schemas.microsoft.com/office/drawing/2014/main" val="2469766156"/>
                    </a:ext>
                  </a:extLst>
                </a:gridCol>
              </a:tblGrid>
              <a:tr h="640762">
                <a:tc>
                  <a:txBody>
                    <a:bodyPr/>
                    <a:lstStyle/>
                    <a:p>
                      <a:pPr algn="ctr"/>
                      <a:r>
                        <a:rPr lang="en-GB" sz="1800" b="0" dirty="0"/>
                        <a:t>Very poor</a:t>
                      </a:r>
                    </a:p>
                  </a:txBody>
                  <a:tcPr marL="91425" marR="91425" marT="45783" marB="45783"/>
                </a:tc>
                <a:tc>
                  <a:txBody>
                    <a:bodyPr/>
                    <a:lstStyle/>
                    <a:p>
                      <a:pPr algn="ctr"/>
                      <a:r>
                        <a:rPr lang="en-GB" sz="1800" b="0" dirty="0"/>
                        <a:t>Poor</a:t>
                      </a:r>
                    </a:p>
                  </a:txBody>
                  <a:tcPr marL="91425" marR="91425" marT="45783" marB="45783"/>
                </a:tc>
                <a:tc>
                  <a:txBody>
                    <a:bodyPr/>
                    <a:lstStyle/>
                    <a:p>
                      <a:pPr algn="ctr"/>
                      <a:r>
                        <a:rPr lang="en-GB" sz="1800" b="0" dirty="0"/>
                        <a:t>Satisfactory</a:t>
                      </a:r>
                    </a:p>
                  </a:txBody>
                  <a:tcPr marL="91425" marR="91425" marT="45783" marB="45783"/>
                </a:tc>
                <a:tc>
                  <a:txBody>
                    <a:bodyPr/>
                    <a:lstStyle/>
                    <a:p>
                      <a:pPr algn="ctr"/>
                      <a:r>
                        <a:rPr lang="en-GB" sz="1800" b="0" dirty="0"/>
                        <a:t>Good</a:t>
                      </a:r>
                    </a:p>
                  </a:txBody>
                  <a:tcPr marL="91425" marR="91425" marT="45783" marB="45783"/>
                </a:tc>
                <a:tc>
                  <a:txBody>
                    <a:bodyPr/>
                    <a:lstStyle/>
                    <a:p>
                      <a:pPr algn="ctr"/>
                      <a:r>
                        <a:rPr lang="en-GB" sz="1800" b="0" dirty="0"/>
                        <a:t>Very good</a:t>
                      </a:r>
                    </a:p>
                  </a:txBody>
                  <a:tcPr marL="91425" marR="91425" marT="45783" marB="45783"/>
                </a:tc>
                <a:extLst>
                  <a:ext uri="{0D108BD9-81ED-4DB2-BD59-A6C34878D82A}">
                    <a16:rowId xmlns:a16="http://schemas.microsoft.com/office/drawing/2014/main" val="1887462671"/>
                  </a:ext>
                </a:extLst>
              </a:tr>
              <a:tr h="576850">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extLst>
                  <a:ext uri="{0D108BD9-81ED-4DB2-BD59-A6C34878D82A}">
                    <a16:rowId xmlns:a16="http://schemas.microsoft.com/office/drawing/2014/main" val="2761143677"/>
                  </a:ext>
                </a:extLst>
              </a:tr>
            </a:tbl>
          </a:graphicData>
        </a:graphic>
      </p:graphicFrame>
      <p:sp>
        <p:nvSpPr>
          <p:cNvPr id="6" name="Rectangle 5">
            <a:extLst>
              <a:ext uri="{FF2B5EF4-FFF2-40B4-BE49-F238E27FC236}">
                <a16:creationId xmlns:a16="http://schemas.microsoft.com/office/drawing/2014/main" id="{A4ABA44C-CD08-EB52-A61C-C069186E06BE}"/>
              </a:ext>
            </a:extLst>
          </p:cNvPr>
          <p:cNvSpPr/>
          <p:nvPr/>
        </p:nvSpPr>
        <p:spPr>
          <a:xfrm>
            <a:off x="8240713" y="3762375"/>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a:extLst>
              <a:ext uri="{FF2B5EF4-FFF2-40B4-BE49-F238E27FC236}">
                <a16:creationId xmlns:a16="http://schemas.microsoft.com/office/drawing/2014/main" id="{59C12B71-DF03-8AAA-0C03-F2B8EFE100F4}"/>
              </a:ext>
            </a:extLst>
          </p:cNvPr>
          <p:cNvSpPr/>
          <p:nvPr/>
        </p:nvSpPr>
        <p:spPr>
          <a:xfrm>
            <a:off x="3500438" y="3762375"/>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5866" name="Picture 7">
            <a:extLst>
              <a:ext uri="{FF2B5EF4-FFF2-40B4-BE49-F238E27FC236}">
                <a16:creationId xmlns:a16="http://schemas.microsoft.com/office/drawing/2014/main" id="{7A101B4A-587F-8FF4-DBEC-C50FFA25C3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13289" y="37973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67" name="Picture 8">
            <a:extLst>
              <a:ext uri="{FF2B5EF4-FFF2-40B4-BE49-F238E27FC236}">
                <a16:creationId xmlns:a16="http://schemas.microsoft.com/office/drawing/2014/main" id="{2B91BC45-9B2A-B84E-BA66-68297316979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61051" y="37973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68" name="Picture 9">
            <a:extLst>
              <a:ext uri="{FF2B5EF4-FFF2-40B4-BE49-F238E27FC236}">
                <a16:creationId xmlns:a16="http://schemas.microsoft.com/office/drawing/2014/main" id="{99167CB8-616D-EDFC-68A4-015493BF9AB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07251" y="3762376"/>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100AB44A-BB6E-9895-2875-D3C748FAAB1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E290AB71-D32E-1CF4-8DD7-7999B7D52F7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0D53CCA-7FE8-680D-B413-9C7FC40DB99B}"/>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4B8CD3F6-7627-5B5A-C13D-8AADA85295C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E40B07AF-1D30-4776-656A-36D9598DD4D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a:extLst>
              <a:ext uri="{FF2B5EF4-FFF2-40B4-BE49-F238E27FC236}">
                <a16:creationId xmlns:a16="http://schemas.microsoft.com/office/drawing/2014/main" id="{BAC75163-EA6F-1FE7-7A71-9979D8B4116A}"/>
              </a:ext>
            </a:extLst>
          </p:cNvPr>
          <p:cNvSpPr>
            <a:spLocks noGrp="1"/>
          </p:cNvSpPr>
          <p:nvPr>
            <p:ph type="title"/>
          </p:nvPr>
        </p:nvSpPr>
        <p:spPr>
          <a:xfrm>
            <a:off x="2297113" y="476251"/>
            <a:ext cx="7283450" cy="955675"/>
          </a:xfrm>
        </p:spPr>
        <p:txBody>
          <a:bodyPr/>
          <a:lstStyle/>
          <a:p>
            <a:pPr eaLnBrk="1" hangingPunct="1">
              <a:defRPr/>
            </a:pPr>
            <a:r>
              <a:rPr lang="en-GB" altLang="en-US" dirty="0"/>
              <a:t>Common Issues</a:t>
            </a:r>
          </a:p>
        </p:txBody>
      </p:sp>
      <p:sp>
        <p:nvSpPr>
          <p:cNvPr id="36867" name="Content Placeholder 2">
            <a:extLst>
              <a:ext uri="{FF2B5EF4-FFF2-40B4-BE49-F238E27FC236}">
                <a16:creationId xmlns:a16="http://schemas.microsoft.com/office/drawing/2014/main" id="{25533869-6859-9CA4-843F-70BC9A3234AD}"/>
              </a:ext>
            </a:extLst>
          </p:cNvPr>
          <p:cNvSpPr txBox="1">
            <a:spLocks/>
          </p:cNvSpPr>
          <p:nvPr/>
        </p:nvSpPr>
        <p:spPr bwMode="auto">
          <a:xfrm>
            <a:off x="806824" y="1574574"/>
            <a:ext cx="11239179" cy="35941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defTabSz="685800">
              <a:defRPr>
                <a:solidFill>
                  <a:schemeClr val="tx1"/>
                </a:solidFill>
                <a:latin typeface="Century Gothic" panose="020B0502020202020204" pitchFamily="34" charset="0"/>
                <a:cs typeface="Arial" panose="020B0604020202020204" pitchFamily="34" charset="0"/>
              </a:defRPr>
            </a:lvl1pPr>
            <a:lvl2pPr marL="685800" indent="-228600" defTabSz="685800">
              <a:defRPr>
                <a:solidFill>
                  <a:schemeClr val="tx1"/>
                </a:solidFill>
                <a:latin typeface="Century Gothic" panose="020B0502020202020204" pitchFamily="34" charset="0"/>
                <a:cs typeface="Arial" panose="020B0604020202020204" pitchFamily="34" charset="0"/>
              </a:defRPr>
            </a:lvl2pPr>
            <a:lvl3pPr marL="1143000" indent="-228600" defTabSz="685800">
              <a:defRPr>
                <a:solidFill>
                  <a:schemeClr val="tx1"/>
                </a:solidFill>
                <a:latin typeface="Century Gothic" panose="020B0502020202020204" pitchFamily="34" charset="0"/>
                <a:cs typeface="Arial" panose="020B0604020202020204" pitchFamily="34" charset="0"/>
              </a:defRPr>
            </a:lvl3pPr>
            <a:lvl4pPr marL="1600200" indent="-228600" defTabSz="685800">
              <a:defRPr>
                <a:solidFill>
                  <a:schemeClr val="tx1"/>
                </a:solidFill>
                <a:latin typeface="Century Gothic" panose="020B0502020202020204" pitchFamily="34" charset="0"/>
                <a:cs typeface="Arial" panose="020B0604020202020204" pitchFamily="34" charset="0"/>
              </a:defRPr>
            </a:lvl4pPr>
            <a:lvl5pPr marL="2057400" indent="-228600" defTabSz="685800">
              <a:defRPr>
                <a:solidFill>
                  <a:schemeClr val="tx1"/>
                </a:solidFill>
                <a:latin typeface="Century Gothic" panose="020B0502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nSpc>
                <a:spcPct val="110000"/>
              </a:lnSpc>
              <a:spcBef>
                <a:spcPts val="700"/>
              </a:spcBef>
              <a:buClr>
                <a:schemeClr val="tx2"/>
              </a:buClr>
            </a:pPr>
            <a:r>
              <a:rPr lang="en-GB" altLang="en-US" sz="3200" dirty="0">
                <a:solidFill>
                  <a:srgbClr val="595959"/>
                </a:solidFill>
                <a:latin typeface="Gill Sans MT" panose="020B0502020104020203" pitchFamily="34" charset="0"/>
              </a:rPr>
              <a:t>Great CRM leads to great WOM. How true is this in your experience?</a:t>
            </a:r>
          </a:p>
          <a:p>
            <a:pPr>
              <a:lnSpc>
                <a:spcPct val="110000"/>
              </a:lnSpc>
              <a:spcBef>
                <a:spcPts val="700"/>
              </a:spcBef>
              <a:buClr>
                <a:schemeClr val="tx2"/>
              </a:buClr>
            </a:pPr>
            <a:endParaRPr lang="en-GB" altLang="en-US" sz="3200" dirty="0">
              <a:solidFill>
                <a:srgbClr val="595959"/>
              </a:solidFill>
              <a:latin typeface="Gill Sans MT" panose="020B0502020104020203" pitchFamily="34" charset="0"/>
            </a:endParaRPr>
          </a:p>
          <a:p>
            <a:pPr>
              <a:lnSpc>
                <a:spcPct val="110000"/>
              </a:lnSpc>
              <a:spcBef>
                <a:spcPts val="700"/>
              </a:spcBef>
              <a:buClr>
                <a:schemeClr val="tx2"/>
              </a:buClr>
            </a:pPr>
            <a:endParaRPr lang="en-GB" altLang="en-US" sz="2000" dirty="0">
              <a:solidFill>
                <a:srgbClr val="595959"/>
              </a:solidFill>
              <a:latin typeface="Gill Sans MT" panose="020B0502020104020203" pitchFamily="34" charset="0"/>
            </a:endParaRPr>
          </a:p>
        </p:txBody>
      </p:sp>
      <p:graphicFrame>
        <p:nvGraphicFramePr>
          <p:cNvPr id="5" name="Table 4">
            <a:extLst>
              <a:ext uri="{FF2B5EF4-FFF2-40B4-BE49-F238E27FC236}">
                <a16:creationId xmlns:a16="http://schemas.microsoft.com/office/drawing/2014/main" id="{142DC6C2-0DCE-47DE-D7A5-2EB5B2488B93}"/>
              </a:ext>
            </a:extLst>
          </p:cNvPr>
          <p:cNvGraphicFramePr>
            <a:graphicFrameLocks noGrp="1"/>
          </p:cNvGraphicFramePr>
          <p:nvPr/>
        </p:nvGraphicFramePr>
        <p:xfrm>
          <a:off x="3109913" y="3286126"/>
          <a:ext cx="6024561" cy="1216026"/>
        </p:xfrm>
        <a:graphic>
          <a:graphicData uri="http://schemas.openxmlformats.org/drawingml/2006/table">
            <a:tbl>
              <a:tblPr firstRow="1" bandRow="1">
                <a:tableStyleId>{5C22544A-7EE6-4342-B048-85BDC9FD1C3A}</a:tableStyleId>
              </a:tblPr>
              <a:tblGrid>
                <a:gridCol w="1204912">
                  <a:extLst>
                    <a:ext uri="{9D8B030D-6E8A-4147-A177-3AD203B41FA5}">
                      <a16:colId xmlns:a16="http://schemas.microsoft.com/office/drawing/2014/main" val="3608462740"/>
                    </a:ext>
                  </a:extLst>
                </a:gridCol>
                <a:gridCol w="1106829">
                  <a:extLst>
                    <a:ext uri="{9D8B030D-6E8A-4147-A177-3AD203B41FA5}">
                      <a16:colId xmlns:a16="http://schemas.microsoft.com/office/drawing/2014/main" val="3510348481"/>
                    </a:ext>
                  </a:extLst>
                </a:gridCol>
                <a:gridCol w="1302996">
                  <a:extLst>
                    <a:ext uri="{9D8B030D-6E8A-4147-A177-3AD203B41FA5}">
                      <a16:colId xmlns:a16="http://schemas.microsoft.com/office/drawing/2014/main" val="3686019193"/>
                    </a:ext>
                  </a:extLst>
                </a:gridCol>
                <a:gridCol w="1204912">
                  <a:extLst>
                    <a:ext uri="{9D8B030D-6E8A-4147-A177-3AD203B41FA5}">
                      <a16:colId xmlns:a16="http://schemas.microsoft.com/office/drawing/2014/main" val="3229315721"/>
                    </a:ext>
                  </a:extLst>
                </a:gridCol>
                <a:gridCol w="1204912">
                  <a:extLst>
                    <a:ext uri="{9D8B030D-6E8A-4147-A177-3AD203B41FA5}">
                      <a16:colId xmlns:a16="http://schemas.microsoft.com/office/drawing/2014/main" val="2469766156"/>
                    </a:ext>
                  </a:extLst>
                </a:gridCol>
              </a:tblGrid>
              <a:tr h="640063">
                <a:tc>
                  <a:txBody>
                    <a:bodyPr/>
                    <a:lstStyle/>
                    <a:p>
                      <a:pPr algn="ctr"/>
                      <a:r>
                        <a:rPr lang="en-GB" sz="1800" b="0" dirty="0"/>
                        <a:t>Very untrue</a:t>
                      </a:r>
                    </a:p>
                  </a:txBody>
                  <a:tcPr marL="91449" marR="91449" marT="45712" marB="45712"/>
                </a:tc>
                <a:tc>
                  <a:txBody>
                    <a:bodyPr/>
                    <a:lstStyle/>
                    <a:p>
                      <a:pPr algn="ctr"/>
                      <a:r>
                        <a:rPr lang="en-GB" sz="1800" b="0" dirty="0"/>
                        <a:t>Untrue</a:t>
                      </a:r>
                    </a:p>
                  </a:txBody>
                  <a:tcPr marL="91449" marR="91449" marT="45712" marB="45712"/>
                </a:tc>
                <a:tc>
                  <a:txBody>
                    <a:bodyPr/>
                    <a:lstStyle/>
                    <a:p>
                      <a:pPr algn="ctr"/>
                      <a:r>
                        <a:rPr lang="en-GB" sz="1800" b="0" dirty="0"/>
                        <a:t>Don’t know</a:t>
                      </a:r>
                    </a:p>
                  </a:txBody>
                  <a:tcPr marL="91449" marR="91449" marT="45712" marB="45712"/>
                </a:tc>
                <a:tc>
                  <a:txBody>
                    <a:bodyPr/>
                    <a:lstStyle/>
                    <a:p>
                      <a:pPr algn="ctr"/>
                      <a:r>
                        <a:rPr lang="en-GB" sz="1800" b="0" dirty="0"/>
                        <a:t>True</a:t>
                      </a:r>
                    </a:p>
                  </a:txBody>
                  <a:tcPr marL="91449" marR="91449" marT="45712" marB="45712"/>
                </a:tc>
                <a:tc>
                  <a:txBody>
                    <a:bodyPr/>
                    <a:lstStyle/>
                    <a:p>
                      <a:pPr algn="ctr"/>
                      <a:r>
                        <a:rPr lang="en-GB" sz="1800" b="0" dirty="0"/>
                        <a:t>Very true</a:t>
                      </a:r>
                    </a:p>
                  </a:txBody>
                  <a:tcPr marL="91449" marR="91449" marT="45712" marB="45712"/>
                </a:tc>
                <a:extLst>
                  <a:ext uri="{0D108BD9-81ED-4DB2-BD59-A6C34878D82A}">
                    <a16:rowId xmlns:a16="http://schemas.microsoft.com/office/drawing/2014/main" val="1887462671"/>
                  </a:ext>
                </a:extLst>
              </a:tr>
              <a:tr h="575962">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extLst>
                  <a:ext uri="{0D108BD9-81ED-4DB2-BD59-A6C34878D82A}">
                    <a16:rowId xmlns:a16="http://schemas.microsoft.com/office/drawing/2014/main" val="2761143677"/>
                  </a:ext>
                </a:extLst>
              </a:tr>
            </a:tbl>
          </a:graphicData>
        </a:graphic>
      </p:graphicFrame>
      <p:sp>
        <p:nvSpPr>
          <p:cNvPr id="6" name="Rectangle 5">
            <a:extLst>
              <a:ext uri="{FF2B5EF4-FFF2-40B4-BE49-F238E27FC236}">
                <a16:creationId xmlns:a16="http://schemas.microsoft.com/office/drawing/2014/main" id="{B338CBA2-C6C4-4632-66CC-2078A7850AD7}"/>
              </a:ext>
            </a:extLst>
          </p:cNvPr>
          <p:cNvSpPr/>
          <p:nvPr/>
        </p:nvSpPr>
        <p:spPr>
          <a:xfrm>
            <a:off x="3567113" y="403701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a:extLst>
              <a:ext uri="{FF2B5EF4-FFF2-40B4-BE49-F238E27FC236}">
                <a16:creationId xmlns:a16="http://schemas.microsoft.com/office/drawing/2014/main" id="{791D97A3-7E09-363F-D97F-22381B9A885D}"/>
              </a:ext>
            </a:extLst>
          </p:cNvPr>
          <p:cNvSpPr/>
          <p:nvPr/>
        </p:nvSpPr>
        <p:spPr>
          <a:xfrm>
            <a:off x="4660900" y="40132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6890" name="Picture 7">
            <a:extLst>
              <a:ext uri="{FF2B5EF4-FFF2-40B4-BE49-F238E27FC236}">
                <a16:creationId xmlns:a16="http://schemas.microsoft.com/office/drawing/2014/main" id="{83B5E09E-D004-C7D9-A3DC-317F546B04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78514" y="4027489"/>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91" name="Picture 8">
            <a:extLst>
              <a:ext uri="{FF2B5EF4-FFF2-40B4-BE49-F238E27FC236}">
                <a16:creationId xmlns:a16="http://schemas.microsoft.com/office/drawing/2014/main" id="{3599E21B-8FA1-DC54-C148-FD1C9B9C3E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12001" y="4003676"/>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92" name="Picture 9">
            <a:extLst>
              <a:ext uri="{FF2B5EF4-FFF2-40B4-BE49-F238E27FC236}">
                <a16:creationId xmlns:a16="http://schemas.microsoft.com/office/drawing/2014/main" id="{54FBAA2E-953A-D92B-F833-BFE67086008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21664" y="40132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D832B47D-F011-1BC5-E365-338C9EEB2D66}"/>
              </a:ext>
            </a:extLst>
          </p:cNvPr>
          <p:cNvSpPr>
            <a:spLocks noGrp="1"/>
          </p:cNvSpPr>
          <p:nvPr>
            <p:ph type="title"/>
          </p:nvPr>
        </p:nvSpPr>
        <p:spPr>
          <a:xfrm>
            <a:off x="2640014" y="457201"/>
            <a:ext cx="7570787" cy="739775"/>
          </a:xfrm>
        </p:spPr>
        <p:txBody>
          <a:bodyPr/>
          <a:lstStyle/>
          <a:p>
            <a:pPr eaLnBrk="1" hangingPunct="1">
              <a:defRPr/>
            </a:pPr>
            <a:r>
              <a:rPr lang="en-GB" altLang="en-US" dirty="0"/>
              <a:t>Ordering your questionnaire</a:t>
            </a:r>
          </a:p>
        </p:txBody>
      </p:sp>
      <p:sp>
        <p:nvSpPr>
          <p:cNvPr id="3" name="Content Placeholder 2">
            <a:extLst>
              <a:ext uri="{FF2B5EF4-FFF2-40B4-BE49-F238E27FC236}">
                <a16:creationId xmlns:a16="http://schemas.microsoft.com/office/drawing/2014/main" id="{89DAB38C-4A67-7C27-CADD-BA6F8DABC528}"/>
              </a:ext>
            </a:extLst>
          </p:cNvPr>
          <p:cNvSpPr>
            <a:spLocks noGrp="1"/>
          </p:cNvSpPr>
          <p:nvPr>
            <p:ph idx="1"/>
          </p:nvPr>
        </p:nvSpPr>
        <p:spPr>
          <a:xfrm>
            <a:off x="530198" y="1299290"/>
            <a:ext cx="11295529" cy="4503411"/>
          </a:xfrm>
        </p:spPr>
        <p:txBody>
          <a:bodyPr rtlCol="0">
            <a:normAutofit/>
          </a:bodyPr>
          <a:lstStyle/>
          <a:p>
            <a:pPr>
              <a:defRPr/>
            </a:pPr>
            <a:r>
              <a:rPr lang="en-GB" sz="3200" dirty="0">
                <a:solidFill>
                  <a:schemeClr val="tx1">
                    <a:lumMod val="65000"/>
                    <a:lumOff val="35000"/>
                  </a:schemeClr>
                </a:solidFill>
              </a:rPr>
              <a:t>Place easy, non-challenging questions first</a:t>
            </a:r>
          </a:p>
          <a:p>
            <a:pPr>
              <a:defRPr/>
            </a:pPr>
            <a:r>
              <a:rPr lang="en-GB" sz="3200" dirty="0">
                <a:solidFill>
                  <a:schemeClr val="tx1">
                    <a:lumMod val="65000"/>
                    <a:lumOff val="35000"/>
                  </a:schemeClr>
                </a:solidFill>
              </a:rPr>
              <a:t>Key filter questions should go in early.</a:t>
            </a:r>
          </a:p>
          <a:p>
            <a:pPr>
              <a:defRPr/>
            </a:pPr>
            <a:r>
              <a:rPr lang="en-GB" sz="3200" dirty="0">
                <a:solidFill>
                  <a:schemeClr val="tx1">
                    <a:lumMod val="65000"/>
                    <a:lumOff val="35000"/>
                  </a:schemeClr>
                </a:solidFill>
              </a:rPr>
              <a:t>Use a funnel structure </a:t>
            </a:r>
          </a:p>
          <a:p>
            <a:pPr lvl="1">
              <a:defRPr/>
            </a:pPr>
            <a:r>
              <a:rPr lang="en-GB" sz="3200" dirty="0">
                <a:solidFill>
                  <a:schemeClr val="tx1">
                    <a:lumMod val="65000"/>
                    <a:lumOff val="35000"/>
                  </a:schemeClr>
                </a:solidFill>
              </a:rPr>
              <a:t>Go from basic to more in depth.</a:t>
            </a:r>
          </a:p>
          <a:p>
            <a:pPr lvl="1">
              <a:defRPr/>
            </a:pPr>
            <a:r>
              <a:rPr lang="en-GB" sz="3200" dirty="0">
                <a:solidFill>
                  <a:schemeClr val="tx1">
                    <a:lumMod val="65000"/>
                    <a:lumOff val="35000"/>
                  </a:schemeClr>
                </a:solidFill>
              </a:rPr>
              <a:t>General questions before specific questions.</a:t>
            </a:r>
          </a:p>
          <a:p>
            <a:pPr lvl="1">
              <a:defRPr/>
            </a:pPr>
            <a:r>
              <a:rPr lang="en-GB" sz="3200" dirty="0">
                <a:solidFill>
                  <a:schemeClr val="tx1">
                    <a:lumMod val="65000"/>
                    <a:lumOff val="35000"/>
                  </a:schemeClr>
                </a:solidFill>
              </a:rPr>
              <a:t>Go from the least sensitive to the most sensitive questions.</a:t>
            </a:r>
          </a:p>
          <a:p>
            <a:pPr lvl="1">
              <a:defRPr/>
            </a:pPr>
            <a:r>
              <a:rPr lang="en-GB" sz="3200" dirty="0">
                <a:solidFill>
                  <a:schemeClr val="tx1">
                    <a:lumMod val="65000"/>
                    <a:lumOff val="35000"/>
                  </a:schemeClr>
                </a:solidFill>
              </a:rPr>
              <a:t>But – try and put important questions in before the end.</a:t>
            </a:r>
            <a:endParaRPr lang="en-GB" dirty="0">
              <a:solidFill>
                <a:schemeClr val="tx1">
                  <a:lumMod val="65000"/>
                  <a:lumOff val="35000"/>
                </a:schemeClr>
              </a:solidFill>
            </a:endParaRPr>
          </a:p>
        </p:txBody>
      </p:sp>
      <p:grpSp>
        <p:nvGrpSpPr>
          <p:cNvPr id="2" name="Group 1">
            <a:extLst>
              <a:ext uri="{FF2B5EF4-FFF2-40B4-BE49-F238E27FC236}">
                <a16:creationId xmlns:a16="http://schemas.microsoft.com/office/drawing/2014/main" id="{0E10DF39-85D8-F7B7-091D-9B877EDC6EAD}"/>
              </a:ext>
            </a:extLst>
          </p:cNvPr>
          <p:cNvGrpSpPr/>
          <p:nvPr/>
        </p:nvGrpSpPr>
        <p:grpSpPr>
          <a:xfrm>
            <a:off x="0" y="6295592"/>
            <a:ext cx="12192000" cy="669986"/>
            <a:chOff x="0" y="5578608"/>
            <a:chExt cx="12192000" cy="1279393"/>
          </a:xfrm>
        </p:grpSpPr>
        <p:pic>
          <p:nvPicPr>
            <p:cNvPr id="4" name="Picture 3">
              <a:extLst>
                <a:ext uri="{FF2B5EF4-FFF2-40B4-BE49-F238E27FC236}">
                  <a16:creationId xmlns:a16="http://schemas.microsoft.com/office/drawing/2014/main" id="{2C939957-1DC4-37AC-662E-66D3D44C850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559A996-9C4C-5182-B496-630195E51EE2}"/>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9786DE5-566B-11A9-8A17-6CA7AB7E37D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EF3DB15F-CB28-F6CA-0260-19C108D35BC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8" name="Picture 7">
            <a:extLst>
              <a:ext uri="{FF2B5EF4-FFF2-40B4-BE49-F238E27FC236}">
                <a16:creationId xmlns:a16="http://schemas.microsoft.com/office/drawing/2014/main" id="{873E6AD7-C20D-55A1-4F58-6611EFD59445}"/>
              </a:ext>
            </a:extLst>
          </p:cNvPr>
          <p:cNvPicPr>
            <a:picLocks noChangeAspect="1"/>
          </p:cNvPicPr>
          <p:nvPr/>
        </p:nvPicPr>
        <p:blipFill>
          <a:blip r:embed="rId6"/>
          <a:stretch>
            <a:fillRect/>
          </a:stretch>
        </p:blipFill>
        <p:spPr>
          <a:xfrm>
            <a:off x="9760043" y="2138321"/>
            <a:ext cx="2143765" cy="3420389"/>
          </a:xfrm>
          <a:prstGeom prst="rect">
            <a:avLst/>
          </a:prstGeom>
        </p:spPr>
      </p:pic>
    </p:spTree>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359390E5-D8BB-D53A-6AEB-6A0F59A1E92B}"/>
              </a:ext>
            </a:extLst>
          </p:cNvPr>
          <p:cNvSpPr>
            <a:spLocks noGrp="1"/>
          </p:cNvSpPr>
          <p:nvPr>
            <p:ph type="title"/>
          </p:nvPr>
        </p:nvSpPr>
        <p:spPr>
          <a:xfrm>
            <a:off x="1246824" y="643467"/>
            <a:ext cx="4772975" cy="1800526"/>
          </a:xfrm>
        </p:spPr>
        <p:txBody>
          <a:bodyPr>
            <a:normAutofit/>
          </a:bodyPr>
          <a:lstStyle/>
          <a:p>
            <a:pPr eaLnBrk="1" hangingPunct="1">
              <a:defRPr/>
            </a:pPr>
            <a:r>
              <a:rPr lang="en-GB" altLang="en-US" dirty="0"/>
              <a:t>Other elements to remember</a:t>
            </a:r>
          </a:p>
        </p:txBody>
      </p:sp>
      <p:sp>
        <p:nvSpPr>
          <p:cNvPr id="40963" name="Content Placeholder 2">
            <a:extLst>
              <a:ext uri="{FF2B5EF4-FFF2-40B4-BE49-F238E27FC236}">
                <a16:creationId xmlns:a16="http://schemas.microsoft.com/office/drawing/2014/main" id="{687D1488-A884-5616-7132-B92726F4CA08}"/>
              </a:ext>
            </a:extLst>
          </p:cNvPr>
          <p:cNvSpPr>
            <a:spLocks noGrp="1"/>
          </p:cNvSpPr>
          <p:nvPr>
            <p:ph idx="1"/>
          </p:nvPr>
        </p:nvSpPr>
        <p:spPr>
          <a:xfrm>
            <a:off x="1246824" y="2623381"/>
            <a:ext cx="4772974" cy="3553581"/>
          </a:xfrm>
        </p:spPr>
        <p:txBody>
          <a:bodyPr>
            <a:normAutofit/>
          </a:bodyPr>
          <a:lstStyle/>
          <a:p>
            <a:pPr eaLnBrk="1" hangingPunct="1"/>
            <a:r>
              <a:rPr lang="en-GB" altLang="en-US" sz="2000"/>
              <a:t>Make it look professional.</a:t>
            </a:r>
          </a:p>
          <a:p>
            <a:pPr eaLnBrk="1" hangingPunct="1"/>
            <a:r>
              <a:rPr lang="en-GB" altLang="en-US" sz="2000"/>
              <a:t>Give an estimated completion time.</a:t>
            </a:r>
          </a:p>
          <a:p>
            <a:pPr eaLnBrk="1" hangingPunct="1"/>
            <a:r>
              <a:rPr lang="en-GB" altLang="en-US" sz="2000"/>
              <a:t>Put the deadline for return at the beginning and end of the questionnaire.</a:t>
            </a:r>
          </a:p>
          <a:p>
            <a:pPr eaLnBrk="1" hangingPunct="1"/>
            <a:r>
              <a:rPr lang="en-GB" altLang="en-US" sz="2000"/>
              <a:t>Provide a return address – on the questionnaire. </a:t>
            </a:r>
          </a:p>
          <a:p>
            <a:pPr eaLnBrk="1" hangingPunct="1"/>
            <a:r>
              <a:rPr lang="en-GB" altLang="en-US" sz="2000"/>
              <a:t>Say ‘Thank you’.</a:t>
            </a:r>
          </a:p>
        </p:txBody>
      </p:sp>
      <p:pic>
        <p:nvPicPr>
          <p:cNvPr id="7" name="Picture 6">
            <a:extLst>
              <a:ext uri="{FF2B5EF4-FFF2-40B4-BE49-F238E27FC236}">
                <a16:creationId xmlns:a16="http://schemas.microsoft.com/office/drawing/2014/main" id="{B5469276-D386-DC72-1941-11CA1F0F049C}"/>
              </a:ext>
            </a:extLst>
          </p:cNvPr>
          <p:cNvPicPr>
            <a:picLocks noChangeAspect="1"/>
          </p:cNvPicPr>
          <p:nvPr/>
        </p:nvPicPr>
        <p:blipFill>
          <a:blip r:embed="rId3"/>
          <a:stretch>
            <a:fillRect/>
          </a:stretch>
        </p:blipFill>
        <p:spPr>
          <a:xfrm>
            <a:off x="8331617" y="3657600"/>
            <a:ext cx="2585510" cy="2585510"/>
          </a:xfrm>
          <a:prstGeom prst="rect">
            <a:avLst/>
          </a:prstGeom>
        </p:spPr>
      </p:pic>
      <p:grpSp>
        <p:nvGrpSpPr>
          <p:cNvPr id="2" name="Group 1">
            <a:extLst>
              <a:ext uri="{FF2B5EF4-FFF2-40B4-BE49-F238E27FC236}">
                <a16:creationId xmlns:a16="http://schemas.microsoft.com/office/drawing/2014/main" id="{75E9BB82-BED0-BC6F-2981-B759E60D4DD0}"/>
              </a:ext>
            </a:extLst>
          </p:cNvPr>
          <p:cNvGrpSpPr/>
          <p:nvPr/>
        </p:nvGrpSpPr>
        <p:grpSpPr>
          <a:xfrm>
            <a:off x="7700211" y="1810232"/>
            <a:ext cx="3848322" cy="211477"/>
            <a:chOff x="0" y="5578608"/>
            <a:chExt cx="12192000" cy="1279393"/>
          </a:xfrm>
        </p:grpSpPr>
        <p:pic>
          <p:nvPicPr>
            <p:cNvPr id="3" name="Picture 2">
              <a:extLst>
                <a:ext uri="{FF2B5EF4-FFF2-40B4-BE49-F238E27FC236}">
                  <a16:creationId xmlns:a16="http://schemas.microsoft.com/office/drawing/2014/main" id="{107BFC36-9477-57FD-EF46-554716367409}"/>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7A95F72-D4AE-7DD0-A09A-AAF43DD61617}"/>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33F5DC1-BC74-00E0-934F-3AF0F26212DC}"/>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FD9B4496-8C85-AF31-E317-496DF8C56516}"/>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59D351D-3643-7502-05BF-6A11F8930D3C}"/>
              </a:ext>
            </a:extLst>
          </p:cNvPr>
          <p:cNvSpPr>
            <a:spLocks noGrp="1" noChangeArrowheads="1"/>
          </p:cNvSpPr>
          <p:nvPr>
            <p:ph type="title"/>
          </p:nvPr>
        </p:nvSpPr>
        <p:spPr>
          <a:xfrm>
            <a:off x="838200" y="365125"/>
            <a:ext cx="5393361" cy="1325563"/>
          </a:xfrm>
        </p:spPr>
        <p:txBody>
          <a:bodyPr>
            <a:normAutofit/>
          </a:bodyPr>
          <a:lstStyle/>
          <a:p>
            <a:pPr>
              <a:defRPr/>
            </a:pPr>
            <a:r>
              <a:rPr lang="en-GB" altLang="en-US"/>
              <a:t>Evaluating &amp; Testing the Questionnaire</a:t>
            </a:r>
          </a:p>
        </p:txBody>
      </p:sp>
      <p:sp>
        <p:nvSpPr>
          <p:cNvPr id="43011" name="Rectangle 3">
            <a:extLst>
              <a:ext uri="{FF2B5EF4-FFF2-40B4-BE49-F238E27FC236}">
                <a16:creationId xmlns:a16="http://schemas.microsoft.com/office/drawing/2014/main" id="{1AFD8033-2B23-83A9-6E6B-0D0A2448EA9C}"/>
              </a:ext>
            </a:extLst>
          </p:cNvPr>
          <p:cNvSpPr>
            <a:spLocks noGrp="1" noChangeArrowheads="1"/>
          </p:cNvSpPr>
          <p:nvPr>
            <p:ph sz="quarter" idx="1"/>
          </p:nvPr>
        </p:nvSpPr>
        <p:spPr>
          <a:xfrm>
            <a:off x="838200" y="1825625"/>
            <a:ext cx="5393361" cy="4351338"/>
          </a:xfrm>
        </p:spPr>
        <p:txBody>
          <a:bodyPr>
            <a:normAutofit/>
          </a:bodyPr>
          <a:lstStyle/>
          <a:p>
            <a:pPr eaLnBrk="1" hangingPunct="1">
              <a:spcBef>
                <a:spcPct val="30000"/>
              </a:spcBef>
              <a:buFontTx/>
              <a:buNone/>
            </a:pPr>
            <a:r>
              <a:rPr lang="en-GB" altLang="en-US" sz="2600"/>
              <a:t>Is the questionnaire a ‘good’ questionnaire?</a:t>
            </a:r>
          </a:p>
          <a:p>
            <a:pPr eaLnBrk="1" hangingPunct="1">
              <a:spcBef>
                <a:spcPct val="30000"/>
              </a:spcBef>
            </a:pPr>
            <a:r>
              <a:rPr lang="en-GB" altLang="en-US" sz="2600"/>
              <a:t>Will it collect the data necessary to address the research objectives?</a:t>
            </a:r>
          </a:p>
          <a:p>
            <a:pPr eaLnBrk="1" hangingPunct="1">
              <a:spcBef>
                <a:spcPct val="30000"/>
              </a:spcBef>
            </a:pPr>
            <a:r>
              <a:rPr lang="en-GB" altLang="en-US" sz="2600"/>
              <a:t>Is the way in which the data is collected suitable for the planned method(s) of data analysis? </a:t>
            </a:r>
          </a:p>
          <a:p>
            <a:pPr eaLnBrk="1" hangingPunct="1">
              <a:spcBef>
                <a:spcPct val="30000"/>
              </a:spcBef>
              <a:buFontTx/>
              <a:buNone/>
            </a:pPr>
            <a:endParaRPr lang="en-GB" altLang="en-US" sz="2600"/>
          </a:p>
          <a:p>
            <a:pPr eaLnBrk="1" hangingPunct="1">
              <a:spcBef>
                <a:spcPct val="30000"/>
              </a:spcBef>
            </a:pPr>
            <a:r>
              <a:rPr lang="en-GB" altLang="en-US" sz="2600"/>
              <a:t>Testing …DOES IT WORK???? </a:t>
            </a:r>
          </a:p>
        </p:txBody>
      </p:sp>
      <p:pic>
        <p:nvPicPr>
          <p:cNvPr id="5122" name="Picture 2" descr="C:\Documents and Settings\mscockea\Local Settings\Temporary Internet Files\Content.IE5\I0V6HHY2\MC900441322[1].png">
            <a:extLst>
              <a:ext uri="{FF2B5EF4-FFF2-40B4-BE49-F238E27FC236}">
                <a16:creationId xmlns:a16="http://schemas.microsoft.com/office/drawing/2014/main" id="{AE75CA4B-BFE6-3D33-64AE-E5BE441F7518}"/>
              </a:ext>
            </a:extLst>
          </p:cNvPr>
          <p:cNvPicPr>
            <a:picLocks noChangeAspect="1" noChangeArrowheads="1"/>
          </p:cNvPicPr>
          <p:nvPr/>
        </p:nvPicPr>
        <p:blipFill>
          <a:blip r:embed="rId2"/>
          <a:srcRect r="3" b="3"/>
          <a:stretch>
            <a:fillRect/>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leighterton-school.co.uk/downloads/School%20Questionnaire%20Analysis-2012-V3.JPG">
            <a:hlinkClick r:id="rId2"/>
            <a:extLst>
              <a:ext uri="{FF2B5EF4-FFF2-40B4-BE49-F238E27FC236}">
                <a16:creationId xmlns:a16="http://schemas.microsoft.com/office/drawing/2014/main" id="{CFD68246-ADA2-8EF9-27E7-B92D44A163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1750" y="120771"/>
            <a:ext cx="5750154" cy="5941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D6B4FFD0-2612-054E-1163-625A6AE052B4}"/>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282F6C0-CC08-C904-EAEE-075C31588B55}"/>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4DD17DE3-8255-BF51-BF26-3A8B8423D98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677A9EE-F569-46BB-6CEA-29277C2A51A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A925EB9-BCD0-2C89-456A-6858DCD869F0}"/>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0756-0586-7653-BF81-E57F8A458B04}"/>
              </a:ext>
            </a:extLst>
          </p:cNvPr>
          <p:cNvSpPr>
            <a:spLocks noGrp="1"/>
          </p:cNvSpPr>
          <p:nvPr>
            <p:ph type="title"/>
          </p:nvPr>
        </p:nvSpPr>
        <p:spPr/>
        <p:txBody>
          <a:bodyPr/>
          <a:lstStyle/>
          <a:p>
            <a:pPr>
              <a:defRPr/>
            </a:pPr>
            <a:r>
              <a:rPr lang="en-GB" dirty="0"/>
              <a:t>Activity</a:t>
            </a:r>
          </a:p>
        </p:txBody>
      </p:sp>
      <p:sp>
        <p:nvSpPr>
          <p:cNvPr id="45059" name="Content Placeholder 2">
            <a:extLst>
              <a:ext uri="{FF2B5EF4-FFF2-40B4-BE49-F238E27FC236}">
                <a16:creationId xmlns:a16="http://schemas.microsoft.com/office/drawing/2014/main" id="{B0923362-7BDB-E643-1643-A001A9ABC28E}"/>
              </a:ext>
            </a:extLst>
          </p:cNvPr>
          <p:cNvSpPr>
            <a:spLocks noGrp="1"/>
          </p:cNvSpPr>
          <p:nvPr>
            <p:ph sz="quarter" idx="1"/>
          </p:nvPr>
        </p:nvSpPr>
        <p:spPr>
          <a:xfrm>
            <a:off x="922083" y="1600201"/>
            <a:ext cx="10780700" cy="4873625"/>
          </a:xfrm>
        </p:spPr>
        <p:txBody>
          <a:bodyPr/>
          <a:lstStyle/>
          <a:p>
            <a:pPr marL="514350" indent="-514350">
              <a:buFont typeface="+mj-lt"/>
              <a:buAutoNum type="arabicPeriod"/>
            </a:pPr>
            <a:r>
              <a:rPr lang="en-US" altLang="en-US" dirty="0"/>
              <a:t>Think about a topic for your pilot test (30 valid cases) </a:t>
            </a:r>
          </a:p>
          <a:p>
            <a:pPr marL="514350" indent="-514350">
              <a:buFont typeface="+mj-lt"/>
              <a:buAutoNum type="arabicPeriod"/>
            </a:pPr>
            <a:r>
              <a:rPr lang="en-US" altLang="en-US" dirty="0"/>
              <a:t>State the aim, Objectives and questions </a:t>
            </a:r>
          </a:p>
          <a:p>
            <a:pPr marL="514350" indent="-514350">
              <a:buFont typeface="+mj-lt"/>
              <a:buAutoNum type="arabicPeriod"/>
            </a:pPr>
            <a:r>
              <a:rPr lang="en-US" altLang="en-US" dirty="0"/>
              <a:t>Identify your population and sample </a:t>
            </a:r>
          </a:p>
          <a:p>
            <a:pPr marL="514350" indent="-514350">
              <a:buFont typeface="+mj-lt"/>
              <a:buAutoNum type="arabicPeriod"/>
            </a:pPr>
            <a:r>
              <a:rPr lang="en-US" altLang="en-US" dirty="0"/>
              <a:t>Select the sampling method</a:t>
            </a:r>
          </a:p>
          <a:p>
            <a:pPr marL="514350" indent="-514350">
              <a:buFont typeface="+mj-lt"/>
              <a:buAutoNum type="arabicPeriod"/>
            </a:pPr>
            <a:r>
              <a:rPr lang="en-US" altLang="en-US" dirty="0"/>
              <a:t>Think about your conceptual framework (Theory selection) </a:t>
            </a:r>
          </a:p>
          <a:p>
            <a:pPr marL="514350" indent="-514350">
              <a:buFont typeface="+mj-lt"/>
              <a:buAutoNum type="arabicPeriod"/>
            </a:pPr>
            <a:r>
              <a:rPr lang="en-US" altLang="en-US" dirty="0"/>
              <a:t>Based upon your conceptual framework, please prepare a questionnaire </a:t>
            </a:r>
          </a:p>
          <a:p>
            <a:pPr marL="0" indent="0">
              <a:buNone/>
            </a:pPr>
            <a:endParaRPr lang="en-US" altLang="en-US" dirty="0"/>
          </a:p>
        </p:txBody>
      </p:sp>
      <p:pic>
        <p:nvPicPr>
          <p:cNvPr id="8" name="Picture 7">
            <a:extLst>
              <a:ext uri="{FF2B5EF4-FFF2-40B4-BE49-F238E27FC236}">
                <a16:creationId xmlns:a16="http://schemas.microsoft.com/office/drawing/2014/main" id="{853C8E71-8591-35E6-7688-6B05E4995CE6}"/>
              </a:ext>
            </a:extLst>
          </p:cNvPr>
          <p:cNvPicPr>
            <a:picLocks noChangeAspect="1"/>
          </p:cNvPicPr>
          <p:nvPr/>
        </p:nvPicPr>
        <p:blipFill>
          <a:blip r:embed="rId2"/>
          <a:srcRect t="18164"/>
          <a:stretch>
            <a:fillRect/>
          </a:stretch>
        </p:blipFill>
        <p:spPr>
          <a:xfrm>
            <a:off x="6870487" y="5257799"/>
            <a:ext cx="3915335" cy="1454649"/>
          </a:xfrm>
          <a:prstGeom prst="rect">
            <a:avLst/>
          </a:prstGeom>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DBC13CD-D849-276A-630B-F2B05FEFAC2E}"/>
              </a:ext>
            </a:extLst>
          </p:cNvPr>
          <p:cNvSpPr>
            <a:spLocks noGrp="1"/>
          </p:cNvSpPr>
          <p:nvPr>
            <p:ph type="title"/>
          </p:nvPr>
        </p:nvSpPr>
        <p:spPr/>
        <p:txBody>
          <a:bodyPr/>
          <a:lstStyle/>
          <a:p>
            <a:pPr>
              <a:defRPr/>
            </a:pPr>
            <a:r>
              <a:rPr lang="en-GB" altLang="en-US"/>
              <a:t>Summary</a:t>
            </a:r>
          </a:p>
        </p:txBody>
      </p:sp>
      <p:sp>
        <p:nvSpPr>
          <p:cNvPr id="46083" name="Content Placeholder 2">
            <a:extLst>
              <a:ext uri="{FF2B5EF4-FFF2-40B4-BE49-F238E27FC236}">
                <a16:creationId xmlns:a16="http://schemas.microsoft.com/office/drawing/2014/main" id="{292AF8E0-B732-64E8-9561-957D2E8A5957}"/>
              </a:ext>
            </a:extLst>
          </p:cNvPr>
          <p:cNvSpPr>
            <a:spLocks noGrp="1"/>
          </p:cNvSpPr>
          <p:nvPr>
            <p:ph sz="quarter" idx="1"/>
          </p:nvPr>
        </p:nvSpPr>
        <p:spPr>
          <a:xfrm>
            <a:off x="714615" y="1557338"/>
            <a:ext cx="9283460" cy="4489996"/>
          </a:xfrm>
        </p:spPr>
        <p:txBody>
          <a:bodyPr/>
          <a:lstStyle/>
          <a:p>
            <a:pPr eaLnBrk="1" hangingPunct="1"/>
            <a:r>
              <a:rPr lang="en-GB" altLang="en-US" dirty="0"/>
              <a:t>Quantitative research is based on a number of key stage: Planning, designing, piloting and final questionnaire development.</a:t>
            </a:r>
          </a:p>
          <a:p>
            <a:pPr eaLnBrk="1" hangingPunct="1"/>
            <a:r>
              <a:rPr lang="en-GB" altLang="en-US" dirty="0"/>
              <a:t>Key considerations include:</a:t>
            </a:r>
          </a:p>
          <a:p>
            <a:pPr lvl="1" eaLnBrk="1" hangingPunct="1">
              <a:buFont typeface="Wingdings" panose="05000000000000000000" pitchFamily="2" charset="2"/>
              <a:buChar char=""/>
            </a:pPr>
            <a:r>
              <a:rPr lang="en-GB" altLang="en-US" dirty="0"/>
              <a:t>The wording of questions</a:t>
            </a:r>
          </a:p>
          <a:p>
            <a:pPr lvl="1" eaLnBrk="1" hangingPunct="1">
              <a:buFont typeface="Wingdings" panose="05000000000000000000" pitchFamily="2" charset="2"/>
              <a:buChar char=""/>
            </a:pPr>
            <a:r>
              <a:rPr lang="en-GB" altLang="en-US" dirty="0"/>
              <a:t>How many questions for each variable?</a:t>
            </a:r>
          </a:p>
          <a:p>
            <a:pPr lvl="1" eaLnBrk="1" hangingPunct="1">
              <a:buFont typeface="Wingdings" panose="05000000000000000000" pitchFamily="2" charset="2"/>
              <a:buChar char=""/>
            </a:pPr>
            <a:r>
              <a:rPr lang="en-GB" altLang="en-US" dirty="0"/>
              <a:t>The number of response options</a:t>
            </a:r>
          </a:p>
          <a:p>
            <a:pPr lvl="1" eaLnBrk="1" hangingPunct="1">
              <a:buFont typeface="Wingdings" panose="05000000000000000000" pitchFamily="2" charset="2"/>
              <a:buChar char=""/>
            </a:pPr>
            <a:r>
              <a:rPr lang="en-GB" altLang="en-US" dirty="0"/>
              <a:t>The avoidance of response style bias</a:t>
            </a:r>
          </a:p>
        </p:txBody>
      </p:sp>
      <p:grpSp>
        <p:nvGrpSpPr>
          <p:cNvPr id="2" name="Group 1">
            <a:extLst>
              <a:ext uri="{FF2B5EF4-FFF2-40B4-BE49-F238E27FC236}">
                <a16:creationId xmlns:a16="http://schemas.microsoft.com/office/drawing/2014/main" id="{923F7509-027A-BF0A-F910-83ED38C42978}"/>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01B86066-C52D-C7DA-9CD2-67529EB9651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77E7AE0-2DD5-3EDF-29FF-99961155A41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E01BD6AB-5507-3D2C-DC29-69D3D38630D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9BD0BCF9-3C78-ED14-58F3-2F79CE0647C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B72D-99D6-EACC-5762-027177BE4338}"/>
              </a:ext>
            </a:extLst>
          </p:cNvPr>
          <p:cNvSpPr>
            <a:spLocks noGrp="1"/>
          </p:cNvSpPr>
          <p:nvPr>
            <p:ph type="title"/>
          </p:nvPr>
        </p:nvSpPr>
        <p:spPr/>
        <p:txBody>
          <a:bodyPr/>
          <a:lstStyle/>
          <a:p>
            <a:r>
              <a:rPr lang="en-US" dirty="0"/>
              <a:t>Ethical consideration</a:t>
            </a:r>
            <a:endParaRPr lang="en-GB" dirty="0"/>
          </a:p>
        </p:txBody>
      </p:sp>
      <p:sp>
        <p:nvSpPr>
          <p:cNvPr id="6" name="Rectangle: Rounded Corners 5">
            <a:extLst>
              <a:ext uri="{FF2B5EF4-FFF2-40B4-BE49-F238E27FC236}">
                <a16:creationId xmlns:a16="http://schemas.microsoft.com/office/drawing/2014/main" id="{2A7B273B-27D2-3A72-9071-B95A39B2CD72}"/>
              </a:ext>
            </a:extLst>
          </p:cNvPr>
          <p:cNvSpPr/>
          <p:nvPr/>
        </p:nvSpPr>
        <p:spPr>
          <a:xfrm>
            <a:off x="544902" y="2168105"/>
            <a:ext cx="3446253" cy="283822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PG2 Ethics Form</a:t>
            </a:r>
            <a:endParaRPr lang="en-GB" sz="5400" dirty="0"/>
          </a:p>
        </p:txBody>
      </p:sp>
      <p:sp>
        <p:nvSpPr>
          <p:cNvPr id="7" name="Rectangle: Rounded Corners 6">
            <a:extLst>
              <a:ext uri="{FF2B5EF4-FFF2-40B4-BE49-F238E27FC236}">
                <a16:creationId xmlns:a16="http://schemas.microsoft.com/office/drawing/2014/main" id="{73392D61-0F97-9AC1-E625-5A45D99F0C97}"/>
              </a:ext>
            </a:extLst>
          </p:cNvPr>
          <p:cNvSpPr/>
          <p:nvPr/>
        </p:nvSpPr>
        <p:spPr>
          <a:xfrm>
            <a:off x="4246947" y="2168105"/>
            <a:ext cx="4097268" cy="276921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Personal Information</a:t>
            </a:r>
          </a:p>
          <a:p>
            <a:pPr algn="ctr"/>
            <a:r>
              <a:rPr lang="en-US" sz="5400" dirty="0"/>
              <a:t>Sheet (PIS)</a:t>
            </a:r>
            <a:endParaRPr lang="en-GB" sz="5400" dirty="0"/>
          </a:p>
        </p:txBody>
      </p:sp>
      <p:pic>
        <p:nvPicPr>
          <p:cNvPr id="11" name="Picture 10">
            <a:extLst>
              <a:ext uri="{FF2B5EF4-FFF2-40B4-BE49-F238E27FC236}">
                <a16:creationId xmlns:a16="http://schemas.microsoft.com/office/drawing/2014/main" id="{FD7CEABC-B78C-6267-CF0E-AEC40B07B966}"/>
              </a:ext>
            </a:extLst>
          </p:cNvPr>
          <p:cNvPicPr>
            <a:picLocks noChangeAspect="1"/>
          </p:cNvPicPr>
          <p:nvPr/>
        </p:nvPicPr>
        <p:blipFill>
          <a:blip r:embed="rId2"/>
          <a:srcRect l="11130" t="22050" r="11228" b="24769"/>
          <a:stretch>
            <a:fillRect/>
          </a:stretch>
        </p:blipFill>
        <p:spPr>
          <a:xfrm>
            <a:off x="4550154" y="4763464"/>
            <a:ext cx="3352832" cy="1290862"/>
          </a:xfrm>
          <a:prstGeom prst="rect">
            <a:avLst/>
          </a:prstGeom>
        </p:spPr>
      </p:pic>
      <p:pic>
        <p:nvPicPr>
          <p:cNvPr id="12" name="Picture 11">
            <a:extLst>
              <a:ext uri="{FF2B5EF4-FFF2-40B4-BE49-F238E27FC236}">
                <a16:creationId xmlns:a16="http://schemas.microsoft.com/office/drawing/2014/main" id="{2CA62E22-654E-6796-5A9F-204172125435}"/>
              </a:ext>
            </a:extLst>
          </p:cNvPr>
          <p:cNvPicPr>
            <a:picLocks noChangeAspect="1"/>
          </p:cNvPicPr>
          <p:nvPr/>
        </p:nvPicPr>
        <p:blipFill>
          <a:blip r:embed="rId2"/>
          <a:srcRect l="11130" t="22050" r="11228" b="24769"/>
          <a:stretch>
            <a:fillRect/>
          </a:stretch>
        </p:blipFill>
        <p:spPr>
          <a:xfrm>
            <a:off x="212184" y="4763464"/>
            <a:ext cx="3352832" cy="1290862"/>
          </a:xfrm>
          <a:prstGeom prst="rect">
            <a:avLst/>
          </a:prstGeom>
        </p:spPr>
      </p:pic>
      <p:sp>
        <p:nvSpPr>
          <p:cNvPr id="13" name="Rectangle: Rounded Corners 12">
            <a:extLst>
              <a:ext uri="{FF2B5EF4-FFF2-40B4-BE49-F238E27FC236}">
                <a16:creationId xmlns:a16="http://schemas.microsoft.com/office/drawing/2014/main" id="{EC8B0C4B-74EB-B9BA-9692-4AEF3857A5F5}"/>
              </a:ext>
            </a:extLst>
          </p:cNvPr>
          <p:cNvSpPr/>
          <p:nvPr/>
        </p:nvSpPr>
        <p:spPr>
          <a:xfrm>
            <a:off x="8918293" y="1027906"/>
            <a:ext cx="3055171" cy="2769212"/>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solidFill>
                  <a:srgbClr val="FF0000"/>
                </a:solidFill>
              </a:rPr>
              <a:t>PG2 Ethics form and PIS MUST BE APPROVED BEFORE DATA COLLECTION</a:t>
            </a:r>
            <a:endParaRPr lang="en-GB" b="1" dirty="0">
              <a:solidFill>
                <a:srgbClr val="FF0000"/>
              </a:solidFill>
            </a:endParaRPr>
          </a:p>
        </p:txBody>
      </p:sp>
      <p:pic>
        <p:nvPicPr>
          <p:cNvPr id="14" name="Picture 13">
            <a:extLst>
              <a:ext uri="{FF2B5EF4-FFF2-40B4-BE49-F238E27FC236}">
                <a16:creationId xmlns:a16="http://schemas.microsoft.com/office/drawing/2014/main" id="{C00CFC7C-CECD-EAD7-1EA0-C64180F0F405}"/>
              </a:ext>
            </a:extLst>
          </p:cNvPr>
          <p:cNvPicPr>
            <a:picLocks noChangeAspect="1"/>
          </p:cNvPicPr>
          <p:nvPr/>
        </p:nvPicPr>
        <p:blipFill>
          <a:blip r:embed="rId3"/>
          <a:stretch>
            <a:fillRect/>
          </a:stretch>
        </p:blipFill>
        <p:spPr>
          <a:xfrm>
            <a:off x="8799108" y="3564822"/>
            <a:ext cx="3429000" cy="3429000"/>
          </a:xfrm>
          <a:prstGeom prst="rect">
            <a:avLst/>
          </a:prstGeom>
        </p:spPr>
      </p:pic>
    </p:spTree>
    <p:extLst>
      <p:ext uri="{BB962C8B-B14F-4D97-AF65-F5344CB8AC3E}">
        <p14:creationId xmlns:p14="http://schemas.microsoft.com/office/powerpoint/2010/main" val="119586598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5461A-EBBC-970E-3904-21696AC9470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dirty="0">
                <a:solidFill>
                  <a:srgbClr val="FFFFFF"/>
                </a:solidFill>
                <a:latin typeface="+mj-lt"/>
                <a:ea typeface="+mj-ea"/>
                <a:cs typeface="+mj-cs"/>
              </a:rPr>
              <a:t>Platform for questionnaire uploading </a:t>
            </a:r>
          </a:p>
        </p:txBody>
      </p:sp>
      <p:pic>
        <p:nvPicPr>
          <p:cNvPr id="5" name="Picture 4">
            <a:extLst>
              <a:ext uri="{FF2B5EF4-FFF2-40B4-BE49-F238E27FC236}">
                <a16:creationId xmlns:a16="http://schemas.microsoft.com/office/drawing/2014/main" id="{260E1EFE-8F52-EBD4-B0A9-F49611FD9720}"/>
              </a:ext>
            </a:extLst>
          </p:cNvPr>
          <p:cNvPicPr>
            <a:picLocks noChangeAspect="1"/>
          </p:cNvPicPr>
          <p:nvPr/>
        </p:nvPicPr>
        <p:blipFill>
          <a:blip r:embed="rId2"/>
          <a:stretch>
            <a:fillRect/>
          </a:stretch>
        </p:blipFill>
        <p:spPr>
          <a:xfrm>
            <a:off x="4777316" y="2190358"/>
            <a:ext cx="6780700" cy="2474955"/>
          </a:xfrm>
          <a:prstGeom prst="rect">
            <a:avLst/>
          </a:prstGeom>
        </p:spPr>
      </p:pic>
      <p:sp>
        <p:nvSpPr>
          <p:cNvPr id="3" name="Rectangle: Rounded Corners 2">
            <a:extLst>
              <a:ext uri="{FF2B5EF4-FFF2-40B4-BE49-F238E27FC236}">
                <a16:creationId xmlns:a16="http://schemas.microsoft.com/office/drawing/2014/main" id="{59ADFA50-FC43-D21A-EE51-7DDCFC23B29B}"/>
              </a:ext>
            </a:extLst>
          </p:cNvPr>
          <p:cNvSpPr/>
          <p:nvPr/>
        </p:nvSpPr>
        <p:spPr>
          <a:xfrm>
            <a:off x="7306646" y="4665313"/>
            <a:ext cx="4080222" cy="149838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EU Approved platform </a:t>
            </a:r>
            <a:endParaRPr lang="en-GB" sz="5400" dirty="0"/>
          </a:p>
        </p:txBody>
      </p:sp>
    </p:spTree>
    <p:extLst>
      <p:ext uri="{BB962C8B-B14F-4D97-AF65-F5344CB8AC3E}">
        <p14:creationId xmlns:p14="http://schemas.microsoft.com/office/powerpoint/2010/main" val="3440525894"/>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97DB-6A0B-A504-8F61-27DDD6565AE6}"/>
              </a:ext>
            </a:extLst>
          </p:cNvPr>
          <p:cNvSpPr>
            <a:spLocks noGrp="1"/>
          </p:cNvSpPr>
          <p:nvPr>
            <p:ph type="title"/>
          </p:nvPr>
        </p:nvSpPr>
        <p:spPr/>
        <p:txBody>
          <a:bodyPr/>
          <a:lstStyle/>
          <a:p>
            <a:r>
              <a:rPr lang="en-US" dirty="0"/>
              <a:t>Platform for survey uploading</a:t>
            </a:r>
            <a:endParaRPr lang="en-GB" dirty="0"/>
          </a:p>
        </p:txBody>
      </p:sp>
      <p:sp>
        <p:nvSpPr>
          <p:cNvPr id="5" name="TextBox 4">
            <a:extLst>
              <a:ext uri="{FF2B5EF4-FFF2-40B4-BE49-F238E27FC236}">
                <a16:creationId xmlns:a16="http://schemas.microsoft.com/office/drawing/2014/main" id="{051EE8A2-AC2E-FF0C-3D03-A209A5A1EAEB}"/>
              </a:ext>
            </a:extLst>
          </p:cNvPr>
          <p:cNvSpPr txBox="1"/>
          <p:nvPr/>
        </p:nvSpPr>
        <p:spPr>
          <a:xfrm>
            <a:off x="566173" y="4219485"/>
            <a:ext cx="9365706" cy="1538883"/>
          </a:xfrm>
          <a:prstGeom prst="rect">
            <a:avLst/>
          </a:prstGeom>
          <a:noFill/>
        </p:spPr>
        <p:txBody>
          <a:bodyPr wrap="square">
            <a:spAutoFit/>
          </a:bodyPr>
          <a:lstStyle/>
          <a:p>
            <a:r>
              <a:rPr lang="en-US" sz="4000" dirty="0"/>
              <a:t>Example </a:t>
            </a:r>
            <a:endParaRPr lang="en-US" sz="4000" dirty="0">
              <a:hlinkClick r:id="rId2"/>
            </a:endParaRPr>
          </a:p>
          <a:p>
            <a:endParaRPr lang="en-US" dirty="0">
              <a:hlinkClick r:id="" action="ppaction://noaction"/>
            </a:endParaRPr>
          </a:p>
          <a:p>
            <a:r>
              <a:rPr lang="en-US" dirty="0">
                <a:hlinkClick r:id="" action="ppaction://noaction"/>
              </a:rPr>
              <a:t>Survey on Generational Study of Work Values in Tourism and Hospitality Industry : The Case of Generation Z - Google Forms</a:t>
            </a:r>
            <a:endParaRPr lang="en-GB" dirty="0"/>
          </a:p>
        </p:txBody>
      </p:sp>
      <p:sp>
        <p:nvSpPr>
          <p:cNvPr id="7" name="TextBox 6">
            <a:extLst>
              <a:ext uri="{FF2B5EF4-FFF2-40B4-BE49-F238E27FC236}">
                <a16:creationId xmlns:a16="http://schemas.microsoft.com/office/drawing/2014/main" id="{B04F9BF9-AFBB-C566-D201-8D90EE33C16D}"/>
              </a:ext>
            </a:extLst>
          </p:cNvPr>
          <p:cNvSpPr txBox="1"/>
          <p:nvPr/>
        </p:nvSpPr>
        <p:spPr>
          <a:xfrm>
            <a:off x="669690" y="2109428"/>
            <a:ext cx="4718943" cy="1077218"/>
          </a:xfrm>
          <a:prstGeom prst="rect">
            <a:avLst/>
          </a:prstGeom>
          <a:noFill/>
        </p:spPr>
        <p:txBody>
          <a:bodyPr wrap="square">
            <a:spAutoFit/>
          </a:bodyPr>
          <a:lstStyle/>
          <a:p>
            <a:r>
              <a:rPr lang="en-GB" sz="2800" dirty="0"/>
              <a:t>Google Form for survey</a:t>
            </a:r>
            <a:endParaRPr lang="en-GB" sz="2800" dirty="0">
              <a:hlinkClick r:id="rId3"/>
            </a:endParaRPr>
          </a:p>
          <a:p>
            <a:r>
              <a:rPr lang="en-GB" dirty="0">
                <a:hlinkClick r:id="rId3"/>
              </a:rPr>
              <a:t>https://docs.google.com/forms/u/0/</a:t>
            </a:r>
            <a:endParaRPr lang="en-GB" dirty="0"/>
          </a:p>
          <a:p>
            <a:endParaRPr lang="en-GB" dirty="0"/>
          </a:p>
        </p:txBody>
      </p:sp>
      <p:pic>
        <p:nvPicPr>
          <p:cNvPr id="8" name="Picture 7">
            <a:extLst>
              <a:ext uri="{FF2B5EF4-FFF2-40B4-BE49-F238E27FC236}">
                <a16:creationId xmlns:a16="http://schemas.microsoft.com/office/drawing/2014/main" id="{922479D4-1D33-9061-6006-224D7940D0AC}"/>
              </a:ext>
            </a:extLst>
          </p:cNvPr>
          <p:cNvPicPr>
            <a:picLocks noChangeAspect="1"/>
          </p:cNvPicPr>
          <p:nvPr/>
        </p:nvPicPr>
        <p:blipFill>
          <a:blip r:embed="rId4"/>
          <a:stretch>
            <a:fillRect/>
          </a:stretch>
        </p:blipFill>
        <p:spPr>
          <a:xfrm>
            <a:off x="6156755" y="2109428"/>
            <a:ext cx="5066505" cy="2639144"/>
          </a:xfrm>
          <a:prstGeom prst="rect">
            <a:avLst/>
          </a:prstGeom>
        </p:spPr>
      </p:pic>
    </p:spTree>
    <p:extLst>
      <p:ext uri="{BB962C8B-B14F-4D97-AF65-F5344CB8AC3E}">
        <p14:creationId xmlns:p14="http://schemas.microsoft.com/office/powerpoint/2010/main" val="17009025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4DB68E-6169-8825-A641-51076D044A75}"/>
              </a:ext>
            </a:extLst>
          </p:cNvPr>
          <p:cNvPicPr>
            <a:picLocks noChangeAspect="1"/>
          </p:cNvPicPr>
          <p:nvPr/>
        </p:nvPicPr>
        <p:blipFill>
          <a:blip r:embed="rId2"/>
          <a:srcRect t="3244" r="1" b="1"/>
          <a:stretch>
            <a:fillRect/>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195674272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8932497" y="244068"/>
            <a:ext cx="2957417" cy="2846070"/>
          </a:xfrm>
        </p:spPr>
        <p:txBody>
          <a:bodyPr anchor="ctr">
            <a:normAutofit/>
          </a:bodyPr>
          <a:lstStyle/>
          <a:p>
            <a:pPr algn="l"/>
            <a:r>
              <a:rPr lang="en-GB" sz="3400"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8808970" y="4583502"/>
            <a:ext cx="3383029" cy="1566127"/>
          </a:xfrm>
        </p:spPr>
        <p:txBody>
          <a:bodyPr>
            <a:normAutofit/>
          </a:bodyPr>
          <a:lstStyle/>
          <a:p>
            <a:pPr algn="l"/>
            <a:r>
              <a:rPr lang="en-US" sz="1500" dirty="0">
                <a:latin typeface="Arial" panose="020B0604020202020204" pitchFamily="34" charset="0"/>
                <a:cs typeface="Arial" panose="020B0604020202020204" pitchFamily="34" charset="0"/>
              </a:rPr>
              <a:t>Week 4&amp;5 – </a:t>
            </a:r>
            <a:r>
              <a:rPr lang="de-DE" altLang="en-US" sz="1500" dirty="0">
                <a:latin typeface="Arial" panose="020B0604020202020204" pitchFamily="34" charset="0"/>
                <a:cs typeface="Arial" panose="020B0604020202020204" pitchFamily="34" charset="0"/>
              </a:rPr>
              <a:t>Basics of Statistical </a:t>
            </a:r>
            <a:r>
              <a:rPr lang="de-DE" altLang="en-US" sz="1500" dirty="0" err="1">
                <a:latin typeface="Arial" panose="020B0604020202020204" pitchFamily="34" charset="0"/>
                <a:cs typeface="Arial" panose="020B0604020202020204" pitchFamily="34" charset="0"/>
              </a:rPr>
              <a:t>Analyses</a:t>
            </a:r>
            <a:endParaRPr lang="de-DE" altLang="en-US" sz="1500" dirty="0">
              <a:latin typeface="Arial" panose="020B0604020202020204" pitchFamily="34" charset="0"/>
              <a:cs typeface="Arial" panose="020B0604020202020204" pitchFamily="34" charset="0"/>
            </a:endParaRPr>
          </a:p>
          <a:p>
            <a:pPr algn="l"/>
            <a:endParaRPr lang="en-US" sz="1500" dirty="0">
              <a:latin typeface="Arial" panose="020B0604020202020204" pitchFamily="34" charset="0"/>
              <a:cs typeface="Arial" panose="020B0604020202020204" pitchFamily="34" charset="0"/>
            </a:endParaRPr>
          </a:p>
          <a:p>
            <a:pPr algn="l"/>
            <a:r>
              <a:rPr lang="en-US" sz="1500" dirty="0">
                <a:latin typeface="Arial" panose="020B0604020202020204" pitchFamily="34" charset="0"/>
                <a:cs typeface="Arial" panose="020B0604020202020204" pitchFamily="34" charset="0"/>
              </a:rPr>
              <a:t>Dr. Helen LEE</a:t>
            </a:r>
          </a:p>
          <a:p>
            <a:pPr algn="l"/>
            <a:endParaRPr lang="en-US" sz="1500" dirty="0"/>
          </a:p>
          <a:p>
            <a:pPr algn="l"/>
            <a:endParaRPr lang="en-GB" sz="1500" dirty="0"/>
          </a:p>
        </p:txBody>
      </p:sp>
      <p:pic>
        <p:nvPicPr>
          <p:cNvPr id="9" name="Picture 8">
            <a:extLst>
              <a:ext uri="{FF2B5EF4-FFF2-40B4-BE49-F238E27FC236}">
                <a16:creationId xmlns:a16="http://schemas.microsoft.com/office/drawing/2014/main" id="{06650AE1-79E7-1A8F-BC02-19ED8DB29542}"/>
              </a:ext>
            </a:extLst>
          </p:cNvPr>
          <p:cNvPicPr>
            <a:picLocks noChangeAspect="1"/>
          </p:cNvPicPr>
          <p:nvPr/>
        </p:nvPicPr>
        <p:blipFill>
          <a:blip r:embed="rId2"/>
          <a:stretch>
            <a:fillRect/>
          </a:stretch>
        </p:blipFill>
        <p:spPr>
          <a:xfrm>
            <a:off x="599817" y="858525"/>
            <a:ext cx="7499145" cy="5211906"/>
          </a:xfrm>
          <a:prstGeom prst="rect">
            <a:avLst/>
          </a:prstGeom>
        </p:spPr>
      </p:pic>
    </p:spTree>
    <p:extLst>
      <p:ext uri="{BB962C8B-B14F-4D97-AF65-F5344CB8AC3E}">
        <p14:creationId xmlns:p14="http://schemas.microsoft.com/office/powerpoint/2010/main" val="3787192191"/>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AAB6EC1-556F-4D2B-7C04-8363BF652329}"/>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146" name="Rectangle 3">
            <a:extLst>
              <a:ext uri="{FF2B5EF4-FFF2-40B4-BE49-F238E27FC236}">
                <a16:creationId xmlns:a16="http://schemas.microsoft.com/office/drawing/2014/main" id="{7A286373-4A57-6D2E-DF7C-2C10534022B8}"/>
              </a:ext>
            </a:extLst>
          </p:cNvPr>
          <p:cNvSpPr>
            <a:spLocks noGrp="1"/>
          </p:cNvSpPr>
          <p:nvPr>
            <p:ph idx="1"/>
          </p:nvPr>
        </p:nvSpPr>
        <p:spPr>
          <a:xfrm>
            <a:off x="5894962" y="1984443"/>
            <a:ext cx="5458838" cy="4192520"/>
          </a:xfrm>
        </p:spPr>
        <p:txBody>
          <a:bodyPr>
            <a:normAutofit/>
          </a:bodyPr>
          <a:lstStyle/>
          <a:p>
            <a:pPr eaLnBrk="1" hangingPunct="1">
              <a:buFont typeface="Wingdings 2" panose="05020102010507070707" pitchFamily="18" charset="2"/>
              <a:buNone/>
            </a:pPr>
            <a:r>
              <a:rPr lang="de-DE" altLang="en-US" sz="2200">
                <a:latin typeface="Times New Roman" panose="02020603050405020304" pitchFamily="18" charset="0"/>
                <a:cs typeface="Times New Roman" panose="02020603050405020304" pitchFamily="18" charset="0"/>
              </a:rPr>
              <a:t>Basics of Statistical Analyses</a:t>
            </a:r>
          </a:p>
          <a:p>
            <a:pPr eaLnBrk="1" hangingPunct="1">
              <a:buFont typeface="Wingdings 2" panose="05020102010507070707" pitchFamily="18" charset="2"/>
              <a:buNone/>
            </a:pPr>
            <a:endParaRPr lang="de-DE" altLang="en-US" sz="2200"/>
          </a:p>
          <a:p>
            <a:pPr>
              <a:buFont typeface="Wingdings 2" panose="05020102010507070707" pitchFamily="18" charset="2"/>
              <a:buNone/>
            </a:pPr>
            <a:endParaRPr lang="en-GB" altLang="en-US" sz="2200"/>
          </a:p>
          <a:p>
            <a:pPr>
              <a:buFont typeface="Wingdings 2" panose="05020102010507070707" pitchFamily="18" charset="2"/>
              <a:buNone/>
            </a:pPr>
            <a:r>
              <a:rPr lang="en-GB" altLang="en-US" sz="2200">
                <a:latin typeface="Times New Roman" panose="02020603050405020304" pitchFamily="18" charset="0"/>
                <a:cs typeface="Times New Roman" panose="02020603050405020304" pitchFamily="18" charset="0"/>
              </a:rPr>
              <a:t>Upon the end of this session, you should be able to :</a:t>
            </a:r>
          </a:p>
          <a:p>
            <a:r>
              <a:rPr lang="en-GB" altLang="en-US" sz="2200">
                <a:latin typeface="Times New Roman" panose="02020603050405020304" pitchFamily="18" charset="0"/>
                <a:cs typeface="Times New Roman" panose="02020603050405020304" pitchFamily="18" charset="0"/>
              </a:rPr>
              <a:t>understand how to input data into SPSS, </a:t>
            </a:r>
          </a:p>
          <a:p>
            <a:r>
              <a:rPr lang="en-GB" altLang="en-US" sz="2200">
                <a:latin typeface="Times New Roman" panose="02020603050405020304" pitchFamily="18" charset="0"/>
                <a:cs typeface="Times New Roman" panose="02020603050405020304" pitchFamily="18" charset="0"/>
              </a:rPr>
              <a:t>undertake data purification, </a:t>
            </a:r>
          </a:p>
          <a:p>
            <a:r>
              <a:rPr lang="en-GB" altLang="en-US" sz="2200">
                <a:latin typeface="Times New Roman" panose="02020603050405020304" pitchFamily="18" charset="0"/>
                <a:cs typeface="Times New Roman" panose="02020603050405020304" pitchFamily="18" charset="0"/>
              </a:rPr>
              <a:t>determine whether parametric or non-parametric analysis is appropriate, and </a:t>
            </a:r>
          </a:p>
          <a:p>
            <a:r>
              <a:rPr lang="en-GB" altLang="en-US" sz="2200">
                <a:latin typeface="Times New Roman" panose="02020603050405020304" pitchFamily="18" charset="0"/>
                <a:cs typeface="Times New Roman" panose="02020603050405020304" pitchFamily="18" charset="0"/>
              </a:rPr>
              <a:t>undertake descriptive analysis</a:t>
            </a:r>
          </a:p>
        </p:txBody>
      </p:sp>
    </p:spTree>
    <p:extLst>
      <p:ext uri="{BB962C8B-B14F-4D97-AF65-F5344CB8AC3E}">
        <p14:creationId xmlns:p14="http://schemas.microsoft.com/office/powerpoint/2010/main" val="184012596"/>
      </p:ext>
    </p:extLst>
  </p:cSld>
  <p:clrMapOvr>
    <a:masterClrMapping/>
  </p:clrMapOvr>
  <p:transition advClick="0"/>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82" name="Picture 7181" descr="Magnifying glass showing decling performance">
            <a:extLst>
              <a:ext uri="{FF2B5EF4-FFF2-40B4-BE49-F238E27FC236}">
                <a16:creationId xmlns:a16="http://schemas.microsoft.com/office/drawing/2014/main" id="{EE7AEE16-DAD5-7A53-C169-88B495361EAE}"/>
              </a:ext>
            </a:extLst>
          </p:cNvPr>
          <p:cNvPicPr>
            <a:picLocks noChangeAspect="1"/>
          </p:cNvPicPr>
          <p:nvPr/>
        </p:nvPicPr>
        <p:blipFill>
          <a:blip r:embed="rId2"/>
          <a:srcRect l="11088" r="41651"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7170" name="Titel 1">
            <a:extLst>
              <a:ext uri="{FF2B5EF4-FFF2-40B4-BE49-F238E27FC236}">
                <a16:creationId xmlns:a16="http://schemas.microsoft.com/office/drawing/2014/main" id="{C2CC0FF9-47B5-2976-298D-9CAE050F2BF3}"/>
              </a:ext>
            </a:extLst>
          </p:cNvPr>
          <p:cNvSpPr>
            <a:spLocks noGrp="1"/>
          </p:cNvSpPr>
          <p:nvPr>
            <p:ph type="title"/>
          </p:nvPr>
        </p:nvSpPr>
        <p:spPr>
          <a:xfrm>
            <a:off x="4986938" y="131361"/>
            <a:ext cx="6907946" cy="1459234"/>
          </a:xfrm>
        </p:spPr>
        <p:txBody>
          <a:bodyPr>
            <a:normAutofit/>
          </a:bodyPr>
          <a:lstStyle/>
          <a:p>
            <a:r>
              <a:rPr lang="en-GB" altLang="en-US" b="1" dirty="0"/>
              <a:t>Quantitative &amp; Qualitative Research</a:t>
            </a:r>
            <a:endParaRPr lang="en-GB" altLang="en-US" dirty="0"/>
          </a:p>
        </p:txBody>
      </p:sp>
      <p:sp>
        <p:nvSpPr>
          <p:cNvPr id="7171" name="Inhaltsplatzhalter 2">
            <a:extLst>
              <a:ext uri="{FF2B5EF4-FFF2-40B4-BE49-F238E27FC236}">
                <a16:creationId xmlns:a16="http://schemas.microsoft.com/office/drawing/2014/main" id="{AD8FC7CB-2FC6-49BD-A620-59862787C5C8}"/>
              </a:ext>
            </a:extLst>
          </p:cNvPr>
          <p:cNvSpPr>
            <a:spLocks noGrp="1"/>
          </p:cNvSpPr>
          <p:nvPr>
            <p:ph idx="1"/>
          </p:nvPr>
        </p:nvSpPr>
        <p:spPr>
          <a:xfrm>
            <a:off x="5225143" y="1868487"/>
            <a:ext cx="6323389" cy="4351338"/>
          </a:xfrm>
        </p:spPr>
        <p:txBody>
          <a:bodyPr>
            <a:normAutofit/>
          </a:bodyPr>
          <a:lstStyle/>
          <a:p>
            <a:pPr>
              <a:buFont typeface="Wingdings 2" panose="05020102010507070707" pitchFamily="18" charset="2"/>
              <a:buNone/>
            </a:pPr>
            <a:r>
              <a:rPr lang="de-DE" altLang="en-US" sz="2000" dirty="0">
                <a:latin typeface="Times New Roman" panose="02020603050405020304" pitchFamily="18" charset="0"/>
                <a:cs typeface="Times New Roman" panose="02020603050405020304" pitchFamily="18" charset="0"/>
              </a:rPr>
              <a:t>Quantitative Research - Generalisation a  </a:t>
            </a:r>
            <a:r>
              <a:rPr lang="de-DE" altLang="en-US" sz="2000" dirty="0" err="1">
                <a:latin typeface="Times New Roman" panose="02020603050405020304" pitchFamily="18" charset="0"/>
                <a:cs typeface="Times New Roman" panose="02020603050405020304" pitchFamily="18" charset="0"/>
              </a:rPr>
              <a:t>central</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aim</a:t>
            </a:r>
            <a:endParaRPr lang="de-DE" altLang="en-US" sz="20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de-DE" altLang="en-US" sz="2000" dirty="0">
                <a:latin typeface="Times New Roman" panose="02020603050405020304" pitchFamily="18" charset="0"/>
                <a:cs typeface="Times New Roman" panose="02020603050405020304" pitchFamily="18" charset="0"/>
              </a:rPr>
              <a:t>Purpose of Quantitative Research – </a:t>
            </a:r>
            <a:r>
              <a:rPr lang="de-DE" altLang="en-US" sz="2000" dirty="0" err="1">
                <a:latin typeface="Times New Roman" panose="02020603050405020304" pitchFamily="18" charset="0"/>
                <a:cs typeface="Times New Roman" panose="02020603050405020304" pitchFamily="18" charset="0"/>
              </a:rPr>
              <a:t>to</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explain</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predict</a:t>
            </a:r>
            <a:r>
              <a:rPr lang="de-DE" altLang="en-US" sz="2000" dirty="0">
                <a:latin typeface="Times New Roman" panose="02020603050405020304" pitchFamily="18" charset="0"/>
                <a:cs typeface="Times New Roman" panose="02020603050405020304" pitchFamily="18" charset="0"/>
              </a:rPr>
              <a:t> and </a:t>
            </a:r>
            <a:r>
              <a:rPr lang="de-DE" altLang="en-US" sz="2000" dirty="0" err="1">
                <a:latin typeface="Times New Roman" panose="02020603050405020304" pitchFamily="18" charset="0"/>
                <a:cs typeface="Times New Roman" panose="02020603050405020304" pitchFamily="18" charset="0"/>
              </a:rPr>
              <a:t>investigate</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relationships</a:t>
            </a:r>
            <a:endParaRPr lang="en-GB" altLang="en-US" sz="20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de-DE" altLang="en-US" sz="2000" dirty="0"/>
          </a:p>
          <a:p>
            <a:pPr>
              <a:buFont typeface="Wingdings 2" panose="05020102010507070707" pitchFamily="18" charset="2"/>
              <a:buNone/>
            </a:pPr>
            <a:r>
              <a:rPr lang="en-GB" altLang="en-US" sz="2000" dirty="0">
                <a:latin typeface="Times New Roman" panose="02020603050405020304" pitchFamily="18" charset="0"/>
                <a:cs typeface="Times New Roman" panose="02020603050405020304" pitchFamily="18" charset="0"/>
              </a:rPr>
              <a:t>Qualitative Research – less generalisation</a:t>
            </a:r>
          </a:p>
          <a:p>
            <a:pPr>
              <a:buFont typeface="Wingdings 2" panose="05020102010507070707" pitchFamily="18" charset="2"/>
              <a:buNone/>
            </a:pPr>
            <a:r>
              <a:rPr lang="de-DE" altLang="en-US" sz="2000" dirty="0">
                <a:latin typeface="Times New Roman" panose="02020603050405020304" pitchFamily="18" charset="0"/>
                <a:cs typeface="Times New Roman" panose="02020603050405020304" pitchFamily="18" charset="0"/>
              </a:rPr>
              <a:t>Purpose of qualitative Research – </a:t>
            </a:r>
            <a:r>
              <a:rPr lang="de-DE" altLang="en-US" sz="2000" dirty="0" err="1">
                <a:latin typeface="Times New Roman" panose="02020603050405020304" pitchFamily="18" charset="0"/>
                <a:cs typeface="Times New Roman" panose="02020603050405020304" pitchFamily="18" charset="0"/>
              </a:rPr>
              <a:t>to</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understand</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the</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experiences</a:t>
            </a:r>
            <a:r>
              <a:rPr lang="de-DE" altLang="en-US" sz="2000" dirty="0">
                <a:latin typeface="Times New Roman" panose="02020603050405020304" pitchFamily="18" charset="0"/>
                <a:cs typeface="Times New Roman" panose="02020603050405020304" pitchFamily="18" charset="0"/>
              </a:rPr>
              <a:t> of </a:t>
            </a:r>
            <a:r>
              <a:rPr lang="de-DE" altLang="en-US" sz="2000" dirty="0" err="1">
                <a:latin typeface="Times New Roman" panose="02020603050405020304" pitchFamily="18" charset="0"/>
                <a:cs typeface="Times New Roman" panose="02020603050405020304" pitchFamily="18" charset="0"/>
              </a:rPr>
              <a:t>participants</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explore</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the</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topic</a:t>
            </a:r>
            <a:r>
              <a:rPr lang="de-DE" altLang="en-US" sz="2000" dirty="0">
                <a:latin typeface="Times New Roman" panose="02020603050405020304" pitchFamily="18" charset="0"/>
                <a:cs typeface="Times New Roman" panose="02020603050405020304" pitchFamily="18" charset="0"/>
              </a:rPr>
              <a:t> in </a:t>
            </a:r>
            <a:r>
              <a:rPr lang="de-DE" altLang="en-US" sz="2000" dirty="0" err="1">
                <a:latin typeface="Times New Roman" panose="02020603050405020304" pitchFamily="18" charset="0"/>
                <a:cs typeface="Times New Roman" panose="02020603050405020304" pitchFamily="18" charset="0"/>
              </a:rPr>
              <a:t>detail</a:t>
            </a:r>
            <a:r>
              <a:rPr lang="de-DE" altLang="en-US" sz="2000" dirty="0">
                <a:latin typeface="Times New Roman" panose="02020603050405020304" pitchFamily="18" charset="0"/>
                <a:cs typeface="Times New Roman" panose="02020603050405020304" pitchFamily="18" charset="0"/>
              </a:rPr>
              <a:t> and </a:t>
            </a:r>
            <a:r>
              <a:rPr lang="de-DE" altLang="en-US" sz="2000" dirty="0" err="1">
                <a:latin typeface="Times New Roman" panose="02020603050405020304" pitchFamily="18" charset="0"/>
                <a:cs typeface="Times New Roman" panose="02020603050405020304" pitchFamily="18" charset="0"/>
              </a:rPr>
              <a:t>gain</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indepth</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understanding</a:t>
            </a:r>
            <a:r>
              <a:rPr lang="de-DE" altLang="en-US" sz="2000" dirty="0">
                <a:latin typeface="Times New Roman" panose="02020603050405020304" pitchFamily="18" charset="0"/>
                <a:cs typeface="Times New Roman" panose="02020603050405020304" pitchFamily="18" charset="0"/>
              </a:rPr>
              <a:t> of </a:t>
            </a:r>
            <a:r>
              <a:rPr lang="de-DE" altLang="en-US" sz="2000" dirty="0" err="1">
                <a:latin typeface="Times New Roman" panose="02020603050405020304" pitchFamily="18" charset="0"/>
                <a:cs typeface="Times New Roman" panose="02020603050405020304" pitchFamily="18" charset="0"/>
              </a:rPr>
              <a:t>the</a:t>
            </a:r>
            <a:r>
              <a:rPr lang="de-DE" altLang="en-US" sz="2000" dirty="0">
                <a:latin typeface="Times New Roman" panose="02020603050405020304" pitchFamily="18" charset="0"/>
                <a:cs typeface="Times New Roman" panose="02020603050405020304" pitchFamily="18" charset="0"/>
              </a:rPr>
              <a:t> </a:t>
            </a:r>
            <a:r>
              <a:rPr lang="de-DE" altLang="en-US" sz="2000" dirty="0" err="1">
                <a:latin typeface="Times New Roman" panose="02020603050405020304" pitchFamily="18" charset="0"/>
                <a:cs typeface="Times New Roman" panose="02020603050405020304" pitchFamily="18" charset="0"/>
              </a:rPr>
              <a:t>topic</a:t>
            </a:r>
            <a:r>
              <a:rPr lang="de-DE" altLang="en-US" sz="2000" dirty="0">
                <a:latin typeface="Times New Roman" panose="02020603050405020304" pitchFamily="18" charset="0"/>
                <a:cs typeface="Times New Roman" panose="02020603050405020304" pitchFamily="18" charset="0"/>
              </a:rPr>
              <a:t>.</a:t>
            </a:r>
          </a:p>
          <a:p>
            <a:pPr>
              <a:buFont typeface="Wingdings 2" panose="05020102010507070707" pitchFamily="18" charset="2"/>
              <a:buNone/>
            </a:pPr>
            <a:endParaRPr lang="de-DE" altLang="en-US" sz="20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US" sz="2000" dirty="0">
                <a:latin typeface="Times New Roman" panose="02020603050405020304" pitchFamily="18" charset="0"/>
                <a:cs typeface="Times New Roman" panose="02020603050405020304" pitchFamily="18" charset="0"/>
              </a:rPr>
              <a:t>Qualitative Research - Population, sampling (Convenience and Purposive) </a:t>
            </a:r>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el 1">
            <a:extLst>
              <a:ext uri="{FF2B5EF4-FFF2-40B4-BE49-F238E27FC236}">
                <a16:creationId xmlns:a16="http://schemas.microsoft.com/office/drawing/2014/main" id="{52E0B185-A9BE-5C56-5645-176C73917409}"/>
              </a:ext>
            </a:extLst>
          </p:cNvPr>
          <p:cNvSpPr>
            <a:spLocks noGrp="1"/>
          </p:cNvSpPr>
          <p:nvPr>
            <p:ph type="title"/>
          </p:nvPr>
        </p:nvSpPr>
        <p:spPr>
          <a:xfrm>
            <a:off x="6151294" y="486184"/>
            <a:ext cx="5397237" cy="1325563"/>
          </a:xfrm>
        </p:spPr>
        <p:txBody>
          <a:bodyPr>
            <a:normAutofit/>
          </a:bodyPr>
          <a:lstStyle/>
          <a:p>
            <a:r>
              <a:rPr lang="de-DE" altLang="en-US" dirty="0" err="1">
                <a:latin typeface="Times New Roman" panose="02020603050405020304" pitchFamily="18" charset="0"/>
                <a:cs typeface="Times New Roman" panose="02020603050405020304" pitchFamily="18" charset="0"/>
              </a:rPr>
              <a:t>Ensuring</a:t>
            </a:r>
            <a:r>
              <a:rPr lang="de-DE" altLang="en-US" dirty="0">
                <a:latin typeface="Times New Roman" panose="02020603050405020304" pitchFamily="18" charset="0"/>
                <a:cs typeface="Times New Roman" panose="02020603050405020304" pitchFamily="18" charset="0"/>
              </a:rPr>
              <a:t> </a:t>
            </a:r>
            <a:r>
              <a:rPr lang="de-DE" altLang="en-US" dirty="0" err="1">
                <a:latin typeface="Times New Roman" panose="02020603050405020304" pitchFamily="18" charset="0"/>
                <a:cs typeface="Times New Roman" panose="02020603050405020304" pitchFamily="18" charset="0"/>
              </a:rPr>
              <a:t>Validity</a:t>
            </a:r>
            <a:r>
              <a:rPr lang="de-DE" altLang="en-US" dirty="0">
                <a:latin typeface="Times New Roman" panose="02020603050405020304" pitchFamily="18" charset="0"/>
                <a:cs typeface="Times New Roman" panose="02020603050405020304" pitchFamily="18" charset="0"/>
              </a:rPr>
              <a:t> in Qualitative Research</a:t>
            </a:r>
            <a:endParaRPr lang="en-GB" altLang="en-US"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26547386-2547-26F9-63AE-E4E8A10C3E36}"/>
              </a:ext>
            </a:extLst>
          </p:cNvPr>
          <p:cNvPicPr>
            <a:picLocks noChangeAspect="1"/>
          </p:cNvPicPr>
          <p:nvPr/>
        </p:nvPicPr>
        <p:blipFill>
          <a:blip r:embed="rId2"/>
          <a:stretch>
            <a:fillRect/>
          </a:stretch>
        </p:blipFill>
        <p:spPr>
          <a:xfrm>
            <a:off x="243911" y="1811747"/>
            <a:ext cx="5516403" cy="3102975"/>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8195" name="Inhaltsplatzhalter 4">
            <a:extLst>
              <a:ext uri="{FF2B5EF4-FFF2-40B4-BE49-F238E27FC236}">
                <a16:creationId xmlns:a16="http://schemas.microsoft.com/office/drawing/2014/main" id="{F292A0A5-362B-A32C-1961-0409709ACD2A}"/>
              </a:ext>
            </a:extLst>
          </p:cNvPr>
          <p:cNvSpPr>
            <a:spLocks noGrp="1"/>
          </p:cNvSpPr>
          <p:nvPr>
            <p:ph idx="1"/>
          </p:nvPr>
        </p:nvSpPr>
        <p:spPr>
          <a:xfrm>
            <a:off x="6151294" y="1946684"/>
            <a:ext cx="5397237" cy="4351338"/>
          </a:xfrm>
        </p:spPr>
        <p:txBody>
          <a:bodyPr>
            <a:normAutofit/>
          </a:bodyPr>
          <a:lstStyle/>
          <a:p>
            <a:pPr>
              <a:buFont typeface="Wingdings 2" panose="05020102010507070707" pitchFamily="18" charset="2"/>
              <a:buNone/>
            </a:pPr>
            <a:r>
              <a:rPr lang="en-GB" altLang="en-US" sz="2200">
                <a:latin typeface="Times New Roman" panose="02020603050405020304" pitchFamily="18" charset="0"/>
                <a:cs typeface="Times New Roman" panose="02020603050405020304" pitchFamily="18" charset="0"/>
              </a:rPr>
              <a:t>Qualitative Research – Researcher Subjectivity Concern</a:t>
            </a:r>
          </a:p>
          <a:p>
            <a:pPr>
              <a:buFont typeface="Wingdings 2" panose="05020102010507070707" pitchFamily="18" charset="2"/>
              <a:buNone/>
            </a:pPr>
            <a:endParaRPr lang="en-GB" altLang="en-US" sz="2200">
              <a:latin typeface="Times New Roman" panose="02020603050405020304" pitchFamily="18" charset="0"/>
              <a:cs typeface="Times New Roman" panose="02020603050405020304" pitchFamily="18" charset="0"/>
            </a:endParaRPr>
          </a:p>
          <a:p>
            <a:r>
              <a:rPr lang="en-GB" altLang="en-US" sz="2200">
                <a:latin typeface="Times New Roman" panose="02020603050405020304" pitchFamily="18" charset="0"/>
                <a:cs typeface="Times New Roman" panose="02020603050405020304" pitchFamily="18" charset="0"/>
              </a:rPr>
              <a:t>Use a robust analysis and explain that clearly in your research.</a:t>
            </a:r>
          </a:p>
          <a:p>
            <a:r>
              <a:rPr lang="en-GB" altLang="en-US" sz="2200">
                <a:latin typeface="Times New Roman" panose="02020603050405020304" pitchFamily="18" charset="0"/>
                <a:cs typeface="Times New Roman" panose="02020603050405020304" pitchFamily="18" charset="0"/>
              </a:rPr>
              <a:t>Share some conclusions with some interview participants to ensure that your conclusions do not deviate from their described experiences .</a:t>
            </a:r>
          </a:p>
          <a:p>
            <a:r>
              <a:rPr lang="en-GB" altLang="en-US" sz="2200">
                <a:latin typeface="Times New Roman" panose="02020603050405020304" pitchFamily="18" charset="0"/>
                <a:cs typeface="Times New Roman" panose="02020603050405020304" pitchFamily="18" charset="0"/>
              </a:rPr>
              <a:t>When interviews were conducted in languages other than English, validity concerns must be addressed.</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el 1">
            <a:extLst>
              <a:ext uri="{FF2B5EF4-FFF2-40B4-BE49-F238E27FC236}">
                <a16:creationId xmlns:a16="http://schemas.microsoft.com/office/drawing/2014/main" id="{6C1A608B-B9EB-724E-CD75-21EE83433B02}"/>
              </a:ext>
            </a:extLst>
          </p:cNvPr>
          <p:cNvSpPr>
            <a:spLocks noGrp="1"/>
          </p:cNvSpPr>
          <p:nvPr>
            <p:ph type="title"/>
          </p:nvPr>
        </p:nvSpPr>
        <p:spPr>
          <a:xfrm>
            <a:off x="3506679" y="245475"/>
            <a:ext cx="6775141" cy="915735"/>
          </a:xfrm>
        </p:spPr>
        <p:txBody>
          <a:bodyPr/>
          <a:lstStyle/>
          <a:p>
            <a:pPr algn="ctr"/>
            <a:r>
              <a:rPr lang="de-DE" altLang="en-US" sz="3200" dirty="0">
                <a:latin typeface="Times New Roman" panose="02020603050405020304" pitchFamily="18" charset="0"/>
                <a:cs typeface="Times New Roman" panose="02020603050405020304" pitchFamily="18" charset="0"/>
              </a:rPr>
              <a:t>Mixed Method Approach</a:t>
            </a:r>
            <a:endParaRPr lang="en-GB" altLang="en-US" sz="3200" dirty="0">
              <a:latin typeface="Times New Roman" panose="02020603050405020304" pitchFamily="18" charset="0"/>
              <a:cs typeface="Times New Roman" panose="02020603050405020304" pitchFamily="18" charset="0"/>
            </a:endParaRPr>
          </a:p>
        </p:txBody>
      </p:sp>
      <p:sp>
        <p:nvSpPr>
          <p:cNvPr id="9219" name="Inhaltsplatzhalter 2">
            <a:extLst>
              <a:ext uri="{FF2B5EF4-FFF2-40B4-BE49-F238E27FC236}">
                <a16:creationId xmlns:a16="http://schemas.microsoft.com/office/drawing/2014/main" id="{B668156B-7A61-4D44-5C00-274E11033A45}"/>
              </a:ext>
            </a:extLst>
          </p:cNvPr>
          <p:cNvSpPr>
            <a:spLocks noGrp="1"/>
          </p:cNvSpPr>
          <p:nvPr>
            <p:ph idx="1"/>
          </p:nvPr>
        </p:nvSpPr>
        <p:spPr>
          <a:xfrm>
            <a:off x="843378" y="1161211"/>
            <a:ext cx="11348621" cy="4529376"/>
          </a:xfrm>
        </p:spPr>
        <p:txBody>
          <a:bodyPr>
            <a:normAutofit/>
          </a:bodyPr>
          <a:lstStyle/>
          <a:p>
            <a:r>
              <a:rPr lang="en-GB" altLang="en-US" sz="4400" dirty="0"/>
              <a:t> Pragmatism paradigm </a:t>
            </a:r>
          </a:p>
          <a:p>
            <a:pPr>
              <a:buFont typeface="Wingdings 2" panose="05020102010507070707" pitchFamily="18" charset="2"/>
              <a:buNone/>
            </a:pPr>
            <a:endParaRPr lang="en-GB" altLang="en-US" sz="4400" dirty="0"/>
          </a:p>
          <a:p>
            <a:r>
              <a:rPr lang="en-GB" altLang="en-US" sz="4400" dirty="0"/>
              <a:t>Justification of the suitability of pragmatism paradigm in the study </a:t>
            </a:r>
          </a:p>
          <a:p>
            <a:pPr>
              <a:buFont typeface="Wingdings 2" panose="05020102010507070707" pitchFamily="18" charset="2"/>
              <a:buNone/>
            </a:pPr>
            <a:endParaRPr lang="en-GB" altLang="en-US" sz="4400" dirty="0"/>
          </a:p>
          <a:p>
            <a:r>
              <a:rPr lang="en-GB" altLang="en-US" sz="4400" dirty="0"/>
              <a:t>Implementing the mixed methodology </a:t>
            </a:r>
          </a:p>
          <a:p>
            <a:pPr>
              <a:buFont typeface="Wingdings 2" panose="05020102010507070707" pitchFamily="18" charset="2"/>
              <a:buNone/>
            </a:pPr>
            <a:endParaRPr lang="en-GB" altLang="en-US" sz="3200"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147803AA-24B0-DC45-4DE0-41C50044B20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7CFF08E-EC7F-EE31-8B06-BD7FD777280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E1BE13FC-B9D5-E7A3-964E-79ADA65F85CF}"/>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8C68ACD-68AE-F775-3130-720256C4E2E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C2D5ADD-06E3-CFDE-CEF7-3041611EB9B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A23D180-ED6D-F183-3203-641559D1985D}"/>
              </a:ext>
            </a:extLst>
          </p:cNvPr>
          <p:cNvGraphicFramePr>
            <a:graphicFrameLocks noGrp="1"/>
          </p:cNvGraphicFramePr>
          <p:nvPr>
            <p:ph idx="1"/>
          </p:nvPr>
        </p:nvGraphicFramePr>
        <p:xfrm>
          <a:off x="2012951" y="99751"/>
          <a:ext cx="8424863" cy="5572126"/>
        </p:xfrm>
        <a:graphic>
          <a:graphicData uri="http://schemas.openxmlformats.org/drawingml/2006/table">
            <a:tbl>
              <a:tblPr firstRow="1" firstCol="1" bandRow="1">
                <a:tableStyleId>{5C22544A-7EE6-4342-B048-85BDC9FD1C3A}</a:tableStyleId>
              </a:tblPr>
              <a:tblGrid>
                <a:gridCol w="2160221">
                  <a:extLst>
                    <a:ext uri="{9D8B030D-6E8A-4147-A177-3AD203B41FA5}">
                      <a16:colId xmlns:a16="http://schemas.microsoft.com/office/drawing/2014/main" val="20000"/>
                    </a:ext>
                  </a:extLst>
                </a:gridCol>
                <a:gridCol w="1440147">
                  <a:extLst>
                    <a:ext uri="{9D8B030D-6E8A-4147-A177-3AD203B41FA5}">
                      <a16:colId xmlns:a16="http://schemas.microsoft.com/office/drawing/2014/main" val="20001"/>
                    </a:ext>
                  </a:extLst>
                </a:gridCol>
                <a:gridCol w="1584162">
                  <a:extLst>
                    <a:ext uri="{9D8B030D-6E8A-4147-A177-3AD203B41FA5}">
                      <a16:colId xmlns:a16="http://schemas.microsoft.com/office/drawing/2014/main" val="20002"/>
                    </a:ext>
                  </a:extLst>
                </a:gridCol>
                <a:gridCol w="1512155">
                  <a:extLst>
                    <a:ext uri="{9D8B030D-6E8A-4147-A177-3AD203B41FA5}">
                      <a16:colId xmlns:a16="http://schemas.microsoft.com/office/drawing/2014/main" val="20003"/>
                    </a:ext>
                  </a:extLst>
                </a:gridCol>
                <a:gridCol w="1728178">
                  <a:extLst>
                    <a:ext uri="{9D8B030D-6E8A-4147-A177-3AD203B41FA5}">
                      <a16:colId xmlns:a16="http://schemas.microsoft.com/office/drawing/2014/main" val="20004"/>
                    </a:ext>
                  </a:extLst>
                </a:gridCol>
              </a:tblGrid>
              <a:tr h="431852">
                <a:tc gridSpan="5">
                  <a:txBody>
                    <a:bodyPr/>
                    <a:lstStyle/>
                    <a:p>
                      <a:pPr algn="ctr">
                        <a:lnSpc>
                          <a:spcPct val="107000"/>
                        </a:lnSpc>
                        <a:spcAft>
                          <a:spcPts val="800"/>
                        </a:spcAft>
                      </a:pPr>
                      <a:r>
                        <a:rPr lang="en-GB" sz="2800" dirty="0">
                          <a:effectLst/>
                          <a:latin typeface="Times New Roman" panose="02020603050405020304" pitchFamily="18" charset="0"/>
                          <a:cs typeface="Times New Roman" panose="02020603050405020304" pitchFamily="18" charset="0"/>
                        </a:rPr>
                        <a:t>Research Paradigms and Assumptions</a:t>
                      </a:r>
                      <a:endParaRPr lang="en-DE" sz="2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hMerge="1">
                  <a:txBody>
                    <a:bodyPr/>
                    <a:lstStyle/>
                    <a:p>
                      <a:endParaRPr lang="en-DE"/>
                    </a:p>
                  </a:txBody>
                  <a:tcPr/>
                </a:tc>
                <a:tc hMerge="1">
                  <a:txBody>
                    <a:bodyPr/>
                    <a:lstStyle/>
                    <a:p>
                      <a:endParaRPr lang="en-DE"/>
                    </a:p>
                  </a:txBody>
                  <a:tcPr/>
                </a:tc>
                <a:tc hMerge="1">
                  <a:txBody>
                    <a:bodyPr/>
                    <a:lstStyle/>
                    <a:p>
                      <a:endParaRPr lang="en-DE"/>
                    </a:p>
                  </a:txBody>
                  <a:tcPr/>
                </a:tc>
                <a:tc hMerge="1">
                  <a:txBody>
                    <a:bodyPr/>
                    <a:lstStyle/>
                    <a:p>
                      <a:endParaRPr lang="en-DE"/>
                    </a:p>
                  </a:txBody>
                  <a:tcPr/>
                </a:tc>
                <a:extLst>
                  <a:ext uri="{0D108BD9-81ED-4DB2-BD59-A6C34878D82A}">
                    <a16:rowId xmlns:a16="http://schemas.microsoft.com/office/drawing/2014/main" val="10000"/>
                  </a:ext>
                </a:extLst>
              </a:tr>
              <a:tr h="1097703">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Research Paradigms</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Research Approach</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dirty="0">
                          <a:effectLst/>
                          <a:latin typeface="Times New Roman" panose="02020603050405020304" pitchFamily="18" charset="0"/>
                          <a:cs typeface="Times New Roman" panose="02020603050405020304" pitchFamily="18" charset="0"/>
                        </a:rPr>
                        <a:t> Ontology</a:t>
                      </a:r>
                      <a:endParaRPr lang="en-DE"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dirty="0">
                          <a:effectLst/>
                          <a:latin typeface="Times New Roman" panose="02020603050405020304" pitchFamily="18" charset="0"/>
                          <a:cs typeface="Times New Roman" panose="02020603050405020304" pitchFamily="18" charset="0"/>
                        </a:rPr>
                        <a:t> Axiology</a:t>
                      </a:r>
                      <a:endParaRPr lang="en-DE"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Research Strategy</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extLst>
                  <a:ext uri="{0D108BD9-81ED-4DB2-BD59-A6C34878D82A}">
                    <a16:rowId xmlns:a16="http://schemas.microsoft.com/office/drawing/2014/main" val="10001"/>
                  </a:ext>
                </a:extLst>
              </a:tr>
              <a:tr h="431852">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Positivism</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Deductive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Objective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Value-free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Quantitative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extLst>
                  <a:ext uri="{0D108BD9-81ED-4DB2-BD59-A6C34878D82A}">
                    <a16:rowId xmlns:a16="http://schemas.microsoft.com/office/drawing/2014/main" val="10002"/>
                  </a:ext>
                </a:extLst>
              </a:tr>
              <a:tr h="894885">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Interpretivism</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Inductive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Subjective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Biased</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Qualitative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extLst>
                  <a:ext uri="{0D108BD9-81ED-4DB2-BD59-A6C34878D82A}">
                    <a16:rowId xmlns:a16="http://schemas.microsoft.com/office/drawing/2014/main" val="10003"/>
                  </a:ext>
                </a:extLst>
              </a:tr>
              <a:tr h="1357917">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Pragmatism</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dirty="0">
                          <a:effectLst/>
                          <a:latin typeface="Times New Roman" panose="02020603050405020304" pitchFamily="18" charset="0"/>
                          <a:cs typeface="Times New Roman" panose="02020603050405020304" pitchFamily="18" charset="0"/>
                        </a:rPr>
                        <a:t>Deductive + Inductive</a:t>
                      </a:r>
                      <a:endParaRPr lang="en-DE"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Objective + Subjective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Value-free / biased</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Quantitative and or Qualitative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extLst>
                  <a:ext uri="{0D108BD9-81ED-4DB2-BD59-A6C34878D82A}">
                    <a16:rowId xmlns:a16="http://schemas.microsoft.com/office/drawing/2014/main" val="10004"/>
                  </a:ext>
                </a:extLst>
              </a:tr>
              <a:tr h="1357917">
                <a:tc>
                  <a:txBody>
                    <a:bodyPr/>
                    <a:lstStyle/>
                    <a:p>
                      <a:pPr>
                        <a:lnSpc>
                          <a:spcPct val="107000"/>
                        </a:lnSpc>
                        <a:spcAft>
                          <a:spcPts val="800"/>
                        </a:spcAft>
                      </a:pPr>
                      <a:r>
                        <a:rPr lang="en-GB" sz="2400" dirty="0">
                          <a:effectLst/>
                          <a:latin typeface="Times New Roman" panose="02020603050405020304" pitchFamily="18" charset="0"/>
                          <a:cs typeface="Times New Roman" panose="02020603050405020304" pitchFamily="18" charset="0"/>
                        </a:rPr>
                        <a:t>Realism</a:t>
                      </a:r>
                      <a:endParaRPr lang="en-DE"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Inductive or Deductive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Objective or Subjective</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a:effectLst/>
                          <a:latin typeface="Times New Roman" panose="02020603050405020304" pitchFamily="18" charset="0"/>
                          <a:cs typeface="Times New Roman" panose="02020603050405020304" pitchFamily="18" charset="0"/>
                        </a:rPr>
                        <a:t>Biased</a:t>
                      </a:r>
                      <a:endParaRPr lang="en-DE"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tc>
                  <a:txBody>
                    <a:bodyPr/>
                    <a:lstStyle/>
                    <a:p>
                      <a:pPr>
                        <a:lnSpc>
                          <a:spcPct val="107000"/>
                        </a:lnSpc>
                        <a:spcAft>
                          <a:spcPts val="800"/>
                        </a:spcAft>
                      </a:pPr>
                      <a:r>
                        <a:rPr lang="en-GB" sz="2400" dirty="0">
                          <a:effectLst/>
                          <a:latin typeface="Times New Roman" panose="02020603050405020304" pitchFamily="18" charset="0"/>
                          <a:cs typeface="Times New Roman" panose="02020603050405020304" pitchFamily="18" charset="0"/>
                        </a:rPr>
                        <a:t>Qualitative or Quantitative</a:t>
                      </a:r>
                      <a:endParaRPr lang="en-DE"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79" marR="68579" marT="0" marB="0"/>
                </a:tc>
                <a:extLst>
                  <a:ext uri="{0D108BD9-81ED-4DB2-BD59-A6C34878D82A}">
                    <a16:rowId xmlns:a16="http://schemas.microsoft.com/office/drawing/2014/main" val="10005"/>
                  </a:ext>
                </a:extLst>
              </a:tr>
            </a:tbl>
          </a:graphicData>
        </a:graphic>
      </p:graphicFrame>
      <p:sp>
        <p:nvSpPr>
          <p:cNvPr id="10282" name="TextBox 5">
            <a:extLst>
              <a:ext uri="{FF2B5EF4-FFF2-40B4-BE49-F238E27FC236}">
                <a16:creationId xmlns:a16="http://schemas.microsoft.com/office/drawing/2014/main" id="{51BFBD5B-697C-FD4B-7BD3-034E242F38B8}"/>
              </a:ext>
            </a:extLst>
          </p:cNvPr>
          <p:cNvSpPr txBox="1">
            <a:spLocks noChangeArrowheads="1"/>
          </p:cNvSpPr>
          <p:nvPr/>
        </p:nvSpPr>
        <p:spPr bwMode="auto">
          <a:xfrm>
            <a:off x="2012950" y="5671877"/>
            <a:ext cx="84248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a:t>Source:   Saunders et al, 2015; Wilson, 2010   </a:t>
            </a:r>
            <a:endParaRPr lang="en-US" altLang="en-US" sz="2400" dirty="0"/>
          </a:p>
        </p:txBody>
      </p:sp>
      <p:grpSp>
        <p:nvGrpSpPr>
          <p:cNvPr id="2" name="Group 1">
            <a:extLst>
              <a:ext uri="{FF2B5EF4-FFF2-40B4-BE49-F238E27FC236}">
                <a16:creationId xmlns:a16="http://schemas.microsoft.com/office/drawing/2014/main" id="{A7CD93CC-D4ED-0721-173D-3F310F0CD43C}"/>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FCADF560-E2B7-A34A-BDE7-CD94144FC63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89B61E20-95EA-25FB-B629-F094DC50A44B}"/>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B09700B-0313-FEDE-E39D-5FFFAB2997A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EF6CBF3-8FAB-337A-989E-7655DB8DE1E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7BBFDE4-11D6-FD03-DE68-79EFA777B917}"/>
              </a:ext>
            </a:extLst>
          </p:cNvPr>
          <p:cNvSpPr>
            <a:spLocks noGrp="1"/>
          </p:cNvSpPr>
          <p:nvPr>
            <p:ph type="title"/>
          </p:nvPr>
        </p:nvSpPr>
        <p:spPr>
          <a:xfrm>
            <a:off x="391978" y="184517"/>
            <a:ext cx="8605477" cy="393389"/>
          </a:xfrm>
        </p:spPr>
        <p:txBody>
          <a:bodyPr>
            <a:normAutofit fontScale="90000"/>
          </a:bodyPr>
          <a:lstStyle/>
          <a:p>
            <a:r>
              <a:rPr lang="en-GB" altLang="en-US" dirty="0"/>
              <a:t>Mixed-Method Approach: Purpose</a:t>
            </a:r>
            <a:endParaRPr lang="en-US" altLang="en-US" dirty="0"/>
          </a:p>
        </p:txBody>
      </p:sp>
      <p:sp>
        <p:nvSpPr>
          <p:cNvPr id="11278" name="Content Placeholder 2">
            <a:extLst>
              <a:ext uri="{FF2B5EF4-FFF2-40B4-BE49-F238E27FC236}">
                <a16:creationId xmlns:a16="http://schemas.microsoft.com/office/drawing/2014/main" id="{BC55ED68-BE04-AF9E-89F0-D5A8E3741B8A}"/>
              </a:ext>
            </a:extLst>
          </p:cNvPr>
          <p:cNvSpPr>
            <a:spLocks noGrp="1"/>
          </p:cNvSpPr>
          <p:nvPr>
            <p:ph idx="1"/>
          </p:nvPr>
        </p:nvSpPr>
        <p:spPr>
          <a:xfrm>
            <a:off x="391978" y="758514"/>
            <a:ext cx="6723437" cy="5418449"/>
          </a:xfrm>
        </p:spPr>
        <p:txBody>
          <a:bodyPr>
            <a:noAutofit/>
          </a:bodyPr>
          <a:lstStyle/>
          <a:p>
            <a:pPr>
              <a:defRPr/>
            </a:pPr>
            <a:r>
              <a:rPr lang="de-DE" sz="2400" dirty="0" err="1">
                <a:latin typeface="Times New Roman" panose="02020603050405020304" pitchFamily="18" charset="0"/>
                <a:ea typeface="Calibri" panose="020F0502020204030204" pitchFamily="34" charset="0"/>
                <a:cs typeface="Times New Roman" panose="02020603050405020304" pitchFamily="18" charset="0"/>
              </a:rPr>
              <a:t>Validating</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findings</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combining</a:t>
            </a:r>
            <a:r>
              <a:rPr lang="de-DE" sz="2400" dirty="0">
                <a:latin typeface="Times New Roman" panose="02020603050405020304" pitchFamily="18" charset="0"/>
                <a:ea typeface="Calibri" panose="020F0502020204030204" pitchFamily="34" charset="0"/>
                <a:cs typeface="Times New Roman" panose="02020603050405020304" pitchFamily="18" charset="0"/>
              </a:rPr>
              <a:t> qualitative and quantitative </a:t>
            </a:r>
            <a:r>
              <a:rPr lang="de-DE" sz="2400" dirty="0" err="1">
                <a:latin typeface="Times New Roman" panose="02020603050405020304" pitchFamily="18" charset="0"/>
                <a:ea typeface="Calibri" panose="020F0502020204030204" pitchFamily="34" charset="0"/>
                <a:cs typeface="Times New Roman" panose="02020603050405020304" pitchFamily="18" charset="0"/>
              </a:rPr>
              <a:t>data</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Creswell</a:t>
            </a:r>
            <a:r>
              <a:rPr lang="de-DE" sz="2400" dirty="0">
                <a:latin typeface="Times New Roman" panose="02020603050405020304" pitchFamily="18" charset="0"/>
                <a:ea typeface="Calibri" panose="020F0502020204030204" pitchFamily="34" charset="0"/>
                <a:cs typeface="Times New Roman" panose="02020603050405020304" pitchFamily="18" charset="0"/>
              </a:rPr>
              <a:t> &amp; Clark, 2011).</a:t>
            </a:r>
          </a:p>
          <a:p>
            <a:pPr marL="0" indent="0">
              <a:buNone/>
              <a:defRPr/>
            </a:pPr>
            <a:r>
              <a:rPr lang="de-DE" sz="2400" dirty="0" err="1">
                <a:latin typeface="Times New Roman" panose="02020603050405020304" pitchFamily="18" charset="0"/>
                <a:ea typeface="Calibri" panose="020F0502020204030204" pitchFamily="34" charset="0"/>
                <a:cs typeface="Times New Roman" panose="02020603050405020304" pitchFamily="18" charset="0"/>
              </a:rPr>
              <a:t>For</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example</a:t>
            </a:r>
            <a:r>
              <a:rPr lang="de-DE" sz="2400" dirty="0">
                <a:latin typeface="Times New Roman" panose="02020603050405020304" pitchFamily="18" charset="0"/>
                <a:ea typeface="Calibri" panose="020F0502020204030204" pitchFamily="34" charset="0"/>
                <a:cs typeface="Times New Roman" panose="02020603050405020304" pitchFamily="18" charset="0"/>
              </a:rPr>
              <a:t>, a </a:t>
            </a:r>
            <a:r>
              <a:rPr lang="de-DE" sz="2400" dirty="0" err="1">
                <a:latin typeface="Times New Roman" panose="02020603050405020304" pitchFamily="18" charset="0"/>
                <a:ea typeface="Calibri" panose="020F0502020204030204" pitchFamily="34" charset="0"/>
                <a:cs typeface="Times New Roman" panose="02020603050405020304" pitchFamily="18" charset="0"/>
              </a:rPr>
              <a:t>researcher</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can</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collect</a:t>
            </a:r>
            <a:r>
              <a:rPr lang="de-DE" sz="2400" dirty="0">
                <a:latin typeface="Times New Roman" panose="02020603050405020304" pitchFamily="18" charset="0"/>
                <a:ea typeface="Calibri" panose="020F0502020204030204" pitchFamily="34" charset="0"/>
                <a:cs typeface="Times New Roman" panose="02020603050405020304" pitchFamily="18" charset="0"/>
              </a:rPr>
              <a:t> qualitative </a:t>
            </a:r>
            <a:r>
              <a:rPr lang="de-DE" sz="2400" dirty="0" err="1">
                <a:latin typeface="Times New Roman" panose="02020603050405020304" pitchFamily="18" charset="0"/>
                <a:ea typeface="Calibri" panose="020F0502020204030204" pitchFamily="34" charset="0"/>
                <a:cs typeface="Times New Roman" panose="02020603050405020304" pitchFamily="18" charset="0"/>
              </a:rPr>
              <a:t>data</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to</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understand</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the</a:t>
            </a:r>
            <a:r>
              <a:rPr lang="de-DE" sz="2400" dirty="0">
                <a:latin typeface="Times New Roman" panose="02020603050405020304" pitchFamily="18" charset="0"/>
                <a:ea typeface="Calibri" panose="020F0502020204030204" pitchFamily="34" charset="0"/>
                <a:cs typeface="Times New Roman" panose="02020603050405020304" pitchFamily="18" charset="0"/>
              </a:rPr>
              <a:t> personal </a:t>
            </a:r>
            <a:r>
              <a:rPr lang="de-DE" sz="2400" dirty="0" err="1">
                <a:latin typeface="Times New Roman" panose="02020603050405020304" pitchFamily="18" charset="0"/>
                <a:ea typeface="Calibri" panose="020F0502020204030204" pitchFamily="34" charset="0"/>
                <a:cs typeface="Times New Roman" panose="02020603050405020304" pitchFamily="18" charset="0"/>
              </a:rPr>
              <a:t>experiences</a:t>
            </a:r>
            <a:r>
              <a:rPr lang="de-DE" sz="2400" dirty="0">
                <a:latin typeface="Times New Roman" panose="02020603050405020304" pitchFamily="18" charset="0"/>
                <a:ea typeface="Calibri" panose="020F0502020204030204" pitchFamily="34" charset="0"/>
                <a:cs typeface="Times New Roman" panose="02020603050405020304" pitchFamily="18" charset="0"/>
              </a:rPr>
              <a:t> of social </a:t>
            </a:r>
            <a:r>
              <a:rPr lang="de-DE" sz="2400" dirty="0" err="1">
                <a:latin typeface="Times New Roman" panose="02020603050405020304" pitchFamily="18" charset="0"/>
                <a:ea typeface="Calibri" panose="020F0502020204030204" pitchFamily="34" charset="0"/>
                <a:cs typeface="Times New Roman" panose="02020603050405020304" pitchFamily="18" charset="0"/>
              </a:rPr>
              <a:t>media</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users</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while</a:t>
            </a:r>
            <a:r>
              <a:rPr lang="de-DE" sz="2400" dirty="0">
                <a:latin typeface="Times New Roman" panose="02020603050405020304" pitchFamily="18" charset="0"/>
                <a:ea typeface="Calibri" panose="020F0502020204030204" pitchFamily="34" charset="0"/>
                <a:cs typeface="Times New Roman" panose="02020603050405020304" pitchFamily="18" charset="0"/>
              </a:rPr>
              <a:t> also </a:t>
            </a:r>
            <a:r>
              <a:rPr lang="de-DE" sz="2400" dirty="0" err="1">
                <a:latin typeface="Times New Roman" panose="02020603050405020304" pitchFamily="18" charset="0"/>
                <a:ea typeface="Calibri" panose="020F0502020204030204" pitchFamily="34" charset="0"/>
                <a:cs typeface="Times New Roman" panose="02020603050405020304" pitchFamily="18" charset="0"/>
              </a:rPr>
              <a:t>utilising</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survey</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instruments</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to</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understand</a:t>
            </a:r>
            <a:r>
              <a:rPr lang="de-DE" sz="2400" dirty="0">
                <a:latin typeface="Times New Roman" panose="02020603050405020304" pitchFamily="18" charset="0"/>
                <a:ea typeface="Calibri" panose="020F0502020204030204" pitchFamily="34" charset="0"/>
                <a:cs typeface="Times New Roman" panose="02020603050405020304" pitchFamily="18" charset="0"/>
              </a:rPr>
              <a:t> same. Thus, </a:t>
            </a:r>
            <a:r>
              <a:rPr lang="de-DE" sz="2400" dirty="0" err="1">
                <a:latin typeface="Times New Roman" panose="02020603050405020304" pitchFamily="18" charset="0"/>
                <a:ea typeface="Calibri" panose="020F0502020204030204" pitchFamily="34" charset="0"/>
                <a:cs typeface="Times New Roman" panose="02020603050405020304" pitchFamily="18" charset="0"/>
              </a:rPr>
              <a:t>both</a:t>
            </a:r>
            <a:r>
              <a:rPr lang="de-DE" sz="2400" dirty="0">
                <a:latin typeface="Times New Roman" panose="02020603050405020304" pitchFamily="18" charset="0"/>
                <a:ea typeface="Calibri" panose="020F0502020204030204" pitchFamily="34" charset="0"/>
                <a:cs typeface="Times New Roman" panose="02020603050405020304" pitchFamily="18" charset="0"/>
              </a:rPr>
              <a:t> qualitative and quantitative </a:t>
            </a:r>
            <a:r>
              <a:rPr lang="de-DE" sz="2400" dirty="0" err="1">
                <a:latin typeface="Times New Roman" panose="02020603050405020304" pitchFamily="18" charset="0"/>
                <a:ea typeface="Calibri" panose="020F0502020204030204" pitchFamily="34" charset="0"/>
                <a:cs typeface="Times New Roman" panose="02020603050405020304" pitchFamily="18" charset="0"/>
              </a:rPr>
              <a:t>data</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data</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can</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provide</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methodological</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validation</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for</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each</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other</a:t>
            </a:r>
            <a:r>
              <a:rPr lang="de-DE" sz="2400" dirty="0">
                <a:latin typeface="Times New Roman" panose="02020603050405020304" pitchFamily="18" charset="0"/>
                <a:ea typeface="Calibri" panose="020F0502020204030204" pitchFamily="34" charset="0"/>
                <a:cs typeface="Times New Roman" panose="02020603050405020304" pitchFamily="18" charset="0"/>
              </a:rPr>
              <a:t> and solid </a:t>
            </a:r>
            <a:r>
              <a:rPr lang="de-DE" sz="2400" dirty="0" err="1">
                <a:latin typeface="Times New Roman" panose="02020603050405020304" pitchFamily="18" charset="0"/>
                <a:ea typeface="Calibri" panose="020F0502020204030204" pitchFamily="34" charset="0"/>
                <a:cs typeface="Times New Roman" panose="02020603050405020304" pitchFamily="18" charset="0"/>
              </a:rPr>
              <a:t>foundation</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for</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drawing</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conclusions</a:t>
            </a:r>
            <a:r>
              <a:rPr lang="de-DE" sz="2400" dirty="0">
                <a:latin typeface="Times New Roman" panose="02020603050405020304" pitchFamily="18" charset="0"/>
                <a:ea typeface="Calibri" panose="020F0502020204030204" pitchFamily="34" charset="0"/>
                <a:cs typeface="Times New Roman" panose="02020603050405020304" pitchFamily="18" charset="0"/>
              </a:rPr>
              <a:t>.</a:t>
            </a:r>
          </a:p>
          <a:p>
            <a:pPr marL="0" indent="0">
              <a:buNone/>
              <a:defRPr/>
            </a:pPr>
            <a:endParaRPr lang="en-DE" sz="2400" dirty="0">
              <a:latin typeface="Times New Roman" panose="02020603050405020304" pitchFamily="18" charset="0"/>
              <a:ea typeface="Calibri" panose="020F0502020204030204" pitchFamily="34" charset="0"/>
              <a:cs typeface="Times New Roman" panose="02020603050405020304" pitchFamily="18" charset="0"/>
            </a:endParaRPr>
          </a:p>
          <a:p>
            <a:pPr>
              <a:defRPr/>
            </a:pPr>
            <a:r>
              <a:rPr lang="de-DE" sz="2400" dirty="0" err="1">
                <a:latin typeface="Times New Roman" panose="02020603050405020304" pitchFamily="18" charset="0"/>
                <a:ea typeface="Calibri" panose="020F0502020204030204" pitchFamily="34" charset="0"/>
                <a:cs typeface="Times New Roman" panose="02020603050405020304" pitchFamily="18" charset="0"/>
              </a:rPr>
              <a:t>Using</a:t>
            </a:r>
            <a:r>
              <a:rPr lang="de-DE" sz="2400" dirty="0">
                <a:latin typeface="Times New Roman" panose="02020603050405020304" pitchFamily="18" charset="0"/>
                <a:ea typeface="Calibri" panose="020F0502020204030204" pitchFamily="34" charset="0"/>
                <a:cs typeface="Times New Roman" panose="02020603050405020304" pitchFamily="18" charset="0"/>
              </a:rPr>
              <a:t> qualitative </a:t>
            </a:r>
            <a:r>
              <a:rPr lang="de-DE" sz="2400" dirty="0" err="1">
                <a:latin typeface="Times New Roman" panose="02020603050405020304" pitchFamily="18" charset="0"/>
                <a:ea typeface="Calibri" panose="020F0502020204030204" pitchFamily="34" charset="0"/>
                <a:cs typeface="Times New Roman" panose="02020603050405020304" pitchFamily="18" charset="0"/>
              </a:rPr>
              <a:t>data</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to</a:t>
            </a:r>
            <a:r>
              <a:rPr lang="de-DE" sz="2400" dirty="0">
                <a:latin typeface="Times New Roman" panose="02020603050405020304" pitchFamily="18" charset="0"/>
                <a:ea typeface="Calibri" panose="020F0502020204030204" pitchFamily="34" charset="0"/>
                <a:cs typeface="Times New Roman" panose="02020603050405020304" pitchFamily="18" charset="0"/>
              </a:rPr>
              <a:t> </a:t>
            </a:r>
            <a:r>
              <a:rPr lang="de-DE" sz="2400" dirty="0" err="1">
                <a:latin typeface="Times New Roman" panose="02020603050405020304" pitchFamily="18" charset="0"/>
                <a:ea typeface="Calibri" panose="020F0502020204030204" pitchFamily="34" charset="0"/>
                <a:cs typeface="Times New Roman" panose="02020603050405020304" pitchFamily="18" charset="0"/>
              </a:rPr>
              <a:t>explore</a:t>
            </a:r>
            <a:r>
              <a:rPr lang="de-DE" sz="2400" dirty="0">
                <a:latin typeface="Times New Roman" panose="02020603050405020304" pitchFamily="18" charset="0"/>
                <a:ea typeface="Calibri" panose="020F0502020204030204" pitchFamily="34" charset="0"/>
                <a:cs typeface="Times New Roman" panose="02020603050405020304" pitchFamily="18" charset="0"/>
              </a:rPr>
              <a:t> quantitative </a:t>
            </a:r>
            <a:r>
              <a:rPr lang="de-DE" sz="2400" dirty="0" err="1">
                <a:latin typeface="Times New Roman" panose="02020603050405020304" pitchFamily="18" charset="0"/>
                <a:ea typeface="Calibri" panose="020F0502020204030204" pitchFamily="34" charset="0"/>
                <a:cs typeface="Times New Roman" panose="02020603050405020304" pitchFamily="18" charset="0"/>
              </a:rPr>
              <a:t>findings</a:t>
            </a:r>
            <a:r>
              <a:rPr lang="de-DE" sz="2400" dirty="0">
                <a:latin typeface="Times New Roman" panose="02020603050405020304" pitchFamily="18" charset="0"/>
                <a:ea typeface="Calibri" panose="020F0502020204030204" pitchFamily="34" charset="0"/>
                <a:cs typeface="Times New Roman" panose="02020603050405020304" pitchFamily="18" charset="0"/>
              </a:rPr>
              <a:t> (Johnson &amp; Christensen, 2017)</a:t>
            </a:r>
            <a:endParaRPr lang="en-DE" sz="2400" dirty="0">
              <a:latin typeface="Times New Roman" panose="02020603050405020304" pitchFamily="18" charset="0"/>
              <a:ea typeface="Calibri" panose="020F0502020204030204" pitchFamily="34" charset="0"/>
              <a:cs typeface="Times New Roman" panose="02020603050405020304" pitchFamily="18" charset="0"/>
            </a:endParaRPr>
          </a:p>
          <a:p>
            <a:pPr marL="0" indent="0">
              <a:buNone/>
              <a:defRPr/>
            </a:pPr>
            <a:r>
              <a:rPr lang="en-GB" sz="2400" dirty="0"/>
              <a:t>Here, the implementation of the qualitative data collection tool is guided by the quantitative findings.</a:t>
            </a:r>
            <a:endParaRPr lang="en-DE" sz="2400" dirty="0"/>
          </a:p>
        </p:txBody>
      </p:sp>
      <p:pic>
        <p:nvPicPr>
          <p:cNvPr id="11277" name="Picture 11276" descr="Magnifying glass showing decling performance">
            <a:extLst>
              <a:ext uri="{FF2B5EF4-FFF2-40B4-BE49-F238E27FC236}">
                <a16:creationId xmlns:a16="http://schemas.microsoft.com/office/drawing/2014/main" id="{5338FE27-019C-3770-22C1-9C5F6DFCB306}"/>
              </a:ext>
            </a:extLst>
          </p:cNvPr>
          <p:cNvPicPr>
            <a:picLocks noChangeAspect="1"/>
          </p:cNvPicPr>
          <p:nvPr/>
        </p:nvPicPr>
        <p:blipFill>
          <a:blip r:embed="rId2"/>
          <a:srcRect l="156" r="33093" b="-2"/>
          <a:stretch>
            <a:fillRect/>
          </a:stretch>
        </p:blipFill>
        <p:spPr>
          <a:xfrm>
            <a:off x="6993582" y="977248"/>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186ABBD-49A2-7075-72F5-4294564BEEBD}"/>
              </a:ext>
            </a:extLst>
          </p:cNvPr>
          <p:cNvSpPr>
            <a:spLocks noGrp="1"/>
          </p:cNvSpPr>
          <p:nvPr>
            <p:ph type="title"/>
          </p:nvPr>
        </p:nvSpPr>
        <p:spPr>
          <a:xfrm>
            <a:off x="1981200" y="1"/>
            <a:ext cx="8229600" cy="836613"/>
          </a:xfrm>
        </p:spPr>
        <p:txBody>
          <a:bodyPr/>
          <a:lstStyle/>
          <a:p>
            <a:r>
              <a:rPr lang="en-GB" altLang="en-US"/>
              <a:t>Implementing Mixed -Method</a:t>
            </a:r>
            <a:endParaRPr lang="en-US" altLang="en-US"/>
          </a:p>
        </p:txBody>
      </p:sp>
      <p:sp>
        <p:nvSpPr>
          <p:cNvPr id="12291" name="Content Placeholder 2">
            <a:extLst>
              <a:ext uri="{FF2B5EF4-FFF2-40B4-BE49-F238E27FC236}">
                <a16:creationId xmlns:a16="http://schemas.microsoft.com/office/drawing/2014/main" id="{8633457C-F0D1-30B2-3FFC-B8CA9F4F4140}"/>
              </a:ext>
            </a:extLst>
          </p:cNvPr>
          <p:cNvSpPr>
            <a:spLocks noGrp="1"/>
          </p:cNvSpPr>
          <p:nvPr>
            <p:ph idx="1"/>
          </p:nvPr>
        </p:nvSpPr>
        <p:spPr>
          <a:xfrm>
            <a:off x="1524000" y="1341438"/>
            <a:ext cx="9036050" cy="4983162"/>
          </a:xfrm>
        </p:spPr>
        <p:txBody>
          <a:bodyPr/>
          <a:lstStyle/>
          <a:p>
            <a:r>
              <a:rPr lang="en-GB" altLang="en-US" sz="3200">
                <a:latin typeface="Times New Roman" panose="02020603050405020304" pitchFamily="18" charset="0"/>
                <a:cs typeface="Times New Roman" panose="02020603050405020304" pitchFamily="18" charset="0"/>
              </a:rPr>
              <a:t>Quant + Qual</a:t>
            </a:r>
          </a:p>
          <a:p>
            <a:endParaRPr lang="en-GB" altLang="en-US" sz="3200">
              <a:latin typeface="Times New Roman" panose="02020603050405020304" pitchFamily="18" charset="0"/>
              <a:cs typeface="Times New Roman" panose="02020603050405020304" pitchFamily="18" charset="0"/>
            </a:endParaRPr>
          </a:p>
          <a:p>
            <a:r>
              <a:rPr lang="en-GB" altLang="en-US" sz="3200">
                <a:latin typeface="Times New Roman" panose="02020603050405020304" pitchFamily="18" charset="0"/>
                <a:cs typeface="Times New Roman" panose="02020603050405020304" pitchFamily="18" charset="0"/>
              </a:rPr>
              <a:t>Combination: 50% to 50% or 75% to 25% (</a:t>
            </a:r>
            <a:r>
              <a:rPr lang="en-GB" altLang="en-US" sz="3200">
                <a:latin typeface="Times New Roman" panose="02020603050405020304" pitchFamily="18" charset="0"/>
                <a:ea typeface="Calibri" panose="020F0502020204030204" pitchFamily="34" charset="0"/>
                <a:cs typeface="Times New Roman" panose="02020603050405020304" pitchFamily="18" charset="0"/>
              </a:rPr>
              <a:t>Steckler et al, 1992; Jick, 1979). </a:t>
            </a:r>
          </a:p>
          <a:p>
            <a:endParaRPr lang="en-GB" altLang="en-US" sz="3200">
              <a:latin typeface="Times New Roman" panose="02020603050405020304" pitchFamily="18" charset="0"/>
              <a:ea typeface="Calibri" panose="020F0502020204030204" pitchFamily="34" charset="0"/>
              <a:cs typeface="Times New Roman" panose="02020603050405020304" pitchFamily="18" charset="0"/>
            </a:endParaRPr>
          </a:p>
          <a:p>
            <a:r>
              <a:rPr lang="en-GB" altLang="en-US" sz="3200">
                <a:latin typeface="Times New Roman" panose="02020603050405020304" pitchFamily="18" charset="0"/>
                <a:cs typeface="Times New Roman" panose="02020603050405020304" pitchFamily="18" charset="0"/>
              </a:rPr>
              <a:t>Implementation: Concurrently or sequentially (Steckler, 1992; Creswell, 2003; Onwuegbuzie and Turner, 2007)</a:t>
            </a:r>
            <a:endParaRPr lang="en-US" altLang="en-US" sz="320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E9FA1E54-0BF5-6EEF-D3D1-FCE66E8ACDF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EE7D753-E833-6621-AF06-24F1F64DA42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B2BCDBF-0833-48AE-9E59-18F3DD0E743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36C5756-27C2-544D-7CED-8EB7892D737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46960033-5725-AE09-8FF1-4B725E4DDB8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1A583BF-0BE3-3048-6666-C3F8F6C44644}"/>
              </a:ext>
            </a:extLst>
          </p:cNvPr>
          <p:cNvSpPr>
            <a:spLocks noGrp="1"/>
          </p:cNvSpPr>
          <p:nvPr>
            <p:ph type="title"/>
          </p:nvPr>
        </p:nvSpPr>
        <p:spPr>
          <a:xfrm>
            <a:off x="1981200" y="0"/>
            <a:ext cx="8229600" cy="1125538"/>
          </a:xfrm>
        </p:spPr>
        <p:txBody>
          <a:bodyPr/>
          <a:lstStyle/>
          <a:p>
            <a:pPr algn="ctr"/>
            <a:r>
              <a:rPr lang="en-GB" altLang="en-US" sz="3600">
                <a:latin typeface="Times New Roman" panose="02020603050405020304" pitchFamily="18" charset="0"/>
                <a:cs typeface="Times New Roman" panose="02020603050405020304" pitchFamily="18" charset="0"/>
              </a:rPr>
              <a:t>Q &amp; A</a:t>
            </a:r>
            <a:endParaRPr lang="en-US" altLang="en-US" sz="3600">
              <a:latin typeface="Times New Roman" panose="02020603050405020304" pitchFamily="18" charset="0"/>
              <a:cs typeface="Times New Roman" panose="02020603050405020304" pitchFamily="18" charset="0"/>
            </a:endParaRPr>
          </a:p>
        </p:txBody>
      </p:sp>
      <p:sp>
        <p:nvSpPr>
          <p:cNvPr id="13315" name="Content Placeholder 2">
            <a:extLst>
              <a:ext uri="{FF2B5EF4-FFF2-40B4-BE49-F238E27FC236}">
                <a16:creationId xmlns:a16="http://schemas.microsoft.com/office/drawing/2014/main" id="{18FD9F24-63B0-2E65-17CA-524FC65A0877}"/>
              </a:ext>
            </a:extLst>
          </p:cNvPr>
          <p:cNvSpPr>
            <a:spLocks noGrp="1"/>
          </p:cNvSpPr>
          <p:nvPr>
            <p:ph idx="1"/>
          </p:nvPr>
        </p:nvSpPr>
        <p:spPr>
          <a:xfrm>
            <a:off x="870013" y="1412876"/>
            <a:ext cx="10014010" cy="3709539"/>
          </a:xfrm>
        </p:spPr>
        <p:txBody>
          <a:bodyPr>
            <a:normAutofit/>
          </a:bodyPr>
          <a:lstStyle/>
          <a:p>
            <a:r>
              <a:rPr lang="en-GB" altLang="en-US" dirty="0"/>
              <a:t>Interactive session:</a:t>
            </a:r>
          </a:p>
          <a:p>
            <a:pPr marL="0" indent="0">
              <a:buNone/>
            </a:pPr>
            <a:endParaRPr lang="en-GB" altLang="en-US" dirty="0"/>
          </a:p>
          <a:p>
            <a:pPr marL="0" indent="0">
              <a:buNone/>
            </a:pPr>
            <a:r>
              <a:rPr lang="en-GB" altLang="en-US" sz="4800" dirty="0"/>
              <a:t>What is Mixed Method ? </a:t>
            </a:r>
          </a:p>
          <a:p>
            <a:pPr marL="0" marR="0">
              <a:spcBef>
                <a:spcPts val="0"/>
              </a:spcBef>
              <a:spcAft>
                <a:spcPts val="0"/>
              </a:spcAft>
              <a:tabLst>
                <a:tab pos="6773545" algn="l"/>
              </a:tabLst>
            </a:pPr>
            <a:r>
              <a:rPr lang="en-GB" sz="3600" u="sng" dirty="0">
                <a:solidFill>
                  <a:srgbClr val="0563C1"/>
                </a:solidFill>
                <a:effectLst/>
                <a:latin typeface="Calibri" panose="020F0502020204030204" pitchFamily="34" charset="0"/>
                <a:ea typeface="DengXian" panose="02010600030101010101" pitchFamily="2" charset="-122"/>
                <a:hlinkClick r:id="rId2"/>
              </a:rPr>
              <a:t>Types of Mixed Methods Research Designs ~GM Lectures (youtube.com)</a:t>
            </a:r>
            <a:endParaRPr lang="en-GB" sz="3600" dirty="0">
              <a:effectLst/>
              <a:latin typeface="Calibri" panose="020F0502020204030204" pitchFamily="34" charset="0"/>
              <a:ea typeface="DengXian" panose="02010600030101010101" pitchFamily="2" charset="-122"/>
            </a:endParaRPr>
          </a:p>
          <a:p>
            <a:endParaRPr lang="en-GB" altLang="en-US" dirty="0"/>
          </a:p>
          <a:p>
            <a:endParaRPr lang="en-GB" altLang="en-US" dirty="0"/>
          </a:p>
          <a:p>
            <a:endParaRPr lang="en-GB" altLang="en-US" dirty="0"/>
          </a:p>
        </p:txBody>
      </p:sp>
      <p:grpSp>
        <p:nvGrpSpPr>
          <p:cNvPr id="2" name="Group 1">
            <a:extLst>
              <a:ext uri="{FF2B5EF4-FFF2-40B4-BE49-F238E27FC236}">
                <a16:creationId xmlns:a16="http://schemas.microsoft.com/office/drawing/2014/main" id="{7EB19430-BCDC-C316-090D-B6B59483706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720E7F95-EC9E-7C77-68BD-7E8540BAA14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842C1E6-7FCD-5B35-9BB5-C395B7E3511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4563F2A-0E43-C8D7-A346-A2D354DD8F2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CFD40693-29D3-8C4E-E08F-74C65BCA5ED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BC49C7D-1468-9BBB-BAAC-1B3C1110B996}"/>
              </a:ext>
            </a:extLst>
          </p:cNvPr>
          <p:cNvSpPr>
            <a:spLocks noGrp="1"/>
          </p:cNvSpPr>
          <p:nvPr>
            <p:ph type="title"/>
          </p:nvPr>
        </p:nvSpPr>
        <p:spPr>
          <a:xfrm>
            <a:off x="686834" y="1153572"/>
            <a:ext cx="3200400" cy="4461163"/>
          </a:xfrm>
        </p:spPr>
        <p:txBody>
          <a:bodyPr>
            <a:normAutofit/>
          </a:bodyPr>
          <a:lstStyle/>
          <a:p>
            <a:r>
              <a:rPr lang="en-GB" altLang="en-US">
                <a:solidFill>
                  <a:srgbClr val="FFFFFF"/>
                </a:solidFill>
              </a:rPr>
              <a:t>SPSS: Data Entry</a:t>
            </a:r>
            <a:endParaRPr lang="en-US" altLang="en-US">
              <a:solidFill>
                <a:srgbClr val="FFFFFF"/>
              </a:solidFill>
            </a:endParaRPr>
          </a:p>
        </p:txBody>
      </p:sp>
      <p:sp>
        <p:nvSpPr>
          <p:cNvPr id="3" name="Content Placeholder 2">
            <a:extLst>
              <a:ext uri="{FF2B5EF4-FFF2-40B4-BE49-F238E27FC236}">
                <a16:creationId xmlns:a16="http://schemas.microsoft.com/office/drawing/2014/main" id="{248B257C-EBFC-8B68-CE8F-D579C0380577}"/>
              </a:ext>
            </a:extLst>
          </p:cNvPr>
          <p:cNvSpPr>
            <a:spLocks noGrp="1"/>
          </p:cNvSpPr>
          <p:nvPr>
            <p:ph idx="1"/>
          </p:nvPr>
        </p:nvSpPr>
        <p:spPr>
          <a:xfrm>
            <a:off x="4447308" y="591344"/>
            <a:ext cx="6906491" cy="5585619"/>
          </a:xfrm>
        </p:spPr>
        <p:txBody>
          <a:bodyPr anchor="ctr">
            <a:normAutofit/>
          </a:bodyPr>
          <a:lstStyle/>
          <a:p>
            <a:pPr>
              <a:defRPr/>
            </a:pPr>
            <a:r>
              <a:rPr lang="en-GB" sz="2200"/>
              <a:t>*** </a:t>
            </a:r>
            <a:r>
              <a:rPr lang="en-GB" sz="2200">
                <a:latin typeface="Times New Roman" panose="02020603050405020304" pitchFamily="18" charset="0"/>
                <a:cs typeface="Times New Roman" panose="02020603050405020304" pitchFamily="18" charset="0"/>
              </a:rPr>
              <a:t>IN research, it is important to ensure reliability, validity and credibility.</a:t>
            </a:r>
          </a:p>
          <a:p>
            <a:pPr>
              <a:defRPr/>
            </a:pPr>
            <a:r>
              <a:rPr lang="en-GB" sz="2200">
                <a:latin typeface="Times New Roman" panose="02020603050405020304" pitchFamily="18" charset="0"/>
                <a:cs typeface="Times New Roman" panose="02020603050405020304" pitchFamily="18" charset="0"/>
              </a:rPr>
              <a:t>Ensuring appropriate and accurate data entry is a critical step towards achieving those research benchmarks.</a:t>
            </a:r>
          </a:p>
          <a:p>
            <a:pPr>
              <a:defRPr/>
            </a:pPr>
            <a:r>
              <a:rPr lang="en-GB" sz="2200">
                <a:latin typeface="Times New Roman" panose="02020603050405020304" pitchFamily="18" charset="0"/>
                <a:cs typeface="Times New Roman" panose="02020603050405020304" pitchFamily="18" charset="0"/>
              </a:rPr>
              <a:t>SPSS is sensitive and runs analysis based on the data you provide. Wrong data – wrong SPSS outputs.</a:t>
            </a:r>
          </a:p>
          <a:p>
            <a:pPr>
              <a:defRPr/>
            </a:pPr>
            <a:r>
              <a:rPr lang="en-GB" sz="2200">
                <a:latin typeface="Times New Roman" panose="02020603050405020304" pitchFamily="18" charset="0"/>
                <a:cs typeface="Times New Roman" panose="02020603050405020304" pitchFamily="18" charset="0"/>
              </a:rPr>
              <a:t>Must ensure:</a:t>
            </a:r>
          </a:p>
          <a:p>
            <a:pPr marL="0" indent="0">
              <a:buNone/>
              <a:defRPr/>
            </a:pPr>
            <a:r>
              <a:rPr lang="en-GB" sz="2200">
                <a:latin typeface="Times New Roman" panose="02020603050405020304" pitchFamily="18" charset="0"/>
                <a:cs typeface="Times New Roman" panose="02020603050405020304" pitchFamily="18" charset="0"/>
              </a:rPr>
              <a:t>   appropriate labelling of variables,</a:t>
            </a:r>
          </a:p>
          <a:p>
            <a:pPr marL="0" indent="0">
              <a:buNone/>
              <a:defRPr/>
            </a:pPr>
            <a:r>
              <a:rPr lang="en-GB" sz="2200">
                <a:latin typeface="Times New Roman" panose="02020603050405020304" pitchFamily="18" charset="0"/>
                <a:cs typeface="Times New Roman" panose="02020603050405020304" pitchFamily="18" charset="0"/>
              </a:rPr>
              <a:t>   appropriate description of </a:t>
            </a:r>
            <a:r>
              <a:rPr lang="en-GB" sz="2200" err="1">
                <a:latin typeface="Times New Roman" panose="02020603050405020304" pitchFamily="18" charset="0"/>
                <a:cs typeface="Times New Roman" panose="02020603050405020304" pitchFamily="18" charset="0"/>
              </a:rPr>
              <a:t>likert</a:t>
            </a:r>
            <a:r>
              <a:rPr lang="en-GB" sz="2200">
                <a:latin typeface="Times New Roman" panose="02020603050405020304" pitchFamily="18" charset="0"/>
                <a:cs typeface="Times New Roman" panose="02020603050405020304" pitchFamily="18" charset="0"/>
              </a:rPr>
              <a:t> scale points used,</a:t>
            </a:r>
          </a:p>
          <a:p>
            <a:pPr marL="0" indent="0">
              <a:buNone/>
              <a:defRPr/>
            </a:pPr>
            <a:r>
              <a:rPr lang="en-GB" sz="2200">
                <a:latin typeface="Times New Roman" panose="02020603050405020304" pitchFamily="18" charset="0"/>
                <a:cs typeface="Times New Roman" panose="02020603050405020304" pitchFamily="18" charset="0"/>
              </a:rPr>
              <a:t>   appropriate measure/data specification (scale, nominal, or</a:t>
            </a:r>
          </a:p>
          <a:p>
            <a:pPr marL="0" indent="0">
              <a:buNone/>
              <a:defRPr/>
            </a:pPr>
            <a:r>
              <a:rPr lang="en-GB" sz="2200">
                <a:latin typeface="Times New Roman" panose="02020603050405020304" pitchFamily="18" charset="0"/>
                <a:cs typeface="Times New Roman" panose="02020603050405020304" pitchFamily="18" charset="0"/>
              </a:rPr>
              <a:t>   ordinal), and</a:t>
            </a:r>
          </a:p>
          <a:p>
            <a:pPr marL="0" indent="0">
              <a:buNone/>
              <a:defRPr/>
            </a:pPr>
            <a:r>
              <a:rPr lang="en-GB" sz="2200">
                <a:latin typeface="Times New Roman" panose="02020603050405020304" pitchFamily="18" charset="0"/>
                <a:cs typeface="Times New Roman" panose="02020603050405020304" pitchFamily="18" charset="0"/>
              </a:rPr>
              <a:t>   appropriate entry of data (responses).</a:t>
            </a:r>
            <a:endParaRPr lang="en-DE" sz="2200">
              <a:latin typeface="Times New Roman" panose="02020603050405020304" pitchFamily="18" charset="0"/>
              <a:cs typeface="Times New Roman" panose="02020603050405020304" pitchFamily="18" charset="0"/>
            </a:endParaRP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el 1">
            <a:extLst>
              <a:ext uri="{FF2B5EF4-FFF2-40B4-BE49-F238E27FC236}">
                <a16:creationId xmlns:a16="http://schemas.microsoft.com/office/drawing/2014/main" id="{6C005CEC-D7EE-1A1D-210C-7799BA465B7D}"/>
              </a:ext>
            </a:extLst>
          </p:cNvPr>
          <p:cNvSpPr>
            <a:spLocks noGrp="1"/>
          </p:cNvSpPr>
          <p:nvPr>
            <p:ph type="title"/>
          </p:nvPr>
        </p:nvSpPr>
        <p:spPr>
          <a:xfrm>
            <a:off x="5894962" y="479493"/>
            <a:ext cx="5458838" cy="1325563"/>
          </a:xfrm>
        </p:spPr>
        <p:txBody>
          <a:bodyPr>
            <a:normAutofit/>
          </a:bodyPr>
          <a:lstStyle/>
          <a:p>
            <a:r>
              <a:rPr lang="de-DE" altLang="en-US">
                <a:latin typeface="Times New Roman" panose="02020603050405020304" pitchFamily="18" charset="0"/>
                <a:cs typeface="Times New Roman" panose="02020603050405020304" pitchFamily="18" charset="0"/>
              </a:rPr>
              <a:t>Parametric </a:t>
            </a:r>
            <a:r>
              <a:rPr lang="de-DE" altLang="en-US" err="1">
                <a:latin typeface="Times New Roman" panose="02020603050405020304" pitchFamily="18" charset="0"/>
                <a:cs typeface="Times New Roman" panose="02020603050405020304" pitchFamily="18" charset="0"/>
              </a:rPr>
              <a:t>or</a:t>
            </a:r>
            <a:r>
              <a:rPr lang="de-DE" altLang="en-US">
                <a:latin typeface="Times New Roman" panose="02020603050405020304" pitchFamily="18" charset="0"/>
                <a:cs typeface="Times New Roman" panose="02020603050405020304" pitchFamily="18" charset="0"/>
              </a:rPr>
              <a:t> non-</a:t>
            </a:r>
            <a:r>
              <a:rPr lang="de-DE" altLang="en-US" err="1">
                <a:latin typeface="Times New Roman" panose="02020603050405020304" pitchFamily="18" charset="0"/>
                <a:cs typeface="Times New Roman" panose="02020603050405020304" pitchFamily="18" charset="0"/>
              </a:rPr>
              <a:t>parametric</a:t>
            </a:r>
            <a:r>
              <a:rPr lang="de-DE" altLang="en-US">
                <a:latin typeface="Times New Roman" panose="02020603050405020304" pitchFamily="18" charset="0"/>
                <a:cs typeface="Times New Roman" panose="02020603050405020304" pitchFamily="18" charset="0"/>
              </a:rPr>
              <a:t> Analysis</a:t>
            </a:r>
            <a:endParaRPr lang="en-GB" altLang="en-US">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0934362C-F26B-0132-ECC9-C6823187E527}"/>
              </a:ext>
            </a:extLst>
          </p:cNvPr>
          <p:cNvPicPr>
            <a:picLocks noChangeAspect="1"/>
          </p:cNvPicPr>
          <p:nvPr/>
        </p:nvPicPr>
        <p:blipFill>
          <a:blip r:embed="rId2"/>
          <a:stretch>
            <a:fillRect/>
          </a:stretch>
        </p:blipFill>
        <p:spPr>
          <a:xfrm>
            <a:off x="703182" y="2346850"/>
            <a:ext cx="4777381" cy="199455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5363" name="Inhaltsplatzhalter 2">
            <a:extLst>
              <a:ext uri="{FF2B5EF4-FFF2-40B4-BE49-F238E27FC236}">
                <a16:creationId xmlns:a16="http://schemas.microsoft.com/office/drawing/2014/main" id="{752EA745-880A-048A-70AE-233549AB0305}"/>
              </a:ext>
            </a:extLst>
          </p:cNvPr>
          <p:cNvSpPr>
            <a:spLocks noGrp="1"/>
          </p:cNvSpPr>
          <p:nvPr>
            <p:ph idx="1"/>
          </p:nvPr>
        </p:nvSpPr>
        <p:spPr>
          <a:xfrm>
            <a:off x="5894961" y="1984443"/>
            <a:ext cx="6145919" cy="4577722"/>
          </a:xfrm>
        </p:spPr>
        <p:txBody>
          <a:bodyPr>
            <a:normAutofit/>
          </a:bodyPr>
          <a:lstStyle/>
          <a:p>
            <a:r>
              <a:rPr lang="en-GB" altLang="en-US" sz="3200" dirty="0"/>
              <a:t>Data Purification and ensuring data suitability for parametric analysis </a:t>
            </a:r>
          </a:p>
          <a:p>
            <a:pPr>
              <a:buFont typeface="Wingdings 2" panose="05020102010507070707" pitchFamily="18" charset="2"/>
              <a:buNone/>
            </a:pPr>
            <a:endParaRPr lang="en-GB" altLang="en-US" sz="3200" dirty="0"/>
          </a:p>
          <a:p>
            <a:r>
              <a:rPr lang="en-GB" altLang="en-US" sz="3200" dirty="0"/>
              <a:t>Quantitative studies usually examine the relationship between dependent and independent variables</a:t>
            </a:r>
          </a:p>
          <a:p>
            <a:endParaRPr lang="en-GB" alt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el 1">
            <a:extLst>
              <a:ext uri="{FF2B5EF4-FFF2-40B4-BE49-F238E27FC236}">
                <a16:creationId xmlns:a16="http://schemas.microsoft.com/office/drawing/2014/main" id="{18E4F90B-3E49-6D74-E3C6-1D3DDF9D0684}"/>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altLang="en-US" sz="3700" kern="1200">
                <a:solidFill>
                  <a:schemeClr val="tx1"/>
                </a:solidFill>
                <a:latin typeface="+mj-lt"/>
                <a:ea typeface="+mj-ea"/>
                <a:cs typeface="+mj-cs"/>
              </a:rPr>
              <a:t>Data Purification</a:t>
            </a:r>
          </a:p>
        </p:txBody>
      </p:sp>
      <p:sp>
        <p:nvSpPr>
          <p:cNvPr id="16387" name="Inhaltsplatzhalter 2">
            <a:extLst>
              <a:ext uri="{FF2B5EF4-FFF2-40B4-BE49-F238E27FC236}">
                <a16:creationId xmlns:a16="http://schemas.microsoft.com/office/drawing/2014/main" id="{67AC6899-6EBD-B4EE-2479-CBE4080187F1}"/>
              </a:ext>
            </a:extLst>
          </p:cNvPr>
          <p:cNvSpPr>
            <a:spLocks noGrp="1"/>
          </p:cNvSpPr>
          <p:nvPr>
            <p:ph idx="1"/>
          </p:nvPr>
        </p:nvSpPr>
        <p:spPr>
          <a:xfrm>
            <a:off x="9267908" y="5086350"/>
            <a:ext cx="2446465" cy="1178298"/>
          </a:xfrm>
        </p:spPr>
        <p:txBody>
          <a:bodyPr vert="horz" lIns="91440" tIns="45720" rIns="91440" bIns="45720" rtlCol="0">
            <a:normAutofit/>
          </a:bodyPr>
          <a:lstStyle/>
          <a:p>
            <a:pPr marL="0" indent="0">
              <a:buNone/>
            </a:pPr>
            <a:r>
              <a:rPr lang="en-US" altLang="en-US" sz="1600" kern="1200">
                <a:solidFill>
                  <a:schemeClr val="tx1"/>
                </a:solidFill>
                <a:latin typeface="+mn-lt"/>
                <a:ea typeface="+mn-ea"/>
                <a:cs typeface="+mn-cs"/>
              </a:rPr>
              <a:t>Handling missing data</a:t>
            </a:r>
          </a:p>
        </p:txBody>
      </p:sp>
      <p:pic>
        <p:nvPicPr>
          <p:cNvPr id="7" name="Picture 6">
            <a:extLst>
              <a:ext uri="{FF2B5EF4-FFF2-40B4-BE49-F238E27FC236}">
                <a16:creationId xmlns:a16="http://schemas.microsoft.com/office/drawing/2014/main" id="{5C8A9C86-AAEB-CDBC-BC3B-A07273A484D3}"/>
              </a:ext>
            </a:extLst>
          </p:cNvPr>
          <p:cNvPicPr>
            <a:picLocks noChangeAspect="1"/>
          </p:cNvPicPr>
          <p:nvPr/>
        </p:nvPicPr>
        <p:blipFill>
          <a:blip r:embed="rId2"/>
          <a:stretch>
            <a:fillRect/>
          </a:stretch>
        </p:blipFill>
        <p:spPr>
          <a:xfrm>
            <a:off x="545238" y="1334153"/>
            <a:ext cx="7608304" cy="4260650"/>
          </a:xfrm>
          <a:prstGeom prst="rect">
            <a:avLst/>
          </a:prstGeom>
        </p:spPr>
      </p:pic>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el 1">
            <a:extLst>
              <a:ext uri="{FF2B5EF4-FFF2-40B4-BE49-F238E27FC236}">
                <a16:creationId xmlns:a16="http://schemas.microsoft.com/office/drawing/2014/main" id="{39DAB650-1B44-07A8-A558-CB37EFB70CF4}"/>
              </a:ext>
            </a:extLst>
          </p:cNvPr>
          <p:cNvSpPr>
            <a:spLocks noGrp="1"/>
          </p:cNvSpPr>
          <p:nvPr>
            <p:ph type="title"/>
          </p:nvPr>
        </p:nvSpPr>
        <p:spPr>
          <a:xfrm>
            <a:off x="686834" y="1153572"/>
            <a:ext cx="3200400" cy="4461163"/>
          </a:xfrm>
        </p:spPr>
        <p:txBody>
          <a:bodyPr>
            <a:normAutofit/>
          </a:bodyPr>
          <a:lstStyle/>
          <a:p>
            <a:r>
              <a:rPr lang="en-GB" altLang="en-US" b="1">
                <a:solidFill>
                  <a:srgbClr val="FFFFFF"/>
                </a:solidFill>
              </a:rPr>
              <a:t>Several methods of checking if data is normally distributed</a:t>
            </a:r>
            <a:endParaRPr lang="en-GB" altLang="en-US">
              <a:solidFill>
                <a:srgbClr val="FFFFFF"/>
              </a:solidFill>
            </a:endParaRPr>
          </a:p>
        </p:txBody>
      </p:sp>
      <p:sp>
        <p:nvSpPr>
          <p:cNvPr id="17411" name="Inhaltsplatzhalter 2">
            <a:extLst>
              <a:ext uri="{FF2B5EF4-FFF2-40B4-BE49-F238E27FC236}">
                <a16:creationId xmlns:a16="http://schemas.microsoft.com/office/drawing/2014/main" id="{D5A9770F-2D1F-6401-23B9-8C2C5809E7FF}"/>
              </a:ext>
            </a:extLst>
          </p:cNvPr>
          <p:cNvSpPr>
            <a:spLocks noGrp="1"/>
          </p:cNvSpPr>
          <p:nvPr>
            <p:ph idx="1"/>
          </p:nvPr>
        </p:nvSpPr>
        <p:spPr>
          <a:xfrm>
            <a:off x="4447308" y="591344"/>
            <a:ext cx="6906491" cy="5585619"/>
          </a:xfrm>
        </p:spPr>
        <p:txBody>
          <a:bodyPr anchor="ctr">
            <a:normAutofit/>
          </a:bodyPr>
          <a:lstStyle/>
          <a:p>
            <a:r>
              <a:rPr lang="en-GB" altLang="en-US">
                <a:latin typeface="Times New Roman" panose="02020603050405020304" pitchFamily="18" charset="0"/>
                <a:cs typeface="Times New Roman" panose="02020603050405020304" pitchFamily="18" charset="0"/>
              </a:rPr>
              <a:t>  </a:t>
            </a:r>
            <a:r>
              <a:rPr lang="en-GB" altLang="en-US" dirty="0"/>
              <a:t>Checking the histograms plots. Bell-shaped histogram plots = normal distribution (Field, 2005, 2009)</a:t>
            </a:r>
          </a:p>
          <a:p>
            <a:pPr>
              <a:buFont typeface="Wingdings 2" panose="05020102010507070707" pitchFamily="18" charset="2"/>
              <a:buNone/>
            </a:pPr>
            <a:endParaRPr lang="en-GB" altLang="en-US" dirty="0"/>
          </a:p>
          <a:p>
            <a:r>
              <a:rPr lang="en-GB" altLang="en-US" dirty="0"/>
              <a:t>2. Check the skewness and kurtosis estimates</a:t>
            </a:r>
          </a:p>
          <a:p>
            <a:r>
              <a:rPr lang="en-GB" altLang="en-US" dirty="0"/>
              <a:t>Skewness can be determined by comparing the mean and median values for each variable.      When values are close, normal distribution conclusion is legitimate (Diamantopoulo and Schlegelmilch, 1997; Field, 2005 and 2009)</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el 1">
            <a:extLst>
              <a:ext uri="{FF2B5EF4-FFF2-40B4-BE49-F238E27FC236}">
                <a16:creationId xmlns:a16="http://schemas.microsoft.com/office/drawing/2014/main" id="{8C444500-51C1-4999-8986-E101CBA1E23B}"/>
              </a:ext>
            </a:extLst>
          </p:cNvPr>
          <p:cNvSpPr>
            <a:spLocks noGrp="1"/>
          </p:cNvSpPr>
          <p:nvPr>
            <p:ph type="title"/>
          </p:nvPr>
        </p:nvSpPr>
        <p:spPr>
          <a:xfrm>
            <a:off x="1524000" y="1"/>
            <a:ext cx="9144000" cy="620713"/>
          </a:xfrm>
        </p:spPr>
        <p:txBody>
          <a:bodyPr/>
          <a:lstStyle/>
          <a:p>
            <a:pPr algn="ctr"/>
            <a:r>
              <a:rPr lang="en-GB" altLang="en-US" sz="3200" b="1"/>
              <a:t>Ensuring Normality of Distribution</a:t>
            </a:r>
            <a:endParaRPr lang="en-GB" altLang="en-US" sz="3200"/>
          </a:p>
        </p:txBody>
      </p:sp>
      <p:sp>
        <p:nvSpPr>
          <p:cNvPr id="18435" name="Inhaltsplatzhalter 2">
            <a:extLst>
              <a:ext uri="{FF2B5EF4-FFF2-40B4-BE49-F238E27FC236}">
                <a16:creationId xmlns:a16="http://schemas.microsoft.com/office/drawing/2014/main" id="{CB4A5608-66E4-7C26-7B28-986DDF9E2DDE}"/>
              </a:ext>
            </a:extLst>
          </p:cNvPr>
          <p:cNvSpPr>
            <a:spLocks noGrp="1"/>
          </p:cNvSpPr>
          <p:nvPr>
            <p:ph idx="1"/>
          </p:nvPr>
        </p:nvSpPr>
        <p:spPr>
          <a:xfrm>
            <a:off x="1523999" y="692150"/>
            <a:ext cx="9503301" cy="5151532"/>
          </a:xfrm>
        </p:spPr>
        <p:txBody>
          <a:bodyPr>
            <a:normAutofit lnSpcReduction="10000"/>
          </a:bodyPr>
          <a:lstStyle/>
          <a:p>
            <a:pPr>
              <a:buFont typeface="Wingdings 2" panose="05020102010507070707" pitchFamily="18" charset="2"/>
              <a:buNone/>
            </a:pPr>
            <a:r>
              <a:rPr lang="en-GB" altLang="en-US" sz="3200" dirty="0"/>
              <a:t>  </a:t>
            </a:r>
            <a:r>
              <a:rPr lang="en-GB" altLang="en-US" sz="3200" dirty="0" err="1"/>
              <a:t>Kutorsis</a:t>
            </a:r>
            <a:r>
              <a:rPr lang="en-GB" altLang="en-US" sz="3200" dirty="0"/>
              <a:t> values should ideally be close to zero ((e.g. Field, 2009 and 2005; George and Mallery, 2010). To conclude that there is normal distribution in data, the kurtosis values should range between -2 and +2 ((George and Mallery, 2010).</a:t>
            </a:r>
          </a:p>
          <a:p>
            <a:r>
              <a:rPr lang="en-GB" altLang="en-US" sz="3200" dirty="0"/>
              <a:t>3. Carry out a significance test - significance tests such as Kolmogorov-Smirnov and Shapiro-Wilk tests (e.g. Field, 2005; 2009). If significance level shows (p &lt;.05), it implies there is deviation from normal distribution</a:t>
            </a:r>
          </a:p>
          <a:p>
            <a:r>
              <a:rPr lang="en-GB" altLang="en-US" sz="3200" dirty="0"/>
              <a:t>Data cannot be perfectly normally distributed, Approximate normal distribution will do.</a:t>
            </a:r>
          </a:p>
          <a:p>
            <a:endParaRPr lang="en-GB" altLang="en-US" sz="3200" dirty="0"/>
          </a:p>
        </p:txBody>
      </p:sp>
      <p:grpSp>
        <p:nvGrpSpPr>
          <p:cNvPr id="2" name="Group 1">
            <a:extLst>
              <a:ext uri="{FF2B5EF4-FFF2-40B4-BE49-F238E27FC236}">
                <a16:creationId xmlns:a16="http://schemas.microsoft.com/office/drawing/2014/main" id="{3A8E3341-83D0-ECD5-C7D8-EE9EA572039C}"/>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7815F3F-1BE8-F435-3E15-68E99D21AAF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27085890-EA33-4921-7FFC-3790703EAED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B48CDF6-26EA-46DB-E402-41E9ED0130F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A8FDA063-298B-2CBA-1909-C1F3B3E7AE5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Inhaltsplatzhalter 2">
            <a:extLst>
              <a:ext uri="{FF2B5EF4-FFF2-40B4-BE49-F238E27FC236}">
                <a16:creationId xmlns:a16="http://schemas.microsoft.com/office/drawing/2014/main" id="{7921D6A0-E8CB-5CD3-3A9E-476127D5D9E3}"/>
              </a:ext>
            </a:extLst>
          </p:cNvPr>
          <p:cNvSpPr>
            <a:spLocks noGrp="1"/>
          </p:cNvSpPr>
          <p:nvPr>
            <p:ph idx="1"/>
          </p:nvPr>
        </p:nvSpPr>
        <p:spPr>
          <a:xfrm>
            <a:off x="1524000" y="0"/>
            <a:ext cx="9144000" cy="6858000"/>
          </a:xfrm>
        </p:spPr>
        <p:txBody>
          <a:bodyPr/>
          <a:lstStyle/>
          <a:p>
            <a:pPr algn="ctr"/>
            <a:r>
              <a:rPr lang="en-GB" altLang="en-US" b="1"/>
              <a:t>Parametric and Non Parametric Analysis</a:t>
            </a:r>
          </a:p>
          <a:p>
            <a:endParaRPr lang="de-DE" altLang="en-US" b="1"/>
          </a:p>
          <a:p>
            <a:pPr>
              <a:buFont typeface="Wingdings 2" panose="05020102010507070707" pitchFamily="18" charset="2"/>
              <a:buNone/>
            </a:pPr>
            <a:endParaRPr lang="en-GB" altLang="en-US" b="1"/>
          </a:p>
        </p:txBody>
      </p:sp>
      <p:graphicFrame>
        <p:nvGraphicFramePr>
          <p:cNvPr id="3" name="Tabelle 2">
            <a:extLst>
              <a:ext uri="{FF2B5EF4-FFF2-40B4-BE49-F238E27FC236}">
                <a16:creationId xmlns:a16="http://schemas.microsoft.com/office/drawing/2014/main" id="{2C32FE1C-9EC5-8F45-2D6C-C0CFED2B5136}"/>
              </a:ext>
            </a:extLst>
          </p:cNvPr>
          <p:cNvGraphicFramePr>
            <a:graphicFrameLocks noGrp="1"/>
          </p:cNvGraphicFramePr>
          <p:nvPr/>
        </p:nvGraphicFramePr>
        <p:xfrm>
          <a:off x="875980" y="692150"/>
          <a:ext cx="10550178" cy="2354897"/>
        </p:xfrm>
        <a:graphic>
          <a:graphicData uri="http://schemas.openxmlformats.org/drawingml/2006/table">
            <a:tbl>
              <a:tblPr firstRow="1" bandRow="1">
                <a:tableStyleId>{5C22544A-7EE6-4342-B048-85BDC9FD1C3A}</a:tableStyleId>
              </a:tblPr>
              <a:tblGrid>
                <a:gridCol w="3180399">
                  <a:extLst>
                    <a:ext uri="{9D8B030D-6E8A-4147-A177-3AD203B41FA5}">
                      <a16:colId xmlns:a16="http://schemas.microsoft.com/office/drawing/2014/main" val="20000"/>
                    </a:ext>
                  </a:extLst>
                </a:gridCol>
                <a:gridCol w="3180399">
                  <a:extLst>
                    <a:ext uri="{9D8B030D-6E8A-4147-A177-3AD203B41FA5}">
                      <a16:colId xmlns:a16="http://schemas.microsoft.com/office/drawing/2014/main" val="20001"/>
                    </a:ext>
                  </a:extLst>
                </a:gridCol>
                <a:gridCol w="4189380">
                  <a:extLst>
                    <a:ext uri="{9D8B030D-6E8A-4147-A177-3AD203B41FA5}">
                      <a16:colId xmlns:a16="http://schemas.microsoft.com/office/drawing/2014/main" val="20002"/>
                    </a:ext>
                  </a:extLst>
                </a:gridCol>
              </a:tblGrid>
              <a:tr h="568867">
                <a:tc gridSpan="3">
                  <a:txBody>
                    <a:bodyPr/>
                    <a:lstStyle/>
                    <a:p>
                      <a:pPr algn="ctr"/>
                      <a:r>
                        <a:rPr lang="de-DE" sz="2800" dirty="0"/>
                        <a:t>Tests of Comparison</a:t>
                      </a:r>
                      <a:endParaRPr lang="en-GB" sz="2800" dirty="0"/>
                    </a:p>
                  </a:txBody>
                  <a:tcPr marL="91449" marR="91449" marT="45727" marB="45727"/>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648296">
                <a:tc>
                  <a:txBody>
                    <a:bodyPr/>
                    <a:lstStyle/>
                    <a:p>
                      <a:r>
                        <a:rPr lang="de-DE" sz="2800" dirty="0"/>
                        <a:t>Number of Groups</a:t>
                      </a:r>
                      <a:endParaRPr lang="en-GB" sz="2800" dirty="0"/>
                    </a:p>
                  </a:txBody>
                  <a:tcPr marL="91449" marR="91449" marT="45727" marB="45727"/>
                </a:tc>
                <a:tc>
                  <a:txBody>
                    <a:bodyPr/>
                    <a:lstStyle/>
                    <a:p>
                      <a:r>
                        <a:rPr lang="de-DE" sz="2800" dirty="0"/>
                        <a:t>Parametric</a:t>
                      </a:r>
                      <a:endParaRPr lang="en-GB" sz="2800" dirty="0"/>
                    </a:p>
                  </a:txBody>
                  <a:tcPr marL="91449" marR="91449" marT="45727" marB="45727"/>
                </a:tc>
                <a:tc>
                  <a:txBody>
                    <a:bodyPr/>
                    <a:lstStyle/>
                    <a:p>
                      <a:r>
                        <a:rPr lang="de-DE" sz="2800" dirty="0"/>
                        <a:t>Non Parametric</a:t>
                      </a:r>
                      <a:endParaRPr lang="en-GB" sz="2800" dirty="0"/>
                    </a:p>
                  </a:txBody>
                  <a:tcPr marL="91449" marR="91449" marT="45727" marB="45727"/>
                </a:tc>
                <a:extLst>
                  <a:ext uri="{0D108BD9-81ED-4DB2-BD59-A6C34878D82A}">
                    <a16:rowId xmlns:a16="http://schemas.microsoft.com/office/drawing/2014/main" val="10001"/>
                  </a:ext>
                </a:extLst>
              </a:tr>
              <a:tr h="568867">
                <a:tc>
                  <a:txBody>
                    <a:bodyPr/>
                    <a:lstStyle/>
                    <a:p>
                      <a:r>
                        <a:rPr lang="de-DE" sz="2800" dirty="0"/>
                        <a:t>2 </a:t>
                      </a:r>
                      <a:r>
                        <a:rPr lang="de-DE" sz="2800" dirty="0" err="1"/>
                        <a:t>groups</a:t>
                      </a:r>
                      <a:r>
                        <a:rPr lang="de-DE" sz="2800" dirty="0"/>
                        <a:t> </a:t>
                      </a:r>
                      <a:endParaRPr lang="en-GB" sz="2800" dirty="0"/>
                    </a:p>
                  </a:txBody>
                  <a:tcPr marL="91449" marR="91449" marT="45727" marB="45727"/>
                </a:tc>
                <a:tc>
                  <a:txBody>
                    <a:bodyPr/>
                    <a:lstStyle/>
                    <a:p>
                      <a:r>
                        <a:rPr lang="de-DE" sz="2800" dirty="0"/>
                        <a:t>t-</a:t>
                      </a:r>
                      <a:r>
                        <a:rPr lang="de-DE" sz="2800" dirty="0" err="1"/>
                        <a:t>test</a:t>
                      </a:r>
                      <a:endParaRPr lang="en-GB" sz="2800" dirty="0"/>
                    </a:p>
                  </a:txBody>
                  <a:tcPr marL="91449" marR="91449" marT="45727" marB="45727"/>
                </a:tc>
                <a:tc>
                  <a:txBody>
                    <a:bodyPr/>
                    <a:lstStyle/>
                    <a:p>
                      <a:r>
                        <a:rPr lang="de-DE" sz="2800" dirty="0"/>
                        <a:t>Chi-</a:t>
                      </a:r>
                      <a:r>
                        <a:rPr lang="de-DE" sz="2800" dirty="0" err="1"/>
                        <a:t>square</a:t>
                      </a:r>
                      <a:endParaRPr lang="en-GB" sz="2800" dirty="0"/>
                    </a:p>
                  </a:txBody>
                  <a:tcPr marL="91449" marR="91449" marT="45727" marB="45727"/>
                </a:tc>
                <a:extLst>
                  <a:ext uri="{0D108BD9-81ED-4DB2-BD59-A6C34878D82A}">
                    <a16:rowId xmlns:a16="http://schemas.microsoft.com/office/drawing/2014/main" val="10002"/>
                  </a:ext>
                </a:extLst>
              </a:tr>
              <a:tr h="568867">
                <a:tc>
                  <a:txBody>
                    <a:bodyPr/>
                    <a:lstStyle/>
                    <a:p>
                      <a:r>
                        <a:rPr lang="de-DE" sz="2800" dirty="0"/>
                        <a:t>More </a:t>
                      </a:r>
                      <a:r>
                        <a:rPr lang="de-DE" sz="2800" dirty="0" err="1"/>
                        <a:t>than</a:t>
                      </a:r>
                      <a:r>
                        <a:rPr lang="de-DE" sz="2800" dirty="0"/>
                        <a:t> 2 </a:t>
                      </a:r>
                      <a:r>
                        <a:rPr lang="de-DE" sz="2800" dirty="0" err="1"/>
                        <a:t>groups</a:t>
                      </a:r>
                      <a:endParaRPr lang="en-GB" sz="2800" dirty="0"/>
                    </a:p>
                  </a:txBody>
                  <a:tcPr marL="91449" marR="91449" marT="45727" marB="45727"/>
                </a:tc>
                <a:tc>
                  <a:txBody>
                    <a:bodyPr/>
                    <a:lstStyle/>
                    <a:p>
                      <a:r>
                        <a:rPr lang="de-DE" sz="2800" dirty="0" err="1"/>
                        <a:t>Anova</a:t>
                      </a:r>
                      <a:endParaRPr lang="en-GB" sz="2800" dirty="0"/>
                    </a:p>
                  </a:txBody>
                  <a:tcPr marL="91449" marR="91449" marT="45727" marB="45727"/>
                </a:tc>
                <a:tc>
                  <a:txBody>
                    <a:bodyPr/>
                    <a:lstStyle/>
                    <a:p>
                      <a:r>
                        <a:rPr lang="de-DE" sz="2800" dirty="0" err="1"/>
                        <a:t>Kruskall</a:t>
                      </a:r>
                      <a:r>
                        <a:rPr lang="de-DE" sz="2800" dirty="0"/>
                        <a:t>-Wallis</a:t>
                      </a:r>
                      <a:endParaRPr lang="en-GB" sz="2800" dirty="0"/>
                    </a:p>
                  </a:txBody>
                  <a:tcPr marL="91449" marR="91449" marT="45727" marB="45727"/>
                </a:tc>
                <a:extLst>
                  <a:ext uri="{0D108BD9-81ED-4DB2-BD59-A6C34878D82A}">
                    <a16:rowId xmlns:a16="http://schemas.microsoft.com/office/drawing/2014/main" val="10003"/>
                  </a:ext>
                </a:extLst>
              </a:tr>
            </a:tbl>
          </a:graphicData>
        </a:graphic>
      </p:graphicFrame>
      <p:graphicFrame>
        <p:nvGraphicFramePr>
          <p:cNvPr id="4" name="Tabelle 3">
            <a:extLst>
              <a:ext uri="{FF2B5EF4-FFF2-40B4-BE49-F238E27FC236}">
                <a16:creationId xmlns:a16="http://schemas.microsoft.com/office/drawing/2014/main" id="{9DF6FFAD-EBBD-B24D-E048-89364967BA85}"/>
              </a:ext>
            </a:extLst>
          </p:cNvPr>
          <p:cNvGraphicFramePr>
            <a:graphicFrameLocks noGrp="1"/>
          </p:cNvGraphicFramePr>
          <p:nvPr/>
        </p:nvGraphicFramePr>
        <p:xfrm>
          <a:off x="994913" y="3424524"/>
          <a:ext cx="10426461" cy="2386013"/>
        </p:xfrm>
        <a:graphic>
          <a:graphicData uri="http://schemas.openxmlformats.org/drawingml/2006/table">
            <a:tbl>
              <a:tblPr firstRow="1" bandRow="1">
                <a:tableStyleId>{5C22544A-7EE6-4342-B048-85BDC9FD1C3A}</a:tableStyleId>
              </a:tblPr>
              <a:tblGrid>
                <a:gridCol w="5086635">
                  <a:extLst>
                    <a:ext uri="{9D8B030D-6E8A-4147-A177-3AD203B41FA5}">
                      <a16:colId xmlns:a16="http://schemas.microsoft.com/office/drawing/2014/main" val="20000"/>
                    </a:ext>
                  </a:extLst>
                </a:gridCol>
                <a:gridCol w="5339826">
                  <a:extLst>
                    <a:ext uri="{9D8B030D-6E8A-4147-A177-3AD203B41FA5}">
                      <a16:colId xmlns:a16="http://schemas.microsoft.com/office/drawing/2014/main" val="20001"/>
                    </a:ext>
                  </a:extLst>
                </a:gridCol>
              </a:tblGrid>
              <a:tr h="720374">
                <a:tc gridSpan="2">
                  <a:txBody>
                    <a:bodyPr/>
                    <a:lstStyle/>
                    <a:p>
                      <a:pPr algn="ctr"/>
                      <a:r>
                        <a:rPr lang="de-DE" sz="2800" dirty="0"/>
                        <a:t>Correlation Analysis</a:t>
                      </a:r>
                      <a:endParaRPr lang="en-GB" sz="2800" dirty="0"/>
                    </a:p>
                  </a:txBody>
                  <a:tcPr marL="91431" marR="91431" marT="45739" marB="45739"/>
                </a:tc>
                <a:tc hMerge="1">
                  <a:txBody>
                    <a:bodyPr/>
                    <a:lstStyle/>
                    <a:p>
                      <a:endParaRPr lang="en-GB" dirty="0"/>
                    </a:p>
                  </a:txBody>
                  <a:tcPr/>
                </a:tc>
                <a:extLst>
                  <a:ext uri="{0D108BD9-81ED-4DB2-BD59-A6C34878D82A}">
                    <a16:rowId xmlns:a16="http://schemas.microsoft.com/office/drawing/2014/main" val="10000"/>
                  </a:ext>
                </a:extLst>
              </a:tr>
              <a:tr h="720374">
                <a:tc>
                  <a:txBody>
                    <a:bodyPr/>
                    <a:lstStyle/>
                    <a:p>
                      <a:r>
                        <a:rPr lang="de-DE" sz="2800" dirty="0"/>
                        <a:t>Parametric</a:t>
                      </a:r>
                      <a:endParaRPr lang="en-GB" sz="2800" dirty="0"/>
                    </a:p>
                  </a:txBody>
                  <a:tcPr marL="91431" marR="91431" marT="45739" marB="45739"/>
                </a:tc>
                <a:tc>
                  <a:txBody>
                    <a:bodyPr/>
                    <a:lstStyle/>
                    <a:p>
                      <a:r>
                        <a:rPr lang="de-DE" sz="2800" dirty="0"/>
                        <a:t>Non Parametric</a:t>
                      </a:r>
                      <a:endParaRPr lang="en-GB" sz="2800" dirty="0"/>
                    </a:p>
                  </a:txBody>
                  <a:tcPr marL="91431" marR="91431" marT="45739" marB="45739"/>
                </a:tc>
                <a:extLst>
                  <a:ext uri="{0D108BD9-81ED-4DB2-BD59-A6C34878D82A}">
                    <a16:rowId xmlns:a16="http://schemas.microsoft.com/office/drawing/2014/main" val="10001"/>
                  </a:ext>
                </a:extLst>
              </a:tr>
              <a:tr h="945265">
                <a:tc>
                  <a:txBody>
                    <a:bodyPr/>
                    <a:lstStyle/>
                    <a:p>
                      <a:r>
                        <a:rPr lang="de-DE" sz="2800" dirty="0"/>
                        <a:t>Pearson</a:t>
                      </a:r>
                      <a:r>
                        <a:rPr lang="de-DE" sz="2800" baseline="0" dirty="0"/>
                        <a:t> r Correlation</a:t>
                      </a:r>
                      <a:endParaRPr lang="en-GB" sz="2800" dirty="0"/>
                    </a:p>
                  </a:txBody>
                  <a:tcPr marL="91431" marR="91431" marT="45739" marB="45739"/>
                </a:tc>
                <a:tc>
                  <a:txBody>
                    <a:bodyPr/>
                    <a:lstStyle/>
                    <a:p>
                      <a:r>
                        <a:rPr lang="de-DE" sz="2800" dirty="0"/>
                        <a:t>Spearman rank</a:t>
                      </a:r>
                      <a:r>
                        <a:rPr lang="de-DE" sz="2800" baseline="0" dirty="0"/>
                        <a:t> Correlation</a:t>
                      </a:r>
                      <a:endParaRPr lang="en-GB" sz="2800" dirty="0"/>
                    </a:p>
                  </a:txBody>
                  <a:tcPr marL="91431" marR="91431" marT="45739" marB="45739"/>
                </a:tc>
                <a:extLst>
                  <a:ext uri="{0D108BD9-81ED-4DB2-BD59-A6C34878D82A}">
                    <a16:rowId xmlns:a16="http://schemas.microsoft.com/office/drawing/2014/main" val="10002"/>
                  </a:ext>
                </a:extLst>
              </a:tr>
            </a:tbl>
          </a:graphicData>
        </a:graphic>
      </p:graphicFrame>
      <p:grpSp>
        <p:nvGrpSpPr>
          <p:cNvPr id="2" name="Group 1">
            <a:extLst>
              <a:ext uri="{FF2B5EF4-FFF2-40B4-BE49-F238E27FC236}">
                <a16:creationId xmlns:a16="http://schemas.microsoft.com/office/drawing/2014/main" id="{C7B1AD31-40CE-9192-F2D1-DACA4BCC101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5FF7A95D-4940-9D78-7D7A-33267A6A50B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F72956D6-70EF-1ED1-8250-B55D316D9C4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5462800-4D61-F6A2-43AC-D0619EC37DB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F651A481-DC79-8048-E2F5-324504612E0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Inhaltsplatzhalter 2">
            <a:extLst>
              <a:ext uri="{FF2B5EF4-FFF2-40B4-BE49-F238E27FC236}">
                <a16:creationId xmlns:a16="http://schemas.microsoft.com/office/drawing/2014/main" id="{21C10A7B-3EE2-7DF3-EE75-FB610B003A9A}"/>
              </a:ext>
            </a:extLst>
          </p:cNvPr>
          <p:cNvSpPr>
            <a:spLocks noGrp="1"/>
          </p:cNvSpPr>
          <p:nvPr>
            <p:ph idx="1"/>
          </p:nvPr>
        </p:nvSpPr>
        <p:spPr>
          <a:xfrm>
            <a:off x="1524000" y="188914"/>
            <a:ext cx="9144000" cy="6840537"/>
          </a:xfrm>
        </p:spPr>
        <p:txBody>
          <a:bodyPr/>
          <a:lstStyle/>
          <a:p>
            <a:pPr algn="ct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Q &amp; A 1</a:t>
            </a:r>
          </a:p>
          <a:p>
            <a:pPr>
              <a:buFont typeface="Wingdings 2" panose="05020102010507070707" pitchFamily="18" charset="2"/>
              <a:buNone/>
            </a:pPr>
            <a:endParaRPr lang="de-DE" altLang="en-US" sz="360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        Using Mixed-Method Approach</a:t>
            </a:r>
          </a:p>
          <a:p>
            <a:pPr>
              <a:buFont typeface="Wingdings 2" panose="05020102010507070707" pitchFamily="18" charset="2"/>
              <a:buNone/>
            </a:pPr>
            <a:endParaRPr lang="de-DE" altLang="en-US" sz="360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                           Why </a:t>
            </a:r>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                            and </a:t>
            </a:r>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                            How</a:t>
            </a:r>
          </a:p>
          <a:p>
            <a:pPr>
              <a:buFont typeface="Wingdings 2" panose="05020102010507070707" pitchFamily="18" charset="2"/>
              <a:buNone/>
            </a:pPr>
            <a:endParaRPr lang="de-DE" altLang="en-US">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F11C308B-C8F9-41B1-0BB8-D3A307C0AB4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3726D2C1-7EF0-B1FA-DB7C-2D4B5AA9C83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79857400-AB88-7615-814B-9B377B7EC05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A95E86A-B501-C39B-2035-4E93CC37278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B482C5D-2BDC-EE20-5FAB-ED198D142FD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el 1">
            <a:extLst>
              <a:ext uri="{FF2B5EF4-FFF2-40B4-BE49-F238E27FC236}">
                <a16:creationId xmlns:a16="http://schemas.microsoft.com/office/drawing/2014/main" id="{B675EA09-63C7-DCCB-8680-62F6A0AB15D3}"/>
              </a:ext>
            </a:extLst>
          </p:cNvPr>
          <p:cNvSpPr>
            <a:spLocks noGrp="1"/>
          </p:cNvSpPr>
          <p:nvPr>
            <p:ph type="title"/>
          </p:nvPr>
        </p:nvSpPr>
        <p:spPr>
          <a:xfrm>
            <a:off x="1919288" y="1"/>
            <a:ext cx="8229600" cy="981075"/>
          </a:xfrm>
        </p:spPr>
        <p:txBody>
          <a:bodyPr/>
          <a:lstStyle/>
          <a:p>
            <a:pPr algn="ctr"/>
            <a:r>
              <a:rPr lang="en-US" altLang="en-US" sz="3200">
                <a:latin typeface="Times New Roman" panose="02020603050405020304" pitchFamily="18" charset="0"/>
                <a:cs typeface="Times New Roman" panose="02020603050405020304" pitchFamily="18" charset="0"/>
              </a:rPr>
              <a:t>Q &amp; A2</a:t>
            </a:r>
          </a:p>
        </p:txBody>
      </p:sp>
      <p:sp>
        <p:nvSpPr>
          <p:cNvPr id="21507" name="Inhaltsplatzhalter 2">
            <a:extLst>
              <a:ext uri="{FF2B5EF4-FFF2-40B4-BE49-F238E27FC236}">
                <a16:creationId xmlns:a16="http://schemas.microsoft.com/office/drawing/2014/main" id="{372F2527-A1D1-7F96-0290-04A1ECF169DF}"/>
              </a:ext>
            </a:extLst>
          </p:cNvPr>
          <p:cNvSpPr>
            <a:spLocks noGrp="1"/>
          </p:cNvSpPr>
          <p:nvPr>
            <p:ph idx="1"/>
          </p:nvPr>
        </p:nvSpPr>
        <p:spPr>
          <a:xfrm>
            <a:off x="1524000" y="1484313"/>
            <a:ext cx="9144000" cy="5257800"/>
          </a:xfrm>
        </p:spPr>
        <p:txBody>
          <a:bodyPr/>
          <a:lstStyle/>
          <a:p>
            <a:pPr>
              <a:defRPr/>
            </a:pPr>
            <a:r>
              <a:rPr lang="en-US" altLang="en-DE" sz="3200" dirty="0">
                <a:latin typeface="Times New Roman" panose="02020603050405020304" pitchFamily="18" charset="0"/>
                <a:cs typeface="Times New Roman" panose="02020603050405020304" pitchFamily="18" charset="0"/>
              </a:rPr>
              <a:t>What analytical Approach to take? </a:t>
            </a:r>
          </a:p>
          <a:p>
            <a:pPr marL="0" indent="0">
              <a:buNone/>
              <a:defRPr/>
            </a:pPr>
            <a:endParaRPr lang="en-US" altLang="en-DE" sz="3200" dirty="0">
              <a:latin typeface="Times New Roman" panose="02020603050405020304" pitchFamily="18" charset="0"/>
              <a:cs typeface="Times New Roman" panose="02020603050405020304" pitchFamily="18" charset="0"/>
            </a:endParaRPr>
          </a:p>
          <a:p>
            <a:pPr marL="0" indent="0">
              <a:buNone/>
              <a:defRPr/>
            </a:pPr>
            <a:r>
              <a:rPr lang="en-US" altLang="en-DE" sz="3200" dirty="0">
                <a:latin typeface="Times New Roman" panose="02020603050405020304" pitchFamily="18" charset="0"/>
                <a:cs typeface="Times New Roman" panose="02020603050405020304" pitchFamily="18" charset="0"/>
              </a:rPr>
              <a:t>                           Parametric Analysis</a:t>
            </a:r>
          </a:p>
          <a:p>
            <a:pPr marL="0" indent="0">
              <a:buNone/>
              <a:defRPr/>
            </a:pPr>
            <a:r>
              <a:rPr lang="en-US" altLang="en-DE" sz="3200" dirty="0">
                <a:latin typeface="Times New Roman" panose="02020603050405020304" pitchFamily="18" charset="0"/>
                <a:cs typeface="Times New Roman" panose="02020603050405020304" pitchFamily="18" charset="0"/>
              </a:rPr>
              <a:t>                                         Or </a:t>
            </a:r>
          </a:p>
          <a:p>
            <a:pPr marL="0" indent="0">
              <a:buNone/>
              <a:defRPr/>
            </a:pPr>
            <a:r>
              <a:rPr lang="en-US" altLang="en-DE" sz="3200" dirty="0">
                <a:latin typeface="Times New Roman" panose="02020603050405020304" pitchFamily="18" charset="0"/>
                <a:cs typeface="Times New Roman" panose="02020603050405020304" pitchFamily="18" charset="0"/>
              </a:rPr>
              <a:t>                          Non-Parametric Analysis</a:t>
            </a:r>
          </a:p>
          <a:p>
            <a:pPr marL="0" indent="0">
              <a:buNone/>
              <a:defRPr/>
            </a:pPr>
            <a:endParaRPr lang="en-US" altLang="en-DE" sz="3200" dirty="0">
              <a:latin typeface="Times New Roman" panose="02020603050405020304" pitchFamily="18" charset="0"/>
              <a:cs typeface="Times New Roman" panose="02020603050405020304" pitchFamily="18" charset="0"/>
            </a:endParaRPr>
          </a:p>
          <a:p>
            <a:pPr marL="0" indent="0">
              <a:buNone/>
              <a:defRPr/>
            </a:pPr>
            <a:r>
              <a:rPr lang="en-US" altLang="en-DE" sz="3200" dirty="0">
                <a:latin typeface="Times New Roman" panose="02020603050405020304" pitchFamily="18" charset="0"/>
                <a:cs typeface="Times New Roman" panose="02020603050405020304" pitchFamily="18" charset="0"/>
              </a:rPr>
              <a:t>     Normal Distribution of Data</a:t>
            </a:r>
          </a:p>
        </p:txBody>
      </p:sp>
      <p:grpSp>
        <p:nvGrpSpPr>
          <p:cNvPr id="2" name="Group 1">
            <a:extLst>
              <a:ext uri="{FF2B5EF4-FFF2-40B4-BE49-F238E27FC236}">
                <a16:creationId xmlns:a16="http://schemas.microsoft.com/office/drawing/2014/main" id="{408524AB-444F-DDB1-DDBF-E393AAA66D4A}"/>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5437D5E-E3B9-3B58-D646-4AC79017D2F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B3C668E-B1BD-CD15-2E22-211FA9B8D3B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D748CCBC-8F78-2829-6985-262D5322164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609C00BE-20B9-8BDA-5083-CC635E9EDAA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9A724D6-8486-6F16-CF72-D83D49999337}"/>
              </a:ext>
            </a:extLst>
          </p:cNvPr>
          <p:cNvSpPr>
            <a:spLocks noGrp="1"/>
          </p:cNvSpPr>
          <p:nvPr>
            <p:ph type="title"/>
          </p:nvPr>
        </p:nvSpPr>
        <p:spPr>
          <a:xfrm>
            <a:off x="479394" y="1070800"/>
            <a:ext cx="3939688" cy="5583126"/>
          </a:xfrm>
        </p:spPr>
        <p:txBody>
          <a:bodyPr>
            <a:normAutofit/>
          </a:bodyPr>
          <a:lstStyle/>
          <a:p>
            <a:pPr algn="r"/>
            <a:r>
              <a:rPr lang="en-GB" altLang="en-US" sz="5600" b="1">
                <a:latin typeface="Times New Roman" panose="02020603050405020304" pitchFamily="18" charset="0"/>
                <a:cs typeface="Times New Roman" panose="02020603050405020304" pitchFamily="18" charset="0"/>
              </a:rPr>
              <a:t>Descriptive Statistics</a:t>
            </a:r>
            <a:endParaRPr lang="en-US" altLang="en-US" sz="5600" b="1">
              <a:latin typeface="Times New Roman" panose="02020603050405020304" pitchFamily="18" charset="0"/>
              <a:cs typeface="Times New Roman" panose="02020603050405020304" pitchFamily="18" charset="0"/>
            </a:endParaRPr>
          </a:p>
        </p:txBody>
      </p:sp>
      <p:graphicFrame>
        <p:nvGraphicFramePr>
          <p:cNvPr id="24596" name="Content Placeholder 2">
            <a:extLst>
              <a:ext uri="{FF2B5EF4-FFF2-40B4-BE49-F238E27FC236}">
                <a16:creationId xmlns:a16="http://schemas.microsoft.com/office/drawing/2014/main" id="{C9E120A2-1B1A-E9AD-1A7D-6CD8C62AB3E1}"/>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CEC0BCC-5ADB-A235-4689-C04BE0A9534F}"/>
              </a:ext>
            </a:extLst>
          </p:cNvPr>
          <p:cNvSpPr>
            <a:spLocks noGrp="1"/>
          </p:cNvSpPr>
          <p:nvPr>
            <p:ph type="title"/>
          </p:nvPr>
        </p:nvSpPr>
        <p:spPr>
          <a:xfrm>
            <a:off x="686834" y="1153572"/>
            <a:ext cx="3200400" cy="4461163"/>
          </a:xfrm>
        </p:spPr>
        <p:txBody>
          <a:bodyPr>
            <a:normAutofit/>
          </a:bodyPr>
          <a:lstStyle/>
          <a:p>
            <a:r>
              <a:rPr lang="en-GB" altLang="en-US" dirty="0">
                <a:solidFill>
                  <a:srgbClr val="FF0000"/>
                </a:solidFill>
                <a:latin typeface="Times New Roman" panose="02020603050405020304" pitchFamily="18" charset="0"/>
                <a:cs typeface="Times New Roman" panose="02020603050405020304" pitchFamily="18" charset="0"/>
              </a:rPr>
              <a:t>Descriptive Analysis</a:t>
            </a:r>
            <a:endParaRPr lang="en-US" altLang="en-US" dirty="0">
              <a:solidFill>
                <a:srgbClr val="FF0000"/>
              </a:solidFill>
              <a:latin typeface="Times New Roman" panose="02020603050405020304" pitchFamily="18" charset="0"/>
              <a:cs typeface="Times New Roman" panose="02020603050405020304" pitchFamily="18" charset="0"/>
            </a:endParaRPr>
          </a:p>
        </p:txBody>
      </p:sp>
      <p:sp>
        <p:nvSpPr>
          <p:cNvPr id="25603" name="Content Placeholder 2">
            <a:extLst>
              <a:ext uri="{FF2B5EF4-FFF2-40B4-BE49-F238E27FC236}">
                <a16:creationId xmlns:a16="http://schemas.microsoft.com/office/drawing/2014/main" id="{F9AE6036-507E-BC95-E709-49A33FD87C32}"/>
              </a:ext>
            </a:extLst>
          </p:cNvPr>
          <p:cNvSpPr>
            <a:spLocks noGrp="1"/>
          </p:cNvSpPr>
          <p:nvPr>
            <p:ph idx="1"/>
          </p:nvPr>
        </p:nvSpPr>
        <p:spPr>
          <a:xfrm>
            <a:off x="4447308" y="591344"/>
            <a:ext cx="6906491" cy="5585619"/>
          </a:xfrm>
        </p:spPr>
        <p:txBody>
          <a:bodyPr anchor="ctr">
            <a:normAutofit/>
          </a:bodyPr>
          <a:lstStyle/>
          <a:p>
            <a:r>
              <a:rPr lang="en-GB" altLang="en-US" sz="2200">
                <a:latin typeface="Times New Roman" panose="02020603050405020304" pitchFamily="18" charset="0"/>
                <a:cs typeface="Times New Roman" panose="02020603050405020304" pitchFamily="18" charset="0"/>
              </a:rPr>
              <a:t>Typical Descriptive Statistics would include:</a:t>
            </a:r>
          </a:p>
          <a:p>
            <a:r>
              <a:rPr lang="en-GB" altLang="en-US" sz="2200">
                <a:latin typeface="Times New Roman" panose="02020603050405020304" pitchFamily="18" charset="0"/>
                <a:cs typeface="Times New Roman" panose="02020603050405020304" pitchFamily="18" charset="0"/>
              </a:rPr>
              <a:t>Mean : sum of scores divided by the number of scores</a:t>
            </a:r>
          </a:p>
          <a:p>
            <a:r>
              <a:rPr lang="en-GB" altLang="en-US" sz="2200">
                <a:latin typeface="Times New Roman" panose="02020603050405020304" pitchFamily="18" charset="0"/>
                <a:cs typeface="Times New Roman" panose="02020603050405020304" pitchFamily="18" charset="0"/>
              </a:rPr>
              <a:t>Median: the middle score of all the scores in a distribution</a:t>
            </a:r>
          </a:p>
          <a:p>
            <a:r>
              <a:rPr lang="en-GB" altLang="en-US" sz="2200">
                <a:latin typeface="Times New Roman" panose="02020603050405020304" pitchFamily="18" charset="0"/>
                <a:cs typeface="Times New Roman" panose="02020603050405020304" pitchFamily="18" charset="0"/>
              </a:rPr>
              <a:t>Mode: the value with the greatest frequency in the distribution</a:t>
            </a:r>
          </a:p>
          <a:p>
            <a:r>
              <a:rPr lang="en-GB" altLang="en-US" sz="2200">
                <a:latin typeface="Times New Roman" panose="02020603050405020304" pitchFamily="18" charset="0"/>
                <a:cs typeface="Times New Roman" panose="02020603050405020304" pitchFamily="18" charset="0"/>
              </a:rPr>
              <a:t>Standard Deviations: a commonly used measure of dispersion, it is the square root of the variance</a:t>
            </a:r>
          </a:p>
          <a:p>
            <a:r>
              <a:rPr lang="en-GB" altLang="en-US" sz="2200">
                <a:latin typeface="Times New Roman" panose="02020603050405020304" pitchFamily="18" charset="0"/>
                <a:cs typeface="Times New Roman" panose="02020603050405020304" pitchFamily="18" charset="0"/>
              </a:rPr>
              <a:t>Maximum: Maximum  score on the scale</a:t>
            </a:r>
          </a:p>
          <a:p>
            <a:r>
              <a:rPr lang="en-GB" altLang="en-US" sz="2200">
                <a:latin typeface="Times New Roman" panose="02020603050405020304" pitchFamily="18" charset="0"/>
                <a:cs typeface="Times New Roman" panose="02020603050405020304" pitchFamily="18" charset="0"/>
              </a:rPr>
              <a:t>Minimum: Minimum score on the scale</a:t>
            </a:r>
          </a:p>
          <a:p>
            <a:r>
              <a:rPr lang="en-GB" altLang="en-US" sz="2200">
                <a:latin typeface="Times New Roman" panose="02020603050405020304" pitchFamily="18" charset="0"/>
                <a:cs typeface="Times New Roman" panose="02020603050405020304" pitchFamily="18" charset="0"/>
              </a:rPr>
              <a:t>Range: The distance between the minimum and maximum values</a:t>
            </a:r>
          </a:p>
          <a:p>
            <a:r>
              <a:rPr lang="en-GB" altLang="en-US" sz="2200">
                <a:latin typeface="Times New Roman" panose="02020603050405020304" pitchFamily="18" charset="0"/>
                <a:cs typeface="Times New Roman" panose="02020603050405020304" pitchFamily="18" charset="0"/>
              </a:rPr>
              <a:t>Frequency: The extent of frequency of each point on the scale in the data</a:t>
            </a:r>
            <a:endParaRPr lang="en-US" altLang="en-US" sz="2200">
              <a:latin typeface="Times New Roman" panose="02020603050405020304" pitchFamily="18" charset="0"/>
              <a:cs typeface="Times New Roman" panose="02020603050405020304" pitchFamily="18" charset="0"/>
            </a:endParaRP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8E1CF562-2E90-54F8-3DE8-D93C81E89A73}"/>
              </a:ext>
            </a:extLst>
          </p:cNvPr>
          <p:cNvSpPr>
            <a:spLocks noGrp="1"/>
          </p:cNvSpPr>
          <p:nvPr>
            <p:ph type="title"/>
          </p:nvPr>
        </p:nvSpPr>
        <p:spPr>
          <a:xfrm>
            <a:off x="686834" y="1153572"/>
            <a:ext cx="3200400" cy="4461163"/>
          </a:xfrm>
        </p:spPr>
        <p:txBody>
          <a:bodyPr>
            <a:normAutofit/>
          </a:bodyPr>
          <a:lstStyle/>
          <a:p>
            <a:r>
              <a:rPr lang="en-GB" altLang="en-US" dirty="0">
                <a:solidFill>
                  <a:srgbClr val="FF0000"/>
                </a:solidFill>
                <a:latin typeface="Times New Roman" panose="02020603050405020304" pitchFamily="18" charset="0"/>
                <a:cs typeface="Times New Roman" panose="02020603050405020304" pitchFamily="18" charset="0"/>
              </a:rPr>
              <a:t>Central Tendency and Dispersion Estimate</a:t>
            </a:r>
            <a:endParaRPr lang="en-US" altLang="en-US"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692B6D-0BCF-312B-80FD-BFDCECD251B9}"/>
              </a:ext>
            </a:extLst>
          </p:cNvPr>
          <p:cNvSpPr>
            <a:spLocks noGrp="1"/>
          </p:cNvSpPr>
          <p:nvPr>
            <p:ph idx="1"/>
          </p:nvPr>
        </p:nvSpPr>
        <p:spPr>
          <a:xfrm>
            <a:off x="4447308" y="591344"/>
            <a:ext cx="6906491" cy="5585619"/>
          </a:xfrm>
        </p:spPr>
        <p:txBody>
          <a:bodyPr anchor="ctr">
            <a:normAutofit/>
          </a:bodyPr>
          <a:lstStyle/>
          <a:p>
            <a:pPr marL="0" indent="0">
              <a:buNone/>
              <a:defRPr/>
            </a:pPr>
            <a:r>
              <a:rPr lang="en-GB" b="1"/>
              <a:t>Central Tendency</a:t>
            </a:r>
          </a:p>
          <a:p>
            <a:pPr>
              <a:defRPr/>
            </a:pPr>
            <a:r>
              <a:rPr lang="en-GB"/>
              <a:t>Core central tendency estimates that you would need to report:</a:t>
            </a:r>
          </a:p>
          <a:p>
            <a:pPr>
              <a:buFont typeface="Arial" panose="020B0604020202020204" pitchFamily="34" charset="0"/>
              <a:buChar char="•"/>
              <a:defRPr/>
            </a:pPr>
            <a:r>
              <a:rPr lang="en-GB"/>
              <a:t>Mean</a:t>
            </a:r>
          </a:p>
          <a:p>
            <a:pPr>
              <a:buFont typeface="Arial" panose="020B0604020202020204" pitchFamily="34" charset="0"/>
              <a:buChar char="•"/>
              <a:defRPr/>
            </a:pPr>
            <a:r>
              <a:rPr lang="en-GB"/>
              <a:t>Median</a:t>
            </a:r>
          </a:p>
          <a:p>
            <a:pPr marL="0" indent="0">
              <a:buNone/>
              <a:defRPr/>
            </a:pPr>
            <a:endParaRPr lang="en-GB"/>
          </a:p>
          <a:p>
            <a:pPr>
              <a:defRPr/>
            </a:pPr>
            <a:r>
              <a:rPr lang="en-GB" b="1"/>
              <a:t>Dispersion Estimate </a:t>
            </a:r>
            <a:r>
              <a:rPr lang="en-GB"/>
              <a:t>Dispersion implies the spread of the values around the central tendency. Core dispersion estimate that you would need to report:</a:t>
            </a:r>
          </a:p>
          <a:p>
            <a:pPr>
              <a:defRPr/>
            </a:pPr>
            <a:r>
              <a:rPr lang="en-GB"/>
              <a:t>Standard Deviation </a:t>
            </a:r>
          </a:p>
          <a:p>
            <a:pPr marL="0" indent="0">
              <a:buNone/>
              <a:defRPr/>
            </a:pPr>
            <a:endParaRPr lang="en-GB"/>
          </a:p>
          <a:p>
            <a:pPr>
              <a:defRPr/>
            </a:pPr>
            <a:endParaRPr lang="en-DE"/>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8E1CF562-2E90-54F8-3DE8-D93C81E89A73}"/>
              </a:ext>
            </a:extLst>
          </p:cNvPr>
          <p:cNvSpPr>
            <a:spLocks noGrp="1"/>
          </p:cNvSpPr>
          <p:nvPr>
            <p:ph type="title"/>
          </p:nvPr>
        </p:nvSpPr>
        <p:spPr>
          <a:xfrm>
            <a:off x="686834" y="1153572"/>
            <a:ext cx="3200400" cy="4461163"/>
          </a:xfrm>
        </p:spPr>
        <p:txBody>
          <a:bodyPr>
            <a:normAutofit/>
          </a:bodyPr>
          <a:lstStyle/>
          <a:p>
            <a:r>
              <a:rPr lang="en-GB" altLang="en-US" dirty="0">
                <a:solidFill>
                  <a:srgbClr val="FF0000"/>
                </a:solidFill>
                <a:latin typeface="Times New Roman" panose="02020603050405020304" pitchFamily="18" charset="0"/>
                <a:cs typeface="Times New Roman" panose="02020603050405020304" pitchFamily="18" charset="0"/>
              </a:rPr>
              <a:t>Central Tendency and Dispersion Estimate</a:t>
            </a:r>
            <a:endParaRPr lang="en-US" altLang="en-US"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692B6D-0BCF-312B-80FD-BFDCECD251B9}"/>
              </a:ext>
            </a:extLst>
          </p:cNvPr>
          <p:cNvSpPr>
            <a:spLocks noGrp="1"/>
          </p:cNvSpPr>
          <p:nvPr>
            <p:ph idx="1"/>
          </p:nvPr>
        </p:nvSpPr>
        <p:spPr>
          <a:xfrm>
            <a:off x="4447308" y="591344"/>
            <a:ext cx="6906491" cy="5585619"/>
          </a:xfrm>
        </p:spPr>
        <p:txBody>
          <a:bodyPr anchor="ctr">
            <a:normAutofit/>
          </a:bodyPr>
          <a:lstStyle/>
          <a:p>
            <a:pPr marL="0" indent="0">
              <a:buNone/>
              <a:defRPr/>
            </a:pPr>
            <a:r>
              <a:rPr lang="en-GB" b="1" dirty="0"/>
              <a:t>Central Tendency</a:t>
            </a:r>
          </a:p>
          <a:p>
            <a:pPr>
              <a:defRPr/>
            </a:pPr>
            <a:r>
              <a:rPr lang="en-GB" dirty="0"/>
              <a:t>Core central tendency estimates that you would need to report:</a:t>
            </a:r>
          </a:p>
          <a:p>
            <a:pPr>
              <a:buFont typeface="Arial" panose="020B0604020202020204" pitchFamily="34" charset="0"/>
              <a:buChar char="•"/>
              <a:defRPr/>
            </a:pPr>
            <a:r>
              <a:rPr lang="en-GB" dirty="0"/>
              <a:t>Mean</a:t>
            </a:r>
          </a:p>
          <a:p>
            <a:pPr>
              <a:buFont typeface="Arial" panose="020B0604020202020204" pitchFamily="34" charset="0"/>
              <a:buChar char="•"/>
              <a:defRPr/>
            </a:pPr>
            <a:r>
              <a:rPr lang="en-GB" dirty="0"/>
              <a:t>Median</a:t>
            </a:r>
          </a:p>
          <a:p>
            <a:pPr marL="0" indent="0">
              <a:buNone/>
              <a:defRPr/>
            </a:pPr>
            <a:endParaRPr lang="en-GB" dirty="0"/>
          </a:p>
          <a:p>
            <a:pPr>
              <a:defRPr/>
            </a:pPr>
            <a:r>
              <a:rPr lang="en-GB" b="1" dirty="0"/>
              <a:t>Dispersion Estimate </a:t>
            </a:r>
            <a:r>
              <a:rPr lang="en-GB" dirty="0"/>
              <a:t>Dispersion implies the spread of the values around the central tendency. Core dispersion estimate that you would need to report:</a:t>
            </a:r>
          </a:p>
          <a:p>
            <a:pPr>
              <a:defRPr/>
            </a:pPr>
            <a:r>
              <a:rPr lang="en-GB" dirty="0"/>
              <a:t>Standard Deviation </a:t>
            </a:r>
          </a:p>
          <a:p>
            <a:pPr marL="0" indent="0">
              <a:buNone/>
              <a:defRPr/>
            </a:pPr>
            <a:endParaRPr lang="en-GB" dirty="0"/>
          </a:p>
          <a:p>
            <a:pPr>
              <a:defRPr/>
            </a:pPr>
            <a:endParaRPr lang="en-DE" dirty="0"/>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22729" y="640080"/>
            <a:ext cx="6569849" cy="1373137"/>
          </a:xfrm>
        </p:spPr>
        <p:txBody>
          <a:bodyPr vert="horz" lIns="91440" tIns="45720" rIns="91440" bIns="45720" rtlCol="0" anchor="b">
            <a:normAutofit fontScale="90000"/>
          </a:bodyPr>
          <a:lstStyle/>
          <a:p>
            <a:pPr algn="l"/>
            <a:r>
              <a:rPr lang="en-US" sz="5400"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56125" y="3387813"/>
            <a:ext cx="5740983" cy="2981482"/>
          </a:xfrm>
        </p:spPr>
        <p:txBody>
          <a:bodyPr vert="horz" lIns="91440" tIns="45720" rIns="91440" bIns="45720" rtlCol="0">
            <a:normAutofit/>
          </a:bodyPr>
          <a:lstStyle/>
          <a:p>
            <a:pPr algn="l"/>
            <a:r>
              <a:rPr lang="en-US" sz="3200" dirty="0"/>
              <a:t>Week 4&amp;5 – </a:t>
            </a:r>
            <a:r>
              <a:rPr lang="en-US" altLang="en-US" sz="3200" dirty="0"/>
              <a:t>Basics of Statistical Analyses </a:t>
            </a:r>
          </a:p>
          <a:p>
            <a:pPr algn="l"/>
            <a:r>
              <a:rPr lang="en-US" altLang="en-US" sz="3200" dirty="0"/>
              <a:t>(</a:t>
            </a:r>
            <a:r>
              <a:rPr lang="en-US" sz="3200" dirty="0"/>
              <a:t>Pearson’s r correlation ,  T-test</a:t>
            </a:r>
          </a:p>
          <a:p>
            <a:pPr algn="l"/>
            <a:r>
              <a:rPr lang="en-US" sz="3200" dirty="0"/>
              <a:t>&amp; ANOVA) </a:t>
            </a:r>
          </a:p>
          <a:p>
            <a:pPr algn="l"/>
            <a:endParaRPr lang="en-US" sz="1300" dirty="0"/>
          </a:p>
          <a:p>
            <a:pPr indent="-228600" algn="l">
              <a:buFont typeface="Arial" panose="020B0604020202020204" pitchFamily="34" charset="0"/>
              <a:buChar char="•"/>
            </a:pPr>
            <a:r>
              <a:rPr lang="en-US" sz="1300" dirty="0"/>
              <a:t>Dr. Helen LEE</a:t>
            </a:r>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p:txBody>
      </p:sp>
      <p:pic>
        <p:nvPicPr>
          <p:cNvPr id="17" name="Picture 16">
            <a:extLst>
              <a:ext uri="{FF2B5EF4-FFF2-40B4-BE49-F238E27FC236}">
                <a16:creationId xmlns:a16="http://schemas.microsoft.com/office/drawing/2014/main" id="{3A686367-EE53-28D3-16D8-2C451DE26BCB}"/>
              </a:ext>
            </a:extLst>
          </p:cNvPr>
          <p:cNvPicPr>
            <a:picLocks noChangeAspect="1"/>
          </p:cNvPicPr>
          <p:nvPr/>
        </p:nvPicPr>
        <p:blipFill>
          <a:blip r:embed="rId2"/>
          <a:srcRect t="302"/>
          <a:stretch>
            <a:fillRect/>
          </a:stretch>
        </p:blipFill>
        <p:spPr>
          <a:xfrm>
            <a:off x="5964417" y="204288"/>
            <a:ext cx="6022675" cy="600447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752601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B7A02D-3680-10E2-AAE9-BFFFF6CAA0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FECE4F-23EB-977F-B251-694EACE5B858}"/>
              </a:ext>
            </a:extLst>
          </p:cNvPr>
          <p:cNvSpPr>
            <a:spLocks noGrp="1"/>
          </p:cNvSpPr>
          <p:nvPr>
            <p:ph type="ctrTitle"/>
          </p:nvPr>
        </p:nvSpPr>
        <p:spPr>
          <a:xfrm>
            <a:off x="4742905" y="204783"/>
            <a:ext cx="6119840" cy="1099212"/>
          </a:xfrm>
        </p:spPr>
        <p:txBody>
          <a:bodyPr vert="horz" lIns="91440" tIns="45720" rIns="91440" bIns="45720" rtlCol="0" anchor="b">
            <a:normAutofit/>
          </a:bodyPr>
          <a:lstStyle/>
          <a:p>
            <a:pPr algn="l"/>
            <a:r>
              <a:rPr lang="en-US" sz="3500" dirty="0"/>
              <a:t>LCDB7011 Quantitative Research Methods</a:t>
            </a:r>
          </a:p>
        </p:txBody>
      </p:sp>
      <p:pic>
        <p:nvPicPr>
          <p:cNvPr id="16" name="Picture 15">
            <a:extLst>
              <a:ext uri="{FF2B5EF4-FFF2-40B4-BE49-F238E27FC236}">
                <a16:creationId xmlns:a16="http://schemas.microsoft.com/office/drawing/2014/main" id="{428E4C2A-E03E-7EDF-5BCA-E4E3B25E1FE8}"/>
              </a:ext>
            </a:extLst>
          </p:cNvPr>
          <p:cNvPicPr>
            <a:picLocks noChangeAspect="1"/>
          </p:cNvPicPr>
          <p:nvPr/>
        </p:nvPicPr>
        <p:blipFill>
          <a:blip r:embed="rId2"/>
          <a:srcRect l="6813" t="17799" r="4932" b="8061"/>
          <a:stretch>
            <a:fillRect/>
          </a:stretch>
        </p:blipFill>
        <p:spPr>
          <a:xfrm>
            <a:off x="1202854" y="561601"/>
            <a:ext cx="1935439" cy="1085286"/>
          </a:xfrm>
          <a:prstGeom prst="rect">
            <a:avLst/>
          </a:prstGeom>
        </p:spPr>
      </p:pic>
      <p:sp>
        <p:nvSpPr>
          <p:cNvPr id="3" name="Subtitle 2">
            <a:extLst>
              <a:ext uri="{FF2B5EF4-FFF2-40B4-BE49-F238E27FC236}">
                <a16:creationId xmlns:a16="http://schemas.microsoft.com/office/drawing/2014/main" id="{7A1D29D4-5519-6F56-5A11-06E61F03DCAA}"/>
              </a:ext>
            </a:extLst>
          </p:cNvPr>
          <p:cNvSpPr>
            <a:spLocks noGrp="1"/>
          </p:cNvSpPr>
          <p:nvPr>
            <p:ph type="subTitle" idx="1"/>
          </p:nvPr>
        </p:nvSpPr>
        <p:spPr>
          <a:xfrm>
            <a:off x="6856178" y="2756811"/>
            <a:ext cx="5180023" cy="3147879"/>
          </a:xfrm>
        </p:spPr>
        <p:txBody>
          <a:bodyPr vert="horz" lIns="91440" tIns="45720" rIns="91440" bIns="45720" rtlCol="0" anchor="t">
            <a:normAutofit/>
          </a:bodyPr>
          <a:lstStyle/>
          <a:p>
            <a:pPr algn="l">
              <a:buFont typeface="Wingdings" panose="05000000000000000000" pitchFamily="2" charset="2"/>
              <a:buChar char="Ø"/>
            </a:pPr>
            <a:r>
              <a:rPr lang="en-US" sz="3200" dirty="0"/>
              <a:t>Pearson’s r correlation</a:t>
            </a:r>
          </a:p>
          <a:p>
            <a:pPr algn="l">
              <a:buFont typeface="Wingdings" panose="05000000000000000000" pitchFamily="2" charset="2"/>
              <a:buChar char="Ø"/>
            </a:pPr>
            <a:r>
              <a:rPr lang="en-US" sz="3200" dirty="0"/>
              <a:t>T-test (One sample t-test; paired sampled t-test &amp; Independent t-test )</a:t>
            </a:r>
          </a:p>
          <a:p>
            <a:pPr algn="l">
              <a:buFont typeface="Wingdings" panose="05000000000000000000" pitchFamily="2" charset="2"/>
              <a:buChar char="Ø"/>
            </a:pPr>
            <a:r>
              <a:rPr lang="en-US" sz="3200" dirty="0"/>
              <a:t>ANOVA </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p:txBody>
      </p:sp>
      <p:pic>
        <p:nvPicPr>
          <p:cNvPr id="15" name="Picture 14">
            <a:extLst>
              <a:ext uri="{FF2B5EF4-FFF2-40B4-BE49-F238E27FC236}">
                <a16:creationId xmlns:a16="http://schemas.microsoft.com/office/drawing/2014/main" id="{99D894D3-14C5-A473-53EF-3A6C8314B80F}"/>
              </a:ext>
            </a:extLst>
          </p:cNvPr>
          <p:cNvPicPr>
            <a:picLocks noChangeAspect="1"/>
          </p:cNvPicPr>
          <p:nvPr/>
        </p:nvPicPr>
        <p:blipFill>
          <a:blip r:embed="rId3"/>
          <a:stretch>
            <a:fillRect/>
          </a:stretch>
        </p:blipFill>
        <p:spPr>
          <a:xfrm>
            <a:off x="187880" y="4345197"/>
            <a:ext cx="2983972" cy="1514365"/>
          </a:xfrm>
          <a:prstGeom prst="rect">
            <a:avLst/>
          </a:prstGeom>
        </p:spPr>
      </p:pic>
      <p:pic>
        <p:nvPicPr>
          <p:cNvPr id="17" name="Picture 16">
            <a:extLst>
              <a:ext uri="{FF2B5EF4-FFF2-40B4-BE49-F238E27FC236}">
                <a16:creationId xmlns:a16="http://schemas.microsoft.com/office/drawing/2014/main" id="{E17AB31E-20F3-CBD3-5304-2B1DFA48A7DF}"/>
              </a:ext>
            </a:extLst>
          </p:cNvPr>
          <p:cNvPicPr>
            <a:picLocks noChangeAspect="1"/>
          </p:cNvPicPr>
          <p:nvPr/>
        </p:nvPicPr>
        <p:blipFill>
          <a:blip r:embed="rId4"/>
          <a:stretch>
            <a:fillRect/>
          </a:stretch>
        </p:blipFill>
        <p:spPr>
          <a:xfrm>
            <a:off x="4368633" y="2129895"/>
            <a:ext cx="1697810" cy="1697810"/>
          </a:xfrm>
          <a:prstGeom prst="rect">
            <a:avLst/>
          </a:prstGeom>
        </p:spPr>
      </p:pic>
    </p:spTree>
    <p:extLst>
      <p:ext uri="{BB962C8B-B14F-4D97-AF65-F5344CB8AC3E}">
        <p14:creationId xmlns:p14="http://schemas.microsoft.com/office/powerpoint/2010/main" val="3947095541"/>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9512-0D20-55CE-0210-A31991B8D204}"/>
              </a:ext>
            </a:extLst>
          </p:cNvPr>
          <p:cNvSpPr>
            <a:spLocks noGrp="1"/>
          </p:cNvSpPr>
          <p:nvPr>
            <p:ph type="title"/>
          </p:nvPr>
        </p:nvSpPr>
        <p:spPr>
          <a:xfrm>
            <a:off x="804671" y="802956"/>
            <a:ext cx="6848625" cy="1164158"/>
          </a:xfrm>
        </p:spPr>
        <p:txBody>
          <a:bodyPr vert="horz" lIns="91440" tIns="45720" rIns="91440" bIns="45720" rtlCol="0" anchor="ctr">
            <a:normAutofit/>
          </a:bodyPr>
          <a:lstStyle/>
          <a:p>
            <a:r>
              <a:rPr lang="en-US" sz="3600" b="1" kern="1200" dirty="0">
                <a:solidFill>
                  <a:schemeClr val="tx2"/>
                </a:solidFill>
                <a:latin typeface="+mj-lt"/>
                <a:ea typeface="+mj-ea"/>
                <a:cs typeface="+mj-cs"/>
              </a:rPr>
              <a:t>Correlation in SPSS – Pearson’s r </a:t>
            </a:r>
          </a:p>
        </p:txBody>
      </p:sp>
      <p:sp>
        <p:nvSpPr>
          <p:cNvPr id="14" name="Subtitle 2">
            <a:extLst>
              <a:ext uri="{FF2B5EF4-FFF2-40B4-BE49-F238E27FC236}">
                <a16:creationId xmlns:a16="http://schemas.microsoft.com/office/drawing/2014/main" id="{778A3573-8A9F-79D9-B361-FAF6C80753E8}"/>
              </a:ext>
            </a:extLst>
          </p:cNvPr>
          <p:cNvSpPr txBox="1">
            <a:spLocks/>
          </p:cNvSpPr>
          <p:nvPr/>
        </p:nvSpPr>
        <p:spPr>
          <a:xfrm>
            <a:off x="445674" y="2421683"/>
            <a:ext cx="5563240" cy="33534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3600" dirty="0">
                <a:solidFill>
                  <a:schemeClr val="tx2"/>
                </a:solidFill>
              </a:rPr>
              <a:t>Pearson’s r measures the relationship between two variables</a:t>
            </a:r>
          </a:p>
          <a:p>
            <a:pPr marL="0"/>
            <a:r>
              <a:rPr lang="en-US" sz="3600" dirty="0">
                <a:solidFill>
                  <a:schemeClr val="tx2"/>
                </a:solidFill>
              </a:rPr>
              <a:t>Range : -1 to +1 </a:t>
            </a:r>
          </a:p>
          <a:p>
            <a:pPr marL="0"/>
            <a:r>
              <a:rPr lang="en-US" sz="3600" dirty="0">
                <a:solidFill>
                  <a:schemeClr val="tx2"/>
                </a:solidFill>
              </a:rPr>
              <a:t>Correlation 0 : No relationship </a:t>
            </a:r>
          </a:p>
          <a:p>
            <a:pPr marL="0"/>
            <a:endParaRPr lang="en-US" sz="1800" dirty="0">
              <a:solidFill>
                <a:schemeClr val="tx2"/>
              </a:solidFill>
            </a:endParaRPr>
          </a:p>
          <a:p>
            <a:endParaRPr lang="en-US" sz="1800" dirty="0">
              <a:solidFill>
                <a:schemeClr val="tx2"/>
              </a:solidFill>
            </a:endParaRPr>
          </a:p>
        </p:txBody>
      </p:sp>
      <p:pic>
        <p:nvPicPr>
          <p:cNvPr id="3" name="Picture 2">
            <a:extLst>
              <a:ext uri="{FF2B5EF4-FFF2-40B4-BE49-F238E27FC236}">
                <a16:creationId xmlns:a16="http://schemas.microsoft.com/office/drawing/2014/main" id="{EAA36691-F2C3-7C04-B963-1A1054A64246}"/>
              </a:ext>
            </a:extLst>
          </p:cNvPr>
          <p:cNvPicPr>
            <a:picLocks noChangeAspect="1"/>
          </p:cNvPicPr>
          <p:nvPr/>
        </p:nvPicPr>
        <p:blipFill>
          <a:blip r:embed="rId2"/>
          <a:stretch>
            <a:fillRect/>
          </a:stretch>
        </p:blipFill>
        <p:spPr>
          <a:xfrm>
            <a:off x="7708392" y="2839681"/>
            <a:ext cx="4142232" cy="2102182"/>
          </a:xfrm>
          <a:prstGeom prst="rect">
            <a:avLst/>
          </a:prstGeom>
        </p:spPr>
      </p:pic>
    </p:spTree>
    <p:extLst>
      <p:ext uri="{BB962C8B-B14F-4D97-AF65-F5344CB8AC3E}">
        <p14:creationId xmlns:p14="http://schemas.microsoft.com/office/powerpoint/2010/main" val="1073847760"/>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9512-0D20-55CE-0210-A31991B8D204}"/>
              </a:ext>
            </a:extLst>
          </p:cNvPr>
          <p:cNvSpPr>
            <a:spLocks noGrp="1"/>
          </p:cNvSpPr>
          <p:nvPr>
            <p:ph type="title"/>
          </p:nvPr>
        </p:nvSpPr>
        <p:spPr>
          <a:xfrm>
            <a:off x="326922" y="161480"/>
            <a:ext cx="9144930" cy="669984"/>
          </a:xfrm>
        </p:spPr>
        <p:txBody>
          <a:bodyPr>
            <a:normAutofit fontScale="90000"/>
          </a:bodyPr>
          <a:lstStyle/>
          <a:p>
            <a:r>
              <a:rPr lang="en-US" dirty="0"/>
              <a:t>Co-workers &amp; Job Satisfaction in SPSS </a:t>
            </a:r>
            <a:endParaRPr lang="en-GB" dirty="0"/>
          </a:p>
        </p:txBody>
      </p:sp>
      <p:grpSp>
        <p:nvGrpSpPr>
          <p:cNvPr id="4" name="Group 3">
            <a:extLst>
              <a:ext uri="{FF2B5EF4-FFF2-40B4-BE49-F238E27FC236}">
                <a16:creationId xmlns:a16="http://schemas.microsoft.com/office/drawing/2014/main" id="{386EE51E-EB82-7FF8-AD13-46C0FDA630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D833D57-FADB-17C5-B000-A7C649AEBC4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297E01-84C9-8AC7-18DA-666E57062CE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342882-2A97-1409-A6C1-3323CD528CC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96BD5BF-56DD-7D23-2343-E2C65092BAC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78B2B522-F51F-1631-C2F0-F030039EBAAC}"/>
              </a:ext>
            </a:extLst>
          </p:cNvPr>
          <p:cNvPicPr>
            <a:picLocks noChangeAspect="1"/>
          </p:cNvPicPr>
          <p:nvPr/>
        </p:nvPicPr>
        <p:blipFill rotWithShape="1">
          <a:blip r:embed="rId5"/>
          <a:srcRect t="1" r="47180" b="39965"/>
          <a:stretch/>
        </p:blipFill>
        <p:spPr>
          <a:xfrm>
            <a:off x="815052" y="894984"/>
            <a:ext cx="6688394" cy="5068032"/>
          </a:xfrm>
          <a:prstGeom prst="rect">
            <a:avLst/>
          </a:prstGeom>
        </p:spPr>
      </p:pic>
      <p:pic>
        <p:nvPicPr>
          <p:cNvPr id="12" name="Picture 11">
            <a:extLst>
              <a:ext uri="{FF2B5EF4-FFF2-40B4-BE49-F238E27FC236}">
                <a16:creationId xmlns:a16="http://schemas.microsoft.com/office/drawing/2014/main" id="{136E6B7E-34E1-C5F5-3F51-C5D6BD13E8D2}"/>
              </a:ext>
            </a:extLst>
          </p:cNvPr>
          <p:cNvPicPr>
            <a:picLocks noChangeAspect="1"/>
          </p:cNvPicPr>
          <p:nvPr/>
        </p:nvPicPr>
        <p:blipFill rotWithShape="1">
          <a:blip r:embed="rId6"/>
          <a:srcRect l="26224" t="24624" r="28041" b="30322"/>
          <a:stretch/>
        </p:blipFill>
        <p:spPr>
          <a:xfrm>
            <a:off x="7795208" y="2918532"/>
            <a:ext cx="3666098" cy="2407673"/>
          </a:xfrm>
          <a:prstGeom prst="rect">
            <a:avLst/>
          </a:prstGeom>
        </p:spPr>
      </p:pic>
      <p:sp>
        <p:nvSpPr>
          <p:cNvPr id="13" name="Oval 12">
            <a:extLst>
              <a:ext uri="{FF2B5EF4-FFF2-40B4-BE49-F238E27FC236}">
                <a16:creationId xmlns:a16="http://schemas.microsoft.com/office/drawing/2014/main" id="{2D564132-BB94-19F2-1C28-0334723B32FA}"/>
              </a:ext>
            </a:extLst>
          </p:cNvPr>
          <p:cNvSpPr/>
          <p:nvPr/>
        </p:nvSpPr>
        <p:spPr>
          <a:xfrm>
            <a:off x="3015943" y="3646098"/>
            <a:ext cx="2352368" cy="310551"/>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5B09AB7D-7A71-BBFA-4D75-D95221A277FC}"/>
              </a:ext>
            </a:extLst>
          </p:cNvPr>
          <p:cNvSpPr/>
          <p:nvPr/>
        </p:nvSpPr>
        <p:spPr>
          <a:xfrm>
            <a:off x="5660073" y="3536236"/>
            <a:ext cx="1351472" cy="553064"/>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52048675-0BA1-1AC5-AAB2-FFB30C01B1B0}"/>
              </a:ext>
            </a:extLst>
          </p:cNvPr>
          <p:cNvSpPr/>
          <p:nvPr/>
        </p:nvSpPr>
        <p:spPr>
          <a:xfrm>
            <a:off x="9362535" y="2955985"/>
            <a:ext cx="1426235" cy="776234"/>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7627856"/>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9512-0D20-55CE-0210-A31991B8D204}"/>
              </a:ext>
            </a:extLst>
          </p:cNvPr>
          <p:cNvSpPr>
            <a:spLocks noGrp="1"/>
          </p:cNvSpPr>
          <p:nvPr>
            <p:ph type="title"/>
          </p:nvPr>
        </p:nvSpPr>
        <p:spPr/>
        <p:txBody>
          <a:bodyPr/>
          <a:lstStyle/>
          <a:p>
            <a:r>
              <a:rPr lang="en-US" dirty="0"/>
              <a:t>Correlations </a:t>
            </a:r>
            <a:endParaRPr lang="en-GB" dirty="0"/>
          </a:p>
        </p:txBody>
      </p:sp>
      <p:sp>
        <p:nvSpPr>
          <p:cNvPr id="3" name="Content Placeholder 2">
            <a:extLst>
              <a:ext uri="{FF2B5EF4-FFF2-40B4-BE49-F238E27FC236}">
                <a16:creationId xmlns:a16="http://schemas.microsoft.com/office/drawing/2014/main" id="{2EC78C24-0DB1-D753-61D8-485DD79BE277}"/>
              </a:ext>
            </a:extLst>
          </p:cNvPr>
          <p:cNvSpPr>
            <a:spLocks noGrp="1"/>
          </p:cNvSpPr>
          <p:nvPr>
            <p:ph idx="1"/>
          </p:nvPr>
        </p:nvSpPr>
        <p:spPr>
          <a:xfrm>
            <a:off x="838200" y="4550885"/>
            <a:ext cx="8213785" cy="1186072"/>
          </a:xfrm>
        </p:spPr>
        <p:txBody>
          <a:bodyPr/>
          <a:lstStyle/>
          <a:p>
            <a:r>
              <a:rPr lang="en-US" dirty="0"/>
              <a:t>Sig level : p. (0.422) &gt;  0.5</a:t>
            </a:r>
            <a:r>
              <a:rPr lang="en-GB" dirty="0"/>
              <a:t>   =&gt; Weak correlation</a:t>
            </a:r>
          </a:p>
          <a:p>
            <a:r>
              <a:rPr lang="en-GB" dirty="0"/>
              <a:t>(Correlation co-efficient) r = .04 </a:t>
            </a:r>
            <a:endParaRPr lang="en-US" dirty="0"/>
          </a:p>
        </p:txBody>
      </p:sp>
      <p:grpSp>
        <p:nvGrpSpPr>
          <p:cNvPr id="4" name="Group 3">
            <a:extLst>
              <a:ext uri="{FF2B5EF4-FFF2-40B4-BE49-F238E27FC236}">
                <a16:creationId xmlns:a16="http://schemas.microsoft.com/office/drawing/2014/main" id="{386EE51E-EB82-7FF8-AD13-46C0FDA630BD}"/>
              </a:ext>
            </a:extLst>
          </p:cNvPr>
          <p:cNvGrpSpPr/>
          <p:nvPr/>
        </p:nvGrpSpPr>
        <p:grpSpPr>
          <a:xfrm>
            <a:off x="-46008" y="6188014"/>
            <a:ext cx="12192000" cy="669986"/>
            <a:chOff x="0" y="5578608"/>
            <a:chExt cx="12192000" cy="1279393"/>
          </a:xfrm>
        </p:grpSpPr>
        <p:pic>
          <p:nvPicPr>
            <p:cNvPr id="5" name="Picture 4">
              <a:extLst>
                <a:ext uri="{FF2B5EF4-FFF2-40B4-BE49-F238E27FC236}">
                  <a16:creationId xmlns:a16="http://schemas.microsoft.com/office/drawing/2014/main" id="{FD833D57-FADB-17C5-B000-A7C649AEBC4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297E01-84C9-8AC7-18DA-666E57062CE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342882-2A97-1409-A6C1-3323CD528CC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96BD5BF-56DD-7D23-2343-E2C65092BAC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F6F36F79-EC3D-0F15-33A5-FB5068F3F647}"/>
              </a:ext>
            </a:extLst>
          </p:cNvPr>
          <p:cNvPicPr>
            <a:picLocks noChangeAspect="1"/>
          </p:cNvPicPr>
          <p:nvPr/>
        </p:nvPicPr>
        <p:blipFill rotWithShape="1">
          <a:blip r:embed="rId5"/>
          <a:srcRect l="15283" t="11320" r="51789" b="60587"/>
          <a:stretch/>
        </p:blipFill>
        <p:spPr>
          <a:xfrm>
            <a:off x="3199095" y="1234029"/>
            <a:ext cx="5793809" cy="3295290"/>
          </a:xfrm>
          <a:prstGeom prst="rect">
            <a:avLst/>
          </a:prstGeom>
        </p:spPr>
      </p:pic>
      <p:sp>
        <p:nvSpPr>
          <p:cNvPr id="11" name="Rectangle: Rounded Corners 10">
            <a:extLst>
              <a:ext uri="{FF2B5EF4-FFF2-40B4-BE49-F238E27FC236}">
                <a16:creationId xmlns:a16="http://schemas.microsoft.com/office/drawing/2014/main" id="{41BFCE57-25DD-8B88-364C-E2E78A4F5997}"/>
              </a:ext>
            </a:extLst>
          </p:cNvPr>
          <p:cNvSpPr/>
          <p:nvPr/>
        </p:nvSpPr>
        <p:spPr>
          <a:xfrm>
            <a:off x="6774611" y="2898326"/>
            <a:ext cx="925902" cy="805131"/>
          </a:xfrm>
          <a:prstGeom prst="round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91DBE15-0AE6-2157-8FA6-7C2A2A52B46D}"/>
              </a:ext>
            </a:extLst>
          </p:cNvPr>
          <p:cNvSpPr/>
          <p:nvPr/>
        </p:nvSpPr>
        <p:spPr>
          <a:xfrm>
            <a:off x="5851586" y="3725023"/>
            <a:ext cx="986286" cy="805131"/>
          </a:xfrm>
          <a:prstGeom prst="round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1732550"/>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9512-0D20-55CE-0210-A31991B8D204}"/>
              </a:ext>
            </a:extLst>
          </p:cNvPr>
          <p:cNvSpPr>
            <a:spLocks noGrp="1"/>
          </p:cNvSpPr>
          <p:nvPr>
            <p:ph type="title"/>
          </p:nvPr>
        </p:nvSpPr>
        <p:spPr>
          <a:xfrm>
            <a:off x="838200" y="365125"/>
            <a:ext cx="3452004" cy="1325563"/>
          </a:xfrm>
        </p:spPr>
        <p:txBody>
          <a:bodyPr/>
          <a:lstStyle/>
          <a:p>
            <a:r>
              <a:rPr lang="en-US" dirty="0"/>
              <a:t>Correlations </a:t>
            </a:r>
            <a:endParaRPr lang="en-GB" dirty="0"/>
          </a:p>
        </p:txBody>
      </p:sp>
      <p:grpSp>
        <p:nvGrpSpPr>
          <p:cNvPr id="4" name="Group 3">
            <a:extLst>
              <a:ext uri="{FF2B5EF4-FFF2-40B4-BE49-F238E27FC236}">
                <a16:creationId xmlns:a16="http://schemas.microsoft.com/office/drawing/2014/main" id="{386EE51E-EB82-7FF8-AD13-46C0FDA630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D833D57-FADB-17C5-B000-A7C649AEBC4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297E01-84C9-8AC7-18DA-666E57062CE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342882-2A97-1409-A6C1-3323CD528CC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96BD5BF-56DD-7D23-2343-E2C65092BAC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4E617DCA-F4F8-8A10-FDCF-045A26C96388}"/>
              </a:ext>
            </a:extLst>
          </p:cNvPr>
          <p:cNvPicPr>
            <a:picLocks noChangeAspect="1"/>
          </p:cNvPicPr>
          <p:nvPr/>
        </p:nvPicPr>
        <p:blipFill rotWithShape="1">
          <a:blip r:embed="rId5"/>
          <a:srcRect l="25508" t="24653" r="25818" b="29463"/>
          <a:stretch/>
        </p:blipFill>
        <p:spPr>
          <a:xfrm>
            <a:off x="4941939" y="628803"/>
            <a:ext cx="7889158" cy="4958076"/>
          </a:xfrm>
          <a:prstGeom prst="rect">
            <a:avLst/>
          </a:prstGeom>
        </p:spPr>
      </p:pic>
    </p:spTree>
    <p:extLst>
      <p:ext uri="{BB962C8B-B14F-4D97-AF65-F5344CB8AC3E}">
        <p14:creationId xmlns:p14="http://schemas.microsoft.com/office/powerpoint/2010/main" val="413355999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9512-0D20-55CE-0210-A31991B8D204}"/>
              </a:ext>
            </a:extLst>
          </p:cNvPr>
          <p:cNvSpPr>
            <a:spLocks noGrp="1"/>
          </p:cNvSpPr>
          <p:nvPr>
            <p:ph type="title"/>
          </p:nvPr>
        </p:nvSpPr>
        <p:spPr>
          <a:xfrm>
            <a:off x="336754" y="214916"/>
            <a:ext cx="4242620" cy="669986"/>
          </a:xfrm>
        </p:spPr>
        <p:txBody>
          <a:bodyPr>
            <a:normAutofit fontScale="90000"/>
          </a:bodyPr>
          <a:lstStyle/>
          <a:p>
            <a:r>
              <a:rPr lang="en-US" dirty="0"/>
              <a:t>Gender, AC and JS</a:t>
            </a:r>
            <a:endParaRPr lang="en-GB" dirty="0"/>
          </a:p>
        </p:txBody>
      </p:sp>
      <p:grpSp>
        <p:nvGrpSpPr>
          <p:cNvPr id="4" name="Group 3">
            <a:extLst>
              <a:ext uri="{FF2B5EF4-FFF2-40B4-BE49-F238E27FC236}">
                <a16:creationId xmlns:a16="http://schemas.microsoft.com/office/drawing/2014/main" id="{386EE51E-EB82-7FF8-AD13-46C0FDA630BD}"/>
              </a:ext>
            </a:extLst>
          </p:cNvPr>
          <p:cNvGrpSpPr/>
          <p:nvPr/>
        </p:nvGrpSpPr>
        <p:grpSpPr>
          <a:xfrm>
            <a:off x="106680" y="6308091"/>
            <a:ext cx="12192000" cy="669986"/>
            <a:chOff x="0" y="5578608"/>
            <a:chExt cx="12192000" cy="1279393"/>
          </a:xfrm>
        </p:grpSpPr>
        <p:pic>
          <p:nvPicPr>
            <p:cNvPr id="5" name="Picture 4">
              <a:extLst>
                <a:ext uri="{FF2B5EF4-FFF2-40B4-BE49-F238E27FC236}">
                  <a16:creationId xmlns:a16="http://schemas.microsoft.com/office/drawing/2014/main" id="{FD833D57-FADB-17C5-B000-A7C649AEBC4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297E01-84C9-8AC7-18DA-666E57062CE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342882-2A97-1409-A6C1-3323CD528CC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96BD5BF-56DD-7D23-2343-E2C65092BAC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2651C64C-4857-6E4F-F55E-77852C7B21C5}"/>
              </a:ext>
            </a:extLst>
          </p:cNvPr>
          <p:cNvPicPr>
            <a:picLocks noChangeAspect="1"/>
          </p:cNvPicPr>
          <p:nvPr/>
        </p:nvPicPr>
        <p:blipFill rotWithShape="1">
          <a:blip r:embed="rId5"/>
          <a:srcRect l="16472" t="46756" r="46758" b="24419"/>
          <a:stretch/>
        </p:blipFill>
        <p:spPr>
          <a:xfrm>
            <a:off x="3905867" y="677196"/>
            <a:ext cx="7516760" cy="4200587"/>
          </a:xfrm>
          <a:prstGeom prst="rect">
            <a:avLst/>
          </a:prstGeom>
        </p:spPr>
      </p:pic>
      <p:sp>
        <p:nvSpPr>
          <p:cNvPr id="11" name="Rectangle: Rounded Corners 10">
            <a:extLst>
              <a:ext uri="{FF2B5EF4-FFF2-40B4-BE49-F238E27FC236}">
                <a16:creationId xmlns:a16="http://schemas.microsoft.com/office/drawing/2014/main" id="{A06E75F0-D827-A1C7-B648-EE8C8B2291FB}"/>
              </a:ext>
            </a:extLst>
          </p:cNvPr>
          <p:cNvSpPr/>
          <p:nvPr/>
        </p:nvSpPr>
        <p:spPr>
          <a:xfrm>
            <a:off x="9726561" y="1660667"/>
            <a:ext cx="1452715" cy="962155"/>
          </a:xfrm>
          <a:prstGeom prst="roundRect">
            <a:avLst/>
          </a:prstGeom>
          <a:noFill/>
          <a:ln w="3810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D36A24D-20D0-E2A5-B530-0B36C176D35C}"/>
              </a:ext>
            </a:extLst>
          </p:cNvPr>
          <p:cNvSpPr/>
          <p:nvPr/>
        </p:nvSpPr>
        <p:spPr>
          <a:xfrm>
            <a:off x="9726561" y="2644138"/>
            <a:ext cx="1587664" cy="962155"/>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Content Placeholder 2">
            <a:extLst>
              <a:ext uri="{FF2B5EF4-FFF2-40B4-BE49-F238E27FC236}">
                <a16:creationId xmlns:a16="http://schemas.microsoft.com/office/drawing/2014/main" id="{1CBCB488-0BB7-E25B-6E4B-74C0FE01AA05}"/>
              </a:ext>
            </a:extLst>
          </p:cNvPr>
          <p:cNvSpPr>
            <a:spLocks noGrp="1"/>
          </p:cNvSpPr>
          <p:nvPr>
            <p:ph idx="1"/>
          </p:nvPr>
        </p:nvSpPr>
        <p:spPr>
          <a:xfrm>
            <a:off x="664744" y="4925563"/>
            <a:ext cx="11178211" cy="1186072"/>
          </a:xfrm>
        </p:spPr>
        <p:txBody>
          <a:bodyPr>
            <a:normAutofit fontScale="85000" lnSpcReduction="20000"/>
          </a:bodyPr>
          <a:lstStyle/>
          <a:p>
            <a:pPr marL="0" indent="0">
              <a:buNone/>
            </a:pPr>
            <a:r>
              <a:rPr lang="en-US" dirty="0"/>
              <a:t>Biserial correlation between Gender and Co-worker relationship is strong  </a:t>
            </a:r>
          </a:p>
          <a:p>
            <a:r>
              <a:rPr lang="en-US" dirty="0"/>
              <a:t>Sig level : p. (0.001) &lt;.05 </a:t>
            </a:r>
            <a:r>
              <a:rPr lang="en-GB" dirty="0"/>
              <a:t>=&gt; Statistically significant between gender and co-worker </a:t>
            </a:r>
            <a:r>
              <a:rPr lang="en-GB" dirty="0" err="1"/>
              <a:t>rela</a:t>
            </a:r>
            <a:endParaRPr lang="en-GB" dirty="0"/>
          </a:p>
          <a:p>
            <a:r>
              <a:rPr lang="en-GB" dirty="0"/>
              <a:t>(Correlation co-efficient) r =  -. 614 </a:t>
            </a:r>
            <a:endParaRPr lang="en-US" dirty="0"/>
          </a:p>
        </p:txBody>
      </p:sp>
    </p:spTree>
    <p:extLst>
      <p:ext uri="{BB962C8B-B14F-4D97-AF65-F5344CB8AC3E}">
        <p14:creationId xmlns:p14="http://schemas.microsoft.com/office/powerpoint/2010/main" val="1299479257"/>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9512-0D20-55CE-0210-A31991B8D204}"/>
              </a:ext>
            </a:extLst>
          </p:cNvPr>
          <p:cNvSpPr>
            <a:spLocks noGrp="1"/>
          </p:cNvSpPr>
          <p:nvPr>
            <p:ph type="title"/>
          </p:nvPr>
        </p:nvSpPr>
        <p:spPr/>
        <p:txBody>
          <a:bodyPr/>
          <a:lstStyle/>
          <a:p>
            <a:r>
              <a:rPr lang="en-US" dirty="0"/>
              <a:t>T-test in SPSS </a:t>
            </a:r>
            <a:endParaRPr lang="en-GB" dirty="0"/>
          </a:p>
        </p:txBody>
      </p:sp>
      <p:sp>
        <p:nvSpPr>
          <p:cNvPr id="3" name="Content Placeholder 2">
            <a:extLst>
              <a:ext uri="{FF2B5EF4-FFF2-40B4-BE49-F238E27FC236}">
                <a16:creationId xmlns:a16="http://schemas.microsoft.com/office/drawing/2014/main" id="{2EC78C24-0DB1-D753-61D8-485DD79BE277}"/>
              </a:ext>
            </a:extLst>
          </p:cNvPr>
          <p:cNvSpPr>
            <a:spLocks noGrp="1"/>
          </p:cNvSpPr>
          <p:nvPr>
            <p:ph idx="1"/>
          </p:nvPr>
        </p:nvSpPr>
        <p:spPr>
          <a:xfrm>
            <a:off x="838200" y="1825625"/>
            <a:ext cx="10515600" cy="2657885"/>
          </a:xfrm>
        </p:spPr>
        <p:txBody>
          <a:bodyPr/>
          <a:lstStyle/>
          <a:p>
            <a:r>
              <a:rPr lang="en-US" dirty="0"/>
              <a:t>One sample T-test</a:t>
            </a:r>
            <a:endParaRPr lang="en-GB" dirty="0"/>
          </a:p>
        </p:txBody>
      </p:sp>
      <p:grpSp>
        <p:nvGrpSpPr>
          <p:cNvPr id="4" name="Group 3">
            <a:extLst>
              <a:ext uri="{FF2B5EF4-FFF2-40B4-BE49-F238E27FC236}">
                <a16:creationId xmlns:a16="http://schemas.microsoft.com/office/drawing/2014/main" id="{386EE51E-EB82-7FF8-AD13-46C0FDA630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D833D57-FADB-17C5-B000-A7C649AEBC4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297E01-84C9-8AC7-18DA-666E57062CE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342882-2A97-1409-A6C1-3323CD528CC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96BD5BF-56DD-7D23-2343-E2C65092BAC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51BC2AF2-828F-1B43-45F5-C7F62E6B1901}"/>
              </a:ext>
            </a:extLst>
          </p:cNvPr>
          <p:cNvPicPr>
            <a:picLocks noChangeAspect="1"/>
          </p:cNvPicPr>
          <p:nvPr/>
        </p:nvPicPr>
        <p:blipFill rotWithShape="1">
          <a:blip r:embed="rId5"/>
          <a:srcRect l="18841" r="38865" b="42365"/>
          <a:stretch/>
        </p:blipFill>
        <p:spPr>
          <a:xfrm>
            <a:off x="4372896" y="121118"/>
            <a:ext cx="6452419" cy="5861859"/>
          </a:xfrm>
          <a:prstGeom prst="rect">
            <a:avLst/>
          </a:prstGeom>
        </p:spPr>
      </p:pic>
    </p:spTree>
    <p:extLst>
      <p:ext uri="{BB962C8B-B14F-4D97-AF65-F5344CB8AC3E}">
        <p14:creationId xmlns:p14="http://schemas.microsoft.com/office/powerpoint/2010/main" val="4120471391"/>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9512-0D20-55CE-0210-A31991B8D204}"/>
              </a:ext>
            </a:extLst>
          </p:cNvPr>
          <p:cNvSpPr>
            <a:spLocks noGrp="1"/>
          </p:cNvSpPr>
          <p:nvPr>
            <p:ph type="title"/>
          </p:nvPr>
        </p:nvSpPr>
        <p:spPr/>
        <p:txBody>
          <a:bodyPr/>
          <a:lstStyle/>
          <a:p>
            <a:endParaRPr lang="en-GB"/>
          </a:p>
        </p:txBody>
      </p:sp>
      <p:grpSp>
        <p:nvGrpSpPr>
          <p:cNvPr id="4" name="Group 3">
            <a:extLst>
              <a:ext uri="{FF2B5EF4-FFF2-40B4-BE49-F238E27FC236}">
                <a16:creationId xmlns:a16="http://schemas.microsoft.com/office/drawing/2014/main" id="{386EE51E-EB82-7FF8-AD13-46C0FDA630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D833D57-FADB-17C5-B000-A7C649AEBC4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297E01-84C9-8AC7-18DA-666E57062CE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342882-2A97-1409-A6C1-3323CD528CC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96BD5BF-56DD-7D23-2343-E2C65092BAC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0059049C-FA67-12A3-410A-9C59D3AAA3D2}"/>
              </a:ext>
            </a:extLst>
          </p:cNvPr>
          <p:cNvPicPr>
            <a:picLocks noChangeAspect="1"/>
          </p:cNvPicPr>
          <p:nvPr/>
        </p:nvPicPr>
        <p:blipFill rotWithShape="1">
          <a:blip r:embed="rId5"/>
          <a:srcRect l="14182" t="20215" r="26535" b="24194"/>
          <a:stretch/>
        </p:blipFill>
        <p:spPr>
          <a:xfrm>
            <a:off x="2631881" y="497859"/>
            <a:ext cx="8711080" cy="5445741"/>
          </a:xfrm>
          <a:prstGeom prst="rect">
            <a:avLst/>
          </a:prstGeom>
        </p:spPr>
      </p:pic>
      <p:sp>
        <p:nvSpPr>
          <p:cNvPr id="11" name="Oval 10">
            <a:extLst>
              <a:ext uri="{FF2B5EF4-FFF2-40B4-BE49-F238E27FC236}">
                <a16:creationId xmlns:a16="http://schemas.microsoft.com/office/drawing/2014/main" id="{B38851DC-71F1-B2B2-5899-0EFC579FF219}"/>
              </a:ext>
            </a:extLst>
          </p:cNvPr>
          <p:cNvSpPr/>
          <p:nvPr/>
        </p:nvSpPr>
        <p:spPr>
          <a:xfrm>
            <a:off x="6740013" y="4837471"/>
            <a:ext cx="1614948" cy="811161"/>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7305582"/>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99512-0D20-55CE-0210-A31991B8D204}"/>
              </a:ext>
            </a:extLst>
          </p:cNvPr>
          <p:cNvSpPr>
            <a:spLocks noGrp="1"/>
          </p:cNvSpPr>
          <p:nvPr>
            <p:ph type="title"/>
          </p:nvPr>
        </p:nvSpPr>
        <p:spPr>
          <a:xfrm>
            <a:off x="987724" y="365126"/>
            <a:ext cx="8133272" cy="664294"/>
          </a:xfrm>
        </p:spPr>
        <p:txBody>
          <a:bodyPr>
            <a:normAutofit fontScale="90000"/>
          </a:bodyPr>
          <a:lstStyle/>
          <a:p>
            <a:r>
              <a:rPr lang="en-US" dirty="0"/>
              <a:t>JS vs mean value 3 (industry average)</a:t>
            </a:r>
            <a:endParaRPr lang="en-GB" dirty="0"/>
          </a:p>
        </p:txBody>
      </p:sp>
      <p:sp>
        <p:nvSpPr>
          <p:cNvPr id="3" name="Content Placeholder 2">
            <a:extLst>
              <a:ext uri="{FF2B5EF4-FFF2-40B4-BE49-F238E27FC236}">
                <a16:creationId xmlns:a16="http://schemas.microsoft.com/office/drawing/2014/main" id="{2EC78C24-0DB1-D753-61D8-485DD79BE277}"/>
              </a:ext>
            </a:extLst>
          </p:cNvPr>
          <p:cNvSpPr>
            <a:spLocks noGrp="1"/>
          </p:cNvSpPr>
          <p:nvPr>
            <p:ph idx="1"/>
          </p:nvPr>
        </p:nvSpPr>
        <p:spPr>
          <a:xfrm>
            <a:off x="493143" y="4730212"/>
            <a:ext cx="10515600" cy="1331282"/>
          </a:xfrm>
        </p:spPr>
        <p:txBody>
          <a:bodyPr>
            <a:normAutofit fontScale="62500" lnSpcReduction="20000"/>
          </a:bodyPr>
          <a:lstStyle/>
          <a:p>
            <a:pPr marL="0" indent="0">
              <a:buNone/>
            </a:pPr>
            <a:r>
              <a:rPr lang="en-US" dirty="0" err="1"/>
              <a:t>df</a:t>
            </a:r>
            <a:r>
              <a:rPr lang="en-US" dirty="0"/>
              <a:t> = N (400) -1 = 399, refer to distribution table </a:t>
            </a:r>
          </a:p>
          <a:p>
            <a:pPr marL="0" indent="0">
              <a:buNone/>
            </a:pPr>
            <a:r>
              <a:rPr lang="en-US" dirty="0"/>
              <a:t>P value &lt;.05 (statistically significant) ; </a:t>
            </a:r>
            <a:r>
              <a:rPr lang="en-US" dirty="0">
                <a:solidFill>
                  <a:srgbClr val="FF0000"/>
                </a:solidFill>
              </a:rPr>
              <a:t>p &lt;.001 (Statistically significant)</a:t>
            </a:r>
          </a:p>
          <a:p>
            <a:pPr marL="0" indent="0">
              <a:buNone/>
            </a:pPr>
            <a:r>
              <a:rPr lang="en-US" dirty="0"/>
              <a:t>CI does not include 0 =&gt; statistically significant.    </a:t>
            </a:r>
            <a:r>
              <a:rPr lang="en-US" dirty="0">
                <a:solidFill>
                  <a:srgbClr val="FF0000"/>
                </a:solidFill>
              </a:rPr>
              <a:t>CI = 1.07 to 1.33 </a:t>
            </a:r>
          </a:p>
          <a:p>
            <a:pPr marL="0" indent="0">
              <a:buNone/>
            </a:pPr>
            <a:r>
              <a:rPr lang="en-US" dirty="0">
                <a:solidFill>
                  <a:srgbClr val="00B050"/>
                </a:solidFill>
              </a:rPr>
              <a:t>  </a:t>
            </a:r>
            <a:r>
              <a:rPr lang="en-US" b="1" dirty="0">
                <a:solidFill>
                  <a:srgbClr val="0070C0"/>
                </a:solidFill>
              </a:rPr>
              <a:t>Conclusion : Our JS mean is different from the standard mean </a:t>
            </a:r>
            <a:endParaRPr lang="en-GB" b="1" dirty="0">
              <a:solidFill>
                <a:srgbClr val="0070C0"/>
              </a:solidFill>
            </a:endParaRPr>
          </a:p>
        </p:txBody>
      </p:sp>
      <p:grpSp>
        <p:nvGrpSpPr>
          <p:cNvPr id="4" name="Group 3">
            <a:extLst>
              <a:ext uri="{FF2B5EF4-FFF2-40B4-BE49-F238E27FC236}">
                <a16:creationId xmlns:a16="http://schemas.microsoft.com/office/drawing/2014/main" id="{386EE51E-EB82-7FF8-AD13-46C0FDA630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D833D57-FADB-17C5-B000-A7C649AEBC4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297E01-84C9-8AC7-18DA-666E57062CE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342882-2A97-1409-A6C1-3323CD528CC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96BD5BF-56DD-7D23-2343-E2C65092BAC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6EA5B586-BE8C-6547-082F-64E4E5F0F23A}"/>
              </a:ext>
            </a:extLst>
          </p:cNvPr>
          <p:cNvPicPr>
            <a:picLocks noChangeAspect="1"/>
          </p:cNvPicPr>
          <p:nvPr/>
        </p:nvPicPr>
        <p:blipFill rotWithShape="1">
          <a:blip r:embed="rId5"/>
          <a:srcRect l="14556" t="27841" r="31160" b="37416"/>
          <a:stretch/>
        </p:blipFill>
        <p:spPr>
          <a:xfrm>
            <a:off x="3005559" y="1105800"/>
            <a:ext cx="8743276" cy="3655981"/>
          </a:xfrm>
          <a:prstGeom prst="rect">
            <a:avLst/>
          </a:prstGeom>
        </p:spPr>
      </p:pic>
      <p:sp>
        <p:nvSpPr>
          <p:cNvPr id="13" name="Content Placeholder 2">
            <a:extLst>
              <a:ext uri="{FF2B5EF4-FFF2-40B4-BE49-F238E27FC236}">
                <a16:creationId xmlns:a16="http://schemas.microsoft.com/office/drawing/2014/main" id="{88A3FFBA-CD4E-1F4E-A7A3-34F29A14F561}"/>
              </a:ext>
            </a:extLst>
          </p:cNvPr>
          <p:cNvSpPr txBox="1">
            <a:spLocks/>
          </p:cNvSpPr>
          <p:nvPr/>
        </p:nvSpPr>
        <p:spPr>
          <a:xfrm>
            <a:off x="664744" y="4925563"/>
            <a:ext cx="11178211" cy="118607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p>
        </p:txBody>
      </p:sp>
      <p:sp>
        <p:nvSpPr>
          <p:cNvPr id="14" name="Oval 13">
            <a:extLst>
              <a:ext uri="{FF2B5EF4-FFF2-40B4-BE49-F238E27FC236}">
                <a16:creationId xmlns:a16="http://schemas.microsoft.com/office/drawing/2014/main" id="{5422AB01-0A5B-9176-E8C9-25F1B8CA694F}"/>
              </a:ext>
            </a:extLst>
          </p:cNvPr>
          <p:cNvSpPr/>
          <p:nvPr/>
        </p:nvSpPr>
        <p:spPr>
          <a:xfrm>
            <a:off x="5635926" y="3600091"/>
            <a:ext cx="987512" cy="1088248"/>
          </a:xfrm>
          <a:prstGeom prst="ellipse">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58730699-5DD8-6197-C582-7DCE11B81F85}"/>
              </a:ext>
            </a:extLst>
          </p:cNvPr>
          <p:cNvSpPr/>
          <p:nvPr/>
        </p:nvSpPr>
        <p:spPr>
          <a:xfrm>
            <a:off x="8626415" y="3795623"/>
            <a:ext cx="2760453" cy="1460739"/>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32670498"/>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Paired sample t-test</a:t>
            </a:r>
          </a:p>
        </p:txBody>
      </p:sp>
      <p:sp>
        <p:nvSpPr>
          <p:cNvPr id="10" name="Title 1">
            <a:extLst>
              <a:ext uri="{FF2B5EF4-FFF2-40B4-BE49-F238E27FC236}">
                <a16:creationId xmlns:a16="http://schemas.microsoft.com/office/drawing/2014/main" id="{491636CF-7D09-A5F7-A88B-A1E95E25922E}"/>
              </a:ext>
            </a:extLst>
          </p:cNvPr>
          <p:cNvSpPr txBox="1">
            <a:spLocks/>
          </p:cNvSpPr>
          <p:nvPr/>
        </p:nvSpPr>
        <p:spPr>
          <a:xfrm>
            <a:off x="1966912" y="5645150"/>
            <a:ext cx="8258176" cy="6318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1000"/>
              </a:spcBef>
            </a:pPr>
            <a:r>
              <a:rPr lang="en-US" sz="2800" kern="1200">
                <a:solidFill>
                  <a:schemeClr val="tx1"/>
                </a:solidFill>
                <a:latin typeface="+mn-lt"/>
                <a:ea typeface="+mn-ea"/>
                <a:cs typeface="+mn-cs"/>
              </a:rPr>
              <a:t>Within the subject measurement </a:t>
            </a:r>
          </a:p>
        </p:txBody>
      </p:sp>
    </p:spTree>
    <p:extLst>
      <p:ext uri="{BB962C8B-B14F-4D97-AF65-F5344CB8AC3E}">
        <p14:creationId xmlns:p14="http://schemas.microsoft.com/office/powerpoint/2010/main" val="1790506085"/>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a:xfrm>
            <a:off x="212709" y="357751"/>
            <a:ext cx="3333135" cy="1493172"/>
          </a:xfrm>
        </p:spPr>
        <p:txBody>
          <a:bodyPr>
            <a:normAutofit/>
          </a:bodyPr>
          <a:lstStyle/>
          <a:p>
            <a:r>
              <a:rPr lang="en-US" dirty="0"/>
              <a:t>Paired sample t-test</a:t>
            </a:r>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3E9DDB2D-1498-016B-9029-15EB66542F0F}"/>
              </a:ext>
            </a:extLst>
          </p:cNvPr>
          <p:cNvPicPr>
            <a:picLocks noChangeAspect="1"/>
          </p:cNvPicPr>
          <p:nvPr/>
        </p:nvPicPr>
        <p:blipFill rotWithShape="1">
          <a:blip r:embed="rId5"/>
          <a:srcRect t="-1" r="41374" b="37205"/>
          <a:stretch/>
        </p:blipFill>
        <p:spPr>
          <a:xfrm>
            <a:off x="3666203" y="110613"/>
            <a:ext cx="8313088" cy="5936226"/>
          </a:xfrm>
          <a:prstGeom prst="rect">
            <a:avLst/>
          </a:prstGeom>
        </p:spPr>
      </p:pic>
    </p:spTree>
    <p:extLst>
      <p:ext uri="{BB962C8B-B14F-4D97-AF65-F5344CB8AC3E}">
        <p14:creationId xmlns:p14="http://schemas.microsoft.com/office/powerpoint/2010/main" val="3678620763"/>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p:txBody>
          <a:bodyPr/>
          <a:lstStyle/>
          <a:p>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50CEA19E-FD6B-5A40-4869-307FD060BF16}"/>
              </a:ext>
            </a:extLst>
          </p:cNvPr>
          <p:cNvPicPr>
            <a:picLocks noChangeAspect="1"/>
          </p:cNvPicPr>
          <p:nvPr/>
        </p:nvPicPr>
        <p:blipFill rotWithShape="1">
          <a:blip r:embed="rId5"/>
          <a:srcRect l="19416" t="22365" r="20944" b="32366"/>
          <a:stretch/>
        </p:blipFill>
        <p:spPr>
          <a:xfrm>
            <a:off x="3679722" y="1371600"/>
            <a:ext cx="8292169" cy="4195916"/>
          </a:xfrm>
          <a:prstGeom prst="rect">
            <a:avLst/>
          </a:prstGeom>
        </p:spPr>
      </p:pic>
    </p:spTree>
    <p:extLst>
      <p:ext uri="{BB962C8B-B14F-4D97-AF65-F5344CB8AC3E}">
        <p14:creationId xmlns:p14="http://schemas.microsoft.com/office/powerpoint/2010/main" val="3692166938"/>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p:txBody>
          <a:bodyPr/>
          <a:lstStyle/>
          <a:p>
            <a:r>
              <a:rPr lang="en-US" dirty="0"/>
              <a:t>Paired sample t-test </a:t>
            </a:r>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9EAF21A-B465-5A08-098F-3736D86CF98D}"/>
              </a:ext>
            </a:extLst>
          </p:cNvPr>
          <p:cNvPicPr>
            <a:picLocks noChangeAspect="1"/>
          </p:cNvPicPr>
          <p:nvPr/>
        </p:nvPicPr>
        <p:blipFill rotWithShape="1">
          <a:blip r:embed="rId5"/>
          <a:srcRect l="17183" t="44462" r="14994" b="18626"/>
          <a:stretch/>
        </p:blipFill>
        <p:spPr>
          <a:xfrm>
            <a:off x="1215812" y="1430593"/>
            <a:ext cx="10708259" cy="4291781"/>
          </a:xfrm>
          <a:prstGeom prst="rect">
            <a:avLst/>
          </a:prstGeom>
        </p:spPr>
      </p:pic>
    </p:spTree>
    <p:extLst>
      <p:ext uri="{BB962C8B-B14F-4D97-AF65-F5344CB8AC3E}">
        <p14:creationId xmlns:p14="http://schemas.microsoft.com/office/powerpoint/2010/main" val="300988681"/>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E3CBC-20A0-E32F-B2FB-99E6BF64BA64}"/>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dirty="0">
                <a:solidFill>
                  <a:schemeClr val="tx2"/>
                </a:solidFill>
                <a:latin typeface="+mj-lt"/>
                <a:ea typeface="+mj-ea"/>
                <a:cs typeface="+mj-cs"/>
              </a:rPr>
              <a:t>Independent t-test </a:t>
            </a:r>
          </a:p>
        </p:txBody>
      </p:sp>
    </p:spTree>
    <p:extLst>
      <p:ext uri="{BB962C8B-B14F-4D97-AF65-F5344CB8AC3E}">
        <p14:creationId xmlns:p14="http://schemas.microsoft.com/office/powerpoint/2010/main" val="1878316839"/>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a:xfrm>
            <a:off x="838200" y="365125"/>
            <a:ext cx="7701116" cy="1325563"/>
          </a:xfrm>
        </p:spPr>
        <p:txBody>
          <a:bodyPr/>
          <a:lstStyle/>
          <a:p>
            <a:r>
              <a:rPr lang="en-US" dirty="0"/>
              <a:t>Independent t-test </a:t>
            </a:r>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itle 1">
            <a:extLst>
              <a:ext uri="{FF2B5EF4-FFF2-40B4-BE49-F238E27FC236}">
                <a16:creationId xmlns:a16="http://schemas.microsoft.com/office/drawing/2014/main" id="{78ED9AAC-A6E1-DBF3-5B03-35F57C195EA6}"/>
              </a:ext>
            </a:extLst>
          </p:cNvPr>
          <p:cNvSpPr txBox="1">
            <a:spLocks/>
          </p:cNvSpPr>
          <p:nvPr/>
        </p:nvSpPr>
        <p:spPr>
          <a:xfrm>
            <a:off x="944592" y="1544491"/>
            <a:ext cx="9550880" cy="403967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Wingdings" panose="05000000000000000000" pitchFamily="2" charset="2"/>
              <a:buChar char="Ø"/>
            </a:pPr>
            <a:r>
              <a:rPr lang="en-US" dirty="0"/>
              <a:t>Variables are independent of each group e.g. gender</a:t>
            </a:r>
          </a:p>
          <a:p>
            <a:pPr marL="571500" indent="-571500">
              <a:buFont typeface="Wingdings" panose="05000000000000000000" pitchFamily="2" charset="2"/>
              <a:buChar char="Ø"/>
            </a:pPr>
            <a:r>
              <a:rPr lang="en-GB" dirty="0"/>
              <a:t>Two groups measure one time</a:t>
            </a:r>
            <a:endParaRPr lang="en-US" dirty="0"/>
          </a:p>
        </p:txBody>
      </p:sp>
    </p:spTree>
    <p:extLst>
      <p:ext uri="{BB962C8B-B14F-4D97-AF65-F5344CB8AC3E}">
        <p14:creationId xmlns:p14="http://schemas.microsoft.com/office/powerpoint/2010/main" val="56740993"/>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a:xfrm>
            <a:off x="327804" y="365125"/>
            <a:ext cx="3088256" cy="1210633"/>
          </a:xfrm>
        </p:spPr>
        <p:txBody>
          <a:bodyPr/>
          <a:lstStyle/>
          <a:p>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222FF1E1-5509-E3B4-026C-D7B2A1841E1F}"/>
              </a:ext>
            </a:extLst>
          </p:cNvPr>
          <p:cNvPicPr>
            <a:picLocks noChangeAspect="1"/>
          </p:cNvPicPr>
          <p:nvPr/>
        </p:nvPicPr>
        <p:blipFill rotWithShape="1">
          <a:blip r:embed="rId5"/>
          <a:srcRect l="-298" r="41659" b="43549"/>
          <a:stretch/>
        </p:blipFill>
        <p:spPr>
          <a:xfrm>
            <a:off x="-205412" y="-109267"/>
            <a:ext cx="7858372" cy="5043576"/>
          </a:xfrm>
          <a:prstGeom prst="rect">
            <a:avLst/>
          </a:prstGeom>
        </p:spPr>
      </p:pic>
      <p:pic>
        <p:nvPicPr>
          <p:cNvPr id="12" name="Picture 11">
            <a:extLst>
              <a:ext uri="{FF2B5EF4-FFF2-40B4-BE49-F238E27FC236}">
                <a16:creationId xmlns:a16="http://schemas.microsoft.com/office/drawing/2014/main" id="{45515F7E-E606-1BE9-8A82-7604FFAEF122}"/>
              </a:ext>
            </a:extLst>
          </p:cNvPr>
          <p:cNvPicPr>
            <a:picLocks noChangeAspect="1"/>
          </p:cNvPicPr>
          <p:nvPr/>
        </p:nvPicPr>
        <p:blipFill rotWithShape="1">
          <a:blip r:embed="rId6"/>
          <a:srcRect l="27582" t="27841" r="27582" b="34087"/>
          <a:stretch/>
        </p:blipFill>
        <p:spPr>
          <a:xfrm>
            <a:off x="7597707" y="3260784"/>
            <a:ext cx="4063660" cy="2300378"/>
          </a:xfrm>
          <a:prstGeom prst="rect">
            <a:avLst/>
          </a:prstGeom>
        </p:spPr>
      </p:pic>
    </p:spTree>
    <p:extLst>
      <p:ext uri="{BB962C8B-B14F-4D97-AF65-F5344CB8AC3E}">
        <p14:creationId xmlns:p14="http://schemas.microsoft.com/office/powerpoint/2010/main" val="33734653"/>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p:txBody>
          <a:bodyPr/>
          <a:lstStyle/>
          <a:p>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2" name="Picture 11">
            <a:extLst>
              <a:ext uri="{FF2B5EF4-FFF2-40B4-BE49-F238E27FC236}">
                <a16:creationId xmlns:a16="http://schemas.microsoft.com/office/drawing/2014/main" id="{83B28592-065F-058C-FAAC-D3D1FFC9D552}"/>
              </a:ext>
            </a:extLst>
          </p:cNvPr>
          <p:cNvPicPr>
            <a:picLocks noChangeAspect="1"/>
          </p:cNvPicPr>
          <p:nvPr/>
        </p:nvPicPr>
        <p:blipFill rotWithShape="1">
          <a:blip r:embed="rId5"/>
          <a:srcRect l="47084" t="19893" r="7109" b="41935"/>
          <a:stretch/>
        </p:blipFill>
        <p:spPr>
          <a:xfrm>
            <a:off x="2471582" y="1262985"/>
            <a:ext cx="6561803" cy="3645446"/>
          </a:xfrm>
          <a:prstGeom prst="rect">
            <a:avLst/>
          </a:prstGeom>
        </p:spPr>
      </p:pic>
    </p:spTree>
    <p:extLst>
      <p:ext uri="{BB962C8B-B14F-4D97-AF65-F5344CB8AC3E}">
        <p14:creationId xmlns:p14="http://schemas.microsoft.com/office/powerpoint/2010/main" val="356989732"/>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4" name="Picture 13">
            <a:extLst>
              <a:ext uri="{FF2B5EF4-FFF2-40B4-BE49-F238E27FC236}">
                <a16:creationId xmlns:a16="http://schemas.microsoft.com/office/drawing/2014/main" id="{3D71004A-4D70-9DCB-9A61-798990F12AE9}"/>
              </a:ext>
            </a:extLst>
          </p:cNvPr>
          <p:cNvPicPr>
            <a:picLocks noChangeAspect="1"/>
          </p:cNvPicPr>
          <p:nvPr/>
        </p:nvPicPr>
        <p:blipFill rotWithShape="1">
          <a:blip r:embed="rId5"/>
          <a:srcRect l="15329" t="10753" b="14946"/>
          <a:stretch/>
        </p:blipFill>
        <p:spPr>
          <a:xfrm>
            <a:off x="1620660" y="243348"/>
            <a:ext cx="9869825" cy="5773994"/>
          </a:xfrm>
          <a:prstGeom prst="rect">
            <a:avLst/>
          </a:prstGeom>
        </p:spPr>
      </p:pic>
      <p:sp>
        <p:nvSpPr>
          <p:cNvPr id="15" name="Rectangle: Rounded Corners 14">
            <a:extLst>
              <a:ext uri="{FF2B5EF4-FFF2-40B4-BE49-F238E27FC236}">
                <a16:creationId xmlns:a16="http://schemas.microsoft.com/office/drawing/2014/main" id="{DAFB15E2-829A-97E4-7AB3-1CD722BF21B9}"/>
              </a:ext>
            </a:extLst>
          </p:cNvPr>
          <p:cNvSpPr/>
          <p:nvPr/>
        </p:nvSpPr>
        <p:spPr>
          <a:xfrm>
            <a:off x="1689671" y="2104845"/>
            <a:ext cx="9869825" cy="1070743"/>
          </a:xfrm>
          <a:prstGeom prst="roundRect">
            <a:avLst/>
          </a:prstGeom>
          <a:no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6748467"/>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F3D04-C341-E1FE-54BF-D97A5CAC5A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AE7B9C-394F-94A6-9A28-AC86CD6039D2}"/>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400" dirty="0"/>
              <a:t>One-way ANOVA</a:t>
            </a:r>
            <a:endParaRPr lang="en-US" sz="5200" kern="1200" dirty="0">
              <a:solidFill>
                <a:schemeClr val="tx2"/>
              </a:solidFill>
              <a:latin typeface="+mj-lt"/>
              <a:ea typeface="+mj-ea"/>
              <a:cs typeface="+mj-cs"/>
            </a:endParaRPr>
          </a:p>
        </p:txBody>
      </p:sp>
    </p:spTree>
    <p:extLst>
      <p:ext uri="{BB962C8B-B14F-4D97-AF65-F5344CB8AC3E}">
        <p14:creationId xmlns:p14="http://schemas.microsoft.com/office/powerpoint/2010/main" val="3171447921"/>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a:xfrm>
            <a:off x="918713" y="1975389"/>
            <a:ext cx="5263763" cy="1325563"/>
          </a:xfrm>
        </p:spPr>
        <p:txBody>
          <a:bodyPr>
            <a:normAutofit fontScale="90000"/>
          </a:bodyPr>
          <a:lstStyle/>
          <a:p>
            <a:r>
              <a:rPr lang="en-US" dirty="0"/>
              <a:t>One-way ANOVA </a:t>
            </a:r>
            <a:br>
              <a:rPr lang="en-US" dirty="0"/>
            </a:br>
            <a:br>
              <a:rPr lang="en-US" dirty="0"/>
            </a:br>
            <a:r>
              <a:rPr lang="en-US" dirty="0"/>
              <a:t>Use MBA dataset (34)</a:t>
            </a:r>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822101329"/>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p:txBody>
          <a:bodyPr/>
          <a:lstStyle/>
          <a:p>
            <a:endParaRPr lang="en-GB"/>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6" name="Picture 15">
            <a:extLst>
              <a:ext uri="{FF2B5EF4-FFF2-40B4-BE49-F238E27FC236}">
                <a16:creationId xmlns:a16="http://schemas.microsoft.com/office/drawing/2014/main" id="{280454E4-0DC8-390B-2D2A-7A1E1C6568EF}"/>
              </a:ext>
            </a:extLst>
          </p:cNvPr>
          <p:cNvPicPr>
            <a:picLocks noChangeAspect="1"/>
          </p:cNvPicPr>
          <p:nvPr/>
        </p:nvPicPr>
        <p:blipFill rotWithShape="1">
          <a:blip r:embed="rId5"/>
          <a:srcRect l="972" r="25234" b="32159"/>
          <a:stretch/>
        </p:blipFill>
        <p:spPr>
          <a:xfrm>
            <a:off x="586596" y="1613095"/>
            <a:ext cx="7591245" cy="4652513"/>
          </a:xfrm>
          <a:prstGeom prst="rect">
            <a:avLst/>
          </a:prstGeom>
        </p:spPr>
      </p:pic>
      <p:pic>
        <p:nvPicPr>
          <p:cNvPr id="18" name="Picture 17">
            <a:extLst>
              <a:ext uri="{FF2B5EF4-FFF2-40B4-BE49-F238E27FC236}">
                <a16:creationId xmlns:a16="http://schemas.microsoft.com/office/drawing/2014/main" id="{9D67113D-BD85-E201-CEEB-EBF580D56030}"/>
              </a:ext>
            </a:extLst>
          </p:cNvPr>
          <p:cNvPicPr>
            <a:picLocks noChangeAspect="1"/>
          </p:cNvPicPr>
          <p:nvPr/>
        </p:nvPicPr>
        <p:blipFill rotWithShape="1">
          <a:blip r:embed="rId6"/>
          <a:srcRect l="14836" t="22390" r="21545" b="22013"/>
          <a:stretch/>
        </p:blipFill>
        <p:spPr>
          <a:xfrm>
            <a:off x="6471906" y="365125"/>
            <a:ext cx="5530314" cy="3221966"/>
          </a:xfrm>
          <a:prstGeom prst="rect">
            <a:avLst/>
          </a:prstGeom>
        </p:spPr>
      </p:pic>
    </p:spTree>
    <p:extLst>
      <p:ext uri="{BB962C8B-B14F-4D97-AF65-F5344CB8AC3E}">
        <p14:creationId xmlns:p14="http://schemas.microsoft.com/office/powerpoint/2010/main" val="1093023875"/>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p:txBody>
          <a:bodyPr/>
          <a:lstStyle/>
          <a:p>
            <a:endParaRPr lang="en-GB"/>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4" name="Content Placeholder 13">
            <a:extLst>
              <a:ext uri="{FF2B5EF4-FFF2-40B4-BE49-F238E27FC236}">
                <a16:creationId xmlns:a16="http://schemas.microsoft.com/office/drawing/2014/main" id="{9C3549AE-C7AC-FED0-ADED-6FB89D0B90C7}"/>
              </a:ext>
            </a:extLst>
          </p:cNvPr>
          <p:cNvPicPr>
            <a:picLocks noGrp="1" noChangeAspect="1"/>
          </p:cNvPicPr>
          <p:nvPr>
            <p:ph idx="1"/>
          </p:nvPr>
        </p:nvPicPr>
        <p:blipFill rotWithShape="1">
          <a:blip r:embed="rId5"/>
          <a:srcRect l="29986" t="21467" r="30098" b="28050"/>
          <a:stretch/>
        </p:blipFill>
        <p:spPr>
          <a:xfrm>
            <a:off x="5913749" y="834606"/>
            <a:ext cx="5160787" cy="4351338"/>
          </a:xfrm>
          <a:prstGeom prst="rect">
            <a:avLst/>
          </a:prstGeom>
        </p:spPr>
      </p:pic>
      <p:sp>
        <p:nvSpPr>
          <p:cNvPr id="9" name="Oval 8">
            <a:extLst>
              <a:ext uri="{FF2B5EF4-FFF2-40B4-BE49-F238E27FC236}">
                <a16:creationId xmlns:a16="http://schemas.microsoft.com/office/drawing/2014/main" id="{23A9874E-A832-CB1C-7D4D-64CE7C53DE17}"/>
              </a:ext>
            </a:extLst>
          </p:cNvPr>
          <p:cNvSpPr/>
          <p:nvPr/>
        </p:nvSpPr>
        <p:spPr>
          <a:xfrm>
            <a:off x="8112047" y="3240927"/>
            <a:ext cx="1339970" cy="394778"/>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B0F27E24-D602-6A38-3288-ABB7A03D61D9}"/>
              </a:ext>
            </a:extLst>
          </p:cNvPr>
          <p:cNvSpPr/>
          <p:nvPr/>
        </p:nvSpPr>
        <p:spPr>
          <a:xfrm>
            <a:off x="6961516" y="1681701"/>
            <a:ext cx="833887" cy="364167"/>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57DA2430-27D0-BA98-BA51-261DDC008656}"/>
              </a:ext>
            </a:extLst>
          </p:cNvPr>
          <p:cNvPicPr>
            <a:picLocks noChangeAspect="1"/>
          </p:cNvPicPr>
          <p:nvPr/>
        </p:nvPicPr>
        <p:blipFill rotWithShape="1">
          <a:blip r:embed="rId6"/>
          <a:srcRect l="39210" t="24653" r="23222" b="18239"/>
          <a:stretch/>
        </p:blipFill>
        <p:spPr>
          <a:xfrm>
            <a:off x="1287810" y="1202068"/>
            <a:ext cx="4198589" cy="4254917"/>
          </a:xfrm>
          <a:prstGeom prst="rect">
            <a:avLst/>
          </a:prstGeom>
        </p:spPr>
      </p:pic>
    </p:spTree>
    <p:extLst>
      <p:ext uri="{BB962C8B-B14F-4D97-AF65-F5344CB8AC3E}">
        <p14:creationId xmlns:p14="http://schemas.microsoft.com/office/powerpoint/2010/main" val="3112378670"/>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91E0CE3F-91E2-2CF8-4552-0DF7E620C2F6}"/>
              </a:ext>
            </a:extLst>
          </p:cNvPr>
          <p:cNvPicPr>
            <a:picLocks noChangeAspect="1"/>
          </p:cNvPicPr>
          <p:nvPr/>
        </p:nvPicPr>
        <p:blipFill rotWithShape="1">
          <a:blip r:embed="rId5"/>
          <a:srcRect l="15619" t="30104" r="42392" b="25703"/>
          <a:stretch/>
        </p:blipFill>
        <p:spPr>
          <a:xfrm>
            <a:off x="1109932" y="488829"/>
            <a:ext cx="6584830" cy="46203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A4E449AE-F480-DB10-A88C-5A8116DB5C48}"/>
              </a:ext>
            </a:extLst>
          </p:cNvPr>
          <p:cNvPicPr>
            <a:picLocks noChangeAspect="1"/>
          </p:cNvPicPr>
          <p:nvPr/>
        </p:nvPicPr>
        <p:blipFill rotWithShape="1">
          <a:blip r:embed="rId6"/>
          <a:srcRect l="15917" t="42573" r="55837" b="13319"/>
          <a:stretch/>
        </p:blipFill>
        <p:spPr>
          <a:xfrm>
            <a:off x="8077019" y="2196860"/>
            <a:ext cx="3608898" cy="37569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5255926"/>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a:xfrm>
            <a:off x="838200" y="365125"/>
            <a:ext cx="2117785" cy="1325563"/>
          </a:xfrm>
        </p:spPr>
        <p:txBody>
          <a:bodyPr/>
          <a:lstStyle/>
          <a:p>
            <a:r>
              <a:rPr lang="en-US" dirty="0"/>
              <a:t>Age &amp; JS</a:t>
            </a:r>
            <a:endParaRPr lang="en-GB" dirty="0"/>
          </a:p>
        </p:txBody>
      </p:sp>
      <p:sp>
        <p:nvSpPr>
          <p:cNvPr id="3" name="Content Placeholder 2">
            <a:extLst>
              <a:ext uri="{FF2B5EF4-FFF2-40B4-BE49-F238E27FC236}">
                <a16:creationId xmlns:a16="http://schemas.microsoft.com/office/drawing/2014/main" id="{9E320215-F37F-9FE5-1C80-24843BD87365}"/>
              </a:ext>
            </a:extLst>
          </p:cNvPr>
          <p:cNvSpPr>
            <a:spLocks noGrp="1"/>
          </p:cNvSpPr>
          <p:nvPr>
            <p:ph idx="1"/>
          </p:nvPr>
        </p:nvSpPr>
        <p:spPr>
          <a:xfrm>
            <a:off x="575095" y="5088148"/>
            <a:ext cx="3623094" cy="669985"/>
          </a:xfrm>
        </p:spPr>
        <p:txBody>
          <a:bodyPr>
            <a:normAutofit fontScale="55000" lnSpcReduction="20000"/>
          </a:bodyPr>
          <a:lstStyle/>
          <a:p>
            <a:pPr marL="0" indent="0">
              <a:buNone/>
            </a:pPr>
            <a:r>
              <a:rPr lang="en-US" dirty="0"/>
              <a:t>Levine test for homogeneous variance </a:t>
            </a:r>
          </a:p>
          <a:p>
            <a:pPr marL="0" indent="0">
              <a:buNone/>
            </a:pPr>
            <a:r>
              <a:rPr lang="en-US" dirty="0"/>
              <a:t>Between subjects</a:t>
            </a:r>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2" name="Picture 11">
            <a:extLst>
              <a:ext uri="{FF2B5EF4-FFF2-40B4-BE49-F238E27FC236}">
                <a16:creationId xmlns:a16="http://schemas.microsoft.com/office/drawing/2014/main" id="{73BBEEA2-4410-E312-FC56-077FEC93A8C3}"/>
              </a:ext>
            </a:extLst>
          </p:cNvPr>
          <p:cNvPicPr>
            <a:picLocks noChangeAspect="1"/>
          </p:cNvPicPr>
          <p:nvPr/>
        </p:nvPicPr>
        <p:blipFill rotWithShape="1">
          <a:blip r:embed="rId5"/>
          <a:srcRect l="16569" t="12076" r="32160" b="16981"/>
          <a:stretch/>
        </p:blipFill>
        <p:spPr>
          <a:xfrm>
            <a:off x="5002920" y="478051"/>
            <a:ext cx="6397951" cy="5901897"/>
          </a:xfrm>
          <a:prstGeom prst="rect">
            <a:avLst/>
          </a:prstGeom>
        </p:spPr>
      </p:pic>
      <p:sp>
        <p:nvSpPr>
          <p:cNvPr id="13" name="Oval 12">
            <a:extLst>
              <a:ext uri="{FF2B5EF4-FFF2-40B4-BE49-F238E27FC236}">
                <a16:creationId xmlns:a16="http://schemas.microsoft.com/office/drawing/2014/main" id="{8371B77C-5BC2-EDAC-9F3A-EB059D851D1D}"/>
              </a:ext>
            </a:extLst>
          </p:cNvPr>
          <p:cNvSpPr/>
          <p:nvPr/>
        </p:nvSpPr>
        <p:spPr>
          <a:xfrm>
            <a:off x="8798992" y="5359877"/>
            <a:ext cx="1115683" cy="465827"/>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7190557"/>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a:xfrm>
            <a:off x="838200" y="365125"/>
            <a:ext cx="2117785" cy="1325563"/>
          </a:xfrm>
        </p:spPr>
        <p:txBody>
          <a:bodyPr/>
          <a:lstStyle/>
          <a:p>
            <a:r>
              <a:rPr lang="en-US" dirty="0"/>
              <a:t>Age &amp; JS</a:t>
            </a:r>
            <a:endParaRPr lang="en-GB" dirty="0"/>
          </a:p>
        </p:txBody>
      </p:sp>
      <p:sp>
        <p:nvSpPr>
          <p:cNvPr id="3" name="Content Placeholder 2">
            <a:extLst>
              <a:ext uri="{FF2B5EF4-FFF2-40B4-BE49-F238E27FC236}">
                <a16:creationId xmlns:a16="http://schemas.microsoft.com/office/drawing/2014/main" id="{9E320215-F37F-9FE5-1C80-24843BD87365}"/>
              </a:ext>
            </a:extLst>
          </p:cNvPr>
          <p:cNvSpPr>
            <a:spLocks noGrp="1"/>
          </p:cNvSpPr>
          <p:nvPr>
            <p:ph idx="1"/>
          </p:nvPr>
        </p:nvSpPr>
        <p:spPr>
          <a:xfrm>
            <a:off x="575095" y="5088148"/>
            <a:ext cx="3623094" cy="669985"/>
          </a:xfrm>
        </p:spPr>
        <p:txBody>
          <a:bodyPr>
            <a:normAutofit fontScale="55000" lnSpcReduction="20000"/>
          </a:bodyPr>
          <a:lstStyle/>
          <a:p>
            <a:pPr marL="0" indent="0">
              <a:buNone/>
            </a:pPr>
            <a:r>
              <a:rPr lang="en-US" dirty="0"/>
              <a:t>Levine test for homogeneous variance </a:t>
            </a:r>
          </a:p>
          <a:p>
            <a:pPr marL="0" indent="0">
              <a:buNone/>
            </a:pPr>
            <a:r>
              <a:rPr lang="en-US" dirty="0"/>
              <a:t>Between subjects</a:t>
            </a:r>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4" name="Picture 13">
            <a:extLst>
              <a:ext uri="{FF2B5EF4-FFF2-40B4-BE49-F238E27FC236}">
                <a16:creationId xmlns:a16="http://schemas.microsoft.com/office/drawing/2014/main" id="{A74F3CDF-9442-BA1D-02A1-B243CDD009C0}"/>
              </a:ext>
            </a:extLst>
          </p:cNvPr>
          <p:cNvPicPr>
            <a:picLocks noChangeAspect="1"/>
          </p:cNvPicPr>
          <p:nvPr/>
        </p:nvPicPr>
        <p:blipFill rotWithShape="1">
          <a:blip r:embed="rId5"/>
          <a:srcRect l="17128" t="52830" r="43850" b="19748"/>
          <a:stretch/>
        </p:blipFill>
        <p:spPr>
          <a:xfrm>
            <a:off x="3209027" y="950165"/>
            <a:ext cx="7915146" cy="3708099"/>
          </a:xfrm>
          <a:prstGeom prst="rect">
            <a:avLst/>
          </a:prstGeom>
        </p:spPr>
      </p:pic>
    </p:spTree>
    <p:extLst>
      <p:ext uri="{BB962C8B-B14F-4D97-AF65-F5344CB8AC3E}">
        <p14:creationId xmlns:p14="http://schemas.microsoft.com/office/powerpoint/2010/main" val="3430945288"/>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320215-F37F-9FE5-1C80-24843BD87365}"/>
              </a:ext>
            </a:extLst>
          </p:cNvPr>
          <p:cNvSpPr>
            <a:spLocks noGrp="1"/>
          </p:cNvSpPr>
          <p:nvPr>
            <p:ph idx="1"/>
          </p:nvPr>
        </p:nvSpPr>
        <p:spPr>
          <a:xfrm>
            <a:off x="884207" y="4520451"/>
            <a:ext cx="4964502" cy="1008712"/>
          </a:xfrm>
        </p:spPr>
        <p:txBody>
          <a:bodyPr>
            <a:normAutofit fontScale="70000" lnSpcReduction="20000"/>
          </a:bodyPr>
          <a:lstStyle/>
          <a:p>
            <a:r>
              <a:rPr lang="en-US" dirty="0" err="1"/>
              <a:t>df</a:t>
            </a:r>
            <a:r>
              <a:rPr lang="en-US" dirty="0"/>
              <a:t> (4,29 ) = .697 , P &gt;.05, n</a:t>
            </a:r>
          </a:p>
          <a:p>
            <a:endParaRPr lang="en-US" dirty="0"/>
          </a:p>
          <a:p>
            <a:r>
              <a:rPr lang="en-US" dirty="0"/>
              <a:t>Remarks : n = effect size</a:t>
            </a:r>
            <a:endParaRPr lang="en-GB" dirty="0"/>
          </a:p>
        </p:txBody>
      </p:sp>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E56B091E-3029-54D3-B04B-DB877850EFC2}"/>
              </a:ext>
            </a:extLst>
          </p:cNvPr>
          <p:cNvPicPr>
            <a:picLocks noChangeAspect="1"/>
          </p:cNvPicPr>
          <p:nvPr/>
        </p:nvPicPr>
        <p:blipFill rotWithShape="1">
          <a:blip r:embed="rId5"/>
          <a:srcRect l="16431" t="61840" r="44741" b="16704"/>
          <a:stretch/>
        </p:blipFill>
        <p:spPr>
          <a:xfrm>
            <a:off x="1779938" y="1101455"/>
            <a:ext cx="7281973" cy="26826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1" name="Straight Arrow Connector 10">
            <a:extLst>
              <a:ext uri="{FF2B5EF4-FFF2-40B4-BE49-F238E27FC236}">
                <a16:creationId xmlns:a16="http://schemas.microsoft.com/office/drawing/2014/main" id="{537629ED-693D-7808-4D8C-A74B666EB2FC}"/>
              </a:ext>
            </a:extLst>
          </p:cNvPr>
          <p:cNvCxnSpPr>
            <a:cxnSpLocks/>
          </p:cNvCxnSpPr>
          <p:nvPr/>
        </p:nvCxnSpPr>
        <p:spPr>
          <a:xfrm flipV="1">
            <a:off x="1646420" y="2582174"/>
            <a:ext cx="3506025" cy="199039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9C42BB8-E9E5-A535-2C08-7907833BA3EB}"/>
              </a:ext>
            </a:extLst>
          </p:cNvPr>
          <p:cNvCxnSpPr>
            <a:cxnSpLocks/>
          </p:cNvCxnSpPr>
          <p:nvPr/>
        </p:nvCxnSpPr>
        <p:spPr>
          <a:xfrm flipV="1">
            <a:off x="2150853" y="2828614"/>
            <a:ext cx="3174521" cy="174395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5B00B9E-BC50-B74D-9D9F-BF2DFAEA7054}"/>
              </a:ext>
            </a:extLst>
          </p:cNvPr>
          <p:cNvCxnSpPr>
            <a:cxnSpLocks/>
          </p:cNvCxnSpPr>
          <p:nvPr/>
        </p:nvCxnSpPr>
        <p:spPr>
          <a:xfrm flipV="1">
            <a:off x="3398808" y="2645434"/>
            <a:ext cx="3913340" cy="192713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BCA4EAF1-7727-532F-5FAC-269C8B5576EC}"/>
              </a:ext>
            </a:extLst>
          </p:cNvPr>
          <p:cNvCxnSpPr>
            <a:cxnSpLocks/>
          </p:cNvCxnSpPr>
          <p:nvPr/>
        </p:nvCxnSpPr>
        <p:spPr>
          <a:xfrm flipV="1">
            <a:off x="4468483" y="2645433"/>
            <a:ext cx="3881710" cy="1978325"/>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2970878"/>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58F02962-9819-83A3-16D6-113A3ACAA3E7}"/>
              </a:ext>
            </a:extLst>
          </p:cNvPr>
          <p:cNvPicPr>
            <a:picLocks noChangeAspect="1"/>
          </p:cNvPicPr>
          <p:nvPr/>
        </p:nvPicPr>
        <p:blipFill rotWithShape="1">
          <a:blip r:embed="rId5"/>
          <a:srcRect l="16625" t="11320" r="32948" b="36016"/>
          <a:stretch/>
        </p:blipFill>
        <p:spPr>
          <a:xfrm>
            <a:off x="3751904" y="356559"/>
            <a:ext cx="8164049" cy="5684064"/>
          </a:xfrm>
          <a:prstGeom prst="rect">
            <a:avLst/>
          </a:prstGeom>
        </p:spPr>
      </p:pic>
      <p:sp>
        <p:nvSpPr>
          <p:cNvPr id="11" name="Rectangle 10">
            <a:extLst>
              <a:ext uri="{FF2B5EF4-FFF2-40B4-BE49-F238E27FC236}">
                <a16:creationId xmlns:a16="http://schemas.microsoft.com/office/drawing/2014/main" id="{4DEB933C-7BFB-F298-614E-E10AB4283E9B}"/>
              </a:ext>
            </a:extLst>
          </p:cNvPr>
          <p:cNvSpPr/>
          <p:nvPr/>
        </p:nvSpPr>
        <p:spPr>
          <a:xfrm>
            <a:off x="8718430" y="1385977"/>
            <a:ext cx="874144" cy="1391729"/>
          </a:xfrm>
          <a:prstGeom prst="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7EAD16D0-E99C-8123-6ADB-48B2DDCAC30D}"/>
              </a:ext>
            </a:extLst>
          </p:cNvPr>
          <p:cNvCxnSpPr/>
          <p:nvPr/>
        </p:nvCxnSpPr>
        <p:spPr>
          <a:xfrm>
            <a:off x="2631881" y="908649"/>
            <a:ext cx="6029040" cy="96615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B4747EB0-EFDA-1E16-FD76-1AB1F73D22C2}"/>
              </a:ext>
            </a:extLst>
          </p:cNvPr>
          <p:cNvSpPr/>
          <p:nvPr/>
        </p:nvSpPr>
        <p:spPr>
          <a:xfrm>
            <a:off x="176228" y="517583"/>
            <a:ext cx="2423198" cy="2150853"/>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Sig level p &lt;.05 = significantly different </a:t>
            </a:r>
          </a:p>
          <a:p>
            <a:pPr algn="ctr"/>
            <a:endParaRPr lang="en-US" dirty="0">
              <a:solidFill>
                <a:schemeClr val="tx1"/>
              </a:solidFill>
            </a:endParaRPr>
          </a:p>
          <a:p>
            <a:pPr algn="ctr"/>
            <a:r>
              <a:rPr lang="en-US" dirty="0">
                <a:solidFill>
                  <a:schemeClr val="tx1"/>
                </a:solidFill>
              </a:rPr>
              <a:t>Findings revealed that all age group have no significant difference towards JS</a:t>
            </a:r>
            <a:endParaRPr lang="en-GB" dirty="0">
              <a:solidFill>
                <a:schemeClr val="tx1"/>
              </a:solidFill>
            </a:endParaRPr>
          </a:p>
        </p:txBody>
      </p:sp>
    </p:spTree>
    <p:extLst>
      <p:ext uri="{BB962C8B-B14F-4D97-AF65-F5344CB8AC3E}">
        <p14:creationId xmlns:p14="http://schemas.microsoft.com/office/powerpoint/2010/main" val="3885301056"/>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C00AC-B284-965E-0DAD-3ED82B3E97A5}"/>
              </a:ext>
            </a:extLst>
          </p:cNvPr>
          <p:cNvSpPr>
            <a:spLocks noGrp="1"/>
          </p:cNvSpPr>
          <p:nvPr>
            <p:ph type="title"/>
          </p:nvPr>
        </p:nvSpPr>
        <p:spPr/>
        <p:txBody>
          <a:bodyPr/>
          <a:lstStyle/>
          <a:p>
            <a:endParaRPr lang="en-GB"/>
          </a:p>
        </p:txBody>
      </p:sp>
      <p:pic>
        <p:nvPicPr>
          <p:cNvPr id="10" name="Content Placeholder 9">
            <a:extLst>
              <a:ext uri="{FF2B5EF4-FFF2-40B4-BE49-F238E27FC236}">
                <a16:creationId xmlns:a16="http://schemas.microsoft.com/office/drawing/2014/main" id="{74E4B064-AB81-21C2-7625-8071EE8EA715}"/>
              </a:ext>
            </a:extLst>
          </p:cNvPr>
          <p:cNvPicPr>
            <a:picLocks noGrp="1" noChangeAspect="1"/>
          </p:cNvPicPr>
          <p:nvPr>
            <p:ph idx="1"/>
          </p:nvPr>
        </p:nvPicPr>
        <p:blipFill rotWithShape="1">
          <a:blip r:embed="rId2"/>
          <a:srcRect l="16254" t="41176" r="57402" b="16003"/>
          <a:stretch/>
        </p:blipFill>
        <p:spPr>
          <a:xfrm>
            <a:off x="3830127" y="649856"/>
            <a:ext cx="3046331" cy="33010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4" name="Group 3">
            <a:extLst>
              <a:ext uri="{FF2B5EF4-FFF2-40B4-BE49-F238E27FC236}">
                <a16:creationId xmlns:a16="http://schemas.microsoft.com/office/drawing/2014/main" id="{13203FC7-6C0E-42A1-F917-AE5E73790CD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587E6D2-D17B-A879-13D5-3876094A5F1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93A7A7-503C-83FD-F48C-1D1ACD3EB04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9FF349A-E331-9694-B8B9-0C69BB27AA1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71A343-4E5E-7586-860C-2AB4DC4A616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1" name="Rectangle 10">
            <a:extLst>
              <a:ext uri="{FF2B5EF4-FFF2-40B4-BE49-F238E27FC236}">
                <a16:creationId xmlns:a16="http://schemas.microsoft.com/office/drawing/2014/main" id="{9E0F29FD-9931-6361-C850-82F6B52254FC}"/>
              </a:ext>
            </a:extLst>
          </p:cNvPr>
          <p:cNvSpPr/>
          <p:nvPr/>
        </p:nvSpPr>
        <p:spPr>
          <a:xfrm>
            <a:off x="176228" y="517583"/>
            <a:ext cx="2423198" cy="2150853"/>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The same results will be reflected in Homo. subsets</a:t>
            </a:r>
          </a:p>
          <a:p>
            <a:pPr algn="ctr"/>
            <a:r>
              <a:rPr lang="en-US" dirty="0">
                <a:solidFill>
                  <a:schemeClr val="tx1"/>
                </a:solidFill>
              </a:rPr>
              <a:t>All subset for Alpha is in the same direction. </a:t>
            </a:r>
          </a:p>
        </p:txBody>
      </p:sp>
      <p:pic>
        <p:nvPicPr>
          <p:cNvPr id="13" name="Picture 12">
            <a:extLst>
              <a:ext uri="{FF2B5EF4-FFF2-40B4-BE49-F238E27FC236}">
                <a16:creationId xmlns:a16="http://schemas.microsoft.com/office/drawing/2014/main" id="{27A9FA6B-4D76-6094-FF06-1AE8C2053EA9}"/>
              </a:ext>
            </a:extLst>
          </p:cNvPr>
          <p:cNvPicPr>
            <a:picLocks noChangeAspect="1"/>
          </p:cNvPicPr>
          <p:nvPr/>
        </p:nvPicPr>
        <p:blipFill rotWithShape="1">
          <a:blip r:embed="rId6"/>
          <a:srcRect l="6450" t="31070" r="40607" b="36184"/>
          <a:stretch/>
        </p:blipFill>
        <p:spPr>
          <a:xfrm>
            <a:off x="6458309" y="4134483"/>
            <a:ext cx="3881886" cy="1600674"/>
          </a:xfrm>
          <a:prstGeom prst="rect">
            <a:avLst/>
          </a:prstGeom>
        </p:spPr>
      </p:pic>
      <p:sp>
        <p:nvSpPr>
          <p:cNvPr id="14" name="Rectangle: Rounded Corners 13">
            <a:extLst>
              <a:ext uri="{FF2B5EF4-FFF2-40B4-BE49-F238E27FC236}">
                <a16:creationId xmlns:a16="http://schemas.microsoft.com/office/drawing/2014/main" id="{B153CAEB-21E6-616F-9B29-CF74957C22DA}"/>
              </a:ext>
            </a:extLst>
          </p:cNvPr>
          <p:cNvSpPr/>
          <p:nvPr/>
        </p:nvSpPr>
        <p:spPr>
          <a:xfrm>
            <a:off x="8356121" y="4071668"/>
            <a:ext cx="2294626" cy="1949570"/>
          </a:xfrm>
          <a:prstGeom prst="round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EBA1DDD6-250E-4356-966C-5EB5163F4153}"/>
              </a:ext>
            </a:extLst>
          </p:cNvPr>
          <p:cNvSpPr/>
          <p:nvPr/>
        </p:nvSpPr>
        <p:spPr>
          <a:xfrm>
            <a:off x="8512220" y="1874273"/>
            <a:ext cx="3104685" cy="1697063"/>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The same results will be reflected in Homo. Subsets</a:t>
            </a:r>
          </a:p>
          <a:p>
            <a:pPr algn="ctr"/>
            <a:endParaRPr lang="en-US" dirty="0">
              <a:solidFill>
                <a:schemeClr val="tx1"/>
              </a:solidFill>
            </a:endParaRPr>
          </a:p>
          <a:p>
            <a:pPr algn="ctr"/>
            <a:r>
              <a:rPr lang="en-US" dirty="0">
                <a:solidFill>
                  <a:schemeClr val="tx1"/>
                </a:solidFill>
              </a:rPr>
              <a:t>If they are different, they will be in different direction</a:t>
            </a:r>
          </a:p>
        </p:txBody>
      </p:sp>
      <p:cxnSp>
        <p:nvCxnSpPr>
          <p:cNvPr id="17" name="Straight Arrow Connector 16">
            <a:extLst>
              <a:ext uri="{FF2B5EF4-FFF2-40B4-BE49-F238E27FC236}">
                <a16:creationId xmlns:a16="http://schemas.microsoft.com/office/drawing/2014/main" id="{ADC8DC22-EDAD-DA76-7B17-365FE26E5968}"/>
              </a:ext>
            </a:extLst>
          </p:cNvPr>
          <p:cNvCxnSpPr/>
          <p:nvPr/>
        </p:nvCxnSpPr>
        <p:spPr>
          <a:xfrm>
            <a:off x="2656936" y="1753503"/>
            <a:ext cx="3439064" cy="58713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19CAC36-343E-3F87-E0F0-B5825A05F6B0}"/>
              </a:ext>
            </a:extLst>
          </p:cNvPr>
          <p:cNvCxnSpPr>
            <a:cxnSpLocks/>
          </p:cNvCxnSpPr>
          <p:nvPr/>
        </p:nvCxnSpPr>
        <p:spPr>
          <a:xfrm flipH="1">
            <a:off x="9678838" y="3614489"/>
            <a:ext cx="661357" cy="136582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1457457"/>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AEEE26-4DDE-F3F6-7502-74167C2F70E8}"/>
              </a:ext>
            </a:extLst>
          </p:cNvPr>
          <p:cNvPicPr>
            <a:picLocks noChangeAspect="1"/>
          </p:cNvPicPr>
          <p:nvPr/>
        </p:nvPicPr>
        <p:blipFill>
          <a:blip r:embed="rId2"/>
          <a:srcRect t="3244" r="1" b="1"/>
          <a:stretch>
            <a:fillRect/>
          </a:stretch>
        </p:blipFill>
        <p:spPr>
          <a:xfrm>
            <a:off x="329316" y="10"/>
            <a:ext cx="11862684" cy="6857990"/>
          </a:xfrm>
          <a:custGeom>
            <a:avLst/>
            <a:gdLst/>
            <a:ahLst/>
            <a:cxnLst/>
            <a:rect l="l" t="t" r="r" b="b"/>
            <a:pathLst>
              <a:path w="11862684" h="6858000">
                <a:moveTo>
                  <a:pt x="1047342" y="0"/>
                </a:moveTo>
                <a:lnTo>
                  <a:pt x="4590463" y="0"/>
                </a:lnTo>
                <a:lnTo>
                  <a:pt x="5499874" y="0"/>
                </a:lnTo>
                <a:lnTo>
                  <a:pt x="5723425" y="0"/>
                </a:lnTo>
                <a:lnTo>
                  <a:pt x="7580390" y="0"/>
                </a:lnTo>
                <a:lnTo>
                  <a:pt x="7747884" y="0"/>
                </a:lnTo>
                <a:lnTo>
                  <a:pt x="7824084" y="0"/>
                </a:lnTo>
                <a:lnTo>
                  <a:pt x="11862684" y="0"/>
                </a:lnTo>
                <a:lnTo>
                  <a:pt x="11862684" y="6858000"/>
                </a:lnTo>
                <a:lnTo>
                  <a:pt x="7824084" y="6858000"/>
                </a:lnTo>
                <a:lnTo>
                  <a:pt x="7747884" y="6858000"/>
                </a:lnTo>
                <a:lnTo>
                  <a:pt x="7580390" y="6858000"/>
                </a:lnTo>
                <a:lnTo>
                  <a:pt x="5723425" y="6858000"/>
                </a:lnTo>
                <a:lnTo>
                  <a:pt x="5499874" y="6858000"/>
                </a:lnTo>
                <a:lnTo>
                  <a:pt x="4590463" y="6858000"/>
                </a:lnTo>
                <a:lnTo>
                  <a:pt x="1654188" y="6858000"/>
                </a:lnTo>
                <a:cubicBezTo>
                  <a:pt x="1530404" y="6786859"/>
                  <a:pt x="1412658" y="6701489"/>
                  <a:pt x="1279816" y="6658805"/>
                </a:cubicBezTo>
                <a:cubicBezTo>
                  <a:pt x="1189242" y="6630349"/>
                  <a:pt x="1101686" y="6580550"/>
                  <a:pt x="1116783" y="6431153"/>
                </a:cubicBezTo>
                <a:cubicBezTo>
                  <a:pt x="1119802" y="6388469"/>
                  <a:pt x="1095648" y="6356456"/>
                  <a:pt x="1059419" y="6367127"/>
                </a:cubicBezTo>
                <a:cubicBezTo>
                  <a:pt x="989979" y="6388469"/>
                  <a:pt x="956768" y="6327999"/>
                  <a:pt x="917520" y="6281757"/>
                </a:cubicBezTo>
                <a:cubicBezTo>
                  <a:pt x="848079" y="6199945"/>
                  <a:pt x="781658" y="6114575"/>
                  <a:pt x="669950" y="6100347"/>
                </a:cubicBezTo>
                <a:cubicBezTo>
                  <a:pt x="691084" y="6036320"/>
                  <a:pt x="727312" y="6043434"/>
                  <a:pt x="760524" y="6057663"/>
                </a:cubicBezTo>
                <a:cubicBezTo>
                  <a:pt x="848079" y="6093234"/>
                  <a:pt x="935634" y="6132361"/>
                  <a:pt x="1023188" y="6167932"/>
                </a:cubicBezTo>
                <a:cubicBezTo>
                  <a:pt x="1080552" y="6189274"/>
                  <a:pt x="1137916" y="6221287"/>
                  <a:pt x="1213395" y="6196388"/>
                </a:cubicBezTo>
                <a:cubicBezTo>
                  <a:pt x="1146974" y="6068335"/>
                  <a:pt x="1035266" y="6043434"/>
                  <a:pt x="944692" y="6004307"/>
                </a:cubicBezTo>
                <a:cubicBezTo>
                  <a:pt x="832982" y="5954508"/>
                  <a:pt x="766562" y="5862025"/>
                  <a:pt x="685045" y="5755314"/>
                </a:cubicBezTo>
                <a:cubicBezTo>
                  <a:pt x="766562" y="5726858"/>
                  <a:pt x="817887" y="5805112"/>
                  <a:pt x="884310" y="5801555"/>
                </a:cubicBezTo>
                <a:cubicBezTo>
                  <a:pt x="887328" y="5790884"/>
                  <a:pt x="893366" y="5769542"/>
                  <a:pt x="893366" y="5769542"/>
                </a:cubicBezTo>
                <a:cubicBezTo>
                  <a:pt x="784676" y="5712629"/>
                  <a:pt x="736372" y="5605917"/>
                  <a:pt x="718256" y="5474306"/>
                </a:cubicBezTo>
                <a:cubicBezTo>
                  <a:pt x="712218" y="5406721"/>
                  <a:pt x="672970" y="5385379"/>
                  <a:pt x="633720" y="5353367"/>
                </a:cubicBezTo>
                <a:cubicBezTo>
                  <a:pt x="500878" y="5243097"/>
                  <a:pt x="358980" y="5143500"/>
                  <a:pt x="247270" y="4994104"/>
                </a:cubicBezTo>
                <a:cubicBezTo>
                  <a:pt x="377094" y="5011889"/>
                  <a:pt x="479744" y="5111487"/>
                  <a:pt x="615606" y="5154171"/>
                </a:cubicBezTo>
                <a:cubicBezTo>
                  <a:pt x="506917" y="4990547"/>
                  <a:pt x="365016" y="4905177"/>
                  <a:pt x="235194" y="4805580"/>
                </a:cubicBezTo>
                <a:cubicBezTo>
                  <a:pt x="174810" y="4759339"/>
                  <a:pt x="120468" y="4702425"/>
                  <a:pt x="51026" y="4677526"/>
                </a:cubicBezTo>
                <a:cubicBezTo>
                  <a:pt x="26873" y="4670412"/>
                  <a:pt x="-15396" y="4652628"/>
                  <a:pt x="5740" y="4602828"/>
                </a:cubicBezTo>
                <a:cubicBezTo>
                  <a:pt x="23854" y="4560144"/>
                  <a:pt x="57065" y="4574373"/>
                  <a:pt x="87257" y="4585042"/>
                </a:cubicBezTo>
                <a:cubicBezTo>
                  <a:pt x="159715" y="4613499"/>
                  <a:pt x="238213" y="4613499"/>
                  <a:pt x="337844" y="4613499"/>
                </a:cubicBezTo>
                <a:cubicBezTo>
                  <a:pt x="253310" y="4478331"/>
                  <a:pt x="99332" y="4521016"/>
                  <a:pt x="26873" y="4378734"/>
                </a:cubicBezTo>
                <a:cubicBezTo>
                  <a:pt x="117448" y="4353835"/>
                  <a:pt x="186888" y="4403633"/>
                  <a:pt x="259346" y="4414305"/>
                </a:cubicBezTo>
                <a:cubicBezTo>
                  <a:pt x="325769" y="4424975"/>
                  <a:pt x="340863" y="4400076"/>
                  <a:pt x="325769" y="4321821"/>
                </a:cubicBezTo>
                <a:cubicBezTo>
                  <a:pt x="301616" y="4200882"/>
                  <a:pt x="337844" y="4140411"/>
                  <a:pt x="434458" y="4172424"/>
                </a:cubicBezTo>
                <a:cubicBezTo>
                  <a:pt x="525031" y="4204438"/>
                  <a:pt x="534089" y="4158196"/>
                  <a:pt x="509936" y="4090612"/>
                </a:cubicBezTo>
                <a:cubicBezTo>
                  <a:pt x="473706" y="3991015"/>
                  <a:pt x="512954" y="3912759"/>
                  <a:pt x="540128" y="3827390"/>
                </a:cubicBezTo>
                <a:cubicBezTo>
                  <a:pt x="582395" y="3699337"/>
                  <a:pt x="564281" y="3635309"/>
                  <a:pt x="476725" y="3539269"/>
                </a:cubicBezTo>
                <a:cubicBezTo>
                  <a:pt x="425400" y="3485914"/>
                  <a:pt x="374074" y="3439672"/>
                  <a:pt x="301616" y="3393429"/>
                </a:cubicBezTo>
                <a:cubicBezTo>
                  <a:pt x="467668" y="3368530"/>
                  <a:pt x="295577" y="3283162"/>
                  <a:pt x="352940" y="3229805"/>
                </a:cubicBezTo>
                <a:cubicBezTo>
                  <a:pt x="470686" y="3208463"/>
                  <a:pt x="564281" y="3379202"/>
                  <a:pt x="724294" y="3329402"/>
                </a:cubicBezTo>
                <a:cubicBezTo>
                  <a:pt x="531070" y="3183563"/>
                  <a:pt x="313691" y="3137322"/>
                  <a:pt x="171792" y="2941684"/>
                </a:cubicBezTo>
                <a:cubicBezTo>
                  <a:pt x="205002" y="2899000"/>
                  <a:pt x="238213" y="2941684"/>
                  <a:pt x="265385" y="2923898"/>
                </a:cubicBezTo>
                <a:cubicBezTo>
                  <a:pt x="265385" y="2913227"/>
                  <a:pt x="582395" y="2980812"/>
                  <a:pt x="600510" y="2703362"/>
                </a:cubicBezTo>
                <a:cubicBezTo>
                  <a:pt x="606548" y="2703362"/>
                  <a:pt x="612587" y="2703362"/>
                  <a:pt x="618624" y="2692689"/>
                </a:cubicBezTo>
                <a:cubicBezTo>
                  <a:pt x="651834" y="2653563"/>
                  <a:pt x="621644" y="2561080"/>
                  <a:pt x="675988" y="2553965"/>
                </a:cubicBezTo>
                <a:cubicBezTo>
                  <a:pt x="736372" y="2546851"/>
                  <a:pt x="793735" y="2514837"/>
                  <a:pt x="857136" y="2532623"/>
                </a:cubicBezTo>
                <a:cubicBezTo>
                  <a:pt x="905443" y="2546851"/>
                  <a:pt x="956768" y="2564636"/>
                  <a:pt x="1008094" y="2564636"/>
                </a:cubicBezTo>
                <a:cubicBezTo>
                  <a:pt x="1062438" y="2564636"/>
                  <a:pt x="1137916" y="2685576"/>
                  <a:pt x="1171128" y="2525509"/>
                </a:cubicBezTo>
                <a:cubicBezTo>
                  <a:pt x="1171128" y="2518395"/>
                  <a:pt x="1264720" y="2536181"/>
                  <a:pt x="1316045" y="2543294"/>
                </a:cubicBezTo>
                <a:cubicBezTo>
                  <a:pt x="1358314" y="2550408"/>
                  <a:pt x="1409640" y="2582422"/>
                  <a:pt x="1439830" y="2518395"/>
                </a:cubicBezTo>
                <a:cubicBezTo>
                  <a:pt x="1454926" y="2479267"/>
                  <a:pt x="1382466" y="2408126"/>
                  <a:pt x="1319065" y="2401012"/>
                </a:cubicBezTo>
                <a:cubicBezTo>
                  <a:pt x="1261702" y="2393898"/>
                  <a:pt x="1204338" y="2386784"/>
                  <a:pt x="1149994" y="2401012"/>
                </a:cubicBezTo>
                <a:cubicBezTo>
                  <a:pt x="1083572" y="2418796"/>
                  <a:pt x="1047342" y="2390340"/>
                  <a:pt x="1029227" y="2326314"/>
                </a:cubicBezTo>
                <a:cubicBezTo>
                  <a:pt x="1008094" y="2258731"/>
                  <a:pt x="968844" y="2223159"/>
                  <a:pt x="914500" y="2191146"/>
                </a:cubicBezTo>
                <a:cubicBezTo>
                  <a:pt x="781658" y="2112891"/>
                  <a:pt x="654854" y="2020407"/>
                  <a:pt x="509936" y="1974165"/>
                </a:cubicBezTo>
                <a:cubicBezTo>
                  <a:pt x="482764" y="1967051"/>
                  <a:pt x="449553" y="1952823"/>
                  <a:pt x="437476" y="1892353"/>
                </a:cubicBezTo>
                <a:cubicBezTo>
                  <a:pt x="829964" y="1984836"/>
                  <a:pt x="1186222" y="2223159"/>
                  <a:pt x="1590788" y="2208931"/>
                </a:cubicBezTo>
                <a:cubicBezTo>
                  <a:pt x="1482098" y="2134233"/>
                  <a:pt x="1352276" y="2130676"/>
                  <a:pt x="1234528" y="2077320"/>
                </a:cubicBezTo>
                <a:cubicBezTo>
                  <a:pt x="1319065" y="2038192"/>
                  <a:pt x="1397562" y="2080877"/>
                  <a:pt x="1476060" y="2102219"/>
                </a:cubicBezTo>
                <a:cubicBezTo>
                  <a:pt x="1542482" y="2120004"/>
                  <a:pt x="1602864" y="2123562"/>
                  <a:pt x="1608902" y="2013292"/>
                </a:cubicBezTo>
                <a:cubicBezTo>
                  <a:pt x="1608902" y="2002622"/>
                  <a:pt x="1608902" y="1995507"/>
                  <a:pt x="1608902" y="1984836"/>
                </a:cubicBezTo>
                <a:cubicBezTo>
                  <a:pt x="1584749" y="1938595"/>
                  <a:pt x="1551538" y="1917252"/>
                  <a:pt x="1509271" y="1903025"/>
                </a:cubicBezTo>
                <a:cubicBezTo>
                  <a:pt x="1485118" y="1895910"/>
                  <a:pt x="1451907" y="1881683"/>
                  <a:pt x="1451907" y="1849668"/>
                </a:cubicBezTo>
                <a:cubicBezTo>
                  <a:pt x="1454926" y="1728729"/>
                  <a:pt x="1373409" y="1693158"/>
                  <a:pt x="1294912" y="1657587"/>
                </a:cubicBezTo>
                <a:cubicBezTo>
                  <a:pt x="1337180" y="1597117"/>
                  <a:pt x="1373409" y="1639802"/>
                  <a:pt x="1406620" y="1636245"/>
                </a:cubicBezTo>
                <a:cubicBezTo>
                  <a:pt x="1427754" y="1632688"/>
                  <a:pt x="1448887" y="1629132"/>
                  <a:pt x="1448887" y="1597117"/>
                </a:cubicBezTo>
                <a:cubicBezTo>
                  <a:pt x="1448887" y="1572219"/>
                  <a:pt x="1439830" y="1540204"/>
                  <a:pt x="1418696" y="1540204"/>
                </a:cubicBezTo>
                <a:cubicBezTo>
                  <a:pt x="1285854" y="1536647"/>
                  <a:pt x="1210375" y="1365909"/>
                  <a:pt x="1071494" y="1365909"/>
                </a:cubicBezTo>
                <a:cubicBezTo>
                  <a:pt x="986960" y="1365909"/>
                  <a:pt x="1113764" y="1269868"/>
                  <a:pt x="1044324" y="1230741"/>
                </a:cubicBezTo>
                <a:cubicBezTo>
                  <a:pt x="1029227" y="1220069"/>
                  <a:pt x="1086591" y="1205842"/>
                  <a:pt x="1110744" y="1209399"/>
                </a:cubicBezTo>
                <a:cubicBezTo>
                  <a:pt x="1134897" y="1212955"/>
                  <a:pt x="1156032" y="1237855"/>
                  <a:pt x="1186222" y="1220069"/>
                </a:cubicBezTo>
                <a:cubicBezTo>
                  <a:pt x="1201318" y="1156043"/>
                  <a:pt x="1162069" y="1131144"/>
                  <a:pt x="1125840" y="1113358"/>
                </a:cubicBezTo>
                <a:cubicBezTo>
                  <a:pt x="1047342" y="1070674"/>
                  <a:pt x="968844" y="1020875"/>
                  <a:pt x="881290" y="1006647"/>
                </a:cubicBezTo>
                <a:cubicBezTo>
                  <a:pt x="851099" y="1003089"/>
                  <a:pt x="832982" y="985305"/>
                  <a:pt x="836002" y="949734"/>
                </a:cubicBezTo>
                <a:cubicBezTo>
                  <a:pt x="842040" y="903491"/>
                  <a:pt x="872232" y="917720"/>
                  <a:pt x="896385" y="921277"/>
                </a:cubicBezTo>
                <a:cubicBezTo>
                  <a:pt x="911482" y="924835"/>
                  <a:pt x="926577" y="935506"/>
                  <a:pt x="941672" y="910606"/>
                </a:cubicBezTo>
                <a:cubicBezTo>
                  <a:pt x="588434" y="658055"/>
                  <a:pt x="401247" y="672284"/>
                  <a:pt x="5740" y="465975"/>
                </a:cubicBezTo>
                <a:cubicBezTo>
                  <a:pt x="93294" y="426847"/>
                  <a:pt x="156696" y="455303"/>
                  <a:pt x="217079" y="462417"/>
                </a:cubicBezTo>
                <a:cubicBezTo>
                  <a:pt x="368036" y="480203"/>
                  <a:pt x="274442" y="512216"/>
                  <a:pt x="425400" y="533558"/>
                </a:cubicBezTo>
                <a:cubicBezTo>
                  <a:pt x="497860" y="544229"/>
                  <a:pt x="564281" y="579800"/>
                  <a:pt x="645798" y="522887"/>
                </a:cubicBezTo>
                <a:cubicBezTo>
                  <a:pt x="700142" y="483759"/>
                  <a:pt x="787696" y="526444"/>
                  <a:pt x="854118" y="558458"/>
                </a:cubicBezTo>
                <a:cubicBezTo>
                  <a:pt x="908462" y="586915"/>
                  <a:pt x="962806" y="594028"/>
                  <a:pt x="1035266" y="558458"/>
                </a:cubicBezTo>
                <a:cubicBezTo>
                  <a:pt x="968844" y="537116"/>
                  <a:pt x="917520" y="519330"/>
                  <a:pt x="866193" y="505101"/>
                </a:cubicBezTo>
                <a:cubicBezTo>
                  <a:pt x="823926" y="494431"/>
                  <a:pt x="799772" y="469532"/>
                  <a:pt x="802792" y="416176"/>
                </a:cubicBezTo>
                <a:cubicBezTo>
                  <a:pt x="802792" y="387720"/>
                  <a:pt x="793735" y="348592"/>
                  <a:pt x="823926" y="334364"/>
                </a:cubicBezTo>
                <a:cubicBezTo>
                  <a:pt x="848079" y="320135"/>
                  <a:pt x="881290" y="334364"/>
                  <a:pt x="893366" y="359262"/>
                </a:cubicBezTo>
                <a:cubicBezTo>
                  <a:pt x="908462" y="405504"/>
                  <a:pt x="923557" y="448189"/>
                  <a:pt x="974883" y="451747"/>
                </a:cubicBezTo>
                <a:cubicBezTo>
                  <a:pt x="1044324" y="458860"/>
                  <a:pt x="1005074" y="430405"/>
                  <a:pt x="992998" y="394834"/>
                </a:cubicBezTo>
                <a:cubicBezTo>
                  <a:pt x="980921" y="355706"/>
                  <a:pt x="1017152" y="345034"/>
                  <a:pt x="1041304" y="352148"/>
                </a:cubicBezTo>
                <a:cubicBezTo>
                  <a:pt x="1131878" y="384162"/>
                  <a:pt x="1225472" y="327250"/>
                  <a:pt x="1319065" y="373491"/>
                </a:cubicBezTo>
                <a:cubicBezTo>
                  <a:pt x="1294912" y="259665"/>
                  <a:pt x="1243586" y="209867"/>
                  <a:pt x="1134897" y="192082"/>
                </a:cubicBezTo>
                <a:cubicBezTo>
                  <a:pt x="1095648" y="188525"/>
                  <a:pt x="1053380" y="195638"/>
                  <a:pt x="1017152" y="163625"/>
                </a:cubicBezTo>
                <a:cubicBezTo>
                  <a:pt x="996016" y="145839"/>
                  <a:pt x="974883" y="124497"/>
                  <a:pt x="989979" y="88927"/>
                </a:cubicBezTo>
                <a:cubicBezTo>
                  <a:pt x="999036" y="64027"/>
                  <a:pt x="1023188" y="64027"/>
                  <a:pt x="1044324" y="71141"/>
                </a:cubicBezTo>
                <a:cubicBezTo>
                  <a:pt x="1131878" y="110269"/>
                  <a:pt x="1225472" y="120941"/>
                  <a:pt x="1316045" y="135168"/>
                </a:cubicBezTo>
                <a:cubicBezTo>
                  <a:pt x="1331142" y="138725"/>
                  <a:pt x="1346237" y="145839"/>
                  <a:pt x="1361334" y="110269"/>
                </a:cubicBezTo>
                <a:cubicBezTo>
                  <a:pt x="1255664" y="78255"/>
                  <a:pt x="1153012" y="35571"/>
                  <a:pt x="1047342" y="0"/>
                </a:cubicBezTo>
                <a:close/>
              </a:path>
            </a:pathLst>
          </a:custGeom>
        </p:spPr>
      </p:pic>
    </p:spTree>
    <p:extLst>
      <p:ext uri="{BB962C8B-B14F-4D97-AF65-F5344CB8AC3E}">
        <p14:creationId xmlns:p14="http://schemas.microsoft.com/office/powerpoint/2010/main" val="2804275316"/>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640080" y="329184"/>
            <a:ext cx="6894576" cy="1783080"/>
          </a:xfrm>
        </p:spPr>
        <p:txBody>
          <a:bodyPr vert="horz" lIns="91440" tIns="45720" rIns="91440" bIns="45720" rtlCol="0" anchor="b">
            <a:normAutofit/>
          </a:bodyPr>
          <a:lstStyle/>
          <a:p>
            <a:pPr algn="l"/>
            <a:r>
              <a:rPr lang="en-US" sz="540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640080" y="2706624"/>
            <a:ext cx="6894576" cy="3483864"/>
          </a:xfrm>
        </p:spPr>
        <p:txBody>
          <a:bodyPr vert="horz" lIns="91440" tIns="45720" rIns="91440" bIns="45720" rtlCol="0">
            <a:normAutofit/>
          </a:bodyPr>
          <a:lstStyle/>
          <a:p>
            <a:pPr algn="l"/>
            <a:r>
              <a:rPr lang="en-US" sz="4800" dirty="0"/>
              <a:t>Week 6&amp;7 – Moving beyond the Basics</a:t>
            </a:r>
          </a:p>
          <a:p>
            <a:pPr algn="l"/>
            <a:r>
              <a:rPr lang="en-US" sz="4800" dirty="0"/>
              <a:t>Validity and Reliability</a:t>
            </a:r>
          </a:p>
          <a:p>
            <a:pPr algn="l"/>
            <a:r>
              <a:rPr lang="en-US" sz="4800" dirty="0"/>
              <a:t>Dr. Helen Lee</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p:txBody>
      </p:sp>
      <p:pic>
        <p:nvPicPr>
          <p:cNvPr id="9" name="Picture 8">
            <a:extLst>
              <a:ext uri="{FF2B5EF4-FFF2-40B4-BE49-F238E27FC236}">
                <a16:creationId xmlns:a16="http://schemas.microsoft.com/office/drawing/2014/main" id="{DF416950-315A-CC02-21B0-95823EC4B226}"/>
              </a:ext>
            </a:extLst>
          </p:cNvPr>
          <p:cNvPicPr>
            <a:picLocks noChangeAspect="1"/>
          </p:cNvPicPr>
          <p:nvPr/>
        </p:nvPicPr>
        <p:blipFill>
          <a:blip r:embed="rId2"/>
          <a:stretch>
            <a:fillRect/>
          </a:stretch>
        </p:blipFill>
        <p:spPr>
          <a:xfrm>
            <a:off x="7863840" y="1100827"/>
            <a:ext cx="4014216" cy="1886681"/>
          </a:xfrm>
          <a:prstGeom prst="rect">
            <a:avLst/>
          </a:prstGeom>
        </p:spPr>
      </p:pic>
      <p:grpSp>
        <p:nvGrpSpPr>
          <p:cNvPr id="4" name="Group 3">
            <a:extLst>
              <a:ext uri="{FF2B5EF4-FFF2-40B4-BE49-F238E27FC236}">
                <a16:creationId xmlns:a16="http://schemas.microsoft.com/office/drawing/2014/main" id="{9F97D56A-DCE0-BD24-CD6F-A9F9FCCFE1FB}"/>
              </a:ext>
            </a:extLst>
          </p:cNvPr>
          <p:cNvGrpSpPr/>
          <p:nvPr/>
        </p:nvGrpSpPr>
        <p:grpSpPr>
          <a:xfrm>
            <a:off x="7863840" y="5057535"/>
            <a:ext cx="3995928" cy="219588"/>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036763741"/>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99624094-4AED-DDE7-29BB-B67A4BC49FA2}"/>
              </a:ext>
            </a:extLst>
          </p:cNvPr>
          <p:cNvSpPr>
            <a:spLocks noGrp="1"/>
          </p:cNvSpPr>
          <p:nvPr>
            <p:ph idx="1"/>
          </p:nvPr>
        </p:nvSpPr>
        <p:spPr>
          <a:xfrm>
            <a:off x="871538" y="139303"/>
            <a:ext cx="9589293" cy="5754291"/>
          </a:xfrm>
        </p:spPr>
        <p:txBody>
          <a:bodyPr>
            <a:normAutofit/>
          </a:bodyPr>
          <a:lstStyle/>
          <a:p>
            <a:pPr algn="ct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Agenda </a:t>
            </a:r>
            <a:endParaRPr lang="de-DE" altLang="en-US" sz="8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Upon completion of the class, you should be able to understand </a:t>
            </a:r>
          </a:p>
          <a:p>
            <a:pPr>
              <a:buFont typeface="Wingdings" panose="05000000000000000000" pitchFamily="2" charset="2"/>
              <a:buChar char="Ø"/>
            </a:pPr>
            <a:r>
              <a:rPr lang="de-DE" altLang="en-US" sz="3200" dirty="0" err="1">
                <a:latin typeface="Times New Roman" panose="02020603050405020304" pitchFamily="18" charset="0"/>
                <a:cs typeface="Times New Roman" panose="02020603050405020304" pitchFamily="18" charset="0"/>
              </a:rPr>
              <a:t>Reliability</a:t>
            </a:r>
            <a:endParaRPr lang="de-DE" altLang="en-US" sz="3200" dirty="0">
              <a:latin typeface="Times New Roman" panose="02020603050405020304" pitchFamily="18" charset="0"/>
              <a:cs typeface="Times New Roman" panose="02020603050405020304" pitchFamily="18" charset="0"/>
            </a:endParaRPr>
          </a:p>
          <a:p>
            <a:pPr marL="0" indent="0">
              <a:buNone/>
            </a:pPr>
            <a:r>
              <a:rPr lang="de-DE" altLang="en-US" sz="3200" dirty="0" err="1">
                <a:latin typeface="Times New Roman" panose="02020603050405020304" pitchFamily="18" charset="0"/>
                <a:cs typeface="Times New Roman" panose="02020603050405020304" pitchFamily="18" charset="0"/>
              </a:rPr>
              <a:t>Cronbach‘s</a:t>
            </a:r>
            <a:r>
              <a:rPr lang="de-DE" altLang="en-US" sz="3200" dirty="0">
                <a:latin typeface="Times New Roman" panose="02020603050405020304" pitchFamily="18" charset="0"/>
                <a:cs typeface="Times New Roman" panose="02020603050405020304" pitchFamily="18" charset="0"/>
              </a:rPr>
              <a:t> Alpha</a:t>
            </a:r>
          </a:p>
          <a:p>
            <a:pPr marL="0" indent="0">
              <a:buNone/>
            </a:pPr>
            <a:endParaRPr lang="de-DE" altLang="en-US" sz="3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altLang="en-US" sz="3200" dirty="0">
                <a:latin typeface="Times New Roman" panose="02020603050405020304" pitchFamily="18" charset="0"/>
                <a:cs typeface="Times New Roman" panose="02020603050405020304" pitchFamily="18" charset="0"/>
              </a:rPr>
              <a:t>Validity</a:t>
            </a:r>
          </a:p>
          <a:p>
            <a:r>
              <a:rPr lang="en-GB" altLang="en-US" sz="3200" dirty="0">
                <a:latin typeface="Times New Roman" panose="02020603050405020304" pitchFamily="18" charset="0"/>
                <a:cs typeface="Times New Roman" panose="02020603050405020304" pitchFamily="18" charset="0"/>
              </a:rPr>
              <a:t>Criterion validity</a:t>
            </a:r>
          </a:p>
          <a:p>
            <a:r>
              <a:rPr lang="de-DE" altLang="en-US" sz="3200" dirty="0" err="1">
                <a:latin typeface="Times New Roman" panose="02020603050405020304" pitchFamily="18" charset="0"/>
                <a:cs typeface="Times New Roman" panose="02020603050405020304" pitchFamily="18" charset="0"/>
              </a:rPr>
              <a:t>Construct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validity</a:t>
            </a:r>
            <a:endParaRPr lang="de-DE" altLang="en-US" sz="3200" dirty="0">
              <a:latin typeface="Times New Roman" panose="02020603050405020304" pitchFamily="18" charset="0"/>
              <a:cs typeface="Times New Roman" panose="02020603050405020304" pitchFamily="18" charset="0"/>
            </a:endParaRPr>
          </a:p>
          <a:p>
            <a:endParaRPr lang="de-DE" altLang="en-US" sz="3200" dirty="0">
              <a:latin typeface="Times New Roman" panose="02020603050405020304" pitchFamily="18" charset="0"/>
              <a:cs typeface="Times New Roman" panose="02020603050405020304" pitchFamily="18" charset="0"/>
            </a:endParaRPr>
          </a:p>
          <a:p>
            <a:pPr marL="0" indent="0">
              <a:buNone/>
            </a:pPr>
            <a:endParaRPr lang="en-GB" altLang="en-US" sz="3200" dirty="0">
              <a:latin typeface="Times New Roman" panose="02020603050405020304" pitchFamily="18" charset="0"/>
              <a:cs typeface="Times New Roman" panose="02020603050405020304" pitchFamily="18" charset="0"/>
            </a:endParaRPr>
          </a:p>
          <a:p>
            <a:pPr algn="ctr" eaLnBrk="1" hangingPunct="1">
              <a:buFont typeface="Wingdings 2" panose="05020102010507070707" pitchFamily="18" charset="2"/>
              <a:buNone/>
            </a:pPr>
            <a:endParaRPr lang="en-GB" altLang="en-US" sz="3200" dirty="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en-GB" altLang="en-US" dirty="0"/>
          </a:p>
        </p:txBody>
      </p:sp>
      <p:grpSp>
        <p:nvGrpSpPr>
          <p:cNvPr id="2" name="Group 1">
            <a:extLst>
              <a:ext uri="{FF2B5EF4-FFF2-40B4-BE49-F238E27FC236}">
                <a16:creationId xmlns:a16="http://schemas.microsoft.com/office/drawing/2014/main" id="{2F85A33F-A132-D97B-0BC7-DFF8D3196B2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EFE83AE-EF2D-CE28-F20C-8156133D28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FC68918-3280-B77E-2133-431AF9C19F6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69E0363-C1D6-8348-DC79-A881F857174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55D7574-B5AE-FE4C-0A0F-4752B97E11F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Click="0"/>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FC3765-7A2D-4B2F-6A2C-7A2FBECA147E}"/>
              </a:ext>
            </a:extLst>
          </p:cNvPr>
          <p:cNvPicPr>
            <a:picLocks noChangeAspect="1"/>
          </p:cNvPicPr>
          <p:nvPr/>
        </p:nvPicPr>
        <p:blipFill>
          <a:blip r:embed="rId2"/>
          <a:srcRect t="5099" r="1" b="12608"/>
          <a:stretch>
            <a:fillRect/>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2988333063"/>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FA6D-5C74-1EED-A05D-E15AC8CDA413}"/>
              </a:ext>
            </a:extLst>
          </p:cNvPr>
          <p:cNvSpPr>
            <a:spLocks noGrp="1"/>
          </p:cNvSpPr>
          <p:nvPr>
            <p:ph type="title"/>
          </p:nvPr>
        </p:nvSpPr>
        <p:spPr>
          <a:xfrm>
            <a:off x="838201" y="365125"/>
            <a:ext cx="3816095" cy="1938076"/>
          </a:xfrm>
        </p:spPr>
        <p:txBody>
          <a:bodyPr>
            <a:normAutofit/>
          </a:bodyPr>
          <a:lstStyle/>
          <a:p>
            <a:r>
              <a:rPr lang="en-US"/>
              <a:t>Reliability (Consistency)</a:t>
            </a:r>
            <a:endParaRPr lang="en-GB"/>
          </a:p>
        </p:txBody>
      </p:sp>
      <p:sp>
        <p:nvSpPr>
          <p:cNvPr id="3" name="Content Placeholder 2">
            <a:extLst>
              <a:ext uri="{FF2B5EF4-FFF2-40B4-BE49-F238E27FC236}">
                <a16:creationId xmlns:a16="http://schemas.microsoft.com/office/drawing/2014/main" id="{346B5C18-C7F1-0426-51F8-0225608C0153}"/>
              </a:ext>
            </a:extLst>
          </p:cNvPr>
          <p:cNvSpPr>
            <a:spLocks noGrp="1"/>
          </p:cNvSpPr>
          <p:nvPr>
            <p:ph idx="1"/>
          </p:nvPr>
        </p:nvSpPr>
        <p:spPr>
          <a:xfrm>
            <a:off x="838200" y="4164746"/>
            <a:ext cx="6553839" cy="2012216"/>
          </a:xfrm>
        </p:spPr>
        <p:txBody>
          <a:bodyPr>
            <a:normAutofit/>
          </a:bodyPr>
          <a:lstStyle/>
          <a:p>
            <a:r>
              <a:rPr lang="en-US" sz="2000" dirty="0"/>
              <a:t>To measure the internal consistency of a scale or test</a:t>
            </a:r>
          </a:p>
          <a:p>
            <a:r>
              <a:rPr lang="en-US" sz="2000" dirty="0"/>
              <a:t> Cronbach’s Alpha is adopted to reflect the level of internal consistency. </a:t>
            </a:r>
            <a:endParaRPr lang="en-GB" sz="2000" dirty="0"/>
          </a:p>
        </p:txBody>
      </p:sp>
      <p:pic>
        <p:nvPicPr>
          <p:cNvPr id="4" name="Picture 3">
            <a:extLst>
              <a:ext uri="{FF2B5EF4-FFF2-40B4-BE49-F238E27FC236}">
                <a16:creationId xmlns:a16="http://schemas.microsoft.com/office/drawing/2014/main" id="{24B23D23-DBB8-719A-4294-FBD49F003F2C}"/>
              </a:ext>
            </a:extLst>
          </p:cNvPr>
          <p:cNvPicPr>
            <a:picLocks noChangeAspect="1"/>
          </p:cNvPicPr>
          <p:nvPr/>
        </p:nvPicPr>
        <p:blipFill>
          <a:blip r:embed="rId2"/>
          <a:srcRect t="5909" r="1" b="17913"/>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60C987D4-E9E5-DF68-0803-265F7BA46D36}"/>
              </a:ext>
            </a:extLst>
          </p:cNvPr>
          <p:cNvPicPr>
            <a:picLocks noChangeAspect="1"/>
          </p:cNvPicPr>
          <p:nvPr/>
        </p:nvPicPr>
        <p:blipFill>
          <a:blip r:embed="rId3"/>
          <a:srcRect l="2850" r="50786" b="2"/>
          <a:stretch>
            <a:fillRect/>
          </a:stretch>
        </p:blipFill>
        <p:spPr>
          <a:xfrm>
            <a:off x="6824469" y="3802957"/>
            <a:ext cx="427127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24288497"/>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Untertitel 2">
            <a:extLst>
              <a:ext uri="{FF2B5EF4-FFF2-40B4-BE49-F238E27FC236}">
                <a16:creationId xmlns:a16="http://schemas.microsoft.com/office/drawing/2014/main" id="{420C194B-7B8D-F22A-CD3C-33D62E022A53}"/>
              </a:ext>
            </a:extLst>
          </p:cNvPr>
          <p:cNvSpPr>
            <a:spLocks noGrp="1"/>
          </p:cNvSpPr>
          <p:nvPr>
            <p:ph type="subTitle" idx="1"/>
          </p:nvPr>
        </p:nvSpPr>
        <p:spPr>
          <a:xfrm>
            <a:off x="1604963" y="1402557"/>
            <a:ext cx="8424862" cy="3929062"/>
          </a:xfrm>
        </p:spPr>
        <p:txBody>
          <a:bodyPr>
            <a:normAutofit fontScale="92500"/>
          </a:bodyPr>
          <a:lstStyle/>
          <a:p>
            <a:pPr algn="l"/>
            <a:r>
              <a:rPr lang="en-GB" altLang="en-US" sz="3600" dirty="0">
                <a:latin typeface="Times New Roman" panose="02020603050405020304" pitchFamily="18" charset="0"/>
                <a:cs typeface="Times New Roman" panose="02020603050405020304" pitchFamily="18" charset="0"/>
              </a:rPr>
              <a:t>Reliability (internal consistency) is not sufficient in confirming a good measurement, because a reliable measure may not necessarily be valid. If an instrument shows satisfactory reliability, then it would be expected that satisfactory validity estimates would also be achievable. So, it is important to ensure validity of data (</a:t>
            </a:r>
            <a:r>
              <a:rPr lang="en-GB" altLang="en-US" sz="3600" dirty="0" err="1">
                <a:latin typeface="Times New Roman" panose="02020603050405020304" pitchFamily="18" charset="0"/>
                <a:cs typeface="Times New Roman" panose="02020603050405020304" pitchFamily="18" charset="0"/>
              </a:rPr>
              <a:t>Froman</a:t>
            </a:r>
            <a:r>
              <a:rPr lang="en-GB" altLang="en-US" sz="3600" dirty="0">
                <a:latin typeface="Times New Roman" panose="02020603050405020304" pitchFamily="18" charset="0"/>
                <a:cs typeface="Times New Roman" panose="02020603050405020304" pitchFamily="18" charset="0"/>
              </a:rPr>
              <a:t>, 2000; Hair et al, 2003 )</a:t>
            </a:r>
          </a:p>
        </p:txBody>
      </p:sp>
      <p:grpSp>
        <p:nvGrpSpPr>
          <p:cNvPr id="3" name="Group 2">
            <a:extLst>
              <a:ext uri="{FF2B5EF4-FFF2-40B4-BE49-F238E27FC236}">
                <a16:creationId xmlns:a16="http://schemas.microsoft.com/office/drawing/2014/main" id="{8F5BAF30-BD36-4742-2374-136B4C9E7260}"/>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3FC5FA6F-71E3-8C16-068B-0C011539DFB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C51B6A9B-7162-F465-4BFF-B31B3F239285}"/>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8DAC18A-F763-F891-6F02-40DD85167C2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879F0714-B29E-D463-15A4-A445485505D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itle 8">
            <a:extLst>
              <a:ext uri="{FF2B5EF4-FFF2-40B4-BE49-F238E27FC236}">
                <a16:creationId xmlns:a16="http://schemas.microsoft.com/office/drawing/2014/main" id="{F030D7D6-BF92-7493-01E7-DF1EEA80B534}"/>
              </a:ext>
            </a:extLst>
          </p:cNvPr>
          <p:cNvSpPr>
            <a:spLocks noGrp="1"/>
          </p:cNvSpPr>
          <p:nvPr>
            <p:ph type="ctrTitle"/>
          </p:nvPr>
        </p:nvSpPr>
        <p:spPr>
          <a:xfrm>
            <a:off x="1331119" y="285750"/>
            <a:ext cx="9144000" cy="773966"/>
          </a:xfrm>
        </p:spPr>
        <p:txBody>
          <a:bodyPr>
            <a:normAutofit fontScale="90000"/>
          </a:bodyPr>
          <a:lstStyle/>
          <a:p>
            <a:r>
              <a:rPr lang="en-US" dirty="0"/>
              <a:t>Reliability (Internal Consistency)</a:t>
            </a:r>
            <a:endParaRPr lang="en-GB" dirty="0"/>
          </a:p>
        </p:txBody>
      </p:sp>
    </p:spTree>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83432" y="1268759"/>
            <a:ext cx="9522782" cy="3910565"/>
          </a:xfrm>
        </p:spPr>
        <p:txBody>
          <a:bodyPr>
            <a:noAutofit/>
          </a:bodyPr>
          <a:lstStyle/>
          <a:p>
            <a:r>
              <a:rPr lang="en-GB" sz="3200" dirty="0">
                <a:latin typeface="Trebuchet MS" panose="020B0603020202020204" pitchFamily="34" charset="0"/>
              </a:rPr>
              <a:t>Once you have created your summative or composite variables, check for reliability using the </a:t>
            </a:r>
            <a:r>
              <a:rPr lang="en-GB" sz="3200" dirty="0" err="1">
                <a:solidFill>
                  <a:srgbClr val="FF0000"/>
                </a:solidFill>
                <a:latin typeface="Trebuchet MS" panose="020B0603020202020204" pitchFamily="34" charset="0"/>
              </a:rPr>
              <a:t>Cronbach</a:t>
            </a:r>
            <a:r>
              <a:rPr lang="en-GB" sz="3200" dirty="0">
                <a:solidFill>
                  <a:srgbClr val="FF0000"/>
                </a:solidFill>
                <a:latin typeface="Trebuchet MS" panose="020B0603020202020204" pitchFamily="34" charset="0"/>
              </a:rPr>
              <a:t> Alpha </a:t>
            </a:r>
            <a:r>
              <a:rPr lang="en-GB" sz="3200" dirty="0">
                <a:latin typeface="Trebuchet MS" panose="020B0603020202020204" pitchFamily="34" charset="0"/>
              </a:rPr>
              <a:t>score</a:t>
            </a:r>
          </a:p>
          <a:p>
            <a:pPr fontAlgn="base"/>
            <a:r>
              <a:rPr lang="en-GB" sz="3200" dirty="0">
                <a:latin typeface="Trebuchet MS" panose="020B0603020202020204" pitchFamily="34" charset="0"/>
              </a:rPr>
              <a:t>Where:</a:t>
            </a:r>
          </a:p>
          <a:p>
            <a:pPr marL="0" indent="0" fontAlgn="base">
              <a:lnSpc>
                <a:spcPct val="100000"/>
              </a:lnSpc>
              <a:buNone/>
            </a:pPr>
            <a:r>
              <a:rPr lang="en-GB" sz="3200" dirty="0">
                <a:latin typeface="Trebuchet MS" panose="020B0603020202020204" pitchFamily="34" charset="0"/>
              </a:rPr>
              <a:t>N = the number of items.</a:t>
            </a:r>
          </a:p>
          <a:p>
            <a:pPr marL="0" indent="0" fontAlgn="base">
              <a:lnSpc>
                <a:spcPct val="100000"/>
              </a:lnSpc>
              <a:buNone/>
            </a:pPr>
            <a:r>
              <a:rPr lang="en-GB" sz="3200" dirty="0">
                <a:latin typeface="Trebuchet MS" panose="020B0603020202020204" pitchFamily="34" charset="0"/>
              </a:rPr>
              <a:t>c̄ = </a:t>
            </a:r>
            <a:r>
              <a:rPr lang="en-GB" sz="3200" dirty="0">
                <a:latin typeface="Trebuchet MS" panose="020B0603020202020204" pitchFamily="34" charset="0"/>
                <a:hlinkClick r:id="rId2"/>
              </a:rPr>
              <a:t>average </a:t>
            </a:r>
            <a:r>
              <a:rPr lang="en-GB" sz="3200" dirty="0">
                <a:latin typeface="Trebuchet MS" panose="020B0603020202020204" pitchFamily="34" charset="0"/>
                <a:hlinkClick r:id="rId3"/>
              </a:rPr>
              <a:t>covariance </a:t>
            </a:r>
            <a:r>
              <a:rPr lang="en-GB" sz="3200" dirty="0">
                <a:latin typeface="Trebuchet MS" panose="020B0603020202020204" pitchFamily="34" charset="0"/>
              </a:rPr>
              <a:t>between item-pairs.</a:t>
            </a:r>
          </a:p>
          <a:p>
            <a:pPr marL="0" indent="0" fontAlgn="base">
              <a:lnSpc>
                <a:spcPct val="100000"/>
              </a:lnSpc>
              <a:buNone/>
            </a:pPr>
            <a:r>
              <a:rPr lang="en-GB" sz="3200" dirty="0">
                <a:latin typeface="Trebuchet MS" panose="020B0603020202020204" pitchFamily="34" charset="0"/>
              </a:rPr>
              <a:t>v̄ = average </a:t>
            </a:r>
            <a:r>
              <a:rPr lang="en-GB" sz="3200" dirty="0">
                <a:latin typeface="Trebuchet MS" panose="020B0603020202020204" pitchFamily="34" charset="0"/>
                <a:hlinkClick r:id="rId4"/>
              </a:rPr>
              <a:t>variance</a:t>
            </a:r>
            <a:r>
              <a:rPr lang="en-GB" sz="3200" dirty="0">
                <a:latin typeface="Trebuchet MS" panose="020B0603020202020204" pitchFamily="34" charset="0"/>
              </a:rPr>
              <a:t>.</a:t>
            </a:r>
          </a:p>
          <a:p>
            <a:pPr marL="0" indent="0" fontAlgn="base">
              <a:buNone/>
            </a:pPr>
            <a:endParaRPr lang="en-GB" sz="1800" dirty="0">
              <a:latin typeface="Trebuchet MS" panose="020B0603020202020204" pitchFamily="34" charset="0"/>
            </a:endParaRPr>
          </a:p>
          <a:p>
            <a:endParaRPr lang="en-GB" sz="1800" dirty="0">
              <a:latin typeface="Trebuchet MS" panose="020B0603020202020204" pitchFamily="34" charset="0"/>
            </a:endParaRPr>
          </a:p>
        </p:txBody>
      </p:sp>
      <p:sp>
        <p:nvSpPr>
          <p:cNvPr id="3" name="Title 2"/>
          <p:cNvSpPr>
            <a:spLocks noGrp="1"/>
          </p:cNvSpPr>
          <p:nvPr>
            <p:ph type="title"/>
          </p:nvPr>
        </p:nvSpPr>
        <p:spPr>
          <a:xfrm>
            <a:off x="1220472" y="332656"/>
            <a:ext cx="9124003" cy="764952"/>
          </a:xfrm>
        </p:spPr>
        <p:txBody>
          <a:bodyPr/>
          <a:lstStyle/>
          <a:p>
            <a:r>
              <a:rPr lang="en-GB" dirty="0"/>
              <a:t>Reliability</a:t>
            </a:r>
          </a:p>
        </p:txBody>
      </p:sp>
      <p:pic>
        <p:nvPicPr>
          <p:cNvPr id="7174" name="Picture 6" descr="https://www.statisticshowto.datasciencecentral.com/wp-content/uploads/2014/12/cronbachs-alph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4032" y="2154188"/>
            <a:ext cx="1581150" cy="5334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6"/>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7"/>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8"/>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218798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20472" y="332656"/>
            <a:ext cx="9124003" cy="764952"/>
          </a:xfrm>
        </p:spPr>
        <p:txBody>
          <a:bodyPr/>
          <a:lstStyle/>
          <a:p>
            <a:r>
              <a:rPr lang="en-GB" dirty="0"/>
              <a:t>Reliability </a:t>
            </a:r>
          </a:p>
        </p:txBody>
      </p:sp>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Content Placeholder 8">
            <a:extLst>
              <a:ext uri="{FF2B5EF4-FFF2-40B4-BE49-F238E27FC236}">
                <a16:creationId xmlns:a16="http://schemas.microsoft.com/office/drawing/2014/main" id="{53624A77-53DA-FAEE-4389-220367514F5E}"/>
              </a:ext>
            </a:extLst>
          </p:cNvPr>
          <p:cNvSpPr>
            <a:spLocks noGrp="1"/>
          </p:cNvSpPr>
          <p:nvPr>
            <p:ph idx="1"/>
          </p:nvPr>
        </p:nvSpPr>
        <p:spPr>
          <a:xfrm>
            <a:off x="838200" y="1191004"/>
            <a:ext cx="10515600" cy="4351338"/>
          </a:xfrm>
        </p:spPr>
        <p:txBody>
          <a:bodyPr/>
          <a:lstStyle/>
          <a:p>
            <a:pPr marL="0" indent="0" algn="l">
              <a:buNone/>
            </a:pPr>
            <a:r>
              <a:rPr lang="en-US" b="0" i="0" dirty="0">
                <a:solidFill>
                  <a:srgbClr val="111111"/>
                </a:solidFill>
                <a:effectLst/>
                <a:latin typeface="Cabin-semi-bold"/>
              </a:rPr>
              <a:t>Covariance vs. Variance </a:t>
            </a:r>
          </a:p>
          <a:p>
            <a:pPr algn="l"/>
            <a:r>
              <a:rPr lang="en-US" b="0" i="0" dirty="0">
                <a:solidFill>
                  <a:srgbClr val="111111"/>
                </a:solidFill>
                <a:effectLst/>
                <a:latin typeface="SourceSansPro"/>
              </a:rPr>
              <a:t>Covariance and variance are used to measure the distribution of points in a data set. </a:t>
            </a:r>
          </a:p>
          <a:p>
            <a:pPr algn="l"/>
            <a:r>
              <a:rPr lang="en-US" b="0" i="0" dirty="0">
                <a:solidFill>
                  <a:srgbClr val="111111"/>
                </a:solidFill>
                <a:effectLst/>
                <a:latin typeface="SourceSansPro"/>
              </a:rPr>
              <a:t>However, variance is typically used in data sets with </a:t>
            </a:r>
            <a:r>
              <a:rPr lang="en-US" b="0" i="0" dirty="0">
                <a:solidFill>
                  <a:srgbClr val="FF0000"/>
                </a:solidFill>
                <a:effectLst/>
                <a:latin typeface="SourceSansPro"/>
              </a:rPr>
              <a:t>only one variable </a:t>
            </a:r>
            <a:r>
              <a:rPr lang="en-US" b="0" i="0" dirty="0">
                <a:solidFill>
                  <a:srgbClr val="111111"/>
                </a:solidFill>
                <a:effectLst/>
                <a:latin typeface="SourceSansPro"/>
              </a:rPr>
              <a:t>and indicates how closely those data points are clustered around the average. </a:t>
            </a:r>
          </a:p>
          <a:p>
            <a:pPr algn="l"/>
            <a:r>
              <a:rPr lang="en-US" b="0" i="0" dirty="0">
                <a:solidFill>
                  <a:srgbClr val="111111"/>
                </a:solidFill>
                <a:effectLst/>
                <a:latin typeface="SourceSansPro"/>
              </a:rPr>
              <a:t>Covariance measures the direction of </a:t>
            </a:r>
            <a:r>
              <a:rPr lang="en-US" b="0" i="0" dirty="0">
                <a:solidFill>
                  <a:srgbClr val="FF0000"/>
                </a:solidFill>
                <a:effectLst/>
                <a:latin typeface="SourceSansPro"/>
              </a:rPr>
              <a:t>the relationship between two variables.</a:t>
            </a:r>
            <a:r>
              <a:rPr lang="en-US" b="0" i="0" dirty="0">
                <a:solidFill>
                  <a:srgbClr val="111111"/>
                </a:solidFill>
                <a:effectLst/>
                <a:latin typeface="SourceSansPro"/>
              </a:rPr>
              <a:t> A positive covariance means that both variables tend to be high or low at the same time. A negative covariance means that when one variable is high, the other tends to be low.</a:t>
            </a:r>
          </a:p>
          <a:p>
            <a:endParaRPr lang="en-GB" dirty="0"/>
          </a:p>
        </p:txBody>
      </p:sp>
    </p:spTree>
    <p:extLst>
      <p:ext uri="{BB962C8B-B14F-4D97-AF65-F5344CB8AC3E}">
        <p14:creationId xmlns:p14="http://schemas.microsoft.com/office/powerpoint/2010/main" val="278814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7131" y="415578"/>
            <a:ext cx="6579719" cy="764952"/>
          </a:xfrm>
        </p:spPr>
        <p:txBody>
          <a:bodyPr/>
          <a:lstStyle/>
          <a:p>
            <a:r>
              <a:rPr lang="en-GB" dirty="0"/>
              <a:t>Reliability</a:t>
            </a:r>
          </a:p>
        </p:txBody>
      </p:sp>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2" name="Content Placeholder 11">
            <a:extLst>
              <a:ext uri="{FF2B5EF4-FFF2-40B4-BE49-F238E27FC236}">
                <a16:creationId xmlns:a16="http://schemas.microsoft.com/office/drawing/2014/main" id="{DA4DCF93-9F96-CF47-8813-0C9EF3EC3416}"/>
              </a:ext>
            </a:extLst>
          </p:cNvPr>
          <p:cNvSpPr>
            <a:spLocks noGrp="1"/>
          </p:cNvSpPr>
          <p:nvPr>
            <p:ph idx="1"/>
          </p:nvPr>
        </p:nvSpPr>
        <p:spPr>
          <a:xfrm>
            <a:off x="647131" y="1354778"/>
            <a:ext cx="10721454" cy="4322692"/>
          </a:xfrm>
        </p:spPr>
        <p:txBody>
          <a:bodyPr>
            <a:normAutofit/>
          </a:bodyPr>
          <a:lstStyle/>
          <a:p>
            <a:pPr marL="0" indent="0">
              <a:buNone/>
            </a:pPr>
            <a:r>
              <a:rPr lang="en-GB" sz="2800" dirty="0">
                <a:latin typeface="Trebuchet MS" panose="020B0603020202020204" pitchFamily="34" charset="0"/>
              </a:rPr>
              <a:t>Reliability </a:t>
            </a:r>
            <a:r>
              <a:rPr lang="en-GB" dirty="0">
                <a:latin typeface="Trebuchet MS" panose="020B0603020202020204" pitchFamily="34" charset="0"/>
              </a:rPr>
              <a:t>in </a:t>
            </a:r>
            <a:r>
              <a:rPr lang="en-GB" sz="2800" dirty="0">
                <a:latin typeface="Trebuchet MS" panose="020B0603020202020204" pitchFamily="34" charset="0"/>
              </a:rPr>
              <a:t>SPSS </a:t>
            </a:r>
          </a:p>
          <a:p>
            <a:endParaRPr lang="en-GB" sz="2800" dirty="0">
              <a:latin typeface="Trebuchet MS" panose="020B0603020202020204" pitchFamily="34" charset="0"/>
            </a:endParaRPr>
          </a:p>
          <a:p>
            <a:r>
              <a:rPr lang="en-GB" sz="2800" dirty="0">
                <a:latin typeface="Trebuchet MS" panose="020B0603020202020204" pitchFamily="34" charset="0"/>
              </a:rPr>
              <a:t>Step 1: Click “</a:t>
            </a:r>
            <a:r>
              <a:rPr lang="en-GB" sz="2800" dirty="0" err="1">
                <a:latin typeface="Trebuchet MS" panose="020B0603020202020204" pitchFamily="34" charset="0"/>
              </a:rPr>
              <a:t>Analyze</a:t>
            </a:r>
            <a:r>
              <a:rPr lang="en-GB" sz="2800" dirty="0">
                <a:latin typeface="Trebuchet MS" panose="020B0603020202020204" pitchFamily="34" charset="0"/>
              </a:rPr>
              <a:t>,” then click “Scale” and then click “Reliability Analysis.”</a:t>
            </a:r>
            <a:br>
              <a:rPr lang="en-GB" sz="2800" dirty="0">
                <a:latin typeface="Trebuchet MS" panose="020B0603020202020204" pitchFamily="34" charset="0"/>
              </a:rPr>
            </a:br>
            <a:r>
              <a:rPr lang="en-GB" sz="2800" dirty="0">
                <a:latin typeface="Trebuchet MS" panose="020B0603020202020204" pitchFamily="34" charset="0"/>
              </a:rPr>
              <a:t>Step 2: Transfer your variables (q1 to q5) into “Items,”. The model default should be set as “Alpha.”</a:t>
            </a:r>
            <a:br>
              <a:rPr lang="en-GB" sz="2800" dirty="0">
                <a:latin typeface="Trebuchet MS" panose="020B0603020202020204" pitchFamily="34" charset="0"/>
              </a:rPr>
            </a:br>
            <a:r>
              <a:rPr lang="en-GB" sz="2800" dirty="0">
                <a:latin typeface="Trebuchet MS" panose="020B0603020202020204" pitchFamily="34" charset="0"/>
              </a:rPr>
              <a:t>Step 3: Click “Statistics” in the dialog box.</a:t>
            </a:r>
            <a:br>
              <a:rPr lang="en-GB" sz="2800" dirty="0">
                <a:latin typeface="Trebuchet MS" panose="020B0603020202020204" pitchFamily="34" charset="0"/>
              </a:rPr>
            </a:br>
            <a:r>
              <a:rPr lang="en-GB" sz="2800" dirty="0">
                <a:latin typeface="Trebuchet MS" panose="020B0603020202020204" pitchFamily="34" charset="0"/>
              </a:rPr>
              <a:t>Step 4: Select “Item,” “Scale,” and “Scale if item deleted” in the box description. Choose “Correlation” in the inter-item box.</a:t>
            </a:r>
            <a:br>
              <a:rPr lang="en-GB" sz="2800" dirty="0">
                <a:latin typeface="Trebuchet MS" panose="020B0603020202020204" pitchFamily="34" charset="0"/>
              </a:rPr>
            </a:br>
            <a:r>
              <a:rPr lang="en-GB" sz="2800" dirty="0">
                <a:latin typeface="Trebuchet MS" panose="020B0603020202020204" pitchFamily="34" charset="0"/>
              </a:rPr>
              <a:t>Step 5: Click “Continue” and then click “OK”.</a:t>
            </a:r>
          </a:p>
        </p:txBody>
      </p:sp>
    </p:spTree>
    <p:extLst>
      <p:ext uri="{BB962C8B-B14F-4D97-AF65-F5344CB8AC3E}">
        <p14:creationId xmlns:p14="http://schemas.microsoft.com/office/powerpoint/2010/main" val="407602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a:xfrm>
            <a:off x="838200" y="365125"/>
            <a:ext cx="3326606" cy="1325563"/>
          </a:xfrm>
        </p:spPr>
        <p:txBody>
          <a:bodyPr/>
          <a:lstStyle/>
          <a:p>
            <a:r>
              <a:rPr lang="en-US" dirty="0"/>
              <a:t>Reliability test</a:t>
            </a:r>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26E05418-250B-D9BA-3D0A-5827F32C60D0}"/>
              </a:ext>
            </a:extLst>
          </p:cNvPr>
          <p:cNvPicPr>
            <a:picLocks noChangeAspect="1"/>
          </p:cNvPicPr>
          <p:nvPr/>
        </p:nvPicPr>
        <p:blipFill rotWithShape="1">
          <a:blip r:embed="rId5"/>
          <a:srcRect l="20046" t="5324" r="36204" b="31667"/>
          <a:stretch/>
        </p:blipFill>
        <p:spPr>
          <a:xfrm>
            <a:off x="5263763" y="0"/>
            <a:ext cx="6417469" cy="6161676"/>
          </a:xfrm>
          <a:prstGeom prst="rect">
            <a:avLst/>
          </a:prstGeom>
        </p:spPr>
      </p:pic>
      <p:sp>
        <p:nvSpPr>
          <p:cNvPr id="12" name="Oval 11">
            <a:extLst>
              <a:ext uri="{FF2B5EF4-FFF2-40B4-BE49-F238E27FC236}">
                <a16:creationId xmlns:a16="http://schemas.microsoft.com/office/drawing/2014/main" id="{711A8FF4-FF51-2B2C-4832-D7E18C93411E}"/>
              </a:ext>
            </a:extLst>
          </p:cNvPr>
          <p:cNvSpPr/>
          <p:nvPr/>
        </p:nvSpPr>
        <p:spPr>
          <a:xfrm>
            <a:off x="4936330" y="4614864"/>
            <a:ext cx="2907508" cy="385762"/>
          </a:xfrm>
          <a:prstGeom prst="ellipse">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3" name="Oval 12">
            <a:extLst>
              <a:ext uri="{FF2B5EF4-FFF2-40B4-BE49-F238E27FC236}">
                <a16:creationId xmlns:a16="http://schemas.microsoft.com/office/drawing/2014/main" id="{6DA719B4-C5D9-5F37-24BC-3965DA4F02AC}"/>
              </a:ext>
            </a:extLst>
          </p:cNvPr>
          <p:cNvSpPr/>
          <p:nvPr/>
        </p:nvSpPr>
        <p:spPr>
          <a:xfrm>
            <a:off x="8081962" y="4614864"/>
            <a:ext cx="2907508" cy="385762"/>
          </a:xfrm>
          <a:prstGeom prst="ellipse">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194102930"/>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s://www.statisticshowto.datasciencecentral.com/wp-content/uploads/2014/12/CA2.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87664" y="879155"/>
            <a:ext cx="5253104" cy="374217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83433" y="5733257"/>
            <a:ext cx="3456384" cy="400110"/>
          </a:xfrm>
          <a:prstGeom prst="rect">
            <a:avLst/>
          </a:prstGeom>
        </p:spPr>
        <p:txBody>
          <a:bodyPr wrap="square">
            <a:spAutoFit/>
          </a:bodyPr>
          <a:lstStyle/>
          <a:p>
            <a:r>
              <a:rPr lang="en-GB" sz="1000" dirty="0">
                <a:latin typeface="Trebuchet MS" panose="020B0603020202020204" pitchFamily="34" charset="0"/>
                <a:hlinkClick r:id="rId3"/>
              </a:rPr>
              <a:t>https://www.statisticshowto.datasciencecentral.com/cronbachs-alpha-spss/</a:t>
            </a:r>
            <a:endParaRPr lang="en-GB" sz="1000" dirty="0">
              <a:latin typeface="Trebuchet MS" panose="020B0603020202020204" pitchFamily="34" charset="0"/>
            </a:endParaRPr>
          </a:p>
        </p:txBody>
      </p:sp>
      <p:grpSp>
        <p:nvGrpSpPr>
          <p:cNvPr id="2" name="Group 1">
            <a:extLst>
              <a:ext uri="{FF2B5EF4-FFF2-40B4-BE49-F238E27FC236}">
                <a16:creationId xmlns:a16="http://schemas.microsoft.com/office/drawing/2014/main" id="{DA168789-E020-2D91-CEA6-754ED2A8681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2BA660E-A6AC-1E18-176B-087FC72B3F6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0BCFA3D-DF9E-CE4A-4342-0B269E4CA22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4E9C02CE-772D-B1D1-B2AF-CB5BF1635A78}"/>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097A787-7A25-C94E-94A0-1E1AC7FFD666}"/>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673711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a:xfrm>
            <a:off x="431006" y="750887"/>
            <a:ext cx="3712369" cy="1325563"/>
          </a:xfrm>
        </p:spPr>
        <p:txBody>
          <a:bodyPr/>
          <a:lstStyle/>
          <a:p>
            <a:r>
              <a:rPr lang="en-US" dirty="0"/>
              <a:t>Reliability Test</a:t>
            </a:r>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DB409F1-5E4C-3971-A032-12B1E4095DBF}"/>
              </a:ext>
            </a:extLst>
          </p:cNvPr>
          <p:cNvPicPr>
            <a:picLocks noChangeAspect="1"/>
          </p:cNvPicPr>
          <p:nvPr/>
        </p:nvPicPr>
        <p:blipFill rotWithShape="1">
          <a:blip r:embed="rId5"/>
          <a:srcRect l="32755" t="16666" r="26273" b="32396"/>
          <a:stretch/>
        </p:blipFill>
        <p:spPr>
          <a:xfrm>
            <a:off x="4836318" y="542924"/>
            <a:ext cx="6007616" cy="4979195"/>
          </a:xfrm>
          <a:prstGeom prst="rect">
            <a:avLst/>
          </a:prstGeom>
        </p:spPr>
      </p:pic>
    </p:spTree>
    <p:extLst>
      <p:ext uri="{BB962C8B-B14F-4D97-AF65-F5344CB8AC3E}">
        <p14:creationId xmlns:p14="http://schemas.microsoft.com/office/powerpoint/2010/main" val="4280382469"/>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p:txBody>
          <a:bodyPr/>
          <a:lstStyle/>
          <a:p>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C97F40AC-8A89-D64E-661A-B48A72A0BBDF}"/>
              </a:ext>
            </a:extLst>
          </p:cNvPr>
          <p:cNvPicPr>
            <a:picLocks noChangeAspect="1"/>
          </p:cNvPicPr>
          <p:nvPr/>
        </p:nvPicPr>
        <p:blipFill>
          <a:blip r:embed="rId5"/>
          <a:stretch>
            <a:fillRect/>
          </a:stretch>
        </p:blipFill>
        <p:spPr>
          <a:xfrm>
            <a:off x="1074095" y="2143010"/>
            <a:ext cx="10499703" cy="3537943"/>
          </a:xfrm>
          <a:prstGeom prst="rect">
            <a:avLst/>
          </a:prstGeom>
        </p:spPr>
      </p:pic>
    </p:spTree>
    <p:extLst>
      <p:ext uri="{BB962C8B-B14F-4D97-AF65-F5344CB8AC3E}">
        <p14:creationId xmlns:p14="http://schemas.microsoft.com/office/powerpoint/2010/main" val="871939990"/>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Exercise time </a:t>
            </a:r>
            <a:endParaRPr lang="en-GB" dirty="0"/>
          </a:p>
        </p:txBody>
      </p:sp>
      <p:sp>
        <p:nvSpPr>
          <p:cNvPr id="3" name="Content Placeholder 2">
            <a:extLst>
              <a:ext uri="{FF2B5EF4-FFF2-40B4-BE49-F238E27FC236}">
                <a16:creationId xmlns:a16="http://schemas.microsoft.com/office/drawing/2014/main" id="{CACAA261-BED7-CF7A-012A-F8EA26506BF7}"/>
              </a:ext>
            </a:extLst>
          </p:cNvPr>
          <p:cNvSpPr>
            <a:spLocks noGrp="1"/>
          </p:cNvSpPr>
          <p:nvPr>
            <p:ph idx="1"/>
          </p:nvPr>
        </p:nvSpPr>
        <p:spPr>
          <a:xfrm>
            <a:off x="214009" y="1825625"/>
            <a:ext cx="11139791" cy="4351338"/>
          </a:xfrm>
        </p:spPr>
        <p:txBody>
          <a:bodyPr>
            <a:normAutofit/>
          </a:bodyPr>
          <a:lstStyle/>
          <a:p>
            <a:r>
              <a:rPr lang="en-US" sz="4800" dirty="0"/>
              <a:t>Please run Reliability Test for the following items </a:t>
            </a:r>
          </a:p>
          <a:p>
            <a:r>
              <a:rPr lang="en-US" sz="4800" dirty="0"/>
              <a:t>OC1-4 </a:t>
            </a:r>
          </a:p>
          <a:p>
            <a:r>
              <a:rPr lang="en-US" sz="4800" dirty="0"/>
              <a:t>EP1-4</a:t>
            </a:r>
          </a:p>
          <a:p>
            <a:r>
              <a:rPr lang="en-US" sz="4800" dirty="0"/>
              <a:t>AC1-4</a:t>
            </a:r>
            <a:endParaRPr lang="en-GB" sz="4800"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764604654"/>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EP1-4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7F479F27-6C7A-150A-7552-07676BD7EC78}"/>
              </a:ext>
            </a:extLst>
          </p:cNvPr>
          <p:cNvPicPr>
            <a:picLocks noChangeAspect="1"/>
          </p:cNvPicPr>
          <p:nvPr/>
        </p:nvPicPr>
        <p:blipFill>
          <a:blip r:embed="rId5"/>
          <a:stretch>
            <a:fillRect/>
          </a:stretch>
        </p:blipFill>
        <p:spPr>
          <a:xfrm>
            <a:off x="2505682" y="2060967"/>
            <a:ext cx="7542990" cy="3582920"/>
          </a:xfrm>
          <a:prstGeom prst="rect">
            <a:avLst/>
          </a:prstGeom>
        </p:spPr>
      </p:pic>
      <p:sp>
        <p:nvSpPr>
          <p:cNvPr id="11" name="Rectangle: Rounded Corners 10">
            <a:extLst>
              <a:ext uri="{FF2B5EF4-FFF2-40B4-BE49-F238E27FC236}">
                <a16:creationId xmlns:a16="http://schemas.microsoft.com/office/drawing/2014/main" id="{8F01B38E-7892-DCAB-E31C-629296665F22}"/>
              </a:ext>
            </a:extLst>
          </p:cNvPr>
          <p:cNvSpPr/>
          <p:nvPr/>
        </p:nvSpPr>
        <p:spPr>
          <a:xfrm>
            <a:off x="2505682" y="3644910"/>
            <a:ext cx="2758082" cy="1920072"/>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831091471"/>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OC1-4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526DEBAC-CA1D-31C7-3F94-3FB4BA36FEFB}"/>
              </a:ext>
            </a:extLst>
          </p:cNvPr>
          <p:cNvPicPr>
            <a:picLocks noChangeAspect="1"/>
          </p:cNvPicPr>
          <p:nvPr/>
        </p:nvPicPr>
        <p:blipFill>
          <a:blip r:embed="rId5"/>
          <a:stretch>
            <a:fillRect/>
          </a:stretch>
        </p:blipFill>
        <p:spPr>
          <a:xfrm>
            <a:off x="1721086" y="2360042"/>
            <a:ext cx="8405408" cy="2477543"/>
          </a:xfrm>
          <a:prstGeom prst="rect">
            <a:avLst/>
          </a:prstGeom>
        </p:spPr>
      </p:pic>
    </p:spTree>
    <p:extLst>
      <p:ext uri="{BB962C8B-B14F-4D97-AF65-F5344CB8AC3E}">
        <p14:creationId xmlns:p14="http://schemas.microsoft.com/office/powerpoint/2010/main" val="4151407547"/>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EP1-4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1FBF1E25-CB83-D589-D478-6C52296E4715}"/>
              </a:ext>
            </a:extLst>
          </p:cNvPr>
          <p:cNvPicPr>
            <a:picLocks noChangeAspect="1"/>
          </p:cNvPicPr>
          <p:nvPr/>
        </p:nvPicPr>
        <p:blipFill>
          <a:blip r:embed="rId5"/>
          <a:stretch>
            <a:fillRect/>
          </a:stretch>
        </p:blipFill>
        <p:spPr>
          <a:xfrm>
            <a:off x="2756887" y="2232417"/>
            <a:ext cx="7003449" cy="3413868"/>
          </a:xfrm>
          <a:prstGeom prst="rect">
            <a:avLst/>
          </a:prstGeom>
        </p:spPr>
      </p:pic>
      <p:sp>
        <p:nvSpPr>
          <p:cNvPr id="11" name="Rectangle: Rounded Corners 10">
            <a:extLst>
              <a:ext uri="{FF2B5EF4-FFF2-40B4-BE49-F238E27FC236}">
                <a16:creationId xmlns:a16="http://schemas.microsoft.com/office/drawing/2014/main" id="{60D6DCC9-77D4-F5A8-D8BD-51E8FEF9BF94}"/>
              </a:ext>
            </a:extLst>
          </p:cNvPr>
          <p:cNvSpPr/>
          <p:nvPr/>
        </p:nvSpPr>
        <p:spPr>
          <a:xfrm>
            <a:off x="2631881" y="3706379"/>
            <a:ext cx="2758082" cy="1920072"/>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76669157"/>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EP1-4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042FF405-3F61-8B2E-FA95-D54C7E0028EB}"/>
              </a:ext>
            </a:extLst>
          </p:cNvPr>
          <p:cNvPicPr>
            <a:picLocks noChangeAspect="1"/>
          </p:cNvPicPr>
          <p:nvPr/>
        </p:nvPicPr>
        <p:blipFill>
          <a:blip r:embed="rId5"/>
          <a:stretch>
            <a:fillRect/>
          </a:stretch>
        </p:blipFill>
        <p:spPr>
          <a:xfrm>
            <a:off x="1135118" y="2324911"/>
            <a:ext cx="9696808" cy="2916069"/>
          </a:xfrm>
          <a:prstGeom prst="rect">
            <a:avLst/>
          </a:prstGeom>
        </p:spPr>
      </p:pic>
    </p:spTree>
    <p:extLst>
      <p:ext uri="{BB962C8B-B14F-4D97-AF65-F5344CB8AC3E}">
        <p14:creationId xmlns:p14="http://schemas.microsoft.com/office/powerpoint/2010/main" val="3027931732"/>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AC1-4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4F5C13A6-B5DE-8C4D-21B2-4F6B5864B465}"/>
              </a:ext>
            </a:extLst>
          </p:cNvPr>
          <p:cNvPicPr>
            <a:picLocks noChangeAspect="1"/>
          </p:cNvPicPr>
          <p:nvPr/>
        </p:nvPicPr>
        <p:blipFill>
          <a:blip r:embed="rId5"/>
          <a:stretch>
            <a:fillRect/>
          </a:stretch>
        </p:blipFill>
        <p:spPr>
          <a:xfrm>
            <a:off x="3142741" y="1823678"/>
            <a:ext cx="7633701" cy="3721087"/>
          </a:xfrm>
          <a:prstGeom prst="rect">
            <a:avLst/>
          </a:prstGeom>
        </p:spPr>
      </p:pic>
      <p:sp>
        <p:nvSpPr>
          <p:cNvPr id="11" name="Rectangle: Rounded Corners 10">
            <a:extLst>
              <a:ext uri="{FF2B5EF4-FFF2-40B4-BE49-F238E27FC236}">
                <a16:creationId xmlns:a16="http://schemas.microsoft.com/office/drawing/2014/main" id="{BFC2AA5A-991C-36E9-FD8F-A4875DB9D2D8}"/>
              </a:ext>
            </a:extLst>
          </p:cNvPr>
          <p:cNvSpPr/>
          <p:nvPr/>
        </p:nvSpPr>
        <p:spPr>
          <a:xfrm>
            <a:off x="3277207" y="3487747"/>
            <a:ext cx="2758082" cy="1920072"/>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892684845"/>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AC1-4</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80C4C310-5871-11D5-D29D-C24602CC4E9C}"/>
              </a:ext>
            </a:extLst>
          </p:cNvPr>
          <p:cNvPicPr>
            <a:picLocks noChangeAspect="1"/>
          </p:cNvPicPr>
          <p:nvPr/>
        </p:nvPicPr>
        <p:blipFill>
          <a:blip r:embed="rId5"/>
          <a:stretch>
            <a:fillRect/>
          </a:stretch>
        </p:blipFill>
        <p:spPr>
          <a:xfrm>
            <a:off x="452585" y="2052537"/>
            <a:ext cx="11286829" cy="3326859"/>
          </a:xfrm>
          <a:prstGeom prst="rect">
            <a:avLst/>
          </a:prstGeom>
        </p:spPr>
      </p:pic>
    </p:spTree>
    <p:extLst>
      <p:ext uri="{BB962C8B-B14F-4D97-AF65-F5344CB8AC3E}">
        <p14:creationId xmlns:p14="http://schemas.microsoft.com/office/powerpoint/2010/main" val="2536945221"/>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a:xfrm>
            <a:off x="832237" y="372328"/>
            <a:ext cx="10515600" cy="1325563"/>
          </a:xfrm>
        </p:spPr>
        <p:txBody>
          <a:bodyPr/>
          <a:lstStyle/>
          <a:p>
            <a:r>
              <a:rPr lang="en-US" dirty="0"/>
              <a:t>JS1-5</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F119185C-81C9-F250-B062-3BE426701A5B}"/>
              </a:ext>
            </a:extLst>
          </p:cNvPr>
          <p:cNvPicPr>
            <a:picLocks noChangeAspect="1"/>
          </p:cNvPicPr>
          <p:nvPr/>
        </p:nvPicPr>
        <p:blipFill>
          <a:blip r:embed="rId5"/>
          <a:stretch>
            <a:fillRect/>
          </a:stretch>
        </p:blipFill>
        <p:spPr>
          <a:xfrm>
            <a:off x="2836072" y="1823834"/>
            <a:ext cx="8511765" cy="4149104"/>
          </a:xfrm>
          <a:prstGeom prst="rect">
            <a:avLst/>
          </a:prstGeom>
        </p:spPr>
      </p:pic>
      <p:sp>
        <p:nvSpPr>
          <p:cNvPr id="3" name="Rectangle: Rounded Corners 2">
            <a:extLst>
              <a:ext uri="{FF2B5EF4-FFF2-40B4-BE49-F238E27FC236}">
                <a16:creationId xmlns:a16="http://schemas.microsoft.com/office/drawing/2014/main" id="{01A3C5D5-816F-01B6-B205-9E1524BE5075}"/>
              </a:ext>
            </a:extLst>
          </p:cNvPr>
          <p:cNvSpPr/>
          <p:nvPr/>
        </p:nvSpPr>
        <p:spPr>
          <a:xfrm>
            <a:off x="2957513" y="3428999"/>
            <a:ext cx="3078956" cy="2328863"/>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7DFC99EC-17E4-FBCA-BDC5-47EC92A21EA3}"/>
              </a:ext>
            </a:extLst>
          </p:cNvPr>
          <p:cNvSpPr/>
          <p:nvPr/>
        </p:nvSpPr>
        <p:spPr>
          <a:xfrm>
            <a:off x="671513" y="2164556"/>
            <a:ext cx="3336131" cy="99298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CR &lt;0.7 </a:t>
            </a:r>
            <a:endParaRPr lang="en-GB" sz="4400" dirty="0"/>
          </a:p>
        </p:txBody>
      </p:sp>
    </p:spTree>
    <p:extLst>
      <p:ext uri="{BB962C8B-B14F-4D97-AF65-F5344CB8AC3E}">
        <p14:creationId xmlns:p14="http://schemas.microsoft.com/office/powerpoint/2010/main" val="4008770223"/>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a:xfrm>
            <a:off x="832237" y="372328"/>
            <a:ext cx="10515600" cy="1325563"/>
          </a:xfrm>
        </p:spPr>
        <p:txBody>
          <a:bodyPr/>
          <a:lstStyle/>
          <a:p>
            <a:r>
              <a:rPr lang="en-US" dirty="0"/>
              <a:t>JS1-5</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CB5DEC6F-E427-82BD-E930-2EC1751DF382}"/>
              </a:ext>
            </a:extLst>
          </p:cNvPr>
          <p:cNvPicPr>
            <a:picLocks noChangeAspect="1"/>
          </p:cNvPicPr>
          <p:nvPr/>
        </p:nvPicPr>
        <p:blipFill>
          <a:blip r:embed="rId5"/>
          <a:stretch>
            <a:fillRect/>
          </a:stretch>
        </p:blipFill>
        <p:spPr>
          <a:xfrm>
            <a:off x="1742719" y="2042960"/>
            <a:ext cx="9526532" cy="3210027"/>
          </a:xfrm>
          <a:prstGeom prst="rect">
            <a:avLst/>
          </a:prstGeom>
        </p:spPr>
      </p:pic>
      <p:sp>
        <p:nvSpPr>
          <p:cNvPr id="3" name="Rectangle: Rounded Corners 2">
            <a:extLst>
              <a:ext uri="{FF2B5EF4-FFF2-40B4-BE49-F238E27FC236}">
                <a16:creationId xmlns:a16="http://schemas.microsoft.com/office/drawing/2014/main" id="{6B17D194-129B-5ED4-9672-3981D49BBA20}"/>
              </a:ext>
            </a:extLst>
          </p:cNvPr>
          <p:cNvSpPr/>
          <p:nvPr/>
        </p:nvSpPr>
        <p:spPr>
          <a:xfrm>
            <a:off x="9386888" y="2042959"/>
            <a:ext cx="1882363" cy="3293422"/>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825826022"/>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A168789-E020-2D91-CEA6-754ED2A8681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2BA660E-A6AC-1E18-176B-087FC72B3F6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0BCFA3D-DF9E-CE4A-4342-0B269E4CA22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4E9C02CE-772D-B1D1-B2AF-CB5BF1635A7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097A787-7A25-C94E-94A0-1E1AC7FFD66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5084AB43-AB8B-760F-86B5-59BAB66DC428}"/>
              </a:ext>
            </a:extLst>
          </p:cNvPr>
          <p:cNvPicPr>
            <a:picLocks noChangeAspect="1"/>
          </p:cNvPicPr>
          <p:nvPr/>
        </p:nvPicPr>
        <p:blipFill rotWithShape="1">
          <a:blip r:embed="rId5"/>
          <a:srcRect l="19341" t="19105" r="19631" b="6665"/>
          <a:stretch/>
        </p:blipFill>
        <p:spPr>
          <a:xfrm>
            <a:off x="6776112" y="1228299"/>
            <a:ext cx="5170598" cy="41926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686DD38E-83E6-E77A-007D-3A116387D8FD}"/>
              </a:ext>
            </a:extLst>
          </p:cNvPr>
          <p:cNvPicPr>
            <a:picLocks noChangeAspect="1"/>
          </p:cNvPicPr>
          <p:nvPr/>
        </p:nvPicPr>
        <p:blipFill rotWithShape="1">
          <a:blip r:embed="rId6"/>
          <a:srcRect l="20060" t="21990" r="21498" b="16401"/>
          <a:stretch/>
        </p:blipFill>
        <p:spPr>
          <a:xfrm>
            <a:off x="502693" y="946984"/>
            <a:ext cx="6011839" cy="45394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id="{62588C2C-B9F0-3C13-BFA5-89326AAF65B1}"/>
              </a:ext>
            </a:extLst>
          </p:cNvPr>
          <p:cNvSpPr txBox="1"/>
          <p:nvPr/>
        </p:nvSpPr>
        <p:spPr>
          <a:xfrm>
            <a:off x="678976" y="5541683"/>
            <a:ext cx="11119514" cy="369332"/>
          </a:xfrm>
          <a:prstGeom prst="rect">
            <a:avLst/>
          </a:prstGeom>
          <a:noFill/>
        </p:spPr>
        <p:txBody>
          <a:bodyPr wrap="square">
            <a:spAutoFit/>
          </a:bodyPr>
          <a:lstStyle/>
          <a:p>
            <a:r>
              <a:rPr lang="en-US" b="0" i="0" dirty="0">
                <a:effectLst/>
                <a:latin typeface="Noto Sans" panose="020B0502040504020204" pitchFamily="34" charset="0"/>
              </a:rPr>
              <a:t>Chan, et al (2021). </a:t>
            </a:r>
            <a:r>
              <a:rPr lang="en-GB" dirty="0">
                <a:hlinkClick r:id="rId7"/>
              </a:rPr>
              <a:t>https://myjms.mohe.gov.my/index.php/ijssr/article/view/16701/8789</a:t>
            </a:r>
            <a:endParaRPr lang="en-GB" dirty="0"/>
          </a:p>
        </p:txBody>
      </p:sp>
      <p:sp>
        <p:nvSpPr>
          <p:cNvPr id="16" name="TextBox 15">
            <a:extLst>
              <a:ext uri="{FF2B5EF4-FFF2-40B4-BE49-F238E27FC236}">
                <a16:creationId xmlns:a16="http://schemas.microsoft.com/office/drawing/2014/main" id="{E92F3E86-81C9-F3C2-D735-51BF4FE27B72}"/>
              </a:ext>
            </a:extLst>
          </p:cNvPr>
          <p:cNvSpPr txBox="1"/>
          <p:nvPr/>
        </p:nvSpPr>
        <p:spPr>
          <a:xfrm>
            <a:off x="460044" y="300652"/>
            <a:ext cx="5263764" cy="369332"/>
          </a:xfrm>
          <a:prstGeom prst="rect">
            <a:avLst/>
          </a:prstGeom>
          <a:noFill/>
        </p:spPr>
        <p:txBody>
          <a:bodyPr wrap="square">
            <a:spAutoFit/>
          </a:bodyPr>
          <a:lstStyle/>
          <a:p>
            <a:r>
              <a:rPr lang="en-US" b="0" i="0" dirty="0">
                <a:effectLst/>
                <a:latin typeface="Noto Sans" panose="020B0502040504020204" pitchFamily="34" charset="0"/>
              </a:rPr>
              <a:t>How to present the Cronbach’s Alpha ? </a:t>
            </a:r>
            <a:endParaRPr lang="en-GB" dirty="0"/>
          </a:p>
        </p:txBody>
      </p:sp>
      <p:sp>
        <p:nvSpPr>
          <p:cNvPr id="17" name="Oval 16">
            <a:extLst>
              <a:ext uri="{FF2B5EF4-FFF2-40B4-BE49-F238E27FC236}">
                <a16:creationId xmlns:a16="http://schemas.microsoft.com/office/drawing/2014/main" id="{CE0661A8-93C4-1E39-A419-6F568F207A66}"/>
              </a:ext>
            </a:extLst>
          </p:cNvPr>
          <p:cNvSpPr/>
          <p:nvPr/>
        </p:nvSpPr>
        <p:spPr>
          <a:xfrm>
            <a:off x="8850573" y="485318"/>
            <a:ext cx="1262417" cy="550840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1309755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20F7F-D147-A452-6E94-E5826B347CE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8A8A3B-3768-7DC1-5C6C-1126600CB396}"/>
              </a:ext>
            </a:extLst>
          </p:cNvPr>
          <p:cNvSpPr>
            <a:spLocks noGrp="1"/>
          </p:cNvSpPr>
          <p:nvPr>
            <p:ph idx="1"/>
          </p:nvPr>
        </p:nvSpPr>
        <p:spPr>
          <a:xfrm>
            <a:off x="838200" y="1825625"/>
            <a:ext cx="10515600" cy="1440911"/>
          </a:xfrm>
        </p:spPr>
        <p:txBody>
          <a:bodyPr>
            <a:normAutofit/>
          </a:bodyPr>
          <a:lstStyle/>
          <a:p>
            <a:pPr marL="0" indent="0">
              <a:buNone/>
            </a:pPr>
            <a:r>
              <a:rPr lang="en-US" sz="3600" dirty="0"/>
              <a:t>Activity</a:t>
            </a:r>
            <a:endParaRPr lang="en-GB" sz="3600" dirty="0"/>
          </a:p>
        </p:txBody>
      </p:sp>
    </p:spTree>
    <p:extLst>
      <p:ext uri="{BB962C8B-B14F-4D97-AF65-F5344CB8AC3E}">
        <p14:creationId xmlns:p14="http://schemas.microsoft.com/office/powerpoint/2010/main" val="3519111557"/>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8B94DC-64CD-1421-7DE5-24331AA4FAF4}"/>
              </a:ext>
            </a:extLst>
          </p:cNvPr>
          <p:cNvPicPr>
            <a:picLocks noChangeAspect="1"/>
          </p:cNvPicPr>
          <p:nvPr/>
        </p:nvPicPr>
        <p:blipFill>
          <a:blip r:embed="rId2"/>
          <a:srcRect t="8488" b="7242"/>
          <a:stretch>
            <a:fillRect/>
          </a:stretch>
        </p:blipFill>
        <p:spPr>
          <a:xfrm>
            <a:off x="-3048" y="130639"/>
            <a:ext cx="12191999" cy="6857990"/>
          </a:xfrm>
          <a:prstGeom prst="rect">
            <a:avLst/>
          </a:prstGeom>
        </p:spPr>
      </p:pic>
    </p:spTree>
    <p:extLst>
      <p:ext uri="{BB962C8B-B14F-4D97-AF65-F5344CB8AC3E}">
        <p14:creationId xmlns:p14="http://schemas.microsoft.com/office/powerpoint/2010/main" val="1402644036"/>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6547386-2547-26F9-63AE-E4E8A10C3E36}"/>
              </a:ext>
            </a:extLst>
          </p:cNvPr>
          <p:cNvPicPr>
            <a:picLocks noChangeAspect="1"/>
          </p:cNvPicPr>
          <p:nvPr/>
        </p:nvPicPr>
        <p:blipFill>
          <a:blip r:embed="rId2"/>
          <a:srcRect l="29792" r="30382"/>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8194" name="Titel 1">
            <a:extLst>
              <a:ext uri="{FF2B5EF4-FFF2-40B4-BE49-F238E27FC236}">
                <a16:creationId xmlns:a16="http://schemas.microsoft.com/office/drawing/2014/main" id="{52E0B185-A9BE-5C56-5645-176C73917409}"/>
              </a:ext>
            </a:extLst>
          </p:cNvPr>
          <p:cNvSpPr>
            <a:spLocks noGrp="1"/>
          </p:cNvSpPr>
          <p:nvPr>
            <p:ph type="title"/>
          </p:nvPr>
        </p:nvSpPr>
        <p:spPr>
          <a:xfrm>
            <a:off x="5827048" y="407987"/>
            <a:ext cx="5721484" cy="1325563"/>
          </a:xfrm>
        </p:spPr>
        <p:txBody>
          <a:bodyPr>
            <a:normAutofit/>
          </a:bodyPr>
          <a:lstStyle/>
          <a:p>
            <a:r>
              <a:rPr lang="de-DE" altLang="en-US" dirty="0" err="1">
                <a:latin typeface="Times New Roman" panose="02020603050405020304" pitchFamily="18" charset="0"/>
                <a:cs typeface="Times New Roman" panose="02020603050405020304" pitchFamily="18" charset="0"/>
              </a:rPr>
              <a:t>Ensuring</a:t>
            </a:r>
            <a:r>
              <a:rPr lang="de-DE" altLang="en-US" dirty="0">
                <a:latin typeface="Times New Roman" panose="02020603050405020304" pitchFamily="18" charset="0"/>
                <a:cs typeface="Times New Roman" panose="02020603050405020304" pitchFamily="18" charset="0"/>
              </a:rPr>
              <a:t> </a:t>
            </a:r>
            <a:r>
              <a:rPr lang="de-DE" altLang="en-US" dirty="0" err="1">
                <a:latin typeface="Times New Roman" panose="02020603050405020304" pitchFamily="18" charset="0"/>
                <a:cs typeface="Times New Roman" panose="02020603050405020304" pitchFamily="18" charset="0"/>
              </a:rPr>
              <a:t>Validity</a:t>
            </a:r>
            <a:r>
              <a:rPr lang="de-DE" altLang="en-US" dirty="0">
                <a:latin typeface="Times New Roman" panose="02020603050405020304" pitchFamily="18" charset="0"/>
                <a:cs typeface="Times New Roman" panose="02020603050405020304" pitchFamily="18" charset="0"/>
              </a:rPr>
              <a:t> in Qualitative Research</a:t>
            </a:r>
            <a:endParaRPr lang="en-GB" altLang="en-US" dirty="0">
              <a:latin typeface="Times New Roman" panose="02020603050405020304" pitchFamily="18" charset="0"/>
              <a:cs typeface="Times New Roman" panose="02020603050405020304" pitchFamily="18" charset="0"/>
            </a:endParaRPr>
          </a:p>
        </p:txBody>
      </p:sp>
      <p:sp>
        <p:nvSpPr>
          <p:cNvPr id="8195" name="Inhaltsplatzhalter 4">
            <a:extLst>
              <a:ext uri="{FF2B5EF4-FFF2-40B4-BE49-F238E27FC236}">
                <a16:creationId xmlns:a16="http://schemas.microsoft.com/office/drawing/2014/main" id="{F292A0A5-362B-A32C-1961-0409709ACD2A}"/>
              </a:ext>
            </a:extLst>
          </p:cNvPr>
          <p:cNvSpPr>
            <a:spLocks noGrp="1"/>
          </p:cNvSpPr>
          <p:nvPr>
            <p:ph idx="1"/>
          </p:nvPr>
        </p:nvSpPr>
        <p:spPr>
          <a:xfrm>
            <a:off x="5827048" y="1868487"/>
            <a:ext cx="5721484" cy="4351338"/>
          </a:xfrm>
        </p:spPr>
        <p:txBody>
          <a:bodyPr>
            <a:normAutofit/>
          </a:bodyPr>
          <a:lstStyle/>
          <a:p>
            <a:pPr>
              <a:buFont typeface="Wingdings 2" panose="05020102010507070707" pitchFamily="18" charset="2"/>
              <a:buNone/>
            </a:pPr>
            <a:r>
              <a:rPr lang="en-GB" altLang="en-US" sz="2200" dirty="0">
                <a:latin typeface="Times New Roman" panose="02020603050405020304" pitchFamily="18" charset="0"/>
                <a:cs typeface="Times New Roman" panose="02020603050405020304" pitchFamily="18" charset="0"/>
              </a:rPr>
              <a:t>Qualitative Research – Researcher Subjectivity Concern</a:t>
            </a:r>
          </a:p>
          <a:p>
            <a:pPr>
              <a:buFont typeface="Wingdings 2" panose="05020102010507070707" pitchFamily="18" charset="2"/>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Use a robust analysis and explain that clearly in your research.</a:t>
            </a:r>
          </a:p>
          <a:p>
            <a:r>
              <a:rPr lang="en-GB" altLang="en-US" sz="2200" dirty="0">
                <a:latin typeface="Times New Roman" panose="02020603050405020304" pitchFamily="18" charset="0"/>
                <a:cs typeface="Times New Roman" panose="02020603050405020304" pitchFamily="18" charset="0"/>
              </a:rPr>
              <a:t>Share some conclusions with some interview participants to ensure that your conclusions do not deviate from their described experiences .</a:t>
            </a:r>
          </a:p>
          <a:p>
            <a:r>
              <a:rPr lang="en-GB" altLang="en-US" sz="2200" dirty="0">
                <a:latin typeface="Times New Roman" panose="02020603050405020304" pitchFamily="18" charset="0"/>
                <a:cs typeface="Times New Roman" panose="02020603050405020304" pitchFamily="18" charset="0"/>
              </a:rPr>
              <a:t>When interviews were conducted in languages other than English, validity concerns must be addressed.</a:t>
            </a:r>
          </a:p>
        </p:txBody>
      </p:sp>
    </p:spTree>
    <p:extLst>
      <p:ext uri="{BB962C8B-B14F-4D97-AF65-F5344CB8AC3E}">
        <p14:creationId xmlns:p14="http://schemas.microsoft.com/office/powerpoint/2010/main" val="2020455108"/>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EFD03-590D-C89A-69DF-F916B4BEDA57}"/>
              </a:ext>
            </a:extLst>
          </p:cNvPr>
          <p:cNvSpPr>
            <a:spLocks noGrp="1"/>
          </p:cNvSpPr>
          <p:nvPr>
            <p:ph type="title"/>
          </p:nvPr>
        </p:nvSpPr>
        <p:spPr/>
        <p:txBody>
          <a:bodyPr/>
          <a:lstStyle/>
          <a:p>
            <a:r>
              <a:rPr lang="en-US" dirty="0"/>
              <a:t>Types of Validity</a:t>
            </a:r>
            <a:endParaRPr lang="en-GB" dirty="0"/>
          </a:p>
        </p:txBody>
      </p:sp>
      <p:sp>
        <p:nvSpPr>
          <p:cNvPr id="3" name="Content Placeholder 2">
            <a:extLst>
              <a:ext uri="{FF2B5EF4-FFF2-40B4-BE49-F238E27FC236}">
                <a16:creationId xmlns:a16="http://schemas.microsoft.com/office/drawing/2014/main" id="{E7BD8B98-8B77-9E13-F31F-34E0709E4566}"/>
              </a:ext>
            </a:extLst>
          </p:cNvPr>
          <p:cNvSpPr>
            <a:spLocks noGrp="1"/>
          </p:cNvSpPr>
          <p:nvPr>
            <p:ph idx="1"/>
          </p:nvPr>
        </p:nvSpPr>
        <p:spPr>
          <a:xfrm>
            <a:off x="1270958" y="1403230"/>
            <a:ext cx="10082842" cy="4773733"/>
          </a:xfrm>
        </p:spPr>
        <p:txBody>
          <a:bodyPr>
            <a:normAutofit lnSpcReduction="10000"/>
          </a:bodyPr>
          <a:lstStyle/>
          <a:p>
            <a:pPr algn="just"/>
            <a:r>
              <a:rPr lang="en-US" dirty="0">
                <a:solidFill>
                  <a:schemeClr val="accent1"/>
                </a:solidFill>
              </a:rPr>
              <a:t>Construct Validity  </a:t>
            </a:r>
            <a:r>
              <a:rPr lang="en-US" dirty="0"/>
              <a:t>- evaluates whether a </a:t>
            </a:r>
            <a:r>
              <a:rPr lang="en-US" dirty="0">
                <a:solidFill>
                  <a:schemeClr val="accent6">
                    <a:lumMod val="75000"/>
                  </a:schemeClr>
                </a:solidFill>
              </a:rPr>
              <a:t>measurement tool r</a:t>
            </a:r>
            <a:r>
              <a:rPr lang="en-US" dirty="0"/>
              <a:t>eally represents the thing we are interested in measuring. It’s central to establishing the overall validity of a method (Factor Analysis, Correlation) e.g. measurement of job satisfaction</a:t>
            </a:r>
          </a:p>
          <a:p>
            <a:pPr algn="just"/>
            <a:r>
              <a:rPr lang="en-US" dirty="0"/>
              <a:t>Content Validity – assesses whether a test is representative of all aspects of the construct (Critical value or </a:t>
            </a:r>
            <a:r>
              <a:rPr lang="en-US" dirty="0" err="1"/>
              <a:t>Centent</a:t>
            </a:r>
            <a:r>
              <a:rPr lang="en-US" dirty="0"/>
              <a:t> validity index)</a:t>
            </a:r>
          </a:p>
          <a:p>
            <a:pPr algn="just"/>
            <a:r>
              <a:rPr lang="en-US" dirty="0"/>
              <a:t>Face Validity  - evaluates the suitability of the content of a test superficially. It’s similar to content validity, but face validity is a more informal and subjective assessment. (Questionnaire design)</a:t>
            </a:r>
          </a:p>
          <a:p>
            <a:pPr algn="just"/>
            <a:r>
              <a:rPr lang="en-US" dirty="0">
                <a:solidFill>
                  <a:schemeClr val="accent1"/>
                </a:solidFill>
              </a:rPr>
              <a:t>Criterion Validity </a:t>
            </a:r>
            <a:r>
              <a:rPr lang="en-US" dirty="0"/>
              <a:t>-  evaluates how well a test can </a:t>
            </a:r>
            <a:r>
              <a:rPr lang="en-US" dirty="0">
                <a:solidFill>
                  <a:srgbClr val="FF0000"/>
                </a:solidFill>
              </a:rPr>
              <a:t>predict </a:t>
            </a:r>
            <a:r>
              <a:rPr lang="en-US" dirty="0"/>
              <a:t>a concrete outcome, or how well the results of your test approximate the results of another test. (Correlation) </a:t>
            </a:r>
            <a:endParaRPr lang="en-GB" dirty="0"/>
          </a:p>
        </p:txBody>
      </p:sp>
      <p:sp>
        <p:nvSpPr>
          <p:cNvPr id="5" name="Arrow: Right 4">
            <a:extLst>
              <a:ext uri="{FF2B5EF4-FFF2-40B4-BE49-F238E27FC236}">
                <a16:creationId xmlns:a16="http://schemas.microsoft.com/office/drawing/2014/main" id="{9BEFD223-07C0-CB20-3EDF-A78D4411003F}"/>
              </a:ext>
            </a:extLst>
          </p:cNvPr>
          <p:cNvSpPr/>
          <p:nvPr/>
        </p:nvSpPr>
        <p:spPr>
          <a:xfrm>
            <a:off x="149522" y="4784786"/>
            <a:ext cx="1040921" cy="56934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1D54587E-0C4F-042C-5108-370704F2EAF9}"/>
              </a:ext>
            </a:extLst>
          </p:cNvPr>
          <p:cNvSpPr/>
          <p:nvPr/>
        </p:nvSpPr>
        <p:spPr>
          <a:xfrm>
            <a:off x="149523" y="1354347"/>
            <a:ext cx="1040921" cy="56934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7818813"/>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A9500A-CFDE-10B9-B1D1-E9F0147688CC}"/>
              </a:ext>
            </a:extLst>
          </p:cNvPr>
          <p:cNvSpPr>
            <a:spLocks noGrp="1"/>
          </p:cNvSpPr>
          <p:nvPr>
            <p:ph idx="1"/>
          </p:nvPr>
        </p:nvSpPr>
        <p:spPr>
          <a:xfrm>
            <a:off x="838201" y="1408981"/>
            <a:ext cx="4372154" cy="3272287"/>
          </a:xfrm>
        </p:spPr>
        <p:txBody>
          <a:bodyPr/>
          <a:lstStyle/>
          <a:p>
            <a:pPr marL="0" indent="0">
              <a:buNone/>
            </a:pPr>
            <a:endParaRPr lang="en-US" dirty="0">
              <a:solidFill>
                <a:schemeClr val="accent1"/>
              </a:solidFill>
            </a:endParaRPr>
          </a:p>
          <a:p>
            <a:pPr marL="0" indent="0">
              <a:buNone/>
            </a:pPr>
            <a:r>
              <a:rPr lang="en-US" sz="4000" dirty="0">
                <a:solidFill>
                  <a:schemeClr val="accent1"/>
                </a:solidFill>
              </a:rPr>
              <a:t>Construct Validity</a:t>
            </a:r>
          </a:p>
          <a:p>
            <a:pPr>
              <a:buFont typeface="Wingdings" panose="05000000000000000000" pitchFamily="2" charset="2"/>
              <a:buChar char="Ø"/>
            </a:pPr>
            <a:r>
              <a:rPr lang="en-US" sz="4000" dirty="0"/>
              <a:t>Factor Analysis </a:t>
            </a:r>
            <a:r>
              <a:rPr lang="en-US" sz="4000"/>
              <a:t>with correlation</a:t>
            </a:r>
            <a:endParaRPr lang="en-US" dirty="0">
              <a:solidFill>
                <a:schemeClr val="accent1"/>
              </a:solidFill>
            </a:endParaRPr>
          </a:p>
          <a:p>
            <a:pPr marL="0" indent="0">
              <a:buNone/>
            </a:pPr>
            <a:endParaRPr lang="en-US" dirty="0">
              <a:solidFill>
                <a:schemeClr val="accent1"/>
              </a:solidFill>
            </a:endParaRPr>
          </a:p>
          <a:p>
            <a:endParaRPr lang="en-US" dirty="0"/>
          </a:p>
          <a:p>
            <a:endParaRPr lang="en-US" dirty="0"/>
          </a:p>
          <a:p>
            <a:pPr marL="0" indent="0">
              <a:buNone/>
            </a:pPr>
            <a:endParaRPr lang="en-GB" dirty="0"/>
          </a:p>
        </p:txBody>
      </p:sp>
      <p:sp>
        <p:nvSpPr>
          <p:cNvPr id="5" name="TextBox 4">
            <a:extLst>
              <a:ext uri="{FF2B5EF4-FFF2-40B4-BE49-F238E27FC236}">
                <a16:creationId xmlns:a16="http://schemas.microsoft.com/office/drawing/2014/main" id="{57D4E8D9-1202-E4AF-ED5F-D03BD5209EDA}"/>
              </a:ext>
            </a:extLst>
          </p:cNvPr>
          <p:cNvSpPr txBox="1"/>
          <p:nvPr/>
        </p:nvSpPr>
        <p:spPr>
          <a:xfrm>
            <a:off x="477328" y="180459"/>
            <a:ext cx="2156604" cy="369332"/>
          </a:xfrm>
          <a:prstGeom prst="rect">
            <a:avLst/>
          </a:prstGeom>
          <a:noFill/>
        </p:spPr>
        <p:txBody>
          <a:bodyPr wrap="square">
            <a:spAutoFit/>
          </a:bodyPr>
          <a:lstStyle/>
          <a:p>
            <a:r>
              <a:rPr lang="en-US" dirty="0"/>
              <a:t>Re-cap (From W4)</a:t>
            </a:r>
            <a:endParaRPr lang="en-GB" dirty="0"/>
          </a:p>
        </p:txBody>
      </p:sp>
      <p:sp>
        <p:nvSpPr>
          <p:cNvPr id="6" name="Content Placeholder 2">
            <a:extLst>
              <a:ext uri="{FF2B5EF4-FFF2-40B4-BE49-F238E27FC236}">
                <a16:creationId xmlns:a16="http://schemas.microsoft.com/office/drawing/2014/main" id="{CE9CF8B9-606E-8AD0-4899-8417E2B54857}"/>
              </a:ext>
            </a:extLst>
          </p:cNvPr>
          <p:cNvSpPr txBox="1">
            <a:spLocks/>
          </p:cNvSpPr>
          <p:nvPr/>
        </p:nvSpPr>
        <p:spPr>
          <a:xfrm>
            <a:off x="6222521" y="1408981"/>
            <a:ext cx="4819290" cy="47679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solidFill>
                <a:schemeClr val="accent1"/>
              </a:solidFill>
            </a:endParaRPr>
          </a:p>
          <a:p>
            <a:pPr marL="0" indent="0">
              <a:buFont typeface="Arial" panose="020B0604020202020204" pitchFamily="34" charset="0"/>
              <a:buNone/>
            </a:pPr>
            <a:r>
              <a:rPr lang="en-US" sz="3600" dirty="0">
                <a:solidFill>
                  <a:schemeClr val="accent1"/>
                </a:solidFill>
              </a:rPr>
              <a:t>Criterion Validity</a:t>
            </a:r>
            <a:endParaRPr lang="en-GB" sz="3600" dirty="0"/>
          </a:p>
          <a:p>
            <a:pPr>
              <a:buFont typeface="Wingdings" panose="05000000000000000000" pitchFamily="2" charset="2"/>
              <a:buChar char="Ø"/>
            </a:pPr>
            <a:r>
              <a:rPr lang="en-US" sz="3600" dirty="0"/>
              <a:t>Pearson’s coefficient (r) </a:t>
            </a:r>
          </a:p>
          <a:p>
            <a:pPr>
              <a:buFont typeface="Wingdings" panose="05000000000000000000" pitchFamily="2" charset="2"/>
              <a:buChar char="Ø"/>
            </a:pPr>
            <a:r>
              <a:rPr lang="en-US" sz="3600" dirty="0"/>
              <a:t>Critical values for Pearson’s coefficient </a:t>
            </a:r>
          </a:p>
          <a:p>
            <a:endParaRPr lang="en-US" dirty="0"/>
          </a:p>
          <a:p>
            <a:endParaRPr lang="en-US"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427667353"/>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9ACDC-2918-09CD-3C00-73C434F126CF}"/>
              </a:ext>
            </a:extLst>
          </p:cNvPr>
          <p:cNvSpPr>
            <a:spLocks noGrp="1"/>
          </p:cNvSpPr>
          <p:nvPr>
            <p:ph type="title"/>
          </p:nvPr>
        </p:nvSpPr>
        <p:spPr>
          <a:xfrm>
            <a:off x="594585" y="240577"/>
            <a:ext cx="5734328" cy="805771"/>
          </a:xfrm>
        </p:spPr>
        <p:txBody>
          <a:bodyPr vert="horz" lIns="91440" tIns="45720" rIns="91440" bIns="45720" rtlCol="0" anchor="b">
            <a:normAutofit/>
          </a:bodyPr>
          <a:lstStyle/>
          <a:p>
            <a:r>
              <a:rPr lang="en-US" dirty="0"/>
              <a:t>VALIDITY (Accuracy)</a:t>
            </a:r>
          </a:p>
        </p:txBody>
      </p:sp>
      <p:pic>
        <p:nvPicPr>
          <p:cNvPr id="37" name="Picture 36" descr="Top view of a circular staircase">
            <a:extLst>
              <a:ext uri="{FF2B5EF4-FFF2-40B4-BE49-F238E27FC236}">
                <a16:creationId xmlns:a16="http://schemas.microsoft.com/office/drawing/2014/main" id="{EEC4705E-DEF1-3967-3533-8225606BB218}"/>
              </a:ext>
            </a:extLst>
          </p:cNvPr>
          <p:cNvPicPr>
            <a:picLocks noChangeAspect="1"/>
          </p:cNvPicPr>
          <p:nvPr/>
        </p:nvPicPr>
        <p:blipFill>
          <a:blip r:embed="rId2"/>
          <a:srcRect r="41962"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13" name="Picture 12">
            <a:extLst>
              <a:ext uri="{FF2B5EF4-FFF2-40B4-BE49-F238E27FC236}">
                <a16:creationId xmlns:a16="http://schemas.microsoft.com/office/drawing/2014/main" id="{77ACFDF0-60C4-3747-D5DB-82899241A3E1}"/>
              </a:ext>
            </a:extLst>
          </p:cNvPr>
          <p:cNvPicPr>
            <a:picLocks noChangeAspect="1"/>
          </p:cNvPicPr>
          <p:nvPr/>
        </p:nvPicPr>
        <p:blipFill>
          <a:blip r:embed="rId3"/>
          <a:stretch>
            <a:fillRect/>
          </a:stretch>
        </p:blipFill>
        <p:spPr>
          <a:xfrm>
            <a:off x="361672" y="3001369"/>
            <a:ext cx="11018817" cy="3675476"/>
          </a:xfrm>
          <a:prstGeom prst="rect">
            <a:avLst/>
          </a:prstGeom>
        </p:spPr>
      </p:pic>
      <p:sp>
        <p:nvSpPr>
          <p:cNvPr id="18" name="Rectangle: Rounded Corners 17">
            <a:extLst>
              <a:ext uri="{FF2B5EF4-FFF2-40B4-BE49-F238E27FC236}">
                <a16:creationId xmlns:a16="http://schemas.microsoft.com/office/drawing/2014/main" id="{016AF28A-68C1-A07C-EDE3-90A123844352}"/>
              </a:ext>
            </a:extLst>
          </p:cNvPr>
          <p:cNvSpPr/>
          <p:nvPr/>
        </p:nvSpPr>
        <p:spPr>
          <a:xfrm>
            <a:off x="741871" y="1402295"/>
            <a:ext cx="6745857" cy="133997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We do </a:t>
            </a:r>
            <a:r>
              <a:rPr lang="en-US" sz="4400" dirty="0">
                <a:solidFill>
                  <a:schemeClr val="accent1"/>
                </a:solidFill>
              </a:rPr>
              <a:t>Criterion Validity </a:t>
            </a:r>
            <a:endParaRPr lang="en-GB" sz="4400" dirty="0">
              <a:solidFill>
                <a:schemeClr val="accent1"/>
              </a:solidFill>
            </a:endParaRPr>
          </a:p>
        </p:txBody>
      </p:sp>
      <p:sp>
        <p:nvSpPr>
          <p:cNvPr id="20" name="Frame 19">
            <a:extLst>
              <a:ext uri="{FF2B5EF4-FFF2-40B4-BE49-F238E27FC236}">
                <a16:creationId xmlns:a16="http://schemas.microsoft.com/office/drawing/2014/main" id="{CB318446-8A1D-88A4-BA63-3C444C038F74}"/>
              </a:ext>
            </a:extLst>
          </p:cNvPr>
          <p:cNvSpPr/>
          <p:nvPr/>
        </p:nvSpPr>
        <p:spPr>
          <a:xfrm>
            <a:off x="454325" y="4859547"/>
            <a:ext cx="10328694" cy="1046671"/>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B558AB-B8C1-EEED-14D0-7BE61ED5F551}"/>
              </a:ext>
            </a:extLst>
          </p:cNvPr>
          <p:cNvSpPr txBox="1"/>
          <p:nvPr/>
        </p:nvSpPr>
        <p:spPr>
          <a:xfrm>
            <a:off x="161027" y="55453"/>
            <a:ext cx="2438400" cy="369332"/>
          </a:xfrm>
          <a:prstGeom prst="rect">
            <a:avLst/>
          </a:prstGeom>
          <a:noFill/>
        </p:spPr>
        <p:txBody>
          <a:bodyPr wrap="square">
            <a:spAutoFit/>
          </a:bodyPr>
          <a:lstStyle/>
          <a:p>
            <a:r>
              <a:rPr lang="en-US" dirty="0"/>
              <a:t>Re-cap (From W4)</a:t>
            </a:r>
            <a:endParaRPr lang="en-GB" dirty="0"/>
          </a:p>
        </p:txBody>
      </p:sp>
    </p:spTree>
    <p:extLst>
      <p:ext uri="{BB962C8B-B14F-4D97-AF65-F5344CB8AC3E}">
        <p14:creationId xmlns:p14="http://schemas.microsoft.com/office/powerpoint/2010/main" val="3664385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99624094-4AED-DDE7-29BB-B67A4BC49FA2}"/>
              </a:ext>
            </a:extLst>
          </p:cNvPr>
          <p:cNvSpPr>
            <a:spLocks noGrp="1"/>
          </p:cNvSpPr>
          <p:nvPr>
            <p:ph idx="1"/>
          </p:nvPr>
        </p:nvSpPr>
        <p:spPr>
          <a:xfrm>
            <a:off x="871538" y="139303"/>
            <a:ext cx="9589293" cy="5754291"/>
          </a:xfrm>
        </p:spPr>
        <p:txBody>
          <a:bodyPr>
            <a:normAutofit/>
          </a:bodyPr>
          <a:lstStyle/>
          <a:p>
            <a:pPr algn="ct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Data </a:t>
            </a:r>
            <a:r>
              <a:rPr lang="de-DE" altLang="en-US" sz="3200" dirty="0" err="1">
                <a:latin typeface="Times New Roman" panose="02020603050405020304" pitchFamily="18" charset="0"/>
                <a:cs typeface="Times New Roman" panose="02020603050405020304" pitchFamily="18" charset="0"/>
              </a:rPr>
              <a:t>Validity</a:t>
            </a:r>
            <a:endParaRPr lang="de-DE" altLang="en-US" sz="8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“Validity determines whether the research truly measures what it was intended to measure or how truthful the research results are. In other words, does the research instrument allow you to hit “the bull’s eye” of your research object?” (</a:t>
            </a:r>
            <a:r>
              <a:rPr lang="en-GB" altLang="en-US" sz="3200" dirty="0" err="1">
                <a:latin typeface="Times New Roman" panose="02020603050405020304" pitchFamily="18" charset="0"/>
                <a:cs typeface="Times New Roman" panose="02020603050405020304" pitchFamily="18" charset="0"/>
              </a:rPr>
              <a:t>Joppe</a:t>
            </a:r>
            <a:r>
              <a:rPr lang="en-GB" altLang="en-US" sz="3200" dirty="0">
                <a:latin typeface="Times New Roman" panose="02020603050405020304" pitchFamily="18" charset="0"/>
                <a:cs typeface="Times New Roman" panose="02020603050405020304" pitchFamily="18" charset="0"/>
              </a:rPr>
              <a:t>, 2000, p.1).</a:t>
            </a:r>
          </a:p>
          <a:p>
            <a:pPr>
              <a:buFont typeface="Wingdings 2" panose="05020102010507070707" pitchFamily="18" charset="2"/>
              <a:buNone/>
            </a:pPr>
            <a:endParaRPr lang="de-DE" altLang="en-US" sz="8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achieve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validity</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two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forms</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analyses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would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be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carried</a:t>
            </a:r>
            <a:r>
              <a:rPr lang="de-DE" altLang="en-US" sz="3200" dirty="0">
                <a:latin typeface="Times New Roman" panose="02020603050405020304" pitchFamily="18" charset="0"/>
                <a:cs typeface="Times New Roman" panose="02020603050405020304" pitchFamily="18" charset="0"/>
              </a:rPr>
              <a:t> out:</a:t>
            </a:r>
            <a:endParaRPr lang="en-GB" altLang="en-US" sz="3200" dirty="0">
              <a:latin typeface="Times New Roman" panose="02020603050405020304" pitchFamily="18" charset="0"/>
              <a:cs typeface="Times New Roman" panose="02020603050405020304" pitchFamily="18" charset="0"/>
            </a:endParaRPr>
          </a:p>
          <a:p>
            <a:r>
              <a:rPr lang="en-GB" altLang="en-US" sz="3200" dirty="0">
                <a:latin typeface="Times New Roman" panose="02020603050405020304" pitchFamily="18" charset="0"/>
                <a:cs typeface="Times New Roman" panose="02020603050405020304" pitchFamily="18" charset="0"/>
              </a:rPr>
              <a:t>Correlation Analysis (for Construct validity), and</a:t>
            </a:r>
          </a:p>
          <a:p>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Factor</a:t>
            </a:r>
            <a:r>
              <a:rPr lang="de-DE" altLang="en-US" sz="3200" dirty="0">
                <a:latin typeface="Times New Roman" panose="02020603050405020304" pitchFamily="18" charset="0"/>
                <a:cs typeface="Times New Roman" panose="02020603050405020304" pitchFamily="18" charset="0"/>
              </a:rPr>
              <a:t> Analysis</a:t>
            </a:r>
            <a:endParaRPr lang="en-GB" altLang="en-US" sz="3200" dirty="0">
              <a:latin typeface="Times New Roman" panose="02020603050405020304" pitchFamily="18" charset="0"/>
              <a:cs typeface="Times New Roman" panose="02020603050405020304" pitchFamily="18" charset="0"/>
            </a:endParaRPr>
          </a:p>
          <a:p>
            <a:pPr algn="ctr" eaLnBrk="1" hangingPunct="1">
              <a:buFont typeface="Wingdings 2" panose="05020102010507070707" pitchFamily="18" charset="2"/>
              <a:buNone/>
            </a:pPr>
            <a:endParaRPr lang="en-GB" altLang="en-US" sz="3200" dirty="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en-GB" altLang="en-US" dirty="0"/>
          </a:p>
        </p:txBody>
      </p:sp>
      <p:grpSp>
        <p:nvGrpSpPr>
          <p:cNvPr id="2" name="Group 1">
            <a:extLst>
              <a:ext uri="{FF2B5EF4-FFF2-40B4-BE49-F238E27FC236}">
                <a16:creationId xmlns:a16="http://schemas.microsoft.com/office/drawing/2014/main" id="{2F85A33F-A132-D97B-0BC7-DFF8D3196B2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EFE83AE-EF2D-CE28-F20C-8156133D28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FC68918-3280-B77E-2133-431AF9C19F6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69E0363-C1D6-8348-DC79-A881F857174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55D7574-B5AE-FE4C-0A0F-4752B97E11F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95294734"/>
      </p:ext>
    </p:extLst>
  </p:cSld>
  <p:clrMapOvr>
    <a:masterClrMapping/>
  </p:clrMapOvr>
  <p:transition advClick="0"/>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el 1">
            <a:extLst>
              <a:ext uri="{FF2B5EF4-FFF2-40B4-BE49-F238E27FC236}">
                <a16:creationId xmlns:a16="http://schemas.microsoft.com/office/drawing/2014/main" id="{196FE340-D572-AADB-F595-2F38B27C0F2F}"/>
              </a:ext>
            </a:extLst>
          </p:cNvPr>
          <p:cNvSpPr>
            <a:spLocks noGrp="1"/>
          </p:cNvSpPr>
          <p:nvPr>
            <p:ph type="title"/>
          </p:nvPr>
        </p:nvSpPr>
        <p:spPr>
          <a:xfrm>
            <a:off x="1524000" y="1"/>
            <a:ext cx="86868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8195" name="Inhaltsplatzhalter 2">
            <a:extLst>
              <a:ext uri="{FF2B5EF4-FFF2-40B4-BE49-F238E27FC236}">
                <a16:creationId xmlns:a16="http://schemas.microsoft.com/office/drawing/2014/main" id="{8A8F8864-49DF-D888-30E2-8E317EE22A51}"/>
              </a:ext>
            </a:extLst>
          </p:cNvPr>
          <p:cNvSpPr>
            <a:spLocks noGrp="1"/>
          </p:cNvSpPr>
          <p:nvPr>
            <p:ph idx="1"/>
          </p:nvPr>
        </p:nvSpPr>
        <p:spPr>
          <a:xfrm>
            <a:off x="1524000" y="1196976"/>
            <a:ext cx="9144000" cy="5661025"/>
          </a:xfrm>
        </p:spPr>
        <p:txBody>
          <a:bodyPr/>
          <a:lstStyle/>
          <a:p>
            <a:r>
              <a:rPr lang="en-GB" altLang="en-US" sz="3600"/>
              <a:t> </a:t>
            </a:r>
            <a:r>
              <a:rPr lang="en-GB" altLang="en-US" sz="3600">
                <a:latin typeface="Times New Roman" panose="02020603050405020304" pitchFamily="18" charset="0"/>
                <a:cs typeface="Times New Roman" panose="02020603050405020304" pitchFamily="18" charset="0"/>
              </a:rPr>
              <a:t>Understanding how to run Correlation Analysis</a:t>
            </a:r>
          </a:p>
          <a:p>
            <a:pPr>
              <a:buFont typeface="Wingdings 2" panose="05020102010507070707" pitchFamily="18" charset="2"/>
              <a:buNone/>
            </a:pPr>
            <a:endParaRPr lang="en-GB" altLang="en-US" sz="800">
              <a:latin typeface="Times New Roman" panose="02020603050405020304" pitchFamily="18" charset="0"/>
              <a:cs typeface="Times New Roman" panose="02020603050405020304" pitchFamily="18" charset="0"/>
            </a:endParaRPr>
          </a:p>
          <a:p>
            <a:r>
              <a:rPr lang="de-DE" altLang="en-US" sz="3600"/>
              <a:t>Correlation ranges between -1 and +1</a:t>
            </a:r>
            <a:endParaRPr lang="en-GB" altLang="en-US" sz="3600"/>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+ve correlation = X correlates  positively with Y</a:t>
            </a:r>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-ve correlation = X correlates negatively with Y</a:t>
            </a:r>
          </a:p>
          <a:p>
            <a:pPr>
              <a:buFont typeface="Wingdings 2" panose="05020102010507070707" pitchFamily="18" charset="2"/>
              <a:buNone/>
            </a:pPr>
            <a:endParaRPr lang="en-GB" altLang="en-US" sz="80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en-GB" altLang="en-US" sz="3200"/>
          </a:p>
          <a:p>
            <a:pPr>
              <a:buFont typeface="Wingdings 2" panose="05020102010507070707" pitchFamily="18" charset="2"/>
              <a:buNone/>
            </a:pPr>
            <a:endParaRPr lang="en-GB" altLang="en-US" sz="320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132E9583-6D06-6E6A-AD49-75AD8F191F58}"/>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7A0E638-4BD5-057F-D0DA-F0B4018990B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17FDB1A-BB0C-9133-68E6-AA0FD07E9C0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D89FA7C7-9A0C-6F0A-7264-06EBBEDD0D0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3ED7908-E23B-862E-03E4-7A741432A95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el 1">
            <a:extLst>
              <a:ext uri="{FF2B5EF4-FFF2-40B4-BE49-F238E27FC236}">
                <a16:creationId xmlns:a16="http://schemas.microsoft.com/office/drawing/2014/main" id="{72688D2E-EAD8-AC26-AF5B-FDB3AC8BDE0E}"/>
              </a:ext>
            </a:extLst>
          </p:cNvPr>
          <p:cNvSpPr>
            <a:spLocks noGrp="1"/>
          </p:cNvSpPr>
          <p:nvPr>
            <p:ph type="title"/>
          </p:nvPr>
        </p:nvSpPr>
        <p:spPr>
          <a:xfrm>
            <a:off x="1524000" y="71439"/>
            <a:ext cx="9144000" cy="477837"/>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7171" name="Inhaltsplatzhalter 4">
            <a:extLst>
              <a:ext uri="{FF2B5EF4-FFF2-40B4-BE49-F238E27FC236}">
                <a16:creationId xmlns:a16="http://schemas.microsoft.com/office/drawing/2014/main" id="{EBE81EAB-D337-B3AA-93A5-2B9D17BBCDE4}"/>
              </a:ext>
            </a:extLst>
          </p:cNvPr>
          <p:cNvSpPr>
            <a:spLocks noGrp="1"/>
          </p:cNvSpPr>
          <p:nvPr>
            <p:ph idx="1"/>
          </p:nvPr>
        </p:nvSpPr>
        <p:spPr>
          <a:xfrm>
            <a:off x="1524000" y="981076"/>
            <a:ext cx="8686800" cy="5876925"/>
          </a:xfrm>
        </p:spPr>
        <p:txBody>
          <a:bodyPr/>
          <a:lstStyle/>
          <a:p>
            <a:pPr>
              <a:defRPr/>
            </a:pPr>
            <a:r>
              <a:rPr lang="en-GB" sz="3600" dirty="0">
                <a:latin typeface="Times New Roman" pitchFamily="18" charset="0"/>
                <a:cs typeface="Times New Roman" pitchFamily="18" charset="0"/>
              </a:rPr>
              <a:t>Correlation Analysis  can be used to:</a:t>
            </a:r>
          </a:p>
          <a:p>
            <a:pPr marL="514350" indent="-514350">
              <a:buFont typeface="+mj-lt"/>
              <a:buAutoNum type="arabicPeriod"/>
              <a:defRPr/>
            </a:pPr>
            <a:r>
              <a:rPr lang="de-DE" sz="3200" dirty="0">
                <a:latin typeface="Times New Roman" pitchFamily="18" charset="0"/>
                <a:cs typeface="Times New Roman" pitchFamily="18" charset="0"/>
              </a:rPr>
              <a:t>Understand inter-item correlation of measurement items (or variables) for a construct. Checking the commonality between the items (variables) for a construct (factor).</a:t>
            </a:r>
          </a:p>
          <a:p>
            <a:pPr marL="514350" indent="-514350">
              <a:buFont typeface="+mj-lt"/>
              <a:buAutoNum type="arabicPeriod"/>
              <a:defRPr/>
            </a:pPr>
            <a:endParaRPr lang="de-DE" sz="3200" dirty="0">
              <a:latin typeface="Times New Roman" pitchFamily="18" charset="0"/>
              <a:cs typeface="Times New Roman" pitchFamily="18" charset="0"/>
            </a:endParaRPr>
          </a:p>
          <a:p>
            <a:pPr marL="514350" indent="-514350">
              <a:buFont typeface="+mj-lt"/>
              <a:buAutoNum type="arabicPeriod"/>
              <a:defRPr/>
            </a:pPr>
            <a:r>
              <a:rPr lang="de-DE" sz="3200" dirty="0">
                <a:latin typeface="Times New Roman" pitchFamily="18" charset="0"/>
                <a:cs typeface="Times New Roman" pitchFamily="18" charset="0"/>
              </a:rPr>
              <a:t>To understand the degree of correlation between the constructs.</a:t>
            </a:r>
          </a:p>
          <a:p>
            <a:pPr marL="514350" indent="-514350">
              <a:buNone/>
              <a:defRPr/>
            </a:pPr>
            <a:endParaRPr lang="en-GB" sz="3200" dirty="0">
              <a:latin typeface="Times New Roman" pitchFamily="18" charset="0"/>
              <a:cs typeface="Times New Roman" pitchFamily="18" charset="0"/>
            </a:endParaRPr>
          </a:p>
        </p:txBody>
      </p:sp>
      <p:grpSp>
        <p:nvGrpSpPr>
          <p:cNvPr id="2" name="Group 1">
            <a:extLst>
              <a:ext uri="{FF2B5EF4-FFF2-40B4-BE49-F238E27FC236}">
                <a16:creationId xmlns:a16="http://schemas.microsoft.com/office/drawing/2014/main" id="{D8120270-3DB6-ACFB-365C-16837A5780F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71FA91BC-ECD5-3E9C-89D6-0D1EE0AF004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01014A4-9D72-37CE-C1F4-5DB786A3738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2A58B2F-4ECC-C830-578A-22BEDACC359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69C5AEAE-7284-DDB1-C6EB-CE5C258FD38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a:extLst>
              <a:ext uri="{FF2B5EF4-FFF2-40B4-BE49-F238E27FC236}">
                <a16:creationId xmlns:a16="http://schemas.microsoft.com/office/drawing/2014/main" id="{1E94BA08-B7D1-E982-8039-E65EDA35132C}"/>
              </a:ext>
            </a:extLst>
          </p:cNvPr>
          <p:cNvSpPr>
            <a:spLocks noGrp="1"/>
          </p:cNvSpPr>
          <p:nvPr>
            <p:ph type="title"/>
          </p:nvPr>
        </p:nvSpPr>
        <p:spPr>
          <a:xfrm>
            <a:off x="1847850" y="1"/>
            <a:ext cx="82296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10243" name="Inhaltsplatzhalter 2">
            <a:extLst>
              <a:ext uri="{FF2B5EF4-FFF2-40B4-BE49-F238E27FC236}">
                <a16:creationId xmlns:a16="http://schemas.microsoft.com/office/drawing/2014/main" id="{47185D94-D5E2-F90C-E399-1ED9913E5C4A}"/>
              </a:ext>
            </a:extLst>
          </p:cNvPr>
          <p:cNvSpPr>
            <a:spLocks noGrp="1"/>
          </p:cNvSpPr>
          <p:nvPr>
            <p:ph idx="1"/>
          </p:nvPr>
        </p:nvSpPr>
        <p:spPr>
          <a:xfrm>
            <a:off x="1150145" y="549276"/>
            <a:ext cx="10358436" cy="5365749"/>
          </a:xfrm>
        </p:spPr>
        <p:txBody>
          <a:bodyPr/>
          <a:lstStyle/>
          <a:p>
            <a:r>
              <a:rPr lang="en-GB" altLang="en-US" sz="3200" dirty="0">
                <a:latin typeface="Times New Roman" panose="02020603050405020304" pitchFamily="18" charset="0"/>
                <a:cs typeface="Times New Roman" panose="02020603050405020304" pitchFamily="18" charset="0"/>
              </a:rPr>
              <a:t>Correlation analysis of the measurement variables should be done before doing the factor analysis (</a:t>
            </a:r>
            <a:r>
              <a:rPr lang="en-GB" altLang="en-US" sz="3200" dirty="0" err="1">
                <a:latin typeface="Times New Roman" panose="02020603050405020304" pitchFamily="18" charset="0"/>
                <a:cs typeface="Times New Roman" panose="02020603050405020304" pitchFamily="18" charset="0"/>
              </a:rPr>
              <a:t>Rummel</a:t>
            </a:r>
            <a:r>
              <a:rPr lang="en-GB" altLang="en-US" sz="3200" dirty="0">
                <a:latin typeface="Times New Roman" panose="02020603050405020304" pitchFamily="18" charset="0"/>
                <a:cs typeface="Times New Roman" panose="02020603050405020304" pitchFamily="18" charset="0"/>
              </a:rPr>
              <a:t>, 1970; Rietveld &amp; Van Hout, 1993).</a:t>
            </a:r>
          </a:p>
          <a:p>
            <a:r>
              <a:rPr lang="fr-FR" altLang="en-US" sz="3200" dirty="0">
                <a:latin typeface="Times New Roman" panose="02020603050405020304" pitchFamily="18" charset="0"/>
                <a:cs typeface="Times New Roman" panose="02020603050405020304" pitchFamily="18" charset="0"/>
              </a:rPr>
              <a:t>The </a:t>
            </a:r>
            <a:r>
              <a:rPr lang="fr-FR" altLang="en-US" sz="3200" dirty="0" err="1">
                <a:latin typeface="Times New Roman" panose="02020603050405020304" pitchFamily="18" charset="0"/>
                <a:cs typeface="Times New Roman" panose="02020603050405020304" pitchFamily="18" charset="0"/>
              </a:rPr>
              <a:t>correlation</a:t>
            </a:r>
            <a:r>
              <a:rPr lang="fr-FR" altLang="en-US" sz="3200" dirty="0">
                <a:latin typeface="Times New Roman" panose="02020603050405020304" pitchFamily="18" charset="0"/>
                <a:cs typeface="Times New Roman" panose="02020603050405020304" pitchFamily="18" charset="0"/>
              </a:rPr>
              <a:t> technique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should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be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used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check </a:t>
            </a:r>
            <a:r>
              <a:rPr lang="en-GB" altLang="en-US" sz="3200" dirty="0">
                <a:latin typeface="Times New Roman" panose="02020603050405020304" pitchFamily="18" charset="0"/>
                <a:cs typeface="Times New Roman" panose="02020603050405020304" pitchFamily="18" charset="0"/>
              </a:rPr>
              <a:t>the strength and direction of associations between variables, and validate data to ensure parsimony towards </a:t>
            </a:r>
            <a:r>
              <a:rPr lang="fr-FR" altLang="en-US" sz="3200" dirty="0">
                <a:latin typeface="Times New Roman" panose="02020603050405020304" pitchFamily="18" charset="0"/>
                <a:cs typeface="Times New Roman" panose="02020603050405020304" pitchFamily="18" charset="0"/>
              </a:rPr>
              <a:t>(</a:t>
            </a:r>
            <a:r>
              <a:rPr lang="fr-FR" altLang="en-US" sz="3200" dirty="0" err="1">
                <a:latin typeface="Times New Roman" panose="02020603050405020304" pitchFamily="18" charset="0"/>
                <a:cs typeface="Times New Roman" panose="02020603050405020304" pitchFamily="18" charset="0"/>
              </a:rPr>
              <a:t>Hair</a:t>
            </a:r>
            <a:r>
              <a:rPr lang="fr-FR" altLang="en-US" sz="3200" dirty="0">
                <a:latin typeface="Times New Roman" panose="02020603050405020304" pitchFamily="18" charset="0"/>
                <a:cs typeface="Times New Roman" panose="02020603050405020304" pitchFamily="18" charset="0"/>
              </a:rPr>
              <a:t> et al, 1992)</a:t>
            </a:r>
            <a:r>
              <a:rPr lang="en-GB" altLang="en-US" sz="32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q"/>
            </a:pPr>
            <a:r>
              <a:rPr lang="de-DE" altLang="en-US" sz="3200" dirty="0">
                <a:latin typeface="Times New Roman" panose="02020603050405020304" pitchFamily="18" charset="0"/>
                <a:cs typeface="Times New Roman" panose="02020603050405020304" pitchFamily="18" charset="0"/>
              </a:rPr>
              <a:t> Checking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strength</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relationships</a:t>
            </a:r>
            <a:r>
              <a:rPr lang="de-DE" altLang="en-US" sz="3200" dirty="0">
                <a:latin typeface="Times New Roman" panose="02020603050405020304" pitchFamily="18" charset="0"/>
                <a:cs typeface="Times New Roman" panose="02020603050405020304" pitchFamily="18" charset="0"/>
              </a:rPr>
              <a:t>,</a:t>
            </a:r>
          </a:p>
          <a:p>
            <a:pPr>
              <a:buFont typeface="Wingdings" panose="05000000000000000000" pitchFamily="2" charset="2"/>
              <a:buChar char="q"/>
            </a:pP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Examining</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statistical</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significance</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relationships</a:t>
            </a:r>
            <a:endParaRPr lang="en-GB" altLang="en-US" sz="3200" i="1"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Near zero values indicate weak relationships, while values nearer to +1 or -1 suggest stronger relationship (Field, 2005)</a:t>
            </a:r>
          </a:p>
        </p:txBody>
      </p:sp>
      <p:grpSp>
        <p:nvGrpSpPr>
          <p:cNvPr id="2" name="Group 1">
            <a:extLst>
              <a:ext uri="{FF2B5EF4-FFF2-40B4-BE49-F238E27FC236}">
                <a16:creationId xmlns:a16="http://schemas.microsoft.com/office/drawing/2014/main" id="{6847A129-F514-2DE7-1D17-9B7A74FE6DD5}"/>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DE0B244-FF88-F132-9E45-1FA7695FA31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D3D65B2-22B6-9395-9933-AF9892098C9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CD4FBB8-C94C-02BC-6DA6-E941A0A25A1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97D3487-BDB9-155E-9644-003C2BD557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rot="10800000" flipV="1">
            <a:off x="6528049" y="355380"/>
            <a:ext cx="5092307" cy="5377917"/>
          </a:xfrm>
        </p:spPr>
        <p:txBody>
          <a:bodyPr>
            <a:noAutofit/>
          </a:bodyPr>
          <a:lstStyle/>
          <a:p>
            <a:r>
              <a:rPr lang="en-GB" dirty="0"/>
              <a:t>A Pearson correlation is a number between -1 and +1 that indicates to what extent 2 metric variables are linearly related. </a:t>
            </a:r>
          </a:p>
          <a:p>
            <a:r>
              <a:rPr lang="en-GB" dirty="0"/>
              <a:t>A Pearson's correlation coefficient (r) is a </a:t>
            </a:r>
            <a:r>
              <a:rPr lang="en-GB" b="1" dirty="0"/>
              <a:t>measure of the strength of the association</a:t>
            </a:r>
            <a:r>
              <a:rPr lang="en-GB" dirty="0"/>
              <a:t> between the two variables.</a:t>
            </a:r>
          </a:p>
          <a:p>
            <a:r>
              <a:rPr lang="en-GB" dirty="0"/>
              <a:t>It does not matter which measuring units the variables are in (can be different scales) as long as the relation is linear</a:t>
            </a:r>
          </a:p>
        </p:txBody>
      </p:sp>
      <p:sp>
        <p:nvSpPr>
          <p:cNvPr id="3" name="Title 2"/>
          <p:cNvSpPr>
            <a:spLocks noGrp="1"/>
          </p:cNvSpPr>
          <p:nvPr>
            <p:ph type="title"/>
          </p:nvPr>
        </p:nvSpPr>
        <p:spPr>
          <a:xfrm>
            <a:off x="891056" y="260648"/>
            <a:ext cx="5636993" cy="692944"/>
          </a:xfrm>
        </p:spPr>
        <p:txBody>
          <a:bodyPr>
            <a:normAutofit fontScale="90000"/>
          </a:bodyPr>
          <a:lstStyle/>
          <a:p>
            <a:r>
              <a:rPr lang="en-GB" dirty="0"/>
              <a:t>Correlations</a:t>
            </a:r>
          </a:p>
        </p:txBody>
      </p:sp>
      <p:sp>
        <p:nvSpPr>
          <p:cNvPr id="6" name="Rectangle 5"/>
          <p:cNvSpPr/>
          <p:nvPr/>
        </p:nvSpPr>
        <p:spPr>
          <a:xfrm>
            <a:off x="5578162" y="5904450"/>
            <a:ext cx="3249608" cy="369332"/>
          </a:xfrm>
          <a:prstGeom prst="rect">
            <a:avLst/>
          </a:prstGeom>
        </p:spPr>
        <p:txBody>
          <a:bodyPr wrap="none">
            <a:spAutoFit/>
          </a:bodyPr>
          <a:lstStyle/>
          <a:p>
            <a:r>
              <a:rPr lang="en-GB" sz="1000" dirty="0">
                <a:hlinkClick r:id="rId2"/>
              </a:rPr>
              <a:t>https://www.spss-tutorials.com/spss-correlation-analysis</a:t>
            </a:r>
            <a:r>
              <a:rPr lang="en-GB" dirty="0">
                <a:hlinkClick r:id="rId2"/>
              </a:rPr>
              <a:t>/</a:t>
            </a:r>
            <a:endParaRPr lang="en-GB" dirty="0"/>
          </a:p>
        </p:txBody>
      </p:sp>
      <p:pic>
        <p:nvPicPr>
          <p:cNvPr id="1028" name="Picture 4" descr="SPSS Correlation Analysis Nice Scatterpl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400" y="1124745"/>
            <a:ext cx="5453336" cy="4580803"/>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956DE0B5-716A-A88E-90F8-C8ED228A341B}"/>
              </a:ext>
            </a:extLst>
          </p:cNvPr>
          <p:cNvGrpSpPr/>
          <p:nvPr/>
        </p:nvGrpSpPr>
        <p:grpSpPr>
          <a:xfrm>
            <a:off x="-109182" y="6374203"/>
            <a:ext cx="12192000" cy="669986"/>
            <a:chOff x="0" y="5578608"/>
            <a:chExt cx="12192000" cy="1279393"/>
          </a:xfrm>
        </p:grpSpPr>
        <p:pic>
          <p:nvPicPr>
            <p:cNvPr id="5" name="Picture 4">
              <a:extLst>
                <a:ext uri="{FF2B5EF4-FFF2-40B4-BE49-F238E27FC236}">
                  <a16:creationId xmlns:a16="http://schemas.microsoft.com/office/drawing/2014/main" id="{BDE34E12-D992-F337-2D4D-4787C25F08BC}"/>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7182540B-6B31-B405-F884-E5CF8D22A76A}"/>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3688C061-A479-A4E7-E42B-8882988995A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04EC942A-A3B2-FB18-7D8B-3FBB9F05E96A}"/>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097865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1185863" y="953593"/>
            <a:ext cx="8536781" cy="51591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sz="2000" dirty="0">
                <a:solidFill>
                  <a:srgbClr val="000000"/>
                </a:solidFill>
                <a:latin typeface="Times New Roman" panose="02020603050405020304" pitchFamily="18" charset="0"/>
                <a:cs typeface="Times New Roman" panose="02020603050405020304" pitchFamily="18" charset="0"/>
              </a:rPr>
              <a:t>The correlation between two variables X and Y is defined as the </a:t>
            </a:r>
            <a:r>
              <a:rPr lang="en-US" sz="2000" b="1" dirty="0">
                <a:solidFill>
                  <a:srgbClr val="000000"/>
                </a:solidFill>
                <a:latin typeface="Times New Roman" panose="02020603050405020304" pitchFamily="18" charset="0"/>
                <a:cs typeface="Times New Roman" panose="02020603050405020304" pitchFamily="18" charset="0"/>
              </a:rPr>
              <a:t>covariance</a:t>
            </a:r>
            <a:r>
              <a:rPr lang="en-US" sz="2000" dirty="0">
                <a:solidFill>
                  <a:srgbClr val="000000"/>
                </a:solidFill>
                <a:latin typeface="Times New Roman" panose="02020603050405020304" pitchFamily="18" charset="0"/>
                <a:cs typeface="Times New Roman" panose="02020603050405020304" pitchFamily="18" charset="0"/>
              </a:rPr>
              <a:t> of X with Y (</a:t>
            </a:r>
            <a:r>
              <a:rPr lang="en-US" sz="2000" dirty="0" err="1">
                <a:solidFill>
                  <a:srgbClr val="000000"/>
                </a:solidFill>
                <a:latin typeface="Times New Roman" panose="02020603050405020304" pitchFamily="18" charset="0"/>
                <a:cs typeface="Times New Roman" panose="02020603050405020304" pitchFamily="18" charset="0"/>
              </a:rPr>
              <a:t>covarXY</a:t>
            </a:r>
            <a:r>
              <a:rPr lang="en-US" sz="2000" dirty="0">
                <a:solidFill>
                  <a:srgbClr val="000000"/>
                </a:solidFill>
                <a:latin typeface="Times New Roman" panose="02020603050405020304" pitchFamily="18" charset="0"/>
                <a:cs typeface="Times New Roman" panose="02020603050405020304" pitchFamily="18" charset="0"/>
              </a:rPr>
              <a:t>) </a:t>
            </a:r>
          </a:p>
          <a:p>
            <a:pPr marL="0" indent="0" eaLnBrk="0" fontAlgn="base" hangingPunct="0">
              <a:lnSpc>
                <a:spcPct val="100000"/>
              </a:lnSpc>
              <a:spcBef>
                <a:spcPct val="0"/>
              </a:spcBef>
              <a:spcAft>
                <a:spcPct val="0"/>
              </a:spcAft>
              <a:buNone/>
            </a:pPr>
            <a:r>
              <a:rPr lang="en-US" sz="2000" dirty="0">
                <a:solidFill>
                  <a:srgbClr val="000000"/>
                </a:solidFill>
                <a:latin typeface="Times New Roman" panose="02020603050405020304" pitchFamily="18" charset="0"/>
                <a:cs typeface="Times New Roman" panose="02020603050405020304" pitchFamily="18" charset="0"/>
              </a:rPr>
              <a:t>divided by the product of the standard deviation of X (</a:t>
            </a:r>
            <a:r>
              <a:rPr lang="en-US" sz="2000" dirty="0" err="1">
                <a:solidFill>
                  <a:srgbClr val="000000"/>
                </a:solidFill>
                <a:latin typeface="Times New Roman" panose="02020603050405020304" pitchFamily="18" charset="0"/>
                <a:cs typeface="Times New Roman" panose="02020603050405020304" pitchFamily="18" charset="0"/>
              </a:rPr>
              <a:t>stdevX</a:t>
            </a:r>
            <a:r>
              <a:rPr lang="en-US" sz="2000" dirty="0">
                <a:solidFill>
                  <a:srgbClr val="000000"/>
                </a:solidFill>
                <a:latin typeface="Times New Roman" panose="02020603050405020304" pitchFamily="18" charset="0"/>
                <a:cs typeface="Times New Roman" panose="02020603050405020304" pitchFamily="18" charset="0"/>
              </a:rPr>
              <a:t>) and the standard deviation of Y (</a:t>
            </a:r>
            <a:r>
              <a:rPr lang="en-US" sz="2000" dirty="0" err="1">
                <a:solidFill>
                  <a:srgbClr val="000000"/>
                </a:solidFill>
                <a:latin typeface="Times New Roman" panose="02020603050405020304" pitchFamily="18" charset="0"/>
                <a:cs typeface="Times New Roman" panose="02020603050405020304" pitchFamily="18" charset="0"/>
              </a:rPr>
              <a:t>stdevY</a:t>
            </a:r>
            <a:r>
              <a:rPr lang="en-US" sz="2000" dirty="0">
                <a:solidFill>
                  <a:srgbClr val="000000"/>
                </a:solidFill>
                <a:latin typeface="Times New Roman" panose="02020603050405020304" pitchFamily="18" charset="0"/>
                <a:cs typeface="Times New Roman" panose="02020603050405020304" pitchFamily="18" charset="0"/>
              </a:rPr>
              <a:t>):</a:t>
            </a:r>
          </a:p>
          <a:p>
            <a:pPr marL="0" indent="0" eaLnBrk="0" fontAlgn="base" hangingPunct="0">
              <a:lnSpc>
                <a:spcPct val="100000"/>
              </a:lnSpc>
              <a:spcBef>
                <a:spcPct val="0"/>
              </a:spcBef>
              <a:spcAft>
                <a:spcPct val="0"/>
              </a:spcAft>
              <a:buNone/>
            </a:pPr>
            <a:endParaRPr lang="en-US" sz="2000" dirty="0"/>
          </a:p>
          <a:p>
            <a:pPr marL="0" indent="0" eaLnBrk="0" fontAlgn="base" hangingPunct="0">
              <a:lnSpc>
                <a:spcPct val="100000"/>
              </a:lnSpc>
              <a:spcBef>
                <a:spcPct val="0"/>
              </a:spcBef>
              <a:spcAft>
                <a:spcPct val="0"/>
              </a:spcAft>
              <a:buNone/>
            </a:pPr>
            <a:r>
              <a:rPr lang="en-US" sz="2000" dirty="0">
                <a:latin typeface="Arial" panose="020B0604020202020204" pitchFamily="34" charset="0"/>
              </a:rPr>
              <a:t>r = </a:t>
            </a:r>
            <a:r>
              <a:rPr lang="en-US" sz="2000" dirty="0" err="1">
                <a:latin typeface="Arial" panose="020B0604020202020204" pitchFamily="34" charset="0"/>
              </a:rPr>
              <a:t>covarXY</a:t>
            </a:r>
            <a:r>
              <a:rPr lang="en-US" sz="2000" dirty="0">
                <a:latin typeface="Arial" panose="020B0604020202020204" pitchFamily="34" charset="0"/>
              </a:rPr>
              <a:t>/(</a:t>
            </a:r>
            <a:r>
              <a:rPr lang="en-US" sz="2000" dirty="0" err="1">
                <a:latin typeface="Arial" panose="020B0604020202020204" pitchFamily="34" charset="0"/>
              </a:rPr>
              <a:t>stdevX·stdevY</a:t>
            </a:r>
            <a:r>
              <a:rPr lang="en-US" sz="2000" dirty="0">
                <a:latin typeface="Arial" panose="020B0604020202020204" pitchFamily="34" charset="0"/>
              </a:rPr>
              <a:t>).</a:t>
            </a:r>
          </a:p>
          <a:p>
            <a:pPr marL="0" indent="0" eaLnBrk="0" fontAlgn="base" hangingPunct="0">
              <a:lnSpc>
                <a:spcPct val="100000"/>
              </a:lnSpc>
              <a:spcBef>
                <a:spcPct val="0"/>
              </a:spcBef>
              <a:spcAft>
                <a:spcPct val="0"/>
              </a:spcAft>
              <a:buNone/>
            </a:pPr>
            <a:endParaRPr lang="en-US" sz="2000" dirty="0">
              <a:latin typeface="Arial" panose="020B0604020202020204" pitchFamily="34" charset="0"/>
            </a:endParaRPr>
          </a:p>
          <a:p>
            <a:pPr marL="0" indent="0" eaLnBrk="0" fontAlgn="base" hangingPunct="0">
              <a:lnSpc>
                <a:spcPct val="100000"/>
              </a:lnSpc>
              <a:spcBef>
                <a:spcPct val="0"/>
              </a:spcBef>
              <a:spcAft>
                <a:spcPct val="0"/>
              </a:spcAft>
              <a:buNone/>
            </a:pPr>
            <a:r>
              <a:rPr lang="en-GB" sz="2000" dirty="0"/>
              <a:t>r = </a:t>
            </a:r>
            <a:r>
              <a:rPr lang="en-GB" sz="2000" dirty="0" err="1"/>
              <a:t>covarX,Y</a:t>
            </a:r>
            <a:r>
              <a:rPr lang="en-GB" sz="2000" dirty="0"/>
              <a:t>/ </a:t>
            </a:r>
            <a:r>
              <a:rPr lang="el-GR" sz="2000" dirty="0"/>
              <a:t>σ</a:t>
            </a:r>
            <a:r>
              <a:rPr lang="en-GB" sz="2000" baseline="-25000" dirty="0"/>
              <a:t>X</a:t>
            </a:r>
            <a:r>
              <a:rPr lang="el-GR" sz="2000" dirty="0"/>
              <a:t>σ</a:t>
            </a:r>
            <a:r>
              <a:rPr lang="en-GB" sz="2000" baseline="-25000" dirty="0"/>
              <a:t>Y</a:t>
            </a:r>
          </a:p>
          <a:p>
            <a:pPr marL="0" indent="0" eaLnBrk="0" fontAlgn="base" hangingPunct="0">
              <a:lnSpc>
                <a:spcPct val="100000"/>
              </a:lnSpc>
              <a:spcBef>
                <a:spcPct val="0"/>
              </a:spcBef>
              <a:spcAft>
                <a:spcPct val="0"/>
              </a:spcAft>
              <a:buNone/>
            </a:pPr>
            <a:endParaRPr lang="en-GB" sz="2000" baseline="-25000" dirty="0">
              <a:latin typeface="Arial" panose="020B0604020202020204" pitchFamily="34" charset="0"/>
            </a:endParaRPr>
          </a:p>
          <a:p>
            <a:r>
              <a:rPr lang="en-GB" sz="2000" dirty="0">
                <a:solidFill>
                  <a:srgbClr val="000000"/>
                </a:solidFill>
                <a:latin typeface="Times New Roman" panose="02020603050405020304" pitchFamily="18" charset="0"/>
              </a:rPr>
              <a:t>Variance: the mean value of all the differences from the mean multiplied by themselves (=squared)</a:t>
            </a:r>
          </a:p>
          <a:p>
            <a:r>
              <a:rPr lang="en-GB" sz="2000" dirty="0"/>
              <a:t>Covariance: The mean value of all the pairs of differences from the mean for X multiplied by the differences from the mean for Y.</a:t>
            </a:r>
          </a:p>
          <a:p>
            <a:r>
              <a:rPr lang="en-GB" sz="2000" dirty="0"/>
              <a:t>If X and Y aren't closely related to each other, they don't </a:t>
            </a:r>
            <a:r>
              <a:rPr lang="en-GB" sz="2000" i="1" dirty="0"/>
              <a:t>co-vary,</a:t>
            </a:r>
            <a:r>
              <a:rPr lang="en-GB" sz="2000" dirty="0"/>
              <a:t> so the covariance is small, so the correlation is small.</a:t>
            </a:r>
          </a:p>
          <a:p>
            <a:pPr marL="0" indent="0" eaLnBrk="0" fontAlgn="base" hangingPunct="0">
              <a:lnSpc>
                <a:spcPct val="100000"/>
              </a:lnSpc>
              <a:spcBef>
                <a:spcPct val="0"/>
              </a:spcBef>
              <a:spcAft>
                <a:spcPct val="0"/>
              </a:spcAft>
              <a:buNone/>
            </a:pPr>
            <a:endParaRPr lang="en-US" sz="1800" dirty="0">
              <a:latin typeface="Arial" panose="020B0604020202020204" pitchFamily="34" charset="0"/>
            </a:endParaRPr>
          </a:p>
        </p:txBody>
      </p:sp>
      <p:grpSp>
        <p:nvGrpSpPr>
          <p:cNvPr id="2" name="Group 1">
            <a:extLst>
              <a:ext uri="{FF2B5EF4-FFF2-40B4-BE49-F238E27FC236}">
                <a16:creationId xmlns:a16="http://schemas.microsoft.com/office/drawing/2014/main" id="{31EA3AA3-7544-5192-1CA9-4509291740D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BC71978-F028-6E24-6B0B-8193CECC586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3474132-CB00-0F06-A95B-9F4585C6411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C7C85B01-8217-7AD4-1E94-8161B264418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CA224D6E-808A-6326-8A4F-53C18459D15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Title 2">
            <a:extLst>
              <a:ext uri="{FF2B5EF4-FFF2-40B4-BE49-F238E27FC236}">
                <a16:creationId xmlns:a16="http://schemas.microsoft.com/office/drawing/2014/main" id="{5C43964E-A84C-CF19-7721-FDEC5AD9C55D}"/>
              </a:ext>
            </a:extLst>
          </p:cNvPr>
          <p:cNvSpPr>
            <a:spLocks noGrp="1"/>
          </p:cNvSpPr>
          <p:nvPr>
            <p:ph type="title"/>
          </p:nvPr>
        </p:nvSpPr>
        <p:spPr>
          <a:xfrm>
            <a:off x="891056" y="55812"/>
            <a:ext cx="3266607" cy="692944"/>
          </a:xfrm>
        </p:spPr>
        <p:txBody>
          <a:bodyPr>
            <a:normAutofit fontScale="90000"/>
          </a:bodyPr>
          <a:lstStyle/>
          <a:p>
            <a:r>
              <a:rPr lang="en-GB" dirty="0"/>
              <a:t>Correlations</a:t>
            </a:r>
          </a:p>
        </p:txBody>
      </p:sp>
    </p:spTree>
    <p:extLst>
      <p:ext uri="{BB962C8B-B14F-4D97-AF65-F5344CB8AC3E}">
        <p14:creationId xmlns:p14="http://schemas.microsoft.com/office/powerpoint/2010/main" val="1802951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PSS Correlation Test Outpu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0" y="188641"/>
            <a:ext cx="6858000" cy="49149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392145" y="620688"/>
            <a:ext cx="3766493" cy="3970318"/>
          </a:xfrm>
          <a:prstGeom prst="rect">
            <a:avLst/>
          </a:prstGeom>
        </p:spPr>
        <p:txBody>
          <a:bodyPr wrap="square">
            <a:spAutoFit/>
          </a:bodyPr>
          <a:lstStyle/>
          <a:p>
            <a:r>
              <a:rPr lang="en-GB" dirty="0">
                <a:solidFill>
                  <a:srgbClr val="000000"/>
                </a:solidFill>
                <a:latin typeface="helvetica" panose="020B0604020202020204" pitchFamily="34" charset="0"/>
              </a:rPr>
              <a:t>The correlations on the main diagonal are the correlations between each variable and itself -which is why they are all 1 and not interesting at all. </a:t>
            </a:r>
          </a:p>
          <a:p>
            <a:endParaRPr lang="en-GB" dirty="0">
              <a:solidFill>
                <a:srgbClr val="000000"/>
              </a:solidFill>
              <a:latin typeface="helvetica" panose="020B0604020202020204" pitchFamily="34" charset="0"/>
            </a:endParaRPr>
          </a:p>
          <a:p>
            <a:r>
              <a:rPr lang="en-GB" dirty="0">
                <a:solidFill>
                  <a:srgbClr val="000000"/>
                </a:solidFill>
                <a:latin typeface="helvetica" panose="020B0604020202020204" pitchFamily="34" charset="0"/>
              </a:rPr>
              <a:t>The 10 correlations </a:t>
            </a:r>
            <a:r>
              <a:rPr lang="en-GB" i="1" dirty="0">
                <a:solidFill>
                  <a:srgbClr val="000000"/>
                </a:solidFill>
                <a:latin typeface="helvetica" panose="020B0604020202020204" pitchFamily="34" charset="0"/>
              </a:rPr>
              <a:t>below</a:t>
            </a:r>
            <a:r>
              <a:rPr lang="en-GB" dirty="0">
                <a:solidFill>
                  <a:srgbClr val="000000"/>
                </a:solidFill>
                <a:latin typeface="helvetica" panose="020B0604020202020204" pitchFamily="34" charset="0"/>
              </a:rPr>
              <a:t> the diagonal are what we need. As a rule of </a:t>
            </a:r>
            <a:r>
              <a:rPr lang="en-GB" dirty="0" err="1">
                <a:solidFill>
                  <a:srgbClr val="000000"/>
                </a:solidFill>
                <a:latin typeface="helvetica" panose="020B0604020202020204" pitchFamily="34" charset="0"/>
              </a:rPr>
              <a:t>thumb,</a:t>
            </a:r>
            <a:r>
              <a:rPr lang="en-GB" b="1" dirty="0" err="1">
                <a:solidFill>
                  <a:srgbClr val="000000"/>
                </a:solidFill>
                <a:latin typeface="helvetica" panose="020B0604020202020204" pitchFamily="34" charset="0"/>
              </a:rPr>
              <a:t>a</a:t>
            </a:r>
            <a:r>
              <a:rPr lang="en-GB" b="1" dirty="0">
                <a:solidFill>
                  <a:srgbClr val="000000"/>
                </a:solidFill>
                <a:latin typeface="helvetica" panose="020B0604020202020204" pitchFamily="34" charset="0"/>
              </a:rPr>
              <a:t> correlation is statistically significant if its “Sig. (2-tailed)” &lt; 0.05.</a:t>
            </a:r>
          </a:p>
          <a:p>
            <a:endParaRPr lang="en-GB" b="1" dirty="0">
              <a:solidFill>
                <a:srgbClr val="000000"/>
              </a:solidFill>
              <a:latin typeface="helvetica" panose="020B0604020202020204" pitchFamily="34" charset="0"/>
            </a:endParaRPr>
          </a:p>
          <a:p>
            <a:r>
              <a:rPr lang="en-GB" dirty="0">
                <a:solidFill>
                  <a:srgbClr val="000000"/>
                </a:solidFill>
                <a:latin typeface="helvetica" panose="020B0604020202020204" pitchFamily="34" charset="0"/>
              </a:rPr>
              <a:t>You would report a correlation like this:</a:t>
            </a:r>
            <a:endParaRPr lang="en-GB" dirty="0"/>
          </a:p>
        </p:txBody>
      </p:sp>
      <p:pic>
        <p:nvPicPr>
          <p:cNvPr id="2050" name="Picture 2" descr="Correlation Table in APA form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3541" y="4689847"/>
            <a:ext cx="5743699" cy="2393208"/>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454AF7A8-BBF1-D70B-8422-CFF58024A4A0}"/>
              </a:ext>
            </a:extLst>
          </p:cNvPr>
          <p:cNvGrpSpPr/>
          <p:nvPr/>
        </p:nvGrpSpPr>
        <p:grpSpPr>
          <a:xfrm>
            <a:off x="0" y="6669359"/>
            <a:ext cx="12030501" cy="188642"/>
            <a:chOff x="0" y="5578608"/>
            <a:chExt cx="12192000" cy="1279393"/>
          </a:xfrm>
        </p:grpSpPr>
        <p:pic>
          <p:nvPicPr>
            <p:cNvPr id="3" name="Picture 2">
              <a:extLst>
                <a:ext uri="{FF2B5EF4-FFF2-40B4-BE49-F238E27FC236}">
                  <a16:creationId xmlns:a16="http://schemas.microsoft.com/office/drawing/2014/main" id="{17EE777E-888E-687F-03F3-D89D638624D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6FBC305D-81F6-0CBA-C623-4CF2799E8FB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436D4E7-9757-6359-0C5F-A5238D9FFC9B}"/>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31E19A9-43A6-CB14-7D43-1D5C0B521DE5}"/>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2859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el 1">
            <a:extLst>
              <a:ext uri="{FF2B5EF4-FFF2-40B4-BE49-F238E27FC236}">
                <a16:creationId xmlns:a16="http://schemas.microsoft.com/office/drawing/2014/main" id="{F8961E07-1326-8CEF-1FBB-3DC9893B3057}"/>
              </a:ext>
            </a:extLst>
          </p:cNvPr>
          <p:cNvSpPr>
            <a:spLocks noGrp="1"/>
          </p:cNvSpPr>
          <p:nvPr>
            <p:ph type="title"/>
          </p:nvPr>
        </p:nvSpPr>
        <p:spPr>
          <a:xfrm>
            <a:off x="1524000" y="1"/>
            <a:ext cx="9144000" cy="765175"/>
          </a:xfrm>
        </p:spPr>
        <p:txBody>
          <a:bodyPr/>
          <a:lstStyle/>
          <a:p>
            <a:pPr algn="ctr"/>
            <a:r>
              <a:rPr lang="de-DE" altLang="en-US" sz="3600">
                <a:latin typeface="Times New Roman" panose="02020603050405020304" pitchFamily="18" charset="0"/>
                <a:cs typeface="Times New Roman" panose="02020603050405020304" pitchFamily="18" charset="0"/>
              </a:rPr>
              <a:t>Correlation Analysis can also be used to:</a:t>
            </a:r>
            <a:endParaRPr lang="en-GB" altLang="en-US" sz="3600">
              <a:latin typeface="Times New Roman" panose="02020603050405020304" pitchFamily="18" charset="0"/>
              <a:cs typeface="Times New Roman" panose="02020603050405020304" pitchFamily="18" charset="0"/>
            </a:endParaRPr>
          </a:p>
        </p:txBody>
      </p:sp>
      <p:sp>
        <p:nvSpPr>
          <p:cNvPr id="3" name="Inhaltsplatzhalter 2">
            <a:extLst>
              <a:ext uri="{FF2B5EF4-FFF2-40B4-BE49-F238E27FC236}">
                <a16:creationId xmlns:a16="http://schemas.microsoft.com/office/drawing/2014/main" id="{3C408C73-7F36-B26D-A869-82465644D98A}"/>
              </a:ext>
            </a:extLst>
          </p:cNvPr>
          <p:cNvSpPr>
            <a:spLocks noGrp="1"/>
          </p:cNvSpPr>
          <p:nvPr>
            <p:ph idx="1"/>
          </p:nvPr>
        </p:nvSpPr>
        <p:spPr>
          <a:xfrm>
            <a:off x="864394" y="1052514"/>
            <a:ext cx="9346406" cy="4583905"/>
          </a:xfrm>
        </p:spPr>
        <p:txBody>
          <a:bodyPr/>
          <a:lstStyle/>
          <a:p>
            <a:pPr marL="514350" indent="-514350">
              <a:buNone/>
              <a:defRPr/>
            </a:pPr>
            <a:r>
              <a:rPr lang="de-DE" sz="3600" dirty="0">
                <a:latin typeface="Times New Roman" pitchFamily="18" charset="0"/>
                <a:cs typeface="Times New Roman" pitchFamily="18" charset="0"/>
              </a:rPr>
              <a:t>To gauge relationship (association) between two factors. In other words, to </a:t>
            </a:r>
            <a:r>
              <a:rPr lang="de-DE" sz="3600" dirty="0" err="1">
                <a:latin typeface="Times New Roman" pitchFamily="18" charset="0"/>
                <a:cs typeface="Times New Roman" pitchFamily="18" charset="0"/>
              </a:rPr>
              <a:t>test</a:t>
            </a:r>
            <a:r>
              <a:rPr lang="de-DE" sz="3600" dirty="0">
                <a:latin typeface="Times New Roman" pitchFamily="18" charset="0"/>
                <a:cs typeface="Times New Roman" pitchFamily="18" charset="0"/>
              </a:rPr>
              <a:t> hypotheses.</a:t>
            </a:r>
          </a:p>
          <a:p>
            <a:pPr marL="514350" indent="-514350">
              <a:buNone/>
              <a:defRPr/>
            </a:pPr>
            <a:endParaRPr lang="en-GB" sz="3600" dirty="0">
              <a:latin typeface="Times New Roman" pitchFamily="18" charset="0"/>
              <a:cs typeface="Times New Roman" pitchFamily="18" charset="0"/>
            </a:endParaRPr>
          </a:p>
          <a:p>
            <a:pPr>
              <a:defRPr/>
            </a:pPr>
            <a:r>
              <a:rPr lang="de-DE" sz="3600" dirty="0">
                <a:latin typeface="Times New Roman" pitchFamily="18" charset="0"/>
                <a:cs typeface="Times New Roman" pitchFamily="18" charset="0"/>
              </a:rPr>
              <a:t>Correlation Analysis </a:t>
            </a:r>
            <a:r>
              <a:rPr lang="de-DE" sz="3600" dirty="0" err="1">
                <a:latin typeface="Times New Roman" pitchFamily="18" charset="0"/>
                <a:cs typeface="Times New Roman" pitchFamily="18" charset="0"/>
              </a:rPr>
              <a:t>is</a:t>
            </a:r>
            <a:r>
              <a:rPr lang="de-DE" sz="3600" dirty="0">
                <a:latin typeface="Times New Roman" pitchFamily="18" charset="0"/>
                <a:cs typeface="Times New Roman" pitchFamily="18" charset="0"/>
              </a:rPr>
              <a:t> not adequate for </a:t>
            </a:r>
            <a:r>
              <a:rPr lang="de-DE" sz="3600" dirty="0" err="1">
                <a:latin typeface="Times New Roman" pitchFamily="18" charset="0"/>
                <a:cs typeface="Times New Roman" pitchFamily="18" charset="0"/>
              </a:rPr>
              <a:t>testing</a:t>
            </a:r>
            <a:r>
              <a:rPr lang="de-DE" sz="3600" dirty="0">
                <a:latin typeface="Times New Roman" pitchFamily="18" charset="0"/>
                <a:cs typeface="Times New Roman" pitchFamily="18" charset="0"/>
              </a:rPr>
              <a:t> hypotheses because </a:t>
            </a:r>
            <a:r>
              <a:rPr lang="de-DE" sz="3600" dirty="0" err="1">
                <a:latin typeface="Times New Roman" pitchFamily="18" charset="0"/>
                <a:cs typeface="Times New Roman" pitchFamily="18" charset="0"/>
              </a:rPr>
              <a:t>it</a:t>
            </a:r>
            <a:r>
              <a:rPr lang="de-DE" sz="3600" dirty="0">
                <a:latin typeface="Times New Roman" pitchFamily="18" charset="0"/>
                <a:cs typeface="Times New Roman" pitchFamily="18" charset="0"/>
              </a:rPr>
              <a:t> does not consider associated multi-</a:t>
            </a:r>
            <a:r>
              <a:rPr lang="de-DE" sz="3600" dirty="0" err="1">
                <a:latin typeface="Times New Roman" pitchFamily="18" charset="0"/>
                <a:cs typeface="Times New Roman" pitchFamily="18" charset="0"/>
              </a:rPr>
              <a:t>collinearity</a:t>
            </a:r>
            <a:r>
              <a:rPr lang="de-DE" sz="3600" dirty="0">
                <a:latin typeface="Times New Roman" pitchFamily="18" charset="0"/>
                <a:cs typeface="Times New Roman" pitchFamily="18" charset="0"/>
              </a:rPr>
              <a:t> factors. </a:t>
            </a:r>
            <a:r>
              <a:rPr lang="de-DE" sz="3600" dirty="0" err="1">
                <a:latin typeface="Times New Roman" pitchFamily="18" charset="0"/>
                <a:cs typeface="Times New Roman" pitchFamily="18" charset="0"/>
              </a:rPr>
              <a:t>Thus</a:t>
            </a:r>
            <a:r>
              <a:rPr lang="de-DE" sz="3600" dirty="0">
                <a:latin typeface="Times New Roman" pitchFamily="18" charset="0"/>
                <a:cs typeface="Times New Roman" pitchFamily="18" charset="0"/>
              </a:rPr>
              <a:t>, discriminant validity </a:t>
            </a:r>
            <a:r>
              <a:rPr lang="de-DE" sz="3600" dirty="0" err="1">
                <a:latin typeface="Times New Roman" pitchFamily="18" charset="0"/>
                <a:cs typeface="Times New Roman" pitchFamily="18" charset="0"/>
              </a:rPr>
              <a:t>cannot</a:t>
            </a:r>
            <a:r>
              <a:rPr lang="de-DE" sz="3600" dirty="0">
                <a:latin typeface="Times New Roman" pitchFamily="18" charset="0"/>
                <a:cs typeface="Times New Roman" pitchFamily="18" charset="0"/>
              </a:rPr>
              <a:t> </a:t>
            </a:r>
            <a:r>
              <a:rPr lang="de-DE" sz="3600" dirty="0" err="1">
                <a:latin typeface="Times New Roman" pitchFamily="18" charset="0"/>
                <a:cs typeface="Times New Roman" pitchFamily="18" charset="0"/>
              </a:rPr>
              <a:t>be</a:t>
            </a:r>
            <a:r>
              <a:rPr lang="de-DE" sz="3600" dirty="0">
                <a:latin typeface="Times New Roman" pitchFamily="18" charset="0"/>
                <a:cs typeface="Times New Roman" pitchFamily="18" charset="0"/>
              </a:rPr>
              <a:t> </a:t>
            </a:r>
            <a:r>
              <a:rPr lang="de-DE" sz="3600" dirty="0" err="1">
                <a:latin typeface="Times New Roman" pitchFamily="18" charset="0"/>
                <a:cs typeface="Times New Roman" pitchFamily="18" charset="0"/>
              </a:rPr>
              <a:t>ensured</a:t>
            </a:r>
            <a:r>
              <a:rPr lang="de-DE" sz="3600" dirty="0">
                <a:latin typeface="Times New Roman" pitchFamily="18" charset="0"/>
                <a:cs typeface="Times New Roman" pitchFamily="18" charset="0"/>
              </a:rPr>
              <a:t>.</a:t>
            </a:r>
            <a:endParaRPr lang="en-GB" sz="3600" dirty="0">
              <a:latin typeface="Times New Roman" pitchFamily="18" charset="0"/>
              <a:cs typeface="Times New Roman" pitchFamily="18" charset="0"/>
            </a:endParaRPr>
          </a:p>
          <a:p>
            <a:pPr>
              <a:defRPr/>
            </a:pPr>
            <a:endParaRPr lang="en-GB" sz="3600" dirty="0"/>
          </a:p>
        </p:txBody>
      </p:sp>
      <p:grpSp>
        <p:nvGrpSpPr>
          <p:cNvPr id="2" name="Group 1">
            <a:extLst>
              <a:ext uri="{FF2B5EF4-FFF2-40B4-BE49-F238E27FC236}">
                <a16:creationId xmlns:a16="http://schemas.microsoft.com/office/drawing/2014/main" id="{D321F0FE-0549-A5E2-B6B2-B59EDE638A93}"/>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A8B3D25F-4589-C596-06DE-2F349B03A21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4E54A8A1-8DF4-733B-4480-5B73C150A4DC}"/>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4E03E13-073B-5164-A9D5-F2D52845E34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D9F6C95F-4A02-A9D4-3FDA-9E54D46235D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2A25C-A9EE-0F8A-4CCB-F92FF4CF24E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Factor Analysis </a:t>
            </a:r>
          </a:p>
        </p:txBody>
      </p:sp>
      <p:pic>
        <p:nvPicPr>
          <p:cNvPr id="4" name="Picture 3">
            <a:extLst>
              <a:ext uri="{FF2B5EF4-FFF2-40B4-BE49-F238E27FC236}">
                <a16:creationId xmlns:a16="http://schemas.microsoft.com/office/drawing/2014/main" id="{C6B57B8A-23B2-65F0-45B5-F6AFABC5365C}"/>
              </a:ext>
            </a:extLst>
          </p:cNvPr>
          <p:cNvPicPr>
            <a:picLocks noChangeAspect="1"/>
          </p:cNvPicPr>
          <p:nvPr/>
        </p:nvPicPr>
        <p:blipFill>
          <a:blip r:embed="rId2"/>
          <a:srcRect b="20130"/>
          <a:stretch>
            <a:fillRect/>
          </a:stretch>
        </p:blipFill>
        <p:spPr>
          <a:xfrm>
            <a:off x="4416167" y="1824958"/>
            <a:ext cx="7290792" cy="3333750"/>
          </a:xfrm>
          <a:prstGeom prst="rect">
            <a:avLst/>
          </a:prstGeom>
        </p:spPr>
      </p:pic>
    </p:spTree>
    <p:extLst>
      <p:ext uri="{BB962C8B-B14F-4D97-AF65-F5344CB8AC3E}">
        <p14:creationId xmlns:p14="http://schemas.microsoft.com/office/powerpoint/2010/main" val="3502606718"/>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Inhaltsplatzhalter 2">
            <a:extLst>
              <a:ext uri="{FF2B5EF4-FFF2-40B4-BE49-F238E27FC236}">
                <a16:creationId xmlns:a16="http://schemas.microsoft.com/office/drawing/2014/main" id="{3CB34C4E-02FD-DE99-C4AF-BA3627F6FEAD}"/>
              </a:ext>
            </a:extLst>
          </p:cNvPr>
          <p:cNvSpPr>
            <a:spLocks noGrp="1"/>
          </p:cNvSpPr>
          <p:nvPr>
            <p:ph idx="1"/>
          </p:nvPr>
        </p:nvSpPr>
        <p:spPr>
          <a:xfrm>
            <a:off x="1524000" y="0"/>
            <a:ext cx="9144000" cy="7029450"/>
          </a:xfrm>
        </p:spPr>
        <p:txBody>
          <a:bodyPr/>
          <a:lstStyle/>
          <a:p>
            <a:pPr algn="ctr">
              <a:buFont typeface="Wingdings 2" panose="05020102010507070707" pitchFamily="18" charset="2"/>
              <a:buNone/>
              <a:defRPr/>
            </a:pPr>
            <a:r>
              <a:rPr lang="de-DE" sz="3200" dirty="0">
                <a:latin typeface="Times New Roman" pitchFamily="18" charset="0"/>
                <a:cs typeface="Times New Roman" pitchFamily="18" charset="0"/>
              </a:rPr>
              <a:t>Factor Analysis</a:t>
            </a:r>
          </a:p>
          <a:p>
            <a:pPr algn="ctr">
              <a:buFont typeface="Wingdings 2" panose="05020102010507070707" pitchFamily="18" charset="2"/>
              <a:buNone/>
              <a:defRPr/>
            </a:pPr>
            <a:endParaRPr lang="de-DE" sz="3200" dirty="0">
              <a:latin typeface="Times New Roman" pitchFamily="18" charset="0"/>
              <a:cs typeface="Times New Roman" pitchFamily="18" charset="0"/>
            </a:endParaRPr>
          </a:p>
          <a:p>
            <a:pPr>
              <a:defRPr/>
            </a:pPr>
            <a:r>
              <a:rPr lang="en-GB" sz="3200" dirty="0">
                <a:latin typeface="Times New Roman" pitchFamily="18" charset="0"/>
                <a:cs typeface="Times New Roman" pitchFamily="18" charset="0"/>
              </a:rPr>
              <a:t>As </a:t>
            </a:r>
            <a:r>
              <a:rPr lang="en-GB" sz="3200" dirty="0" err="1">
                <a:latin typeface="Times New Roman" pitchFamily="18" charset="0"/>
                <a:cs typeface="Times New Roman" pitchFamily="18" charset="0"/>
              </a:rPr>
              <a:t>Gorsuch</a:t>
            </a:r>
            <a:r>
              <a:rPr lang="en-GB" sz="3200" dirty="0">
                <a:latin typeface="Times New Roman" pitchFamily="18" charset="0"/>
                <a:cs typeface="Times New Roman" pitchFamily="18" charset="0"/>
              </a:rPr>
              <a:t> (1983) commented, “all scientists are united in a common goal: they seek to summarise data so that the empirical relationships can be grasped by the human mind” (p. 2). </a:t>
            </a:r>
          </a:p>
          <a:p>
            <a:pPr>
              <a:defRPr/>
            </a:pPr>
            <a:r>
              <a:rPr lang="de-DE" sz="3200" dirty="0">
                <a:latin typeface="Times New Roman" pitchFamily="18" charset="0"/>
                <a:cs typeface="Times New Roman" pitchFamily="18" charset="0"/>
              </a:rPr>
              <a:t>Factor Analysis:</a:t>
            </a:r>
          </a:p>
          <a:p>
            <a:pPr marL="514350" indent="-514350">
              <a:buFont typeface="+mj-lt"/>
              <a:buAutoNum type="arabicPeriod"/>
              <a:defRPr/>
            </a:pPr>
            <a:r>
              <a:rPr lang="en-GB" sz="3200" dirty="0">
                <a:latin typeface="Times New Roman" pitchFamily="18" charset="0"/>
                <a:cs typeface="Times New Roman" pitchFamily="18" charset="0"/>
              </a:rPr>
              <a:t>Analytical approach designed to analyze interrelationships (</a:t>
            </a:r>
            <a:r>
              <a:rPr lang="en-GB" sz="3200" dirty="0" err="1">
                <a:latin typeface="Times New Roman" pitchFamily="18" charset="0"/>
                <a:cs typeface="Times New Roman" pitchFamily="18" charset="0"/>
              </a:rPr>
              <a:t>Reyment</a:t>
            </a:r>
            <a:r>
              <a:rPr lang="en-GB" sz="3200" dirty="0">
                <a:latin typeface="Times New Roman" pitchFamily="18" charset="0"/>
                <a:cs typeface="Times New Roman" pitchFamily="18" charset="0"/>
              </a:rPr>
              <a:t> &amp; </a:t>
            </a:r>
            <a:r>
              <a:rPr lang="en-GB" sz="3200" dirty="0" err="1">
                <a:latin typeface="Times New Roman" pitchFamily="18" charset="0"/>
                <a:cs typeface="Times New Roman" pitchFamily="18" charset="0"/>
              </a:rPr>
              <a:t>Joreskog</a:t>
            </a:r>
            <a:r>
              <a:rPr lang="en-GB" sz="3200" dirty="0">
                <a:latin typeface="Times New Roman" pitchFamily="18" charset="0"/>
                <a:cs typeface="Times New Roman" pitchFamily="18" charset="0"/>
              </a:rPr>
              <a:t>, 1993), </a:t>
            </a:r>
          </a:p>
          <a:p>
            <a:pPr marL="514350" indent="-514350">
              <a:buFont typeface="+mj-lt"/>
              <a:buAutoNum type="arabicPeriod"/>
              <a:defRPr/>
            </a:pPr>
            <a:r>
              <a:rPr lang="en-GB" sz="3200" dirty="0">
                <a:latin typeface="Times New Roman" pitchFamily="18" charset="0"/>
                <a:cs typeface="Times New Roman" pitchFamily="18" charset="0"/>
              </a:rPr>
              <a:t>a number of related statistical techniques which help determine characteristics that go together (</a:t>
            </a:r>
            <a:r>
              <a:rPr lang="en-GB" sz="3200" dirty="0" err="1">
                <a:latin typeface="Times New Roman" pitchFamily="18" charset="0"/>
                <a:cs typeface="Times New Roman" pitchFamily="18" charset="0"/>
              </a:rPr>
              <a:t>Bryman</a:t>
            </a:r>
            <a:r>
              <a:rPr lang="en-GB" sz="3200" dirty="0">
                <a:latin typeface="Times New Roman" pitchFamily="18" charset="0"/>
                <a:cs typeface="Times New Roman" pitchFamily="18" charset="0"/>
              </a:rPr>
              <a:t> &amp; Cramer, 1990).</a:t>
            </a:r>
          </a:p>
          <a:p>
            <a:pPr>
              <a:buFont typeface="Wingdings 2" panose="05020102010507070707" pitchFamily="18" charset="2"/>
              <a:buNone/>
              <a:defRPr/>
            </a:pPr>
            <a:endParaRPr lang="en-GB" dirty="0">
              <a:latin typeface="Times New Roman" pitchFamily="18" charset="0"/>
              <a:cs typeface="Times New Roman" pitchFamily="18" charset="0"/>
            </a:endParaRPr>
          </a:p>
          <a:p>
            <a:pPr>
              <a:defRPr/>
            </a:pPr>
            <a:endParaRPr lang="de-DE" dirty="0">
              <a:latin typeface="Times New Roman" pitchFamily="18" charset="0"/>
              <a:cs typeface="Times New Roman" pitchFamily="18" charset="0"/>
            </a:endParaRPr>
          </a:p>
        </p:txBody>
      </p:sp>
      <p:grpSp>
        <p:nvGrpSpPr>
          <p:cNvPr id="2" name="Group 1">
            <a:extLst>
              <a:ext uri="{FF2B5EF4-FFF2-40B4-BE49-F238E27FC236}">
                <a16:creationId xmlns:a16="http://schemas.microsoft.com/office/drawing/2014/main" id="{50229F20-BFE0-1DFC-DD10-477D20F6A52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C966D9D-3F62-4B0F-45A5-44DA7314852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9E32D2F-7B67-FCAC-56B3-820746055B2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CC2A20ED-585C-F4D1-69E5-88D2134AD5B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9A51B64-E51E-0CBE-E303-C59692AE0FC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el 1">
            <a:extLst>
              <a:ext uri="{FF2B5EF4-FFF2-40B4-BE49-F238E27FC236}">
                <a16:creationId xmlns:a16="http://schemas.microsoft.com/office/drawing/2014/main" id="{72CDA3FB-5F8B-FD59-FC7C-81E52DBA6CFF}"/>
              </a:ext>
            </a:extLst>
          </p:cNvPr>
          <p:cNvSpPr>
            <a:spLocks noGrp="1"/>
          </p:cNvSpPr>
          <p:nvPr>
            <p:ph type="title"/>
          </p:nvPr>
        </p:nvSpPr>
        <p:spPr>
          <a:xfrm>
            <a:off x="1774825" y="1"/>
            <a:ext cx="82296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Factor Analysis</a:t>
            </a:r>
            <a:endParaRPr lang="en-GB" altLang="en-US" sz="3600">
              <a:latin typeface="Times New Roman" panose="02020603050405020304" pitchFamily="18" charset="0"/>
              <a:cs typeface="Times New Roman" panose="02020603050405020304" pitchFamily="18" charset="0"/>
            </a:endParaRPr>
          </a:p>
        </p:txBody>
      </p:sp>
      <p:sp>
        <p:nvSpPr>
          <p:cNvPr id="13315" name="Inhaltsplatzhalter 2">
            <a:extLst>
              <a:ext uri="{FF2B5EF4-FFF2-40B4-BE49-F238E27FC236}">
                <a16:creationId xmlns:a16="http://schemas.microsoft.com/office/drawing/2014/main" id="{82CD4A86-75A3-6582-FE1C-D193FDFDBAEB}"/>
              </a:ext>
            </a:extLst>
          </p:cNvPr>
          <p:cNvSpPr>
            <a:spLocks noGrp="1"/>
          </p:cNvSpPr>
          <p:nvPr>
            <p:ph idx="1"/>
          </p:nvPr>
        </p:nvSpPr>
        <p:spPr>
          <a:xfrm>
            <a:off x="1524000" y="908050"/>
            <a:ext cx="9144000" cy="5416550"/>
          </a:xfrm>
        </p:spPr>
        <p:txBody>
          <a:bodyPr/>
          <a:lstStyle/>
          <a:p>
            <a:r>
              <a:rPr lang="de-DE" altLang="en-US" sz="3200">
                <a:latin typeface="Times New Roman" panose="02020603050405020304" pitchFamily="18" charset="0"/>
                <a:cs typeface="Times New Roman" panose="02020603050405020304" pitchFamily="18" charset="0"/>
              </a:rPr>
              <a:t>In other words, factor analysis </a:t>
            </a:r>
            <a:r>
              <a:rPr lang="en-GB" altLang="en-US" sz="3200">
                <a:latin typeface="Times New Roman" panose="02020603050405020304" pitchFamily="18" charset="0"/>
                <a:cs typeface="Times New Roman" panose="02020603050405020304" pitchFamily="18" charset="0"/>
              </a:rPr>
              <a:t>involves a set of procedures, and enables the reduction of number of variables into a smaller set of factors. It involves determining the latent variables for a factor (Field, 2009)</a:t>
            </a:r>
            <a:endParaRPr lang="de-DE" altLang="en-US" sz="3200">
              <a:latin typeface="Times New Roman" panose="02020603050405020304" pitchFamily="18" charset="0"/>
              <a:cs typeface="Times New Roman" panose="02020603050405020304" pitchFamily="18" charset="0"/>
            </a:endParaRPr>
          </a:p>
          <a:p>
            <a:r>
              <a:rPr lang="de-DE" altLang="en-US" sz="3200">
                <a:latin typeface="Times New Roman" panose="02020603050405020304" pitchFamily="18" charset="0"/>
                <a:cs typeface="Times New Roman" panose="02020603050405020304" pitchFamily="18" charset="0"/>
              </a:rPr>
              <a:t>Factor analysis </a:t>
            </a:r>
            <a:r>
              <a:rPr lang="en-GB" altLang="en-US" sz="3200">
                <a:latin typeface="Times New Roman" panose="02020603050405020304" pitchFamily="18" charset="0"/>
                <a:cs typeface="Times New Roman" panose="02020603050405020304" pitchFamily="18" charset="0"/>
              </a:rPr>
              <a:t>enables the researcher: (1) gain a clear view of the data, and (2) use the output in subsequent analyses (Rummel, 1970; Field, 2000; Rietveld &amp; Van Hout, 1993; Field, 2005).</a:t>
            </a:r>
          </a:p>
        </p:txBody>
      </p:sp>
      <p:grpSp>
        <p:nvGrpSpPr>
          <p:cNvPr id="2" name="Group 1">
            <a:extLst>
              <a:ext uri="{FF2B5EF4-FFF2-40B4-BE49-F238E27FC236}">
                <a16:creationId xmlns:a16="http://schemas.microsoft.com/office/drawing/2014/main" id="{7A28F7EC-9A05-91A4-2E2E-45E50458C7B9}"/>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BBAE3CAE-E490-AC37-B68E-83EBC818EDA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F1FB317-9D2B-097A-3976-7193FE65D4F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4ABA163-29C9-3CAE-4504-E620DBDE6C5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7B99418B-FDEE-43AA-D140-512B523706E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88C1-7A91-FBC0-0A73-2DBB7A4592FF}"/>
              </a:ext>
            </a:extLst>
          </p:cNvPr>
          <p:cNvSpPr>
            <a:spLocks noGrp="1"/>
          </p:cNvSpPr>
          <p:nvPr>
            <p:ph type="title"/>
          </p:nvPr>
        </p:nvSpPr>
        <p:spPr>
          <a:xfrm>
            <a:off x="838200" y="1091211"/>
            <a:ext cx="10515600" cy="1388913"/>
          </a:xfrm>
        </p:spPr>
        <p:txBody>
          <a:bodyPr/>
          <a:lstStyle/>
          <a:p>
            <a:r>
              <a:rPr lang="en-US" dirty="0"/>
              <a:t>Types of Factor Analysis </a:t>
            </a:r>
            <a:endParaRPr lang="en-GB" dirty="0"/>
          </a:p>
        </p:txBody>
      </p:sp>
      <p:sp>
        <p:nvSpPr>
          <p:cNvPr id="3" name="Content Placeholder 2">
            <a:extLst>
              <a:ext uri="{FF2B5EF4-FFF2-40B4-BE49-F238E27FC236}">
                <a16:creationId xmlns:a16="http://schemas.microsoft.com/office/drawing/2014/main" id="{068744BD-F3DF-822A-D4AD-68702749D4BF}"/>
              </a:ext>
            </a:extLst>
          </p:cNvPr>
          <p:cNvSpPr>
            <a:spLocks noGrp="1"/>
          </p:cNvSpPr>
          <p:nvPr>
            <p:ph idx="1"/>
          </p:nvPr>
        </p:nvSpPr>
        <p:spPr>
          <a:xfrm>
            <a:off x="838200" y="2329131"/>
            <a:ext cx="10515600" cy="3818627"/>
          </a:xfrm>
        </p:spPr>
        <p:txBody>
          <a:bodyPr/>
          <a:lstStyle/>
          <a:p>
            <a:pPr algn="just"/>
            <a:r>
              <a:rPr lang="en-US" dirty="0">
                <a:solidFill>
                  <a:srgbClr val="0070C0"/>
                </a:solidFill>
              </a:rPr>
              <a:t>Confirmatory Factor Analysis (CFA) </a:t>
            </a:r>
            <a:r>
              <a:rPr lang="en-US" dirty="0"/>
              <a:t>- a quantitative data analysis method that assesses the fit between observed data and a theoretically grounded model specifying the causal relations between latent factors and their observed variables.</a:t>
            </a:r>
          </a:p>
          <a:p>
            <a:pPr algn="just"/>
            <a:r>
              <a:rPr lang="en-US" dirty="0">
                <a:solidFill>
                  <a:srgbClr val="0070C0"/>
                </a:solidFill>
              </a:rPr>
              <a:t>Exploratory factor analysis (EFA)  </a:t>
            </a:r>
            <a:r>
              <a:rPr lang="en-US" dirty="0"/>
              <a:t>- a statistical method used to identify the underlying relationships between a large number of observed variables by reducing them into fewer latent factors. EFA aims to clarify the structure of data, helping to explain variance and revealing meaningful patterns among correlated variables.</a:t>
            </a:r>
            <a:endParaRPr lang="en-GB" dirty="0"/>
          </a:p>
        </p:txBody>
      </p:sp>
      <p:sp>
        <p:nvSpPr>
          <p:cNvPr id="4" name="Rectangle: Rounded Corners 3">
            <a:extLst>
              <a:ext uri="{FF2B5EF4-FFF2-40B4-BE49-F238E27FC236}">
                <a16:creationId xmlns:a16="http://schemas.microsoft.com/office/drawing/2014/main" id="{C4E2F7F1-CE6D-0714-D786-6578270B8C4E}"/>
              </a:ext>
            </a:extLst>
          </p:cNvPr>
          <p:cNvSpPr/>
          <p:nvPr/>
        </p:nvSpPr>
        <p:spPr>
          <a:xfrm>
            <a:off x="7361208" y="365125"/>
            <a:ext cx="4111924" cy="87707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CFA &amp; EFA  </a:t>
            </a:r>
            <a:endParaRPr lang="en-GB" sz="4000" dirty="0"/>
          </a:p>
        </p:txBody>
      </p:sp>
    </p:spTree>
    <p:extLst>
      <p:ext uri="{BB962C8B-B14F-4D97-AF65-F5344CB8AC3E}">
        <p14:creationId xmlns:p14="http://schemas.microsoft.com/office/powerpoint/2010/main" val="3457176365"/>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E232F-22E5-D4CB-DEBC-DB6AEFD2E3F9}"/>
              </a:ext>
            </a:extLst>
          </p:cNvPr>
          <p:cNvSpPr>
            <a:spLocks noGrp="1"/>
          </p:cNvSpPr>
          <p:nvPr>
            <p:ph type="title"/>
          </p:nvPr>
        </p:nvSpPr>
        <p:spPr/>
        <p:txBody>
          <a:bodyPr/>
          <a:lstStyle/>
          <a:p>
            <a:r>
              <a:rPr lang="en-US" dirty="0"/>
              <a:t>Principal Component Analysis </a:t>
            </a:r>
            <a:endParaRPr lang="en-GB" dirty="0"/>
          </a:p>
        </p:txBody>
      </p:sp>
      <p:sp>
        <p:nvSpPr>
          <p:cNvPr id="3" name="Content Placeholder 2">
            <a:extLst>
              <a:ext uri="{FF2B5EF4-FFF2-40B4-BE49-F238E27FC236}">
                <a16:creationId xmlns:a16="http://schemas.microsoft.com/office/drawing/2014/main" id="{20D88E2F-38EE-0EF7-BF04-5229CD019558}"/>
              </a:ext>
            </a:extLst>
          </p:cNvPr>
          <p:cNvSpPr>
            <a:spLocks noGrp="1"/>
          </p:cNvSpPr>
          <p:nvPr>
            <p:ph idx="1"/>
          </p:nvPr>
        </p:nvSpPr>
        <p:spPr>
          <a:xfrm>
            <a:off x="838200" y="1825625"/>
            <a:ext cx="10515600" cy="3758541"/>
          </a:xfrm>
        </p:spPr>
        <p:txBody>
          <a:bodyPr/>
          <a:lstStyle/>
          <a:p>
            <a:r>
              <a:rPr lang="en-US" dirty="0"/>
              <a:t>A technique to </a:t>
            </a:r>
            <a:r>
              <a:rPr lang="en-US" dirty="0">
                <a:solidFill>
                  <a:srgbClr val="0070C0"/>
                </a:solidFill>
              </a:rPr>
              <a:t>reduce dimensionality </a:t>
            </a:r>
            <a:r>
              <a:rPr lang="en-US" dirty="0"/>
              <a:t>without loss of important information (variance) </a:t>
            </a:r>
          </a:p>
          <a:p>
            <a:r>
              <a:rPr lang="en-US" dirty="0"/>
              <a:t>To identify the directions (principal components) of maximum variance, while capturing the remain </a:t>
            </a:r>
            <a:r>
              <a:rPr lang="en-GB" dirty="0"/>
              <a:t>orthogonal (uncorrelated) variance.</a:t>
            </a:r>
          </a:p>
          <a:p>
            <a:r>
              <a:rPr lang="en-GB" dirty="0">
                <a:solidFill>
                  <a:srgbClr val="FF0000"/>
                </a:solidFill>
              </a:rPr>
              <a:t>Eigenvector</a:t>
            </a:r>
            <a:r>
              <a:rPr lang="en-GB" dirty="0"/>
              <a:t> (The directions of Max. var of PC) and </a:t>
            </a:r>
            <a:r>
              <a:rPr lang="en-GB" dirty="0">
                <a:solidFill>
                  <a:srgbClr val="FF0000"/>
                </a:solidFill>
              </a:rPr>
              <a:t>Eigenvalues </a:t>
            </a:r>
            <a:r>
              <a:rPr lang="en-GB" dirty="0"/>
              <a:t>(Amount of variance each component explains)</a:t>
            </a:r>
          </a:p>
          <a:p>
            <a:endParaRPr lang="en-GB" dirty="0"/>
          </a:p>
        </p:txBody>
      </p:sp>
    </p:spTree>
    <p:extLst>
      <p:ext uri="{BB962C8B-B14F-4D97-AF65-F5344CB8AC3E}">
        <p14:creationId xmlns:p14="http://schemas.microsoft.com/office/powerpoint/2010/main" val="3103538423"/>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a:xfrm>
            <a:off x="288132" y="486569"/>
            <a:ext cx="2705100" cy="1325563"/>
          </a:xfrm>
        </p:spPr>
        <p:txBody>
          <a:bodyPr/>
          <a:lstStyle/>
          <a:p>
            <a:r>
              <a:rPr lang="en-US" dirty="0"/>
              <a:t>Factor Analysis</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163588ED-B820-F20D-AB9B-9069EFE5490A}"/>
              </a:ext>
            </a:extLst>
          </p:cNvPr>
          <p:cNvPicPr>
            <a:picLocks noChangeAspect="1"/>
          </p:cNvPicPr>
          <p:nvPr/>
        </p:nvPicPr>
        <p:blipFill rotWithShape="1">
          <a:blip r:embed="rId5"/>
          <a:srcRect l="4357" t="5389" r="37392" b="37306"/>
          <a:stretch/>
        </p:blipFill>
        <p:spPr>
          <a:xfrm>
            <a:off x="3228582" y="296543"/>
            <a:ext cx="8708400" cy="5711352"/>
          </a:xfrm>
          <a:prstGeom prst="rect">
            <a:avLst/>
          </a:prstGeom>
        </p:spPr>
      </p:pic>
      <p:sp>
        <p:nvSpPr>
          <p:cNvPr id="3" name="Oval 2">
            <a:extLst>
              <a:ext uri="{FF2B5EF4-FFF2-40B4-BE49-F238E27FC236}">
                <a16:creationId xmlns:a16="http://schemas.microsoft.com/office/drawing/2014/main" id="{34A7CBA8-20DA-37C2-25EC-8439666B739E}"/>
              </a:ext>
            </a:extLst>
          </p:cNvPr>
          <p:cNvSpPr/>
          <p:nvPr/>
        </p:nvSpPr>
        <p:spPr>
          <a:xfrm>
            <a:off x="5263763" y="4628053"/>
            <a:ext cx="3078956" cy="464344"/>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284126FD-7746-50BD-F08F-92346F8C6FC7}"/>
              </a:ext>
            </a:extLst>
          </p:cNvPr>
          <p:cNvSpPr/>
          <p:nvPr/>
        </p:nvSpPr>
        <p:spPr>
          <a:xfrm>
            <a:off x="8553070" y="4668993"/>
            <a:ext cx="2278856" cy="464344"/>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1470077"/>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C9D3FE62-2C7F-54A1-7238-33F37C04EB6A}"/>
              </a:ext>
            </a:extLst>
          </p:cNvPr>
          <p:cNvPicPr>
            <a:picLocks noChangeAspect="1"/>
          </p:cNvPicPr>
          <p:nvPr/>
        </p:nvPicPr>
        <p:blipFill rotWithShape="1">
          <a:blip r:embed="rId5"/>
          <a:srcRect l="37454" t="27802" r="19430" b="16491"/>
          <a:stretch/>
        </p:blipFill>
        <p:spPr>
          <a:xfrm>
            <a:off x="535021" y="63230"/>
            <a:ext cx="5787958" cy="4985425"/>
          </a:xfrm>
          <a:prstGeom prst="rect">
            <a:avLst/>
          </a:prstGeom>
        </p:spPr>
      </p:pic>
      <p:pic>
        <p:nvPicPr>
          <p:cNvPr id="14" name="Picture 13">
            <a:extLst>
              <a:ext uri="{FF2B5EF4-FFF2-40B4-BE49-F238E27FC236}">
                <a16:creationId xmlns:a16="http://schemas.microsoft.com/office/drawing/2014/main" id="{6E79BA86-26C0-E874-D83F-39AB21EF0FAE}"/>
              </a:ext>
            </a:extLst>
          </p:cNvPr>
          <p:cNvPicPr>
            <a:picLocks noChangeAspect="1"/>
          </p:cNvPicPr>
          <p:nvPr/>
        </p:nvPicPr>
        <p:blipFill rotWithShape="1">
          <a:blip r:embed="rId6"/>
          <a:srcRect l="32159" t="24653" r="36824" b="33049"/>
          <a:stretch/>
        </p:blipFill>
        <p:spPr>
          <a:xfrm>
            <a:off x="5783740" y="951347"/>
            <a:ext cx="5309286" cy="48268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53191511"/>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F37EBFD2-6926-A6B8-E87F-FFA3B1063E35}"/>
              </a:ext>
            </a:extLst>
          </p:cNvPr>
          <p:cNvPicPr>
            <a:picLocks noChangeAspect="1"/>
          </p:cNvPicPr>
          <p:nvPr/>
        </p:nvPicPr>
        <p:blipFill rotWithShape="1">
          <a:blip r:embed="rId5"/>
          <a:srcRect l="51991" t="37812" r="27106" b="28386"/>
          <a:stretch/>
        </p:blipFill>
        <p:spPr>
          <a:xfrm>
            <a:off x="5879306" y="1357311"/>
            <a:ext cx="3400425" cy="3665905"/>
          </a:xfrm>
          <a:prstGeom prst="rect">
            <a:avLst/>
          </a:prstGeom>
        </p:spPr>
      </p:pic>
    </p:spTree>
    <p:extLst>
      <p:ext uri="{BB962C8B-B14F-4D97-AF65-F5344CB8AC3E}">
        <p14:creationId xmlns:p14="http://schemas.microsoft.com/office/powerpoint/2010/main" val="4118624733"/>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2EE8-A3FE-1A3E-B5DE-03FA715B22C9}"/>
              </a:ext>
            </a:extLst>
          </p:cNvPr>
          <p:cNvSpPr>
            <a:spLocks noGrp="1"/>
          </p:cNvSpPr>
          <p:nvPr>
            <p:ph type="title"/>
          </p:nvPr>
        </p:nvSpPr>
        <p:spPr>
          <a:xfrm>
            <a:off x="360256" y="1730374"/>
            <a:ext cx="3290199" cy="2998789"/>
          </a:xfrm>
        </p:spPr>
        <p:txBody>
          <a:bodyPr>
            <a:noAutofit/>
          </a:bodyPr>
          <a:lstStyle/>
          <a:p>
            <a:r>
              <a:rPr lang="en-US" sz="3600" dirty="0"/>
              <a:t>Determinant &gt;.00001</a:t>
            </a:r>
            <a:br>
              <a:rPr lang="en-US" sz="3600" dirty="0"/>
            </a:br>
            <a:br>
              <a:rPr lang="en-US" sz="3600" dirty="0"/>
            </a:br>
            <a:endParaRPr lang="en-GB" sz="3600" dirty="0"/>
          </a:p>
        </p:txBody>
      </p:sp>
      <p:grpSp>
        <p:nvGrpSpPr>
          <p:cNvPr id="4" name="Group 3">
            <a:extLst>
              <a:ext uri="{FF2B5EF4-FFF2-40B4-BE49-F238E27FC236}">
                <a16:creationId xmlns:a16="http://schemas.microsoft.com/office/drawing/2014/main" id="{EB95D502-74DF-19EE-5CAF-24F3E839F57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DD7E863-8480-6F2F-B1C5-850B35062D1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87A86EE-5780-346C-C1D4-E70E18F7615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A525EFA-404E-C446-AC10-BDA74A24E8E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0446213-389B-EC92-BA13-4CD01E1FACC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628B9A7-62C1-66BC-8D6B-C261F1AE3E9E}"/>
              </a:ext>
            </a:extLst>
          </p:cNvPr>
          <p:cNvPicPr>
            <a:picLocks noChangeAspect="1"/>
          </p:cNvPicPr>
          <p:nvPr/>
        </p:nvPicPr>
        <p:blipFill>
          <a:blip r:embed="rId5"/>
          <a:stretch>
            <a:fillRect/>
          </a:stretch>
        </p:blipFill>
        <p:spPr>
          <a:xfrm>
            <a:off x="3907264" y="-34909"/>
            <a:ext cx="8031590" cy="4764072"/>
          </a:xfrm>
          <a:prstGeom prst="rect">
            <a:avLst/>
          </a:prstGeom>
        </p:spPr>
      </p:pic>
      <p:sp>
        <p:nvSpPr>
          <p:cNvPr id="11" name="Oval 10">
            <a:extLst>
              <a:ext uri="{FF2B5EF4-FFF2-40B4-BE49-F238E27FC236}">
                <a16:creationId xmlns:a16="http://schemas.microsoft.com/office/drawing/2014/main" id="{02BCA40D-6D16-7B37-7FE9-C1C14D3385BD}"/>
              </a:ext>
            </a:extLst>
          </p:cNvPr>
          <p:cNvSpPr/>
          <p:nvPr/>
        </p:nvSpPr>
        <p:spPr>
          <a:xfrm>
            <a:off x="3459461" y="4512157"/>
            <a:ext cx="2084634" cy="408722"/>
          </a:xfrm>
          <a:prstGeom prst="ellipse">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3" name="Picture 12">
            <a:extLst>
              <a:ext uri="{FF2B5EF4-FFF2-40B4-BE49-F238E27FC236}">
                <a16:creationId xmlns:a16="http://schemas.microsoft.com/office/drawing/2014/main" id="{5E530C99-A016-83AC-0EB6-B4260155F499}"/>
              </a:ext>
            </a:extLst>
          </p:cNvPr>
          <p:cNvPicPr>
            <a:picLocks noChangeAspect="1"/>
          </p:cNvPicPr>
          <p:nvPr/>
        </p:nvPicPr>
        <p:blipFill>
          <a:blip r:embed="rId6"/>
          <a:stretch>
            <a:fillRect/>
          </a:stretch>
        </p:blipFill>
        <p:spPr>
          <a:xfrm>
            <a:off x="0" y="362028"/>
            <a:ext cx="4005419" cy="1176630"/>
          </a:xfrm>
          <a:prstGeom prst="rect">
            <a:avLst/>
          </a:prstGeom>
        </p:spPr>
      </p:pic>
    </p:spTree>
    <p:extLst>
      <p:ext uri="{BB962C8B-B14F-4D97-AF65-F5344CB8AC3E}">
        <p14:creationId xmlns:p14="http://schemas.microsoft.com/office/powerpoint/2010/main" val="188629713"/>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 </a:t>
            </a:r>
            <a:endParaRPr lang="en-GB" dirty="0"/>
          </a:p>
        </p:txBody>
      </p:sp>
      <p:pic>
        <p:nvPicPr>
          <p:cNvPr id="12" name="Content Placeholder 11">
            <a:extLst>
              <a:ext uri="{FF2B5EF4-FFF2-40B4-BE49-F238E27FC236}">
                <a16:creationId xmlns:a16="http://schemas.microsoft.com/office/drawing/2014/main" id="{E749CAF8-E106-DB72-6459-DBD498A5863C}"/>
              </a:ext>
            </a:extLst>
          </p:cNvPr>
          <p:cNvPicPr>
            <a:picLocks noGrp="1" noChangeAspect="1"/>
          </p:cNvPicPr>
          <p:nvPr>
            <p:ph idx="1"/>
          </p:nvPr>
        </p:nvPicPr>
        <p:blipFill>
          <a:blip r:embed="rId2"/>
          <a:stretch>
            <a:fillRect/>
          </a:stretch>
        </p:blipFill>
        <p:spPr>
          <a:xfrm>
            <a:off x="794892" y="2276445"/>
            <a:ext cx="10037034" cy="2949026"/>
          </a:xfrm>
        </p:spPr>
      </p:pic>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3" name="Rectangle: Rounded Corners 12">
            <a:extLst>
              <a:ext uri="{FF2B5EF4-FFF2-40B4-BE49-F238E27FC236}">
                <a16:creationId xmlns:a16="http://schemas.microsoft.com/office/drawing/2014/main" id="{C08166AB-1F30-1927-13E3-802EC542C77C}"/>
              </a:ext>
            </a:extLst>
          </p:cNvPr>
          <p:cNvSpPr/>
          <p:nvPr/>
        </p:nvSpPr>
        <p:spPr>
          <a:xfrm>
            <a:off x="5152445" y="1027907"/>
            <a:ext cx="6700840" cy="132556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KMO is used to measure the proportion of variance among variables  SHOULD BE GREATER THAN </a:t>
            </a:r>
            <a:r>
              <a:rPr lang="en-GB" sz="2400" dirty="0">
                <a:solidFill>
                  <a:schemeClr val="tx1"/>
                </a:solidFill>
              </a:rPr>
              <a:t>0 .7</a:t>
            </a:r>
          </a:p>
        </p:txBody>
      </p:sp>
      <p:sp>
        <p:nvSpPr>
          <p:cNvPr id="3" name="Rectangle: Rounded Corners 2">
            <a:extLst>
              <a:ext uri="{FF2B5EF4-FFF2-40B4-BE49-F238E27FC236}">
                <a16:creationId xmlns:a16="http://schemas.microsoft.com/office/drawing/2014/main" id="{47F551C0-ABD3-AF30-3464-2388E970A53A}"/>
              </a:ext>
            </a:extLst>
          </p:cNvPr>
          <p:cNvSpPr/>
          <p:nvPr/>
        </p:nvSpPr>
        <p:spPr>
          <a:xfrm>
            <a:off x="894715" y="2914650"/>
            <a:ext cx="9713183" cy="683908"/>
          </a:xfrm>
          <a:prstGeom prst="round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BC733330-B802-28A0-E35A-87763313B364}"/>
              </a:ext>
            </a:extLst>
          </p:cNvPr>
          <p:cNvSpPr/>
          <p:nvPr/>
        </p:nvSpPr>
        <p:spPr>
          <a:xfrm>
            <a:off x="4450556" y="4561101"/>
            <a:ext cx="6157342" cy="590031"/>
          </a:xfrm>
          <a:prstGeom prst="roundRect">
            <a:avLst/>
          </a:prstGeom>
          <a:noFill/>
          <a:ln w="57150">
            <a:solidFill>
              <a:srgbClr val="0070C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576771485"/>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2EE8-A3FE-1A3E-B5DE-03FA715B22C9}"/>
              </a:ext>
            </a:extLst>
          </p:cNvPr>
          <p:cNvSpPr>
            <a:spLocks noGrp="1"/>
          </p:cNvSpPr>
          <p:nvPr>
            <p:ph type="title"/>
          </p:nvPr>
        </p:nvSpPr>
        <p:spPr>
          <a:xfrm>
            <a:off x="150019" y="800894"/>
            <a:ext cx="3017854" cy="2078037"/>
          </a:xfrm>
        </p:spPr>
        <p:txBody>
          <a:bodyPr>
            <a:normAutofit fontScale="90000"/>
          </a:bodyPr>
          <a:lstStyle/>
          <a:p>
            <a:r>
              <a:rPr lang="en-US" dirty="0" err="1"/>
              <a:t>No.of</a:t>
            </a:r>
            <a:r>
              <a:rPr lang="en-US" dirty="0"/>
              <a:t> factor groupings</a:t>
            </a:r>
            <a:br>
              <a:rPr lang="en-US" dirty="0"/>
            </a:br>
            <a:r>
              <a:rPr lang="en-US" dirty="0"/>
              <a:t>By </a:t>
            </a:r>
            <a:r>
              <a:rPr lang="en-US" dirty="0" err="1"/>
              <a:t>eligvalues</a:t>
            </a:r>
            <a:r>
              <a:rPr lang="en-US" dirty="0"/>
              <a:t> </a:t>
            </a:r>
            <a:endParaRPr lang="en-GB" dirty="0"/>
          </a:p>
        </p:txBody>
      </p:sp>
      <p:pic>
        <p:nvPicPr>
          <p:cNvPr id="10" name="Content Placeholder 9">
            <a:extLst>
              <a:ext uri="{FF2B5EF4-FFF2-40B4-BE49-F238E27FC236}">
                <a16:creationId xmlns:a16="http://schemas.microsoft.com/office/drawing/2014/main" id="{F41746E9-6F8B-E4D7-F367-5BB59D0810E2}"/>
              </a:ext>
            </a:extLst>
          </p:cNvPr>
          <p:cNvPicPr>
            <a:picLocks noGrp="1" noChangeAspect="1"/>
          </p:cNvPicPr>
          <p:nvPr>
            <p:ph idx="1"/>
          </p:nvPr>
        </p:nvPicPr>
        <p:blipFill>
          <a:blip r:embed="rId2"/>
          <a:stretch>
            <a:fillRect/>
          </a:stretch>
        </p:blipFill>
        <p:spPr>
          <a:xfrm>
            <a:off x="3182160" y="222640"/>
            <a:ext cx="8599251" cy="5748105"/>
          </a:xfrm>
        </p:spPr>
      </p:pic>
      <p:grpSp>
        <p:nvGrpSpPr>
          <p:cNvPr id="4" name="Group 3">
            <a:extLst>
              <a:ext uri="{FF2B5EF4-FFF2-40B4-BE49-F238E27FC236}">
                <a16:creationId xmlns:a16="http://schemas.microsoft.com/office/drawing/2014/main" id="{EB95D502-74DF-19EE-5CAF-24F3E839F57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DD7E863-8480-6F2F-B1C5-850B35062D1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87A86EE-5780-346C-C1D4-E70E18F7615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A525EFA-404E-C446-AC10-BDA74A24E8E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0446213-389B-EC92-BA13-4CD01E1FACC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2314BD66-6DD0-CA28-1E8C-84C3AF2C1AA5}"/>
              </a:ext>
            </a:extLst>
          </p:cNvPr>
          <p:cNvSpPr/>
          <p:nvPr/>
        </p:nvSpPr>
        <p:spPr>
          <a:xfrm>
            <a:off x="3167873" y="887255"/>
            <a:ext cx="8599251" cy="132730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7851111"/>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F2EE8-A3FE-1A3E-B5DE-03FA715B22C9}"/>
              </a:ext>
            </a:extLst>
          </p:cNvPr>
          <p:cNvSpPr>
            <a:spLocks noGrp="1"/>
          </p:cNvSpPr>
          <p:nvPr>
            <p:ph type="title"/>
          </p:nvPr>
        </p:nvSpPr>
        <p:spPr>
          <a:xfrm>
            <a:off x="159543" y="122238"/>
            <a:ext cx="7084219" cy="799306"/>
          </a:xfrm>
        </p:spPr>
        <p:txBody>
          <a:bodyPr>
            <a:normAutofit/>
          </a:bodyPr>
          <a:lstStyle/>
          <a:p>
            <a:r>
              <a:rPr lang="en-US" dirty="0"/>
              <a:t>No. of Groupings by scree plot</a:t>
            </a:r>
            <a:endParaRPr lang="en-GB" dirty="0"/>
          </a:p>
        </p:txBody>
      </p:sp>
      <p:grpSp>
        <p:nvGrpSpPr>
          <p:cNvPr id="4" name="Group 3">
            <a:extLst>
              <a:ext uri="{FF2B5EF4-FFF2-40B4-BE49-F238E27FC236}">
                <a16:creationId xmlns:a16="http://schemas.microsoft.com/office/drawing/2014/main" id="{EB95D502-74DF-19EE-5CAF-24F3E839F57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DD7E863-8480-6F2F-B1C5-850B35062D1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87A86EE-5780-346C-C1D4-E70E18F7615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A525EFA-404E-C446-AC10-BDA74A24E8E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0446213-389B-EC92-BA13-4CD01E1FACC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graphicFrame>
        <p:nvGraphicFramePr>
          <p:cNvPr id="9" name="Chart 8">
            <a:extLst>
              <a:ext uri="{FF2B5EF4-FFF2-40B4-BE49-F238E27FC236}">
                <a16:creationId xmlns:a16="http://schemas.microsoft.com/office/drawing/2014/main" id="{23104467-0715-B12A-D146-8A5E153B3C86}"/>
              </a:ext>
            </a:extLst>
          </p:cNvPr>
          <p:cNvGraphicFramePr/>
          <p:nvPr/>
        </p:nvGraphicFramePr>
        <p:xfrm>
          <a:off x="3018102" y="818761"/>
          <a:ext cx="8022792" cy="5220477"/>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489394692"/>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 </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6" name="Picture 15">
            <a:extLst>
              <a:ext uri="{FF2B5EF4-FFF2-40B4-BE49-F238E27FC236}">
                <a16:creationId xmlns:a16="http://schemas.microsoft.com/office/drawing/2014/main" id="{6EE10BC1-7F17-B1A1-4A91-A63FF9D8F0D2}"/>
              </a:ext>
            </a:extLst>
          </p:cNvPr>
          <p:cNvPicPr>
            <a:picLocks noChangeAspect="1"/>
          </p:cNvPicPr>
          <p:nvPr/>
        </p:nvPicPr>
        <p:blipFill>
          <a:blip r:embed="rId5"/>
          <a:stretch>
            <a:fillRect/>
          </a:stretch>
        </p:blipFill>
        <p:spPr>
          <a:xfrm>
            <a:off x="4986338" y="1035050"/>
            <a:ext cx="4186236" cy="4337286"/>
          </a:xfrm>
          <a:prstGeom prst="rect">
            <a:avLst/>
          </a:prstGeom>
        </p:spPr>
      </p:pic>
      <p:sp>
        <p:nvSpPr>
          <p:cNvPr id="18" name="Rectangle 17">
            <a:extLst>
              <a:ext uri="{FF2B5EF4-FFF2-40B4-BE49-F238E27FC236}">
                <a16:creationId xmlns:a16="http://schemas.microsoft.com/office/drawing/2014/main" id="{A4C35CB5-E75F-CB70-5893-9E2FD53C6382}"/>
              </a:ext>
            </a:extLst>
          </p:cNvPr>
          <p:cNvSpPr/>
          <p:nvPr/>
        </p:nvSpPr>
        <p:spPr>
          <a:xfrm>
            <a:off x="414340" y="2836069"/>
            <a:ext cx="4186235" cy="16430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Component Matrix </a:t>
            </a:r>
          </a:p>
          <a:p>
            <a:pPr algn="ctr"/>
            <a:r>
              <a:rPr lang="en-US" sz="3200" dirty="0"/>
              <a:t>Loading factor should be greater than &gt;.4 </a:t>
            </a:r>
            <a:endParaRPr lang="en-GB" sz="3200" dirty="0"/>
          </a:p>
        </p:txBody>
      </p:sp>
      <p:sp>
        <p:nvSpPr>
          <p:cNvPr id="3" name="Rectangle: Rounded Corners 2">
            <a:extLst>
              <a:ext uri="{FF2B5EF4-FFF2-40B4-BE49-F238E27FC236}">
                <a16:creationId xmlns:a16="http://schemas.microsoft.com/office/drawing/2014/main" id="{6230E5A8-3652-1EF5-CF2F-41AF0DAB43F6}"/>
              </a:ext>
            </a:extLst>
          </p:cNvPr>
          <p:cNvSpPr/>
          <p:nvPr/>
        </p:nvSpPr>
        <p:spPr>
          <a:xfrm>
            <a:off x="8580136" y="4479131"/>
            <a:ext cx="3197524" cy="138894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Component Matrix loading factor indicates relationship between observed variable and the principal component</a:t>
            </a:r>
            <a:endParaRPr lang="en-GB" dirty="0"/>
          </a:p>
        </p:txBody>
      </p:sp>
    </p:spTree>
    <p:extLst>
      <p:ext uri="{BB962C8B-B14F-4D97-AF65-F5344CB8AC3E}">
        <p14:creationId xmlns:p14="http://schemas.microsoft.com/office/powerpoint/2010/main" val="4159805997"/>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 </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9290D1DE-9DF4-E7D9-0058-CF529DDC8357}"/>
              </a:ext>
            </a:extLst>
          </p:cNvPr>
          <p:cNvPicPr>
            <a:picLocks noChangeAspect="1"/>
          </p:cNvPicPr>
          <p:nvPr/>
        </p:nvPicPr>
        <p:blipFill>
          <a:blip r:embed="rId5"/>
          <a:stretch>
            <a:fillRect/>
          </a:stretch>
        </p:blipFill>
        <p:spPr>
          <a:xfrm>
            <a:off x="4610695" y="365125"/>
            <a:ext cx="7340799" cy="5735637"/>
          </a:xfrm>
          <a:prstGeom prst="rect">
            <a:avLst/>
          </a:prstGeom>
        </p:spPr>
      </p:pic>
      <p:sp>
        <p:nvSpPr>
          <p:cNvPr id="11" name="Rectangle 10">
            <a:extLst>
              <a:ext uri="{FF2B5EF4-FFF2-40B4-BE49-F238E27FC236}">
                <a16:creationId xmlns:a16="http://schemas.microsoft.com/office/drawing/2014/main" id="{D58DA010-C8B9-7BEC-1E34-420248CCF195}"/>
              </a:ext>
            </a:extLst>
          </p:cNvPr>
          <p:cNvSpPr/>
          <p:nvPr/>
        </p:nvSpPr>
        <p:spPr>
          <a:xfrm>
            <a:off x="4421981" y="1357311"/>
            <a:ext cx="7529513" cy="1035845"/>
          </a:xfrm>
          <a:prstGeom prst="rect">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C7760D8-5BD4-DCF3-3095-B2FFD0B6AF65}"/>
              </a:ext>
            </a:extLst>
          </p:cNvPr>
          <p:cNvSpPr/>
          <p:nvPr/>
        </p:nvSpPr>
        <p:spPr>
          <a:xfrm>
            <a:off x="838200" y="3078956"/>
            <a:ext cx="3526631" cy="1907382"/>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How many factor groups should be categorized  ? </a:t>
            </a:r>
          </a:p>
          <a:p>
            <a:pPr algn="ctr"/>
            <a:r>
              <a:rPr lang="en-US" dirty="0">
                <a:solidFill>
                  <a:schemeClr val="tx1"/>
                </a:solidFill>
              </a:rPr>
              <a:t>Initial </a:t>
            </a:r>
            <a:r>
              <a:rPr lang="en-US" dirty="0" err="1">
                <a:solidFill>
                  <a:schemeClr val="tx1"/>
                </a:solidFill>
              </a:rPr>
              <a:t>Elgenvalues</a:t>
            </a:r>
            <a:r>
              <a:rPr lang="en-US" dirty="0">
                <a:solidFill>
                  <a:schemeClr val="tx1"/>
                </a:solidFill>
              </a:rPr>
              <a:t> &gt;1</a:t>
            </a:r>
            <a:endParaRPr lang="en-GB" dirty="0">
              <a:solidFill>
                <a:schemeClr val="tx1"/>
              </a:solidFill>
            </a:endParaRPr>
          </a:p>
        </p:txBody>
      </p:sp>
    </p:spTree>
    <p:extLst>
      <p:ext uri="{BB962C8B-B14F-4D97-AF65-F5344CB8AC3E}">
        <p14:creationId xmlns:p14="http://schemas.microsoft.com/office/powerpoint/2010/main" val="1117412802"/>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p:txBody>
          <a:bodyPr/>
          <a:lstStyle/>
          <a:p>
            <a:r>
              <a:rPr lang="en-US" dirty="0"/>
              <a:t>Factor Analysis </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9290D1DE-9DF4-E7D9-0058-CF529DDC8357}"/>
              </a:ext>
            </a:extLst>
          </p:cNvPr>
          <p:cNvPicPr>
            <a:picLocks noChangeAspect="1"/>
          </p:cNvPicPr>
          <p:nvPr/>
        </p:nvPicPr>
        <p:blipFill>
          <a:blip r:embed="rId5"/>
          <a:stretch>
            <a:fillRect/>
          </a:stretch>
        </p:blipFill>
        <p:spPr>
          <a:xfrm>
            <a:off x="4610695" y="365125"/>
            <a:ext cx="7340799" cy="5735637"/>
          </a:xfrm>
          <a:prstGeom prst="rect">
            <a:avLst/>
          </a:prstGeom>
        </p:spPr>
      </p:pic>
      <p:sp>
        <p:nvSpPr>
          <p:cNvPr id="11" name="Rectangle 10">
            <a:extLst>
              <a:ext uri="{FF2B5EF4-FFF2-40B4-BE49-F238E27FC236}">
                <a16:creationId xmlns:a16="http://schemas.microsoft.com/office/drawing/2014/main" id="{D58DA010-C8B9-7BEC-1E34-420248CCF195}"/>
              </a:ext>
            </a:extLst>
          </p:cNvPr>
          <p:cNvSpPr/>
          <p:nvPr/>
        </p:nvSpPr>
        <p:spPr>
          <a:xfrm>
            <a:off x="4421981" y="1357311"/>
            <a:ext cx="7529513" cy="1035845"/>
          </a:xfrm>
          <a:prstGeom prst="rect">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C7760D8-5BD4-DCF3-3095-B2FFD0B6AF65}"/>
              </a:ext>
            </a:extLst>
          </p:cNvPr>
          <p:cNvSpPr/>
          <p:nvPr/>
        </p:nvSpPr>
        <p:spPr>
          <a:xfrm>
            <a:off x="838200" y="3078956"/>
            <a:ext cx="3526631" cy="1907382"/>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How many factor groups should be categorized  ? </a:t>
            </a:r>
          </a:p>
          <a:p>
            <a:pPr algn="ctr"/>
            <a:r>
              <a:rPr lang="en-US" dirty="0">
                <a:solidFill>
                  <a:schemeClr val="tx1"/>
                </a:solidFill>
              </a:rPr>
              <a:t>Initial </a:t>
            </a:r>
            <a:r>
              <a:rPr lang="en-US" dirty="0" err="1">
                <a:solidFill>
                  <a:schemeClr val="tx1"/>
                </a:solidFill>
              </a:rPr>
              <a:t>Elgenvalues</a:t>
            </a:r>
            <a:r>
              <a:rPr lang="en-US" dirty="0">
                <a:solidFill>
                  <a:schemeClr val="tx1"/>
                </a:solidFill>
              </a:rPr>
              <a:t> &gt;1</a:t>
            </a:r>
            <a:endParaRPr lang="en-GB" dirty="0">
              <a:solidFill>
                <a:schemeClr val="tx1"/>
              </a:solidFill>
            </a:endParaRPr>
          </a:p>
        </p:txBody>
      </p:sp>
    </p:spTree>
    <p:extLst>
      <p:ext uri="{BB962C8B-B14F-4D97-AF65-F5344CB8AC3E}">
        <p14:creationId xmlns:p14="http://schemas.microsoft.com/office/powerpoint/2010/main" val="2246284801"/>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ED2A0-6F94-7F1F-6612-0CE4C9C7928C}"/>
              </a:ext>
            </a:extLst>
          </p:cNvPr>
          <p:cNvSpPr>
            <a:spLocks noGrp="1"/>
          </p:cNvSpPr>
          <p:nvPr>
            <p:ph type="title"/>
          </p:nvPr>
        </p:nvSpPr>
        <p:spPr>
          <a:xfrm>
            <a:off x="838200" y="365125"/>
            <a:ext cx="4755356" cy="1325563"/>
          </a:xfrm>
        </p:spPr>
        <p:txBody>
          <a:bodyPr/>
          <a:lstStyle/>
          <a:p>
            <a:r>
              <a:rPr lang="en-US" dirty="0"/>
              <a:t>Factor Analysis</a:t>
            </a:r>
            <a:endParaRPr lang="en-GB" dirty="0"/>
          </a:p>
        </p:txBody>
      </p:sp>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3" name="Rectangle: Rounded Corners 12">
            <a:extLst>
              <a:ext uri="{FF2B5EF4-FFF2-40B4-BE49-F238E27FC236}">
                <a16:creationId xmlns:a16="http://schemas.microsoft.com/office/drawing/2014/main" id="{2C7760D8-5BD4-DCF3-3095-B2FFD0B6AF65}"/>
              </a:ext>
            </a:extLst>
          </p:cNvPr>
          <p:cNvSpPr/>
          <p:nvPr/>
        </p:nvSpPr>
        <p:spPr>
          <a:xfrm>
            <a:off x="838200" y="3078956"/>
            <a:ext cx="3526631" cy="1907382"/>
          </a:xfrm>
          <a:prstGeom prst="roundRect">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How many factor groups should be categorized  ? </a:t>
            </a:r>
          </a:p>
          <a:p>
            <a:pPr algn="ctr"/>
            <a:r>
              <a:rPr lang="en-US" dirty="0">
                <a:solidFill>
                  <a:schemeClr val="tx1"/>
                </a:solidFill>
              </a:rPr>
              <a:t>Initial </a:t>
            </a:r>
            <a:r>
              <a:rPr lang="en-US" dirty="0" err="1">
                <a:solidFill>
                  <a:schemeClr val="tx1"/>
                </a:solidFill>
              </a:rPr>
              <a:t>Elgenvalues</a:t>
            </a:r>
            <a:r>
              <a:rPr lang="en-US" dirty="0">
                <a:solidFill>
                  <a:schemeClr val="tx1"/>
                </a:solidFill>
              </a:rPr>
              <a:t> &gt;1</a:t>
            </a:r>
            <a:endParaRPr lang="en-GB" dirty="0">
              <a:solidFill>
                <a:schemeClr val="tx1"/>
              </a:solidFill>
            </a:endParaRPr>
          </a:p>
        </p:txBody>
      </p:sp>
      <p:graphicFrame>
        <p:nvGraphicFramePr>
          <p:cNvPr id="9" name="Chart 8">
            <a:extLst>
              <a:ext uri="{FF2B5EF4-FFF2-40B4-BE49-F238E27FC236}">
                <a16:creationId xmlns:a16="http://schemas.microsoft.com/office/drawing/2014/main" id="{00E94E4C-CDF4-507A-B98C-F31BC959ED7E}"/>
              </a:ext>
            </a:extLst>
          </p:cNvPr>
          <p:cNvGraphicFramePr/>
          <p:nvPr/>
        </p:nvGraphicFramePr>
        <p:xfrm>
          <a:off x="4607719" y="1228725"/>
          <a:ext cx="6522244" cy="4371975"/>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550743619"/>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2" name="Picture 11">
            <a:extLst>
              <a:ext uri="{FF2B5EF4-FFF2-40B4-BE49-F238E27FC236}">
                <a16:creationId xmlns:a16="http://schemas.microsoft.com/office/drawing/2014/main" id="{09778D14-C52D-49FA-F665-1AF338C9B808}"/>
              </a:ext>
            </a:extLst>
          </p:cNvPr>
          <p:cNvPicPr>
            <a:picLocks noChangeAspect="1"/>
          </p:cNvPicPr>
          <p:nvPr/>
        </p:nvPicPr>
        <p:blipFill>
          <a:blip r:embed="rId5"/>
          <a:stretch>
            <a:fillRect/>
          </a:stretch>
        </p:blipFill>
        <p:spPr>
          <a:xfrm>
            <a:off x="357188" y="438150"/>
            <a:ext cx="5505450" cy="54387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F2CF376A-97C8-7AA0-3641-142ACAF61815}"/>
              </a:ext>
            </a:extLst>
          </p:cNvPr>
          <p:cNvPicPr>
            <a:picLocks noChangeAspect="1"/>
          </p:cNvPicPr>
          <p:nvPr/>
        </p:nvPicPr>
        <p:blipFill>
          <a:blip r:embed="rId6"/>
          <a:stretch>
            <a:fillRect/>
          </a:stretch>
        </p:blipFill>
        <p:spPr>
          <a:xfrm>
            <a:off x="6229350" y="366712"/>
            <a:ext cx="5505450" cy="5581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18730478"/>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B22A5D7-BDC0-8794-E446-D3FF556CEAE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9885C9-420B-666D-53E8-568D0B2E894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9556306-794A-D233-71C6-CA8F0B087F0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D0438AF-E1B9-30CC-688E-17314485005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7C3CACA-C504-6F61-3E04-6A22E2C716E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3" name="Picture 2">
            <a:extLst>
              <a:ext uri="{FF2B5EF4-FFF2-40B4-BE49-F238E27FC236}">
                <a16:creationId xmlns:a16="http://schemas.microsoft.com/office/drawing/2014/main" id="{F553E5AC-A279-8F1B-0173-49D468B6FDBB}"/>
              </a:ext>
            </a:extLst>
          </p:cNvPr>
          <p:cNvPicPr>
            <a:picLocks noChangeAspect="1"/>
          </p:cNvPicPr>
          <p:nvPr/>
        </p:nvPicPr>
        <p:blipFill>
          <a:blip r:embed="rId5"/>
          <a:stretch>
            <a:fillRect/>
          </a:stretch>
        </p:blipFill>
        <p:spPr>
          <a:xfrm>
            <a:off x="5152445" y="192027"/>
            <a:ext cx="6134680" cy="5995987"/>
          </a:xfrm>
          <a:prstGeom prst="rect">
            <a:avLst/>
          </a:prstGeom>
        </p:spPr>
      </p:pic>
      <p:sp>
        <p:nvSpPr>
          <p:cNvPr id="9" name="Rectangle: Rounded Corners 8">
            <a:extLst>
              <a:ext uri="{FF2B5EF4-FFF2-40B4-BE49-F238E27FC236}">
                <a16:creationId xmlns:a16="http://schemas.microsoft.com/office/drawing/2014/main" id="{5F91A421-F96D-4FA3-25F3-86D7492771F6}"/>
              </a:ext>
            </a:extLst>
          </p:cNvPr>
          <p:cNvSpPr/>
          <p:nvPr/>
        </p:nvSpPr>
        <p:spPr>
          <a:xfrm>
            <a:off x="521494" y="1493044"/>
            <a:ext cx="4336256" cy="19359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Identify those factors with low factor loadings </a:t>
            </a:r>
            <a:endParaRPr lang="en-GB" sz="3200" dirty="0"/>
          </a:p>
        </p:txBody>
      </p:sp>
    </p:spTree>
    <p:extLst>
      <p:ext uri="{BB962C8B-B14F-4D97-AF65-F5344CB8AC3E}">
        <p14:creationId xmlns:p14="http://schemas.microsoft.com/office/powerpoint/2010/main" val="2809414443"/>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p:txBody>
          <a:bodyPr/>
          <a:lstStyle/>
          <a:p>
            <a:r>
              <a:rPr lang="en-US" dirty="0"/>
              <a:t>Factor analysis</a:t>
            </a:r>
            <a:endParaRPr lang="en-GB" dirty="0"/>
          </a:p>
        </p:txBody>
      </p:sp>
      <p:sp>
        <p:nvSpPr>
          <p:cNvPr id="3" name="Content Placeholder 2">
            <a:extLst>
              <a:ext uri="{FF2B5EF4-FFF2-40B4-BE49-F238E27FC236}">
                <a16:creationId xmlns:a16="http://schemas.microsoft.com/office/drawing/2014/main" id="{7A9289A7-EE77-7CFB-4F19-69525B383C63}"/>
              </a:ext>
            </a:extLst>
          </p:cNvPr>
          <p:cNvSpPr>
            <a:spLocks noGrp="1"/>
          </p:cNvSpPr>
          <p:nvPr>
            <p:ph idx="1"/>
          </p:nvPr>
        </p:nvSpPr>
        <p:spPr>
          <a:xfrm>
            <a:off x="838200" y="1825625"/>
            <a:ext cx="10515600" cy="2739231"/>
          </a:xfrm>
        </p:spPr>
        <p:txBody>
          <a:bodyPr/>
          <a:lstStyle/>
          <a:p>
            <a:pPr marL="0" indent="0">
              <a:buNone/>
            </a:pPr>
            <a:r>
              <a:rPr lang="en-US" sz="4000" dirty="0"/>
              <a:t>How to facilitate the groupings ? </a:t>
            </a:r>
          </a:p>
          <a:p>
            <a:pPr marL="0" indent="0">
              <a:buNone/>
            </a:pPr>
            <a:endParaRPr lang="en-US" sz="4000" dirty="0"/>
          </a:p>
          <a:p>
            <a:pPr marL="0" indent="0">
              <a:buNone/>
            </a:pPr>
            <a:r>
              <a:rPr lang="en-US" sz="4000" dirty="0"/>
              <a:t>Exclude those factor loadings and re-run the factor analysis again.</a:t>
            </a:r>
          </a:p>
          <a:p>
            <a:pPr marL="0" indent="0">
              <a:buNone/>
            </a:pPr>
            <a:endParaRPr lang="en-US" sz="4000" dirty="0"/>
          </a:p>
          <a:p>
            <a:pPr marL="0" indent="0">
              <a:buNone/>
            </a:pPr>
            <a:endParaRPr lang="en-US" sz="4000" dirty="0"/>
          </a:p>
          <a:p>
            <a:pPr marL="0" indent="0">
              <a:buNone/>
            </a:pPr>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73871026"/>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7F7BE-60D8-4E99-8860-6058543D0C34}"/>
              </a:ext>
            </a:extLst>
          </p:cNvPr>
          <p:cNvSpPr>
            <a:spLocks noGrp="1"/>
          </p:cNvSpPr>
          <p:nvPr>
            <p:ph type="title"/>
          </p:nvPr>
        </p:nvSpPr>
        <p:spPr>
          <a:xfrm>
            <a:off x="902494" y="1229520"/>
            <a:ext cx="3633788" cy="1027906"/>
          </a:xfrm>
        </p:spPr>
        <p:txBody>
          <a:bodyPr>
            <a:normAutofit fontScale="90000"/>
          </a:bodyPr>
          <a:lstStyle/>
          <a:p>
            <a:r>
              <a:rPr lang="en-US" dirty="0"/>
              <a:t>Factor analysis</a:t>
            </a:r>
            <a:br>
              <a:rPr lang="en-US" dirty="0"/>
            </a:br>
            <a:endParaRPr lang="en-GB" dirty="0"/>
          </a:p>
        </p:txBody>
      </p:sp>
      <p:grpSp>
        <p:nvGrpSpPr>
          <p:cNvPr id="4" name="Group 3">
            <a:extLst>
              <a:ext uri="{FF2B5EF4-FFF2-40B4-BE49-F238E27FC236}">
                <a16:creationId xmlns:a16="http://schemas.microsoft.com/office/drawing/2014/main" id="{093B74C2-1262-0B41-8EB6-F0FC4A201C9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D509FB9-C86A-2639-0E4B-AFE40CEB436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D4706E-DDD3-C441-730C-E0E4A2B9D3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A64EC4C-4787-D45E-F4E5-863322D851F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DC03BDA-F4FA-3152-7EB8-C6A8B4C3325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2" name="Picture 11">
            <a:extLst>
              <a:ext uri="{FF2B5EF4-FFF2-40B4-BE49-F238E27FC236}">
                <a16:creationId xmlns:a16="http://schemas.microsoft.com/office/drawing/2014/main" id="{5D4F9154-BD1C-C7AD-B29B-E9384DAB6882}"/>
              </a:ext>
            </a:extLst>
          </p:cNvPr>
          <p:cNvPicPr>
            <a:picLocks noChangeAspect="1"/>
          </p:cNvPicPr>
          <p:nvPr/>
        </p:nvPicPr>
        <p:blipFill>
          <a:blip r:embed="rId5"/>
          <a:stretch>
            <a:fillRect/>
          </a:stretch>
        </p:blipFill>
        <p:spPr>
          <a:xfrm>
            <a:off x="6003681" y="429417"/>
            <a:ext cx="5612055" cy="5689731"/>
          </a:xfrm>
          <a:prstGeom prst="rect">
            <a:avLst/>
          </a:prstGeom>
        </p:spPr>
      </p:pic>
      <p:sp>
        <p:nvSpPr>
          <p:cNvPr id="13" name="Title 1">
            <a:extLst>
              <a:ext uri="{FF2B5EF4-FFF2-40B4-BE49-F238E27FC236}">
                <a16:creationId xmlns:a16="http://schemas.microsoft.com/office/drawing/2014/main" id="{4900FA5E-0E19-3969-47DA-7540C24E20F4}"/>
              </a:ext>
            </a:extLst>
          </p:cNvPr>
          <p:cNvSpPr txBox="1">
            <a:spLocks/>
          </p:cNvSpPr>
          <p:nvPr/>
        </p:nvSpPr>
        <p:spPr>
          <a:xfrm>
            <a:off x="814987" y="2915047"/>
            <a:ext cx="4878582" cy="2142728"/>
          </a:xfrm>
          <a:prstGeom prst="rect">
            <a:avLst/>
          </a:prstGeom>
        </p:spPr>
        <p:txBody>
          <a:bodyPr vert="horz" lIns="91440" tIns="45720" rIns="91440" bIns="45720" rtlCol="0" anchor="ctr">
            <a:normAutofit fontScale="4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800" dirty="0"/>
              <a:t>Groupings after excluding those factor loadings below 0.4</a:t>
            </a:r>
            <a:br>
              <a:rPr lang="en-US" dirty="0"/>
            </a:br>
            <a:endParaRPr lang="en-GB" dirty="0"/>
          </a:p>
        </p:txBody>
      </p:sp>
    </p:spTree>
    <p:extLst>
      <p:ext uri="{BB962C8B-B14F-4D97-AF65-F5344CB8AC3E}">
        <p14:creationId xmlns:p14="http://schemas.microsoft.com/office/powerpoint/2010/main" val="2112813224"/>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71465" y="476672"/>
            <a:ext cx="7467817" cy="689496"/>
          </a:xfrm>
        </p:spPr>
        <p:txBody>
          <a:bodyPr>
            <a:normAutofit fontScale="92500" lnSpcReduction="20000"/>
          </a:bodyPr>
          <a:lstStyle/>
          <a:p>
            <a:r>
              <a:rPr lang="en-GB" dirty="0"/>
              <a:t>C) Or we can run a Principal Component Analysis (PCA)</a:t>
            </a:r>
          </a:p>
          <a:p>
            <a:endParaRPr lang="en-GB" dirty="0"/>
          </a:p>
          <a:p>
            <a:endParaRPr lang="en-GB" dirty="0"/>
          </a:p>
        </p:txBody>
      </p:sp>
      <p:sp>
        <p:nvSpPr>
          <p:cNvPr id="4" name="Rectangle 3"/>
          <p:cNvSpPr/>
          <p:nvPr/>
        </p:nvSpPr>
        <p:spPr>
          <a:xfrm>
            <a:off x="3719737" y="980728"/>
            <a:ext cx="7723911" cy="5262979"/>
          </a:xfrm>
          <a:prstGeom prst="rect">
            <a:avLst/>
          </a:prstGeom>
        </p:spPr>
        <p:txBody>
          <a:bodyPr wrap="square">
            <a:spAutoFit/>
          </a:bodyPr>
          <a:lstStyle/>
          <a:p>
            <a:r>
              <a:rPr lang="en-GB" sz="1600" dirty="0">
                <a:solidFill>
                  <a:srgbClr val="111111"/>
                </a:solidFill>
                <a:latin typeface="Trebuchet MS" panose="020B0603020202020204" pitchFamily="34" charset="0"/>
              </a:rPr>
              <a:t>A PCA reduces a larger set of variables to one or more  index variables which are called components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In essence it extracts a linear composite variable from observed variables.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PCA tries to achieve the optimal number of components, the optimal choice of measured variables for each component, and the optimal weights. </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Principal Components are</a:t>
            </a:r>
            <a:r>
              <a:rPr lang="en-GB" sz="1600" dirty="0"/>
              <a:t> the underlying structure in the data. They are the directions where there is the most variance, the directions where the data is most spread out. </a:t>
            </a:r>
            <a:endParaRPr lang="en-GB" sz="1600" dirty="0">
              <a:solidFill>
                <a:srgbClr val="111111"/>
              </a:solidFill>
              <a:latin typeface="Trebuchet MS" panose="020B0603020202020204" pitchFamily="34" charset="0"/>
            </a:endParaRP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PCA requires a large sample size, 200 upwards for good results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If different scales, use the correlation matrix.</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Use Kaiser-Meyer-</a:t>
            </a:r>
            <a:r>
              <a:rPr lang="en-GB" sz="1600" dirty="0" err="1">
                <a:solidFill>
                  <a:srgbClr val="111111"/>
                </a:solidFill>
                <a:latin typeface="Trebuchet MS" panose="020B0603020202020204" pitchFamily="34" charset="0"/>
              </a:rPr>
              <a:t>Olkin</a:t>
            </a:r>
            <a:r>
              <a:rPr lang="en-GB" sz="1600" dirty="0">
                <a:solidFill>
                  <a:srgbClr val="111111"/>
                </a:solidFill>
                <a:latin typeface="Trebuchet MS" panose="020B0603020202020204" pitchFamily="34" charset="0"/>
              </a:rPr>
              <a:t> (KMO) Measure to establish sample adequacy ( value should be larger than 0.6 and as close to one as possible)</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Use Bartlett’s test to reject the null hypothesis that the correlation matrix is an identity matrix, i.e. all diagonal elements are 1 and all of diagonal elements are 0. To reject this your p value should be significant.</a:t>
            </a:r>
          </a:p>
        </p:txBody>
      </p:sp>
      <p:pic>
        <p:nvPicPr>
          <p:cNvPr id="5122" name="Picture 2" descr="https://i2.wp.com/www.theanalysisfactor.com/wp-content/uploads/2016/09/KGM_Sept2016_Image1.png?resize=383%2C3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385" y="1916832"/>
            <a:ext cx="2898437" cy="2376264"/>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17EFF4EB-57BA-36EC-B708-1669B1F2923D}"/>
              </a:ext>
            </a:extLst>
          </p:cNvPr>
          <p:cNvGrpSpPr/>
          <p:nvPr/>
        </p:nvGrpSpPr>
        <p:grpSpPr>
          <a:xfrm>
            <a:off x="47767" y="6243707"/>
            <a:ext cx="12192000" cy="669986"/>
            <a:chOff x="0" y="5578608"/>
            <a:chExt cx="12192000" cy="1279393"/>
          </a:xfrm>
        </p:grpSpPr>
        <p:pic>
          <p:nvPicPr>
            <p:cNvPr id="5" name="Picture 4">
              <a:extLst>
                <a:ext uri="{FF2B5EF4-FFF2-40B4-BE49-F238E27FC236}">
                  <a16:creationId xmlns:a16="http://schemas.microsoft.com/office/drawing/2014/main" id="{B583B9FE-4F0F-C222-1FA7-9C7475BB21C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CAD1C49-2117-A558-BF5B-447457EE94B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CC36860A-259B-3683-C624-0458F670F9C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FBAC58B-CF4F-815A-2863-1780D180EF8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325600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9456" y="1052736"/>
            <a:ext cx="9751060" cy="4267200"/>
          </a:xfrm>
        </p:spPr>
        <p:txBody>
          <a:bodyPr/>
          <a:lstStyle/>
          <a:p>
            <a:r>
              <a:rPr lang="en-GB" dirty="0"/>
              <a:t>Run a PCA on the HBAT data set. Include all metric (interval) variables</a:t>
            </a:r>
          </a:p>
          <a:p>
            <a:r>
              <a:rPr lang="en-GB" dirty="0"/>
              <a:t>Use the correlation matrix as not all scales are the same.</a:t>
            </a:r>
          </a:p>
          <a:p>
            <a:r>
              <a:rPr lang="en-GB" dirty="0"/>
              <a:t>Ensure you tick the box for Scree plot</a:t>
            </a:r>
          </a:p>
          <a:p>
            <a:r>
              <a:rPr lang="en-GB" dirty="0"/>
              <a:t>Use Direct </a:t>
            </a:r>
            <a:r>
              <a:rPr lang="en-GB" dirty="0" err="1"/>
              <a:t>Oblim</a:t>
            </a:r>
            <a:r>
              <a:rPr lang="en-GB" dirty="0"/>
              <a:t> as a rotation method (as in the social sciences we need to assume that constructs are to some extent interrelated)</a:t>
            </a:r>
          </a:p>
          <a:p>
            <a:r>
              <a:rPr lang="en-GB" dirty="0"/>
              <a:t>Save components with Eigenvalues over 1 </a:t>
            </a:r>
          </a:p>
        </p:txBody>
      </p:sp>
      <p:grpSp>
        <p:nvGrpSpPr>
          <p:cNvPr id="3" name="Group 2">
            <a:extLst>
              <a:ext uri="{FF2B5EF4-FFF2-40B4-BE49-F238E27FC236}">
                <a16:creationId xmlns:a16="http://schemas.microsoft.com/office/drawing/2014/main" id="{EC70A9AC-A381-0146-E04F-58378FF75FCE}"/>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396C0D9C-578B-5FD1-F6A4-7923B2F9A18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5731625D-1987-1DE0-CC1C-4691F96D102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62D996B4-499F-0D4B-9DBD-43F1AE9A5F5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5B6E1151-8C9A-CEE7-9B5E-25A4BC0ACFE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69969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2792" y="1069629"/>
            <a:ext cx="9751060" cy="4267200"/>
          </a:xfrm>
        </p:spPr>
        <p:txBody>
          <a:bodyPr/>
          <a:lstStyle/>
          <a:p>
            <a:pPr marL="0" indent="0">
              <a:buNone/>
            </a:pPr>
            <a:r>
              <a:rPr lang="en-GB" dirty="0">
                <a:latin typeface="Trebuchet MS" panose="020B0603020202020204" pitchFamily="34" charset="0"/>
              </a:rPr>
              <a:t>Principal Component Analysis looks for the axis in data where the variance is highest, i.e. data is most spread out</a:t>
            </a:r>
          </a:p>
        </p:txBody>
      </p:sp>
      <p:sp>
        <p:nvSpPr>
          <p:cNvPr id="3" name="Title 2"/>
          <p:cNvSpPr>
            <a:spLocks noGrp="1"/>
          </p:cNvSpPr>
          <p:nvPr>
            <p:ph type="title"/>
          </p:nvPr>
        </p:nvSpPr>
        <p:spPr>
          <a:xfrm>
            <a:off x="692793" y="49427"/>
            <a:ext cx="4587497" cy="908968"/>
          </a:xfrm>
        </p:spPr>
        <p:txBody>
          <a:bodyPr>
            <a:normAutofit fontScale="90000"/>
          </a:bodyPr>
          <a:lstStyle/>
          <a:p>
            <a:r>
              <a:rPr lang="en-GB" dirty="0"/>
              <a:t>Interpreting Output</a:t>
            </a:r>
          </a:p>
        </p:txBody>
      </p:sp>
      <p:pic>
        <p:nvPicPr>
          <p:cNvPr id="6146" name="Picture 2" descr="https://georgemdallas.files.wordpress.com/2013/10/pca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96652" y="2048359"/>
            <a:ext cx="4486373" cy="230973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ttps://georgemdallas.files.wordpress.com/2013/10/pca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792" y="2107394"/>
            <a:ext cx="4750880" cy="244591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862317" y="4156689"/>
            <a:ext cx="8015970" cy="2031325"/>
          </a:xfrm>
          <a:prstGeom prst="rect">
            <a:avLst/>
          </a:prstGeom>
        </p:spPr>
        <p:txBody>
          <a:bodyPr wrap="square">
            <a:spAutoFit/>
          </a:bodyPr>
          <a:lstStyle/>
          <a:p>
            <a:pPr fontAlgn="base"/>
            <a:r>
              <a:rPr lang="en-GB" b="1" dirty="0">
                <a:solidFill>
                  <a:srgbClr val="242D36"/>
                </a:solidFill>
                <a:latin typeface="Trebuchet MS" panose="020B0603020202020204" pitchFamily="34" charset="0"/>
              </a:rPr>
              <a:t>Eigenvectors and Eigenvalues</a:t>
            </a:r>
          </a:p>
          <a:p>
            <a:pPr fontAlgn="base"/>
            <a:endParaRPr lang="en-GB" b="1" dirty="0">
              <a:solidFill>
                <a:srgbClr val="242D36"/>
              </a:solidFill>
              <a:latin typeface="Trebuchet MS" panose="020B0603020202020204" pitchFamily="34" charset="0"/>
            </a:endParaRPr>
          </a:p>
          <a:p>
            <a:pPr fontAlgn="base"/>
            <a:r>
              <a:rPr lang="en-GB" dirty="0">
                <a:latin typeface="Trebuchet MS" panose="020B0603020202020204" pitchFamily="34" charset="0"/>
              </a:rPr>
              <a:t>The axis with the widest variance is called the </a:t>
            </a:r>
            <a:r>
              <a:rPr lang="en-GB" b="1" dirty="0">
                <a:latin typeface="Trebuchet MS" panose="020B0603020202020204" pitchFamily="34" charset="0"/>
              </a:rPr>
              <a:t>Eigenvector</a:t>
            </a:r>
            <a:r>
              <a:rPr lang="en-GB" dirty="0">
                <a:latin typeface="Trebuchet MS" panose="020B0603020202020204" pitchFamily="34" charset="0"/>
              </a:rPr>
              <a:t>. It is a direction, and does not change even if the data is transformed, e.g. scaled. Each Eigenvector has an </a:t>
            </a:r>
            <a:r>
              <a:rPr lang="en-GB" b="1" dirty="0">
                <a:latin typeface="Trebuchet MS" panose="020B0603020202020204" pitchFamily="34" charset="0"/>
              </a:rPr>
              <a:t>Eigenvalue </a:t>
            </a:r>
            <a:r>
              <a:rPr lang="en-GB" dirty="0">
                <a:latin typeface="Trebuchet MS" panose="020B0603020202020204" pitchFamily="34" charset="0"/>
              </a:rPr>
              <a:t>which shows how much variance there is in the data in that direction (how spread out the data is on the line)</a:t>
            </a:r>
            <a:r>
              <a:rPr lang="en-GB" dirty="0">
                <a:latin typeface="Source Sans Pro"/>
              </a:rPr>
              <a:t>. The eigenvector with the highest eigenvalue is therefore the principal component.</a:t>
            </a:r>
          </a:p>
        </p:txBody>
      </p:sp>
      <p:sp>
        <p:nvSpPr>
          <p:cNvPr id="5" name="Rectangle 4"/>
          <p:cNvSpPr/>
          <p:nvPr/>
        </p:nvSpPr>
        <p:spPr>
          <a:xfrm>
            <a:off x="7392144" y="49427"/>
            <a:ext cx="3814962" cy="707886"/>
          </a:xfrm>
          <a:prstGeom prst="rect">
            <a:avLst/>
          </a:prstGeom>
        </p:spPr>
        <p:txBody>
          <a:bodyPr wrap="square">
            <a:spAutoFit/>
          </a:bodyPr>
          <a:lstStyle/>
          <a:p>
            <a:r>
              <a:rPr lang="en-GB" sz="1000" dirty="0">
                <a:hlinkClick r:id="rId4"/>
              </a:rPr>
              <a:t>Adapted from: https://georgemdallas.wordpress.com/2013/10/30/principal-component-analysis-4-dummies-eigenvectors-eigenvalues-and-dimension-reduction/</a:t>
            </a:r>
            <a:endParaRPr lang="en-GB" sz="1000" dirty="0"/>
          </a:p>
        </p:txBody>
      </p:sp>
      <p:grpSp>
        <p:nvGrpSpPr>
          <p:cNvPr id="6" name="Group 5">
            <a:extLst>
              <a:ext uri="{FF2B5EF4-FFF2-40B4-BE49-F238E27FC236}">
                <a16:creationId xmlns:a16="http://schemas.microsoft.com/office/drawing/2014/main" id="{FA3F7561-2CF6-2080-7C25-ACF763093F55}"/>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56A6A9D0-7096-5FF9-E8E5-65AA652056F3}"/>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CBB88262-18D7-4A5B-AEB9-6422F19416F0}"/>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01614AC2-D9CD-CB4E-B11C-B8A3ADD955BF}"/>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194E33EE-15FE-914F-E550-5134BADC2AA5}"/>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9098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27448" y="1484783"/>
            <a:ext cx="10088240" cy="4551685"/>
          </a:xfrm>
        </p:spPr>
        <p:txBody>
          <a:bodyPr/>
          <a:lstStyle/>
          <a:p>
            <a:pPr marL="0" indent="0">
              <a:buNone/>
            </a:pPr>
            <a:r>
              <a:rPr lang="en-GB" dirty="0"/>
              <a:t>The number of components extracted is equal to the number of variables</a:t>
            </a:r>
          </a:p>
          <a:p>
            <a:r>
              <a:rPr lang="en-GB" dirty="0"/>
              <a:t> </a:t>
            </a:r>
            <a:r>
              <a:rPr lang="en-GB" dirty="0">
                <a:solidFill>
                  <a:srgbClr val="FF0000"/>
                </a:solidFill>
              </a:rPr>
              <a:t>Kaiser suggested  that only components with eigenvalues of 1 and above are retained. </a:t>
            </a:r>
          </a:p>
          <a:p>
            <a:r>
              <a:rPr lang="en-GB" dirty="0"/>
              <a:t> Also  look the scree plot of the eigenvalues and identify points of inflection</a:t>
            </a:r>
          </a:p>
          <a:p>
            <a:r>
              <a:rPr lang="en-GB" dirty="0"/>
              <a:t>To look at the total variance explained by the retained factors (should be about 70%)</a:t>
            </a:r>
          </a:p>
          <a:p>
            <a:pPr marL="0" indent="0">
              <a:buNone/>
            </a:pPr>
            <a:endParaRPr lang="en-GB" dirty="0"/>
          </a:p>
        </p:txBody>
      </p:sp>
      <p:sp>
        <p:nvSpPr>
          <p:cNvPr id="3" name="Title 2"/>
          <p:cNvSpPr>
            <a:spLocks noGrp="1"/>
          </p:cNvSpPr>
          <p:nvPr>
            <p:ph type="title"/>
          </p:nvPr>
        </p:nvSpPr>
        <p:spPr>
          <a:xfrm>
            <a:off x="1127449" y="404664"/>
            <a:ext cx="9484043" cy="692944"/>
          </a:xfrm>
        </p:spPr>
        <p:txBody>
          <a:bodyPr>
            <a:normAutofit fontScale="90000"/>
          </a:bodyPr>
          <a:lstStyle/>
          <a:p>
            <a:r>
              <a:rPr lang="en-GB" dirty="0"/>
              <a:t>Interpreting Output</a:t>
            </a:r>
          </a:p>
        </p:txBody>
      </p:sp>
      <p:grpSp>
        <p:nvGrpSpPr>
          <p:cNvPr id="4" name="Group 3">
            <a:extLst>
              <a:ext uri="{FF2B5EF4-FFF2-40B4-BE49-F238E27FC236}">
                <a16:creationId xmlns:a16="http://schemas.microsoft.com/office/drawing/2014/main" id="{44BCA9CD-54A8-CCFA-2868-1EF6CBD9DD2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271BB5D-8BED-7D22-0A52-C754DC40148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4CA53E7-E73E-9D81-8D38-750CF6D3CFD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57208B4-7121-6047-BE55-6A912A361AA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ACA5603-F08A-476D-E93C-E9A524824A5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385519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594BE-AD74-D744-BE3D-B1DF8E2A9192}"/>
              </a:ext>
            </a:extLst>
          </p:cNvPr>
          <p:cNvSpPr>
            <a:spLocks noGrp="1"/>
          </p:cNvSpPr>
          <p:nvPr>
            <p:ph idx="1"/>
          </p:nvPr>
        </p:nvSpPr>
        <p:spPr>
          <a:xfrm>
            <a:off x="838200" y="1825625"/>
            <a:ext cx="10515600" cy="1440911"/>
          </a:xfrm>
        </p:spPr>
        <p:txBody>
          <a:bodyPr>
            <a:normAutofit/>
          </a:bodyPr>
          <a:lstStyle/>
          <a:p>
            <a:pPr marL="0" indent="0">
              <a:buNone/>
            </a:pPr>
            <a:r>
              <a:rPr lang="en-US" sz="3600" dirty="0"/>
              <a:t>Activity</a:t>
            </a:r>
            <a:endParaRPr lang="en-GB" sz="3600" dirty="0"/>
          </a:p>
        </p:txBody>
      </p:sp>
    </p:spTree>
    <p:extLst>
      <p:ext uri="{BB962C8B-B14F-4D97-AF65-F5344CB8AC3E}">
        <p14:creationId xmlns:p14="http://schemas.microsoft.com/office/powerpoint/2010/main" val="356028181"/>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973D0-FA24-BA45-BBAC-5DD1AF83C9D4}"/>
              </a:ext>
            </a:extLst>
          </p:cNvPr>
          <p:cNvSpPr>
            <a:spLocks noGrp="1"/>
          </p:cNvSpPr>
          <p:nvPr>
            <p:ph type="title"/>
          </p:nvPr>
        </p:nvSpPr>
        <p:spPr>
          <a:xfrm>
            <a:off x="890337" y="640080"/>
            <a:ext cx="4421365" cy="3566160"/>
          </a:xfrm>
        </p:spPr>
        <p:txBody>
          <a:bodyPr vert="horz" lIns="91440" tIns="45720" rIns="91440" bIns="45720" rtlCol="0" anchor="b">
            <a:normAutofit/>
          </a:bodyPr>
          <a:lstStyle/>
          <a:p>
            <a:r>
              <a:rPr lang="en-US" sz="5400" dirty="0"/>
              <a:t>Way forward T-Test and ANOVA</a:t>
            </a:r>
          </a:p>
        </p:txBody>
      </p:sp>
      <p:pic>
        <p:nvPicPr>
          <p:cNvPr id="5" name="Picture 4" descr="Bubble sheet test paper and pencil">
            <a:extLst>
              <a:ext uri="{FF2B5EF4-FFF2-40B4-BE49-F238E27FC236}">
                <a16:creationId xmlns:a16="http://schemas.microsoft.com/office/drawing/2014/main" id="{2A80DDF1-D275-7B66-E3A6-D9B7B88F7C41}"/>
              </a:ext>
            </a:extLst>
          </p:cNvPr>
          <p:cNvPicPr>
            <a:picLocks noChangeAspect="1"/>
          </p:cNvPicPr>
          <p:nvPr/>
        </p:nvPicPr>
        <p:blipFill>
          <a:blip r:embed="rId2"/>
          <a:srcRect l="348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5175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4DB68E-6169-8825-A641-51076D044A75}"/>
              </a:ext>
            </a:extLst>
          </p:cNvPr>
          <p:cNvPicPr>
            <a:picLocks noChangeAspect="1"/>
          </p:cNvPicPr>
          <p:nvPr/>
        </p:nvPicPr>
        <p:blipFill>
          <a:blip r:embed="rId2"/>
          <a:srcRect t="3244" r="1" b="1"/>
          <a:stretch>
            <a:fillRect/>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2635163744"/>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6392583" y="501651"/>
            <a:ext cx="4434720" cy="1716255"/>
          </a:xfrm>
        </p:spPr>
        <p:txBody>
          <a:bodyPr vert="horz" lIns="91440" tIns="45720" rIns="91440" bIns="45720" rtlCol="0" anchor="b">
            <a:normAutofit/>
          </a:bodyPr>
          <a:lstStyle/>
          <a:p>
            <a:pPr algn="l"/>
            <a:r>
              <a:rPr lang="en-US" sz="3900" kern="1200">
                <a:solidFill>
                  <a:schemeClr val="tx1"/>
                </a:solidFill>
                <a:latin typeface="+mj-lt"/>
                <a:ea typeface="+mj-ea"/>
                <a:cs typeface="+mj-cs"/>
              </a:rPr>
              <a:t>LCDB7011 Quantitative Research Methods</a:t>
            </a:r>
          </a:p>
        </p:txBody>
      </p:sp>
      <p:pic>
        <p:nvPicPr>
          <p:cNvPr id="13" name="Picture 12">
            <a:extLst>
              <a:ext uri="{FF2B5EF4-FFF2-40B4-BE49-F238E27FC236}">
                <a16:creationId xmlns:a16="http://schemas.microsoft.com/office/drawing/2014/main" id="{D920387D-C646-97ED-0C7A-0A9A1F5A7412}"/>
              </a:ext>
            </a:extLst>
          </p:cNvPr>
          <p:cNvPicPr>
            <a:picLocks noChangeAspect="1"/>
          </p:cNvPicPr>
          <p:nvPr/>
        </p:nvPicPr>
        <p:blipFill>
          <a:blip r:embed="rId2"/>
          <a:srcRect t="14379" b="1763"/>
          <a:stretch>
            <a:fillRect/>
          </a:stretch>
        </p:blipFill>
        <p:spPr>
          <a:xfrm>
            <a:off x="279143" y="299508"/>
            <a:ext cx="5221625" cy="3010397"/>
          </a:xfrm>
          <a:prstGeom prst="rect">
            <a:avLst/>
          </a:prstGeom>
        </p:spPr>
      </p:pic>
      <p:pic>
        <p:nvPicPr>
          <p:cNvPr id="12" name="Picture 11">
            <a:extLst>
              <a:ext uri="{FF2B5EF4-FFF2-40B4-BE49-F238E27FC236}">
                <a16:creationId xmlns:a16="http://schemas.microsoft.com/office/drawing/2014/main" id="{B62C4137-7AAC-47F2-DE05-5DDFE050548F}"/>
              </a:ext>
            </a:extLst>
          </p:cNvPr>
          <p:cNvPicPr>
            <a:picLocks noChangeAspect="1"/>
          </p:cNvPicPr>
          <p:nvPr/>
        </p:nvPicPr>
        <p:blipFill>
          <a:blip r:embed="rId3"/>
          <a:srcRect t="18056" r="1976" b="3315"/>
          <a:stretch>
            <a:fillRect/>
          </a:stretch>
        </p:blipFill>
        <p:spPr>
          <a:xfrm>
            <a:off x="279144" y="3826276"/>
            <a:ext cx="5118480" cy="2732216"/>
          </a:xfrm>
          <a:prstGeom prst="rect">
            <a:avLst/>
          </a:prstGeom>
        </p:spPr>
      </p:pic>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6392583" y="2645922"/>
            <a:ext cx="4434721" cy="3710427"/>
          </a:xfrm>
        </p:spPr>
        <p:txBody>
          <a:bodyPr vert="horz" lIns="91440" tIns="45720" rIns="91440" bIns="45720" rtlCol="0" anchor="t">
            <a:normAutofit/>
          </a:bodyPr>
          <a:lstStyle/>
          <a:p>
            <a:pPr indent="-228600" algn="l">
              <a:buFont typeface="Arial" panose="020B0604020202020204" pitchFamily="34" charset="0"/>
              <a:buChar char="•"/>
            </a:pPr>
            <a:r>
              <a:rPr lang="en-US" sz="2000" dirty="0">
                <a:solidFill>
                  <a:schemeClr val="tx1">
                    <a:alpha val="80000"/>
                  </a:schemeClr>
                </a:solidFill>
              </a:rPr>
              <a:t>Week 8&amp;9</a:t>
            </a:r>
          </a:p>
          <a:p>
            <a:pPr indent="-228600" algn="l">
              <a:buFont typeface="Arial" panose="020B0604020202020204" pitchFamily="34" charset="0"/>
              <a:buChar char="•"/>
            </a:pPr>
            <a:r>
              <a:rPr lang="en-US" sz="2000" dirty="0">
                <a:solidFill>
                  <a:schemeClr val="tx1">
                    <a:alpha val="80000"/>
                  </a:schemeClr>
                </a:solidFill>
              </a:rPr>
              <a:t>T-test and ANOVA</a:t>
            </a:r>
          </a:p>
          <a:p>
            <a:pPr indent="-228600" algn="l">
              <a:buFont typeface="Arial" panose="020B0604020202020204" pitchFamily="34" charset="0"/>
              <a:buChar char="•"/>
            </a:pPr>
            <a:endParaRPr lang="en-US" sz="2000" dirty="0">
              <a:solidFill>
                <a:schemeClr val="tx1">
                  <a:alpha val="80000"/>
                </a:schemeClr>
              </a:solidFill>
            </a:endParaRPr>
          </a:p>
          <a:p>
            <a:pPr indent="-228600" algn="l">
              <a:buFont typeface="Arial" panose="020B0604020202020204" pitchFamily="34" charset="0"/>
              <a:buChar char="•"/>
            </a:pPr>
            <a:r>
              <a:rPr lang="en-US" sz="2000" dirty="0">
                <a:solidFill>
                  <a:schemeClr val="tx1">
                    <a:alpha val="80000"/>
                  </a:schemeClr>
                </a:solidFill>
              </a:rPr>
              <a:t>Dr. Helen LEE</a:t>
            </a:r>
          </a:p>
          <a:p>
            <a:pPr indent="-228600" algn="l">
              <a:buFont typeface="Arial" panose="020B0604020202020204" pitchFamily="34" charset="0"/>
              <a:buChar char="•"/>
            </a:pPr>
            <a:endParaRPr lang="en-US" sz="2000">
              <a:solidFill>
                <a:schemeClr val="tx1">
                  <a:alpha val="80000"/>
                </a:schemeClr>
              </a:solidFill>
            </a:endParaRPr>
          </a:p>
          <a:p>
            <a:pPr indent="-228600" algn="l">
              <a:buFont typeface="Arial" panose="020B0604020202020204" pitchFamily="34" charset="0"/>
              <a:buChar char="•"/>
            </a:pPr>
            <a:endParaRPr lang="en-US" sz="2000">
              <a:solidFill>
                <a:schemeClr val="tx1">
                  <a:alpha val="80000"/>
                </a:schemeClr>
              </a:solidFill>
            </a:endParaRPr>
          </a:p>
        </p:txBody>
      </p:sp>
    </p:spTree>
    <p:extLst>
      <p:ext uri="{BB962C8B-B14F-4D97-AF65-F5344CB8AC3E}">
        <p14:creationId xmlns:p14="http://schemas.microsoft.com/office/powerpoint/2010/main" val="4252969190"/>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D32BF-713A-C4B8-5225-F00F856D1E4A}"/>
              </a:ext>
            </a:extLst>
          </p:cNvPr>
          <p:cNvSpPr>
            <a:spLocks noGrp="1"/>
          </p:cNvSpPr>
          <p:nvPr>
            <p:ph type="title"/>
          </p:nvPr>
        </p:nvSpPr>
        <p:spPr>
          <a:xfrm>
            <a:off x="694508" y="2278834"/>
            <a:ext cx="10755086" cy="1325563"/>
          </a:xfrm>
        </p:spPr>
        <p:txBody>
          <a:bodyPr/>
          <a:lstStyle/>
          <a:p>
            <a:r>
              <a:rPr lang="en-US" b="1" dirty="0">
                <a:solidFill>
                  <a:srgbClr val="002060"/>
                </a:solidFill>
              </a:rPr>
              <a:t>Assignment Submission Due : 26</a:t>
            </a:r>
            <a:r>
              <a:rPr lang="en-US" b="1" baseline="30000" dirty="0">
                <a:solidFill>
                  <a:srgbClr val="002060"/>
                </a:solidFill>
              </a:rPr>
              <a:t>th</a:t>
            </a:r>
            <a:r>
              <a:rPr lang="en-US" b="1" dirty="0">
                <a:solidFill>
                  <a:srgbClr val="002060"/>
                </a:solidFill>
              </a:rPr>
              <a:t> May 2026</a:t>
            </a:r>
            <a:endParaRPr lang="en-GB" b="1" dirty="0">
              <a:solidFill>
                <a:srgbClr val="002060"/>
              </a:solidFill>
            </a:endParaRPr>
          </a:p>
        </p:txBody>
      </p:sp>
    </p:spTree>
    <p:extLst>
      <p:ext uri="{BB962C8B-B14F-4D97-AF65-F5344CB8AC3E}">
        <p14:creationId xmlns:p14="http://schemas.microsoft.com/office/powerpoint/2010/main" val="1758848652"/>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2432" y="329406"/>
            <a:ext cx="10515600" cy="1325563"/>
          </a:xfrm>
        </p:spPr>
        <p:txBody>
          <a:bodyPr/>
          <a:lstStyle/>
          <a:p>
            <a:r>
              <a:rPr lang="en-US" dirty="0"/>
              <a:t>Agenda of the lecture  </a:t>
            </a:r>
            <a:endParaRPr lang="en-GB" dirty="0"/>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Content Placeholder 1">
            <a:extLst>
              <a:ext uri="{FF2B5EF4-FFF2-40B4-BE49-F238E27FC236}">
                <a16:creationId xmlns:a16="http://schemas.microsoft.com/office/drawing/2014/main" id="{9567D8AA-4E1E-D2CF-F885-B08B0F7762E1}"/>
              </a:ext>
            </a:extLst>
          </p:cNvPr>
          <p:cNvSpPr>
            <a:spLocks noGrp="1"/>
          </p:cNvSpPr>
          <p:nvPr>
            <p:ph idx="1"/>
          </p:nvPr>
        </p:nvSpPr>
        <p:spPr>
          <a:xfrm>
            <a:off x="838200" y="1825625"/>
            <a:ext cx="10515600" cy="3896519"/>
          </a:xfrm>
        </p:spPr>
        <p:txBody>
          <a:bodyPr/>
          <a:lstStyle/>
          <a:p>
            <a:pPr marL="0" indent="0">
              <a:buNone/>
            </a:pPr>
            <a:r>
              <a:rPr lang="en-US" sz="3200" dirty="0" err="1"/>
              <a:t>i</a:t>
            </a:r>
            <a:r>
              <a:rPr lang="en-US" sz="3200" dirty="0"/>
              <a:t>. T test </a:t>
            </a:r>
          </a:p>
          <a:p>
            <a:pPr>
              <a:buFont typeface="Wingdings" panose="05000000000000000000" pitchFamily="2" charset="2"/>
              <a:buChar char="Ø"/>
            </a:pPr>
            <a:r>
              <a:rPr lang="en-US" sz="3200" dirty="0"/>
              <a:t>Independent sample t test</a:t>
            </a:r>
          </a:p>
          <a:p>
            <a:pPr>
              <a:buFont typeface="Wingdings" panose="05000000000000000000" pitchFamily="2" charset="2"/>
              <a:buChar char="Ø"/>
            </a:pPr>
            <a:r>
              <a:rPr lang="en-US" sz="3200" dirty="0"/>
              <a:t>One way sample t test</a:t>
            </a:r>
          </a:p>
          <a:p>
            <a:pPr marL="0" indent="0">
              <a:buNone/>
            </a:pPr>
            <a:endParaRPr lang="en-US" sz="3200" dirty="0"/>
          </a:p>
          <a:p>
            <a:pPr marL="0" indent="0">
              <a:buNone/>
            </a:pPr>
            <a:r>
              <a:rPr lang="en-US" sz="3200" dirty="0"/>
              <a:t>ii. ANOVA </a:t>
            </a:r>
          </a:p>
          <a:p>
            <a:r>
              <a:rPr lang="en-US" dirty="0"/>
              <a:t>One-way ANOVA</a:t>
            </a:r>
          </a:p>
          <a:p>
            <a:r>
              <a:rPr lang="en-US" dirty="0"/>
              <a:t>Two-way ANOVA </a:t>
            </a:r>
            <a:endParaRPr lang="en-GB" dirty="0"/>
          </a:p>
        </p:txBody>
      </p:sp>
    </p:spTree>
    <p:extLst>
      <p:ext uri="{BB962C8B-B14F-4D97-AF65-F5344CB8AC3E}">
        <p14:creationId xmlns:p14="http://schemas.microsoft.com/office/powerpoint/2010/main" val="636357947"/>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755903" y="3399769"/>
            <a:ext cx="10640754" cy="775845"/>
          </a:xfrm>
        </p:spPr>
        <p:txBody>
          <a:bodyPr vert="horz" lIns="91440" tIns="45720" rIns="91440" bIns="45720" rtlCol="0" anchor="b">
            <a:normAutofit/>
          </a:bodyPr>
          <a:lstStyle/>
          <a:p>
            <a:pPr algn="ctr"/>
            <a:r>
              <a:rPr lang="en-US" sz="4000" kern="1200">
                <a:solidFill>
                  <a:schemeClr val="tx2"/>
                </a:solidFill>
                <a:latin typeface="+mj-lt"/>
                <a:ea typeface="+mj-ea"/>
                <a:cs typeface="+mj-cs"/>
              </a:rPr>
              <a:t>Independent Samples </a:t>
            </a:r>
            <a:r>
              <a:rPr lang="en-US" sz="4000" i="1" kern="1200">
                <a:solidFill>
                  <a:schemeClr val="tx2"/>
                </a:solidFill>
                <a:latin typeface="+mj-lt"/>
                <a:ea typeface="+mj-ea"/>
                <a:cs typeface="+mj-cs"/>
              </a:rPr>
              <a:t>t</a:t>
            </a:r>
            <a:r>
              <a:rPr lang="en-US" sz="4000" kern="1200">
                <a:solidFill>
                  <a:schemeClr val="tx2"/>
                </a:solidFill>
                <a:latin typeface="+mj-lt"/>
                <a:ea typeface="+mj-ea"/>
                <a:cs typeface="+mj-cs"/>
              </a:rPr>
              <a:t> Test</a:t>
            </a:r>
          </a:p>
        </p:txBody>
      </p:sp>
      <p:pic>
        <p:nvPicPr>
          <p:cNvPr id="3" name="Picture 2">
            <a:extLst>
              <a:ext uri="{FF2B5EF4-FFF2-40B4-BE49-F238E27FC236}">
                <a16:creationId xmlns:a16="http://schemas.microsoft.com/office/drawing/2014/main" id="{8289E6E9-DF12-E508-A23D-387BBB1E1A59}"/>
              </a:ext>
            </a:extLst>
          </p:cNvPr>
          <p:cNvPicPr>
            <a:picLocks noChangeAspect="1"/>
          </p:cNvPicPr>
          <p:nvPr/>
        </p:nvPicPr>
        <p:blipFill>
          <a:blip r:embed="rId2"/>
          <a:stretch>
            <a:fillRect/>
          </a:stretch>
        </p:blipFill>
        <p:spPr>
          <a:xfrm>
            <a:off x="2265931" y="320231"/>
            <a:ext cx="7598686" cy="2836567"/>
          </a:xfrm>
          <a:prstGeom prst="rect">
            <a:avLst/>
          </a:prstGeom>
        </p:spPr>
      </p:pic>
    </p:spTree>
    <p:extLst>
      <p:ext uri="{BB962C8B-B14F-4D97-AF65-F5344CB8AC3E}">
        <p14:creationId xmlns:p14="http://schemas.microsoft.com/office/powerpoint/2010/main" val="507000326"/>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Independent Samples </a:t>
            </a:r>
            <a:r>
              <a:rPr lang="en-GB" i="1" dirty="0">
                <a:solidFill>
                  <a:srgbClr val="FF0000"/>
                </a:solidFill>
              </a:rPr>
              <a:t>t</a:t>
            </a:r>
            <a:r>
              <a:rPr lang="en-GB" dirty="0">
                <a:solidFill>
                  <a:srgbClr val="FF0000"/>
                </a:solidFill>
              </a:rPr>
              <a:t> Test compares the means of two independent (separate) groups</a:t>
            </a:r>
            <a:r>
              <a:rPr lang="en-GB" dirty="0"/>
              <a:t> to find out if the associated population means are statistically significantly different. </a:t>
            </a:r>
          </a:p>
          <a:p>
            <a:r>
              <a:rPr lang="en-GB" dirty="0"/>
              <a:t>This involves two variables. The variable being tested (test variable or dependant variable) and the grouping variable (independent variable)</a:t>
            </a:r>
          </a:p>
          <a:p>
            <a:r>
              <a:rPr lang="en-GB" dirty="0"/>
              <a:t>If you want to know how the maths works, have a look here:</a:t>
            </a:r>
          </a:p>
          <a:p>
            <a:pPr marL="0" indent="0">
              <a:buNone/>
            </a:pPr>
            <a:r>
              <a:rPr lang="en-GB" dirty="0">
                <a:hlinkClick r:id="rId2"/>
              </a:rPr>
              <a:t>T-test formula</a:t>
            </a:r>
            <a:r>
              <a:rPr lang="en-GB" dirty="0"/>
              <a:t> – look at the independent samples test.</a:t>
            </a:r>
          </a:p>
        </p:txBody>
      </p:sp>
      <p:sp>
        <p:nvSpPr>
          <p:cNvPr id="3" name="Title 2"/>
          <p:cNvSpPr>
            <a:spLocks noGrp="1"/>
          </p:cNvSpPr>
          <p:nvPr>
            <p:ph type="title"/>
          </p:nvPr>
        </p:nvSpPr>
        <p:spPr/>
        <p:txBody>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821152C9-0977-BD4F-9C26-FD81EDF8461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5011ECB7-A9E1-5082-3202-202A914094B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D4E54E7-1088-458A-A069-1BE81EB2402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1F7100A-4809-4251-17B1-F788DF2A715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2990425-31BF-387D-0786-0E5E7A7AEB0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9992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1038" y="1035110"/>
            <a:ext cx="10515600" cy="5152904"/>
          </a:xfrm>
        </p:spPr>
        <p:txBody>
          <a:bodyPr>
            <a:normAutofit fontScale="92500" lnSpcReduction="10000"/>
          </a:bodyPr>
          <a:lstStyle/>
          <a:p>
            <a:r>
              <a:rPr lang="en-GB" dirty="0"/>
              <a:t>Independent sample (</a:t>
            </a:r>
            <a:r>
              <a:rPr lang="en-GB" dirty="0">
                <a:solidFill>
                  <a:srgbClr val="FF0000"/>
                </a:solidFill>
              </a:rPr>
              <a:t>Between-subjects</a:t>
            </a:r>
            <a:r>
              <a:rPr lang="en-GB" dirty="0"/>
              <a:t>)</a:t>
            </a:r>
          </a:p>
          <a:p>
            <a:r>
              <a:rPr lang="en-GB" dirty="0"/>
              <a:t>Dependent (test) variable that is </a:t>
            </a:r>
            <a:r>
              <a:rPr lang="en-GB" dirty="0">
                <a:solidFill>
                  <a:srgbClr val="FF0000"/>
                </a:solidFill>
              </a:rPr>
              <a:t>continuous</a:t>
            </a:r>
            <a:r>
              <a:rPr lang="en-GB" dirty="0"/>
              <a:t> (i.e., interval or ratio level)</a:t>
            </a:r>
          </a:p>
          <a:p>
            <a:r>
              <a:rPr lang="en-GB" dirty="0"/>
              <a:t>Independent variable that is </a:t>
            </a:r>
            <a:r>
              <a:rPr lang="en-GB" dirty="0">
                <a:solidFill>
                  <a:srgbClr val="FF0000"/>
                </a:solidFill>
              </a:rPr>
              <a:t>categorical </a:t>
            </a:r>
            <a:r>
              <a:rPr lang="en-GB" dirty="0"/>
              <a:t>(i.e., two or more groups)</a:t>
            </a:r>
          </a:p>
          <a:p>
            <a:r>
              <a:rPr lang="en-GB" dirty="0"/>
              <a:t>Independent samples/groups – no relationship between the subjects in both Random sample of data from the population</a:t>
            </a:r>
          </a:p>
          <a:p>
            <a:r>
              <a:rPr lang="en-GB" dirty="0"/>
              <a:t>Normal distribution (approximately) of the dependent variable for each group, although this is less important with larger samples</a:t>
            </a:r>
          </a:p>
          <a:p>
            <a:r>
              <a:rPr lang="en-GB" dirty="0"/>
              <a:t>Homogeneity of variances (i.e., variances approximately equal across groups)</a:t>
            </a:r>
          </a:p>
          <a:p>
            <a:r>
              <a:rPr lang="en-GB" dirty="0"/>
              <a:t>No outliers</a:t>
            </a:r>
          </a:p>
          <a:p>
            <a:r>
              <a:rPr lang="en-GB" dirty="0"/>
              <a:t>When one or more of the assumptions for the Independent Samples </a:t>
            </a:r>
            <a:r>
              <a:rPr lang="en-GB" i="1" dirty="0"/>
              <a:t>t </a:t>
            </a:r>
            <a:r>
              <a:rPr lang="en-GB" dirty="0"/>
              <a:t>Test are not met, you may want to run the nonparametric Mann-Whitney </a:t>
            </a:r>
            <a:r>
              <a:rPr lang="en-GB" i="1" dirty="0"/>
              <a:t>U</a:t>
            </a:r>
            <a:r>
              <a:rPr lang="en-GB" dirty="0"/>
              <a:t> Test instead</a:t>
            </a:r>
          </a:p>
          <a:p>
            <a:endParaRPr lang="en-GB" dirty="0"/>
          </a:p>
        </p:txBody>
      </p:sp>
      <p:sp>
        <p:nvSpPr>
          <p:cNvPr id="3" name="Title 2"/>
          <p:cNvSpPr>
            <a:spLocks noGrp="1"/>
          </p:cNvSpPr>
          <p:nvPr>
            <p:ph type="title"/>
          </p:nvPr>
        </p:nvSpPr>
        <p:spPr>
          <a:xfrm>
            <a:off x="838200" y="365125"/>
            <a:ext cx="10515600" cy="669985"/>
          </a:xfrm>
        </p:spPr>
        <p:txBody>
          <a:bodyPr>
            <a:normAutofit fontScale="90000"/>
          </a:bodyPr>
          <a:lstStyle/>
          <a:p>
            <a:r>
              <a:rPr lang="en-GB" dirty="0"/>
              <a:t>Independent Samples </a:t>
            </a:r>
            <a:r>
              <a:rPr lang="en-GB" i="1" dirty="0"/>
              <a:t>t</a:t>
            </a:r>
            <a:r>
              <a:rPr lang="en-GB" dirty="0"/>
              <a:t> Test  - Assumptions</a:t>
            </a:r>
          </a:p>
        </p:txBody>
      </p:sp>
      <p:sp>
        <p:nvSpPr>
          <p:cNvPr id="4" name="TextBox 3"/>
          <p:cNvSpPr txBox="1"/>
          <p:nvPr/>
        </p:nvSpPr>
        <p:spPr>
          <a:xfrm>
            <a:off x="2411051" y="5746340"/>
            <a:ext cx="4235409" cy="276999"/>
          </a:xfrm>
          <a:prstGeom prst="rect">
            <a:avLst/>
          </a:prstGeom>
          <a:noFill/>
          <a:ln>
            <a:solidFill>
              <a:schemeClr val="bg2"/>
            </a:solidFill>
          </a:ln>
        </p:spPr>
        <p:txBody>
          <a:bodyPr wrap="square" rtlCol="0" anchor="ctr" anchorCtr="1">
            <a:spAutoFit/>
          </a:bodyPr>
          <a:lstStyle/>
          <a:p>
            <a:r>
              <a:rPr lang="en-GB" sz="1200" dirty="0"/>
              <a:t>From: </a:t>
            </a:r>
            <a:r>
              <a:rPr lang="en-GB" sz="1200" dirty="0">
                <a:hlinkClick r:id="rId2"/>
              </a:rPr>
              <a:t>https://libguides.library.kent.edu/SPSS/IndependentTTest</a:t>
            </a:r>
            <a:endParaRPr lang="en-GB" sz="1200" dirty="0"/>
          </a:p>
        </p:txBody>
      </p:sp>
      <p:grpSp>
        <p:nvGrpSpPr>
          <p:cNvPr id="5" name="Group 4">
            <a:extLst>
              <a:ext uri="{FF2B5EF4-FFF2-40B4-BE49-F238E27FC236}">
                <a16:creationId xmlns:a16="http://schemas.microsoft.com/office/drawing/2014/main" id="{83117F94-0A43-A456-3316-BE4B1F38A9FD}"/>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83FE2E58-2CC9-9619-EE8B-2F3B33F3B28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1234C74E-F5A6-39FF-67E9-2ADFA5263B70}"/>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EEA7C68D-A294-0EBB-378E-3B031249A5B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AF1EDA39-20B9-E86A-8D0F-B448A48EA25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17120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67AEA-7C83-78AE-CBAF-B7B8871B58AA}"/>
              </a:ext>
            </a:extLst>
          </p:cNvPr>
          <p:cNvSpPr>
            <a:spLocks noGrp="1"/>
          </p:cNvSpPr>
          <p:nvPr>
            <p:ph type="title"/>
          </p:nvPr>
        </p:nvSpPr>
        <p:spPr/>
        <p:txBody>
          <a:bodyPr>
            <a:normAutofit/>
          </a:bodyPr>
          <a:lstStyle/>
          <a:p>
            <a:r>
              <a:rPr lang="en-GB" dirty="0"/>
              <a:t>Independent Samples </a:t>
            </a:r>
            <a:r>
              <a:rPr lang="en-GB" i="1" dirty="0"/>
              <a:t>t</a:t>
            </a:r>
            <a:r>
              <a:rPr lang="en-GB" dirty="0"/>
              <a:t> Test</a:t>
            </a:r>
          </a:p>
        </p:txBody>
      </p:sp>
      <p:sp>
        <p:nvSpPr>
          <p:cNvPr id="3" name="Content Placeholder 2">
            <a:extLst>
              <a:ext uri="{FF2B5EF4-FFF2-40B4-BE49-F238E27FC236}">
                <a16:creationId xmlns:a16="http://schemas.microsoft.com/office/drawing/2014/main" id="{76D9F475-D514-AB8F-D3CD-99C54BB6FA23}"/>
              </a:ext>
            </a:extLst>
          </p:cNvPr>
          <p:cNvSpPr>
            <a:spLocks noGrp="1"/>
          </p:cNvSpPr>
          <p:nvPr>
            <p:ph idx="1"/>
          </p:nvPr>
        </p:nvSpPr>
        <p:spPr>
          <a:xfrm>
            <a:off x="709610" y="1856307"/>
            <a:ext cx="11191877" cy="2844280"/>
          </a:xfrm>
        </p:spPr>
        <p:txBody>
          <a:bodyPr>
            <a:noAutofit/>
          </a:bodyPr>
          <a:lstStyle/>
          <a:p>
            <a:pPr marL="0" indent="0">
              <a:buNone/>
            </a:pPr>
            <a:r>
              <a:rPr lang="en-US" sz="4400" dirty="0"/>
              <a:t>H0 : No difference in job satisfaction between male and female </a:t>
            </a:r>
          </a:p>
          <a:p>
            <a:pPr marL="0" indent="0">
              <a:buNone/>
            </a:pPr>
            <a:endParaRPr lang="en-US" sz="4400" dirty="0"/>
          </a:p>
          <a:p>
            <a:pPr marL="0" indent="0">
              <a:buNone/>
            </a:pPr>
            <a:r>
              <a:rPr lang="en-US" sz="4400" dirty="0"/>
              <a:t>H1 : There was difference in </a:t>
            </a:r>
            <a:r>
              <a:rPr lang="en-US" sz="4400"/>
              <a:t>job satisfaction </a:t>
            </a:r>
            <a:r>
              <a:rPr lang="en-US" sz="4400" dirty="0"/>
              <a:t>between male and female </a:t>
            </a:r>
            <a:endParaRPr lang="en-GB" sz="4400" dirty="0"/>
          </a:p>
        </p:txBody>
      </p:sp>
      <p:grpSp>
        <p:nvGrpSpPr>
          <p:cNvPr id="4" name="Group 3">
            <a:extLst>
              <a:ext uri="{FF2B5EF4-FFF2-40B4-BE49-F238E27FC236}">
                <a16:creationId xmlns:a16="http://schemas.microsoft.com/office/drawing/2014/main" id="{C371D3E8-575F-C3B1-F99A-FB2949371280}"/>
              </a:ext>
            </a:extLst>
          </p:cNvPr>
          <p:cNvGrpSpPr/>
          <p:nvPr/>
        </p:nvGrpSpPr>
        <p:grpSpPr>
          <a:xfrm>
            <a:off x="5152445" y="5900469"/>
            <a:ext cx="7039555" cy="957534"/>
            <a:chOff x="5152445" y="5900466"/>
            <a:chExt cx="7039555" cy="957534"/>
          </a:xfrm>
        </p:grpSpPr>
        <p:pic>
          <p:nvPicPr>
            <p:cNvPr id="5" name="Picture 4">
              <a:extLst>
                <a:ext uri="{FF2B5EF4-FFF2-40B4-BE49-F238E27FC236}">
                  <a16:creationId xmlns:a16="http://schemas.microsoft.com/office/drawing/2014/main" id="{61B5A15E-A23B-EF49-8DA4-05BCC66FF560}"/>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BDD9A5F-7D22-27CA-2700-30CD904B4D79}"/>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3D433E5C-E0D5-D0A5-99B7-7E1960DF981F}"/>
              </a:ext>
            </a:extLst>
          </p:cNvPr>
          <p:cNvPicPr>
            <a:picLocks noChangeAspect="1"/>
          </p:cNvPicPr>
          <p:nvPr/>
        </p:nvPicPr>
        <p:blipFill rotWithShape="1">
          <a:blip r:embed="rId4"/>
          <a:srcRect l="44460" t="53448" r="30342" b="33142"/>
          <a:stretch/>
        </p:blipFill>
        <p:spPr>
          <a:xfrm>
            <a:off x="88266" y="5900467"/>
            <a:ext cx="5263763" cy="957533"/>
          </a:xfrm>
          <a:prstGeom prst="rect">
            <a:avLst/>
          </a:prstGeom>
        </p:spPr>
      </p:pic>
    </p:spTree>
    <p:extLst>
      <p:ext uri="{BB962C8B-B14F-4D97-AF65-F5344CB8AC3E}">
        <p14:creationId xmlns:p14="http://schemas.microsoft.com/office/powerpoint/2010/main" val="2533984236"/>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EC57-C386-DB9D-1C90-004FA12A0412}"/>
              </a:ext>
            </a:extLst>
          </p:cNvPr>
          <p:cNvSpPr>
            <a:spLocks noGrp="1"/>
          </p:cNvSpPr>
          <p:nvPr>
            <p:ph type="title"/>
          </p:nvPr>
        </p:nvSpPr>
        <p:spPr>
          <a:xfrm>
            <a:off x="252920" y="365125"/>
            <a:ext cx="3711862" cy="2076518"/>
          </a:xfrm>
        </p:spPr>
        <p:txBody>
          <a:bodyPr>
            <a:normAutofit/>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4E55F9EB-A588-1C25-838C-2EB7029A841D}"/>
              </a:ext>
            </a:extLst>
          </p:cNvPr>
          <p:cNvGrpSpPr/>
          <p:nvPr/>
        </p:nvGrpSpPr>
        <p:grpSpPr>
          <a:xfrm>
            <a:off x="5573927" y="5900464"/>
            <a:ext cx="6618074" cy="957536"/>
            <a:chOff x="5152445" y="5900466"/>
            <a:chExt cx="7039555" cy="957534"/>
          </a:xfrm>
        </p:grpSpPr>
        <p:pic>
          <p:nvPicPr>
            <p:cNvPr id="5" name="Picture 4">
              <a:extLst>
                <a:ext uri="{FF2B5EF4-FFF2-40B4-BE49-F238E27FC236}">
                  <a16:creationId xmlns:a16="http://schemas.microsoft.com/office/drawing/2014/main" id="{1210DEF3-7031-150D-4E61-080A8072A5C2}"/>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ACB2EE17-C40A-36AF-E2FD-CA865CA16D5D}"/>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9F1A94D6-30CE-7255-B679-9E84BD08CCC2}"/>
              </a:ext>
            </a:extLst>
          </p:cNvPr>
          <p:cNvPicPr>
            <a:picLocks noChangeAspect="1"/>
          </p:cNvPicPr>
          <p:nvPr/>
        </p:nvPicPr>
        <p:blipFill rotWithShape="1">
          <a:blip r:embed="rId4"/>
          <a:srcRect l="44460" t="53448" r="30342" b="33142"/>
          <a:stretch/>
        </p:blipFill>
        <p:spPr>
          <a:xfrm>
            <a:off x="88266" y="5900464"/>
            <a:ext cx="5485659" cy="957533"/>
          </a:xfrm>
          <a:prstGeom prst="rect">
            <a:avLst/>
          </a:prstGeom>
        </p:spPr>
      </p:pic>
      <p:pic>
        <p:nvPicPr>
          <p:cNvPr id="13" name="Picture 12">
            <a:extLst>
              <a:ext uri="{FF2B5EF4-FFF2-40B4-BE49-F238E27FC236}">
                <a16:creationId xmlns:a16="http://schemas.microsoft.com/office/drawing/2014/main" id="{C3B59B8B-27D7-6EEA-1F85-96E314885110}"/>
              </a:ext>
            </a:extLst>
          </p:cNvPr>
          <p:cNvPicPr>
            <a:picLocks noChangeAspect="1"/>
          </p:cNvPicPr>
          <p:nvPr/>
        </p:nvPicPr>
        <p:blipFill rotWithShape="1">
          <a:blip r:embed="rId5"/>
          <a:srcRect l="18801" t="3342" r="41027" b="50340"/>
          <a:stretch/>
        </p:blipFill>
        <p:spPr>
          <a:xfrm>
            <a:off x="4220765" y="-157795"/>
            <a:ext cx="7250907" cy="5573389"/>
          </a:xfrm>
          <a:prstGeom prst="rect">
            <a:avLst/>
          </a:prstGeom>
        </p:spPr>
      </p:pic>
      <p:sp>
        <p:nvSpPr>
          <p:cNvPr id="3" name="Oval 2">
            <a:extLst>
              <a:ext uri="{FF2B5EF4-FFF2-40B4-BE49-F238E27FC236}">
                <a16:creationId xmlns:a16="http://schemas.microsoft.com/office/drawing/2014/main" id="{33E0C6C1-6B46-CD3E-0F44-2CD88423FFB6}"/>
              </a:ext>
            </a:extLst>
          </p:cNvPr>
          <p:cNvSpPr/>
          <p:nvPr/>
        </p:nvSpPr>
        <p:spPr>
          <a:xfrm>
            <a:off x="3900488" y="2171698"/>
            <a:ext cx="4000499" cy="45720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369D5AAD-B4CC-B871-72C0-3E9CB9ED7B28}"/>
              </a:ext>
            </a:extLst>
          </p:cNvPr>
          <p:cNvSpPr/>
          <p:nvPr/>
        </p:nvSpPr>
        <p:spPr>
          <a:xfrm>
            <a:off x="7730729" y="2885170"/>
            <a:ext cx="4000499" cy="45720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7333614"/>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8266" y="365125"/>
            <a:ext cx="3562190" cy="2113756"/>
          </a:xfrm>
        </p:spPr>
        <p:txBody>
          <a:bodyPr>
            <a:normAutofit/>
          </a:bodyPr>
          <a:lstStyle/>
          <a:p>
            <a:r>
              <a:rPr lang="en-GB" dirty="0"/>
              <a:t>Independent Samples </a:t>
            </a:r>
            <a:r>
              <a:rPr lang="en-GB" i="1" dirty="0"/>
              <a:t>t</a:t>
            </a:r>
            <a:r>
              <a:rPr lang="en-GB" dirty="0"/>
              <a:t> Test</a:t>
            </a:r>
          </a:p>
        </p:txBody>
      </p:sp>
      <p:grpSp>
        <p:nvGrpSpPr>
          <p:cNvPr id="3" name="Group 2">
            <a:extLst>
              <a:ext uri="{FF2B5EF4-FFF2-40B4-BE49-F238E27FC236}">
                <a16:creationId xmlns:a16="http://schemas.microsoft.com/office/drawing/2014/main" id="{7F8F4950-AA59-6DD7-5450-8AD12B4E551A}"/>
              </a:ext>
            </a:extLst>
          </p:cNvPr>
          <p:cNvGrpSpPr/>
          <p:nvPr/>
        </p:nvGrpSpPr>
        <p:grpSpPr>
          <a:xfrm>
            <a:off x="44133" y="5900464"/>
            <a:ext cx="12103734" cy="957536"/>
            <a:chOff x="88266" y="5900464"/>
            <a:chExt cx="12103734" cy="957536"/>
          </a:xfrm>
        </p:grpSpPr>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pic>
        <p:nvPicPr>
          <p:cNvPr id="11" name="Picture 10">
            <a:extLst>
              <a:ext uri="{FF2B5EF4-FFF2-40B4-BE49-F238E27FC236}">
                <a16:creationId xmlns:a16="http://schemas.microsoft.com/office/drawing/2014/main" id="{DAB4D58D-99E3-4763-1C98-1605B3603002}"/>
              </a:ext>
            </a:extLst>
          </p:cNvPr>
          <p:cNvPicPr>
            <a:picLocks noChangeAspect="1"/>
          </p:cNvPicPr>
          <p:nvPr/>
        </p:nvPicPr>
        <p:blipFill rotWithShape="1">
          <a:blip r:embed="rId5"/>
          <a:srcRect l="22420" t="3970" r="9362" b="25959"/>
          <a:stretch/>
        </p:blipFill>
        <p:spPr>
          <a:xfrm>
            <a:off x="3830265" y="252919"/>
            <a:ext cx="7955281" cy="54474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93427435"/>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FE75-FBC8-6E56-F429-4B3DA9BC4AE7}"/>
              </a:ext>
            </a:extLst>
          </p:cNvPr>
          <p:cNvSpPr>
            <a:spLocks noGrp="1"/>
          </p:cNvSpPr>
          <p:nvPr>
            <p:ph type="title"/>
          </p:nvPr>
        </p:nvSpPr>
        <p:spPr>
          <a:xfrm>
            <a:off x="362982" y="474798"/>
            <a:ext cx="3326605" cy="1325563"/>
          </a:xfrm>
        </p:spPr>
        <p:txBody>
          <a:bodyPr>
            <a:normAutofit fontScale="90000"/>
          </a:bodyPr>
          <a:lstStyle/>
          <a:p>
            <a:r>
              <a:rPr lang="en-GB" dirty="0"/>
              <a:t>Independent Samples </a:t>
            </a:r>
            <a:r>
              <a:rPr lang="en-GB" i="1" dirty="0"/>
              <a:t>t</a:t>
            </a:r>
            <a:r>
              <a:rPr lang="en-GB" dirty="0"/>
              <a:t> Test</a:t>
            </a:r>
          </a:p>
        </p:txBody>
      </p:sp>
      <p:grpSp>
        <p:nvGrpSpPr>
          <p:cNvPr id="5" name="Group 4">
            <a:extLst>
              <a:ext uri="{FF2B5EF4-FFF2-40B4-BE49-F238E27FC236}">
                <a16:creationId xmlns:a16="http://schemas.microsoft.com/office/drawing/2014/main" id="{BCEED7D7-3AA3-56DE-42BF-37E3ED907298}"/>
              </a:ext>
            </a:extLst>
          </p:cNvPr>
          <p:cNvGrpSpPr/>
          <p:nvPr/>
        </p:nvGrpSpPr>
        <p:grpSpPr>
          <a:xfrm>
            <a:off x="-63024" y="5900464"/>
            <a:ext cx="12255023" cy="957536"/>
            <a:chOff x="88266" y="5900464"/>
            <a:chExt cx="12103734" cy="957536"/>
          </a:xfrm>
        </p:grpSpPr>
        <p:grpSp>
          <p:nvGrpSpPr>
            <p:cNvPr id="6" name="Group 5">
              <a:extLst>
                <a:ext uri="{FF2B5EF4-FFF2-40B4-BE49-F238E27FC236}">
                  <a16:creationId xmlns:a16="http://schemas.microsoft.com/office/drawing/2014/main" id="{BC24E881-1480-DB85-ABA5-6B6715EED513}"/>
                </a:ext>
              </a:extLst>
            </p:cNvPr>
            <p:cNvGrpSpPr/>
            <p:nvPr/>
          </p:nvGrpSpPr>
          <p:grpSpPr>
            <a:xfrm>
              <a:off x="5152445" y="5900466"/>
              <a:ext cx="7039555" cy="957534"/>
              <a:chOff x="5152445" y="5900466"/>
              <a:chExt cx="7039555" cy="957534"/>
            </a:xfrm>
          </p:grpSpPr>
          <p:pic>
            <p:nvPicPr>
              <p:cNvPr id="8" name="Picture 7">
                <a:extLst>
                  <a:ext uri="{FF2B5EF4-FFF2-40B4-BE49-F238E27FC236}">
                    <a16:creationId xmlns:a16="http://schemas.microsoft.com/office/drawing/2014/main" id="{3F5EBAC1-57FE-1FA3-02C1-5B1585B55AA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9" name="Picture 8">
                <a:extLst>
                  <a:ext uri="{FF2B5EF4-FFF2-40B4-BE49-F238E27FC236}">
                    <a16:creationId xmlns:a16="http://schemas.microsoft.com/office/drawing/2014/main" id="{349CA39A-748F-4B47-599E-895524EB1A7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52A40384-2AAD-DADC-5806-193F01AEC62D}"/>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pic>
        <p:nvPicPr>
          <p:cNvPr id="13" name="Picture 12">
            <a:extLst>
              <a:ext uri="{FF2B5EF4-FFF2-40B4-BE49-F238E27FC236}">
                <a16:creationId xmlns:a16="http://schemas.microsoft.com/office/drawing/2014/main" id="{59836351-6557-39F3-D261-78F4247CAB22}"/>
              </a:ext>
            </a:extLst>
          </p:cNvPr>
          <p:cNvPicPr>
            <a:picLocks noChangeAspect="1"/>
          </p:cNvPicPr>
          <p:nvPr/>
        </p:nvPicPr>
        <p:blipFill rotWithShape="1">
          <a:blip r:embed="rId5"/>
          <a:srcRect l="20672" t="9376" r="-1112" b="15625"/>
          <a:stretch/>
        </p:blipFill>
        <p:spPr>
          <a:xfrm>
            <a:off x="4293393" y="708109"/>
            <a:ext cx="7627144" cy="4740901"/>
          </a:xfrm>
          <a:prstGeom prst="rect">
            <a:avLst/>
          </a:prstGeom>
        </p:spPr>
      </p:pic>
      <p:sp>
        <p:nvSpPr>
          <p:cNvPr id="14" name="Oval 13">
            <a:extLst>
              <a:ext uri="{FF2B5EF4-FFF2-40B4-BE49-F238E27FC236}">
                <a16:creationId xmlns:a16="http://schemas.microsoft.com/office/drawing/2014/main" id="{A0FA8B5D-8E00-6CDA-3205-3319B97D6F65}"/>
              </a:ext>
            </a:extLst>
          </p:cNvPr>
          <p:cNvSpPr/>
          <p:nvPr/>
        </p:nvSpPr>
        <p:spPr>
          <a:xfrm>
            <a:off x="6412386" y="856456"/>
            <a:ext cx="5508151" cy="4987132"/>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2DAED88-632D-2518-9AEC-BD9C9D7EC53D}"/>
              </a:ext>
            </a:extLst>
          </p:cNvPr>
          <p:cNvSpPr/>
          <p:nvPr/>
        </p:nvSpPr>
        <p:spPr>
          <a:xfrm>
            <a:off x="271463" y="2643187"/>
            <a:ext cx="3326605" cy="1571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Define Group</a:t>
            </a:r>
            <a:endParaRPr lang="en-GB" sz="4400" dirty="0"/>
          </a:p>
        </p:txBody>
      </p:sp>
    </p:spTree>
    <p:extLst>
      <p:ext uri="{BB962C8B-B14F-4D97-AF65-F5344CB8AC3E}">
        <p14:creationId xmlns:p14="http://schemas.microsoft.com/office/powerpoint/2010/main" val="3690650768"/>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FE75-FBC8-6E56-F429-4B3DA9BC4AE7}"/>
              </a:ext>
            </a:extLst>
          </p:cNvPr>
          <p:cNvSpPr>
            <a:spLocks noGrp="1"/>
          </p:cNvSpPr>
          <p:nvPr>
            <p:ph type="title"/>
          </p:nvPr>
        </p:nvSpPr>
        <p:spPr>
          <a:xfrm>
            <a:off x="362982" y="474798"/>
            <a:ext cx="3326605" cy="1325563"/>
          </a:xfrm>
        </p:spPr>
        <p:txBody>
          <a:bodyPr>
            <a:normAutofit fontScale="90000"/>
          </a:bodyPr>
          <a:lstStyle/>
          <a:p>
            <a:r>
              <a:rPr lang="en-GB" dirty="0"/>
              <a:t>Independent Samples </a:t>
            </a:r>
            <a:r>
              <a:rPr lang="en-GB" i="1" dirty="0"/>
              <a:t>t</a:t>
            </a:r>
            <a:r>
              <a:rPr lang="en-GB" dirty="0"/>
              <a:t> Test</a:t>
            </a:r>
          </a:p>
        </p:txBody>
      </p:sp>
      <p:grpSp>
        <p:nvGrpSpPr>
          <p:cNvPr id="5" name="Group 4">
            <a:extLst>
              <a:ext uri="{FF2B5EF4-FFF2-40B4-BE49-F238E27FC236}">
                <a16:creationId xmlns:a16="http://schemas.microsoft.com/office/drawing/2014/main" id="{BCEED7D7-3AA3-56DE-42BF-37E3ED907298}"/>
              </a:ext>
            </a:extLst>
          </p:cNvPr>
          <p:cNvGrpSpPr/>
          <p:nvPr/>
        </p:nvGrpSpPr>
        <p:grpSpPr>
          <a:xfrm>
            <a:off x="-63024" y="5900464"/>
            <a:ext cx="12255023" cy="957536"/>
            <a:chOff x="88266" y="5900464"/>
            <a:chExt cx="12103734" cy="957536"/>
          </a:xfrm>
        </p:grpSpPr>
        <p:grpSp>
          <p:nvGrpSpPr>
            <p:cNvPr id="6" name="Group 5">
              <a:extLst>
                <a:ext uri="{FF2B5EF4-FFF2-40B4-BE49-F238E27FC236}">
                  <a16:creationId xmlns:a16="http://schemas.microsoft.com/office/drawing/2014/main" id="{BC24E881-1480-DB85-ABA5-6B6715EED513}"/>
                </a:ext>
              </a:extLst>
            </p:cNvPr>
            <p:cNvGrpSpPr/>
            <p:nvPr/>
          </p:nvGrpSpPr>
          <p:grpSpPr>
            <a:xfrm>
              <a:off x="5152445" y="5900466"/>
              <a:ext cx="7039555" cy="957534"/>
              <a:chOff x="5152445" y="5900466"/>
              <a:chExt cx="7039555" cy="957534"/>
            </a:xfrm>
          </p:grpSpPr>
          <p:pic>
            <p:nvPicPr>
              <p:cNvPr id="8" name="Picture 7">
                <a:extLst>
                  <a:ext uri="{FF2B5EF4-FFF2-40B4-BE49-F238E27FC236}">
                    <a16:creationId xmlns:a16="http://schemas.microsoft.com/office/drawing/2014/main" id="{3F5EBAC1-57FE-1FA3-02C1-5B1585B55AA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9" name="Picture 8">
                <a:extLst>
                  <a:ext uri="{FF2B5EF4-FFF2-40B4-BE49-F238E27FC236}">
                    <a16:creationId xmlns:a16="http://schemas.microsoft.com/office/drawing/2014/main" id="{349CA39A-748F-4B47-599E-895524EB1A7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52A40384-2AAD-DADC-5806-193F01AEC62D}"/>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sp>
        <p:nvSpPr>
          <p:cNvPr id="15" name="Rectangle 14">
            <a:extLst>
              <a:ext uri="{FF2B5EF4-FFF2-40B4-BE49-F238E27FC236}">
                <a16:creationId xmlns:a16="http://schemas.microsoft.com/office/drawing/2014/main" id="{32DAED88-632D-2518-9AEC-BD9C9D7EC53D}"/>
              </a:ext>
            </a:extLst>
          </p:cNvPr>
          <p:cNvSpPr/>
          <p:nvPr/>
        </p:nvSpPr>
        <p:spPr>
          <a:xfrm>
            <a:off x="271463" y="2643187"/>
            <a:ext cx="3326605" cy="1571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Significant Level </a:t>
            </a:r>
            <a:endParaRPr lang="en-GB" sz="4400" dirty="0"/>
          </a:p>
        </p:txBody>
      </p:sp>
      <p:pic>
        <p:nvPicPr>
          <p:cNvPr id="4" name="Picture 3">
            <a:extLst>
              <a:ext uri="{FF2B5EF4-FFF2-40B4-BE49-F238E27FC236}">
                <a16:creationId xmlns:a16="http://schemas.microsoft.com/office/drawing/2014/main" id="{6B4B1CF9-3609-43BE-294C-B8AF5A6686BE}"/>
              </a:ext>
            </a:extLst>
          </p:cNvPr>
          <p:cNvPicPr>
            <a:picLocks noChangeAspect="1"/>
          </p:cNvPicPr>
          <p:nvPr/>
        </p:nvPicPr>
        <p:blipFill rotWithShape="1">
          <a:blip r:embed="rId5"/>
          <a:srcRect l="21852" t="5729" r="10162" b="28542"/>
          <a:stretch/>
        </p:blipFill>
        <p:spPr>
          <a:xfrm>
            <a:off x="3929062" y="321468"/>
            <a:ext cx="6993731" cy="4507707"/>
          </a:xfrm>
          <a:prstGeom prst="rect">
            <a:avLst/>
          </a:prstGeom>
        </p:spPr>
      </p:pic>
      <p:sp>
        <p:nvSpPr>
          <p:cNvPr id="14" name="Oval 13">
            <a:extLst>
              <a:ext uri="{FF2B5EF4-FFF2-40B4-BE49-F238E27FC236}">
                <a16:creationId xmlns:a16="http://schemas.microsoft.com/office/drawing/2014/main" id="{A0FA8B5D-8E00-6CDA-3205-3319B97D6F65}"/>
              </a:ext>
            </a:extLst>
          </p:cNvPr>
          <p:cNvSpPr/>
          <p:nvPr/>
        </p:nvSpPr>
        <p:spPr>
          <a:xfrm>
            <a:off x="7415213" y="1528763"/>
            <a:ext cx="3157537" cy="2000250"/>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4133664"/>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11" name="Picture 10">
            <a:extLst>
              <a:ext uri="{FF2B5EF4-FFF2-40B4-BE49-F238E27FC236}">
                <a16:creationId xmlns:a16="http://schemas.microsoft.com/office/drawing/2014/main" id="{FABB8CD0-8830-9668-C468-DFAFFE2F65EE}"/>
              </a:ext>
            </a:extLst>
          </p:cNvPr>
          <p:cNvPicPr>
            <a:picLocks noChangeAspect="1"/>
          </p:cNvPicPr>
          <p:nvPr/>
        </p:nvPicPr>
        <p:blipFill>
          <a:blip r:embed="rId5"/>
          <a:stretch>
            <a:fillRect/>
          </a:stretch>
        </p:blipFill>
        <p:spPr>
          <a:xfrm>
            <a:off x="270369" y="1898151"/>
            <a:ext cx="11651262" cy="1960592"/>
          </a:xfrm>
          <a:prstGeom prst="rect">
            <a:avLst/>
          </a:prstGeom>
        </p:spPr>
      </p:pic>
      <p:pic>
        <p:nvPicPr>
          <p:cNvPr id="13" name="Picture 12">
            <a:extLst>
              <a:ext uri="{FF2B5EF4-FFF2-40B4-BE49-F238E27FC236}">
                <a16:creationId xmlns:a16="http://schemas.microsoft.com/office/drawing/2014/main" id="{39E14CA1-C8EF-F0E1-A921-B694135EA461}"/>
              </a:ext>
            </a:extLst>
          </p:cNvPr>
          <p:cNvPicPr>
            <a:picLocks noChangeAspect="1"/>
          </p:cNvPicPr>
          <p:nvPr/>
        </p:nvPicPr>
        <p:blipFill>
          <a:blip r:embed="rId6"/>
          <a:stretch>
            <a:fillRect/>
          </a:stretch>
        </p:blipFill>
        <p:spPr>
          <a:xfrm>
            <a:off x="240505" y="3880843"/>
            <a:ext cx="6224587" cy="2215156"/>
          </a:xfrm>
          <a:prstGeom prst="rect">
            <a:avLst/>
          </a:prstGeom>
        </p:spPr>
      </p:pic>
      <p:pic>
        <p:nvPicPr>
          <p:cNvPr id="15" name="Picture 14">
            <a:extLst>
              <a:ext uri="{FF2B5EF4-FFF2-40B4-BE49-F238E27FC236}">
                <a16:creationId xmlns:a16="http://schemas.microsoft.com/office/drawing/2014/main" id="{8CF0D04C-DAB1-675B-6B7E-9DB24B47ADE3}"/>
              </a:ext>
            </a:extLst>
          </p:cNvPr>
          <p:cNvPicPr>
            <a:picLocks noChangeAspect="1"/>
          </p:cNvPicPr>
          <p:nvPr/>
        </p:nvPicPr>
        <p:blipFill>
          <a:blip r:embed="rId7"/>
          <a:stretch>
            <a:fillRect/>
          </a:stretch>
        </p:blipFill>
        <p:spPr>
          <a:xfrm>
            <a:off x="4459390" y="313503"/>
            <a:ext cx="6664089" cy="1311190"/>
          </a:xfrm>
          <a:prstGeom prst="rect">
            <a:avLst/>
          </a:prstGeom>
        </p:spPr>
      </p:pic>
      <p:sp>
        <p:nvSpPr>
          <p:cNvPr id="3" name="TextBox 2">
            <a:extLst>
              <a:ext uri="{FF2B5EF4-FFF2-40B4-BE49-F238E27FC236}">
                <a16:creationId xmlns:a16="http://schemas.microsoft.com/office/drawing/2014/main" id="{01B17BBD-60BA-54A2-0513-5FF9578AAC92}"/>
              </a:ext>
            </a:extLst>
          </p:cNvPr>
          <p:cNvSpPr txBox="1"/>
          <p:nvPr/>
        </p:nvSpPr>
        <p:spPr>
          <a:xfrm>
            <a:off x="450564" y="218767"/>
            <a:ext cx="4150011" cy="369332"/>
          </a:xfrm>
          <a:prstGeom prst="rect">
            <a:avLst/>
          </a:prstGeom>
          <a:noFill/>
        </p:spPr>
        <p:txBody>
          <a:bodyPr wrap="square">
            <a:spAutoFit/>
          </a:bodyPr>
          <a:lstStyle/>
          <a:p>
            <a:r>
              <a:rPr lang="en-GB" dirty="0"/>
              <a:t>Independent Samples </a:t>
            </a:r>
            <a:r>
              <a:rPr lang="en-GB" i="1" dirty="0"/>
              <a:t>t</a:t>
            </a:r>
            <a:r>
              <a:rPr lang="en-GB" dirty="0"/>
              <a:t> Test</a:t>
            </a:r>
          </a:p>
        </p:txBody>
      </p:sp>
      <p:sp>
        <p:nvSpPr>
          <p:cNvPr id="2" name="Rectangle: Rounded Corners 1">
            <a:extLst>
              <a:ext uri="{FF2B5EF4-FFF2-40B4-BE49-F238E27FC236}">
                <a16:creationId xmlns:a16="http://schemas.microsoft.com/office/drawing/2014/main" id="{6BF832BF-3B6D-E783-0029-CA1109F37BF6}"/>
              </a:ext>
            </a:extLst>
          </p:cNvPr>
          <p:cNvSpPr/>
          <p:nvPr/>
        </p:nvSpPr>
        <p:spPr>
          <a:xfrm>
            <a:off x="4214812" y="2683993"/>
            <a:ext cx="792956" cy="1194790"/>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1234F80-8F2D-4311-F80F-4D73CDAD2CC6}"/>
              </a:ext>
            </a:extLst>
          </p:cNvPr>
          <p:cNvSpPr/>
          <p:nvPr/>
        </p:nvSpPr>
        <p:spPr>
          <a:xfrm>
            <a:off x="635794" y="977316"/>
            <a:ext cx="2786062" cy="100150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&gt;.05 </a:t>
            </a:r>
          </a:p>
          <a:p>
            <a:pPr algn="ctr"/>
            <a:r>
              <a:rPr lang="en-US" dirty="0"/>
              <a:t>Then, accept H0</a:t>
            </a:r>
          </a:p>
          <a:p>
            <a:pPr algn="ctr"/>
            <a:r>
              <a:rPr lang="en-US" dirty="0"/>
              <a:t>Equal Variance assumed</a:t>
            </a:r>
            <a:endParaRPr lang="en-GB" dirty="0"/>
          </a:p>
        </p:txBody>
      </p:sp>
      <p:sp>
        <p:nvSpPr>
          <p:cNvPr id="9" name="Arrow: Right 8">
            <a:extLst>
              <a:ext uri="{FF2B5EF4-FFF2-40B4-BE49-F238E27FC236}">
                <a16:creationId xmlns:a16="http://schemas.microsoft.com/office/drawing/2014/main" id="{3F55166F-D5AA-F7BB-E580-6D3CB893645B}"/>
              </a:ext>
            </a:extLst>
          </p:cNvPr>
          <p:cNvSpPr/>
          <p:nvPr/>
        </p:nvSpPr>
        <p:spPr>
          <a:xfrm rot="1998516">
            <a:off x="2220943" y="2333620"/>
            <a:ext cx="1989458" cy="325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2E0CBC63-979F-6B69-2297-AF92C892B39E}"/>
              </a:ext>
            </a:extLst>
          </p:cNvPr>
          <p:cNvSpPr/>
          <p:nvPr/>
        </p:nvSpPr>
        <p:spPr>
          <a:xfrm>
            <a:off x="6265068" y="2683993"/>
            <a:ext cx="919165" cy="1261867"/>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4652371D-144C-90FD-1B9C-0DCB8D8EA62E}"/>
              </a:ext>
            </a:extLst>
          </p:cNvPr>
          <p:cNvSpPr/>
          <p:nvPr/>
        </p:nvSpPr>
        <p:spPr>
          <a:xfrm>
            <a:off x="9896889" y="2403035"/>
            <a:ext cx="2103321" cy="1542825"/>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FCD45C2D-CACC-973B-AA3D-D685FD008E74}"/>
              </a:ext>
            </a:extLst>
          </p:cNvPr>
          <p:cNvSpPr/>
          <p:nvPr/>
        </p:nvSpPr>
        <p:spPr>
          <a:xfrm>
            <a:off x="5984084" y="1512845"/>
            <a:ext cx="2786062" cy="858031"/>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&lt;05 </a:t>
            </a:r>
          </a:p>
          <a:p>
            <a:pPr algn="ctr"/>
            <a:r>
              <a:rPr lang="en-US" dirty="0"/>
              <a:t>Then, reject H0</a:t>
            </a:r>
          </a:p>
          <a:p>
            <a:pPr algn="ctr"/>
            <a:r>
              <a:rPr lang="en-GB" dirty="0"/>
              <a:t>Significant difference</a:t>
            </a:r>
          </a:p>
        </p:txBody>
      </p:sp>
      <p:sp>
        <p:nvSpPr>
          <p:cNvPr id="16" name="Arrow: Down 15">
            <a:extLst>
              <a:ext uri="{FF2B5EF4-FFF2-40B4-BE49-F238E27FC236}">
                <a16:creationId xmlns:a16="http://schemas.microsoft.com/office/drawing/2014/main" id="{1FA23451-CD84-0CAB-FE72-10E446344071}"/>
              </a:ext>
            </a:extLst>
          </p:cNvPr>
          <p:cNvSpPr/>
          <p:nvPr/>
        </p:nvSpPr>
        <p:spPr>
          <a:xfrm>
            <a:off x="7090692" y="2403035"/>
            <a:ext cx="214312" cy="26037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D0297AEE-5BFD-BACD-12CF-8806DEC25F83}"/>
              </a:ext>
            </a:extLst>
          </p:cNvPr>
          <p:cNvSpPr/>
          <p:nvPr/>
        </p:nvSpPr>
        <p:spPr>
          <a:xfrm>
            <a:off x="9318280" y="1484847"/>
            <a:ext cx="2786062" cy="858031"/>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Across 0 </a:t>
            </a:r>
          </a:p>
          <a:p>
            <a:pPr algn="ctr"/>
            <a:r>
              <a:rPr lang="en-US" dirty="0"/>
              <a:t>NOT </a:t>
            </a:r>
            <a:r>
              <a:rPr lang="en-GB" dirty="0"/>
              <a:t>Significantly different</a:t>
            </a:r>
          </a:p>
        </p:txBody>
      </p:sp>
    </p:spTree>
    <p:extLst>
      <p:ext uri="{BB962C8B-B14F-4D97-AF65-F5344CB8AC3E}">
        <p14:creationId xmlns:p14="http://schemas.microsoft.com/office/powerpoint/2010/main" val="638600823"/>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92645" y="365126"/>
            <a:ext cx="11582103" cy="714646"/>
          </a:xfrm>
        </p:spPr>
        <p:txBody>
          <a:bodyPr/>
          <a:lstStyle/>
          <a:p>
            <a:r>
              <a:rPr lang="en-US" dirty="0"/>
              <a:t>Presentation of Independent Sample T-Test results</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9" name="Picture 8">
            <a:extLst>
              <a:ext uri="{FF2B5EF4-FFF2-40B4-BE49-F238E27FC236}">
                <a16:creationId xmlns:a16="http://schemas.microsoft.com/office/drawing/2014/main" id="{6786E2BD-DF7B-A050-4358-46F09445A528}"/>
              </a:ext>
            </a:extLst>
          </p:cNvPr>
          <p:cNvPicPr>
            <a:picLocks noChangeAspect="1"/>
          </p:cNvPicPr>
          <p:nvPr/>
        </p:nvPicPr>
        <p:blipFill rotWithShape="1">
          <a:blip r:embed="rId5"/>
          <a:srcRect l="3223" t="24828" r="2592" b="15746"/>
          <a:stretch/>
        </p:blipFill>
        <p:spPr>
          <a:xfrm>
            <a:off x="629340" y="1079772"/>
            <a:ext cx="11170016" cy="4698457"/>
          </a:xfrm>
          <a:prstGeom prst="rect">
            <a:avLst/>
          </a:prstGeom>
        </p:spPr>
      </p:pic>
    </p:spTree>
    <p:extLst>
      <p:ext uri="{BB962C8B-B14F-4D97-AF65-F5344CB8AC3E}">
        <p14:creationId xmlns:p14="http://schemas.microsoft.com/office/powerpoint/2010/main" val="1258049268"/>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p:txBody>
          <a:bodyPr/>
          <a:lstStyle/>
          <a:p>
            <a:r>
              <a:rPr lang="en-GB" dirty="0"/>
              <a:t>Independent Samples </a:t>
            </a:r>
            <a:r>
              <a:rPr lang="en-GB" i="1" dirty="0"/>
              <a:t>t</a:t>
            </a:r>
            <a:r>
              <a:rPr lang="en-GB" dirty="0"/>
              <a:t> Test</a:t>
            </a:r>
          </a:p>
        </p:txBody>
      </p:sp>
      <p:sp>
        <p:nvSpPr>
          <p:cNvPr id="3" name="Content Placeholder 2">
            <a:extLst>
              <a:ext uri="{FF2B5EF4-FFF2-40B4-BE49-F238E27FC236}">
                <a16:creationId xmlns:a16="http://schemas.microsoft.com/office/drawing/2014/main" id="{FD2628A4-418B-A8A6-C5B8-B9D2BB97C16F}"/>
              </a:ext>
            </a:extLst>
          </p:cNvPr>
          <p:cNvSpPr>
            <a:spLocks noGrp="1"/>
          </p:cNvSpPr>
          <p:nvPr>
            <p:ph idx="1"/>
          </p:nvPr>
        </p:nvSpPr>
        <p:spPr>
          <a:xfrm>
            <a:off x="838200" y="2398442"/>
            <a:ext cx="10515600" cy="3060700"/>
          </a:xfrm>
        </p:spPr>
        <p:txBody>
          <a:bodyPr/>
          <a:lstStyle/>
          <a:p>
            <a:r>
              <a:rPr lang="en-US" dirty="0"/>
              <a:t>An independent T-test was conducted to compare the job satisfaction for male (Group1) and female (Group 2).  There were significant differences  (</a:t>
            </a:r>
            <a:r>
              <a:rPr lang="en-US" i="1" dirty="0"/>
              <a:t>t (</a:t>
            </a:r>
            <a:r>
              <a:rPr lang="en-US" i="1" dirty="0" err="1"/>
              <a:t>df</a:t>
            </a:r>
            <a:r>
              <a:rPr lang="en-US" i="1" dirty="0"/>
              <a:t>) = 56, p= .039 in the scores with the mean score for Male (Group 1) M= 3.026,  SD = 1.06 was higher than the mean score for female (Group 2), M= 2.53, SD = .84. The magnitude of the difference in the means (mean difference = .499, 95% CI = .60 to 1.06 ) was significant. Hence, H1 was supported </a:t>
            </a:r>
            <a:endParaRPr lang="en-GB" i="1"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1543243427"/>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38150" y="472283"/>
            <a:ext cx="10515600" cy="1192212"/>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C6AE31C5-4AC3-6994-4B5D-1707A709475B}"/>
              </a:ext>
            </a:extLst>
          </p:cNvPr>
          <p:cNvSpPr txBox="1">
            <a:spLocks/>
          </p:cNvSpPr>
          <p:nvPr/>
        </p:nvSpPr>
        <p:spPr>
          <a:xfrm>
            <a:off x="633413" y="1839120"/>
            <a:ext cx="10515600" cy="25471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a:t>
            </a:r>
            <a:r>
              <a:rPr lang="en-GB" dirty="0" err="1"/>
              <a:t>ompared</a:t>
            </a:r>
            <a:r>
              <a:rPr lang="en-GB" dirty="0"/>
              <a:t> with the average mean </a:t>
            </a:r>
          </a:p>
          <a:p>
            <a:endParaRPr lang="en-GB" dirty="0"/>
          </a:p>
        </p:txBody>
      </p:sp>
    </p:spTree>
    <p:extLst>
      <p:ext uri="{BB962C8B-B14F-4D97-AF65-F5344CB8AC3E}">
        <p14:creationId xmlns:p14="http://schemas.microsoft.com/office/powerpoint/2010/main" val="1656513524"/>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95513"/>
            <a:ext cx="10515600" cy="1192212"/>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5C98785D-78BD-4A92-21A7-DA218D8CB5EB}"/>
              </a:ext>
            </a:extLst>
          </p:cNvPr>
          <p:cNvPicPr>
            <a:picLocks noChangeAspect="1"/>
          </p:cNvPicPr>
          <p:nvPr/>
        </p:nvPicPr>
        <p:blipFill rotWithShape="1">
          <a:blip r:embed="rId5"/>
          <a:srcRect l="3962" t="4309" r="24437" b="39007"/>
          <a:stretch/>
        </p:blipFill>
        <p:spPr>
          <a:xfrm>
            <a:off x="3130508" y="1151545"/>
            <a:ext cx="9208790" cy="4860148"/>
          </a:xfrm>
          <a:prstGeom prst="rect">
            <a:avLst/>
          </a:prstGeom>
        </p:spPr>
      </p:pic>
    </p:spTree>
    <p:extLst>
      <p:ext uri="{BB962C8B-B14F-4D97-AF65-F5344CB8AC3E}">
        <p14:creationId xmlns:p14="http://schemas.microsoft.com/office/powerpoint/2010/main" val="2811916689"/>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10515600" cy="1325563"/>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31E45696-3EB2-5E06-4591-2ED446EC5932}"/>
              </a:ext>
            </a:extLst>
          </p:cNvPr>
          <p:cNvPicPr>
            <a:picLocks noChangeAspect="1"/>
          </p:cNvPicPr>
          <p:nvPr/>
        </p:nvPicPr>
        <p:blipFill rotWithShape="1">
          <a:blip r:embed="rId5"/>
          <a:srcRect l="13718" t="17589" r="25004" b="25106"/>
          <a:stretch/>
        </p:blipFill>
        <p:spPr>
          <a:xfrm>
            <a:off x="5058382" y="1357007"/>
            <a:ext cx="6951041" cy="4333673"/>
          </a:xfrm>
          <a:prstGeom prst="rect">
            <a:avLst/>
          </a:prstGeom>
        </p:spPr>
      </p:pic>
      <p:sp>
        <p:nvSpPr>
          <p:cNvPr id="12" name="Rectangle 11">
            <a:extLst>
              <a:ext uri="{FF2B5EF4-FFF2-40B4-BE49-F238E27FC236}">
                <a16:creationId xmlns:a16="http://schemas.microsoft.com/office/drawing/2014/main" id="{504230D1-15BA-11AB-EE8C-42E0C8BC1514}"/>
              </a:ext>
            </a:extLst>
          </p:cNvPr>
          <p:cNvSpPr/>
          <p:nvPr/>
        </p:nvSpPr>
        <p:spPr>
          <a:xfrm>
            <a:off x="409576" y="2339227"/>
            <a:ext cx="3990974" cy="16827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Assume the average satisfaction mean =3.5 </a:t>
            </a:r>
            <a:endParaRPr lang="en-GB" sz="2800" dirty="0"/>
          </a:p>
        </p:txBody>
      </p:sp>
      <p:sp>
        <p:nvSpPr>
          <p:cNvPr id="3" name="Oval 2">
            <a:extLst>
              <a:ext uri="{FF2B5EF4-FFF2-40B4-BE49-F238E27FC236}">
                <a16:creationId xmlns:a16="http://schemas.microsoft.com/office/drawing/2014/main" id="{CEFF3122-9C66-FC2C-7BD1-98D0DA6E77BA}"/>
              </a:ext>
            </a:extLst>
          </p:cNvPr>
          <p:cNvSpPr/>
          <p:nvPr/>
        </p:nvSpPr>
        <p:spPr>
          <a:xfrm>
            <a:off x="7865269" y="5060157"/>
            <a:ext cx="2900362" cy="44083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3186052"/>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195567" y="198453"/>
            <a:ext cx="10515600" cy="792315"/>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1C230BE4-4532-E628-DBD0-533D4F66E32C}"/>
              </a:ext>
            </a:extLst>
          </p:cNvPr>
          <p:cNvPicPr>
            <a:picLocks noChangeAspect="1"/>
          </p:cNvPicPr>
          <p:nvPr/>
        </p:nvPicPr>
        <p:blipFill rotWithShape="1">
          <a:blip r:embed="rId5"/>
          <a:srcRect l="14949" t="19575" r="26139" b="24255"/>
          <a:stretch/>
        </p:blipFill>
        <p:spPr>
          <a:xfrm>
            <a:off x="3317132" y="875487"/>
            <a:ext cx="7958017" cy="5058385"/>
          </a:xfrm>
          <a:prstGeom prst="rect">
            <a:avLst/>
          </a:prstGeom>
        </p:spPr>
      </p:pic>
    </p:spTree>
    <p:extLst>
      <p:ext uri="{BB962C8B-B14F-4D97-AF65-F5344CB8AC3E}">
        <p14:creationId xmlns:p14="http://schemas.microsoft.com/office/powerpoint/2010/main" val="390314536"/>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1012885"/>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8293894" y="524056"/>
            <a:ext cx="3414712" cy="157468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Degree of freedom </a:t>
            </a:r>
          </a:p>
          <a:p>
            <a:pPr algn="ctr"/>
            <a:r>
              <a:rPr lang="en-US" sz="2400" dirty="0" err="1">
                <a:solidFill>
                  <a:schemeClr val="tx1"/>
                </a:solidFill>
              </a:rPr>
              <a:t>df</a:t>
            </a:r>
            <a:r>
              <a:rPr lang="en-US" sz="2400" dirty="0">
                <a:solidFill>
                  <a:schemeClr val="tx1"/>
                </a:solidFill>
              </a:rPr>
              <a:t> = N-1 </a:t>
            </a:r>
          </a:p>
          <a:p>
            <a:pPr algn="ctr"/>
            <a:r>
              <a:rPr lang="en-US" sz="2400" dirty="0">
                <a:solidFill>
                  <a:schemeClr val="tx1"/>
                </a:solidFill>
              </a:rPr>
              <a:t>=&gt; 58 – 1 = 57</a:t>
            </a:r>
            <a:endParaRPr lang="en-GB" sz="2400" dirty="0">
              <a:solidFill>
                <a:schemeClr val="tx1"/>
              </a:solidFill>
            </a:endParaRPr>
          </a:p>
        </p:txBody>
      </p:sp>
      <p:cxnSp>
        <p:nvCxnSpPr>
          <p:cNvPr id="12" name="Straight Arrow Connector 11">
            <a:extLst>
              <a:ext uri="{FF2B5EF4-FFF2-40B4-BE49-F238E27FC236}">
                <a16:creationId xmlns:a16="http://schemas.microsoft.com/office/drawing/2014/main" id="{251D5282-0DBA-3412-D9D7-5D526ECC803B}"/>
              </a:ext>
            </a:extLst>
          </p:cNvPr>
          <p:cNvCxnSpPr/>
          <p:nvPr/>
        </p:nvCxnSpPr>
        <p:spPr>
          <a:xfrm flipH="1">
            <a:off x="5314950" y="2157413"/>
            <a:ext cx="4436269" cy="188595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43133759"/>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E0FC6-EBF1-C46F-93D4-C47B7666A5A7}"/>
              </a:ext>
            </a:extLst>
          </p:cNvPr>
          <p:cNvSpPr>
            <a:spLocks noGrp="1"/>
          </p:cNvSpPr>
          <p:nvPr>
            <p:ph type="title"/>
          </p:nvPr>
        </p:nvSpPr>
        <p:spPr/>
        <p:txBody>
          <a:bodyPr/>
          <a:lstStyle/>
          <a:p>
            <a:r>
              <a:rPr lang="en-US" dirty="0"/>
              <a:t>Sample t-test </a:t>
            </a:r>
            <a:endParaRPr lang="en-GB" dirty="0"/>
          </a:p>
        </p:txBody>
      </p:sp>
      <p:sp>
        <p:nvSpPr>
          <p:cNvPr id="3" name="Content Placeholder 2">
            <a:extLst>
              <a:ext uri="{FF2B5EF4-FFF2-40B4-BE49-F238E27FC236}">
                <a16:creationId xmlns:a16="http://schemas.microsoft.com/office/drawing/2014/main" id="{063BD690-DEA0-8F21-1103-3B7D815DDCAA}"/>
              </a:ext>
            </a:extLst>
          </p:cNvPr>
          <p:cNvSpPr>
            <a:spLocks noGrp="1"/>
          </p:cNvSpPr>
          <p:nvPr>
            <p:ph idx="1"/>
          </p:nvPr>
        </p:nvSpPr>
        <p:spPr>
          <a:xfrm>
            <a:off x="838200" y="1825625"/>
            <a:ext cx="10515600" cy="3653631"/>
          </a:xfrm>
        </p:spPr>
        <p:txBody>
          <a:bodyPr>
            <a:normAutofit/>
          </a:bodyPr>
          <a:lstStyle/>
          <a:p>
            <a:r>
              <a:rPr lang="en-US" sz="4400" dirty="0"/>
              <a:t>3 ways of measuring the mean statistical difference in SPSS </a:t>
            </a:r>
          </a:p>
          <a:p>
            <a:pPr marL="571500" indent="-571500">
              <a:buAutoNum type="romanLcPeriod"/>
            </a:pPr>
            <a:r>
              <a:rPr lang="en-US" sz="4400" dirty="0"/>
              <a:t>t-value (from t table)</a:t>
            </a:r>
          </a:p>
          <a:p>
            <a:pPr marL="571500" indent="-571500">
              <a:buAutoNum type="romanLcPeriod"/>
            </a:pPr>
            <a:r>
              <a:rPr lang="en-US" sz="4400" dirty="0"/>
              <a:t>p-value  &lt; 0.05</a:t>
            </a:r>
          </a:p>
          <a:p>
            <a:pPr marL="571500" indent="-571500">
              <a:buAutoNum type="romanLcPeriod"/>
            </a:pPr>
            <a:r>
              <a:rPr lang="en-US" sz="4400" dirty="0"/>
              <a:t> Confidence Interval </a:t>
            </a:r>
            <a:endParaRPr lang="en-GB" sz="4400" dirty="0"/>
          </a:p>
        </p:txBody>
      </p:sp>
      <p:grpSp>
        <p:nvGrpSpPr>
          <p:cNvPr id="4" name="Group 3">
            <a:extLst>
              <a:ext uri="{FF2B5EF4-FFF2-40B4-BE49-F238E27FC236}">
                <a16:creationId xmlns:a16="http://schemas.microsoft.com/office/drawing/2014/main" id="{C055579D-2CC4-8581-6877-4A4D72DFFF3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BD41AC2D-8252-9A92-1BA0-CA2E27C3B62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3D824C8-78CC-34BC-7AA3-43E66C53D9F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A50D197-B289-BDC8-A008-DE017F5BD3F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7DEF111-39CA-9AB4-D9AE-A8E375E714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19893407"/>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73974"/>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1. t-table </a:t>
            </a:r>
          </a:p>
          <a:p>
            <a:pPr algn="ctr"/>
            <a:r>
              <a:rPr lang="en-US" sz="2400" dirty="0">
                <a:solidFill>
                  <a:schemeClr val="tx1"/>
                </a:solidFill>
              </a:rPr>
              <a:t>If t value &gt; critical value, then it is statistically different.</a:t>
            </a:r>
            <a:endParaRPr lang="en-GB" sz="2400" dirty="0">
              <a:solidFill>
                <a:schemeClr val="tx1"/>
              </a:solidFill>
            </a:endParaRPr>
          </a:p>
        </p:txBody>
      </p:sp>
    </p:spTree>
    <p:extLst>
      <p:ext uri="{BB962C8B-B14F-4D97-AF65-F5344CB8AC3E}">
        <p14:creationId xmlns:p14="http://schemas.microsoft.com/office/powerpoint/2010/main" val="4133576911"/>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5348-0DBB-4FBF-2784-F988F549A6C0}"/>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92FC3146-AFBE-870B-2C1C-F1A38BFD1196}"/>
              </a:ext>
            </a:extLst>
          </p:cNvPr>
          <p:cNvPicPr>
            <a:picLocks noChangeAspect="1"/>
          </p:cNvPicPr>
          <p:nvPr/>
        </p:nvPicPr>
        <p:blipFill rotWithShape="1">
          <a:blip r:embed="rId2"/>
          <a:srcRect l="31875" t="24653" r="11482" b="4255"/>
          <a:stretch/>
        </p:blipFill>
        <p:spPr>
          <a:xfrm>
            <a:off x="632298" y="570735"/>
            <a:ext cx="5826868" cy="4875482"/>
          </a:xfrm>
          <a:prstGeom prst="rect">
            <a:avLst/>
          </a:prstGeom>
        </p:spPr>
      </p:pic>
      <p:pic>
        <p:nvPicPr>
          <p:cNvPr id="7" name="Picture 6">
            <a:extLst>
              <a:ext uri="{FF2B5EF4-FFF2-40B4-BE49-F238E27FC236}">
                <a16:creationId xmlns:a16="http://schemas.microsoft.com/office/drawing/2014/main" id="{8EB52143-502E-85BD-D5DD-EF2BEB05E660}"/>
              </a:ext>
            </a:extLst>
          </p:cNvPr>
          <p:cNvPicPr>
            <a:picLocks noChangeAspect="1"/>
          </p:cNvPicPr>
          <p:nvPr/>
        </p:nvPicPr>
        <p:blipFill rotWithShape="1">
          <a:blip r:embed="rId3"/>
          <a:srcRect l="32916" t="28663" r="10441" b="32198"/>
          <a:stretch/>
        </p:blipFill>
        <p:spPr>
          <a:xfrm>
            <a:off x="4607937" y="2606675"/>
            <a:ext cx="7454360" cy="3433863"/>
          </a:xfrm>
          <a:prstGeom prst="rect">
            <a:avLst/>
          </a:prstGeom>
        </p:spPr>
      </p:pic>
      <p:sp>
        <p:nvSpPr>
          <p:cNvPr id="8" name="Oval 7">
            <a:extLst>
              <a:ext uri="{FF2B5EF4-FFF2-40B4-BE49-F238E27FC236}">
                <a16:creationId xmlns:a16="http://schemas.microsoft.com/office/drawing/2014/main" id="{FAB0D6F4-9C70-40CB-EC98-30DE0732695C}"/>
              </a:ext>
            </a:extLst>
          </p:cNvPr>
          <p:cNvSpPr/>
          <p:nvPr/>
        </p:nvSpPr>
        <p:spPr>
          <a:xfrm>
            <a:off x="4700806" y="4319349"/>
            <a:ext cx="4457481" cy="354301"/>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A776D383-B892-CDF7-FF11-A697ABE99888}"/>
              </a:ext>
            </a:extLst>
          </p:cNvPr>
          <p:cNvSpPr/>
          <p:nvPr/>
        </p:nvSpPr>
        <p:spPr>
          <a:xfrm>
            <a:off x="8072438" y="850106"/>
            <a:ext cx="3571875" cy="1271588"/>
          </a:xfrm>
          <a:prstGeom prst="roundRect">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Critical values </a:t>
            </a:r>
          </a:p>
          <a:p>
            <a:pPr algn="ctr"/>
            <a:r>
              <a:rPr lang="en-US" dirty="0"/>
              <a:t>P value =0.05 </a:t>
            </a:r>
          </a:p>
          <a:p>
            <a:pPr algn="ctr"/>
            <a:r>
              <a:rPr lang="en-US" dirty="0" err="1"/>
              <a:t>df</a:t>
            </a:r>
            <a:r>
              <a:rPr lang="en-US" dirty="0"/>
              <a:t> = 57</a:t>
            </a:r>
          </a:p>
          <a:p>
            <a:pPr algn="ctr"/>
            <a:r>
              <a:rPr lang="en-US" dirty="0"/>
              <a:t>CV = 2.009 </a:t>
            </a:r>
            <a:endParaRPr lang="en-GB" dirty="0"/>
          </a:p>
        </p:txBody>
      </p:sp>
      <p:sp>
        <p:nvSpPr>
          <p:cNvPr id="11" name="TextBox 10">
            <a:extLst>
              <a:ext uri="{FF2B5EF4-FFF2-40B4-BE49-F238E27FC236}">
                <a16:creationId xmlns:a16="http://schemas.microsoft.com/office/drawing/2014/main" id="{9CEBFCA5-106B-973B-0F99-316FD338E23D}"/>
              </a:ext>
            </a:extLst>
          </p:cNvPr>
          <p:cNvSpPr txBox="1"/>
          <p:nvPr/>
        </p:nvSpPr>
        <p:spPr>
          <a:xfrm>
            <a:off x="226814" y="5934670"/>
            <a:ext cx="11546086" cy="1200329"/>
          </a:xfrm>
          <a:prstGeom prst="rect">
            <a:avLst/>
          </a:prstGeom>
          <a:noFill/>
        </p:spPr>
        <p:txBody>
          <a:bodyPr wrap="square">
            <a:spAutoFit/>
          </a:bodyPr>
          <a:lstStyle/>
          <a:p>
            <a:r>
              <a:rPr lang="en-US" dirty="0">
                <a:hlinkClick r:id="rId4" action="ppaction://hlinkfile"/>
              </a:rPr>
              <a:t>file:///C:/Users/h.lee/OneDrive%20-%20University%20of%20Wales%20Trinity%20Saint%20David/Documents/Business%20Team/DBA%20Programme/Quants_Research%20methods/Uploaded%20to%20Moodle/Students-t-table-one-tailed-two-tailed_Table.pdf</a:t>
            </a:r>
            <a:endParaRPr lang="en-US" dirty="0"/>
          </a:p>
          <a:p>
            <a:endParaRPr lang="en-GB" dirty="0"/>
          </a:p>
        </p:txBody>
      </p:sp>
    </p:spTree>
    <p:extLst>
      <p:ext uri="{BB962C8B-B14F-4D97-AF65-F5344CB8AC3E}">
        <p14:creationId xmlns:p14="http://schemas.microsoft.com/office/powerpoint/2010/main" val="1049758657"/>
      </p:ext>
    </p:extLst>
  </p:cSld>
  <p:clrMapOvr>
    <a:masterClrMapping/>
  </p:clrMapOvr>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73974"/>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2. P value</a:t>
            </a:r>
          </a:p>
          <a:p>
            <a:pPr algn="ctr"/>
            <a:r>
              <a:rPr lang="en-US" sz="2400" dirty="0">
                <a:solidFill>
                  <a:schemeClr val="tx1"/>
                </a:solidFill>
              </a:rPr>
              <a:t>If p value&lt;0.05, then it is statistically different.</a:t>
            </a:r>
            <a:endParaRPr lang="en-GB" sz="2400" dirty="0">
              <a:solidFill>
                <a:schemeClr val="tx1"/>
              </a:solidFill>
            </a:endParaRPr>
          </a:p>
        </p:txBody>
      </p:sp>
    </p:spTree>
    <p:extLst>
      <p:ext uri="{BB962C8B-B14F-4D97-AF65-F5344CB8AC3E}">
        <p14:creationId xmlns:p14="http://schemas.microsoft.com/office/powerpoint/2010/main" val="1449134153"/>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80505"/>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3. Confidence Interval (95%)</a:t>
            </a:r>
          </a:p>
          <a:p>
            <a:pPr algn="ctr"/>
            <a:r>
              <a:rPr lang="en-US" sz="2400" dirty="0">
                <a:solidFill>
                  <a:schemeClr val="tx1"/>
                </a:solidFill>
              </a:rPr>
              <a:t>If Confident Interval contains 0, then the mean is not statistically different</a:t>
            </a:r>
            <a:endParaRPr lang="en-GB" sz="2400" dirty="0">
              <a:solidFill>
                <a:schemeClr val="tx1"/>
              </a:solidFill>
            </a:endParaRPr>
          </a:p>
        </p:txBody>
      </p:sp>
      <p:sp>
        <p:nvSpPr>
          <p:cNvPr id="3" name="Oval 2">
            <a:extLst>
              <a:ext uri="{FF2B5EF4-FFF2-40B4-BE49-F238E27FC236}">
                <a16:creationId xmlns:a16="http://schemas.microsoft.com/office/drawing/2014/main" id="{B52254B6-0DF0-C315-C135-1978FFB8DB6B}"/>
              </a:ext>
            </a:extLst>
          </p:cNvPr>
          <p:cNvSpPr/>
          <p:nvPr/>
        </p:nvSpPr>
        <p:spPr>
          <a:xfrm>
            <a:off x="8712925" y="3951514"/>
            <a:ext cx="2573383" cy="669985"/>
          </a:xfrm>
          <a:prstGeom prst="ellipse">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1913858"/>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45294" y="465138"/>
            <a:ext cx="10515600" cy="1325563"/>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A7DFF552-B999-0DD2-1862-FB2D306F23C3}"/>
              </a:ext>
            </a:extLst>
          </p:cNvPr>
          <p:cNvPicPr>
            <a:picLocks noChangeAspect="1"/>
          </p:cNvPicPr>
          <p:nvPr/>
        </p:nvPicPr>
        <p:blipFill rotWithShape="1">
          <a:blip r:embed="rId5"/>
          <a:srcRect l="10032" t="27234" r="6281" b="19006"/>
          <a:stretch/>
        </p:blipFill>
        <p:spPr>
          <a:xfrm>
            <a:off x="1231106" y="1585608"/>
            <a:ext cx="10747042" cy="4602406"/>
          </a:xfrm>
          <a:prstGeom prst="rect">
            <a:avLst/>
          </a:prstGeom>
        </p:spPr>
      </p:pic>
    </p:spTree>
    <p:extLst>
      <p:ext uri="{BB962C8B-B14F-4D97-AF65-F5344CB8AC3E}">
        <p14:creationId xmlns:p14="http://schemas.microsoft.com/office/powerpoint/2010/main" val="2766645429"/>
      </p:ext>
    </p:extLst>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655029" y="1242489"/>
            <a:ext cx="10515600" cy="1325563"/>
          </a:xfrm>
        </p:spPr>
        <p:txBody>
          <a:bodyPr/>
          <a:lstStyle/>
          <a:p>
            <a:r>
              <a:rPr lang="en-GB" dirty="0"/>
              <a:t>Paired Sample </a:t>
            </a:r>
            <a:r>
              <a:rPr lang="en-GB" i="1" dirty="0"/>
              <a:t>t</a:t>
            </a:r>
            <a:r>
              <a:rPr lang="en-GB" dirty="0"/>
              <a:t> Test</a:t>
            </a:r>
          </a:p>
        </p:txBody>
      </p:sp>
      <p:pic>
        <p:nvPicPr>
          <p:cNvPr id="3" name="Picture 2">
            <a:extLst>
              <a:ext uri="{FF2B5EF4-FFF2-40B4-BE49-F238E27FC236}">
                <a16:creationId xmlns:a16="http://schemas.microsoft.com/office/drawing/2014/main" id="{5FDB2F0C-4EF1-871B-EF70-7880612BC845}"/>
              </a:ext>
            </a:extLst>
          </p:cNvPr>
          <p:cNvPicPr>
            <a:picLocks noChangeAspect="1"/>
          </p:cNvPicPr>
          <p:nvPr/>
        </p:nvPicPr>
        <p:blipFill>
          <a:blip r:embed="rId2"/>
          <a:stretch>
            <a:fillRect/>
          </a:stretch>
        </p:blipFill>
        <p:spPr>
          <a:xfrm>
            <a:off x="2940597" y="2650054"/>
            <a:ext cx="8484886" cy="4008197"/>
          </a:xfrm>
          <a:prstGeom prst="rect">
            <a:avLst/>
          </a:prstGeom>
        </p:spPr>
      </p:pic>
    </p:spTree>
    <p:extLst>
      <p:ext uri="{BB962C8B-B14F-4D97-AF65-F5344CB8AC3E}">
        <p14:creationId xmlns:p14="http://schemas.microsoft.com/office/powerpoint/2010/main" val="3906279711"/>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636191"/>
          </a:xfrm>
        </p:spPr>
        <p:txBody>
          <a:bodyPr>
            <a:normAutofit fontScale="90000"/>
          </a:bodyPr>
          <a:lstStyle/>
          <a:p>
            <a:r>
              <a:rPr lang="en-GB" dirty="0"/>
              <a:t>Paired Sample </a:t>
            </a:r>
            <a:r>
              <a:rPr lang="en-GB" i="1" dirty="0"/>
              <a:t>t</a:t>
            </a:r>
            <a:r>
              <a:rPr lang="en-GB" dirty="0"/>
              <a:t> Test - Assumptions</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27B68D59-576D-9898-C53A-49F30858AC84}"/>
              </a:ext>
            </a:extLst>
          </p:cNvPr>
          <p:cNvSpPr txBox="1">
            <a:spLocks/>
          </p:cNvSpPr>
          <p:nvPr/>
        </p:nvSpPr>
        <p:spPr>
          <a:xfrm>
            <a:off x="141684" y="979030"/>
            <a:ext cx="11908631" cy="5578933"/>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742950" indent="-742950">
              <a:buAutoNum type="arabicPeriod"/>
            </a:pPr>
            <a:r>
              <a:rPr lang="en-US" b="0" i="0" dirty="0">
                <a:solidFill>
                  <a:srgbClr val="212529"/>
                </a:solidFill>
                <a:effectLst/>
                <a:highlight>
                  <a:srgbClr val="FFFFFF"/>
                </a:highlight>
                <a:latin typeface="Roboto" panose="02000000000000000000" pitchFamily="2" charset="0"/>
              </a:rPr>
              <a:t>There are two dependent groups or samples </a:t>
            </a:r>
          </a:p>
          <a:p>
            <a:r>
              <a:rPr lang="en-US" b="0" i="0" dirty="0">
                <a:solidFill>
                  <a:srgbClr val="212529"/>
                </a:solidFill>
                <a:effectLst/>
                <a:highlight>
                  <a:srgbClr val="FFFFFF"/>
                </a:highlight>
                <a:latin typeface="Roboto" panose="02000000000000000000" pitchFamily="2" charset="0"/>
              </a:rPr>
              <a:t>e.g. The weight of one and the same person is measured before and after a diet.</a:t>
            </a:r>
          </a:p>
          <a:p>
            <a:endParaRPr lang="en-US" b="0" i="0" dirty="0">
              <a:solidFill>
                <a:srgbClr val="212529"/>
              </a:solidFill>
              <a:effectLst/>
              <a:highlight>
                <a:srgbClr val="FFFFFF"/>
              </a:highlight>
              <a:latin typeface="Roboto" panose="02000000000000000000" pitchFamily="2" charset="0"/>
            </a:endParaRPr>
          </a:p>
          <a:p>
            <a:r>
              <a:rPr lang="en-US" b="0" i="0" dirty="0">
                <a:solidFill>
                  <a:srgbClr val="212529"/>
                </a:solidFill>
                <a:effectLst/>
                <a:highlight>
                  <a:srgbClr val="FFFFFF"/>
                </a:highlight>
                <a:latin typeface="Roboto" panose="02000000000000000000" pitchFamily="2" charset="0"/>
              </a:rPr>
              <a:t>2. The variables are interval scaled</a:t>
            </a:r>
          </a:p>
          <a:p>
            <a:endParaRPr lang="en-US" dirty="0">
              <a:solidFill>
                <a:srgbClr val="212529"/>
              </a:solidFill>
              <a:highlight>
                <a:srgbClr val="FFFFFF"/>
              </a:highlight>
              <a:latin typeface="Roboto" panose="02000000000000000000" pitchFamily="2" charset="0"/>
            </a:endParaRPr>
          </a:p>
          <a:p>
            <a:pPr algn="l">
              <a:buFont typeface="Arial" panose="020B0604020202020204" pitchFamily="34" charset="0"/>
              <a:buChar char="•"/>
            </a:pPr>
            <a:r>
              <a:rPr lang="en-US" b="0" i="0" dirty="0">
                <a:solidFill>
                  <a:srgbClr val="212529"/>
                </a:solidFill>
                <a:effectLst/>
                <a:highlight>
                  <a:srgbClr val="FFFFFF"/>
                </a:highlight>
                <a:latin typeface="Roboto" panose="02000000000000000000" pitchFamily="2" charset="0"/>
              </a:rPr>
              <a:t> The salary of a person </a:t>
            </a:r>
          </a:p>
          <a:p>
            <a:endParaRPr lang="en-US" b="0" i="0" dirty="0">
              <a:solidFill>
                <a:srgbClr val="212529"/>
              </a:solidFill>
              <a:effectLst/>
              <a:highlight>
                <a:srgbClr val="FFFFFF"/>
              </a:highlight>
              <a:latin typeface="Roboto" panose="02000000000000000000" pitchFamily="2" charset="0"/>
            </a:endParaRPr>
          </a:p>
          <a:p>
            <a:r>
              <a:rPr lang="en-US" b="0" i="0" dirty="0">
                <a:solidFill>
                  <a:srgbClr val="212529"/>
                </a:solidFill>
                <a:effectLst/>
                <a:highlight>
                  <a:srgbClr val="FFFFFF"/>
                </a:highlight>
                <a:latin typeface="Roboto" panose="02000000000000000000" pitchFamily="2" charset="0"/>
              </a:rPr>
              <a:t>3. The differences of the paired values are normally distributed.</a:t>
            </a:r>
          </a:p>
          <a:p>
            <a:endParaRPr lang="en-GB" dirty="0"/>
          </a:p>
        </p:txBody>
      </p:sp>
      <p:sp>
        <p:nvSpPr>
          <p:cNvPr id="9" name="Title 1">
            <a:extLst>
              <a:ext uri="{FF2B5EF4-FFF2-40B4-BE49-F238E27FC236}">
                <a16:creationId xmlns:a16="http://schemas.microsoft.com/office/drawing/2014/main" id="{28E24110-9C26-6002-44CB-FFBC42462C56}"/>
              </a:ext>
            </a:extLst>
          </p:cNvPr>
          <p:cNvSpPr txBox="1">
            <a:spLocks/>
          </p:cNvSpPr>
          <p:nvPr/>
        </p:nvSpPr>
        <p:spPr>
          <a:xfrm>
            <a:off x="699707" y="1877219"/>
            <a:ext cx="10515600" cy="19542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726532138"/>
      </p:ext>
    </p:extLst>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1325563"/>
          </a:xfrm>
        </p:spPr>
        <p:txBody>
          <a:bodyPr/>
          <a:lstStyle/>
          <a:p>
            <a:r>
              <a:rPr lang="en-GB" dirty="0"/>
              <a:t>Paired-samples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812DC56F-F1C9-A2BE-9599-254FE844B203}"/>
              </a:ext>
            </a:extLst>
          </p:cNvPr>
          <p:cNvSpPr txBox="1">
            <a:spLocks/>
          </p:cNvSpPr>
          <p:nvPr/>
        </p:nvSpPr>
        <p:spPr>
          <a:xfrm>
            <a:off x="547307" y="1724818"/>
            <a:ext cx="10515600" cy="40401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Wingdings" panose="05000000000000000000" pitchFamily="2" charset="2"/>
              <a:buChar char="Ø"/>
            </a:pPr>
            <a:r>
              <a:rPr lang="en-US" b="0" i="0" dirty="0">
                <a:effectLst/>
                <a:highlight>
                  <a:srgbClr val="FFFFFF"/>
                </a:highlight>
                <a:latin typeface="droid sans"/>
              </a:rPr>
              <a:t>Dependent sample (Within-subject) </a:t>
            </a:r>
          </a:p>
          <a:p>
            <a:pPr marL="571500" indent="-571500">
              <a:buFont typeface="Wingdings" panose="05000000000000000000" pitchFamily="2" charset="2"/>
              <a:buChar char="Ø"/>
            </a:pPr>
            <a:endParaRPr lang="en-US" b="0" i="0" dirty="0">
              <a:effectLst/>
              <a:highlight>
                <a:srgbClr val="FFFFFF"/>
              </a:highlight>
              <a:latin typeface="droid sans"/>
            </a:endParaRPr>
          </a:p>
          <a:p>
            <a:pPr marL="571500" indent="-571500">
              <a:buFont typeface="Wingdings" panose="05000000000000000000" pitchFamily="2" charset="2"/>
              <a:buChar char="Ø"/>
            </a:pPr>
            <a:r>
              <a:rPr lang="en-US" b="0" i="0" dirty="0">
                <a:effectLst/>
                <a:highlight>
                  <a:srgbClr val="FFFFFF"/>
                </a:highlight>
                <a:latin typeface="droid sans"/>
              </a:rPr>
              <a:t>Use a paired t-test when each subject has a pair of measurements, such as a before and after score. </a:t>
            </a:r>
            <a:endParaRPr lang="en-GB" dirty="0"/>
          </a:p>
        </p:txBody>
      </p:sp>
    </p:spTree>
    <p:extLst>
      <p:ext uri="{BB962C8B-B14F-4D97-AF65-F5344CB8AC3E}">
        <p14:creationId xmlns:p14="http://schemas.microsoft.com/office/powerpoint/2010/main" val="1147202359"/>
      </p:ext>
    </p:extLst>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1325563"/>
          </a:xfrm>
        </p:spPr>
        <p:txBody>
          <a:bodyPr>
            <a:normAutofit fontScale="90000"/>
          </a:bodyPr>
          <a:lstStyle/>
          <a:p>
            <a:r>
              <a:rPr lang="en-US" b="1" u="sng" dirty="0"/>
              <a:t>In-class activity</a:t>
            </a:r>
            <a:br>
              <a:rPr lang="en-US" dirty="0"/>
            </a:br>
            <a:r>
              <a:rPr lang="en-US" dirty="0"/>
              <a:t>Please use the 400-dataset for the following activities</a:t>
            </a:r>
            <a:endParaRPr lang="en-GB" dirty="0"/>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812DC56F-F1C9-A2BE-9599-254FE844B203}"/>
              </a:ext>
            </a:extLst>
          </p:cNvPr>
          <p:cNvSpPr txBox="1">
            <a:spLocks/>
          </p:cNvSpPr>
          <p:nvPr/>
        </p:nvSpPr>
        <p:spPr>
          <a:xfrm>
            <a:off x="547307" y="1724818"/>
            <a:ext cx="10515600" cy="40401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Wingdings" panose="05000000000000000000" pitchFamily="2" charset="2"/>
              <a:buChar char="Ø"/>
            </a:pPr>
            <a:endParaRPr lang="en-GB" dirty="0"/>
          </a:p>
        </p:txBody>
      </p:sp>
      <p:sp>
        <p:nvSpPr>
          <p:cNvPr id="9" name="Title 1">
            <a:extLst>
              <a:ext uri="{FF2B5EF4-FFF2-40B4-BE49-F238E27FC236}">
                <a16:creationId xmlns:a16="http://schemas.microsoft.com/office/drawing/2014/main" id="{B9019789-1386-A14C-7349-0B9668F0CE4B}"/>
              </a:ext>
            </a:extLst>
          </p:cNvPr>
          <p:cNvSpPr txBox="1">
            <a:spLocks/>
          </p:cNvSpPr>
          <p:nvPr/>
        </p:nvSpPr>
        <p:spPr>
          <a:xfrm>
            <a:off x="316325" y="1635919"/>
            <a:ext cx="10813637" cy="4207669"/>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a:p>
            <a:r>
              <a:rPr lang="en-GB" dirty="0"/>
              <a:t>Exercise 1 : test the difference between gender on salary independent t-test </a:t>
            </a:r>
          </a:p>
          <a:p>
            <a:endParaRPr lang="en-GB" dirty="0"/>
          </a:p>
          <a:p>
            <a:r>
              <a:rPr lang="en-GB" dirty="0"/>
              <a:t>Exercise 2 : The average motivation index = 3, please test the motivation against the average motivation</a:t>
            </a:r>
          </a:p>
          <a:p>
            <a:endParaRPr lang="en-GB" dirty="0"/>
          </a:p>
          <a:p>
            <a:r>
              <a:rPr lang="en-US" dirty="0"/>
              <a:t>(Please present your answers on ppt with SPSS output incorporated)</a:t>
            </a:r>
            <a:r>
              <a:rPr lang="en-GB" dirty="0"/>
              <a:t> </a:t>
            </a:r>
          </a:p>
          <a:p>
            <a:endParaRPr lang="en-GB" dirty="0"/>
          </a:p>
        </p:txBody>
      </p:sp>
    </p:spTree>
    <p:extLst>
      <p:ext uri="{BB962C8B-B14F-4D97-AF65-F5344CB8AC3E}">
        <p14:creationId xmlns:p14="http://schemas.microsoft.com/office/powerpoint/2010/main" val="2731110980"/>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502064" y="2415382"/>
            <a:ext cx="10515600" cy="1325563"/>
          </a:xfrm>
        </p:spPr>
        <p:txBody>
          <a:bodyPr/>
          <a:lstStyle/>
          <a:p>
            <a:r>
              <a:rPr lang="en-GB" dirty="0"/>
              <a:t>ANOVA</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882098690"/>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502064" y="2415382"/>
            <a:ext cx="10515600" cy="1325563"/>
          </a:xfrm>
        </p:spPr>
        <p:txBody>
          <a:bodyPr/>
          <a:lstStyle/>
          <a:p>
            <a:r>
              <a:rPr lang="en-US" dirty="0"/>
              <a:t>O</a:t>
            </a:r>
            <a:r>
              <a:rPr lang="en-GB" dirty="0"/>
              <a:t>ne-way ANOVA</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827430310"/>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888206" y="1370837"/>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One-way ANOVA:</a:t>
            </a:r>
            <a:r>
              <a:rPr lang="en-US" b="0" i="0" dirty="0">
                <a:solidFill>
                  <a:srgbClr val="000000"/>
                </a:solidFill>
                <a:effectLst/>
                <a:highlight>
                  <a:srgbClr val="FFFFFF"/>
                </a:highlight>
                <a:latin typeface="Helvetica" panose="020B0604020202020204" pitchFamily="34" charset="0"/>
              </a:rPr>
              <a:t> Used to determine how one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250156" y="3259079"/>
            <a:ext cx="2471738" cy="209158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p:nvPr/>
        </p:nvCxnSpPr>
        <p:spPr>
          <a:xfrm flipV="1">
            <a:off x="3742144" y="3309086"/>
            <a:ext cx="1750219" cy="5143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flipV="1">
            <a:off x="3858825" y="4128294"/>
            <a:ext cx="1825219" cy="18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0FF0A34-ECBB-F322-2A91-387EF2792A0E}"/>
              </a:ext>
            </a:extLst>
          </p:cNvPr>
          <p:cNvCxnSpPr>
            <a:cxnSpLocks/>
          </p:cNvCxnSpPr>
          <p:nvPr/>
        </p:nvCxnSpPr>
        <p:spPr>
          <a:xfrm>
            <a:off x="3858824" y="4477059"/>
            <a:ext cx="1825220" cy="3580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19" name="Rectangle: Rounded Corners 18">
            <a:extLst>
              <a:ext uri="{FF2B5EF4-FFF2-40B4-BE49-F238E27FC236}">
                <a16:creationId xmlns:a16="http://schemas.microsoft.com/office/drawing/2014/main" id="{E94BC8B8-AECF-96F5-F4D4-12A808EEF26D}"/>
              </a:ext>
            </a:extLst>
          </p:cNvPr>
          <p:cNvSpPr/>
          <p:nvPr/>
        </p:nvSpPr>
        <p:spPr>
          <a:xfrm>
            <a:off x="6336506" y="472745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3</a:t>
            </a:r>
            <a:endParaRPr lang="en-GB" dirty="0"/>
          </a:p>
        </p:txBody>
      </p:sp>
    </p:spTree>
    <p:extLst>
      <p:ext uri="{BB962C8B-B14F-4D97-AF65-F5344CB8AC3E}">
        <p14:creationId xmlns:p14="http://schemas.microsoft.com/office/powerpoint/2010/main" val="3909790408"/>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panose="05000000000000000000" pitchFamily="2" charset="2"/>
              <a:buChar char="à"/>
            </a:pPr>
            <a:r>
              <a:rPr lang="en-GB" dirty="0">
                <a:sym typeface="Wingdings" panose="05000000000000000000" pitchFamily="2" charset="2"/>
              </a:rPr>
              <a:t>One way ANOVA  (For the maths, please see here: </a:t>
            </a:r>
            <a:r>
              <a:rPr lang="en-GB" dirty="0">
                <a:hlinkClick r:id="rId2"/>
              </a:rPr>
              <a:t>http://web.pdx.edu/~newsomj/uvclass/ho_ANOVA.pdf</a:t>
            </a:r>
            <a:r>
              <a:rPr lang="en-GB" dirty="0"/>
              <a:t>)</a:t>
            </a:r>
            <a:endParaRPr lang="en-GB" dirty="0">
              <a:sym typeface="Wingdings" panose="05000000000000000000" pitchFamily="2" charset="2"/>
            </a:endParaRPr>
          </a:p>
          <a:p>
            <a:pPr marL="0" indent="0">
              <a:buNone/>
            </a:pPr>
            <a:r>
              <a:rPr lang="en-GB" dirty="0">
                <a:sym typeface="Wingdings" panose="05000000000000000000" pitchFamily="2" charset="2"/>
              </a:rPr>
              <a:t>It compares</a:t>
            </a:r>
            <a:r>
              <a:rPr lang="en-GB" dirty="0"/>
              <a:t> differences of means among more than 2 groups. It does this by looking at variation in the data and where that variation is found (hence its name). Specifically, </a:t>
            </a:r>
            <a:r>
              <a:rPr lang="en-GB" b="1" dirty="0"/>
              <a:t>ANOVA</a:t>
            </a:r>
            <a:r>
              <a:rPr lang="en-GB" dirty="0"/>
              <a:t> compares the amount of variation between groups with the amount of variation within groups.</a:t>
            </a:r>
          </a:p>
          <a:p>
            <a:pPr marL="0" indent="0">
              <a:buNone/>
            </a:pPr>
            <a:r>
              <a:rPr lang="en-GB" dirty="0"/>
              <a:t>BUT: It does not tell us which groups are different, only that there are differences between the variations for the variables for the groups.</a:t>
            </a:r>
          </a:p>
          <a:p>
            <a:pPr marL="0" indent="0">
              <a:buNone/>
            </a:pPr>
            <a:r>
              <a:rPr lang="en-GB" dirty="0"/>
              <a:t>Therefore, post hoc tests need to be run to determine which groups are different.</a:t>
            </a:r>
          </a:p>
        </p:txBody>
      </p:sp>
      <p:sp>
        <p:nvSpPr>
          <p:cNvPr id="3" name="Title 2"/>
          <p:cNvSpPr>
            <a:spLocks noGrp="1"/>
          </p:cNvSpPr>
          <p:nvPr>
            <p:ph type="title"/>
          </p:nvPr>
        </p:nvSpPr>
        <p:spPr/>
        <p:txBody>
          <a:bodyPr/>
          <a:lstStyle/>
          <a:p>
            <a:r>
              <a:rPr lang="en-GB" dirty="0"/>
              <a:t>If you need to compare differences between several groups on the same variables</a:t>
            </a:r>
          </a:p>
        </p:txBody>
      </p:sp>
      <p:grpSp>
        <p:nvGrpSpPr>
          <p:cNvPr id="4" name="Group 3">
            <a:extLst>
              <a:ext uri="{FF2B5EF4-FFF2-40B4-BE49-F238E27FC236}">
                <a16:creationId xmlns:a16="http://schemas.microsoft.com/office/drawing/2014/main" id="{1A2C2794-F86C-D0AF-035F-4F4222F0B7E7}"/>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B2EEF2E-99C1-D034-42CB-EA8D1CFFFB1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A9A68C-CAF7-3DB7-3CCB-41F2260D9CD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0678ABF-EC63-BC9B-0449-F435D4996AA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25F3A5-1C26-783E-7769-1183A9C8D8D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8726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849313"/>
          </a:xfrm>
        </p:spPr>
        <p:txBody>
          <a:bodyPr/>
          <a:lstStyle/>
          <a:p>
            <a:r>
              <a:rPr lang="en-GB" dirty="0"/>
              <a:t>One-way ANOVA – Assumption </a:t>
            </a:r>
          </a:p>
        </p:txBody>
      </p:sp>
      <p:grpSp>
        <p:nvGrpSpPr>
          <p:cNvPr id="4" name="Group 3">
            <a:extLst>
              <a:ext uri="{FF2B5EF4-FFF2-40B4-BE49-F238E27FC236}">
                <a16:creationId xmlns:a16="http://schemas.microsoft.com/office/drawing/2014/main" id="{1A2C2794-F86C-D0AF-035F-4F4222F0B7E7}"/>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B2EEF2E-99C1-D034-42CB-EA8D1CFFFB1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A9A68C-CAF7-3DB7-3CCB-41F2260D9CD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0678ABF-EC63-BC9B-0449-F435D4996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25F3A5-1C26-783E-7769-1183A9C8D8D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Content Placeholder 9">
            <a:extLst>
              <a:ext uri="{FF2B5EF4-FFF2-40B4-BE49-F238E27FC236}">
                <a16:creationId xmlns:a16="http://schemas.microsoft.com/office/drawing/2014/main" id="{B27C5E01-E876-D4A8-F97C-A2ABC39FDF0A}"/>
              </a:ext>
            </a:extLst>
          </p:cNvPr>
          <p:cNvSpPr>
            <a:spLocks noGrp="1"/>
          </p:cNvSpPr>
          <p:nvPr>
            <p:ph idx="1"/>
          </p:nvPr>
        </p:nvSpPr>
        <p:spPr>
          <a:xfrm>
            <a:off x="488155" y="1343025"/>
            <a:ext cx="11291889" cy="4171950"/>
          </a:xfrm>
        </p:spPr>
        <p:txBody>
          <a:bodyPr>
            <a:normAutofit lnSpcReduction="10000"/>
          </a:bodyPr>
          <a:lstStyle/>
          <a:p>
            <a:pPr algn="l">
              <a:buFont typeface="+mj-lt"/>
              <a:buAutoNum type="arabicPeriod"/>
            </a:pPr>
            <a:r>
              <a:rPr lang="en-US" b="1" i="0" dirty="0">
                <a:solidFill>
                  <a:srgbClr val="0D405F"/>
                </a:solidFill>
                <a:effectLst/>
                <a:latin typeface="Inter"/>
              </a:rPr>
              <a:t>Independence of observations</a:t>
            </a:r>
            <a:r>
              <a:rPr lang="en-US" b="0" i="0" dirty="0">
                <a:solidFill>
                  <a:srgbClr val="0D405F"/>
                </a:solidFill>
                <a:effectLst/>
                <a:latin typeface="Inter"/>
              </a:rPr>
              <a:t>: the data were collected using statistically valid </a:t>
            </a:r>
            <a:r>
              <a:rPr lang="en-US" b="0" i="0" u="none" strike="noStrike" dirty="0">
                <a:solidFill>
                  <a:srgbClr val="1F80E8"/>
                </a:solidFill>
                <a:effectLst/>
                <a:latin typeface="Inter"/>
                <a:hlinkClick r:id="rId5"/>
              </a:rPr>
              <a:t>sampling methods</a:t>
            </a:r>
            <a:r>
              <a:rPr lang="en-US" b="0" i="0" dirty="0">
                <a:solidFill>
                  <a:srgbClr val="0D405F"/>
                </a:solidFill>
                <a:effectLst/>
                <a:latin typeface="Inter"/>
              </a:rPr>
              <a:t>, and there are no hidden relationships among observations. If your data fail to meet this assumption because you have a </a:t>
            </a:r>
            <a:r>
              <a:rPr lang="en-US" b="0" i="0" u="none" strike="noStrike" dirty="0">
                <a:solidFill>
                  <a:srgbClr val="1F80E8"/>
                </a:solidFill>
                <a:effectLst/>
                <a:latin typeface="Inter"/>
                <a:hlinkClick r:id="rId6"/>
              </a:rPr>
              <a:t>confounding variable</a:t>
            </a:r>
            <a:r>
              <a:rPr lang="en-US" b="0" i="0" dirty="0">
                <a:solidFill>
                  <a:srgbClr val="0D405F"/>
                </a:solidFill>
                <a:effectLst/>
                <a:latin typeface="Inter"/>
              </a:rPr>
              <a:t> that you need to control for statistically, use an ANOVA with blocking variables.</a:t>
            </a:r>
          </a:p>
          <a:p>
            <a:pPr algn="l">
              <a:buFont typeface="+mj-lt"/>
              <a:buAutoNum type="arabicPeriod"/>
            </a:pPr>
            <a:r>
              <a:rPr lang="en-US" b="1" i="0" dirty="0">
                <a:solidFill>
                  <a:srgbClr val="0D405F"/>
                </a:solidFill>
                <a:effectLst/>
                <a:latin typeface="Inter"/>
              </a:rPr>
              <a:t>Normally-distributed response variable</a:t>
            </a:r>
            <a:r>
              <a:rPr lang="en-US" b="0" i="0" dirty="0">
                <a:solidFill>
                  <a:srgbClr val="0D405F"/>
                </a:solidFill>
                <a:effectLst/>
                <a:latin typeface="Inter"/>
              </a:rPr>
              <a:t>: The values of the dependent variable follow a </a:t>
            </a:r>
            <a:r>
              <a:rPr lang="en-US" b="0" i="0" u="none" strike="noStrike" dirty="0">
                <a:solidFill>
                  <a:srgbClr val="1F80E8"/>
                </a:solidFill>
                <a:effectLst/>
                <a:latin typeface="Inter"/>
                <a:hlinkClick r:id="rId7"/>
              </a:rPr>
              <a:t>normal distribution</a:t>
            </a:r>
            <a:r>
              <a:rPr lang="en-US" b="0" i="0" dirty="0">
                <a:solidFill>
                  <a:srgbClr val="0D405F"/>
                </a:solidFill>
                <a:effectLst/>
                <a:latin typeface="Inter"/>
              </a:rPr>
              <a:t>.</a:t>
            </a:r>
          </a:p>
          <a:p>
            <a:pPr algn="l">
              <a:buFont typeface="+mj-lt"/>
              <a:buAutoNum type="arabicPeriod"/>
            </a:pPr>
            <a:r>
              <a:rPr lang="en-US" b="1" i="0" dirty="0">
                <a:solidFill>
                  <a:srgbClr val="0D405F"/>
                </a:solidFill>
                <a:effectLst/>
                <a:latin typeface="Inter"/>
              </a:rPr>
              <a:t>Homogeneity of variance</a:t>
            </a:r>
            <a:r>
              <a:rPr lang="en-US" b="0" i="0" dirty="0">
                <a:solidFill>
                  <a:srgbClr val="0D405F"/>
                </a:solidFill>
                <a:effectLst/>
                <a:latin typeface="Inter"/>
              </a:rPr>
              <a:t>: The variation within each group being compared is similar for every group. If the variances are different among the groups, then ANOVA probably isn’t the right fit for the data.</a:t>
            </a:r>
          </a:p>
          <a:p>
            <a:endParaRPr lang="en-GB" dirty="0"/>
          </a:p>
        </p:txBody>
      </p:sp>
    </p:spTree>
    <p:extLst>
      <p:ext uri="{BB962C8B-B14F-4D97-AF65-F5344CB8AC3E}">
        <p14:creationId xmlns:p14="http://schemas.microsoft.com/office/powerpoint/2010/main" val="978299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itle 8">
            <a:extLst>
              <a:ext uri="{FF2B5EF4-FFF2-40B4-BE49-F238E27FC236}">
                <a16:creationId xmlns:a16="http://schemas.microsoft.com/office/drawing/2014/main" id="{FD7294F7-9034-7550-D4E8-91DD79F6A2C2}"/>
              </a:ext>
            </a:extLst>
          </p:cNvPr>
          <p:cNvSpPr>
            <a:spLocks noGrp="1"/>
          </p:cNvSpPr>
          <p:nvPr>
            <p:ph type="title"/>
          </p:nvPr>
        </p:nvSpPr>
        <p:spPr>
          <a:xfrm>
            <a:off x="838200" y="365125"/>
            <a:ext cx="10515600" cy="669985"/>
          </a:xfrm>
        </p:spPr>
        <p:txBody>
          <a:bodyPr>
            <a:normAutofit fontScale="90000"/>
          </a:bodyPr>
          <a:lstStyle/>
          <a:p>
            <a:r>
              <a:rPr lang="en-US" dirty="0"/>
              <a:t>One-way ANOVA</a:t>
            </a:r>
            <a:endParaRPr lang="en-GB" dirty="0"/>
          </a:p>
        </p:txBody>
      </p:sp>
      <p:sp>
        <p:nvSpPr>
          <p:cNvPr id="10" name="Content Placeholder 1">
            <a:extLst>
              <a:ext uri="{FF2B5EF4-FFF2-40B4-BE49-F238E27FC236}">
                <a16:creationId xmlns:a16="http://schemas.microsoft.com/office/drawing/2014/main" id="{F3B6E15A-0534-39F5-653A-1123B44059F3}"/>
              </a:ext>
            </a:extLst>
          </p:cNvPr>
          <p:cNvSpPr>
            <a:spLocks noGrp="1"/>
          </p:cNvSpPr>
          <p:nvPr>
            <p:ph idx="1"/>
          </p:nvPr>
        </p:nvSpPr>
        <p:spPr>
          <a:xfrm>
            <a:off x="902494" y="1035110"/>
            <a:ext cx="10248900" cy="4944209"/>
          </a:xfrm>
        </p:spPr>
        <p:txBody>
          <a:bodyPr>
            <a:normAutofit/>
          </a:bodyPr>
          <a:lstStyle/>
          <a:p>
            <a:pPr>
              <a:buFont typeface="Wingdings" panose="05000000000000000000" pitchFamily="2" charset="2"/>
              <a:buChar char="Ø"/>
            </a:pPr>
            <a:r>
              <a:rPr lang="en-US" b="1" i="0" dirty="0">
                <a:solidFill>
                  <a:srgbClr val="0D405F"/>
                </a:solidFill>
                <a:effectLst/>
                <a:highlight>
                  <a:srgbClr val="FFFFFF"/>
                </a:highlight>
                <a:latin typeface="Inter"/>
              </a:rPr>
              <a:t>ANOVA</a:t>
            </a:r>
            <a:r>
              <a:rPr lang="en-US" b="0" i="0" dirty="0">
                <a:solidFill>
                  <a:srgbClr val="0D405F"/>
                </a:solidFill>
                <a:effectLst/>
                <a:highlight>
                  <a:srgbClr val="FFFFFF"/>
                </a:highlight>
                <a:latin typeface="Inter"/>
              </a:rPr>
              <a:t>, which stands for Analysis of Variance, is a </a:t>
            </a:r>
            <a:r>
              <a:rPr lang="en-US" b="0" i="0" u="none" strike="noStrike" dirty="0">
                <a:solidFill>
                  <a:srgbClr val="1F80E8"/>
                </a:solidFill>
                <a:effectLst/>
                <a:highlight>
                  <a:srgbClr val="FFFFFF"/>
                </a:highlight>
                <a:latin typeface="Inter"/>
                <a:hlinkClick r:id="rId5"/>
              </a:rPr>
              <a:t>statistical test</a:t>
            </a:r>
            <a:r>
              <a:rPr lang="en-US" b="0" i="0" dirty="0">
                <a:solidFill>
                  <a:srgbClr val="0D405F"/>
                </a:solidFill>
                <a:effectLst/>
                <a:highlight>
                  <a:srgbClr val="FFFFFF"/>
                </a:highlight>
                <a:latin typeface="Inter"/>
              </a:rPr>
              <a:t> used to analyze the difference between the </a:t>
            </a:r>
            <a:r>
              <a:rPr lang="en-US" b="0" i="0" u="none" strike="noStrike" dirty="0">
                <a:solidFill>
                  <a:srgbClr val="1F80E8"/>
                </a:solidFill>
                <a:effectLst/>
                <a:highlight>
                  <a:srgbClr val="FFFFFF"/>
                </a:highlight>
                <a:latin typeface="Inter"/>
                <a:hlinkClick r:id="rId6"/>
              </a:rPr>
              <a:t>means</a:t>
            </a:r>
            <a:r>
              <a:rPr lang="en-US" b="0" i="0" dirty="0">
                <a:solidFill>
                  <a:srgbClr val="0D405F"/>
                </a:solidFill>
                <a:effectLst/>
                <a:highlight>
                  <a:srgbClr val="FFFFFF"/>
                </a:highlight>
                <a:latin typeface="Inter"/>
              </a:rPr>
              <a:t> of more than two groups.</a:t>
            </a:r>
          </a:p>
          <a:p>
            <a:pPr>
              <a:buFont typeface="Wingdings" panose="05000000000000000000" pitchFamily="2" charset="2"/>
              <a:buChar char="Ø"/>
            </a:pPr>
            <a:endParaRPr lang="en-US" b="0" i="0" dirty="0">
              <a:solidFill>
                <a:srgbClr val="0D405F"/>
              </a:solidFill>
              <a:effectLst/>
              <a:highlight>
                <a:srgbClr val="FFFFFF"/>
              </a:highlight>
              <a:latin typeface="Inter"/>
            </a:endParaRPr>
          </a:p>
          <a:p>
            <a:pPr>
              <a:buFont typeface="Wingdings" panose="05000000000000000000" pitchFamily="2" charset="2"/>
              <a:buChar char="Ø"/>
            </a:pPr>
            <a:r>
              <a:rPr lang="en-US" b="0" i="0" dirty="0">
                <a:solidFill>
                  <a:srgbClr val="0D405F"/>
                </a:solidFill>
                <a:effectLst/>
                <a:highlight>
                  <a:srgbClr val="FFFFFF"/>
                </a:highlight>
                <a:latin typeface="Inter"/>
              </a:rPr>
              <a:t>A </a:t>
            </a:r>
            <a:r>
              <a:rPr lang="en-US" b="1" i="0" dirty="0">
                <a:solidFill>
                  <a:srgbClr val="0D405F"/>
                </a:solidFill>
                <a:effectLst/>
                <a:highlight>
                  <a:srgbClr val="FFFFFF"/>
                </a:highlight>
                <a:latin typeface="Inter"/>
              </a:rPr>
              <a:t>one-way ANOVA</a:t>
            </a:r>
            <a:r>
              <a:rPr lang="en-US" b="0" i="0" dirty="0">
                <a:solidFill>
                  <a:srgbClr val="0D405F"/>
                </a:solidFill>
                <a:effectLst/>
                <a:highlight>
                  <a:srgbClr val="FFFFFF"/>
                </a:highlight>
                <a:latin typeface="Inter"/>
              </a:rPr>
              <a:t> uses one </a:t>
            </a:r>
            <a:r>
              <a:rPr lang="en-US" b="0" i="0" u="none" strike="noStrike" dirty="0">
                <a:solidFill>
                  <a:srgbClr val="1F80E8"/>
                </a:solidFill>
                <a:effectLst/>
                <a:highlight>
                  <a:srgbClr val="FFFFFF"/>
                </a:highlight>
                <a:latin typeface="Inter"/>
                <a:hlinkClick r:id="rId7"/>
              </a:rPr>
              <a:t>independent variable</a:t>
            </a:r>
            <a:endParaRPr lang="en-US" u="none" strike="noStrike" dirty="0">
              <a:solidFill>
                <a:srgbClr val="0D405F"/>
              </a:solidFill>
              <a:highlight>
                <a:srgbClr val="FFFFFF"/>
              </a:highlight>
              <a:latin typeface="Inter"/>
            </a:endParaRPr>
          </a:p>
          <a:p>
            <a:pPr>
              <a:buFont typeface="Wingdings" panose="05000000000000000000" pitchFamily="2" charset="2"/>
              <a:buChar char="Ø"/>
            </a:pPr>
            <a:endParaRPr lang="en-US" b="0" i="0" dirty="0">
              <a:solidFill>
                <a:srgbClr val="0D405F"/>
              </a:solidFill>
              <a:effectLst/>
              <a:highlight>
                <a:srgbClr val="FFFFFF"/>
              </a:highlight>
              <a:latin typeface="Inter"/>
            </a:endParaRPr>
          </a:p>
          <a:p>
            <a:pPr>
              <a:buFont typeface="Wingdings" panose="05000000000000000000" pitchFamily="2" charset="2"/>
              <a:buChar char="Ø"/>
            </a:pPr>
            <a:r>
              <a:rPr lang="en-US" b="0" i="0" dirty="0">
                <a:solidFill>
                  <a:srgbClr val="0D405F"/>
                </a:solidFill>
                <a:effectLst/>
                <a:highlight>
                  <a:srgbClr val="FFFFFF"/>
                </a:highlight>
                <a:latin typeface="Inter"/>
              </a:rPr>
              <a:t>Use a one-way ANOVA when you have </a:t>
            </a:r>
            <a:r>
              <a:rPr lang="en-US" b="0" i="0" u="none" strike="noStrike" dirty="0">
                <a:solidFill>
                  <a:srgbClr val="1F80E8"/>
                </a:solidFill>
                <a:effectLst/>
                <a:highlight>
                  <a:srgbClr val="FFFFFF"/>
                </a:highlight>
                <a:latin typeface="Inter"/>
                <a:hlinkClick r:id="rId8"/>
              </a:rPr>
              <a:t>collected data</a:t>
            </a:r>
            <a:r>
              <a:rPr lang="en-US" b="0" i="0" dirty="0">
                <a:solidFill>
                  <a:srgbClr val="0D405F"/>
                </a:solidFill>
                <a:effectLst/>
                <a:highlight>
                  <a:srgbClr val="FFFFFF"/>
                </a:highlight>
                <a:latin typeface="Inter"/>
              </a:rPr>
              <a:t> about one </a:t>
            </a:r>
            <a:r>
              <a:rPr lang="en-US" b="0" i="0" dirty="0">
                <a:solidFill>
                  <a:srgbClr val="0D405F"/>
                </a:solidFill>
                <a:effectLst/>
                <a:latin typeface="Inter"/>
              </a:rPr>
              <a:t>categorical independent variable</a:t>
            </a:r>
            <a:r>
              <a:rPr lang="en-US" b="0" i="0" dirty="0">
                <a:solidFill>
                  <a:srgbClr val="0D405F"/>
                </a:solidFill>
                <a:effectLst/>
                <a:highlight>
                  <a:srgbClr val="FFFFFF"/>
                </a:highlight>
                <a:latin typeface="Inter"/>
              </a:rPr>
              <a:t> and one </a:t>
            </a:r>
            <a:r>
              <a:rPr lang="en-US" b="0" i="0" dirty="0">
                <a:solidFill>
                  <a:srgbClr val="0D405F"/>
                </a:solidFill>
                <a:effectLst/>
                <a:latin typeface="Inter"/>
              </a:rPr>
              <a:t>quantitative dependent variable</a:t>
            </a:r>
            <a:r>
              <a:rPr lang="en-US" b="0" i="0" dirty="0">
                <a:solidFill>
                  <a:srgbClr val="0D405F"/>
                </a:solidFill>
                <a:effectLst/>
                <a:highlight>
                  <a:srgbClr val="FFFFFF"/>
                </a:highlight>
                <a:latin typeface="Inter"/>
              </a:rPr>
              <a:t>. The independent variable should have at least three </a:t>
            </a:r>
            <a:r>
              <a:rPr lang="en-US" b="0" i="0" dirty="0">
                <a:solidFill>
                  <a:srgbClr val="0D405F"/>
                </a:solidFill>
                <a:effectLst/>
                <a:latin typeface="Inter"/>
              </a:rPr>
              <a:t>levels</a:t>
            </a:r>
            <a:r>
              <a:rPr lang="en-US" b="0" i="0" dirty="0">
                <a:solidFill>
                  <a:srgbClr val="0D405F"/>
                </a:solidFill>
                <a:effectLst/>
                <a:highlight>
                  <a:srgbClr val="FFFFFF"/>
                </a:highlight>
                <a:latin typeface="Inter"/>
              </a:rPr>
              <a:t> (i.e. at least three different groups or categories).</a:t>
            </a:r>
          </a:p>
          <a:p>
            <a:pPr marL="0" indent="0">
              <a:buNone/>
            </a:pPr>
            <a:endParaRPr lang="en-US" dirty="0">
              <a:solidFill>
                <a:srgbClr val="0D405F"/>
              </a:solidFill>
              <a:highlight>
                <a:srgbClr val="FFFFFF"/>
              </a:highlight>
              <a:latin typeface="Inter"/>
            </a:endParaRPr>
          </a:p>
          <a:p>
            <a:pPr marL="0" indent="0">
              <a:buNone/>
            </a:pPr>
            <a:endParaRPr lang="en-GB" dirty="0"/>
          </a:p>
        </p:txBody>
      </p:sp>
    </p:spTree>
    <p:extLst>
      <p:ext uri="{BB962C8B-B14F-4D97-AF65-F5344CB8AC3E}">
        <p14:creationId xmlns:p14="http://schemas.microsoft.com/office/powerpoint/2010/main" val="3845180829"/>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6"/>
            <a:ext cx="10515600" cy="488718"/>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
        <p:nvSpPr>
          <p:cNvPr id="3" name="Content Placeholder 1">
            <a:extLst>
              <a:ext uri="{FF2B5EF4-FFF2-40B4-BE49-F238E27FC236}">
                <a16:creationId xmlns:a16="http://schemas.microsoft.com/office/drawing/2014/main" id="{68EAD26B-CFB0-C5B2-B969-698CF7B20AEC}"/>
              </a:ext>
            </a:extLst>
          </p:cNvPr>
          <p:cNvSpPr>
            <a:spLocks noGrp="1"/>
          </p:cNvSpPr>
          <p:nvPr>
            <p:ph idx="1"/>
          </p:nvPr>
        </p:nvSpPr>
        <p:spPr>
          <a:xfrm>
            <a:off x="902494" y="1035110"/>
            <a:ext cx="10248900" cy="4944209"/>
          </a:xfrm>
        </p:spPr>
        <p:txBody>
          <a:bodyPr>
            <a:normAutofit/>
          </a:bodyPr>
          <a:lstStyle/>
          <a:p>
            <a:pPr marL="0" indent="0">
              <a:buNone/>
            </a:pPr>
            <a:endParaRPr lang="en-US" dirty="0">
              <a:solidFill>
                <a:srgbClr val="0D405F"/>
              </a:solidFill>
              <a:highlight>
                <a:srgbClr val="FFFFFF"/>
              </a:highlight>
              <a:latin typeface="Inter"/>
            </a:endParaRPr>
          </a:p>
          <a:p>
            <a:pPr marL="0" indent="0">
              <a:buNone/>
            </a:pPr>
            <a:endParaRPr lang="en-GB" dirty="0"/>
          </a:p>
        </p:txBody>
      </p:sp>
      <p:sp>
        <p:nvSpPr>
          <p:cNvPr id="9" name="TextBox 8">
            <a:extLst>
              <a:ext uri="{FF2B5EF4-FFF2-40B4-BE49-F238E27FC236}">
                <a16:creationId xmlns:a16="http://schemas.microsoft.com/office/drawing/2014/main" id="{0CB5F136-7155-B664-5152-532201F3600B}"/>
              </a:ext>
            </a:extLst>
          </p:cNvPr>
          <p:cNvSpPr txBox="1"/>
          <p:nvPr/>
        </p:nvSpPr>
        <p:spPr>
          <a:xfrm>
            <a:off x="821531" y="1329450"/>
            <a:ext cx="9624417" cy="3785652"/>
          </a:xfrm>
          <a:prstGeom prst="rect">
            <a:avLst/>
          </a:prstGeom>
          <a:noFill/>
        </p:spPr>
        <p:txBody>
          <a:bodyPr wrap="square">
            <a:spAutoFit/>
          </a:bodyPr>
          <a:lstStyle/>
          <a:p>
            <a:pPr algn="l"/>
            <a:r>
              <a:rPr lang="en-US" sz="2400" b="0" i="0" dirty="0">
                <a:solidFill>
                  <a:srgbClr val="0D405F"/>
                </a:solidFill>
                <a:effectLst/>
                <a:latin typeface="Inter"/>
              </a:rPr>
              <a:t>ANOVA tells you if the dependent variable changes according to the level of the independent variable. </a:t>
            </a:r>
          </a:p>
          <a:p>
            <a:pPr algn="l"/>
            <a:endParaRPr lang="en-US" sz="2400" dirty="0">
              <a:solidFill>
                <a:srgbClr val="0D405F"/>
              </a:solidFill>
              <a:latin typeface="Inter"/>
            </a:endParaRPr>
          </a:p>
          <a:p>
            <a:pPr algn="l"/>
            <a:r>
              <a:rPr lang="en-US" sz="2400" b="0" i="0" dirty="0">
                <a:solidFill>
                  <a:srgbClr val="0D405F"/>
                </a:solidFill>
                <a:effectLst/>
                <a:latin typeface="Inter"/>
              </a:rPr>
              <a:t>For example:</a:t>
            </a:r>
          </a:p>
          <a:p>
            <a:pPr algn="l"/>
            <a:r>
              <a:rPr lang="en-US" sz="2400" dirty="0">
                <a:solidFill>
                  <a:srgbClr val="0D405F"/>
                </a:solidFill>
                <a:latin typeface="Inter"/>
              </a:rPr>
              <a:t>I</a:t>
            </a:r>
            <a:r>
              <a:rPr lang="en-US" sz="2400" b="0" i="0" dirty="0">
                <a:solidFill>
                  <a:srgbClr val="0D405F"/>
                </a:solidFill>
                <a:effectLst/>
                <a:latin typeface="Inter"/>
              </a:rPr>
              <a:t>ndependent variable is brand of soda, and you collect data on Coke, Pepsi, Sprite, and Fanta to find out if there is a difference in the price per 100ml.</a:t>
            </a:r>
          </a:p>
          <a:p>
            <a:pPr algn="l"/>
            <a:endParaRPr lang="en-US" sz="2400" dirty="0">
              <a:solidFill>
                <a:srgbClr val="0D405F"/>
              </a:solidFill>
              <a:latin typeface="Inter"/>
            </a:endParaRPr>
          </a:p>
          <a:p>
            <a:pPr algn="l"/>
            <a:r>
              <a:rPr lang="en-US" sz="2400" dirty="0">
                <a:solidFill>
                  <a:srgbClr val="0D405F"/>
                </a:solidFill>
                <a:latin typeface="Inter"/>
              </a:rPr>
              <a:t>Dependent variable is job satisfaction,</a:t>
            </a:r>
          </a:p>
          <a:p>
            <a:pPr algn="l"/>
            <a:endParaRPr lang="en-US" sz="2400" b="0" i="0" dirty="0">
              <a:solidFill>
                <a:srgbClr val="0D405F"/>
              </a:solidFill>
              <a:effectLst/>
              <a:latin typeface="Inter"/>
            </a:endParaRPr>
          </a:p>
        </p:txBody>
      </p:sp>
    </p:spTree>
    <p:extLst>
      <p:ext uri="{BB962C8B-B14F-4D97-AF65-F5344CB8AC3E}">
        <p14:creationId xmlns:p14="http://schemas.microsoft.com/office/powerpoint/2010/main" val="1314460064"/>
      </p:ext>
    </p:extLst>
  </p:cSld>
  <p:clrMapOvr>
    <a:masterClrMapping/>
  </p:clrMapOvr>
</p:sld>
</file>

<file path=ppt/slides/slide2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0242" y="457200"/>
            <a:ext cx="9751060" cy="5150643"/>
          </a:xfrm>
        </p:spPr>
        <p:txBody>
          <a:bodyPr>
            <a:normAutofit fontScale="92500"/>
          </a:bodyPr>
          <a:lstStyle/>
          <a:p>
            <a:pPr marL="0" indent="0">
              <a:buNone/>
            </a:pPr>
            <a:r>
              <a:rPr lang="en-GB" dirty="0"/>
              <a:t>Post hoc tests: </a:t>
            </a:r>
          </a:p>
          <a:p>
            <a:pPr marL="0" indent="0">
              <a:buNone/>
            </a:pPr>
            <a:r>
              <a:rPr lang="en-GB" dirty="0"/>
              <a:t>If your data </a:t>
            </a:r>
            <a:r>
              <a:rPr lang="en-GB" b="1" dirty="0">
                <a:solidFill>
                  <a:schemeClr val="accent1"/>
                </a:solidFill>
              </a:rPr>
              <a:t>meets the homogeneity of variances</a:t>
            </a:r>
            <a:r>
              <a:rPr lang="en-GB" dirty="0"/>
              <a:t> assumption, use </a:t>
            </a:r>
            <a:r>
              <a:rPr lang="en-GB" b="1" dirty="0" err="1">
                <a:solidFill>
                  <a:schemeClr val="accent1"/>
                </a:solidFill>
              </a:rPr>
              <a:t>Tukey's</a:t>
            </a:r>
            <a:r>
              <a:rPr lang="en-GB" b="1" dirty="0">
                <a:solidFill>
                  <a:schemeClr val="accent1"/>
                </a:solidFill>
              </a:rPr>
              <a:t> post hoc test</a:t>
            </a:r>
            <a:r>
              <a:rPr lang="en-GB" dirty="0"/>
              <a:t>. </a:t>
            </a:r>
          </a:p>
          <a:p>
            <a:pPr marL="0" indent="0">
              <a:buNone/>
            </a:pPr>
            <a:r>
              <a:rPr lang="en-GB" dirty="0"/>
              <a:t>If your data </a:t>
            </a:r>
            <a:r>
              <a:rPr lang="en-GB" dirty="0">
                <a:solidFill>
                  <a:schemeClr val="accent1"/>
                </a:solidFill>
              </a:rPr>
              <a:t>did not meet the homogeneity of variances </a:t>
            </a:r>
            <a:r>
              <a:rPr lang="en-GB" dirty="0"/>
              <a:t>assumption, you should consider running the </a:t>
            </a:r>
            <a:r>
              <a:rPr lang="en-GB" b="1" dirty="0">
                <a:solidFill>
                  <a:schemeClr val="accent1"/>
                </a:solidFill>
              </a:rPr>
              <a:t>Games Howell post hoc test</a:t>
            </a:r>
            <a:r>
              <a:rPr lang="en-GB" dirty="0"/>
              <a:t>.</a:t>
            </a:r>
          </a:p>
          <a:p>
            <a:pPr marL="0" indent="0">
              <a:buNone/>
            </a:pPr>
            <a:r>
              <a:rPr lang="en-GB" dirty="0"/>
              <a:t>If you don’t know, run both and check, then use the appropriate test.</a:t>
            </a:r>
          </a:p>
          <a:p>
            <a:pPr marL="0" indent="0">
              <a:buNone/>
            </a:pPr>
            <a:r>
              <a:rPr lang="en-GB" dirty="0"/>
              <a:t>ANOVA results</a:t>
            </a:r>
          </a:p>
          <a:p>
            <a:r>
              <a:rPr lang="en-GB" dirty="0"/>
              <a:t>The </a:t>
            </a:r>
            <a:r>
              <a:rPr lang="en-GB" b="1" dirty="0"/>
              <a:t>F</a:t>
            </a:r>
            <a:r>
              <a:rPr lang="en-GB" dirty="0"/>
              <a:t> ratio is the ratio of two mean square </a:t>
            </a:r>
            <a:r>
              <a:rPr lang="en-GB" b="1" dirty="0"/>
              <a:t>values</a:t>
            </a:r>
            <a:r>
              <a:rPr lang="en-GB" dirty="0"/>
              <a:t>. If the null hypothesis is true, the </a:t>
            </a:r>
            <a:r>
              <a:rPr lang="en-GB" b="1" dirty="0"/>
              <a:t>F</a:t>
            </a:r>
            <a:r>
              <a:rPr lang="en-GB" dirty="0"/>
              <a:t> should  be close to 1. A large </a:t>
            </a:r>
            <a:r>
              <a:rPr lang="en-GB" b="1" dirty="0"/>
              <a:t>F</a:t>
            </a:r>
            <a:r>
              <a:rPr lang="en-GB" dirty="0"/>
              <a:t> ratio means that the variation among group means is more than would be expected by chance</a:t>
            </a:r>
          </a:p>
          <a:p>
            <a:r>
              <a:rPr lang="en-GB" dirty="0">
                <a:hlinkClick r:id="rId2"/>
              </a:rPr>
              <a:t>How to report ANOVA results</a:t>
            </a:r>
            <a:endParaRPr lang="en-GB" dirty="0"/>
          </a:p>
        </p:txBody>
      </p:sp>
      <p:grpSp>
        <p:nvGrpSpPr>
          <p:cNvPr id="3" name="Group 2">
            <a:extLst>
              <a:ext uri="{FF2B5EF4-FFF2-40B4-BE49-F238E27FC236}">
                <a16:creationId xmlns:a16="http://schemas.microsoft.com/office/drawing/2014/main" id="{721F1870-4A3B-1619-407B-C821CACE6714}"/>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D4E37A75-5094-D508-B39C-575F99F616C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05C2870F-9262-FFA4-4555-5C94942D7F78}"/>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5A5D88F0-E681-2402-FFBA-A2C54A38AF2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29EADDC4-AB76-B6AA-05DF-C137878D977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288272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1104088D-46B9-378B-F442-9DBEDDF25850}"/>
              </a:ext>
            </a:extLst>
          </p:cNvPr>
          <p:cNvPicPr>
            <a:picLocks noChangeAspect="1"/>
          </p:cNvPicPr>
          <p:nvPr/>
        </p:nvPicPr>
        <p:blipFill rotWithShape="1">
          <a:blip r:embed="rId5"/>
          <a:srcRect t="3054" r="41064" b="16112"/>
          <a:stretch/>
        </p:blipFill>
        <p:spPr>
          <a:xfrm>
            <a:off x="5074443" y="264318"/>
            <a:ext cx="6601740" cy="6036469"/>
          </a:xfrm>
          <a:prstGeom prst="rect">
            <a:avLst/>
          </a:prstGeom>
        </p:spPr>
      </p:pic>
    </p:spTree>
    <p:extLst>
      <p:ext uri="{BB962C8B-B14F-4D97-AF65-F5344CB8AC3E}">
        <p14:creationId xmlns:p14="http://schemas.microsoft.com/office/powerpoint/2010/main" val="4192573978"/>
      </p:ext>
    </p:extLst>
  </p:cSld>
  <p:clrMapOvr>
    <a:masterClrMapping/>
  </p:clrMapOvr>
</p:sld>
</file>

<file path=ppt/slides/slide2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631031" y="276825"/>
            <a:ext cx="5257800" cy="699294"/>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9" name="Picture 8">
            <a:extLst>
              <a:ext uri="{FF2B5EF4-FFF2-40B4-BE49-F238E27FC236}">
                <a16:creationId xmlns:a16="http://schemas.microsoft.com/office/drawing/2014/main" id="{87F5FB6C-993E-673C-B1C5-42A4AA0436B3}"/>
              </a:ext>
            </a:extLst>
          </p:cNvPr>
          <p:cNvPicPr>
            <a:picLocks noChangeAspect="1"/>
          </p:cNvPicPr>
          <p:nvPr/>
        </p:nvPicPr>
        <p:blipFill rotWithShape="1">
          <a:blip r:embed="rId5"/>
          <a:srcRect l="25186" t="27084" r="21134" b="23958"/>
          <a:stretch/>
        </p:blipFill>
        <p:spPr>
          <a:xfrm>
            <a:off x="109134" y="1261994"/>
            <a:ext cx="6560074" cy="3988661"/>
          </a:xfrm>
          <a:prstGeom prst="rect">
            <a:avLst/>
          </a:prstGeom>
        </p:spPr>
      </p:pic>
      <p:pic>
        <p:nvPicPr>
          <p:cNvPr id="11" name="Picture 10">
            <a:extLst>
              <a:ext uri="{FF2B5EF4-FFF2-40B4-BE49-F238E27FC236}">
                <a16:creationId xmlns:a16="http://schemas.microsoft.com/office/drawing/2014/main" id="{8D947367-1544-A027-61C5-0429DA944903}"/>
              </a:ext>
            </a:extLst>
          </p:cNvPr>
          <p:cNvPicPr>
            <a:picLocks noChangeAspect="1"/>
          </p:cNvPicPr>
          <p:nvPr/>
        </p:nvPicPr>
        <p:blipFill rotWithShape="1">
          <a:blip r:embed="rId6"/>
          <a:srcRect l="34630" t="20000" r="19051" b="17397"/>
          <a:stretch/>
        </p:blipFill>
        <p:spPr>
          <a:xfrm>
            <a:off x="6771449" y="1200150"/>
            <a:ext cx="5151470" cy="4641730"/>
          </a:xfrm>
          <a:prstGeom prst="rect">
            <a:avLst/>
          </a:prstGeom>
        </p:spPr>
      </p:pic>
    </p:spTree>
    <p:extLst>
      <p:ext uri="{BB962C8B-B14F-4D97-AF65-F5344CB8AC3E}">
        <p14:creationId xmlns:p14="http://schemas.microsoft.com/office/powerpoint/2010/main" val="3652580552"/>
      </p:ext>
    </p:extLst>
  </p:cSld>
  <p:clrMapOvr>
    <a:masterClrMapping/>
  </p:clrMapOvr>
</p:sld>
</file>

<file path=ppt/slides/slide2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89B5-4B10-8AA0-6FC6-C6F4994EE02B}"/>
              </a:ext>
            </a:extLst>
          </p:cNvPr>
          <p:cNvSpPr>
            <a:spLocks noGrp="1"/>
          </p:cNvSpPr>
          <p:nvPr>
            <p:ph type="title"/>
          </p:nvPr>
        </p:nvSpPr>
        <p:spPr/>
        <p:txBody>
          <a:bodyPr/>
          <a:lstStyle/>
          <a:p>
            <a:r>
              <a:rPr lang="en-US" dirty="0"/>
              <a:t>`</a:t>
            </a:r>
            <a:endParaRPr lang="en-GB" dirty="0"/>
          </a:p>
        </p:txBody>
      </p:sp>
      <p:pic>
        <p:nvPicPr>
          <p:cNvPr id="5" name="Picture 4">
            <a:extLst>
              <a:ext uri="{FF2B5EF4-FFF2-40B4-BE49-F238E27FC236}">
                <a16:creationId xmlns:a16="http://schemas.microsoft.com/office/drawing/2014/main" id="{3B06163E-3366-6A2D-605C-EA01DC4C0A16}"/>
              </a:ext>
            </a:extLst>
          </p:cNvPr>
          <p:cNvPicPr>
            <a:picLocks noChangeAspect="1"/>
          </p:cNvPicPr>
          <p:nvPr/>
        </p:nvPicPr>
        <p:blipFill rotWithShape="1">
          <a:blip r:embed="rId2"/>
          <a:srcRect l="14908" t="20730" r="20162" b="22187"/>
          <a:stretch/>
        </p:blipFill>
        <p:spPr>
          <a:xfrm>
            <a:off x="300036" y="164308"/>
            <a:ext cx="6679407" cy="3914775"/>
          </a:xfrm>
          <a:prstGeom prst="rect">
            <a:avLst/>
          </a:prstGeom>
        </p:spPr>
      </p:pic>
      <p:pic>
        <p:nvPicPr>
          <p:cNvPr id="7" name="Picture 6">
            <a:extLst>
              <a:ext uri="{FF2B5EF4-FFF2-40B4-BE49-F238E27FC236}">
                <a16:creationId xmlns:a16="http://schemas.microsoft.com/office/drawing/2014/main" id="{D4746E1D-BC04-8242-AB2A-98E905232F64}"/>
              </a:ext>
            </a:extLst>
          </p:cNvPr>
          <p:cNvPicPr>
            <a:picLocks noChangeAspect="1"/>
          </p:cNvPicPr>
          <p:nvPr/>
        </p:nvPicPr>
        <p:blipFill rotWithShape="1">
          <a:blip r:embed="rId3"/>
          <a:srcRect l="35069" t="20001" r="18426" b="18854"/>
          <a:stretch/>
        </p:blipFill>
        <p:spPr>
          <a:xfrm>
            <a:off x="6355554" y="1457327"/>
            <a:ext cx="5419616" cy="4750591"/>
          </a:xfrm>
          <a:prstGeom prst="rect">
            <a:avLst/>
          </a:prstGeom>
        </p:spPr>
      </p:pic>
      <p:grpSp>
        <p:nvGrpSpPr>
          <p:cNvPr id="3" name="Group 2">
            <a:extLst>
              <a:ext uri="{FF2B5EF4-FFF2-40B4-BE49-F238E27FC236}">
                <a16:creationId xmlns:a16="http://schemas.microsoft.com/office/drawing/2014/main" id="{86AC65EC-2A23-D59F-A6E4-393544258E0C}"/>
              </a:ext>
            </a:extLst>
          </p:cNvPr>
          <p:cNvGrpSpPr/>
          <p:nvPr/>
        </p:nvGrpSpPr>
        <p:grpSpPr>
          <a:xfrm>
            <a:off x="5152445" y="5900466"/>
            <a:ext cx="7039555" cy="957534"/>
            <a:chOff x="5152445" y="5900466"/>
            <a:chExt cx="7039555" cy="957534"/>
          </a:xfrm>
        </p:grpSpPr>
        <p:pic>
          <p:nvPicPr>
            <p:cNvPr id="4" name="Picture 3">
              <a:extLst>
                <a:ext uri="{FF2B5EF4-FFF2-40B4-BE49-F238E27FC236}">
                  <a16:creationId xmlns:a16="http://schemas.microsoft.com/office/drawing/2014/main" id="{3D3EA82A-ED16-0CC9-8E40-DEB86E5C008D}"/>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B85636F-B0C0-AA8B-EAF2-76E4B6AE84ED}"/>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pic>
        <p:nvPicPr>
          <p:cNvPr id="8" name="Picture 7">
            <a:extLst>
              <a:ext uri="{FF2B5EF4-FFF2-40B4-BE49-F238E27FC236}">
                <a16:creationId xmlns:a16="http://schemas.microsoft.com/office/drawing/2014/main" id="{4D9AAA5A-B0D0-CF4B-E846-5EE20AB1043C}"/>
              </a:ext>
            </a:extLst>
          </p:cNvPr>
          <p:cNvPicPr>
            <a:picLocks noChangeAspect="1"/>
          </p:cNvPicPr>
          <p:nvPr/>
        </p:nvPicPr>
        <p:blipFill rotWithShape="1">
          <a:blip r:embed="rId6"/>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3140219253"/>
      </p:ext>
    </p:extLst>
  </p:cSld>
  <p:clrMapOvr>
    <a:masterClrMapping/>
  </p:clrMapOvr>
</p:sld>
</file>

<file path=ppt/slides/slide2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EF3C-0DA5-85C3-FB23-2C0E99D5A551}"/>
              </a:ext>
            </a:extLst>
          </p:cNvPr>
          <p:cNvSpPr>
            <a:spLocks noGrp="1"/>
          </p:cNvSpPr>
          <p:nvPr>
            <p:ph type="title"/>
          </p:nvPr>
        </p:nvSpPr>
        <p:spPr>
          <a:xfrm>
            <a:off x="309562" y="293687"/>
            <a:ext cx="4819651" cy="1325563"/>
          </a:xfrm>
        </p:spPr>
        <p:txBody>
          <a:bodyPr/>
          <a:lstStyle/>
          <a:p>
            <a:r>
              <a:rPr lang="en-US" dirty="0"/>
              <a:t>One-way ANOVA</a:t>
            </a:r>
            <a:endParaRPr lang="en-GB" dirty="0"/>
          </a:p>
        </p:txBody>
      </p:sp>
      <p:pic>
        <p:nvPicPr>
          <p:cNvPr id="7" name="Picture 6">
            <a:extLst>
              <a:ext uri="{FF2B5EF4-FFF2-40B4-BE49-F238E27FC236}">
                <a16:creationId xmlns:a16="http://schemas.microsoft.com/office/drawing/2014/main" id="{F34F0141-F4E0-168E-CB90-2F6FCB8089CB}"/>
              </a:ext>
            </a:extLst>
          </p:cNvPr>
          <p:cNvPicPr>
            <a:picLocks noChangeAspect="1"/>
          </p:cNvPicPr>
          <p:nvPr/>
        </p:nvPicPr>
        <p:blipFill>
          <a:blip r:embed="rId2"/>
          <a:stretch>
            <a:fillRect/>
          </a:stretch>
        </p:blipFill>
        <p:spPr>
          <a:xfrm>
            <a:off x="2276475" y="1252540"/>
            <a:ext cx="8642707" cy="2733674"/>
          </a:xfrm>
          <a:prstGeom prst="rect">
            <a:avLst/>
          </a:prstGeom>
        </p:spPr>
      </p:pic>
      <p:pic>
        <p:nvPicPr>
          <p:cNvPr id="9" name="Picture 8">
            <a:extLst>
              <a:ext uri="{FF2B5EF4-FFF2-40B4-BE49-F238E27FC236}">
                <a16:creationId xmlns:a16="http://schemas.microsoft.com/office/drawing/2014/main" id="{9B049E0E-88D7-237E-0057-9BEDAB65A60F}"/>
              </a:ext>
            </a:extLst>
          </p:cNvPr>
          <p:cNvPicPr>
            <a:picLocks noChangeAspect="1"/>
          </p:cNvPicPr>
          <p:nvPr/>
        </p:nvPicPr>
        <p:blipFill>
          <a:blip r:embed="rId3"/>
          <a:stretch>
            <a:fillRect/>
          </a:stretch>
        </p:blipFill>
        <p:spPr>
          <a:xfrm>
            <a:off x="1749113" y="4081461"/>
            <a:ext cx="7252296" cy="2075657"/>
          </a:xfrm>
          <a:prstGeom prst="rect">
            <a:avLst/>
          </a:prstGeom>
        </p:spPr>
      </p:pic>
      <p:sp>
        <p:nvSpPr>
          <p:cNvPr id="10" name="Oval 9">
            <a:extLst>
              <a:ext uri="{FF2B5EF4-FFF2-40B4-BE49-F238E27FC236}">
                <a16:creationId xmlns:a16="http://schemas.microsoft.com/office/drawing/2014/main" id="{42886218-4BD9-8C88-56CF-B6CACCB776CC}"/>
              </a:ext>
            </a:extLst>
          </p:cNvPr>
          <p:cNvSpPr/>
          <p:nvPr/>
        </p:nvSpPr>
        <p:spPr>
          <a:xfrm>
            <a:off x="8158163" y="4343400"/>
            <a:ext cx="1128712" cy="2075657"/>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D2C004-FE1C-5B28-32EA-4802A5CFB00C}"/>
              </a:ext>
            </a:extLst>
          </p:cNvPr>
          <p:cNvSpPr/>
          <p:nvPr/>
        </p:nvSpPr>
        <p:spPr>
          <a:xfrm>
            <a:off x="9520237" y="4343400"/>
            <a:ext cx="2538413" cy="15716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Levene</a:t>
            </a:r>
            <a:r>
              <a:rPr lang="en-US" dirty="0"/>
              <a:t> Test is non-significant. The variance is equal</a:t>
            </a:r>
          </a:p>
          <a:p>
            <a:pPr algn="ctr"/>
            <a:r>
              <a:rPr lang="en-US" dirty="0"/>
              <a:t>Group variances are homogeneous</a:t>
            </a:r>
            <a:endParaRPr lang="en-GB" dirty="0"/>
          </a:p>
        </p:txBody>
      </p:sp>
      <p:grpSp>
        <p:nvGrpSpPr>
          <p:cNvPr id="3" name="Group 2">
            <a:extLst>
              <a:ext uri="{FF2B5EF4-FFF2-40B4-BE49-F238E27FC236}">
                <a16:creationId xmlns:a16="http://schemas.microsoft.com/office/drawing/2014/main" id="{0BCB5EEB-29C0-5FFE-A311-F2F518D012CD}"/>
              </a:ext>
            </a:extLst>
          </p:cNvPr>
          <p:cNvGrpSpPr/>
          <p:nvPr/>
        </p:nvGrpSpPr>
        <p:grpSpPr>
          <a:xfrm>
            <a:off x="5202741" y="6157118"/>
            <a:ext cx="7039555" cy="700882"/>
            <a:chOff x="5152445" y="5900466"/>
            <a:chExt cx="7039555" cy="957534"/>
          </a:xfrm>
        </p:grpSpPr>
        <p:pic>
          <p:nvPicPr>
            <p:cNvPr id="4" name="Picture 3">
              <a:extLst>
                <a:ext uri="{FF2B5EF4-FFF2-40B4-BE49-F238E27FC236}">
                  <a16:creationId xmlns:a16="http://schemas.microsoft.com/office/drawing/2014/main" id="{7038B78E-21ED-063E-89D7-271A7DC15A41}"/>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5" name="Picture 4">
              <a:extLst>
                <a:ext uri="{FF2B5EF4-FFF2-40B4-BE49-F238E27FC236}">
                  <a16:creationId xmlns:a16="http://schemas.microsoft.com/office/drawing/2014/main" id="{4584EE00-EA88-4EB0-C191-51904461D883}"/>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CBBA8986-C4A0-9CD1-46F0-F298293C23DB}"/>
              </a:ext>
            </a:extLst>
          </p:cNvPr>
          <p:cNvPicPr>
            <a:picLocks noChangeAspect="1"/>
          </p:cNvPicPr>
          <p:nvPr/>
        </p:nvPicPr>
        <p:blipFill rotWithShape="1">
          <a:blip r:embed="rId6"/>
          <a:srcRect l="44460" t="53448" r="30342" b="33142"/>
          <a:stretch/>
        </p:blipFill>
        <p:spPr>
          <a:xfrm>
            <a:off x="88266" y="6157118"/>
            <a:ext cx="5263763" cy="700879"/>
          </a:xfrm>
          <a:prstGeom prst="rect">
            <a:avLst/>
          </a:prstGeom>
        </p:spPr>
      </p:pic>
    </p:spTree>
    <p:extLst>
      <p:ext uri="{BB962C8B-B14F-4D97-AF65-F5344CB8AC3E}">
        <p14:creationId xmlns:p14="http://schemas.microsoft.com/office/powerpoint/2010/main" val="1377411014"/>
      </p:ext>
    </p:extLst>
  </p:cSld>
  <p:clrMapOvr>
    <a:masterClrMapping/>
  </p:clrMapOvr>
</p:sld>
</file>

<file path=ppt/slides/slide2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02418" y="215108"/>
            <a:ext cx="5257800" cy="644790"/>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6070168"/>
            <a:ext cx="7039555" cy="787831"/>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6070169"/>
            <a:ext cx="5263763" cy="787828"/>
          </a:xfrm>
          <a:prstGeom prst="rect">
            <a:avLst/>
          </a:prstGeom>
        </p:spPr>
      </p:pic>
      <p:pic>
        <p:nvPicPr>
          <p:cNvPr id="10" name="Picture 9">
            <a:extLst>
              <a:ext uri="{FF2B5EF4-FFF2-40B4-BE49-F238E27FC236}">
                <a16:creationId xmlns:a16="http://schemas.microsoft.com/office/drawing/2014/main" id="{25549F04-6639-6FDF-D3D3-6FC0C3A1A722}"/>
              </a:ext>
            </a:extLst>
          </p:cNvPr>
          <p:cNvPicPr>
            <a:picLocks noChangeAspect="1"/>
          </p:cNvPicPr>
          <p:nvPr/>
        </p:nvPicPr>
        <p:blipFill>
          <a:blip r:embed="rId5"/>
          <a:stretch>
            <a:fillRect/>
          </a:stretch>
        </p:blipFill>
        <p:spPr>
          <a:xfrm>
            <a:off x="2825710" y="787831"/>
            <a:ext cx="8944758" cy="2641169"/>
          </a:xfrm>
          <a:prstGeom prst="rect">
            <a:avLst/>
          </a:prstGeom>
        </p:spPr>
      </p:pic>
      <p:sp>
        <p:nvSpPr>
          <p:cNvPr id="11" name="Rectangle 10">
            <a:extLst>
              <a:ext uri="{FF2B5EF4-FFF2-40B4-BE49-F238E27FC236}">
                <a16:creationId xmlns:a16="http://schemas.microsoft.com/office/drawing/2014/main" id="{C8E0B867-5D2B-D0CA-BBE4-CAEF048C23A2}"/>
              </a:ext>
            </a:extLst>
          </p:cNvPr>
          <p:cNvSpPr/>
          <p:nvPr/>
        </p:nvSpPr>
        <p:spPr>
          <a:xfrm>
            <a:off x="634451" y="4001723"/>
            <a:ext cx="10923097" cy="185130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tx1"/>
                </a:solidFill>
              </a:rPr>
              <a:t>F(4 , 53) = 16.017, p&lt;.05, n2 p= .547</a:t>
            </a:r>
          </a:p>
          <a:p>
            <a:pPr algn="ctr"/>
            <a:endParaRPr lang="en-US" sz="4400" dirty="0">
              <a:solidFill>
                <a:schemeClr val="tx1"/>
              </a:solidFill>
            </a:endParaRPr>
          </a:p>
          <a:p>
            <a:pPr algn="ctr"/>
            <a:r>
              <a:rPr lang="en-US" sz="4400" dirty="0">
                <a:solidFill>
                  <a:schemeClr val="tx1"/>
                </a:solidFill>
              </a:rPr>
              <a:t>n2 p is an effect size </a:t>
            </a:r>
            <a:endParaRPr lang="en-GB" sz="4400" dirty="0">
              <a:solidFill>
                <a:schemeClr val="tx1"/>
              </a:solidFill>
            </a:endParaRPr>
          </a:p>
        </p:txBody>
      </p:sp>
      <p:sp>
        <p:nvSpPr>
          <p:cNvPr id="9" name="Rectangle: Rounded Corners 8">
            <a:extLst>
              <a:ext uri="{FF2B5EF4-FFF2-40B4-BE49-F238E27FC236}">
                <a16:creationId xmlns:a16="http://schemas.microsoft.com/office/drawing/2014/main" id="{C2D208F7-F01D-B94E-26AE-912D21C2BA2D}"/>
              </a:ext>
            </a:extLst>
          </p:cNvPr>
          <p:cNvSpPr/>
          <p:nvPr/>
        </p:nvSpPr>
        <p:spPr>
          <a:xfrm>
            <a:off x="4707731" y="1535906"/>
            <a:ext cx="3035486" cy="205025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94961E20-2D42-E7C5-57E6-28607A181DAF}"/>
              </a:ext>
            </a:extLst>
          </p:cNvPr>
          <p:cNvSpPr/>
          <p:nvPr/>
        </p:nvSpPr>
        <p:spPr>
          <a:xfrm>
            <a:off x="10401300" y="1487311"/>
            <a:ext cx="1257300" cy="205025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EF904BEC-AF65-8588-CE38-DEEF9C959C0E}"/>
              </a:ext>
            </a:extLst>
          </p:cNvPr>
          <p:cNvCxnSpPr/>
          <p:nvPr/>
        </p:nvCxnSpPr>
        <p:spPr>
          <a:xfrm flipV="1">
            <a:off x="2736056" y="2457450"/>
            <a:ext cx="4264819" cy="1544273"/>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A6A4BB0-D769-3406-3A1A-B85CD2FD25CF}"/>
              </a:ext>
            </a:extLst>
          </p:cNvPr>
          <p:cNvCxnSpPr>
            <a:cxnSpLocks/>
          </p:cNvCxnSpPr>
          <p:nvPr/>
        </p:nvCxnSpPr>
        <p:spPr>
          <a:xfrm flipV="1">
            <a:off x="3651756" y="2785803"/>
            <a:ext cx="3612131" cy="1276994"/>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E69080F-7C54-1478-6B38-3E54CC61798B}"/>
              </a:ext>
            </a:extLst>
          </p:cNvPr>
          <p:cNvCxnSpPr>
            <a:cxnSpLocks/>
          </p:cNvCxnSpPr>
          <p:nvPr/>
        </p:nvCxnSpPr>
        <p:spPr>
          <a:xfrm flipV="1">
            <a:off x="5415920" y="2512440"/>
            <a:ext cx="4428902" cy="1533933"/>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1593681"/>
      </p:ext>
    </p:extLst>
  </p:cSld>
  <p:clrMapOvr>
    <a:masterClrMapping/>
  </p:clrMapOvr>
</p:sld>
</file>

<file path=ppt/slides/slide2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E8D3D05A-BE0A-0244-CF96-A693C3C6A674}"/>
              </a:ext>
            </a:extLst>
          </p:cNvPr>
          <p:cNvPicPr>
            <a:picLocks noChangeAspect="1"/>
          </p:cNvPicPr>
          <p:nvPr/>
        </p:nvPicPr>
        <p:blipFill>
          <a:blip r:embed="rId5"/>
          <a:stretch>
            <a:fillRect/>
          </a:stretch>
        </p:blipFill>
        <p:spPr>
          <a:xfrm>
            <a:off x="1075816" y="1756355"/>
            <a:ext cx="9258299" cy="3685516"/>
          </a:xfrm>
          <a:prstGeom prst="rect">
            <a:avLst/>
          </a:prstGeom>
        </p:spPr>
      </p:pic>
      <p:sp>
        <p:nvSpPr>
          <p:cNvPr id="9" name="Oval 8">
            <a:extLst>
              <a:ext uri="{FF2B5EF4-FFF2-40B4-BE49-F238E27FC236}">
                <a16:creationId xmlns:a16="http://schemas.microsoft.com/office/drawing/2014/main" id="{A47B6708-ADE5-F9EA-2CD1-07103D10A5BA}"/>
              </a:ext>
            </a:extLst>
          </p:cNvPr>
          <p:cNvSpPr/>
          <p:nvPr/>
        </p:nvSpPr>
        <p:spPr>
          <a:xfrm>
            <a:off x="5865779" y="2461098"/>
            <a:ext cx="1877438" cy="95753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331634"/>
      </p:ext>
    </p:extLst>
  </p:cSld>
  <p:clrMapOvr>
    <a:masterClrMapping/>
  </p:clrMapOvr>
</p:sld>
</file>

<file path=ppt/slides/slide2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73856" y="215107"/>
            <a:ext cx="3719513" cy="662778"/>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D483F19C-30FD-1882-FCAB-2C1F8F15566E}"/>
              </a:ext>
            </a:extLst>
          </p:cNvPr>
          <p:cNvPicPr>
            <a:picLocks noChangeAspect="1"/>
          </p:cNvPicPr>
          <p:nvPr/>
        </p:nvPicPr>
        <p:blipFill rotWithShape="1">
          <a:blip r:embed="rId5"/>
          <a:srcRect b="45833"/>
          <a:stretch/>
        </p:blipFill>
        <p:spPr>
          <a:xfrm>
            <a:off x="3975327" y="215107"/>
            <a:ext cx="7842817" cy="5685354"/>
          </a:xfrm>
          <a:prstGeom prst="rect">
            <a:avLst/>
          </a:prstGeom>
        </p:spPr>
      </p:pic>
      <p:sp>
        <p:nvSpPr>
          <p:cNvPr id="9" name="Rectangle: Rounded Corners 8">
            <a:extLst>
              <a:ext uri="{FF2B5EF4-FFF2-40B4-BE49-F238E27FC236}">
                <a16:creationId xmlns:a16="http://schemas.microsoft.com/office/drawing/2014/main" id="{1F61A096-08B7-7751-9D32-52693CE381A4}"/>
              </a:ext>
            </a:extLst>
          </p:cNvPr>
          <p:cNvSpPr/>
          <p:nvPr/>
        </p:nvSpPr>
        <p:spPr>
          <a:xfrm>
            <a:off x="9058275" y="1118956"/>
            <a:ext cx="650081" cy="957531"/>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DE7C6791-8626-65EB-070D-2FD6647761CC}"/>
              </a:ext>
            </a:extLst>
          </p:cNvPr>
          <p:cNvSpPr/>
          <p:nvPr/>
        </p:nvSpPr>
        <p:spPr>
          <a:xfrm>
            <a:off x="9118236" y="4895397"/>
            <a:ext cx="707231" cy="1088586"/>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4339885"/>
      </p:ext>
    </p:extLst>
  </p:cSld>
  <p:clrMapOvr>
    <a:masterClrMapping/>
  </p:clrMapOvr>
</p:sld>
</file>

<file path=ppt/slides/slide2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788193" y="3184892"/>
            <a:ext cx="10515600" cy="1325563"/>
          </a:xfrm>
        </p:spPr>
        <p:txBody>
          <a:bodyPr>
            <a:normAutofit fontScale="90000"/>
          </a:bodyPr>
          <a:lstStyle/>
          <a:p>
            <a:r>
              <a:rPr lang="en-US" b="1" i="0" dirty="0">
                <a:solidFill>
                  <a:srgbClr val="1B2B68"/>
                </a:solidFill>
                <a:effectLst/>
                <a:latin typeface="Gilmer"/>
              </a:rPr>
              <a:t>Post-hoc testing</a:t>
            </a:r>
            <a:br>
              <a:rPr lang="en-US" b="1" i="0" dirty="0">
                <a:solidFill>
                  <a:srgbClr val="1B2B68"/>
                </a:solidFill>
                <a:effectLst/>
                <a:latin typeface="Gilmer"/>
              </a:rPr>
            </a:br>
            <a:r>
              <a:rPr lang="en-US" b="0" i="0" dirty="0">
                <a:solidFill>
                  <a:srgbClr val="0D405F"/>
                </a:solidFill>
                <a:effectLst/>
                <a:latin typeface="Inter"/>
              </a:rPr>
              <a:t>ANOVA will tell you if there are differences among the levels of the independent variable, but not which differences are significant. To find how the treatment levels differ from one another, perform a </a:t>
            </a:r>
            <a:r>
              <a:rPr lang="en-US" b="0" i="0" dirty="0" err="1">
                <a:solidFill>
                  <a:srgbClr val="0D405F"/>
                </a:solidFill>
                <a:effectLst/>
                <a:latin typeface="Inter"/>
              </a:rPr>
              <a:t>TukeyHSD</a:t>
            </a:r>
            <a:r>
              <a:rPr lang="en-US" b="0" i="0" dirty="0">
                <a:solidFill>
                  <a:srgbClr val="0D405F"/>
                </a:solidFill>
                <a:effectLst/>
                <a:latin typeface="Inter"/>
              </a:rPr>
              <a:t> (Tukey’s Honestly-Significant Difference) post-hoc test.</a:t>
            </a:r>
            <a:br>
              <a:rPr lang="en-US" b="0" i="0" dirty="0">
                <a:solidFill>
                  <a:srgbClr val="0D405F"/>
                </a:solidFill>
                <a:effectLst/>
                <a:latin typeface="Inter"/>
              </a:rPr>
            </a:br>
            <a:endParaRPr lang="en-GB" dirty="0"/>
          </a:p>
        </p:txBody>
      </p:sp>
    </p:spTree>
    <p:extLst>
      <p:ext uri="{BB962C8B-B14F-4D97-AF65-F5344CB8AC3E}">
        <p14:creationId xmlns:p14="http://schemas.microsoft.com/office/powerpoint/2010/main" val="2127810554"/>
      </p:ext>
    </p:extLst>
  </p:cSld>
  <p:clrMapOvr>
    <a:masterClrMapping/>
  </p:clrMapOvr>
</p:sld>
</file>

<file path=ppt/slides/slide2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5E51102D-2EB9-67F1-2B01-6357BE50607C}"/>
              </a:ext>
            </a:extLst>
          </p:cNvPr>
          <p:cNvPicPr>
            <a:picLocks noChangeAspect="1"/>
          </p:cNvPicPr>
          <p:nvPr/>
        </p:nvPicPr>
        <p:blipFill>
          <a:blip r:embed="rId5"/>
          <a:stretch>
            <a:fillRect/>
          </a:stretch>
        </p:blipFill>
        <p:spPr>
          <a:xfrm>
            <a:off x="3421856" y="1222779"/>
            <a:ext cx="7072313" cy="4096112"/>
          </a:xfrm>
          <a:prstGeom prst="rect">
            <a:avLst/>
          </a:prstGeom>
        </p:spPr>
      </p:pic>
      <p:sp>
        <p:nvSpPr>
          <p:cNvPr id="9" name="Rectangle: Rounded Corners 8">
            <a:extLst>
              <a:ext uri="{FF2B5EF4-FFF2-40B4-BE49-F238E27FC236}">
                <a16:creationId xmlns:a16="http://schemas.microsoft.com/office/drawing/2014/main" id="{DBEFDB0E-F7D0-7219-DFCA-5BE1C5EB5839}"/>
              </a:ext>
            </a:extLst>
          </p:cNvPr>
          <p:cNvSpPr/>
          <p:nvPr/>
        </p:nvSpPr>
        <p:spPr>
          <a:xfrm>
            <a:off x="7300913" y="2187457"/>
            <a:ext cx="1021556" cy="798631"/>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127638B9-A2CE-B775-4A61-EBD9F9291EA8}"/>
              </a:ext>
            </a:extLst>
          </p:cNvPr>
          <p:cNvSpPr/>
          <p:nvPr/>
        </p:nvSpPr>
        <p:spPr>
          <a:xfrm>
            <a:off x="8229600" y="2886075"/>
            <a:ext cx="1128713" cy="707231"/>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83094092"/>
      </p:ext>
    </p:extLst>
  </p:cSld>
  <p:clrMapOvr>
    <a:masterClrMapping/>
  </p:clrMapOvr>
</p:sld>
</file>

<file path=ppt/slides/slide2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443EA8F7-1832-7A16-CFB3-F093B52B4EAA}"/>
              </a:ext>
            </a:extLst>
          </p:cNvPr>
          <p:cNvPicPr>
            <a:picLocks noChangeAspect="1"/>
          </p:cNvPicPr>
          <p:nvPr/>
        </p:nvPicPr>
        <p:blipFill rotWithShape="1">
          <a:blip r:embed="rId5"/>
          <a:srcRect l="6224" t="37128" r="40966" b="28600"/>
          <a:stretch/>
        </p:blipFill>
        <p:spPr>
          <a:xfrm>
            <a:off x="1223236" y="1598685"/>
            <a:ext cx="8720107" cy="3772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05009013"/>
      </p:ext>
    </p:extLst>
  </p:cSld>
  <p:clrMapOvr>
    <a:masterClrMapping/>
  </p:clrMapOvr>
</p:sld>
</file>

<file path=ppt/slides/slide2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41A-20A7-3A81-CFB6-1BF7338B3AF7}"/>
              </a:ext>
            </a:extLst>
          </p:cNvPr>
          <p:cNvSpPr>
            <a:spLocks noGrp="1"/>
          </p:cNvSpPr>
          <p:nvPr>
            <p:ph type="title"/>
          </p:nvPr>
        </p:nvSpPr>
        <p:spPr>
          <a:xfrm>
            <a:off x="679004" y="3139994"/>
            <a:ext cx="10515600" cy="2712034"/>
          </a:xfrm>
        </p:spPr>
        <p:txBody>
          <a:bodyPr>
            <a:normAutofit fontScale="90000"/>
          </a:bodyPr>
          <a:lstStyle/>
          <a:p>
            <a:pPr algn="l" fontAlgn="base"/>
            <a:r>
              <a:rPr lang="en-US" b="0" i="0" dirty="0">
                <a:solidFill>
                  <a:srgbClr val="000000"/>
                </a:solidFill>
                <a:effectLst/>
                <a:highlight>
                  <a:srgbClr val="FFFFFF"/>
                </a:highlight>
                <a:latin typeface="Helvetica" panose="020B0604020202020204" pitchFamily="34" charset="0"/>
              </a:rPr>
              <a:t>An </a:t>
            </a:r>
            <a:r>
              <a:rPr lang="en-US" b="1" i="0" dirty="0">
                <a:solidFill>
                  <a:srgbClr val="000000"/>
                </a:solidFill>
                <a:effectLst/>
                <a:highlight>
                  <a:srgbClr val="FFFFFF"/>
                </a:highlight>
                <a:latin typeface="inherit"/>
              </a:rPr>
              <a:t>ANOVA</a:t>
            </a:r>
            <a:r>
              <a:rPr lang="en-US" b="0" i="0" dirty="0">
                <a:solidFill>
                  <a:srgbClr val="000000"/>
                </a:solidFill>
                <a:effectLst/>
                <a:highlight>
                  <a:srgbClr val="FFFFFF"/>
                </a:highlight>
                <a:latin typeface="Helvetica" panose="020B0604020202020204" pitchFamily="34" charset="0"/>
              </a:rPr>
              <a:t>, short for “Analysis of Variance”, is used to determine whether or not there is a statistically significant difference between the means of three or more independent groups.</a:t>
            </a:r>
            <a:br>
              <a:rPr lang="en-US" b="0" i="0" dirty="0">
                <a:solidFill>
                  <a:srgbClr val="000000"/>
                </a:solidFill>
                <a:effectLst/>
                <a:highlight>
                  <a:srgbClr val="FFFFFF"/>
                </a:highlight>
                <a:latin typeface="Helvetica" panose="020B0604020202020204" pitchFamily="34" charset="0"/>
              </a:rPr>
            </a:br>
            <a:br>
              <a:rPr lang="en-US" b="0" i="0" dirty="0">
                <a:solidFill>
                  <a:srgbClr val="000000"/>
                </a:solidFill>
                <a:effectLst/>
                <a:highlight>
                  <a:srgbClr val="FFFFFF"/>
                </a:highlight>
                <a:latin typeface="Helvetica" panose="020B0604020202020204" pitchFamily="34" charset="0"/>
              </a:rPr>
            </a:br>
            <a:r>
              <a:rPr lang="en-US" b="0" i="0" dirty="0">
                <a:solidFill>
                  <a:srgbClr val="000000"/>
                </a:solidFill>
                <a:effectLst/>
                <a:highlight>
                  <a:srgbClr val="FFFFFF"/>
                </a:highlight>
                <a:latin typeface="Helvetica" panose="020B0604020202020204" pitchFamily="34" charset="0"/>
              </a:rPr>
              <a:t>The two most common types of ANOVAs are the one-way ANOVA and the two-way ANOVA. </a:t>
            </a:r>
            <a:br>
              <a:rPr lang="en-US" b="0" i="0" dirty="0">
                <a:solidFill>
                  <a:srgbClr val="000000"/>
                </a:solidFill>
                <a:effectLst/>
                <a:highlight>
                  <a:srgbClr val="FFFFFF"/>
                </a:highlight>
                <a:latin typeface="Helvetica" panose="020B0604020202020204" pitchFamily="34" charset="0"/>
              </a:rPr>
            </a:br>
            <a:br>
              <a:rPr lang="en-US" dirty="0"/>
            </a:br>
            <a:endParaRPr lang="en-GB" dirty="0"/>
          </a:p>
        </p:txBody>
      </p:sp>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Tree>
    <p:extLst>
      <p:ext uri="{BB962C8B-B14F-4D97-AF65-F5344CB8AC3E}">
        <p14:creationId xmlns:p14="http://schemas.microsoft.com/office/powerpoint/2010/main" val="209880488"/>
      </p:ext>
    </p:extLst>
  </p:cSld>
  <p:clrMapOvr>
    <a:masterClrMapping/>
  </p:clrMapOvr>
</p:sld>
</file>

<file path=ppt/slides/slide2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1388269" y="2451101"/>
            <a:ext cx="4069556"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a:t>
            </a:r>
            <a:endParaRPr lang="en-GB" dirty="0"/>
          </a:p>
        </p:txBody>
      </p:sp>
    </p:spTree>
    <p:extLst>
      <p:ext uri="{BB962C8B-B14F-4D97-AF65-F5344CB8AC3E}">
        <p14:creationId xmlns:p14="http://schemas.microsoft.com/office/powerpoint/2010/main" val="2571426255"/>
      </p:ext>
    </p:extLst>
  </p:cSld>
  <p:clrMapOvr>
    <a:masterClrMapping/>
  </p:clrMapOvr>
</p:sld>
</file>

<file path=ppt/slides/slide2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931068" y="1507332"/>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One-way ANOVA:</a:t>
            </a:r>
            <a:r>
              <a:rPr lang="en-US" b="0" i="0" dirty="0">
                <a:solidFill>
                  <a:srgbClr val="000000"/>
                </a:solidFill>
                <a:effectLst/>
                <a:highlight>
                  <a:srgbClr val="FFFFFF"/>
                </a:highlight>
                <a:latin typeface="Helvetica" panose="020B0604020202020204" pitchFamily="34" charset="0"/>
              </a:rPr>
              <a:t> Used to determine how one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250156" y="3259079"/>
            <a:ext cx="2471738" cy="209158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p:nvPr/>
        </p:nvCxnSpPr>
        <p:spPr>
          <a:xfrm flipV="1">
            <a:off x="3742144" y="3309086"/>
            <a:ext cx="1750219" cy="5143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flipV="1">
            <a:off x="3858825" y="4128294"/>
            <a:ext cx="1825219" cy="18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0FF0A34-ECBB-F322-2A91-387EF2792A0E}"/>
              </a:ext>
            </a:extLst>
          </p:cNvPr>
          <p:cNvCxnSpPr>
            <a:cxnSpLocks/>
          </p:cNvCxnSpPr>
          <p:nvPr/>
        </p:nvCxnSpPr>
        <p:spPr>
          <a:xfrm>
            <a:off x="3858824" y="4477059"/>
            <a:ext cx="1825220" cy="3580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19" name="Rectangle: Rounded Corners 18">
            <a:extLst>
              <a:ext uri="{FF2B5EF4-FFF2-40B4-BE49-F238E27FC236}">
                <a16:creationId xmlns:a16="http://schemas.microsoft.com/office/drawing/2014/main" id="{E94BC8B8-AECF-96F5-F4D4-12A808EEF26D}"/>
              </a:ext>
            </a:extLst>
          </p:cNvPr>
          <p:cNvSpPr/>
          <p:nvPr/>
        </p:nvSpPr>
        <p:spPr>
          <a:xfrm>
            <a:off x="6336506" y="472745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3</a:t>
            </a:r>
            <a:endParaRPr lang="en-GB" dirty="0"/>
          </a:p>
        </p:txBody>
      </p:sp>
    </p:spTree>
    <p:extLst>
      <p:ext uri="{BB962C8B-B14F-4D97-AF65-F5344CB8AC3E}">
        <p14:creationId xmlns:p14="http://schemas.microsoft.com/office/powerpoint/2010/main" val="2929178807"/>
      </p:ext>
    </p:extLst>
  </p:cSld>
  <p:clrMapOvr>
    <a:masterClrMapping/>
  </p:clrMapOvr>
</p:sld>
</file>

<file path=ppt/slides/slide2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81158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837019" y="1274677"/>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Two-way ANOVA:</a:t>
            </a:r>
            <a:r>
              <a:rPr lang="en-US" b="0" i="0" dirty="0">
                <a:solidFill>
                  <a:srgbClr val="000000"/>
                </a:solidFill>
                <a:effectLst/>
                <a:highlight>
                  <a:srgbClr val="FFFFFF"/>
                </a:highlight>
                <a:latin typeface="Helvetica" panose="020B0604020202020204" pitchFamily="34" charset="0"/>
              </a:rPr>
              <a:t> Used to determine how </a:t>
            </a:r>
            <a:r>
              <a:rPr lang="en-US" dirty="0">
                <a:solidFill>
                  <a:srgbClr val="000000"/>
                </a:solidFill>
                <a:highlight>
                  <a:srgbClr val="FFFFFF"/>
                </a:highlight>
                <a:latin typeface="Helvetica" panose="020B0604020202020204" pitchFamily="34" charset="0"/>
              </a:rPr>
              <a:t>two</a:t>
            </a:r>
            <a:r>
              <a:rPr lang="en-US" b="0" i="0" dirty="0">
                <a:solidFill>
                  <a:srgbClr val="000000"/>
                </a:solidFill>
                <a:effectLst/>
                <a:highlight>
                  <a:srgbClr val="FFFFFF"/>
                </a:highlight>
                <a:latin typeface="Helvetica" panose="020B0604020202020204" pitchFamily="34" charset="0"/>
              </a:rPr>
              <a:t>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784158" y="4383852"/>
            <a:ext cx="1468344" cy="141687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2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a:cxnSpLocks/>
          </p:cNvCxnSpPr>
          <p:nvPr/>
        </p:nvCxnSpPr>
        <p:spPr>
          <a:xfrm flipV="1">
            <a:off x="3373945" y="3225939"/>
            <a:ext cx="2619661" cy="3893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a:off x="3373945" y="3645501"/>
            <a:ext cx="2720874" cy="3278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21" name="Oval 20">
            <a:extLst>
              <a:ext uri="{FF2B5EF4-FFF2-40B4-BE49-F238E27FC236}">
                <a16:creationId xmlns:a16="http://schemas.microsoft.com/office/drawing/2014/main" id="{13F24FE3-CC41-F80B-475C-5D1CECD0BD43}"/>
              </a:ext>
            </a:extLst>
          </p:cNvPr>
          <p:cNvSpPr/>
          <p:nvPr/>
        </p:nvSpPr>
        <p:spPr>
          <a:xfrm>
            <a:off x="1729388" y="2752895"/>
            <a:ext cx="1523114" cy="147875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22" name="Straight Arrow Connector 21">
            <a:extLst>
              <a:ext uri="{FF2B5EF4-FFF2-40B4-BE49-F238E27FC236}">
                <a16:creationId xmlns:a16="http://schemas.microsoft.com/office/drawing/2014/main" id="{DC82C96D-8287-687B-CD26-E7B97016406A}"/>
              </a:ext>
            </a:extLst>
          </p:cNvPr>
          <p:cNvCxnSpPr>
            <a:cxnSpLocks/>
          </p:cNvCxnSpPr>
          <p:nvPr/>
        </p:nvCxnSpPr>
        <p:spPr>
          <a:xfrm flipV="1">
            <a:off x="3335846" y="3358070"/>
            <a:ext cx="2879217" cy="169492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4FB76C92-EB31-E4A4-9640-299977B09E61}"/>
              </a:ext>
            </a:extLst>
          </p:cNvPr>
          <p:cNvCxnSpPr>
            <a:cxnSpLocks/>
            <a:stCxn id="2" idx="6"/>
          </p:cNvCxnSpPr>
          <p:nvPr/>
        </p:nvCxnSpPr>
        <p:spPr>
          <a:xfrm flipV="1">
            <a:off x="3252502" y="4156504"/>
            <a:ext cx="2962561" cy="93578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08182"/>
      </p:ext>
    </p:extLst>
  </p:cSld>
  <p:clrMapOvr>
    <a:masterClrMapping/>
  </p:clrMapOvr>
</p:sld>
</file>

<file path=ppt/slides/slide2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766763" y="193675"/>
            <a:ext cx="9691688" cy="55641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 - Assumptions</a:t>
            </a:r>
            <a:endParaRPr lang="en-GB" dirty="0"/>
          </a:p>
        </p:txBody>
      </p:sp>
      <p:sp>
        <p:nvSpPr>
          <p:cNvPr id="2" name="Title 1">
            <a:extLst>
              <a:ext uri="{FF2B5EF4-FFF2-40B4-BE49-F238E27FC236}">
                <a16:creationId xmlns:a16="http://schemas.microsoft.com/office/drawing/2014/main" id="{28168657-7938-06DF-EC40-F2E40910CDE1}"/>
              </a:ext>
            </a:extLst>
          </p:cNvPr>
          <p:cNvSpPr>
            <a:spLocks noGrp="1"/>
          </p:cNvSpPr>
          <p:nvPr>
            <p:ph type="title"/>
          </p:nvPr>
        </p:nvSpPr>
        <p:spPr>
          <a:xfrm>
            <a:off x="607219" y="1344550"/>
            <a:ext cx="10977562" cy="4779169"/>
          </a:xfrm>
        </p:spPr>
        <p:txBody>
          <a:bodyPr>
            <a:normAutofit fontScale="90000"/>
          </a:bodyPr>
          <a:lstStyle/>
          <a:p>
            <a:pPr marL="457200" indent="-457200" algn="l">
              <a:buFont typeface="Wingdings" panose="05000000000000000000" pitchFamily="2" charset="2"/>
              <a:buChar char="Ø"/>
            </a:pPr>
            <a:r>
              <a:rPr lang="en-US" sz="3100" b="0" i="0" dirty="0">
                <a:solidFill>
                  <a:srgbClr val="000000"/>
                </a:solidFill>
                <a:effectLst/>
                <a:latin typeface="Times New Roman" panose="02020603050405020304" pitchFamily="18" charset="0"/>
                <a:cs typeface="Times New Roman" panose="02020603050405020304" pitchFamily="18" charset="0"/>
              </a:rPr>
              <a:t>Your dependent variable should be continuous – that is, measured on a scale which can be subdivided using increments (i.e. grams, milligrams) </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Your two independent variables – here, “month” and “sex”, should be in categorical, independent groups.</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Sample independence – that each sample has been drawn independently of the other samples</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Variance Equality – That the variance of data in the different groups should be the same</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Normality – That each sample is taken from a normally distributed population</a:t>
            </a:r>
            <a:br>
              <a:rPr lang="en-US" dirty="0"/>
            </a:br>
            <a:endParaRPr lang="en-GB" dirty="0"/>
          </a:p>
        </p:txBody>
      </p:sp>
    </p:spTree>
    <p:extLst>
      <p:ext uri="{BB962C8B-B14F-4D97-AF65-F5344CB8AC3E}">
        <p14:creationId xmlns:p14="http://schemas.microsoft.com/office/powerpoint/2010/main" val="988669776"/>
      </p:ext>
    </p:extLst>
  </p:cSld>
  <p:clrMapOvr>
    <a:masterClrMapping/>
  </p:clrMapOvr>
</p:sld>
</file>

<file path=ppt/slides/slide2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306601" y="79375"/>
            <a:ext cx="9691688" cy="55641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 – Hypothesis </a:t>
            </a:r>
            <a:endParaRPr lang="en-GB" dirty="0"/>
          </a:p>
        </p:txBody>
      </p:sp>
      <p:sp>
        <p:nvSpPr>
          <p:cNvPr id="2" name="Title 1">
            <a:extLst>
              <a:ext uri="{FF2B5EF4-FFF2-40B4-BE49-F238E27FC236}">
                <a16:creationId xmlns:a16="http://schemas.microsoft.com/office/drawing/2014/main" id="{28168657-7938-06DF-EC40-F2E40910CDE1}"/>
              </a:ext>
            </a:extLst>
          </p:cNvPr>
          <p:cNvSpPr>
            <a:spLocks noGrp="1"/>
          </p:cNvSpPr>
          <p:nvPr>
            <p:ph type="title"/>
          </p:nvPr>
        </p:nvSpPr>
        <p:spPr>
          <a:xfrm>
            <a:off x="227409" y="1235868"/>
            <a:ext cx="11737181" cy="4779169"/>
          </a:xfrm>
        </p:spPr>
        <p:txBody>
          <a:bodyPr>
            <a:normAutofit fontScale="90000"/>
          </a:bodyPr>
          <a:lstStyle/>
          <a:p>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H0: The means of all month groups are equal</a:t>
            </a: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H1: The mean of at least one month group is different</a:t>
            </a:r>
            <a:br>
              <a:rPr lang="en-US" sz="4000" b="0" i="0" dirty="0">
                <a:solidFill>
                  <a:srgbClr val="000000"/>
                </a:solidFill>
                <a:effectLst/>
                <a:latin typeface="Open Sans" panose="020B0606030504020204" pitchFamily="34" charset="0"/>
              </a:rPr>
            </a:b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H0: The means of the sex groups are equal</a:t>
            </a: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H1: The means of the sex groups are different</a:t>
            </a:r>
            <a:br>
              <a:rPr lang="en-US" sz="4000" b="0" i="0" dirty="0">
                <a:solidFill>
                  <a:srgbClr val="000000"/>
                </a:solidFill>
                <a:effectLst/>
                <a:latin typeface="Open Sans" panose="020B0606030504020204" pitchFamily="34" charset="0"/>
              </a:rPr>
            </a:br>
            <a:br>
              <a:rPr lang="en-US" sz="4000" b="0" i="0" dirty="0">
                <a:solidFill>
                  <a:srgbClr val="000000"/>
                </a:solidFill>
                <a:effectLst/>
                <a:latin typeface="Open Sans" panose="020B0606030504020204" pitchFamily="34" charset="0"/>
              </a:rPr>
            </a:br>
            <a:r>
              <a:rPr lang="en-US" dirty="0"/>
              <a:t>H0: There is no interaction between the month and gender </a:t>
            </a:r>
            <a:br>
              <a:rPr lang="en-US" dirty="0"/>
            </a:br>
            <a:r>
              <a:rPr lang="en-US" dirty="0"/>
              <a:t>H1: There is interaction between the month and gender </a:t>
            </a:r>
            <a:br>
              <a:rPr lang="en-US" dirty="0"/>
            </a:br>
            <a:br>
              <a:rPr lang="en-US" b="1" dirty="0">
                <a:effectLst/>
              </a:rPr>
            </a:br>
            <a:endParaRPr lang="en-GB" dirty="0"/>
          </a:p>
        </p:txBody>
      </p:sp>
    </p:spTree>
    <p:extLst>
      <p:ext uri="{BB962C8B-B14F-4D97-AF65-F5344CB8AC3E}">
        <p14:creationId xmlns:p14="http://schemas.microsoft.com/office/powerpoint/2010/main" val="2649109001"/>
      </p:ext>
    </p:extLst>
  </p:cSld>
  <p:clrMapOvr>
    <a:masterClrMapping/>
  </p:clrMapOvr>
</p:sld>
</file>

<file path=ppt/slides/slide2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221000" y="135407"/>
            <a:ext cx="2415499" cy="259238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vs </a:t>
            </a:r>
          </a:p>
          <a:p>
            <a:r>
              <a:rPr lang="en-US" dirty="0"/>
              <a:t>Two-way ANOVA</a:t>
            </a:r>
            <a:endParaRPr lang="en-GB" dirty="0"/>
          </a:p>
        </p:txBody>
      </p:sp>
      <p:graphicFrame>
        <p:nvGraphicFramePr>
          <p:cNvPr id="15" name="Table 14">
            <a:extLst>
              <a:ext uri="{FF2B5EF4-FFF2-40B4-BE49-F238E27FC236}">
                <a16:creationId xmlns:a16="http://schemas.microsoft.com/office/drawing/2014/main" id="{7DED4F42-0DC5-9359-A0A8-0249B0FDFD0B}"/>
              </a:ext>
            </a:extLst>
          </p:cNvPr>
          <p:cNvGraphicFramePr>
            <a:graphicFrameLocks noGrp="1"/>
          </p:cNvGraphicFramePr>
          <p:nvPr/>
        </p:nvGraphicFramePr>
        <p:xfrm>
          <a:off x="2421730" y="135407"/>
          <a:ext cx="9585444" cy="5995757"/>
        </p:xfrm>
        <a:graphic>
          <a:graphicData uri="http://schemas.openxmlformats.org/drawingml/2006/table">
            <a:tbl>
              <a:tblPr firstRow="1" bandRow="1">
                <a:tableStyleId>{5C22544A-7EE6-4342-B048-85BDC9FD1C3A}</a:tableStyleId>
              </a:tblPr>
              <a:tblGrid>
                <a:gridCol w="3153304">
                  <a:extLst>
                    <a:ext uri="{9D8B030D-6E8A-4147-A177-3AD203B41FA5}">
                      <a16:colId xmlns:a16="http://schemas.microsoft.com/office/drawing/2014/main" val="3689857172"/>
                    </a:ext>
                  </a:extLst>
                </a:gridCol>
                <a:gridCol w="3216070">
                  <a:extLst>
                    <a:ext uri="{9D8B030D-6E8A-4147-A177-3AD203B41FA5}">
                      <a16:colId xmlns:a16="http://schemas.microsoft.com/office/drawing/2014/main" val="2589763770"/>
                    </a:ext>
                  </a:extLst>
                </a:gridCol>
                <a:gridCol w="3216070">
                  <a:extLst>
                    <a:ext uri="{9D8B030D-6E8A-4147-A177-3AD203B41FA5}">
                      <a16:colId xmlns:a16="http://schemas.microsoft.com/office/drawing/2014/main" val="300858477"/>
                    </a:ext>
                  </a:extLst>
                </a:gridCol>
              </a:tblGrid>
              <a:tr h="391732">
                <a:tc>
                  <a:txBody>
                    <a:bodyPr/>
                    <a:lstStyle/>
                    <a:p>
                      <a:endParaRPr lang="en-GB" dirty="0"/>
                    </a:p>
                  </a:txBody>
                  <a:tcPr/>
                </a:tc>
                <a:tc>
                  <a:txBody>
                    <a:bodyPr/>
                    <a:lstStyle/>
                    <a:p>
                      <a:r>
                        <a:rPr lang="en-GB" sz="1800" b="1" i="0" kern="1200" dirty="0">
                          <a:solidFill>
                            <a:schemeClr val="lt1"/>
                          </a:solidFill>
                          <a:effectLst/>
                          <a:latin typeface="+mn-lt"/>
                          <a:ea typeface="+mn-ea"/>
                          <a:cs typeface="+mn-cs"/>
                        </a:rPr>
                        <a:t>One-Way ANOVA</a:t>
                      </a:r>
                      <a:endParaRPr lang="en-GB" dirty="0"/>
                    </a:p>
                  </a:txBody>
                  <a:tcPr/>
                </a:tc>
                <a:tc>
                  <a:txBody>
                    <a:bodyPr/>
                    <a:lstStyle/>
                    <a:p>
                      <a:r>
                        <a:rPr lang="en-GB" sz="1800" b="1" i="0" kern="1200" dirty="0">
                          <a:solidFill>
                            <a:schemeClr val="lt1"/>
                          </a:solidFill>
                          <a:effectLst/>
                          <a:latin typeface="+mn-lt"/>
                          <a:ea typeface="+mn-ea"/>
                          <a:cs typeface="+mn-cs"/>
                        </a:rPr>
                        <a:t>Two-Way ANOVA</a:t>
                      </a:r>
                      <a:endParaRPr lang="en-GB" dirty="0"/>
                    </a:p>
                  </a:txBody>
                  <a:tcPr/>
                </a:tc>
                <a:extLst>
                  <a:ext uri="{0D108BD9-81ED-4DB2-BD59-A6C34878D82A}">
                    <a16:rowId xmlns:a16="http://schemas.microsoft.com/office/drawing/2014/main" val="2437418818"/>
                  </a:ext>
                </a:extLst>
              </a:tr>
              <a:tr h="1987462">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Definition</a:t>
                      </a:r>
                      <a:endParaRPr lang="en-GB" sz="2000" dirty="0">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A test that allows one to make comparisons between the means of three or more groups of data.</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A test that allows one to make comparisons between the means of three or more groups of data, where two independent variables are considered.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25401773"/>
                  </a:ext>
                </a:extLst>
              </a:tr>
              <a:tr h="542925">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Number of Independent Variables</a:t>
                      </a:r>
                      <a:endParaRPr lang="en-GB" sz="2000" dirty="0">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One.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Two.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91959482"/>
                  </a:ext>
                </a:extLst>
              </a:tr>
              <a:tr h="1384477">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What is Being Compared?</a:t>
                      </a:r>
                      <a:endParaRPr lang="en-GB" sz="2000" dirty="0">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The means of three or more groups of an independent variable on a dependent variable.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The effect of multiple groups of two independent variables on a dependent variable and on each other.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08051815"/>
                  </a:ext>
                </a:extLst>
              </a:tr>
              <a:tr h="1062505">
                <a:tc>
                  <a:txBody>
                    <a:bodyPr/>
                    <a:lstStyle/>
                    <a:p>
                      <a:r>
                        <a:rPr lang="en-US" sz="2000" b="1" i="0" kern="1200" dirty="0">
                          <a:solidFill>
                            <a:schemeClr val="dk1"/>
                          </a:solidFill>
                          <a:effectLst/>
                          <a:latin typeface="Arial" panose="020B0604020202020204" pitchFamily="34" charset="0"/>
                          <a:ea typeface="+mn-ea"/>
                          <a:cs typeface="Arial" panose="020B0604020202020204" pitchFamily="34" charset="0"/>
                        </a:rPr>
                        <a:t>Number of Groups of Samples </a:t>
                      </a:r>
                      <a:endParaRPr lang="en-GB" sz="2000" dirty="0">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Three or more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dirty="0">
                          <a:solidFill>
                            <a:schemeClr val="tx1"/>
                          </a:solidFill>
                          <a:effectLst/>
                          <a:latin typeface="Arial" panose="020B0604020202020204" pitchFamily="34" charset="0"/>
                          <a:cs typeface="Arial" panose="020B0604020202020204" pitchFamily="34" charset="0"/>
                        </a:rPr>
                        <a:t>Each variable should have multiple samples.</a:t>
                      </a:r>
                    </a:p>
                    <a:p>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09182095"/>
                  </a:ext>
                </a:extLst>
              </a:tr>
            </a:tbl>
          </a:graphicData>
        </a:graphic>
      </p:graphicFrame>
      <p:sp>
        <p:nvSpPr>
          <p:cNvPr id="16" name="Rectangle: Rounded Corners 15">
            <a:extLst>
              <a:ext uri="{FF2B5EF4-FFF2-40B4-BE49-F238E27FC236}">
                <a16:creationId xmlns:a16="http://schemas.microsoft.com/office/drawing/2014/main" id="{26AA3367-2889-DA26-41CF-94D1E2A515AD}"/>
              </a:ext>
            </a:extLst>
          </p:cNvPr>
          <p:cNvSpPr/>
          <p:nvPr/>
        </p:nvSpPr>
        <p:spPr>
          <a:xfrm>
            <a:off x="435768" y="5765006"/>
            <a:ext cx="5660231" cy="42300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Source : </a:t>
            </a:r>
            <a:r>
              <a:rPr lang="en-US" sz="2400" dirty="0" err="1"/>
              <a:t>Techology</a:t>
            </a:r>
            <a:r>
              <a:rPr lang="en-US" sz="2400" dirty="0"/>
              <a:t> Network Informatics </a:t>
            </a:r>
            <a:endParaRPr lang="en-GB" sz="2400" dirty="0"/>
          </a:p>
        </p:txBody>
      </p:sp>
    </p:spTree>
    <p:extLst>
      <p:ext uri="{BB962C8B-B14F-4D97-AF65-F5344CB8AC3E}">
        <p14:creationId xmlns:p14="http://schemas.microsoft.com/office/powerpoint/2010/main" val="498223985"/>
      </p:ext>
    </p:extLst>
  </p:cSld>
  <p:clrMapOvr>
    <a:masterClrMapping/>
  </p:clrMapOvr>
</p:sld>
</file>

<file path=ppt/slides/slide2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2576209"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F7FAE12-4C14-FB5A-A17C-FD1D1135F14D}"/>
              </a:ext>
            </a:extLst>
          </p:cNvPr>
          <p:cNvPicPr>
            <a:picLocks noChangeAspect="1"/>
          </p:cNvPicPr>
          <p:nvPr/>
        </p:nvPicPr>
        <p:blipFill rotWithShape="1">
          <a:blip r:embed="rId5"/>
          <a:srcRect l="19312" t="4958" r="25548" b="39433"/>
          <a:stretch/>
        </p:blipFill>
        <p:spPr>
          <a:xfrm>
            <a:off x="3784060" y="262646"/>
            <a:ext cx="7841574" cy="5272391"/>
          </a:xfrm>
          <a:prstGeom prst="rect">
            <a:avLst/>
          </a:prstGeom>
        </p:spPr>
      </p:pic>
    </p:spTree>
    <p:extLst>
      <p:ext uri="{BB962C8B-B14F-4D97-AF65-F5344CB8AC3E}">
        <p14:creationId xmlns:p14="http://schemas.microsoft.com/office/powerpoint/2010/main" val="1269127411"/>
      </p:ext>
    </p:extLst>
  </p:cSld>
  <p:clrMapOvr>
    <a:masterClrMapping/>
  </p:clrMapOvr>
</p:sld>
</file>

<file path=ppt/slides/slide2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dirty="0"/>
          </a:p>
        </p:txBody>
      </p:sp>
      <p:pic>
        <p:nvPicPr>
          <p:cNvPr id="5" name="Picture 4">
            <a:extLst>
              <a:ext uri="{FF2B5EF4-FFF2-40B4-BE49-F238E27FC236}">
                <a16:creationId xmlns:a16="http://schemas.microsoft.com/office/drawing/2014/main" id="{40F4399E-93DD-1DEC-1315-52BA31A1AA38}"/>
              </a:ext>
            </a:extLst>
          </p:cNvPr>
          <p:cNvPicPr>
            <a:picLocks noChangeAspect="1"/>
          </p:cNvPicPr>
          <p:nvPr/>
        </p:nvPicPr>
        <p:blipFill rotWithShape="1">
          <a:blip r:embed="rId2"/>
          <a:srcRect l="40741" t="14896" r="21413" b="11146"/>
          <a:stretch/>
        </p:blipFill>
        <p:spPr>
          <a:xfrm>
            <a:off x="6707222" y="241511"/>
            <a:ext cx="4333671" cy="5645700"/>
          </a:xfrm>
          <a:prstGeom prst="rect">
            <a:avLst/>
          </a:prstGeom>
        </p:spPr>
      </p:pic>
      <p:sp>
        <p:nvSpPr>
          <p:cNvPr id="6" name="Rectangle 5">
            <a:extLst>
              <a:ext uri="{FF2B5EF4-FFF2-40B4-BE49-F238E27FC236}">
                <a16:creationId xmlns:a16="http://schemas.microsoft.com/office/drawing/2014/main" id="{DCD36ED4-F90F-D299-957A-FB63E3CBDCA1}"/>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‘Gender’ and add </a:t>
            </a:r>
            <a:endParaRPr lang="en-GB" sz="3200" dirty="0"/>
          </a:p>
        </p:txBody>
      </p:sp>
    </p:spTree>
    <p:extLst>
      <p:ext uri="{BB962C8B-B14F-4D97-AF65-F5344CB8AC3E}">
        <p14:creationId xmlns:p14="http://schemas.microsoft.com/office/powerpoint/2010/main" val="316349241"/>
      </p:ext>
    </p:extLst>
  </p:cSld>
  <p:clrMapOvr>
    <a:masterClrMapping/>
  </p:clrMapOvr>
</p:sld>
</file>

<file path=ppt/slides/slide2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1A6F52C3-609B-7F75-054C-E6994E4A55C1}"/>
              </a:ext>
            </a:extLst>
          </p:cNvPr>
          <p:cNvPicPr>
            <a:picLocks noChangeAspect="1"/>
          </p:cNvPicPr>
          <p:nvPr/>
        </p:nvPicPr>
        <p:blipFill rotWithShape="1">
          <a:blip r:embed="rId2"/>
          <a:srcRect l="41143" t="11915" r="20275" b="9930"/>
          <a:stretch/>
        </p:blipFill>
        <p:spPr>
          <a:xfrm>
            <a:off x="6313252" y="365125"/>
            <a:ext cx="4653176" cy="6284068"/>
          </a:xfrm>
          <a:prstGeom prst="rect">
            <a:avLst/>
          </a:prstGeom>
        </p:spPr>
      </p:pic>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add </a:t>
            </a:r>
            <a:endParaRPr lang="en-GB" sz="3200" dirty="0"/>
          </a:p>
        </p:txBody>
      </p:sp>
    </p:spTree>
    <p:extLst>
      <p:ext uri="{BB962C8B-B14F-4D97-AF65-F5344CB8AC3E}">
        <p14:creationId xmlns:p14="http://schemas.microsoft.com/office/powerpoint/2010/main" val="2548527646"/>
      </p:ext>
    </p:extLst>
  </p:cSld>
  <p:clrMapOvr>
    <a:masterClrMapping/>
  </p:clrMapOvr>
</p:sld>
</file>

<file path=ppt/slides/slide2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5" name="Picture 4">
            <a:extLst>
              <a:ext uri="{FF2B5EF4-FFF2-40B4-BE49-F238E27FC236}">
                <a16:creationId xmlns:a16="http://schemas.microsoft.com/office/drawing/2014/main" id="{08307DD8-DFF6-5281-BF24-1566CBF256B3}"/>
              </a:ext>
            </a:extLst>
          </p:cNvPr>
          <p:cNvPicPr>
            <a:picLocks noChangeAspect="1"/>
          </p:cNvPicPr>
          <p:nvPr/>
        </p:nvPicPr>
        <p:blipFill rotWithShape="1">
          <a:blip r:embed="rId2"/>
          <a:srcRect l="41435" t="14895" r="21621" b="11459"/>
          <a:stretch/>
        </p:blipFill>
        <p:spPr>
          <a:xfrm>
            <a:off x="5479257" y="207168"/>
            <a:ext cx="4943474" cy="6569619"/>
          </a:xfrm>
          <a:prstGeom prst="rect">
            <a:avLst/>
          </a:prstGeom>
        </p:spPr>
      </p:pic>
    </p:spTree>
    <p:extLst>
      <p:ext uri="{BB962C8B-B14F-4D97-AF65-F5344CB8AC3E}">
        <p14:creationId xmlns:p14="http://schemas.microsoft.com/office/powerpoint/2010/main" val="1521006545"/>
      </p:ext>
    </p:extLst>
  </p:cSld>
  <p:clrMapOvr>
    <a:masterClrMapping/>
  </p:clrMapOvr>
</p:sld>
</file>

<file path=ppt/slides/slide2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4" name="Picture 3">
            <a:extLst>
              <a:ext uri="{FF2B5EF4-FFF2-40B4-BE49-F238E27FC236}">
                <a16:creationId xmlns:a16="http://schemas.microsoft.com/office/drawing/2014/main" id="{C1DDA217-28E1-C9D1-8772-99A39ABDDA08}"/>
              </a:ext>
            </a:extLst>
          </p:cNvPr>
          <p:cNvPicPr>
            <a:picLocks noChangeAspect="1"/>
          </p:cNvPicPr>
          <p:nvPr/>
        </p:nvPicPr>
        <p:blipFill rotWithShape="1">
          <a:blip r:embed="rId2"/>
          <a:srcRect l="39995" t="16978" r="20857" b="10938"/>
          <a:stretch/>
        </p:blipFill>
        <p:spPr>
          <a:xfrm>
            <a:off x="5488223" y="292894"/>
            <a:ext cx="5234545" cy="6425434"/>
          </a:xfrm>
          <a:prstGeom prst="rect">
            <a:avLst/>
          </a:prstGeom>
        </p:spPr>
      </p:pic>
      <p:sp>
        <p:nvSpPr>
          <p:cNvPr id="7" name="Oval 6">
            <a:extLst>
              <a:ext uri="{FF2B5EF4-FFF2-40B4-BE49-F238E27FC236}">
                <a16:creationId xmlns:a16="http://schemas.microsoft.com/office/drawing/2014/main" id="{B49F9C73-B457-90C7-3E1C-8690796B77DD}"/>
              </a:ext>
            </a:extLst>
          </p:cNvPr>
          <p:cNvSpPr/>
          <p:nvPr/>
        </p:nvSpPr>
        <p:spPr>
          <a:xfrm>
            <a:off x="5686425" y="2550319"/>
            <a:ext cx="1600200" cy="142160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2518066"/>
      </p:ext>
    </p:extLst>
  </p:cSld>
  <p:clrMapOvr>
    <a:masterClrMapping/>
  </p:clrMapOvr>
</p:sld>
</file>

<file path=ppt/slides/slide2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4" name="Picture 3">
            <a:extLst>
              <a:ext uri="{FF2B5EF4-FFF2-40B4-BE49-F238E27FC236}">
                <a16:creationId xmlns:a16="http://schemas.microsoft.com/office/drawing/2014/main" id="{C1DDA217-28E1-C9D1-8772-99A39ABDDA08}"/>
              </a:ext>
            </a:extLst>
          </p:cNvPr>
          <p:cNvPicPr>
            <a:picLocks noChangeAspect="1"/>
          </p:cNvPicPr>
          <p:nvPr/>
        </p:nvPicPr>
        <p:blipFill rotWithShape="1">
          <a:blip r:embed="rId2"/>
          <a:srcRect l="39995" t="16978" r="20857" b="10938"/>
          <a:stretch/>
        </p:blipFill>
        <p:spPr>
          <a:xfrm>
            <a:off x="5488223" y="292894"/>
            <a:ext cx="5234545" cy="6425434"/>
          </a:xfrm>
          <a:prstGeom prst="rect">
            <a:avLst/>
          </a:prstGeom>
        </p:spPr>
      </p:pic>
      <p:sp>
        <p:nvSpPr>
          <p:cNvPr id="7" name="Oval 6">
            <a:extLst>
              <a:ext uri="{FF2B5EF4-FFF2-40B4-BE49-F238E27FC236}">
                <a16:creationId xmlns:a16="http://schemas.microsoft.com/office/drawing/2014/main" id="{B49F9C73-B457-90C7-3E1C-8690796B77DD}"/>
              </a:ext>
            </a:extLst>
          </p:cNvPr>
          <p:cNvSpPr/>
          <p:nvPr/>
        </p:nvSpPr>
        <p:spPr>
          <a:xfrm>
            <a:off x="5116749" y="2857501"/>
            <a:ext cx="4664869" cy="85010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77929259"/>
      </p:ext>
    </p:extLst>
  </p:cSld>
  <p:clrMapOvr>
    <a:masterClrMapping/>
  </p:clrMapOvr>
</p:sld>
</file>

<file path=ppt/slides/slide2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4CFE38C0-DAFD-1184-0F56-9D87C725643D}"/>
              </a:ext>
            </a:extLst>
          </p:cNvPr>
          <p:cNvPicPr>
            <a:picLocks noChangeAspect="1"/>
          </p:cNvPicPr>
          <p:nvPr/>
        </p:nvPicPr>
        <p:blipFill rotWithShape="1">
          <a:blip r:embed="rId5"/>
          <a:srcRect l="30879" t="24653" r="20092" b="19479"/>
          <a:stretch/>
        </p:blipFill>
        <p:spPr>
          <a:xfrm>
            <a:off x="4107657" y="365124"/>
            <a:ext cx="7042285" cy="5349876"/>
          </a:xfrm>
          <a:prstGeom prst="rect">
            <a:avLst/>
          </a:prstGeom>
        </p:spPr>
      </p:pic>
    </p:spTree>
    <p:extLst>
      <p:ext uri="{BB962C8B-B14F-4D97-AF65-F5344CB8AC3E}">
        <p14:creationId xmlns:p14="http://schemas.microsoft.com/office/powerpoint/2010/main" val="547550616"/>
      </p:ext>
    </p:extLst>
  </p:cSld>
  <p:clrMapOvr>
    <a:masterClrMapping/>
  </p:clrMapOvr>
</p:sld>
</file>

<file path=ppt/slides/slide2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2BA7E17C-3723-E36F-A3E6-2B8F8F3EF42B}"/>
              </a:ext>
            </a:extLst>
          </p:cNvPr>
          <p:cNvPicPr>
            <a:picLocks noChangeAspect="1"/>
          </p:cNvPicPr>
          <p:nvPr/>
        </p:nvPicPr>
        <p:blipFill rotWithShape="1">
          <a:blip r:embed="rId5"/>
          <a:srcRect l="32064" t="14468" r="20370" b="11065"/>
          <a:stretch/>
        </p:blipFill>
        <p:spPr>
          <a:xfrm>
            <a:off x="4747097" y="291828"/>
            <a:ext cx="5622587" cy="5868505"/>
          </a:xfrm>
          <a:prstGeom prst="rect">
            <a:avLst/>
          </a:prstGeom>
        </p:spPr>
      </p:pic>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‘plot’ </a:t>
            </a:r>
            <a:endParaRPr lang="en-GB" sz="4000" dirty="0"/>
          </a:p>
        </p:txBody>
      </p:sp>
    </p:spTree>
    <p:extLst>
      <p:ext uri="{BB962C8B-B14F-4D97-AF65-F5344CB8AC3E}">
        <p14:creationId xmlns:p14="http://schemas.microsoft.com/office/powerpoint/2010/main" val="1522581442"/>
      </p:ext>
    </p:extLst>
  </p:cSld>
  <p:clrMapOvr>
    <a:masterClrMapping/>
  </p:clrMapOvr>
</p:sld>
</file>

<file path=ppt/slides/slide2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Post Hoc and add ‘Role’</a:t>
            </a:r>
            <a:endParaRPr lang="en-GB" sz="4000" dirty="0"/>
          </a:p>
        </p:txBody>
      </p:sp>
      <p:pic>
        <p:nvPicPr>
          <p:cNvPr id="9" name="Picture 8">
            <a:extLst>
              <a:ext uri="{FF2B5EF4-FFF2-40B4-BE49-F238E27FC236}">
                <a16:creationId xmlns:a16="http://schemas.microsoft.com/office/drawing/2014/main" id="{36C05F5B-8DB8-F6EB-4672-30A68442E163}"/>
              </a:ext>
            </a:extLst>
          </p:cNvPr>
          <p:cNvPicPr>
            <a:picLocks noChangeAspect="1"/>
          </p:cNvPicPr>
          <p:nvPr/>
        </p:nvPicPr>
        <p:blipFill rotWithShape="1">
          <a:blip r:embed="rId5"/>
          <a:srcRect l="37408" t="34479" r="27531" b="31563"/>
          <a:stretch/>
        </p:blipFill>
        <p:spPr>
          <a:xfrm>
            <a:off x="5286713" y="1027906"/>
            <a:ext cx="6506425" cy="4201135"/>
          </a:xfrm>
          <a:prstGeom prst="rect">
            <a:avLst/>
          </a:prstGeom>
        </p:spPr>
      </p:pic>
      <p:sp>
        <p:nvSpPr>
          <p:cNvPr id="16" name="Oval 15">
            <a:extLst>
              <a:ext uri="{FF2B5EF4-FFF2-40B4-BE49-F238E27FC236}">
                <a16:creationId xmlns:a16="http://schemas.microsoft.com/office/drawing/2014/main" id="{E3648B3D-6B1E-3649-20BF-AAD7BFCA69AC}"/>
              </a:ext>
            </a:extLst>
          </p:cNvPr>
          <p:cNvSpPr/>
          <p:nvPr/>
        </p:nvSpPr>
        <p:spPr>
          <a:xfrm>
            <a:off x="8778107" y="2117514"/>
            <a:ext cx="3015031" cy="946771"/>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Oval 11">
            <a:extLst>
              <a:ext uri="{FF2B5EF4-FFF2-40B4-BE49-F238E27FC236}">
                <a16:creationId xmlns:a16="http://schemas.microsoft.com/office/drawing/2014/main" id="{AA5C441C-BE02-4B82-722E-F4584BAE049E}"/>
              </a:ext>
            </a:extLst>
          </p:cNvPr>
          <p:cNvSpPr/>
          <p:nvPr/>
        </p:nvSpPr>
        <p:spPr>
          <a:xfrm>
            <a:off x="5437913" y="2117514"/>
            <a:ext cx="2386012" cy="1193006"/>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697671021"/>
      </p:ext>
    </p:extLst>
  </p:cSld>
  <p:clrMapOvr>
    <a:masterClrMapping/>
  </p:clrMapOvr>
</p:sld>
</file>

<file path=ppt/slides/slide2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Option and add ‘Role’</a:t>
            </a:r>
            <a:endParaRPr lang="en-GB" sz="4000" dirty="0"/>
          </a:p>
        </p:txBody>
      </p:sp>
      <p:pic>
        <p:nvPicPr>
          <p:cNvPr id="9" name="Picture 8">
            <a:extLst>
              <a:ext uri="{FF2B5EF4-FFF2-40B4-BE49-F238E27FC236}">
                <a16:creationId xmlns:a16="http://schemas.microsoft.com/office/drawing/2014/main" id="{4C848B6D-FA45-D26F-2669-CACA5CDFDBA0}"/>
              </a:ext>
            </a:extLst>
          </p:cNvPr>
          <p:cNvPicPr>
            <a:picLocks noChangeAspect="1"/>
          </p:cNvPicPr>
          <p:nvPr/>
        </p:nvPicPr>
        <p:blipFill rotWithShape="1">
          <a:blip r:embed="rId5"/>
          <a:srcRect l="31504" t="14199" r="23982" b="14031"/>
          <a:stretch/>
        </p:blipFill>
        <p:spPr>
          <a:xfrm>
            <a:off x="5411910" y="-314808"/>
            <a:ext cx="6122195" cy="6580641"/>
          </a:xfrm>
          <a:prstGeom prst="rect">
            <a:avLst/>
          </a:prstGeom>
        </p:spPr>
      </p:pic>
      <p:sp>
        <p:nvSpPr>
          <p:cNvPr id="12" name="Oval 11">
            <a:extLst>
              <a:ext uri="{FF2B5EF4-FFF2-40B4-BE49-F238E27FC236}">
                <a16:creationId xmlns:a16="http://schemas.microsoft.com/office/drawing/2014/main" id="{AA5C441C-BE02-4B82-722E-F4584BAE049E}"/>
              </a:ext>
            </a:extLst>
          </p:cNvPr>
          <p:cNvSpPr/>
          <p:nvPr/>
        </p:nvSpPr>
        <p:spPr>
          <a:xfrm>
            <a:off x="5411910" y="334993"/>
            <a:ext cx="2386012" cy="1072326"/>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Oval 9">
            <a:extLst>
              <a:ext uri="{FF2B5EF4-FFF2-40B4-BE49-F238E27FC236}">
                <a16:creationId xmlns:a16="http://schemas.microsoft.com/office/drawing/2014/main" id="{D4F58FBE-6A9C-C2C1-35C7-EF9F20143EE9}"/>
              </a:ext>
            </a:extLst>
          </p:cNvPr>
          <p:cNvSpPr/>
          <p:nvPr/>
        </p:nvSpPr>
        <p:spPr>
          <a:xfrm>
            <a:off x="7872413" y="249267"/>
            <a:ext cx="2043114" cy="457964"/>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6" name="Oval 15">
            <a:extLst>
              <a:ext uri="{FF2B5EF4-FFF2-40B4-BE49-F238E27FC236}">
                <a16:creationId xmlns:a16="http://schemas.microsoft.com/office/drawing/2014/main" id="{E3648B3D-6B1E-3649-20BF-AAD7BFCA69AC}"/>
              </a:ext>
            </a:extLst>
          </p:cNvPr>
          <p:cNvSpPr/>
          <p:nvPr/>
        </p:nvSpPr>
        <p:spPr>
          <a:xfrm>
            <a:off x="5789277" y="4411266"/>
            <a:ext cx="1902619" cy="460772"/>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005193448"/>
      </p:ext>
    </p:extLst>
  </p:cSld>
  <p:clrMapOvr>
    <a:masterClrMapping/>
  </p:clrMapOvr>
</p:sld>
</file>

<file path=ppt/slides/slide2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15" name="Picture 14">
            <a:extLst>
              <a:ext uri="{FF2B5EF4-FFF2-40B4-BE49-F238E27FC236}">
                <a16:creationId xmlns:a16="http://schemas.microsoft.com/office/drawing/2014/main" id="{656AAFC3-18C8-BC29-E28D-06D08EB7478F}"/>
              </a:ext>
            </a:extLst>
          </p:cNvPr>
          <p:cNvPicPr>
            <a:picLocks noChangeAspect="1"/>
          </p:cNvPicPr>
          <p:nvPr/>
        </p:nvPicPr>
        <p:blipFill>
          <a:blip r:embed="rId5"/>
          <a:stretch>
            <a:fillRect/>
          </a:stretch>
        </p:blipFill>
        <p:spPr>
          <a:xfrm>
            <a:off x="4586288" y="525257"/>
            <a:ext cx="6983104" cy="4980597"/>
          </a:xfrm>
          <a:prstGeom prst="rect">
            <a:avLst/>
          </a:prstGeom>
        </p:spPr>
      </p:pic>
    </p:spTree>
    <p:extLst>
      <p:ext uri="{BB962C8B-B14F-4D97-AF65-F5344CB8AC3E}">
        <p14:creationId xmlns:p14="http://schemas.microsoft.com/office/powerpoint/2010/main" val="4165685978"/>
      </p:ext>
    </p:extLst>
  </p:cSld>
  <p:clrMapOvr>
    <a:masterClrMapping/>
  </p:clrMapOvr>
</p:sld>
</file>

<file path=ppt/slides/slide2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97278" y="2406557"/>
            <a:ext cx="2013626"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12" name="Picture 11">
            <a:extLst>
              <a:ext uri="{FF2B5EF4-FFF2-40B4-BE49-F238E27FC236}">
                <a16:creationId xmlns:a16="http://schemas.microsoft.com/office/drawing/2014/main" id="{2C8FD684-2095-C580-6724-25C1E6C77E2D}"/>
              </a:ext>
            </a:extLst>
          </p:cNvPr>
          <p:cNvPicPr>
            <a:picLocks noChangeAspect="1"/>
          </p:cNvPicPr>
          <p:nvPr/>
        </p:nvPicPr>
        <p:blipFill>
          <a:blip r:embed="rId5"/>
          <a:stretch>
            <a:fillRect/>
          </a:stretch>
        </p:blipFill>
        <p:spPr>
          <a:xfrm>
            <a:off x="2369344" y="1617014"/>
            <a:ext cx="9341796" cy="3623972"/>
          </a:xfrm>
          <a:prstGeom prst="rect">
            <a:avLst/>
          </a:prstGeom>
        </p:spPr>
      </p:pic>
    </p:spTree>
    <p:extLst>
      <p:ext uri="{BB962C8B-B14F-4D97-AF65-F5344CB8AC3E}">
        <p14:creationId xmlns:p14="http://schemas.microsoft.com/office/powerpoint/2010/main" val="770156681"/>
      </p:ext>
    </p:extLst>
  </p:cSld>
  <p:clrMapOvr>
    <a:masterClrMapping/>
  </p:clrMapOvr>
</p:sld>
</file>

<file path=ppt/slides/slide2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1877438"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9" name="Picture 8">
            <a:extLst>
              <a:ext uri="{FF2B5EF4-FFF2-40B4-BE49-F238E27FC236}">
                <a16:creationId xmlns:a16="http://schemas.microsoft.com/office/drawing/2014/main" id="{0485DA3F-A0DB-1821-1DAB-2204F13E2D91}"/>
              </a:ext>
            </a:extLst>
          </p:cNvPr>
          <p:cNvPicPr>
            <a:picLocks noChangeAspect="1"/>
          </p:cNvPicPr>
          <p:nvPr/>
        </p:nvPicPr>
        <p:blipFill>
          <a:blip r:embed="rId5"/>
          <a:stretch>
            <a:fillRect/>
          </a:stretch>
        </p:blipFill>
        <p:spPr>
          <a:xfrm>
            <a:off x="2913128" y="1485484"/>
            <a:ext cx="9020221" cy="4010644"/>
          </a:xfrm>
          <a:prstGeom prst="rect">
            <a:avLst/>
          </a:prstGeom>
        </p:spPr>
      </p:pic>
      <p:sp>
        <p:nvSpPr>
          <p:cNvPr id="10" name="Oval 9">
            <a:extLst>
              <a:ext uri="{FF2B5EF4-FFF2-40B4-BE49-F238E27FC236}">
                <a16:creationId xmlns:a16="http://schemas.microsoft.com/office/drawing/2014/main" id="{4738FDAE-3289-7D54-ECF4-5CA85673B427}"/>
              </a:ext>
            </a:extLst>
          </p:cNvPr>
          <p:cNvSpPr/>
          <p:nvPr/>
        </p:nvSpPr>
        <p:spPr>
          <a:xfrm>
            <a:off x="9329739" y="2271713"/>
            <a:ext cx="1128712" cy="2728304"/>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32A59E71-1296-8B51-4E0E-33D034CF4A7D}"/>
              </a:ext>
            </a:extLst>
          </p:cNvPr>
          <p:cNvSpPr/>
          <p:nvPr/>
        </p:nvSpPr>
        <p:spPr>
          <a:xfrm>
            <a:off x="8615363" y="365124"/>
            <a:ext cx="2450306" cy="1027907"/>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&lt;0.05 </a:t>
            </a:r>
          </a:p>
          <a:p>
            <a:pPr algn="ctr"/>
            <a:r>
              <a:rPr lang="en-US" dirty="0"/>
              <a:t>Significantly different</a:t>
            </a:r>
            <a:endParaRPr lang="en-GB" dirty="0"/>
          </a:p>
        </p:txBody>
      </p:sp>
    </p:spTree>
    <p:extLst>
      <p:ext uri="{BB962C8B-B14F-4D97-AF65-F5344CB8AC3E}">
        <p14:creationId xmlns:p14="http://schemas.microsoft.com/office/powerpoint/2010/main" val="2086729298"/>
      </p:ext>
    </p:extLst>
  </p:cSld>
  <p:clrMapOvr>
    <a:masterClrMapping/>
  </p:clrMapOvr>
</p:sld>
</file>

<file path=ppt/slides/slide2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59284" cy="194370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Compare between groups by pair</a:t>
            </a:r>
            <a:endParaRPr lang="en-GB" sz="4000" dirty="0"/>
          </a:p>
        </p:txBody>
      </p:sp>
      <p:pic>
        <p:nvPicPr>
          <p:cNvPr id="9" name="Picture 8">
            <a:extLst>
              <a:ext uri="{FF2B5EF4-FFF2-40B4-BE49-F238E27FC236}">
                <a16:creationId xmlns:a16="http://schemas.microsoft.com/office/drawing/2014/main" id="{673B3F10-C30A-B664-6AEA-978E487569C1}"/>
              </a:ext>
            </a:extLst>
          </p:cNvPr>
          <p:cNvPicPr>
            <a:picLocks noChangeAspect="1"/>
          </p:cNvPicPr>
          <p:nvPr/>
        </p:nvPicPr>
        <p:blipFill>
          <a:blip r:embed="rId5"/>
          <a:stretch>
            <a:fillRect/>
          </a:stretch>
        </p:blipFill>
        <p:spPr>
          <a:xfrm>
            <a:off x="5263763" y="154967"/>
            <a:ext cx="5857875" cy="6172200"/>
          </a:xfrm>
          <a:prstGeom prst="rect">
            <a:avLst/>
          </a:prstGeom>
        </p:spPr>
      </p:pic>
    </p:spTree>
    <p:extLst>
      <p:ext uri="{BB962C8B-B14F-4D97-AF65-F5344CB8AC3E}">
        <p14:creationId xmlns:p14="http://schemas.microsoft.com/office/powerpoint/2010/main" val="3482414734"/>
      </p:ext>
    </p:extLst>
  </p:cSld>
  <p:clrMapOvr>
    <a:masterClrMapping/>
  </p:clrMapOvr>
</p:sld>
</file>

<file path=ppt/slides/slide2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graphicFrame>
        <p:nvGraphicFramePr>
          <p:cNvPr id="3" name="Chart 2">
            <a:extLst>
              <a:ext uri="{FF2B5EF4-FFF2-40B4-BE49-F238E27FC236}">
                <a16:creationId xmlns:a16="http://schemas.microsoft.com/office/drawing/2014/main" id="{BD4CC1F4-7B8F-FC0B-A195-67FA272852B4}"/>
              </a:ext>
            </a:extLst>
          </p:cNvPr>
          <p:cNvGraphicFramePr/>
          <p:nvPr/>
        </p:nvGraphicFramePr>
        <p:xfrm>
          <a:off x="4764881" y="1605065"/>
          <a:ext cx="6509475" cy="3197758"/>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827552214"/>
      </p:ext>
    </p:extLst>
  </p:cSld>
  <p:clrMapOvr>
    <a:masterClrMapping/>
  </p:clrMapOvr>
</p:sld>
</file>

<file path=ppt/slides/slide2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9" name="Picture 8">
            <a:extLst>
              <a:ext uri="{FF2B5EF4-FFF2-40B4-BE49-F238E27FC236}">
                <a16:creationId xmlns:a16="http://schemas.microsoft.com/office/drawing/2014/main" id="{9E388FCE-EE74-8F76-F419-078594246A26}"/>
              </a:ext>
            </a:extLst>
          </p:cNvPr>
          <p:cNvPicPr>
            <a:picLocks noChangeAspect="1"/>
          </p:cNvPicPr>
          <p:nvPr/>
        </p:nvPicPr>
        <p:blipFill>
          <a:blip r:embed="rId5"/>
          <a:stretch>
            <a:fillRect/>
          </a:stretch>
        </p:blipFill>
        <p:spPr>
          <a:xfrm>
            <a:off x="5263763" y="129942"/>
            <a:ext cx="5736431" cy="5977965"/>
          </a:xfrm>
          <a:prstGeom prst="rect">
            <a:avLst/>
          </a:prstGeom>
        </p:spPr>
      </p:pic>
    </p:spTree>
    <p:extLst>
      <p:ext uri="{BB962C8B-B14F-4D97-AF65-F5344CB8AC3E}">
        <p14:creationId xmlns:p14="http://schemas.microsoft.com/office/powerpoint/2010/main" val="4038132219"/>
      </p:ext>
    </p:extLst>
  </p:cSld>
  <p:clrMapOvr>
    <a:masterClrMapping/>
  </p:clrMapOvr>
</p:sld>
</file>

<file path=ppt/slides/slide3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41A-20A7-3A81-CFB6-1BF7338B3AF7}"/>
              </a:ext>
            </a:extLst>
          </p:cNvPr>
          <p:cNvSpPr>
            <a:spLocks noGrp="1"/>
          </p:cNvSpPr>
          <p:nvPr>
            <p:ph type="title"/>
          </p:nvPr>
        </p:nvSpPr>
        <p:spPr>
          <a:xfrm>
            <a:off x="421481" y="2119964"/>
            <a:ext cx="11279982" cy="2712034"/>
          </a:xfrm>
        </p:spPr>
        <p:txBody>
          <a:bodyPr>
            <a:normAutofit fontScale="90000"/>
          </a:bodyPr>
          <a:lstStyle/>
          <a:p>
            <a:r>
              <a:rPr lang="en-US" b="1" u="sng" dirty="0"/>
              <a:t>In-class activity</a:t>
            </a:r>
            <a:br>
              <a:rPr lang="en-US" dirty="0"/>
            </a:br>
            <a:r>
              <a:rPr lang="en-US" dirty="0"/>
              <a:t>Please use the 400-dataset for the following activities</a:t>
            </a:r>
            <a:br>
              <a:rPr lang="en-US" dirty="0"/>
            </a:br>
            <a:br>
              <a:rPr lang="en-US" dirty="0"/>
            </a:br>
            <a:r>
              <a:rPr lang="en-US" dirty="0"/>
              <a:t>Exercise 1. Please test satisfaction level according to role through One-way ANOVA</a:t>
            </a:r>
            <a:br>
              <a:rPr lang="en-US" dirty="0"/>
            </a:br>
            <a:br>
              <a:rPr lang="en-US" dirty="0"/>
            </a:br>
            <a:r>
              <a:rPr lang="en-US" dirty="0"/>
              <a:t>Exercise 2. Please test the satisfaction level between gender and role through Two-way ANOVA</a:t>
            </a:r>
            <a:br>
              <a:rPr lang="en-US" dirty="0"/>
            </a:br>
            <a:br>
              <a:rPr lang="en-US" dirty="0"/>
            </a:br>
            <a:r>
              <a:rPr lang="en-US" dirty="0"/>
              <a:t>(Please present your answers on ppt with SPSS output incorporated)</a:t>
            </a:r>
            <a:br>
              <a:rPr lang="en-US" dirty="0"/>
            </a:br>
            <a:endParaRPr lang="en-GB" dirty="0"/>
          </a:p>
        </p:txBody>
      </p:sp>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246790348"/>
      </p:ext>
    </p:extLst>
  </p:cSld>
  <p:clrMapOvr>
    <a:masterClrMapping/>
  </p:clrMapOvr>
</p:sld>
</file>

<file path=ppt/slides/slide3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5862627" y="1127185"/>
            <a:ext cx="6084764" cy="1851866"/>
          </a:xfrm>
        </p:spPr>
        <p:txBody>
          <a:bodyPr vert="horz" lIns="91440" tIns="45720" rIns="91440" bIns="45720" rtlCol="0" anchor="b">
            <a:noAutofit/>
          </a:bodyPr>
          <a:lstStyle/>
          <a:p>
            <a:pPr algn="l"/>
            <a:r>
              <a:rPr lang="en-US" sz="4800" dirty="0"/>
              <a:t>LCDB7011 Quantitative Research Methods</a:t>
            </a:r>
          </a:p>
        </p:txBody>
      </p:sp>
      <p:pic>
        <p:nvPicPr>
          <p:cNvPr id="10" name="Picture 9">
            <a:extLst>
              <a:ext uri="{FF2B5EF4-FFF2-40B4-BE49-F238E27FC236}">
                <a16:creationId xmlns:a16="http://schemas.microsoft.com/office/drawing/2014/main" id="{8AB8076A-3BB5-0F8D-C508-CD3B237B35EE}"/>
              </a:ext>
            </a:extLst>
          </p:cNvPr>
          <p:cNvPicPr>
            <a:picLocks noChangeAspect="1"/>
          </p:cNvPicPr>
          <p:nvPr/>
        </p:nvPicPr>
        <p:blipFill>
          <a:blip r:embed="rId2"/>
          <a:srcRect t="19353" r="-1" b="20314"/>
          <a:stretch>
            <a:fillRect/>
          </a:stretch>
        </p:blipFill>
        <p:spPr>
          <a:xfrm>
            <a:off x="1351910" y="898748"/>
            <a:ext cx="4281815" cy="1750601"/>
          </a:xfrm>
          <a:prstGeom prst="rect">
            <a:avLst/>
          </a:prstGeom>
        </p:spPr>
      </p:pic>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862627" y="4677911"/>
            <a:ext cx="5264579" cy="1103693"/>
          </a:xfrm>
        </p:spPr>
        <p:txBody>
          <a:bodyPr vert="horz" lIns="91440" tIns="45720" rIns="91440" bIns="45720" rtlCol="0" anchor="t">
            <a:normAutofit fontScale="55000" lnSpcReduction="20000"/>
          </a:bodyPr>
          <a:lstStyle/>
          <a:p>
            <a:pPr algn="l"/>
            <a:r>
              <a:rPr lang="en-US" sz="4400" dirty="0"/>
              <a:t>Week 10&amp;11 – Simple Linear Regression</a:t>
            </a:r>
          </a:p>
          <a:p>
            <a:pPr algn="l"/>
            <a:r>
              <a:rPr lang="en-US" sz="4400" dirty="0"/>
              <a:t>Dr. Helen LEE</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p:txBody>
      </p:sp>
      <p:pic>
        <p:nvPicPr>
          <p:cNvPr id="9" name="Picture 8">
            <a:extLst>
              <a:ext uri="{FF2B5EF4-FFF2-40B4-BE49-F238E27FC236}">
                <a16:creationId xmlns:a16="http://schemas.microsoft.com/office/drawing/2014/main" id="{423D07BC-98FE-D62F-1B22-97011C0366E0}"/>
              </a:ext>
            </a:extLst>
          </p:cNvPr>
          <p:cNvPicPr>
            <a:picLocks noChangeAspect="1"/>
          </p:cNvPicPr>
          <p:nvPr/>
        </p:nvPicPr>
        <p:blipFill>
          <a:blip r:embed="rId3"/>
          <a:srcRect t="4801" r="-1" b="-1"/>
          <a:stretch>
            <a:fillRect/>
          </a:stretch>
        </p:blipFill>
        <p:spPr>
          <a:xfrm>
            <a:off x="654351" y="3984100"/>
            <a:ext cx="4281815" cy="2170601"/>
          </a:xfrm>
          <a:prstGeom prst="rect">
            <a:avLst/>
          </a:prstGeom>
        </p:spPr>
      </p:pic>
    </p:spTree>
    <p:extLst>
      <p:ext uri="{BB962C8B-B14F-4D97-AF65-F5344CB8AC3E}">
        <p14:creationId xmlns:p14="http://schemas.microsoft.com/office/powerpoint/2010/main" val="296965814"/>
      </p:ext>
    </p:extLst>
  </p:cSld>
  <p:clrMapOvr>
    <a:masterClrMapping/>
  </p:clrMapOvr>
</p:sld>
</file>

<file path=ppt/slides/slide3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621792" y="1161288"/>
            <a:ext cx="3602736" cy="4526280"/>
          </a:xfrm>
        </p:spPr>
        <p:txBody>
          <a:bodyPr>
            <a:normAutofit/>
          </a:bodyPr>
          <a:lstStyle/>
          <a:p>
            <a:pPr>
              <a:defRPr/>
            </a:pPr>
            <a:r>
              <a:rPr lang="en-GB" altLang="en-US" sz="4000" b="1"/>
              <a:t>By the end of this session, you should …</a:t>
            </a:r>
            <a:endParaRPr lang="en-GB" sz="4000" b="1"/>
          </a:p>
        </p:txBody>
      </p:sp>
      <p:graphicFrame>
        <p:nvGraphicFramePr>
          <p:cNvPr id="14355" name="Content Placeholder 2">
            <a:extLst>
              <a:ext uri="{FF2B5EF4-FFF2-40B4-BE49-F238E27FC236}">
                <a16:creationId xmlns:a16="http://schemas.microsoft.com/office/drawing/2014/main" id="{E6AA5303-96E1-2D7E-B435-6FE613DB5F3C}"/>
              </a:ext>
            </a:extLst>
          </p:cNvPr>
          <p:cNvGraphicFramePr>
            <a:graphicFrameLocks noGrp="1"/>
          </p:cNvGraphicFramePr>
          <p:nvPr>
            <p:ph sz="quarter"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6819674"/>
      </p:ext>
    </p:extLst>
  </p:cSld>
  <p:clrMapOvr>
    <a:masterClrMapping/>
  </p:clrMapOvr>
</p:sld>
</file>

<file path=ppt/slides/slide3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1383564" y="348865"/>
            <a:ext cx="9718111" cy="1576446"/>
          </a:xfrm>
        </p:spPr>
        <p:txBody>
          <a:bodyPr anchor="ctr">
            <a:normAutofit/>
          </a:bodyPr>
          <a:lstStyle/>
          <a:p>
            <a:pPr>
              <a:defRPr/>
            </a:pPr>
            <a:r>
              <a:rPr lang="en-GB" altLang="en-US" sz="4000" b="1" dirty="0">
                <a:solidFill>
                  <a:srgbClr val="FFFFFF"/>
                </a:solidFill>
              </a:rPr>
              <a:t>By the end of this session, you should conduct…</a:t>
            </a:r>
            <a:endParaRPr lang="en-GB" sz="4000" b="1" dirty="0">
              <a:solidFill>
                <a:srgbClr val="FFFFFF"/>
              </a:solidFill>
            </a:endParaRPr>
          </a:p>
        </p:txBody>
      </p:sp>
      <p:graphicFrame>
        <p:nvGraphicFramePr>
          <p:cNvPr id="14357" name="Content Placeholder 2">
            <a:extLst>
              <a:ext uri="{FF2B5EF4-FFF2-40B4-BE49-F238E27FC236}">
                <a16:creationId xmlns:a16="http://schemas.microsoft.com/office/drawing/2014/main" id="{F9762464-21C0-8991-9D05-FFF484BD1443}"/>
              </a:ext>
            </a:extLst>
          </p:cNvPr>
          <p:cNvGraphicFramePr>
            <a:graphicFrameLocks noGrp="1"/>
          </p:cNvGraphicFramePr>
          <p:nvPr>
            <p:ph sz="quarter"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6673154"/>
      </p:ext>
    </p:extLst>
  </p:cSld>
  <p:clrMapOvr>
    <a:masterClrMapping/>
  </p:clrMapOvr>
</p:sld>
</file>

<file path=ppt/slides/slide3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By the end of this session, you should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533400" indent="-533400" eaLnBrk="1" hangingPunct="1">
              <a:lnSpc>
                <a:spcPct val="90000"/>
              </a:lnSpc>
              <a:spcBef>
                <a:spcPct val="75000"/>
              </a:spcBef>
              <a:buFontTx/>
              <a:buAutoNum type="arabicPeriod"/>
            </a:pPr>
            <a:r>
              <a:rPr lang="en-GB" altLang="en-US" sz="3600" dirty="0"/>
              <a:t>Know about simple regression model</a:t>
            </a:r>
          </a:p>
          <a:p>
            <a:pPr marL="533400" indent="-533400" eaLnBrk="1" hangingPunct="1">
              <a:lnSpc>
                <a:spcPct val="90000"/>
              </a:lnSpc>
              <a:spcBef>
                <a:spcPct val="75000"/>
              </a:spcBef>
              <a:buFontTx/>
              <a:buAutoNum type="arabicPeriod"/>
            </a:pPr>
            <a:r>
              <a:rPr lang="en-GB" altLang="en-US" sz="3600" dirty="0"/>
              <a:t>Analysis and Interpretation</a:t>
            </a:r>
          </a:p>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4133288251"/>
      </p:ext>
    </p:extLst>
  </p:cSld>
  <p:clrMapOvr>
    <a:masterClrMapping/>
  </p:clrMapOvr>
</p:sld>
</file>

<file path=ppt/slides/slide3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41248" y="510047"/>
            <a:ext cx="3300984" cy="1645920"/>
          </a:xfrm>
        </p:spPr>
        <p:txBody>
          <a:bodyPr>
            <a:normAutofit/>
          </a:bodyPr>
          <a:lstStyle/>
          <a:p>
            <a:pPr>
              <a:defRPr/>
            </a:pPr>
            <a:r>
              <a:rPr lang="en-GB" altLang="en-US" sz="2800" b="1"/>
              <a:t>Factor Analysis </a:t>
            </a:r>
            <a:endParaRPr lang="en-GB" sz="2800" b="1"/>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4581144" y="510047"/>
            <a:ext cx="6858000" cy="1645920"/>
          </a:xfrm>
        </p:spPr>
        <p:txBody>
          <a:bodyPr anchor="ctr">
            <a:normAutofit/>
          </a:bodyPr>
          <a:lstStyle/>
          <a:p>
            <a:pPr marL="0" indent="0" eaLnBrk="1" hangingPunct="1">
              <a:spcBef>
                <a:spcPct val="75000"/>
              </a:spcBef>
              <a:buNone/>
            </a:pPr>
            <a:r>
              <a:rPr lang="en-GB" altLang="en-US" sz="1800"/>
              <a:t> </a:t>
            </a:r>
          </a:p>
          <a:p>
            <a:endParaRPr lang="en-GB" altLang="en-US" sz="1800"/>
          </a:p>
          <a:p>
            <a:pPr marL="0" indent="0">
              <a:buNone/>
            </a:pPr>
            <a:endParaRPr lang="en-GB" altLang="en-US" sz="1800"/>
          </a:p>
        </p:txBody>
      </p:sp>
      <p:grpSp>
        <p:nvGrpSpPr>
          <p:cNvPr id="11" name="Group 10">
            <a:extLst>
              <a:ext uri="{FF2B5EF4-FFF2-40B4-BE49-F238E27FC236}">
                <a16:creationId xmlns:a16="http://schemas.microsoft.com/office/drawing/2014/main" id="{FA5463E5-A824-0C28-6E00-BF111B56C245}"/>
              </a:ext>
            </a:extLst>
          </p:cNvPr>
          <p:cNvGrpSpPr/>
          <p:nvPr/>
        </p:nvGrpSpPr>
        <p:grpSpPr>
          <a:xfrm>
            <a:off x="0" y="5900465"/>
            <a:ext cx="12192000" cy="957533"/>
            <a:chOff x="0" y="5739791"/>
            <a:chExt cx="12192000" cy="1118210"/>
          </a:xfrm>
        </p:grpSpPr>
        <p:pic>
          <p:nvPicPr>
            <p:cNvPr id="12" name="Picture 11">
              <a:extLst>
                <a:ext uri="{FF2B5EF4-FFF2-40B4-BE49-F238E27FC236}">
                  <a16:creationId xmlns:a16="http://schemas.microsoft.com/office/drawing/2014/main" id="{D8C53F39-8982-79D2-407F-D1522AAA029E}"/>
                </a:ext>
              </a:extLst>
            </p:cNvPr>
            <p:cNvPicPr>
              <a:picLocks noChangeAspect="1"/>
            </p:cNvPicPr>
            <p:nvPr/>
          </p:nvPicPr>
          <p:blipFill rotWithShape="1">
            <a:blip r:embed="rId2"/>
            <a:srcRect l="35783" t="36155" r="37774" b="45189"/>
            <a:stretch/>
          </p:blipFill>
          <p:spPr>
            <a:xfrm>
              <a:off x="9471853" y="5739792"/>
              <a:ext cx="2720147" cy="1118208"/>
            </a:xfrm>
            <a:prstGeom prst="rect">
              <a:avLst/>
            </a:prstGeom>
          </p:spPr>
        </p:pic>
        <p:pic>
          <p:nvPicPr>
            <p:cNvPr id="13" name="Picture 12">
              <a:extLst>
                <a:ext uri="{FF2B5EF4-FFF2-40B4-BE49-F238E27FC236}">
                  <a16:creationId xmlns:a16="http://schemas.microsoft.com/office/drawing/2014/main" id="{17343067-5A9E-8D6F-B2E1-8C5318F43D79}"/>
                </a:ext>
              </a:extLst>
            </p:cNvPr>
            <p:cNvPicPr>
              <a:picLocks noChangeAspect="1"/>
            </p:cNvPicPr>
            <p:nvPr/>
          </p:nvPicPr>
          <p:blipFill rotWithShape="1">
            <a:blip r:embed="rId3"/>
            <a:srcRect l="44460" t="53448" r="30342" b="33142"/>
            <a:stretch/>
          </p:blipFill>
          <p:spPr>
            <a:xfrm>
              <a:off x="0" y="5739791"/>
              <a:ext cx="5263763" cy="1118210"/>
            </a:xfrm>
            <a:prstGeom prst="rect">
              <a:avLst/>
            </a:prstGeom>
          </p:spPr>
        </p:pic>
      </p:grpSp>
      <p:pic>
        <p:nvPicPr>
          <p:cNvPr id="14" name="Picture 13">
            <a:extLst>
              <a:ext uri="{FF2B5EF4-FFF2-40B4-BE49-F238E27FC236}">
                <a16:creationId xmlns:a16="http://schemas.microsoft.com/office/drawing/2014/main" id="{0B596189-43CC-D6F7-9C33-90E1C1ED1946}"/>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sp>
        <p:nvSpPr>
          <p:cNvPr id="16" name="Rectangle: Rounded Corners 15">
            <a:extLst>
              <a:ext uri="{FF2B5EF4-FFF2-40B4-BE49-F238E27FC236}">
                <a16:creationId xmlns:a16="http://schemas.microsoft.com/office/drawing/2014/main" id="{C5D0886E-042C-9AC5-2AD8-966BCA17937B}"/>
              </a:ext>
            </a:extLst>
          </p:cNvPr>
          <p:cNvSpPr/>
          <p:nvPr/>
        </p:nvSpPr>
        <p:spPr>
          <a:xfrm>
            <a:off x="5738813" y="2369327"/>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2</a:t>
            </a:r>
            <a:endParaRPr lang="en-GB" dirty="0"/>
          </a:p>
        </p:txBody>
      </p:sp>
      <p:sp>
        <p:nvSpPr>
          <p:cNvPr id="17" name="Rectangle: Rounded Corners 16">
            <a:extLst>
              <a:ext uri="{FF2B5EF4-FFF2-40B4-BE49-F238E27FC236}">
                <a16:creationId xmlns:a16="http://schemas.microsoft.com/office/drawing/2014/main" id="{FA4C2147-7B20-FC67-A85D-EDC1EE935869}"/>
              </a:ext>
            </a:extLst>
          </p:cNvPr>
          <p:cNvSpPr/>
          <p:nvPr/>
        </p:nvSpPr>
        <p:spPr>
          <a:xfrm>
            <a:off x="5738813" y="1473994"/>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1</a:t>
            </a:r>
            <a:endParaRPr lang="en-GB" dirty="0"/>
          </a:p>
        </p:txBody>
      </p:sp>
      <p:sp>
        <p:nvSpPr>
          <p:cNvPr id="18" name="Rectangle: Rounded Corners 17">
            <a:extLst>
              <a:ext uri="{FF2B5EF4-FFF2-40B4-BE49-F238E27FC236}">
                <a16:creationId xmlns:a16="http://schemas.microsoft.com/office/drawing/2014/main" id="{DA943AEC-0602-797B-37C3-A6CC0A432EE7}"/>
              </a:ext>
            </a:extLst>
          </p:cNvPr>
          <p:cNvSpPr/>
          <p:nvPr/>
        </p:nvSpPr>
        <p:spPr>
          <a:xfrm>
            <a:off x="5738812" y="3357425"/>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3</a:t>
            </a:r>
            <a:endParaRPr lang="en-GB" dirty="0"/>
          </a:p>
        </p:txBody>
      </p:sp>
      <p:sp>
        <p:nvSpPr>
          <p:cNvPr id="19" name="Rectangle: Rounded Corners 18">
            <a:extLst>
              <a:ext uri="{FF2B5EF4-FFF2-40B4-BE49-F238E27FC236}">
                <a16:creationId xmlns:a16="http://schemas.microsoft.com/office/drawing/2014/main" id="{BDC12C4B-41B0-6CB9-4A9F-456ED22E968E}"/>
              </a:ext>
            </a:extLst>
          </p:cNvPr>
          <p:cNvSpPr/>
          <p:nvPr/>
        </p:nvSpPr>
        <p:spPr>
          <a:xfrm>
            <a:off x="5738811" y="4278612"/>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4</a:t>
            </a:r>
            <a:endParaRPr lang="en-GB" dirty="0"/>
          </a:p>
        </p:txBody>
      </p:sp>
      <p:sp>
        <p:nvSpPr>
          <p:cNvPr id="20" name="Rectangle: Rounded Corners 19">
            <a:extLst>
              <a:ext uri="{FF2B5EF4-FFF2-40B4-BE49-F238E27FC236}">
                <a16:creationId xmlns:a16="http://schemas.microsoft.com/office/drawing/2014/main" id="{144CE71B-A6B2-929B-4335-3405DAB2B260}"/>
              </a:ext>
            </a:extLst>
          </p:cNvPr>
          <p:cNvSpPr/>
          <p:nvPr/>
        </p:nvSpPr>
        <p:spPr>
          <a:xfrm>
            <a:off x="5738811" y="5174221"/>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5</a:t>
            </a:r>
            <a:endParaRPr lang="en-GB" dirty="0"/>
          </a:p>
        </p:txBody>
      </p:sp>
      <p:sp>
        <p:nvSpPr>
          <p:cNvPr id="21" name="Oval 20">
            <a:extLst>
              <a:ext uri="{FF2B5EF4-FFF2-40B4-BE49-F238E27FC236}">
                <a16:creationId xmlns:a16="http://schemas.microsoft.com/office/drawing/2014/main" id="{BCA4E9C8-2D0E-7618-96A9-F915363C4BF8}"/>
              </a:ext>
            </a:extLst>
          </p:cNvPr>
          <p:cNvSpPr/>
          <p:nvPr/>
        </p:nvSpPr>
        <p:spPr>
          <a:xfrm>
            <a:off x="9841261" y="3359299"/>
            <a:ext cx="1793080" cy="1393031"/>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Dependent variable </a:t>
            </a:r>
            <a:endParaRPr lang="en-GB" dirty="0"/>
          </a:p>
        </p:txBody>
      </p:sp>
      <p:cxnSp>
        <p:nvCxnSpPr>
          <p:cNvPr id="23" name="Straight Arrow Connector 22">
            <a:extLst>
              <a:ext uri="{FF2B5EF4-FFF2-40B4-BE49-F238E27FC236}">
                <a16:creationId xmlns:a16="http://schemas.microsoft.com/office/drawing/2014/main" id="{27B68534-AF03-3EC5-302D-74C46A743240}"/>
              </a:ext>
            </a:extLst>
          </p:cNvPr>
          <p:cNvCxnSpPr>
            <a:cxnSpLocks/>
          </p:cNvCxnSpPr>
          <p:nvPr/>
        </p:nvCxnSpPr>
        <p:spPr>
          <a:xfrm>
            <a:off x="7170944" y="2052995"/>
            <a:ext cx="2670317" cy="18046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B216F41-5319-1136-E689-0AEF5F5206CA}"/>
              </a:ext>
            </a:extLst>
          </p:cNvPr>
          <p:cNvCxnSpPr>
            <a:cxnSpLocks/>
          </p:cNvCxnSpPr>
          <p:nvPr/>
        </p:nvCxnSpPr>
        <p:spPr>
          <a:xfrm>
            <a:off x="7170943" y="2833575"/>
            <a:ext cx="2670318" cy="11307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274CC3DC-C55D-03C5-AB8F-E2EBD0E1C9C8}"/>
              </a:ext>
            </a:extLst>
          </p:cNvPr>
          <p:cNvCxnSpPr>
            <a:cxnSpLocks/>
            <a:endCxn id="21" idx="2"/>
          </p:cNvCxnSpPr>
          <p:nvPr/>
        </p:nvCxnSpPr>
        <p:spPr>
          <a:xfrm>
            <a:off x="7187129" y="3823657"/>
            <a:ext cx="2654132" cy="2321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8303D44-5328-F472-3569-490E5E99B0F4}"/>
              </a:ext>
            </a:extLst>
          </p:cNvPr>
          <p:cNvCxnSpPr>
            <a:cxnSpLocks/>
            <a:endCxn id="21" idx="2"/>
          </p:cNvCxnSpPr>
          <p:nvPr/>
        </p:nvCxnSpPr>
        <p:spPr>
          <a:xfrm flipV="1">
            <a:off x="7123766" y="4055815"/>
            <a:ext cx="2717495" cy="657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576CAA4E-1F02-9DAB-37E4-745063BC49A1}"/>
              </a:ext>
            </a:extLst>
          </p:cNvPr>
          <p:cNvGrpSpPr/>
          <p:nvPr/>
        </p:nvGrpSpPr>
        <p:grpSpPr>
          <a:xfrm>
            <a:off x="5716214" y="1457303"/>
            <a:ext cx="4125047" cy="4443160"/>
            <a:chOff x="5716214" y="1457303"/>
            <a:chExt cx="4125047" cy="4443160"/>
          </a:xfrm>
        </p:grpSpPr>
        <p:cxnSp>
          <p:nvCxnSpPr>
            <p:cNvPr id="35" name="Straight Arrow Connector 34">
              <a:extLst>
                <a:ext uri="{FF2B5EF4-FFF2-40B4-BE49-F238E27FC236}">
                  <a16:creationId xmlns:a16="http://schemas.microsoft.com/office/drawing/2014/main" id="{F737A62E-7384-49D6-88C1-6AD8EF4069C4}"/>
                </a:ext>
              </a:extLst>
            </p:cNvPr>
            <p:cNvCxnSpPr>
              <a:cxnSpLocks/>
              <a:endCxn id="21" idx="2"/>
            </p:cNvCxnSpPr>
            <p:nvPr/>
          </p:nvCxnSpPr>
          <p:spPr>
            <a:xfrm flipV="1">
              <a:off x="7076591" y="4055815"/>
              <a:ext cx="2764670" cy="16278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Rectangle: Rounded Corners 36">
              <a:extLst>
                <a:ext uri="{FF2B5EF4-FFF2-40B4-BE49-F238E27FC236}">
                  <a16:creationId xmlns:a16="http://schemas.microsoft.com/office/drawing/2014/main" id="{EBC7CD02-52BA-D0DA-01BE-36B0D6F76A48}"/>
                </a:ext>
              </a:extLst>
            </p:cNvPr>
            <p:cNvSpPr/>
            <p:nvPr/>
          </p:nvSpPr>
          <p:spPr>
            <a:xfrm>
              <a:off x="5716216" y="2352636"/>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2</a:t>
              </a:r>
              <a:endParaRPr lang="en-GB" dirty="0"/>
            </a:p>
          </p:txBody>
        </p:sp>
        <p:sp>
          <p:nvSpPr>
            <p:cNvPr id="38" name="Rectangle: Rounded Corners 37">
              <a:extLst>
                <a:ext uri="{FF2B5EF4-FFF2-40B4-BE49-F238E27FC236}">
                  <a16:creationId xmlns:a16="http://schemas.microsoft.com/office/drawing/2014/main" id="{40BCA72D-3F1A-6F03-438F-980E9FC51B37}"/>
                </a:ext>
              </a:extLst>
            </p:cNvPr>
            <p:cNvSpPr/>
            <p:nvPr/>
          </p:nvSpPr>
          <p:spPr>
            <a:xfrm>
              <a:off x="5716216" y="1457303"/>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1</a:t>
              </a:r>
              <a:endParaRPr lang="en-GB" dirty="0"/>
            </a:p>
          </p:txBody>
        </p:sp>
        <p:sp>
          <p:nvSpPr>
            <p:cNvPr id="39" name="Rectangle: Rounded Corners 38">
              <a:extLst>
                <a:ext uri="{FF2B5EF4-FFF2-40B4-BE49-F238E27FC236}">
                  <a16:creationId xmlns:a16="http://schemas.microsoft.com/office/drawing/2014/main" id="{13F65179-FF3A-6E9D-1084-911614E93730}"/>
                </a:ext>
              </a:extLst>
            </p:cNvPr>
            <p:cNvSpPr/>
            <p:nvPr/>
          </p:nvSpPr>
          <p:spPr>
            <a:xfrm>
              <a:off x="5716215" y="3340734"/>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3</a:t>
              </a:r>
              <a:endParaRPr lang="en-GB" dirty="0"/>
            </a:p>
          </p:txBody>
        </p:sp>
        <p:sp>
          <p:nvSpPr>
            <p:cNvPr id="40" name="Rectangle: Rounded Corners 39">
              <a:extLst>
                <a:ext uri="{FF2B5EF4-FFF2-40B4-BE49-F238E27FC236}">
                  <a16:creationId xmlns:a16="http://schemas.microsoft.com/office/drawing/2014/main" id="{ED82E60F-3C2E-443E-708A-D1C2B6FA5A9D}"/>
                </a:ext>
              </a:extLst>
            </p:cNvPr>
            <p:cNvSpPr/>
            <p:nvPr/>
          </p:nvSpPr>
          <p:spPr>
            <a:xfrm>
              <a:off x="5716214" y="4261921"/>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4</a:t>
              </a:r>
              <a:endParaRPr lang="en-GB" dirty="0"/>
            </a:p>
          </p:txBody>
        </p:sp>
        <p:sp>
          <p:nvSpPr>
            <p:cNvPr id="41" name="Rectangle: Rounded Corners 40">
              <a:extLst>
                <a:ext uri="{FF2B5EF4-FFF2-40B4-BE49-F238E27FC236}">
                  <a16:creationId xmlns:a16="http://schemas.microsoft.com/office/drawing/2014/main" id="{ADFB6A2B-E4B9-F267-627A-FDBBB94F8F50}"/>
                </a:ext>
              </a:extLst>
            </p:cNvPr>
            <p:cNvSpPr/>
            <p:nvPr/>
          </p:nvSpPr>
          <p:spPr>
            <a:xfrm>
              <a:off x="5716214" y="5157530"/>
              <a:ext cx="1321593" cy="7429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Factor 5</a:t>
              </a:r>
              <a:endParaRPr lang="en-GB" dirty="0"/>
            </a:p>
          </p:txBody>
        </p:sp>
        <p:cxnSp>
          <p:nvCxnSpPr>
            <p:cNvPr id="42" name="Straight Arrow Connector 41">
              <a:extLst>
                <a:ext uri="{FF2B5EF4-FFF2-40B4-BE49-F238E27FC236}">
                  <a16:creationId xmlns:a16="http://schemas.microsoft.com/office/drawing/2014/main" id="{D13A95A6-C1C9-E52E-4FE7-E41CC191F2DB}"/>
                </a:ext>
              </a:extLst>
            </p:cNvPr>
            <p:cNvCxnSpPr>
              <a:cxnSpLocks/>
            </p:cNvCxnSpPr>
            <p:nvPr/>
          </p:nvCxnSpPr>
          <p:spPr>
            <a:xfrm>
              <a:off x="7148347" y="2036304"/>
              <a:ext cx="2670317" cy="18046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2292227-CCCE-B65A-9626-28A42C61BBE8}"/>
                </a:ext>
              </a:extLst>
            </p:cNvPr>
            <p:cNvCxnSpPr>
              <a:cxnSpLocks/>
            </p:cNvCxnSpPr>
            <p:nvPr/>
          </p:nvCxnSpPr>
          <p:spPr>
            <a:xfrm>
              <a:off x="7148346" y="2816884"/>
              <a:ext cx="2670318" cy="11307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A1E5F13-4F32-F721-519A-A108E3510341}"/>
                </a:ext>
              </a:extLst>
            </p:cNvPr>
            <p:cNvCxnSpPr>
              <a:cxnSpLocks/>
            </p:cNvCxnSpPr>
            <p:nvPr/>
          </p:nvCxnSpPr>
          <p:spPr>
            <a:xfrm>
              <a:off x="7148345" y="3756670"/>
              <a:ext cx="2654132" cy="2321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0BFB212A-3310-8572-3D1B-E34E5F6BB0DC}"/>
                </a:ext>
              </a:extLst>
            </p:cNvPr>
            <p:cNvCxnSpPr>
              <a:cxnSpLocks/>
            </p:cNvCxnSpPr>
            <p:nvPr/>
          </p:nvCxnSpPr>
          <p:spPr>
            <a:xfrm flipV="1">
              <a:off x="7084982" y="3988828"/>
              <a:ext cx="2717495" cy="657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66151362"/>
      </p:ext>
    </p:extLst>
  </p:cSld>
  <p:clrMapOvr>
    <a:masterClrMapping/>
  </p:clrMapOvr>
</p:sld>
</file>

<file path=ppt/slides/slide3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pic>
        <p:nvPicPr>
          <p:cNvPr id="1026" name="Picture 2">
            <a:extLst>
              <a:ext uri="{FF2B5EF4-FFF2-40B4-BE49-F238E27FC236}">
                <a16:creationId xmlns:a16="http://schemas.microsoft.com/office/drawing/2014/main" id="{8BE66D2C-2AC0-984D-1F31-6384101F41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61872" y="1431239"/>
            <a:ext cx="7130375" cy="347141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Rounded Corners 8">
            <a:extLst>
              <a:ext uri="{FF2B5EF4-FFF2-40B4-BE49-F238E27FC236}">
                <a16:creationId xmlns:a16="http://schemas.microsoft.com/office/drawing/2014/main" id="{3146F3D6-2FFF-35F6-249E-AD1B756C7E0E}"/>
              </a:ext>
            </a:extLst>
          </p:cNvPr>
          <p:cNvSpPr/>
          <p:nvPr/>
        </p:nvSpPr>
        <p:spPr>
          <a:xfrm>
            <a:off x="270282" y="5019473"/>
            <a:ext cx="3063114" cy="64552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Source : Chan, et al., (2024)</a:t>
            </a:r>
            <a:endParaRPr lang="en-GB" dirty="0"/>
          </a:p>
        </p:txBody>
      </p:sp>
    </p:spTree>
    <p:extLst>
      <p:ext uri="{BB962C8B-B14F-4D97-AF65-F5344CB8AC3E}">
        <p14:creationId xmlns:p14="http://schemas.microsoft.com/office/powerpoint/2010/main" val="3971799005"/>
      </p:ext>
    </p:extLst>
  </p:cSld>
  <p:clrMapOvr>
    <a:masterClrMapping/>
  </p:clrMapOvr>
</p:sld>
</file>

<file path=ppt/slides/slide3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graphicFrame>
        <p:nvGraphicFramePr>
          <p:cNvPr id="14343" name="TextBox 7">
            <a:extLst>
              <a:ext uri="{FF2B5EF4-FFF2-40B4-BE49-F238E27FC236}">
                <a16:creationId xmlns:a16="http://schemas.microsoft.com/office/drawing/2014/main" id="{F2746716-C645-65AB-E945-E2436427C3AC}"/>
              </a:ext>
            </a:extLst>
          </p:cNvPr>
          <p:cNvGraphicFramePr/>
          <p:nvPr/>
        </p:nvGraphicFramePr>
        <p:xfrm>
          <a:off x="116682" y="1012954"/>
          <a:ext cx="11491912" cy="48320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46667708"/>
      </p:ext>
    </p:extLst>
  </p:cSld>
  <p:clrMapOvr>
    <a:masterClrMapping/>
  </p:clrMapOvr>
</p:sld>
</file>

<file path=ppt/slides/slide3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656431"/>
          </a:xfrm>
        </p:spPr>
        <p:txBody>
          <a:bodyPr>
            <a:normAutofit fontScale="90000"/>
          </a:bodyPr>
          <a:lstStyle/>
          <a:p>
            <a:pPr algn="ctr">
              <a:defRPr/>
            </a:pPr>
            <a:r>
              <a:rPr lang="en-GB" altLang="en-US" b="1" dirty="0">
                <a:solidFill>
                  <a:schemeClr val="accent5">
                    <a:lumMod val="50000"/>
                  </a:schemeClr>
                </a:solidFill>
              </a:rPr>
              <a:t>Factor Analysis - Assumption</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7" name="TextBox 6">
            <a:extLst>
              <a:ext uri="{FF2B5EF4-FFF2-40B4-BE49-F238E27FC236}">
                <a16:creationId xmlns:a16="http://schemas.microsoft.com/office/drawing/2014/main" id="{E918E45F-1D76-DDDB-F4C6-D706FAC23476}"/>
              </a:ext>
            </a:extLst>
          </p:cNvPr>
          <p:cNvSpPr txBox="1"/>
          <p:nvPr/>
        </p:nvSpPr>
        <p:spPr>
          <a:xfrm>
            <a:off x="116682" y="1012954"/>
            <a:ext cx="11491912" cy="5262979"/>
          </a:xfrm>
          <a:prstGeom prst="rect">
            <a:avLst/>
          </a:prstGeom>
          <a:noFill/>
        </p:spPr>
        <p:txBody>
          <a:bodyPr wrap="square">
            <a:spAutoFit/>
          </a:bodyPr>
          <a:lstStyle/>
          <a:p>
            <a:pPr algn="l" fontAlgn="base"/>
            <a:r>
              <a:rPr lang="en-US" sz="2800" b="1" i="0" dirty="0">
                <a:solidFill>
                  <a:srgbClr val="161616"/>
                </a:solidFill>
                <a:effectLst/>
                <a:highlight>
                  <a:srgbClr val="FFFFFF"/>
                </a:highlight>
                <a:latin typeface="inherit"/>
              </a:rPr>
              <a:t>Data.</a:t>
            </a:r>
            <a:r>
              <a:rPr lang="en-US" sz="2800" b="0" i="0" dirty="0">
                <a:solidFill>
                  <a:srgbClr val="161616"/>
                </a:solidFill>
                <a:effectLst/>
                <a:highlight>
                  <a:srgbClr val="FFFFFF"/>
                </a:highlight>
                <a:latin typeface="IBM Plex Sans" panose="020B0503050203000203" pitchFamily="34" charset="0"/>
              </a:rPr>
              <a:t> The variables should be quantitative at the </a:t>
            </a:r>
            <a:r>
              <a:rPr lang="en-US" sz="2800" b="1" i="1" dirty="0">
                <a:solidFill>
                  <a:srgbClr val="FF0000"/>
                </a:solidFill>
                <a:effectLst/>
                <a:highlight>
                  <a:srgbClr val="FFFFFF"/>
                </a:highlight>
                <a:latin typeface="inherit"/>
              </a:rPr>
              <a:t>interval</a:t>
            </a:r>
            <a:r>
              <a:rPr lang="en-US" sz="2800" b="1" i="0" dirty="0">
                <a:solidFill>
                  <a:srgbClr val="FF0000"/>
                </a:solidFill>
                <a:effectLst/>
                <a:highlight>
                  <a:srgbClr val="FFFFFF"/>
                </a:highlight>
                <a:latin typeface="IBM Plex Sans" panose="020B0503050203000203" pitchFamily="34" charset="0"/>
              </a:rPr>
              <a:t> or </a:t>
            </a:r>
            <a:r>
              <a:rPr lang="en-US" sz="2800" b="1" i="1" dirty="0">
                <a:solidFill>
                  <a:srgbClr val="FF0000"/>
                </a:solidFill>
                <a:effectLst/>
                <a:highlight>
                  <a:srgbClr val="FFFFFF"/>
                </a:highlight>
                <a:latin typeface="inherit"/>
              </a:rPr>
              <a:t>ratio</a:t>
            </a:r>
            <a:r>
              <a:rPr lang="en-US" sz="2800" b="1" i="0" dirty="0">
                <a:solidFill>
                  <a:srgbClr val="FF0000"/>
                </a:solidFill>
                <a:effectLst/>
                <a:highlight>
                  <a:srgbClr val="FFFFFF"/>
                </a:highlight>
                <a:latin typeface="IBM Plex Sans" panose="020B0503050203000203" pitchFamily="34" charset="0"/>
              </a:rPr>
              <a:t> level</a:t>
            </a:r>
            <a:r>
              <a:rPr lang="en-US" sz="2800" b="0" i="0" dirty="0">
                <a:solidFill>
                  <a:srgbClr val="161616"/>
                </a:solidFill>
                <a:effectLst/>
                <a:highlight>
                  <a:srgbClr val="FFFFFF"/>
                </a:highlight>
                <a:latin typeface="IBM Plex Sans" panose="020B0503050203000203" pitchFamily="34" charset="0"/>
              </a:rPr>
              <a:t>. Categorical data (such as religion or country of origin) are not suitable for factor analysis. </a:t>
            </a:r>
          </a:p>
          <a:p>
            <a:pPr algn="l" fontAlgn="base"/>
            <a:endParaRPr lang="en-US" sz="2800" dirty="0">
              <a:solidFill>
                <a:srgbClr val="161616"/>
              </a:solidFill>
              <a:highlight>
                <a:srgbClr val="FFFFFF"/>
              </a:highlight>
              <a:latin typeface="IBM Plex Sans" panose="020B0503050203000203" pitchFamily="34" charset="0"/>
            </a:endParaRPr>
          </a:p>
          <a:p>
            <a:pPr algn="l" fontAlgn="base"/>
            <a:r>
              <a:rPr lang="en-US" sz="2800" b="1" i="0" dirty="0">
                <a:solidFill>
                  <a:srgbClr val="161616"/>
                </a:solidFill>
                <a:effectLst/>
                <a:highlight>
                  <a:srgbClr val="FFFFFF"/>
                </a:highlight>
                <a:latin typeface="inherit"/>
              </a:rPr>
              <a:t>Assumptions. </a:t>
            </a:r>
            <a:r>
              <a:rPr lang="en-US" sz="2800" b="0" i="0" dirty="0">
                <a:solidFill>
                  <a:srgbClr val="161616"/>
                </a:solidFill>
                <a:effectLst/>
                <a:highlight>
                  <a:srgbClr val="FFFFFF"/>
                </a:highlight>
                <a:latin typeface="IBM Plex Sans" panose="020B0503050203000203" pitchFamily="34" charset="0"/>
              </a:rPr>
              <a:t>The data should have a bivariate normal distribution for each pair of variables, and observations should be independent. The factor analysis model specifies that variables are determined by common factors (the factors estimated by the model) and unique factors (which do not overlap between observed variables); the computed estimates are based on the assumption that all unique factors are uncorrelated with each other and with the common factors.</a:t>
            </a:r>
          </a:p>
          <a:p>
            <a:pPr marL="457200" indent="-457200" algn="just">
              <a:buFont typeface="Wingdings" panose="05000000000000000000" pitchFamily="2" charset="2"/>
              <a:buChar char="Ø"/>
            </a:pPr>
            <a:endParaRPr lang="en-GB" sz="2800" dirty="0"/>
          </a:p>
        </p:txBody>
      </p:sp>
    </p:spTree>
    <p:extLst>
      <p:ext uri="{BB962C8B-B14F-4D97-AF65-F5344CB8AC3E}">
        <p14:creationId xmlns:p14="http://schemas.microsoft.com/office/powerpoint/2010/main" val="858738875"/>
      </p:ext>
    </p:extLst>
  </p:cSld>
  <p:clrMapOvr>
    <a:masterClrMapping/>
  </p:clrMapOvr>
</p:sld>
</file>

<file path=ppt/slides/slide3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pic>
        <p:nvPicPr>
          <p:cNvPr id="9" name="Picture 8">
            <a:extLst>
              <a:ext uri="{FF2B5EF4-FFF2-40B4-BE49-F238E27FC236}">
                <a16:creationId xmlns:a16="http://schemas.microsoft.com/office/drawing/2014/main" id="{8D0BA83C-E669-94AD-5CEF-CD792A669ED0}"/>
              </a:ext>
            </a:extLst>
          </p:cNvPr>
          <p:cNvPicPr>
            <a:picLocks noChangeAspect="1"/>
          </p:cNvPicPr>
          <p:nvPr/>
        </p:nvPicPr>
        <p:blipFill rotWithShape="1">
          <a:blip r:embed="rId5"/>
          <a:srcRect l="18542" t="5548" r="39094" b="30497"/>
          <a:stretch/>
        </p:blipFill>
        <p:spPr>
          <a:xfrm>
            <a:off x="4669277" y="258121"/>
            <a:ext cx="5817140" cy="5854693"/>
          </a:xfrm>
          <a:prstGeom prst="rect">
            <a:avLst/>
          </a:prstGeom>
        </p:spPr>
      </p:pic>
      <p:sp>
        <p:nvSpPr>
          <p:cNvPr id="10" name="Oval 9">
            <a:extLst>
              <a:ext uri="{FF2B5EF4-FFF2-40B4-BE49-F238E27FC236}">
                <a16:creationId xmlns:a16="http://schemas.microsoft.com/office/drawing/2014/main" id="{87D6FD9B-3726-873A-AEFD-C029C8E43B89}"/>
              </a:ext>
            </a:extLst>
          </p:cNvPr>
          <p:cNvSpPr/>
          <p:nvPr/>
        </p:nvSpPr>
        <p:spPr>
          <a:xfrm>
            <a:off x="3832698" y="4214813"/>
            <a:ext cx="3735421" cy="435768"/>
          </a:xfrm>
          <a:prstGeom prst="ellipse">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366E092C-67FD-968E-847B-BF94568E8DDB}"/>
              </a:ext>
            </a:extLst>
          </p:cNvPr>
          <p:cNvSpPr/>
          <p:nvPr/>
        </p:nvSpPr>
        <p:spPr>
          <a:xfrm>
            <a:off x="7184687" y="4261251"/>
            <a:ext cx="3735421" cy="435768"/>
          </a:xfrm>
          <a:prstGeom prst="ellipse">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445021BE-1844-2ACD-1D9D-C977FD317FD0}"/>
              </a:ext>
            </a:extLst>
          </p:cNvPr>
          <p:cNvSpPr/>
          <p:nvPr/>
        </p:nvSpPr>
        <p:spPr>
          <a:xfrm>
            <a:off x="114300" y="1928813"/>
            <a:ext cx="4364831" cy="10644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Analyze =&gt; Dimension Reduction =&gt; Factor  </a:t>
            </a:r>
            <a:endParaRPr lang="en-GB" sz="2800" dirty="0"/>
          </a:p>
        </p:txBody>
      </p:sp>
    </p:spTree>
    <p:extLst>
      <p:ext uri="{BB962C8B-B14F-4D97-AF65-F5344CB8AC3E}">
        <p14:creationId xmlns:p14="http://schemas.microsoft.com/office/powerpoint/2010/main" val="2399285047"/>
      </p:ext>
    </p:extLst>
  </p:cSld>
  <p:clrMapOvr>
    <a:masterClrMapping/>
  </p:clrMapOvr>
</p:sld>
</file>

<file path=ppt/slides/slide3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94591" y="1774299"/>
            <a:ext cx="10359209" cy="3140602"/>
          </a:xfrm>
        </p:spPr>
        <p:txBody>
          <a:bodyPr>
            <a:normAutofit/>
          </a:bodyPr>
          <a:lstStyle/>
          <a:p>
            <a:pPr marL="0" indent="0" eaLnBrk="1" hangingPunct="1">
              <a:lnSpc>
                <a:spcPct val="90000"/>
              </a:lnSpc>
              <a:spcBef>
                <a:spcPct val="75000"/>
              </a:spcBef>
              <a:buNone/>
            </a:pPr>
            <a:r>
              <a:rPr lang="en-GB" altLang="en-US" sz="3600" dirty="0"/>
              <a:t> </a:t>
            </a:r>
          </a:p>
          <a:p>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114300" y="1928813"/>
            <a:ext cx="2634181" cy="256460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Scale factor </a:t>
            </a:r>
            <a:endParaRPr lang="en-GB" sz="2800" dirty="0"/>
          </a:p>
        </p:txBody>
      </p:sp>
      <p:pic>
        <p:nvPicPr>
          <p:cNvPr id="8" name="Picture 7">
            <a:extLst>
              <a:ext uri="{FF2B5EF4-FFF2-40B4-BE49-F238E27FC236}">
                <a16:creationId xmlns:a16="http://schemas.microsoft.com/office/drawing/2014/main" id="{361ECDE5-9086-FB84-4A6E-9AC0222D3C9C}"/>
              </a:ext>
            </a:extLst>
          </p:cNvPr>
          <p:cNvPicPr>
            <a:picLocks noChangeAspect="1"/>
          </p:cNvPicPr>
          <p:nvPr/>
        </p:nvPicPr>
        <p:blipFill rotWithShape="1">
          <a:blip r:embed="rId5"/>
          <a:srcRect l="15047" t="13229" r="13773" b="19270"/>
          <a:stretch/>
        </p:blipFill>
        <p:spPr>
          <a:xfrm>
            <a:off x="2936766" y="1258427"/>
            <a:ext cx="8750763" cy="4435140"/>
          </a:xfrm>
          <a:prstGeom prst="rect">
            <a:avLst/>
          </a:prstGeom>
        </p:spPr>
      </p:pic>
      <p:sp>
        <p:nvSpPr>
          <p:cNvPr id="10" name="Oval 9">
            <a:extLst>
              <a:ext uri="{FF2B5EF4-FFF2-40B4-BE49-F238E27FC236}">
                <a16:creationId xmlns:a16="http://schemas.microsoft.com/office/drawing/2014/main" id="{87D6FD9B-3726-873A-AEFD-C029C8E43B89}"/>
              </a:ext>
            </a:extLst>
          </p:cNvPr>
          <p:cNvSpPr/>
          <p:nvPr/>
        </p:nvSpPr>
        <p:spPr>
          <a:xfrm>
            <a:off x="6707400" y="1164433"/>
            <a:ext cx="3735421" cy="76438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317164"/>
      </p:ext>
    </p:extLst>
  </p:cSld>
  <p:clrMapOvr>
    <a:masterClrMapping/>
  </p:clrMapOvr>
</p:sld>
</file>

<file path=ppt/slides/slide3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264318" y="1928813"/>
            <a:ext cx="2634181" cy="256460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descriptives</a:t>
            </a:r>
            <a:endParaRPr lang="en-GB" sz="2800" dirty="0"/>
          </a:p>
        </p:txBody>
      </p:sp>
      <p:pic>
        <p:nvPicPr>
          <p:cNvPr id="13" name="Picture 12">
            <a:extLst>
              <a:ext uri="{FF2B5EF4-FFF2-40B4-BE49-F238E27FC236}">
                <a16:creationId xmlns:a16="http://schemas.microsoft.com/office/drawing/2014/main" id="{D8D72B5D-C9B3-8ED7-84E1-15EB489D4374}"/>
              </a:ext>
            </a:extLst>
          </p:cNvPr>
          <p:cNvPicPr>
            <a:picLocks noChangeAspect="1"/>
          </p:cNvPicPr>
          <p:nvPr/>
        </p:nvPicPr>
        <p:blipFill rotWithShape="1">
          <a:blip r:embed="rId5"/>
          <a:srcRect l="38727" t="28126" r="15648" b="16250"/>
          <a:stretch/>
        </p:blipFill>
        <p:spPr>
          <a:xfrm>
            <a:off x="4523844" y="446484"/>
            <a:ext cx="5997761" cy="4874891"/>
          </a:xfrm>
          <a:prstGeom prst="rect">
            <a:avLst/>
          </a:prstGeom>
        </p:spPr>
      </p:pic>
    </p:spTree>
    <p:extLst>
      <p:ext uri="{BB962C8B-B14F-4D97-AF65-F5344CB8AC3E}">
        <p14:creationId xmlns:p14="http://schemas.microsoft.com/office/powerpoint/2010/main" val="2443224525"/>
      </p:ext>
    </p:extLst>
  </p:cSld>
  <p:clrMapOvr>
    <a:masterClrMapping/>
  </p:clrMapOvr>
</p:sld>
</file>

<file path=ppt/slides/slide3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200024" y="1941176"/>
            <a:ext cx="3471863" cy="31718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descriptives</a:t>
            </a:r>
          </a:p>
          <a:p>
            <a:pPr algn="ctr"/>
            <a:r>
              <a:rPr lang="en-US" sz="2800" dirty="0"/>
              <a:t>Eigenvalues &gt;1 </a:t>
            </a:r>
            <a:endParaRPr lang="en-GB" sz="2800" dirty="0"/>
          </a:p>
        </p:txBody>
      </p:sp>
      <p:pic>
        <p:nvPicPr>
          <p:cNvPr id="15" name="Picture 14">
            <a:extLst>
              <a:ext uri="{FF2B5EF4-FFF2-40B4-BE49-F238E27FC236}">
                <a16:creationId xmlns:a16="http://schemas.microsoft.com/office/drawing/2014/main" id="{6855A61E-C2DF-0384-D636-3732AC38387B}"/>
              </a:ext>
            </a:extLst>
          </p:cNvPr>
          <p:cNvPicPr>
            <a:picLocks noChangeAspect="1"/>
          </p:cNvPicPr>
          <p:nvPr/>
        </p:nvPicPr>
        <p:blipFill rotWithShape="1">
          <a:blip r:embed="rId5"/>
          <a:srcRect l="33309" t="15729" r="13288" b="19167"/>
          <a:stretch/>
        </p:blipFill>
        <p:spPr>
          <a:xfrm>
            <a:off x="4418764" y="1021556"/>
            <a:ext cx="5493545" cy="4457700"/>
          </a:xfrm>
          <a:prstGeom prst="rect">
            <a:avLst/>
          </a:prstGeom>
        </p:spPr>
      </p:pic>
      <p:sp>
        <p:nvSpPr>
          <p:cNvPr id="9" name="Oval 8">
            <a:extLst>
              <a:ext uri="{FF2B5EF4-FFF2-40B4-BE49-F238E27FC236}">
                <a16:creationId xmlns:a16="http://schemas.microsoft.com/office/drawing/2014/main" id="{D6A0BE81-994F-13BA-987D-E9DEE3590D3F}"/>
              </a:ext>
            </a:extLst>
          </p:cNvPr>
          <p:cNvSpPr/>
          <p:nvPr/>
        </p:nvSpPr>
        <p:spPr>
          <a:xfrm>
            <a:off x="4552372" y="1135581"/>
            <a:ext cx="2427074" cy="47863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36AB4E34-264A-42ED-C629-8DF0C303C667}"/>
              </a:ext>
            </a:extLst>
          </p:cNvPr>
          <p:cNvSpPr/>
          <p:nvPr/>
        </p:nvSpPr>
        <p:spPr>
          <a:xfrm>
            <a:off x="4050226" y="3048458"/>
            <a:ext cx="2427074" cy="47863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9100855"/>
      </p:ext>
    </p:extLst>
  </p:cSld>
  <p:clrMapOvr>
    <a:masterClrMapping/>
  </p:clrMapOvr>
</p:sld>
</file>

<file path=ppt/slides/slide3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838200" y="2452687"/>
            <a:ext cx="3471863" cy="240110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Rotation</a:t>
            </a:r>
          </a:p>
        </p:txBody>
      </p:sp>
      <p:pic>
        <p:nvPicPr>
          <p:cNvPr id="8" name="Picture 7">
            <a:extLst>
              <a:ext uri="{FF2B5EF4-FFF2-40B4-BE49-F238E27FC236}">
                <a16:creationId xmlns:a16="http://schemas.microsoft.com/office/drawing/2014/main" id="{05D0D4BF-807B-E7E7-A337-9CF45D7792DB}"/>
              </a:ext>
            </a:extLst>
          </p:cNvPr>
          <p:cNvPicPr>
            <a:picLocks noChangeAspect="1"/>
          </p:cNvPicPr>
          <p:nvPr/>
        </p:nvPicPr>
        <p:blipFill rotWithShape="1">
          <a:blip r:embed="rId5"/>
          <a:srcRect l="36131" t="26378" r="24467" b="17500"/>
          <a:stretch/>
        </p:blipFill>
        <p:spPr>
          <a:xfrm>
            <a:off x="5204298" y="877079"/>
            <a:ext cx="4875534" cy="4629654"/>
          </a:xfrm>
          <a:prstGeom prst="rect">
            <a:avLst/>
          </a:prstGeom>
        </p:spPr>
      </p:pic>
      <p:sp>
        <p:nvSpPr>
          <p:cNvPr id="11" name="Oval 10">
            <a:extLst>
              <a:ext uri="{FF2B5EF4-FFF2-40B4-BE49-F238E27FC236}">
                <a16:creationId xmlns:a16="http://schemas.microsoft.com/office/drawing/2014/main" id="{36AB4E34-264A-42ED-C629-8DF0C303C667}"/>
              </a:ext>
            </a:extLst>
          </p:cNvPr>
          <p:cNvSpPr/>
          <p:nvPr/>
        </p:nvSpPr>
        <p:spPr>
          <a:xfrm>
            <a:off x="4964626" y="1526016"/>
            <a:ext cx="2427074" cy="47863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10360387"/>
      </p:ext>
    </p:extLst>
  </p:cSld>
  <p:clrMapOvr>
    <a:masterClrMapping/>
  </p:clrMapOvr>
</p:sld>
</file>

<file path=ppt/slides/slide3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833437" y="1875098"/>
            <a:ext cx="3471863" cy="31718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Options</a:t>
            </a:r>
          </a:p>
        </p:txBody>
      </p:sp>
      <p:pic>
        <p:nvPicPr>
          <p:cNvPr id="9" name="Picture 8">
            <a:extLst>
              <a:ext uri="{FF2B5EF4-FFF2-40B4-BE49-F238E27FC236}">
                <a16:creationId xmlns:a16="http://schemas.microsoft.com/office/drawing/2014/main" id="{6EF13E48-92FA-271D-8AFA-6BA8E7D133A3}"/>
              </a:ext>
            </a:extLst>
          </p:cNvPr>
          <p:cNvPicPr>
            <a:picLocks noChangeAspect="1"/>
          </p:cNvPicPr>
          <p:nvPr/>
        </p:nvPicPr>
        <p:blipFill rotWithShape="1">
          <a:blip r:embed="rId5"/>
          <a:srcRect l="26158" t="23126" r="25370" b="25520"/>
          <a:stretch/>
        </p:blipFill>
        <p:spPr>
          <a:xfrm>
            <a:off x="4928908" y="1021556"/>
            <a:ext cx="6484419" cy="4579968"/>
          </a:xfrm>
          <a:prstGeom prst="rect">
            <a:avLst/>
          </a:prstGeom>
        </p:spPr>
      </p:pic>
      <p:sp>
        <p:nvSpPr>
          <p:cNvPr id="11" name="Oval 10">
            <a:extLst>
              <a:ext uri="{FF2B5EF4-FFF2-40B4-BE49-F238E27FC236}">
                <a16:creationId xmlns:a16="http://schemas.microsoft.com/office/drawing/2014/main" id="{36AB4E34-264A-42ED-C629-8DF0C303C667}"/>
              </a:ext>
            </a:extLst>
          </p:cNvPr>
          <p:cNvSpPr/>
          <p:nvPr/>
        </p:nvSpPr>
        <p:spPr>
          <a:xfrm>
            <a:off x="4978914" y="3454826"/>
            <a:ext cx="2427074" cy="478631"/>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2913214"/>
      </p:ext>
    </p:extLst>
  </p:cSld>
  <p:clrMapOvr>
    <a:masterClrMapping/>
  </p:clrMapOvr>
</p:sld>
</file>

<file path=ppt/slides/slide3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755615" y="1719455"/>
            <a:ext cx="3471863" cy="31718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p:txBody>
      </p:sp>
      <p:pic>
        <p:nvPicPr>
          <p:cNvPr id="8" name="Picture 7">
            <a:extLst>
              <a:ext uri="{FF2B5EF4-FFF2-40B4-BE49-F238E27FC236}">
                <a16:creationId xmlns:a16="http://schemas.microsoft.com/office/drawing/2014/main" id="{8ED4A9DF-7E3E-5F35-0B69-EF631A9F4BB4}"/>
              </a:ext>
            </a:extLst>
          </p:cNvPr>
          <p:cNvPicPr>
            <a:picLocks noChangeAspect="1"/>
          </p:cNvPicPr>
          <p:nvPr/>
        </p:nvPicPr>
        <p:blipFill>
          <a:blip r:embed="rId5"/>
          <a:stretch>
            <a:fillRect/>
          </a:stretch>
        </p:blipFill>
        <p:spPr>
          <a:xfrm>
            <a:off x="4579194" y="2149854"/>
            <a:ext cx="7443036" cy="2538878"/>
          </a:xfrm>
          <a:prstGeom prst="rect">
            <a:avLst/>
          </a:prstGeom>
        </p:spPr>
      </p:pic>
    </p:spTree>
    <p:extLst>
      <p:ext uri="{BB962C8B-B14F-4D97-AF65-F5344CB8AC3E}">
        <p14:creationId xmlns:p14="http://schemas.microsoft.com/office/powerpoint/2010/main" val="3298991906"/>
      </p:ext>
    </p:extLst>
  </p:cSld>
  <p:clrMapOvr>
    <a:masterClrMapping/>
  </p:clrMapOvr>
</p:sld>
</file>

<file path=ppt/slides/slide3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405572" y="1712311"/>
            <a:ext cx="3471863" cy="250250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a:p>
            <a:pPr algn="ctr"/>
            <a:r>
              <a:rPr lang="en-US" sz="2800" dirty="0"/>
              <a:t>&lt; -0.8 &lt;</a:t>
            </a:r>
            <a:r>
              <a:rPr lang="en-US" sz="2800"/>
              <a:t>correlation matrix value </a:t>
            </a:r>
            <a:r>
              <a:rPr lang="en-US" sz="2800" dirty="0"/>
              <a:t>&lt; 0.8</a:t>
            </a:r>
          </a:p>
        </p:txBody>
      </p:sp>
      <p:pic>
        <p:nvPicPr>
          <p:cNvPr id="9" name="Picture 8">
            <a:extLst>
              <a:ext uri="{FF2B5EF4-FFF2-40B4-BE49-F238E27FC236}">
                <a16:creationId xmlns:a16="http://schemas.microsoft.com/office/drawing/2014/main" id="{326CEBC9-C2E0-DD41-7BD5-57F4F319A0B1}"/>
              </a:ext>
            </a:extLst>
          </p:cNvPr>
          <p:cNvPicPr>
            <a:picLocks noChangeAspect="1"/>
          </p:cNvPicPr>
          <p:nvPr/>
        </p:nvPicPr>
        <p:blipFill>
          <a:blip r:embed="rId5"/>
          <a:stretch>
            <a:fillRect/>
          </a:stretch>
        </p:blipFill>
        <p:spPr>
          <a:xfrm>
            <a:off x="4282400" y="1443591"/>
            <a:ext cx="7153985" cy="2587612"/>
          </a:xfrm>
          <a:prstGeom prst="rect">
            <a:avLst/>
          </a:prstGeom>
        </p:spPr>
      </p:pic>
      <p:sp>
        <p:nvSpPr>
          <p:cNvPr id="10" name="Oval 9">
            <a:extLst>
              <a:ext uri="{FF2B5EF4-FFF2-40B4-BE49-F238E27FC236}">
                <a16:creationId xmlns:a16="http://schemas.microsoft.com/office/drawing/2014/main" id="{CE4C39F5-1112-5D21-8E07-7A740012B38E}"/>
              </a:ext>
            </a:extLst>
          </p:cNvPr>
          <p:cNvSpPr/>
          <p:nvPr/>
        </p:nvSpPr>
        <p:spPr>
          <a:xfrm>
            <a:off x="4341980" y="3552420"/>
            <a:ext cx="2811294" cy="39305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C5BDE75C-F57E-4AE7-425A-8349B11DE448}"/>
              </a:ext>
            </a:extLst>
          </p:cNvPr>
          <p:cNvCxnSpPr/>
          <p:nvPr/>
        </p:nvCxnSpPr>
        <p:spPr>
          <a:xfrm flipV="1">
            <a:off x="4341980" y="4150519"/>
            <a:ext cx="1405647" cy="10429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0F46C6C-5697-C68B-4425-CE484F22CA18}"/>
              </a:ext>
            </a:extLst>
          </p:cNvPr>
          <p:cNvSpPr/>
          <p:nvPr/>
        </p:nvSpPr>
        <p:spPr>
          <a:xfrm>
            <a:off x="3070038" y="5158309"/>
            <a:ext cx="2543884" cy="65643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Should be &gt;.00001</a:t>
            </a:r>
            <a:endParaRPr lang="en-GB" dirty="0"/>
          </a:p>
        </p:txBody>
      </p:sp>
    </p:spTree>
    <p:extLst>
      <p:ext uri="{BB962C8B-B14F-4D97-AF65-F5344CB8AC3E}">
        <p14:creationId xmlns:p14="http://schemas.microsoft.com/office/powerpoint/2010/main" val="1568531533"/>
      </p:ext>
    </p:extLst>
  </p:cSld>
  <p:clrMapOvr>
    <a:masterClrMapping/>
  </p:clrMapOvr>
</p:sld>
</file>

<file path=ppt/slides/slide3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503506" y="1106613"/>
            <a:ext cx="2250232" cy="138366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p:txBody>
      </p:sp>
      <p:cxnSp>
        <p:nvCxnSpPr>
          <p:cNvPr id="11" name="Straight Arrow Connector 10">
            <a:extLst>
              <a:ext uri="{FF2B5EF4-FFF2-40B4-BE49-F238E27FC236}">
                <a16:creationId xmlns:a16="http://schemas.microsoft.com/office/drawing/2014/main" id="{A3CE0352-C2DD-6701-5176-AD1CA16F4C4F}"/>
              </a:ext>
            </a:extLst>
          </p:cNvPr>
          <p:cNvCxnSpPr>
            <a:cxnSpLocks/>
          </p:cNvCxnSpPr>
          <p:nvPr/>
        </p:nvCxnSpPr>
        <p:spPr>
          <a:xfrm>
            <a:off x="8708231" y="1351506"/>
            <a:ext cx="628651" cy="260805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862DDB6-CC23-64D2-3187-8014340D7B16}"/>
              </a:ext>
            </a:extLst>
          </p:cNvPr>
          <p:cNvSpPr/>
          <p:nvPr/>
        </p:nvSpPr>
        <p:spPr>
          <a:xfrm>
            <a:off x="7465219" y="365125"/>
            <a:ext cx="3014662" cy="74148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KMO value : O.8 to 0.9</a:t>
            </a:r>
            <a:r>
              <a:rPr lang="en-US" dirty="0"/>
              <a:t> </a:t>
            </a:r>
            <a:endParaRPr lang="en-GB" dirty="0"/>
          </a:p>
        </p:txBody>
      </p:sp>
      <p:pic>
        <p:nvPicPr>
          <p:cNvPr id="18" name="Picture 17">
            <a:extLst>
              <a:ext uri="{FF2B5EF4-FFF2-40B4-BE49-F238E27FC236}">
                <a16:creationId xmlns:a16="http://schemas.microsoft.com/office/drawing/2014/main" id="{EFDD8931-1712-AAEE-70C8-26CDC93C34D6}"/>
              </a:ext>
            </a:extLst>
          </p:cNvPr>
          <p:cNvPicPr>
            <a:picLocks noChangeAspect="1"/>
          </p:cNvPicPr>
          <p:nvPr/>
        </p:nvPicPr>
        <p:blipFill>
          <a:blip r:embed="rId5"/>
          <a:stretch>
            <a:fillRect/>
          </a:stretch>
        </p:blipFill>
        <p:spPr>
          <a:xfrm>
            <a:off x="2402131" y="3299075"/>
            <a:ext cx="7301463" cy="2207419"/>
          </a:xfrm>
          <a:prstGeom prst="rect">
            <a:avLst/>
          </a:prstGeom>
        </p:spPr>
      </p:pic>
      <p:sp>
        <p:nvSpPr>
          <p:cNvPr id="20" name="Oval 19">
            <a:extLst>
              <a:ext uri="{FF2B5EF4-FFF2-40B4-BE49-F238E27FC236}">
                <a16:creationId xmlns:a16="http://schemas.microsoft.com/office/drawing/2014/main" id="{B6E115C0-AAD7-B973-BEB0-72526040AABB}"/>
              </a:ext>
            </a:extLst>
          </p:cNvPr>
          <p:cNvSpPr/>
          <p:nvPr/>
        </p:nvSpPr>
        <p:spPr>
          <a:xfrm>
            <a:off x="8708231" y="3807619"/>
            <a:ext cx="878682" cy="516964"/>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2" name="Oval 21">
            <a:extLst>
              <a:ext uri="{FF2B5EF4-FFF2-40B4-BE49-F238E27FC236}">
                <a16:creationId xmlns:a16="http://schemas.microsoft.com/office/drawing/2014/main" id="{DDBEBF41-95EF-418A-B3A7-92B3A128C490}"/>
              </a:ext>
            </a:extLst>
          </p:cNvPr>
          <p:cNvSpPr/>
          <p:nvPr/>
        </p:nvSpPr>
        <p:spPr>
          <a:xfrm>
            <a:off x="8708231" y="4946375"/>
            <a:ext cx="878682" cy="516964"/>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3512670941"/>
      </p:ext>
    </p:extLst>
  </p:cSld>
  <p:clrMapOvr>
    <a:masterClrMapping/>
  </p:clrMapOvr>
</p:sld>
</file>

<file path=ppt/slides/slide3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503506" y="1106613"/>
            <a:ext cx="2250232" cy="138366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p:txBody>
      </p:sp>
      <p:cxnSp>
        <p:nvCxnSpPr>
          <p:cNvPr id="11" name="Straight Arrow Connector 10">
            <a:extLst>
              <a:ext uri="{FF2B5EF4-FFF2-40B4-BE49-F238E27FC236}">
                <a16:creationId xmlns:a16="http://schemas.microsoft.com/office/drawing/2014/main" id="{A3CE0352-C2DD-6701-5176-AD1CA16F4C4F}"/>
              </a:ext>
            </a:extLst>
          </p:cNvPr>
          <p:cNvCxnSpPr>
            <a:cxnSpLocks/>
          </p:cNvCxnSpPr>
          <p:nvPr/>
        </p:nvCxnSpPr>
        <p:spPr>
          <a:xfrm>
            <a:off x="8515350" y="1092993"/>
            <a:ext cx="557213" cy="199310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DE23FE8F-8C90-4DB1-4AAB-67945AF0CE13}"/>
              </a:ext>
            </a:extLst>
          </p:cNvPr>
          <p:cNvPicPr>
            <a:picLocks noChangeAspect="1"/>
          </p:cNvPicPr>
          <p:nvPr/>
        </p:nvPicPr>
        <p:blipFill>
          <a:blip r:embed="rId5"/>
          <a:stretch>
            <a:fillRect/>
          </a:stretch>
        </p:blipFill>
        <p:spPr>
          <a:xfrm>
            <a:off x="5153025" y="1004887"/>
            <a:ext cx="1885950" cy="4848225"/>
          </a:xfrm>
          <a:prstGeom prst="rect">
            <a:avLst/>
          </a:prstGeom>
        </p:spPr>
      </p:pic>
    </p:spTree>
    <p:extLst>
      <p:ext uri="{BB962C8B-B14F-4D97-AF65-F5344CB8AC3E}">
        <p14:creationId xmlns:p14="http://schemas.microsoft.com/office/powerpoint/2010/main" val="3996185105"/>
      </p:ext>
    </p:extLst>
  </p:cSld>
  <p:clrMapOvr>
    <a:masterClrMapping/>
  </p:clrMapOvr>
</p:sld>
</file>

<file path=ppt/slides/slide3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233362" y="1545760"/>
            <a:ext cx="3064669" cy="217951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a:p>
            <a:pPr algn="ctr"/>
            <a:r>
              <a:rPr lang="en-US" sz="2800" dirty="0" err="1"/>
              <a:t>Ergenvalue</a:t>
            </a:r>
            <a:r>
              <a:rPr lang="en-US" sz="2800" dirty="0"/>
              <a:t> &gt; 1</a:t>
            </a:r>
          </a:p>
          <a:p>
            <a:pPr algn="ctr"/>
            <a:r>
              <a:rPr lang="en-US" sz="2800" dirty="0" err="1"/>
              <a:t>No.of</a:t>
            </a:r>
            <a:r>
              <a:rPr lang="en-US" sz="2800" dirty="0"/>
              <a:t> extractions </a:t>
            </a:r>
          </a:p>
        </p:txBody>
      </p:sp>
      <p:pic>
        <p:nvPicPr>
          <p:cNvPr id="9" name="Picture 8">
            <a:extLst>
              <a:ext uri="{FF2B5EF4-FFF2-40B4-BE49-F238E27FC236}">
                <a16:creationId xmlns:a16="http://schemas.microsoft.com/office/drawing/2014/main" id="{B1F6EE31-2D20-91F9-566C-704FB194A37B}"/>
              </a:ext>
            </a:extLst>
          </p:cNvPr>
          <p:cNvPicPr>
            <a:picLocks noChangeAspect="1"/>
          </p:cNvPicPr>
          <p:nvPr/>
        </p:nvPicPr>
        <p:blipFill>
          <a:blip r:embed="rId5"/>
          <a:stretch>
            <a:fillRect/>
          </a:stretch>
        </p:blipFill>
        <p:spPr>
          <a:xfrm>
            <a:off x="3759994" y="1021556"/>
            <a:ext cx="8029575" cy="4876800"/>
          </a:xfrm>
          <a:prstGeom prst="rect">
            <a:avLst/>
          </a:prstGeom>
        </p:spPr>
      </p:pic>
      <p:sp>
        <p:nvSpPr>
          <p:cNvPr id="13" name="Rectangle: Rounded Corners 12">
            <a:extLst>
              <a:ext uri="{FF2B5EF4-FFF2-40B4-BE49-F238E27FC236}">
                <a16:creationId xmlns:a16="http://schemas.microsoft.com/office/drawing/2014/main" id="{0D42F27A-7FCA-CC59-96DB-5EF7E98DE90A}"/>
              </a:ext>
            </a:extLst>
          </p:cNvPr>
          <p:cNvSpPr/>
          <p:nvPr/>
        </p:nvSpPr>
        <p:spPr>
          <a:xfrm>
            <a:off x="3336131" y="1677987"/>
            <a:ext cx="8622507" cy="957530"/>
          </a:xfrm>
          <a:prstGeom prst="round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629660357"/>
      </p:ext>
    </p:extLst>
  </p:cSld>
  <p:clrMapOvr>
    <a:masterClrMapping/>
  </p:clrMapOvr>
</p:sld>
</file>

<file path=ppt/slides/slide3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3831077" cy="656431"/>
          </a:xfrm>
        </p:spPr>
        <p:txBody>
          <a:bodyPr>
            <a:normAutofit fontScale="90000"/>
          </a:bodyPr>
          <a:lstStyle/>
          <a:p>
            <a:pPr algn="ctr">
              <a:defRPr/>
            </a:pPr>
            <a:r>
              <a:rPr lang="en-GB" altLang="en-US" b="1" dirty="0">
                <a:solidFill>
                  <a:schemeClr val="accent5">
                    <a:lumMod val="50000"/>
                  </a:schemeClr>
                </a:solidFill>
              </a:rPr>
              <a:t>Factor Analysis </a:t>
            </a:r>
            <a:endParaRPr lang="en-GB" b="1" dirty="0">
              <a:solidFill>
                <a:schemeClr val="accent5">
                  <a:lumMod val="50000"/>
                </a:schemeClr>
              </a:solidFill>
            </a:endParaRPr>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2" name="Rectangle: Rounded Corners 11">
            <a:extLst>
              <a:ext uri="{FF2B5EF4-FFF2-40B4-BE49-F238E27FC236}">
                <a16:creationId xmlns:a16="http://schemas.microsoft.com/office/drawing/2014/main" id="{445021BE-1844-2ACD-1D9D-C977FD317FD0}"/>
              </a:ext>
            </a:extLst>
          </p:cNvPr>
          <p:cNvSpPr/>
          <p:nvPr/>
        </p:nvSpPr>
        <p:spPr>
          <a:xfrm>
            <a:off x="233362" y="1545760"/>
            <a:ext cx="3064669" cy="217951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Output</a:t>
            </a:r>
          </a:p>
          <a:p>
            <a:pPr algn="ctr"/>
            <a:r>
              <a:rPr lang="en-US" sz="2800" dirty="0"/>
              <a:t>Screen Plot </a:t>
            </a:r>
          </a:p>
        </p:txBody>
      </p:sp>
      <p:graphicFrame>
        <p:nvGraphicFramePr>
          <p:cNvPr id="7" name="Chart 6">
            <a:extLst>
              <a:ext uri="{FF2B5EF4-FFF2-40B4-BE49-F238E27FC236}">
                <a16:creationId xmlns:a16="http://schemas.microsoft.com/office/drawing/2014/main" id="{70EB4474-F5CA-84A2-B53F-FE6EBF7F4074}"/>
              </a:ext>
            </a:extLst>
          </p:cNvPr>
          <p:cNvGraphicFramePr/>
          <p:nvPr/>
        </p:nvGraphicFramePr>
        <p:xfrm>
          <a:off x="3684269" y="1171575"/>
          <a:ext cx="7317105" cy="4150519"/>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3827802838"/>
      </p:ext>
    </p:extLst>
  </p:cSld>
  <p:clrMapOvr>
    <a:masterClrMapping/>
  </p:clrMapOvr>
</p:sld>
</file>

<file path=ppt/slides/slide3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What is Simple Regression ?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38200" y="1323922"/>
            <a:ext cx="10359209" cy="4456943"/>
          </a:xfrm>
        </p:spPr>
        <p:txBody>
          <a:bodyPr>
            <a:normAutofit/>
          </a:bodyPr>
          <a:lstStyle/>
          <a:p>
            <a:pPr algn="just" eaLnBrk="1" hangingPunct="1">
              <a:lnSpc>
                <a:spcPct val="90000"/>
              </a:lnSpc>
              <a:spcBef>
                <a:spcPct val="75000"/>
              </a:spcBef>
              <a:buFont typeface="Wingdings" panose="05000000000000000000" pitchFamily="2" charset="2"/>
              <a:buChar char="Ø"/>
            </a:pPr>
            <a:r>
              <a:rPr lang="en-US" sz="3200" dirty="0"/>
              <a:t>It is a way of </a:t>
            </a:r>
            <a:r>
              <a:rPr lang="en-US" sz="3200" dirty="0">
                <a:solidFill>
                  <a:srgbClr val="FF0000"/>
                </a:solidFill>
              </a:rPr>
              <a:t>predicting </a:t>
            </a:r>
            <a:r>
              <a:rPr lang="en-US" sz="3200" dirty="0"/>
              <a:t>the value of one variable from another </a:t>
            </a:r>
          </a:p>
          <a:p>
            <a:pPr algn="just" eaLnBrk="1" hangingPunct="1">
              <a:lnSpc>
                <a:spcPct val="90000"/>
              </a:lnSpc>
              <a:spcBef>
                <a:spcPct val="75000"/>
              </a:spcBef>
              <a:buFont typeface="Wingdings" panose="05000000000000000000" pitchFamily="2" charset="2"/>
              <a:buChar char="Ø"/>
            </a:pPr>
            <a:r>
              <a:rPr lang="en-US" sz="3200" dirty="0"/>
              <a:t>Therefore, it is a hypothetical model of the relationship between two variables relationship between two variables </a:t>
            </a:r>
          </a:p>
          <a:p>
            <a:pPr algn="just" eaLnBrk="1" hangingPunct="1">
              <a:lnSpc>
                <a:spcPct val="90000"/>
              </a:lnSpc>
              <a:spcBef>
                <a:spcPct val="75000"/>
              </a:spcBef>
              <a:buFont typeface="Wingdings" panose="05000000000000000000" pitchFamily="2" charset="2"/>
              <a:buChar char="Ø"/>
            </a:pPr>
            <a:r>
              <a:rPr lang="en-US" sz="3200" dirty="0"/>
              <a:t>The model is a linear one </a:t>
            </a:r>
          </a:p>
          <a:p>
            <a:pPr algn="just" eaLnBrk="1" hangingPunct="1">
              <a:lnSpc>
                <a:spcPct val="90000"/>
              </a:lnSpc>
              <a:spcBef>
                <a:spcPct val="75000"/>
              </a:spcBef>
              <a:buFont typeface="Wingdings" panose="05000000000000000000" pitchFamily="2" charset="2"/>
              <a:buChar char="Ø"/>
            </a:pPr>
            <a:r>
              <a:rPr lang="en-US" sz="3200" dirty="0"/>
              <a:t>Therefore, we describe the relationship using the equation of a straight line</a:t>
            </a:r>
            <a:endParaRPr lang="en-GB" altLang="en-US" sz="3200"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2272405941"/>
      </p:ext>
    </p:extLst>
  </p:cSld>
  <p:clrMapOvr>
    <a:masterClrMapping/>
  </p:clrMapOvr>
</p:sld>
</file>

<file path=ppt/slides/slide3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39980" y="458779"/>
            <a:ext cx="7122136" cy="5328592"/>
          </a:xfrm>
        </p:spPr>
        <p:txBody>
          <a:bodyPr>
            <a:normAutofit fontScale="92500" lnSpcReduction="10000"/>
          </a:bodyPr>
          <a:lstStyle/>
          <a:p>
            <a:pPr marL="0" indent="0">
              <a:buNone/>
            </a:pPr>
            <a:r>
              <a:rPr lang="en-GB" sz="2000" dirty="0"/>
              <a:t>The purpose of a regression analysis is to find out if one or more independent variables influence one dependant variable</a:t>
            </a:r>
          </a:p>
          <a:p>
            <a:pPr marL="0" indent="0">
              <a:buNone/>
            </a:pPr>
            <a:r>
              <a:rPr lang="en-GB" sz="2000" dirty="0"/>
              <a:t>The basis of a regression analysis is to plot data on a chart and to draw a line of best fit through the middle of this data points. </a:t>
            </a:r>
          </a:p>
          <a:p>
            <a:pPr marL="0" indent="0">
              <a:buNone/>
            </a:pPr>
            <a:r>
              <a:rPr lang="en-GB" sz="2000" dirty="0"/>
              <a:t>This allows the researcher to estimate the expected values  of the dependent variable when the independent variables take on a given set of values.</a:t>
            </a:r>
          </a:p>
          <a:p>
            <a:pPr marL="0" indent="0">
              <a:buNone/>
            </a:pPr>
            <a:r>
              <a:rPr lang="en-GB" sz="2000" dirty="0"/>
              <a:t>“Best fit” here means that the </a:t>
            </a:r>
            <a:r>
              <a:rPr lang="en-GB" sz="2000" b="1" dirty="0"/>
              <a:t>error term, the distance from each point to the line,</a:t>
            </a:r>
            <a:r>
              <a:rPr lang="en-GB" sz="2000" dirty="0"/>
              <a:t> is minimized. Since the relationship between variables is probably not completely linear and because there are other factors outside the scope of the study the line does not go through all the data points. The distance between each point and the linear graph (shown as arrows on the graph) is the error term. Errors are also called residuals.</a:t>
            </a:r>
          </a:p>
          <a:p>
            <a:pPr marL="0" indent="0">
              <a:buNone/>
            </a:pPr>
            <a:r>
              <a:rPr lang="en-GB" sz="2000" dirty="0"/>
              <a:t>Regression analysis tests a model, such as:</a:t>
            </a:r>
          </a:p>
          <a:p>
            <a:pPr marL="0" indent="0">
              <a:buNone/>
            </a:pPr>
            <a:r>
              <a:rPr lang="en-GB" sz="2000" dirty="0"/>
              <a:t>H</a:t>
            </a:r>
            <a:r>
              <a:rPr lang="en-GB" sz="2000" baseline="-25000" dirty="0"/>
              <a:t>0</a:t>
            </a:r>
            <a:r>
              <a:rPr lang="en-GB" sz="2000" dirty="0"/>
              <a:t>= Weather does not influence Sales</a:t>
            </a:r>
          </a:p>
          <a:p>
            <a:pPr marL="0" indent="0">
              <a:buNone/>
            </a:pPr>
            <a:r>
              <a:rPr lang="en-GB" sz="2000" dirty="0"/>
              <a:t>H</a:t>
            </a:r>
            <a:r>
              <a:rPr lang="en-GB" sz="2000" baseline="-25000" dirty="0"/>
              <a:t>1</a:t>
            </a:r>
            <a:r>
              <a:rPr lang="en-GB" sz="2000" dirty="0"/>
              <a:t>= Sales are influenced by Sales</a:t>
            </a:r>
          </a:p>
          <a:p>
            <a:pPr marL="0" indent="0">
              <a:buNone/>
            </a:pPr>
            <a:r>
              <a:rPr lang="en-GB" sz="2000" dirty="0"/>
              <a:t>or H</a:t>
            </a:r>
            <a:r>
              <a:rPr lang="en-GB" sz="2000" baseline="-25000" dirty="0"/>
              <a:t>1 </a:t>
            </a:r>
            <a:r>
              <a:rPr lang="en-GB" sz="2000" dirty="0"/>
              <a:t>= Sales increase with poor weather</a:t>
            </a:r>
            <a:endParaRPr lang="en-GB" sz="2000" baseline="-25000" dirty="0"/>
          </a:p>
          <a:p>
            <a:pPr marL="0" indent="0">
              <a:buNone/>
            </a:pPr>
            <a:endParaRPr lang="en-GB" dirty="0"/>
          </a:p>
        </p:txBody>
      </p:sp>
      <p:sp>
        <p:nvSpPr>
          <p:cNvPr id="3" name="Title 2"/>
          <p:cNvSpPr>
            <a:spLocks noGrp="1"/>
          </p:cNvSpPr>
          <p:nvPr>
            <p:ph type="title"/>
          </p:nvPr>
        </p:nvSpPr>
        <p:spPr>
          <a:xfrm>
            <a:off x="1220472" y="431800"/>
            <a:ext cx="4155449" cy="764952"/>
          </a:xfrm>
        </p:spPr>
        <p:txBody>
          <a:bodyPr/>
          <a:lstStyle/>
          <a:p>
            <a:r>
              <a:rPr lang="en-GB" dirty="0"/>
              <a:t>Regression</a:t>
            </a:r>
          </a:p>
        </p:txBody>
      </p:sp>
      <p:pic>
        <p:nvPicPr>
          <p:cNvPr id="1026" name="Picture 2" descr="The regression line summarizes the relationship between X and 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0076" y="2002712"/>
            <a:ext cx="3469782" cy="18128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23392" y="3873729"/>
            <a:ext cx="2304256" cy="830997"/>
          </a:xfrm>
          <a:prstGeom prst="rect">
            <a:avLst/>
          </a:prstGeom>
          <a:noFill/>
          <a:ln>
            <a:solidFill>
              <a:schemeClr val="bg2"/>
            </a:solidFill>
          </a:ln>
        </p:spPr>
        <p:txBody>
          <a:bodyPr wrap="square" rtlCol="0" anchor="ctr" anchorCtr="1">
            <a:spAutoFit/>
          </a:bodyPr>
          <a:lstStyle/>
          <a:p>
            <a:r>
              <a:rPr lang="en-GB" sz="1600" dirty="0"/>
              <a:t>The dependant variable is always plotted on the Y axis</a:t>
            </a:r>
          </a:p>
        </p:txBody>
      </p:sp>
      <p:sp>
        <p:nvSpPr>
          <p:cNvPr id="5" name="TextBox 4"/>
          <p:cNvSpPr txBox="1"/>
          <p:nvPr/>
        </p:nvSpPr>
        <p:spPr>
          <a:xfrm>
            <a:off x="191345" y="2492897"/>
            <a:ext cx="589463" cy="276999"/>
          </a:xfrm>
          <a:prstGeom prst="rect">
            <a:avLst/>
          </a:prstGeom>
          <a:noFill/>
          <a:ln>
            <a:noFill/>
          </a:ln>
        </p:spPr>
        <p:txBody>
          <a:bodyPr wrap="square" rtlCol="0" anchor="ctr" anchorCtr="1">
            <a:spAutoFit/>
          </a:bodyPr>
          <a:lstStyle/>
          <a:p>
            <a:r>
              <a:rPr lang="en-GB" sz="1200" dirty="0"/>
              <a:t>Sales</a:t>
            </a:r>
          </a:p>
        </p:txBody>
      </p:sp>
      <p:sp>
        <p:nvSpPr>
          <p:cNvPr id="6" name="TextBox 5"/>
          <p:cNvSpPr txBox="1"/>
          <p:nvPr/>
        </p:nvSpPr>
        <p:spPr>
          <a:xfrm>
            <a:off x="1991544" y="3450391"/>
            <a:ext cx="792088" cy="276999"/>
          </a:xfrm>
          <a:prstGeom prst="rect">
            <a:avLst/>
          </a:prstGeom>
          <a:noFill/>
          <a:ln>
            <a:solidFill>
              <a:schemeClr val="bg1"/>
            </a:solidFill>
          </a:ln>
        </p:spPr>
        <p:txBody>
          <a:bodyPr wrap="square" rtlCol="0" anchor="ctr" anchorCtr="1">
            <a:spAutoFit/>
          </a:bodyPr>
          <a:lstStyle/>
          <a:p>
            <a:r>
              <a:rPr lang="en-GB" sz="1200" dirty="0"/>
              <a:t>Weather</a:t>
            </a:r>
          </a:p>
        </p:txBody>
      </p:sp>
      <p:sp>
        <p:nvSpPr>
          <p:cNvPr id="7" name="Rectangle 6"/>
          <p:cNvSpPr/>
          <p:nvPr/>
        </p:nvSpPr>
        <p:spPr>
          <a:xfrm>
            <a:off x="247042" y="5020192"/>
            <a:ext cx="1312454" cy="569048"/>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Weather</a:t>
            </a:r>
          </a:p>
        </p:txBody>
      </p:sp>
      <p:cxnSp>
        <p:nvCxnSpPr>
          <p:cNvPr id="9" name="Straight Arrow Connector 8"/>
          <p:cNvCxnSpPr/>
          <p:nvPr/>
        </p:nvCxnSpPr>
        <p:spPr>
          <a:xfrm>
            <a:off x="1595500" y="5301208"/>
            <a:ext cx="79208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2615844" y="5020192"/>
            <a:ext cx="1103892" cy="569048"/>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Sales</a:t>
            </a:r>
          </a:p>
        </p:txBody>
      </p:sp>
      <p:cxnSp>
        <p:nvCxnSpPr>
          <p:cNvPr id="12" name="Straight Arrow Connector 11"/>
          <p:cNvCxnSpPr/>
          <p:nvPr/>
        </p:nvCxnSpPr>
        <p:spPr>
          <a:xfrm flipH="1" flipV="1">
            <a:off x="2135560" y="2492897"/>
            <a:ext cx="72008" cy="1384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2326300" y="2348881"/>
            <a:ext cx="86920" cy="1440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615844" y="2300585"/>
            <a:ext cx="95780" cy="1148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flipV="1">
            <a:off x="2473342" y="2154246"/>
            <a:ext cx="142502" cy="266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2224988" y="2714743"/>
            <a:ext cx="144772" cy="1993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991544" y="2853908"/>
            <a:ext cx="144016" cy="141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2458218" y="2589670"/>
            <a:ext cx="205516" cy="3111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848966F8-50FB-CB82-849A-A843BD1BE216}"/>
              </a:ext>
            </a:extLst>
          </p:cNvPr>
          <p:cNvGrpSpPr/>
          <p:nvPr/>
        </p:nvGrpSpPr>
        <p:grpSpPr>
          <a:xfrm>
            <a:off x="-592931" y="6426200"/>
            <a:ext cx="12192000" cy="669986"/>
            <a:chOff x="0" y="5578608"/>
            <a:chExt cx="12192000" cy="1279393"/>
          </a:xfrm>
        </p:grpSpPr>
        <p:pic>
          <p:nvPicPr>
            <p:cNvPr id="11" name="Picture 10">
              <a:extLst>
                <a:ext uri="{FF2B5EF4-FFF2-40B4-BE49-F238E27FC236}">
                  <a16:creationId xmlns:a16="http://schemas.microsoft.com/office/drawing/2014/main" id="{655638B6-3634-C500-9019-CD1F2F156D4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13" name="Group 12">
              <a:extLst>
                <a:ext uri="{FF2B5EF4-FFF2-40B4-BE49-F238E27FC236}">
                  <a16:creationId xmlns:a16="http://schemas.microsoft.com/office/drawing/2014/main" id="{55A4355A-2F57-7792-B225-639C73E49AC0}"/>
                </a:ext>
              </a:extLst>
            </p:cNvPr>
            <p:cNvGrpSpPr/>
            <p:nvPr/>
          </p:nvGrpSpPr>
          <p:grpSpPr>
            <a:xfrm>
              <a:off x="0" y="5578608"/>
              <a:ext cx="9471852" cy="1279393"/>
              <a:chOff x="0" y="5578608"/>
              <a:chExt cx="9471852" cy="1279393"/>
            </a:xfrm>
          </p:grpSpPr>
          <p:pic>
            <p:nvPicPr>
              <p:cNvPr id="15" name="Picture 14">
                <a:extLst>
                  <a:ext uri="{FF2B5EF4-FFF2-40B4-BE49-F238E27FC236}">
                    <a16:creationId xmlns:a16="http://schemas.microsoft.com/office/drawing/2014/main" id="{A197919E-A9BD-6B58-D5D1-56D535A4851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16" name="Picture 15">
                <a:extLst>
                  <a:ext uri="{FF2B5EF4-FFF2-40B4-BE49-F238E27FC236}">
                    <a16:creationId xmlns:a16="http://schemas.microsoft.com/office/drawing/2014/main" id="{9CF6FE00-BFA2-7887-1A8A-12A0D4ABCCE4}"/>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02574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38030" y="871592"/>
            <a:ext cx="10715940" cy="5280508"/>
          </a:xfrm>
        </p:spPr>
        <p:txBody>
          <a:bodyPr>
            <a:normAutofit fontScale="92500" lnSpcReduction="20000"/>
          </a:bodyPr>
          <a:lstStyle/>
          <a:p>
            <a:r>
              <a:rPr lang="en-GB" dirty="0"/>
              <a:t>There must be a </a:t>
            </a:r>
            <a:r>
              <a:rPr lang="en-GB" u="sng" dirty="0"/>
              <a:t>linear relationship</a:t>
            </a:r>
            <a:r>
              <a:rPr lang="en-GB" dirty="0"/>
              <a:t> between the outcome variable and the independent variables.  Scatterplots can show whether there is a linear or curvilinear relationship. Use the chart builder</a:t>
            </a:r>
          </a:p>
          <a:p>
            <a:pPr fontAlgn="base"/>
            <a:r>
              <a:rPr lang="en-GB" u="sng" dirty="0"/>
              <a:t>Multivariate Normality</a:t>
            </a:r>
            <a:r>
              <a:rPr lang="en-GB" dirty="0"/>
              <a:t>–Multiple regression assumes that the residuals are normally distributed. (Check in </a:t>
            </a:r>
            <a:r>
              <a:rPr lang="en-GB" dirty="0" err="1"/>
              <a:t>Descriptives</a:t>
            </a:r>
            <a:r>
              <a:rPr lang="en-GB" dirty="0"/>
              <a:t>, Explore or look at QQ plots or run 1 Sample Kolmogorov-</a:t>
            </a:r>
            <a:r>
              <a:rPr lang="en-GB" dirty="0" err="1"/>
              <a:t>Smirnow</a:t>
            </a:r>
            <a:r>
              <a:rPr lang="en-GB" dirty="0"/>
              <a:t> test, must be not significant)</a:t>
            </a:r>
          </a:p>
          <a:p>
            <a:pPr fontAlgn="base"/>
            <a:r>
              <a:rPr lang="en-GB" u="sng" dirty="0"/>
              <a:t>No </a:t>
            </a:r>
            <a:r>
              <a:rPr lang="en-GB" u="sng" dirty="0" err="1"/>
              <a:t>Multicollinearity</a:t>
            </a:r>
            <a:r>
              <a:rPr lang="en-GB" dirty="0"/>
              <a:t>—Multiple regression assumes that the independent variables are not highly correlated with each other.  This assumption is tested using Variance Inflation Factor (VIF) values. VIF values must be under 10.</a:t>
            </a:r>
          </a:p>
          <a:p>
            <a:pPr fontAlgn="base"/>
            <a:r>
              <a:rPr lang="en-GB" u="sng" dirty="0"/>
              <a:t>Homoscedasticity</a:t>
            </a:r>
            <a:r>
              <a:rPr lang="en-GB" dirty="0"/>
              <a:t>–This assumption states that the variance of error terms are similar across the values of the independent variables.  A plot of standardized residuals versus predicted values can show whether points are equally distributed across all values of the independent variables. (Linear Regression </a:t>
            </a:r>
            <a:r>
              <a:rPr lang="en-GB" dirty="0">
                <a:sym typeface="Wingdings" panose="05000000000000000000" pitchFamily="2" charset="2"/>
              </a:rPr>
              <a:t> Plots, enter </a:t>
            </a:r>
            <a:r>
              <a:rPr lang="en-GB" dirty="0"/>
              <a:t> the standardized residual plot (ZPRED on x-axis and ZRESID on y-axis), which allows us to see homoscedasticity and normality of residuals.</a:t>
            </a:r>
          </a:p>
          <a:p>
            <a:pPr marL="0" indent="0">
              <a:buNone/>
            </a:pPr>
            <a:endParaRPr lang="en-GB" dirty="0"/>
          </a:p>
          <a:p>
            <a:endParaRPr lang="en-GB" dirty="0"/>
          </a:p>
        </p:txBody>
      </p:sp>
      <p:sp>
        <p:nvSpPr>
          <p:cNvPr id="3" name="Title 2"/>
          <p:cNvSpPr>
            <a:spLocks noGrp="1"/>
          </p:cNvSpPr>
          <p:nvPr>
            <p:ph type="title"/>
          </p:nvPr>
        </p:nvSpPr>
        <p:spPr>
          <a:xfrm>
            <a:off x="938370" y="94656"/>
            <a:ext cx="10515600" cy="692576"/>
          </a:xfrm>
        </p:spPr>
        <p:txBody>
          <a:bodyPr>
            <a:normAutofit fontScale="90000"/>
          </a:bodyPr>
          <a:lstStyle/>
          <a:p>
            <a:r>
              <a:rPr lang="en-GB" dirty="0"/>
              <a:t>Assumptions of regression</a:t>
            </a:r>
          </a:p>
        </p:txBody>
      </p:sp>
      <p:grpSp>
        <p:nvGrpSpPr>
          <p:cNvPr id="4" name="Group 3">
            <a:extLst>
              <a:ext uri="{FF2B5EF4-FFF2-40B4-BE49-F238E27FC236}">
                <a16:creationId xmlns:a16="http://schemas.microsoft.com/office/drawing/2014/main" id="{E5BAE2D6-350D-6B75-ECC6-12DA1B3B3B7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BEC7ABC8-2585-5092-7685-77817053DCB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DAD8E1B-4AFD-E825-7C1C-2FAA5766D65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94FB90F9-29FD-1D76-0AF0-3EBA0B74B48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528EE66-3E69-8741-B8DF-40D6C8FDD94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684844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altLang="en-US" sz="7200" b="1" kern="1200">
                <a:solidFill>
                  <a:schemeClr val="tx1"/>
                </a:solidFill>
                <a:latin typeface="+mj-lt"/>
                <a:ea typeface="+mj-ea"/>
                <a:cs typeface="+mj-cs"/>
              </a:rPr>
              <a:t>Simple Regression</a:t>
            </a:r>
            <a:endParaRPr lang="en-US" sz="7200" kern="1200">
              <a:solidFill>
                <a:schemeClr val="tx1"/>
              </a:solidFill>
              <a:latin typeface="+mj-lt"/>
              <a:ea typeface="+mj-ea"/>
              <a:cs typeface="+mj-cs"/>
            </a:endParaRPr>
          </a:p>
        </p:txBody>
      </p:sp>
    </p:spTree>
    <p:extLst>
      <p:ext uri="{BB962C8B-B14F-4D97-AF65-F5344CB8AC3E}">
        <p14:creationId xmlns:p14="http://schemas.microsoft.com/office/powerpoint/2010/main" val="2827149303"/>
      </p:ext>
    </p:extLst>
  </p:cSld>
  <p:clrMapOvr>
    <a:masterClrMapping/>
  </p:clrMapOvr>
</p:sld>
</file>

<file path=ppt/slides/slide3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464344" y="365125"/>
            <a:ext cx="3883920"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6F9B9F99-487B-9DA1-8A60-F67D4B30CBB9}"/>
              </a:ext>
            </a:extLst>
          </p:cNvPr>
          <p:cNvPicPr>
            <a:picLocks noChangeAspect="1"/>
          </p:cNvPicPr>
          <p:nvPr/>
        </p:nvPicPr>
        <p:blipFill rotWithShape="1">
          <a:blip r:embed="rId5"/>
          <a:srcRect l="18542" t="3830" r="30289" b="39291"/>
          <a:stretch/>
        </p:blipFill>
        <p:spPr>
          <a:xfrm>
            <a:off x="4348264" y="336827"/>
            <a:ext cx="7513322" cy="5567862"/>
          </a:xfrm>
          <a:prstGeom prst="rect">
            <a:avLst/>
          </a:prstGeom>
        </p:spPr>
      </p:pic>
      <p:sp>
        <p:nvSpPr>
          <p:cNvPr id="11" name="Rectangle: Rounded Corners 10">
            <a:extLst>
              <a:ext uri="{FF2B5EF4-FFF2-40B4-BE49-F238E27FC236}">
                <a16:creationId xmlns:a16="http://schemas.microsoft.com/office/drawing/2014/main" id="{E4FD2F03-D535-F8EA-118E-D09EF049C41A}"/>
              </a:ext>
            </a:extLst>
          </p:cNvPr>
          <p:cNvSpPr/>
          <p:nvPr/>
        </p:nvSpPr>
        <p:spPr>
          <a:xfrm>
            <a:off x="622469" y="2339243"/>
            <a:ext cx="3064669" cy="217951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Analyze =&gt;Regression =&gt; Linear </a:t>
            </a:r>
          </a:p>
        </p:txBody>
      </p:sp>
    </p:spTree>
    <p:extLst>
      <p:ext uri="{BB962C8B-B14F-4D97-AF65-F5344CB8AC3E}">
        <p14:creationId xmlns:p14="http://schemas.microsoft.com/office/powerpoint/2010/main" val="1540672518"/>
      </p:ext>
    </p:extLst>
  </p:cSld>
  <p:clrMapOvr>
    <a:masterClrMapping/>
  </p:clrMapOvr>
</p:sld>
</file>

<file path=ppt/slides/slide3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pic>
        <p:nvPicPr>
          <p:cNvPr id="10" name="Content Placeholder 9">
            <a:extLst>
              <a:ext uri="{FF2B5EF4-FFF2-40B4-BE49-F238E27FC236}">
                <a16:creationId xmlns:a16="http://schemas.microsoft.com/office/drawing/2014/main" id="{4FDE6896-A7E5-1429-5C05-1BCD5D1A3311}"/>
              </a:ext>
            </a:extLst>
          </p:cNvPr>
          <p:cNvPicPr>
            <a:picLocks noGrp="1" noChangeAspect="1"/>
          </p:cNvPicPr>
          <p:nvPr>
            <p:ph idx="1"/>
          </p:nvPr>
        </p:nvPicPr>
        <p:blipFill rotWithShape="1">
          <a:blip r:embed="rId2"/>
          <a:srcRect l="27098" t="19439" r="18503" b="19438"/>
          <a:stretch/>
        </p:blipFill>
        <p:spPr>
          <a:xfrm>
            <a:off x="5379394" y="632298"/>
            <a:ext cx="6089515" cy="5088498"/>
          </a:xfrm>
        </p:spPr>
      </p:pic>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76861033"/>
      </p:ext>
    </p:extLst>
  </p:cSld>
  <p:clrMapOvr>
    <a:masterClrMapping/>
  </p:clrMapOvr>
</p:sld>
</file>

<file path=ppt/slides/slide3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986DBA5-9C23-3739-888C-B372A5CF1449}"/>
              </a:ext>
            </a:extLst>
          </p:cNvPr>
          <p:cNvPicPr>
            <a:picLocks noChangeAspect="1"/>
          </p:cNvPicPr>
          <p:nvPr/>
        </p:nvPicPr>
        <p:blipFill rotWithShape="1">
          <a:blip r:embed="rId5"/>
          <a:srcRect l="24144" t="15834" r="17037" b="17395"/>
          <a:stretch/>
        </p:blipFill>
        <p:spPr>
          <a:xfrm>
            <a:off x="5022057" y="1139428"/>
            <a:ext cx="6050756" cy="4579144"/>
          </a:xfrm>
          <a:prstGeom prst="rect">
            <a:avLst/>
          </a:prstGeom>
        </p:spPr>
      </p:pic>
      <p:sp>
        <p:nvSpPr>
          <p:cNvPr id="11" name="Rectangle: Rounded Corners 10">
            <a:extLst>
              <a:ext uri="{FF2B5EF4-FFF2-40B4-BE49-F238E27FC236}">
                <a16:creationId xmlns:a16="http://schemas.microsoft.com/office/drawing/2014/main" id="{BA2290AA-4E1A-FA76-CBF3-ED37B0188905}"/>
              </a:ext>
            </a:extLst>
          </p:cNvPr>
          <p:cNvSpPr/>
          <p:nvPr/>
        </p:nvSpPr>
        <p:spPr>
          <a:xfrm>
            <a:off x="622469" y="2339244"/>
            <a:ext cx="3064669" cy="156838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Statistics</a:t>
            </a:r>
          </a:p>
        </p:txBody>
      </p:sp>
    </p:spTree>
    <p:extLst>
      <p:ext uri="{BB962C8B-B14F-4D97-AF65-F5344CB8AC3E}">
        <p14:creationId xmlns:p14="http://schemas.microsoft.com/office/powerpoint/2010/main" val="4054764035"/>
      </p:ext>
    </p:extLst>
  </p:cSld>
  <p:clrMapOvr>
    <a:masterClrMapping/>
  </p:clrMapOvr>
</p:sld>
</file>

<file path=ppt/slides/slide3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622469" y="2339243"/>
            <a:ext cx="3132408" cy="249540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Go to Plot</a:t>
            </a:r>
          </a:p>
          <a:p>
            <a:pPr algn="ctr"/>
            <a:endParaRPr lang="en-US" sz="2800" dirty="0"/>
          </a:p>
          <a:p>
            <a:pPr algn="ctr"/>
            <a:r>
              <a:rPr lang="en-US" sz="2800" dirty="0"/>
              <a:t>X : ZPRED</a:t>
            </a:r>
          </a:p>
          <a:p>
            <a:pPr algn="ctr"/>
            <a:r>
              <a:rPr lang="en-US" sz="2800" dirty="0"/>
              <a:t>Y: ZRESD </a:t>
            </a:r>
          </a:p>
          <a:p>
            <a:pPr algn="ctr"/>
            <a:endParaRPr lang="en-US" sz="2800" dirty="0"/>
          </a:p>
        </p:txBody>
      </p:sp>
      <p:pic>
        <p:nvPicPr>
          <p:cNvPr id="9" name="Picture 8">
            <a:extLst>
              <a:ext uri="{FF2B5EF4-FFF2-40B4-BE49-F238E27FC236}">
                <a16:creationId xmlns:a16="http://schemas.microsoft.com/office/drawing/2014/main" id="{760E4494-6CF1-2D69-F2CC-771B96963CCE}"/>
              </a:ext>
            </a:extLst>
          </p:cNvPr>
          <p:cNvPicPr>
            <a:picLocks noChangeAspect="1"/>
          </p:cNvPicPr>
          <p:nvPr/>
        </p:nvPicPr>
        <p:blipFill rotWithShape="1">
          <a:blip r:embed="rId5"/>
          <a:srcRect l="25634" t="14894" r="15548" b="17730"/>
          <a:stretch/>
        </p:blipFill>
        <p:spPr>
          <a:xfrm>
            <a:off x="4854102" y="622570"/>
            <a:ext cx="6776677" cy="5175115"/>
          </a:xfrm>
          <a:prstGeom prst="rect">
            <a:avLst/>
          </a:prstGeom>
        </p:spPr>
      </p:pic>
    </p:spTree>
    <p:extLst>
      <p:ext uri="{BB962C8B-B14F-4D97-AF65-F5344CB8AC3E}">
        <p14:creationId xmlns:p14="http://schemas.microsoft.com/office/powerpoint/2010/main" val="2690049644"/>
      </p:ext>
    </p:extLst>
  </p:cSld>
  <p:clrMapOvr>
    <a:masterClrMapping/>
  </p:clrMapOvr>
</p:sld>
</file>

<file path=ppt/slides/slide3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204462" y="2344924"/>
            <a:ext cx="4003409" cy="169320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SPSS </a:t>
            </a:r>
            <a:r>
              <a:rPr lang="en-US" sz="2800" dirty="0" err="1"/>
              <a:t>Qutput</a:t>
            </a:r>
            <a:r>
              <a:rPr lang="en-US" sz="2800" dirty="0"/>
              <a:t> </a:t>
            </a:r>
          </a:p>
          <a:p>
            <a:pPr algn="ctr"/>
            <a:r>
              <a:rPr lang="en-US" sz="2800" dirty="0"/>
              <a:t>-3.29 &lt;Residual value&lt; </a:t>
            </a:r>
          </a:p>
          <a:p>
            <a:pPr algn="ctr"/>
            <a:r>
              <a:rPr lang="en-US" sz="2800" dirty="0"/>
              <a:t>+3.29</a:t>
            </a:r>
          </a:p>
          <a:p>
            <a:pPr algn="ctr"/>
            <a:endParaRPr lang="en-US" sz="2800" dirty="0"/>
          </a:p>
        </p:txBody>
      </p:sp>
      <p:pic>
        <p:nvPicPr>
          <p:cNvPr id="13" name="Picture 12">
            <a:extLst>
              <a:ext uri="{FF2B5EF4-FFF2-40B4-BE49-F238E27FC236}">
                <a16:creationId xmlns:a16="http://schemas.microsoft.com/office/drawing/2014/main" id="{EDD2D329-F776-E632-BA3B-8FB257941081}"/>
              </a:ext>
            </a:extLst>
          </p:cNvPr>
          <p:cNvPicPr>
            <a:picLocks noChangeAspect="1"/>
          </p:cNvPicPr>
          <p:nvPr/>
        </p:nvPicPr>
        <p:blipFill>
          <a:blip r:embed="rId5"/>
          <a:stretch>
            <a:fillRect/>
          </a:stretch>
        </p:blipFill>
        <p:spPr>
          <a:xfrm>
            <a:off x="4207871" y="2645182"/>
            <a:ext cx="7355529" cy="2348452"/>
          </a:xfrm>
          <a:prstGeom prst="rect">
            <a:avLst/>
          </a:prstGeom>
        </p:spPr>
      </p:pic>
      <p:sp>
        <p:nvSpPr>
          <p:cNvPr id="14" name="Rectangle 13">
            <a:extLst>
              <a:ext uri="{FF2B5EF4-FFF2-40B4-BE49-F238E27FC236}">
                <a16:creationId xmlns:a16="http://schemas.microsoft.com/office/drawing/2014/main" id="{10787F23-6FA3-AE07-82FE-2269480D521A}"/>
              </a:ext>
            </a:extLst>
          </p:cNvPr>
          <p:cNvSpPr/>
          <p:nvPr/>
        </p:nvSpPr>
        <p:spPr>
          <a:xfrm>
            <a:off x="4084248" y="4286167"/>
            <a:ext cx="5107022" cy="374791"/>
          </a:xfrm>
          <a:prstGeom prst="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287306023"/>
      </p:ext>
    </p:extLst>
  </p:cSld>
  <p:clrMapOvr>
    <a:masterClrMapping/>
  </p:clrMapOvr>
</p:sld>
</file>

<file path=ppt/slides/slide3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403799" y="4129088"/>
            <a:ext cx="4425562" cy="160567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Assumption of independent observations </a:t>
            </a:r>
          </a:p>
          <a:p>
            <a:pPr algn="ctr"/>
            <a:r>
              <a:rPr lang="en-US" sz="2800" dirty="0"/>
              <a:t>1 &lt; DW value &lt; +3</a:t>
            </a:r>
          </a:p>
          <a:p>
            <a:pPr algn="ctr"/>
            <a:endParaRPr lang="en-US" sz="2800" dirty="0"/>
          </a:p>
        </p:txBody>
      </p:sp>
      <p:pic>
        <p:nvPicPr>
          <p:cNvPr id="9" name="Picture 8">
            <a:extLst>
              <a:ext uri="{FF2B5EF4-FFF2-40B4-BE49-F238E27FC236}">
                <a16:creationId xmlns:a16="http://schemas.microsoft.com/office/drawing/2014/main" id="{58E57D38-5063-3B1B-59AE-3F514C3CAFE3}"/>
              </a:ext>
            </a:extLst>
          </p:cNvPr>
          <p:cNvPicPr>
            <a:picLocks noChangeAspect="1"/>
          </p:cNvPicPr>
          <p:nvPr/>
        </p:nvPicPr>
        <p:blipFill>
          <a:blip r:embed="rId5"/>
          <a:stretch>
            <a:fillRect/>
          </a:stretch>
        </p:blipFill>
        <p:spPr>
          <a:xfrm>
            <a:off x="3536207" y="1981963"/>
            <a:ext cx="7295719" cy="1957388"/>
          </a:xfrm>
          <a:prstGeom prst="rect">
            <a:avLst/>
          </a:prstGeom>
        </p:spPr>
      </p:pic>
      <p:sp>
        <p:nvSpPr>
          <p:cNvPr id="14" name="Rectangle 13">
            <a:extLst>
              <a:ext uri="{FF2B5EF4-FFF2-40B4-BE49-F238E27FC236}">
                <a16:creationId xmlns:a16="http://schemas.microsoft.com/office/drawing/2014/main" id="{10787F23-6FA3-AE07-82FE-2269480D521A}"/>
              </a:ext>
            </a:extLst>
          </p:cNvPr>
          <p:cNvSpPr/>
          <p:nvPr/>
        </p:nvSpPr>
        <p:spPr>
          <a:xfrm>
            <a:off x="9186863" y="2243054"/>
            <a:ext cx="2114550" cy="1185946"/>
          </a:xfrm>
          <a:prstGeom prst="rect">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E53A347F-8FDB-2799-5BB7-1CA3C4EFE922}"/>
              </a:ext>
            </a:extLst>
          </p:cNvPr>
          <p:cNvCxnSpPr/>
          <p:nvPr/>
        </p:nvCxnSpPr>
        <p:spPr>
          <a:xfrm flipV="1">
            <a:off x="5152445" y="3571875"/>
            <a:ext cx="4684499" cy="11572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0015666"/>
      </p:ext>
    </p:extLst>
  </p:cSld>
  <p:clrMapOvr>
    <a:masterClrMapping/>
  </p:clrMapOvr>
</p:sld>
</file>

<file path=ppt/slides/slide3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419100" y="1807285"/>
            <a:ext cx="4425562" cy="87153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Assumption of Normality  : QQ Plot  : along 45%</a:t>
            </a:r>
          </a:p>
        </p:txBody>
      </p:sp>
      <p:cxnSp>
        <p:nvCxnSpPr>
          <p:cNvPr id="12" name="Straight Arrow Connector 11">
            <a:extLst>
              <a:ext uri="{FF2B5EF4-FFF2-40B4-BE49-F238E27FC236}">
                <a16:creationId xmlns:a16="http://schemas.microsoft.com/office/drawing/2014/main" id="{E53A347F-8FDB-2799-5BB7-1CA3C4EFE922}"/>
              </a:ext>
            </a:extLst>
          </p:cNvPr>
          <p:cNvCxnSpPr>
            <a:cxnSpLocks/>
          </p:cNvCxnSpPr>
          <p:nvPr/>
        </p:nvCxnSpPr>
        <p:spPr>
          <a:xfrm>
            <a:off x="2093119" y="2795419"/>
            <a:ext cx="3464719" cy="74981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BAB14BCE-0A11-85A5-9844-0B361C2B4257}"/>
              </a:ext>
            </a:extLst>
          </p:cNvPr>
          <p:cNvPicPr>
            <a:picLocks noChangeAspect="1"/>
          </p:cNvPicPr>
          <p:nvPr/>
        </p:nvPicPr>
        <p:blipFill>
          <a:blip r:embed="rId5"/>
          <a:stretch>
            <a:fillRect/>
          </a:stretch>
        </p:blipFill>
        <p:spPr>
          <a:xfrm>
            <a:off x="5347387" y="1445418"/>
            <a:ext cx="6727614" cy="3967163"/>
          </a:xfrm>
          <a:prstGeom prst="rect">
            <a:avLst/>
          </a:prstGeom>
        </p:spPr>
      </p:pic>
    </p:spTree>
    <p:extLst>
      <p:ext uri="{BB962C8B-B14F-4D97-AF65-F5344CB8AC3E}">
        <p14:creationId xmlns:p14="http://schemas.microsoft.com/office/powerpoint/2010/main" val="3329748857"/>
      </p:ext>
    </p:extLst>
  </p:cSld>
  <p:clrMapOvr>
    <a:masterClrMapping/>
  </p:clrMapOvr>
</p:sld>
</file>

<file path=ppt/slides/slide3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838200" y="365125"/>
            <a:ext cx="4425563" cy="1325563"/>
          </a:xfrm>
        </p:spPr>
        <p:txBody>
          <a:bodyPr/>
          <a:lstStyle/>
          <a:p>
            <a:r>
              <a:rPr lang="en-GB" altLang="en-US" b="1" dirty="0">
                <a:solidFill>
                  <a:schemeClr val="accent5">
                    <a:lumMod val="50000"/>
                  </a:schemeClr>
                </a:solidFill>
              </a:rPr>
              <a:t>Simple Regression</a:t>
            </a:r>
            <a:endParaRPr lang="en-GB" dirty="0"/>
          </a:p>
        </p:txBody>
      </p:sp>
      <p:grpSp>
        <p:nvGrpSpPr>
          <p:cNvPr id="4" name="Group 3">
            <a:extLst>
              <a:ext uri="{FF2B5EF4-FFF2-40B4-BE49-F238E27FC236}">
                <a16:creationId xmlns:a16="http://schemas.microsoft.com/office/drawing/2014/main" id="{E602F4C5-9ADF-2B92-E8B6-D0532145BFB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B0E200-E806-18A1-8E7B-DD94E77882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B3C769D-90B2-35EF-1E5B-7CB07BF69F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D0962A-AA24-3A3A-7093-E50CA9F91E8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5AB49C6-27CD-FAD1-75E0-32736AC7CE0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BA2290AA-4E1A-FA76-CBF3-ED37B0188905}"/>
              </a:ext>
            </a:extLst>
          </p:cNvPr>
          <p:cNvSpPr/>
          <p:nvPr/>
        </p:nvSpPr>
        <p:spPr>
          <a:xfrm>
            <a:off x="419100" y="1807285"/>
            <a:ext cx="4425562" cy="87153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Correlations</a:t>
            </a:r>
          </a:p>
        </p:txBody>
      </p:sp>
      <p:pic>
        <p:nvPicPr>
          <p:cNvPr id="14" name="Picture 13">
            <a:extLst>
              <a:ext uri="{FF2B5EF4-FFF2-40B4-BE49-F238E27FC236}">
                <a16:creationId xmlns:a16="http://schemas.microsoft.com/office/drawing/2014/main" id="{ABBF3782-6334-8E0F-0013-BA0AF0812322}"/>
              </a:ext>
            </a:extLst>
          </p:cNvPr>
          <p:cNvPicPr>
            <a:picLocks noChangeAspect="1"/>
          </p:cNvPicPr>
          <p:nvPr/>
        </p:nvPicPr>
        <p:blipFill>
          <a:blip r:embed="rId5"/>
          <a:stretch>
            <a:fillRect/>
          </a:stretch>
        </p:blipFill>
        <p:spPr>
          <a:xfrm>
            <a:off x="2807494" y="3120648"/>
            <a:ext cx="7315200" cy="2415396"/>
          </a:xfrm>
          <a:prstGeom prst="rect">
            <a:avLst/>
          </a:prstGeom>
        </p:spPr>
      </p:pic>
    </p:spTree>
    <p:extLst>
      <p:ext uri="{BB962C8B-B14F-4D97-AF65-F5344CB8AC3E}">
        <p14:creationId xmlns:p14="http://schemas.microsoft.com/office/powerpoint/2010/main" val="3531287908"/>
      </p:ext>
    </p:extLst>
  </p:cSld>
  <p:clrMapOvr>
    <a:masterClrMapping/>
  </p:clrMapOvr>
</p:sld>
</file>

<file path=ppt/slides/slide3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1198181" y="560881"/>
            <a:ext cx="9795638" cy="1114380"/>
          </a:xfrm>
        </p:spPr>
        <p:txBody>
          <a:bodyPr vert="horz" lIns="91440" tIns="45720" rIns="91440" bIns="45720" rtlCol="0" anchor="b">
            <a:normAutofit/>
          </a:bodyPr>
          <a:lstStyle/>
          <a:p>
            <a:pPr algn="ctr"/>
            <a:r>
              <a:rPr lang="en-US" altLang="en-US" sz="5200" b="1"/>
              <a:t>Simple Regression</a:t>
            </a:r>
            <a:endParaRPr lang="en-US" sz="5200"/>
          </a:p>
        </p:txBody>
      </p:sp>
      <p:sp>
        <p:nvSpPr>
          <p:cNvPr id="11" name="Rectangle: Rounded Corners 10">
            <a:extLst>
              <a:ext uri="{FF2B5EF4-FFF2-40B4-BE49-F238E27FC236}">
                <a16:creationId xmlns:a16="http://schemas.microsoft.com/office/drawing/2014/main" id="{BA2290AA-4E1A-FA76-CBF3-ED37B0188905}"/>
              </a:ext>
            </a:extLst>
          </p:cNvPr>
          <p:cNvSpPr/>
          <p:nvPr/>
        </p:nvSpPr>
        <p:spPr>
          <a:xfrm>
            <a:off x="1198181" y="1839595"/>
            <a:ext cx="9795638" cy="943119"/>
          </a:xfrm>
          <a:prstGeom prst="round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p>
            <a:pPr algn="ctr">
              <a:lnSpc>
                <a:spcPct val="90000"/>
              </a:lnSpc>
              <a:spcBef>
                <a:spcPts val="1000"/>
              </a:spcBef>
            </a:pPr>
            <a:r>
              <a:rPr lang="en-US" sz="2400">
                <a:solidFill>
                  <a:schemeClr val="tx1"/>
                </a:solidFill>
              </a:rPr>
              <a:t>Correlations</a:t>
            </a:r>
          </a:p>
        </p:txBody>
      </p:sp>
      <p:pic>
        <p:nvPicPr>
          <p:cNvPr id="9" name="Picture 8">
            <a:extLst>
              <a:ext uri="{FF2B5EF4-FFF2-40B4-BE49-F238E27FC236}">
                <a16:creationId xmlns:a16="http://schemas.microsoft.com/office/drawing/2014/main" id="{BA1961F1-4B57-09B4-A926-1605D45EE106}"/>
              </a:ext>
            </a:extLst>
          </p:cNvPr>
          <p:cNvPicPr>
            <a:picLocks noChangeAspect="1"/>
          </p:cNvPicPr>
          <p:nvPr/>
        </p:nvPicPr>
        <p:blipFill>
          <a:blip r:embed="rId2"/>
          <a:stretch>
            <a:fillRect/>
          </a:stretch>
        </p:blipFill>
        <p:spPr>
          <a:xfrm>
            <a:off x="-111692" y="1936596"/>
            <a:ext cx="12206760" cy="2721130"/>
          </a:xfrm>
          <a:prstGeom prst="rect">
            <a:avLst/>
          </a:prstGeom>
        </p:spPr>
      </p:pic>
      <p:grpSp>
        <p:nvGrpSpPr>
          <p:cNvPr id="10" name="Group 9">
            <a:extLst>
              <a:ext uri="{FF2B5EF4-FFF2-40B4-BE49-F238E27FC236}">
                <a16:creationId xmlns:a16="http://schemas.microsoft.com/office/drawing/2014/main" id="{4DE7C40B-6FFC-3B9D-B419-9101637DA70E}"/>
              </a:ext>
            </a:extLst>
          </p:cNvPr>
          <p:cNvGrpSpPr/>
          <p:nvPr/>
        </p:nvGrpSpPr>
        <p:grpSpPr>
          <a:xfrm>
            <a:off x="0" y="6188015"/>
            <a:ext cx="12192000" cy="669986"/>
            <a:chOff x="0" y="5578608"/>
            <a:chExt cx="12192000" cy="1279393"/>
          </a:xfrm>
        </p:grpSpPr>
        <p:pic>
          <p:nvPicPr>
            <p:cNvPr id="12" name="Picture 11">
              <a:extLst>
                <a:ext uri="{FF2B5EF4-FFF2-40B4-BE49-F238E27FC236}">
                  <a16:creationId xmlns:a16="http://schemas.microsoft.com/office/drawing/2014/main" id="{86858B7A-486C-531D-9637-CA2838A8D22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13" name="Group 12">
              <a:extLst>
                <a:ext uri="{FF2B5EF4-FFF2-40B4-BE49-F238E27FC236}">
                  <a16:creationId xmlns:a16="http://schemas.microsoft.com/office/drawing/2014/main" id="{FCDA2A0A-41D5-B77C-4577-C52CA1152582}"/>
                </a:ext>
              </a:extLst>
            </p:cNvPr>
            <p:cNvGrpSpPr/>
            <p:nvPr/>
          </p:nvGrpSpPr>
          <p:grpSpPr>
            <a:xfrm>
              <a:off x="0" y="5578608"/>
              <a:ext cx="9471852" cy="1279393"/>
              <a:chOff x="0" y="5578608"/>
              <a:chExt cx="9471852" cy="1279393"/>
            </a:xfrm>
          </p:grpSpPr>
          <p:pic>
            <p:nvPicPr>
              <p:cNvPr id="15" name="Picture 14">
                <a:extLst>
                  <a:ext uri="{FF2B5EF4-FFF2-40B4-BE49-F238E27FC236}">
                    <a16:creationId xmlns:a16="http://schemas.microsoft.com/office/drawing/2014/main" id="{49DF1B22-BE78-07A6-B767-6ED217024F8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17" name="Picture 16">
                <a:extLst>
                  <a:ext uri="{FF2B5EF4-FFF2-40B4-BE49-F238E27FC236}">
                    <a16:creationId xmlns:a16="http://schemas.microsoft.com/office/drawing/2014/main" id="{CFF402E8-63A2-BD8A-BC6B-5905BD01BCF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
        <p:nvSpPr>
          <p:cNvPr id="18" name="Rectangle 17">
            <a:extLst>
              <a:ext uri="{FF2B5EF4-FFF2-40B4-BE49-F238E27FC236}">
                <a16:creationId xmlns:a16="http://schemas.microsoft.com/office/drawing/2014/main" id="{C40354B0-F773-5766-71BD-9C8EBDB4C82D}"/>
              </a:ext>
            </a:extLst>
          </p:cNvPr>
          <p:cNvSpPr/>
          <p:nvPr/>
        </p:nvSpPr>
        <p:spPr>
          <a:xfrm>
            <a:off x="4951379" y="1907293"/>
            <a:ext cx="1741251" cy="256342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a:extLst>
              <a:ext uri="{FF2B5EF4-FFF2-40B4-BE49-F238E27FC236}">
                <a16:creationId xmlns:a16="http://schemas.microsoft.com/office/drawing/2014/main" id="{740DD061-68E2-FBE3-F852-249E8E9B3ABA}"/>
              </a:ext>
            </a:extLst>
          </p:cNvPr>
          <p:cNvCxnSpPr/>
          <p:nvPr/>
        </p:nvCxnSpPr>
        <p:spPr>
          <a:xfrm flipV="1">
            <a:off x="2843213" y="4736306"/>
            <a:ext cx="2420550" cy="7715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6B3FFED9-36F1-4EBB-C2CA-4064BA20E8B5}"/>
              </a:ext>
            </a:extLst>
          </p:cNvPr>
          <p:cNvSpPr/>
          <p:nvPr/>
        </p:nvSpPr>
        <p:spPr>
          <a:xfrm>
            <a:off x="1928813" y="5443538"/>
            <a:ext cx="3022566"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.643 positively correlated between salary and job sat.</a:t>
            </a:r>
            <a:endParaRPr lang="en-GB" dirty="0"/>
          </a:p>
        </p:txBody>
      </p:sp>
    </p:spTree>
    <p:extLst>
      <p:ext uri="{BB962C8B-B14F-4D97-AF65-F5344CB8AC3E}">
        <p14:creationId xmlns:p14="http://schemas.microsoft.com/office/powerpoint/2010/main" val="32870688"/>
      </p:ext>
    </p:extLst>
  </p:cSld>
  <p:clrMapOvr>
    <a:masterClrMapping/>
  </p:clrMapOvr>
</p:sld>
</file>

<file path=ppt/slides/slide3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4D82D-6DF4-F9AA-A51E-006308625255}"/>
              </a:ext>
            </a:extLst>
          </p:cNvPr>
          <p:cNvSpPr>
            <a:spLocks noGrp="1"/>
          </p:cNvSpPr>
          <p:nvPr>
            <p:ph type="title"/>
          </p:nvPr>
        </p:nvSpPr>
        <p:spPr>
          <a:xfrm>
            <a:off x="1198181" y="560881"/>
            <a:ext cx="9795638" cy="1114380"/>
          </a:xfrm>
        </p:spPr>
        <p:txBody>
          <a:bodyPr vert="horz" lIns="91440" tIns="45720" rIns="91440" bIns="45720" rtlCol="0" anchor="b">
            <a:normAutofit/>
          </a:bodyPr>
          <a:lstStyle/>
          <a:p>
            <a:pPr algn="ctr"/>
            <a:r>
              <a:rPr lang="en-US" altLang="en-US" sz="5200" b="1"/>
              <a:t>Simple Regression</a:t>
            </a:r>
            <a:endParaRPr lang="en-US" sz="5200"/>
          </a:p>
        </p:txBody>
      </p:sp>
      <p:grpSp>
        <p:nvGrpSpPr>
          <p:cNvPr id="10" name="Group 9">
            <a:extLst>
              <a:ext uri="{FF2B5EF4-FFF2-40B4-BE49-F238E27FC236}">
                <a16:creationId xmlns:a16="http://schemas.microsoft.com/office/drawing/2014/main" id="{4DE7C40B-6FFC-3B9D-B419-9101637DA70E}"/>
              </a:ext>
            </a:extLst>
          </p:cNvPr>
          <p:cNvGrpSpPr/>
          <p:nvPr/>
        </p:nvGrpSpPr>
        <p:grpSpPr>
          <a:xfrm>
            <a:off x="0" y="6188015"/>
            <a:ext cx="12192000" cy="669986"/>
            <a:chOff x="0" y="5578608"/>
            <a:chExt cx="12192000" cy="1279393"/>
          </a:xfrm>
        </p:grpSpPr>
        <p:pic>
          <p:nvPicPr>
            <p:cNvPr id="12" name="Picture 11">
              <a:extLst>
                <a:ext uri="{FF2B5EF4-FFF2-40B4-BE49-F238E27FC236}">
                  <a16:creationId xmlns:a16="http://schemas.microsoft.com/office/drawing/2014/main" id="{86858B7A-486C-531D-9637-CA2838A8D22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13" name="Group 12">
              <a:extLst>
                <a:ext uri="{FF2B5EF4-FFF2-40B4-BE49-F238E27FC236}">
                  <a16:creationId xmlns:a16="http://schemas.microsoft.com/office/drawing/2014/main" id="{FCDA2A0A-41D5-B77C-4577-C52CA1152582}"/>
                </a:ext>
              </a:extLst>
            </p:cNvPr>
            <p:cNvGrpSpPr/>
            <p:nvPr/>
          </p:nvGrpSpPr>
          <p:grpSpPr>
            <a:xfrm>
              <a:off x="0" y="5578608"/>
              <a:ext cx="9471852" cy="1279393"/>
              <a:chOff x="0" y="5578608"/>
              <a:chExt cx="9471852" cy="1279393"/>
            </a:xfrm>
          </p:grpSpPr>
          <p:pic>
            <p:nvPicPr>
              <p:cNvPr id="15" name="Picture 14">
                <a:extLst>
                  <a:ext uri="{FF2B5EF4-FFF2-40B4-BE49-F238E27FC236}">
                    <a16:creationId xmlns:a16="http://schemas.microsoft.com/office/drawing/2014/main" id="{49DF1B22-BE78-07A6-B767-6ED217024F8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7" name="Picture 16">
                <a:extLst>
                  <a:ext uri="{FF2B5EF4-FFF2-40B4-BE49-F238E27FC236}">
                    <a16:creationId xmlns:a16="http://schemas.microsoft.com/office/drawing/2014/main" id="{CFF402E8-63A2-BD8A-BC6B-5905BD01BCF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Rectangle: Rounded Corners 2">
            <a:extLst>
              <a:ext uri="{FF2B5EF4-FFF2-40B4-BE49-F238E27FC236}">
                <a16:creationId xmlns:a16="http://schemas.microsoft.com/office/drawing/2014/main" id="{0E1A962E-FCE1-A59B-421F-E33CA92C575D}"/>
              </a:ext>
            </a:extLst>
          </p:cNvPr>
          <p:cNvSpPr/>
          <p:nvPr/>
        </p:nvSpPr>
        <p:spPr>
          <a:xfrm>
            <a:off x="1064418" y="2143125"/>
            <a:ext cx="9644063" cy="235743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Predictor of salary and Job satisfaction</a:t>
            </a:r>
          </a:p>
          <a:p>
            <a:pPr algn="ctr"/>
            <a:r>
              <a:rPr lang="en-US" dirty="0"/>
              <a:t> </a:t>
            </a:r>
            <a:r>
              <a:rPr lang="en-US" sz="4800" dirty="0" err="1"/>
              <a:t>Y</a:t>
            </a:r>
            <a:r>
              <a:rPr lang="en-US" sz="2800" dirty="0" err="1"/>
              <a:t>js</a:t>
            </a:r>
            <a:r>
              <a:rPr lang="en-US" sz="4800" dirty="0"/>
              <a:t> =  = -.694 + </a:t>
            </a:r>
            <a:r>
              <a:rPr lang="en-US" sz="4800" dirty="0" err="1"/>
              <a:t>X</a:t>
            </a:r>
            <a:r>
              <a:rPr lang="en-US" sz="2800" dirty="0" err="1"/>
              <a:t>s</a:t>
            </a:r>
            <a:endParaRPr lang="en-US" sz="2800" dirty="0"/>
          </a:p>
        </p:txBody>
      </p:sp>
    </p:spTree>
    <p:extLst>
      <p:ext uri="{BB962C8B-B14F-4D97-AF65-F5344CB8AC3E}">
        <p14:creationId xmlns:p14="http://schemas.microsoft.com/office/powerpoint/2010/main" val="3677856744"/>
      </p:ext>
    </p:extLst>
  </p:cSld>
  <p:clrMapOvr>
    <a:masterClrMapping/>
  </p:clrMapOvr>
</p:sld>
</file>

<file path=ppt/slides/slide3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8205" y="259248"/>
            <a:ext cx="4104456" cy="627405"/>
          </a:xfrm>
        </p:spPr>
        <p:txBody>
          <a:bodyPr>
            <a:normAutofit fontScale="90000"/>
          </a:bodyPr>
          <a:lstStyle/>
          <a:p>
            <a:r>
              <a:rPr lang="en-GB" dirty="0"/>
              <a:t>Interpreting results</a:t>
            </a:r>
          </a:p>
        </p:txBody>
      </p:sp>
      <p:sp>
        <p:nvSpPr>
          <p:cNvPr id="8" name="TextBox 7"/>
          <p:cNvSpPr txBox="1"/>
          <p:nvPr/>
        </p:nvSpPr>
        <p:spPr>
          <a:xfrm>
            <a:off x="593451" y="982176"/>
            <a:ext cx="10912245" cy="4893647"/>
          </a:xfrm>
          <a:prstGeom prst="rect">
            <a:avLst/>
          </a:prstGeom>
          <a:noFill/>
          <a:ln>
            <a:solidFill>
              <a:schemeClr val="bg2"/>
            </a:solidFill>
          </a:ln>
        </p:spPr>
        <p:txBody>
          <a:bodyPr wrap="square" rtlCol="0" anchor="ctr" anchorCtr="1">
            <a:spAutoFit/>
          </a:bodyPr>
          <a:lstStyle/>
          <a:p>
            <a:r>
              <a:rPr lang="en-GB" sz="2400" dirty="0" err="1"/>
              <a:t>Unstandardised</a:t>
            </a:r>
            <a:r>
              <a:rPr lang="en-GB" sz="2400" dirty="0"/>
              <a:t> Beta coefficients – the amount of units the dependant variable changes in relation to one unit change in the predictor variable. If multiple variables are used, this is calculated with other variables held constant. </a:t>
            </a:r>
            <a:r>
              <a:rPr lang="en-GB" sz="2400" dirty="0" err="1"/>
              <a:t>Unstandardised</a:t>
            </a:r>
            <a:r>
              <a:rPr lang="en-GB" sz="2400" dirty="0"/>
              <a:t> Beta coefficients have associated p values that indicate significance.</a:t>
            </a:r>
          </a:p>
          <a:p>
            <a:endParaRPr lang="en-GB" sz="2400" dirty="0"/>
          </a:p>
          <a:p>
            <a:r>
              <a:rPr lang="en-GB" sz="2400" dirty="0"/>
              <a:t>Standardised Beta coefficients – compares the strength of the effect of each individual independent variable to the dependent variable. The higher the absolute value of the </a:t>
            </a:r>
            <a:r>
              <a:rPr lang="en-GB" sz="2400" b="1" dirty="0"/>
              <a:t>beta coefficient</a:t>
            </a:r>
            <a:r>
              <a:rPr lang="en-GB" sz="2400" dirty="0"/>
              <a:t>, the stronger the effect. Standardised Beta coefficients have associated p values that indicate significance.</a:t>
            </a:r>
          </a:p>
          <a:p>
            <a:endParaRPr lang="en-GB" sz="2400" dirty="0"/>
          </a:p>
          <a:p>
            <a:r>
              <a:rPr lang="en-GB" sz="2400" dirty="0"/>
              <a:t>The t-statistic measures how many standard errors the coefficient is away from zero. Generally, any </a:t>
            </a:r>
            <a:r>
              <a:rPr lang="en-GB" sz="2400" b="1" dirty="0"/>
              <a:t>t</a:t>
            </a:r>
            <a:r>
              <a:rPr lang="en-GB" sz="2400" dirty="0"/>
              <a:t>-</a:t>
            </a:r>
            <a:r>
              <a:rPr lang="en-GB" sz="2400" b="1" dirty="0"/>
              <a:t>value</a:t>
            </a:r>
            <a:r>
              <a:rPr lang="en-GB" sz="2400" dirty="0"/>
              <a:t> greater than +2 or less than – 2 is acceptable. The higher the </a:t>
            </a:r>
            <a:r>
              <a:rPr lang="en-GB" sz="2400" b="1" dirty="0"/>
              <a:t>t</a:t>
            </a:r>
            <a:r>
              <a:rPr lang="en-GB" sz="2400" dirty="0"/>
              <a:t>-</a:t>
            </a:r>
            <a:r>
              <a:rPr lang="en-GB" sz="2400" b="1" dirty="0"/>
              <a:t>value</a:t>
            </a:r>
            <a:r>
              <a:rPr lang="en-GB" sz="2400" dirty="0"/>
              <a:t>, the greater the confidence that the coefficient as a predictor.</a:t>
            </a:r>
          </a:p>
        </p:txBody>
      </p:sp>
      <p:grpSp>
        <p:nvGrpSpPr>
          <p:cNvPr id="2" name="Group 1">
            <a:extLst>
              <a:ext uri="{FF2B5EF4-FFF2-40B4-BE49-F238E27FC236}">
                <a16:creationId xmlns:a16="http://schemas.microsoft.com/office/drawing/2014/main" id="{FBC66C9F-6CD7-FE73-A818-83E032500E1F}"/>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65089B22-6300-42FF-C315-3C2A18FDFC0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F6A8F68-F59D-03C4-C516-FEE984FE3D4E}"/>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C180B826-F905-34BB-E0C8-F4BC3205629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A6BE15B1-709F-5EA0-1B0E-358FD7FFBF7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77947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 – correlation coefficient. Shows the strength of the relationship in a model</a:t>
            </a:r>
          </a:p>
          <a:p>
            <a:r>
              <a:rPr lang="en-GB" dirty="0"/>
              <a:t>R –squared – shows the proportion of variance explained by the predictor variables</a:t>
            </a:r>
          </a:p>
          <a:p>
            <a:r>
              <a:rPr lang="en-GB" dirty="0"/>
              <a:t>Adjusted R square – adjusts the model for the number of terms(variables) and avoids ‘</a:t>
            </a:r>
            <a:r>
              <a:rPr lang="en-GB" dirty="0" err="1"/>
              <a:t>overfitting</a:t>
            </a:r>
            <a:r>
              <a:rPr lang="en-GB" dirty="0"/>
              <a:t>’ adding more and more predictor variables because the R square increases with more variables – but this does not mean that the model fit is really better!</a:t>
            </a:r>
          </a:p>
        </p:txBody>
      </p:sp>
      <p:sp>
        <p:nvSpPr>
          <p:cNvPr id="3" name="Title 2"/>
          <p:cNvSpPr>
            <a:spLocks noGrp="1"/>
          </p:cNvSpPr>
          <p:nvPr>
            <p:ph type="title"/>
          </p:nvPr>
        </p:nvSpPr>
        <p:spPr/>
        <p:txBody>
          <a:bodyPr/>
          <a:lstStyle/>
          <a:p>
            <a:r>
              <a:rPr lang="en-GB" dirty="0"/>
              <a:t>Model fit</a:t>
            </a:r>
          </a:p>
        </p:txBody>
      </p:sp>
      <p:grpSp>
        <p:nvGrpSpPr>
          <p:cNvPr id="4" name="Group 3">
            <a:extLst>
              <a:ext uri="{FF2B5EF4-FFF2-40B4-BE49-F238E27FC236}">
                <a16:creationId xmlns:a16="http://schemas.microsoft.com/office/drawing/2014/main" id="{40260230-9A3F-F073-5F0D-072E5BBCFD4C}"/>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CEEA36-0580-0A13-C88B-44B41F90A31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DA11923-8420-47C7-249C-438882BAC8F0}"/>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ECDD025-BCB0-A9E5-38E5-007F717F4A1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7830E29-E10C-CE9E-6004-485E37E1FA5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53423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15" name="AutoShape 6" descr="y=\alpha+ \beta x">
            <a:extLst>
              <a:ext uri="{FF2B5EF4-FFF2-40B4-BE49-F238E27FC236}">
                <a16:creationId xmlns:a16="http://schemas.microsoft.com/office/drawing/2014/main" id="{4A5AC39B-33C2-3225-D1A4-E74BA1EDA44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Content Placeholder 1">
            <a:extLst>
              <a:ext uri="{FF2B5EF4-FFF2-40B4-BE49-F238E27FC236}">
                <a16:creationId xmlns:a16="http://schemas.microsoft.com/office/drawing/2014/main" id="{3CF2D4E9-60D2-88AC-DF2C-DF8D3ED3EC43}"/>
              </a:ext>
            </a:extLst>
          </p:cNvPr>
          <p:cNvSpPr>
            <a:spLocks noGrp="1"/>
          </p:cNvSpPr>
          <p:nvPr>
            <p:ph idx="1"/>
          </p:nvPr>
        </p:nvSpPr>
        <p:spPr>
          <a:xfrm>
            <a:off x="838200" y="1825625"/>
            <a:ext cx="10515600" cy="1824831"/>
          </a:xfrm>
        </p:spPr>
        <p:txBody>
          <a:bodyPr>
            <a:normAutofit/>
          </a:bodyPr>
          <a:lstStyle/>
          <a:p>
            <a:pPr marL="0" indent="0">
              <a:buNone/>
            </a:pPr>
            <a:r>
              <a:rPr lang="en-US" sz="6000" dirty="0"/>
              <a:t>In-class activity</a:t>
            </a:r>
            <a:endParaRPr lang="en-GB" sz="6000" dirty="0"/>
          </a:p>
        </p:txBody>
      </p:sp>
    </p:spTree>
    <p:extLst>
      <p:ext uri="{BB962C8B-B14F-4D97-AF65-F5344CB8AC3E}">
        <p14:creationId xmlns:p14="http://schemas.microsoft.com/office/powerpoint/2010/main" val="2202255998"/>
      </p:ext>
    </p:extLst>
  </p:cSld>
  <p:clrMapOvr>
    <a:masterClrMapping/>
  </p:clrMapOvr>
</p:sld>
</file>

<file path=ppt/slides/slide3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715DF-F681-26FE-1B82-DA4C1B7857A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Wrap Up </a:t>
            </a:r>
          </a:p>
        </p:txBody>
      </p:sp>
      <p:pic>
        <p:nvPicPr>
          <p:cNvPr id="1026" name="Picture 2" descr="Wrap Up Images – Browse 209,486 Stock Photos, Vectors, and Video | Adobe  Stock">
            <a:extLst>
              <a:ext uri="{FF2B5EF4-FFF2-40B4-BE49-F238E27FC236}">
                <a16:creationId xmlns:a16="http://schemas.microsoft.com/office/drawing/2014/main" id="{FCF1B8AC-C20A-88A1-1D5B-70F90625CA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366" r="13407"/>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173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E6524E-41B2-0B88-21C1-374DE4E2F1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B33D88-F99F-6572-6C14-E3BA73A26CAD}"/>
              </a:ext>
            </a:extLst>
          </p:cNvPr>
          <p:cNvSpPr>
            <a:spLocks noGrp="1"/>
          </p:cNvSpPr>
          <p:nvPr>
            <p:ph type="title"/>
          </p:nvPr>
        </p:nvSpPr>
        <p:spPr>
          <a:xfrm>
            <a:off x="1383564" y="348865"/>
            <a:ext cx="9718111" cy="1576446"/>
          </a:xfrm>
        </p:spPr>
        <p:txBody>
          <a:bodyPr anchor="ctr">
            <a:normAutofit/>
          </a:bodyPr>
          <a:lstStyle/>
          <a:p>
            <a:pPr>
              <a:defRPr/>
            </a:pPr>
            <a:r>
              <a:rPr lang="en-GB" altLang="en-US" sz="4000" b="1" dirty="0">
                <a:solidFill>
                  <a:srgbClr val="FFFFFF"/>
                </a:solidFill>
              </a:rPr>
              <a:t>By the end of this session, you should be able to understand and conduct…</a:t>
            </a:r>
            <a:endParaRPr lang="en-GB" sz="4000" b="1" dirty="0">
              <a:solidFill>
                <a:srgbClr val="FFFFFF"/>
              </a:solidFill>
            </a:endParaRPr>
          </a:p>
        </p:txBody>
      </p:sp>
      <p:graphicFrame>
        <p:nvGraphicFramePr>
          <p:cNvPr id="14357" name="Content Placeholder 2">
            <a:extLst>
              <a:ext uri="{FF2B5EF4-FFF2-40B4-BE49-F238E27FC236}">
                <a16:creationId xmlns:a16="http://schemas.microsoft.com/office/drawing/2014/main" id="{4E3DC31F-81F5-380F-5D6B-25B9272E1ACF}"/>
              </a:ext>
            </a:extLst>
          </p:cNvPr>
          <p:cNvGraphicFramePr>
            <a:graphicFrameLocks noGrp="1"/>
          </p:cNvGraphicFramePr>
          <p:nvPr>
            <p:ph sz="quarter"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8215404"/>
      </p:ext>
    </p:extLst>
  </p:cSld>
  <p:clrMapOvr>
    <a:masterClrMapping/>
  </p:clrMapOvr>
</p:sld>
</file>

<file path=ppt/slides/slide3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82940-B192-B920-7D00-4845C7BC819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Q&amp;A</a:t>
            </a:r>
          </a:p>
        </p:txBody>
      </p:sp>
      <p:pic>
        <p:nvPicPr>
          <p:cNvPr id="4" name="Picture 3">
            <a:extLst>
              <a:ext uri="{FF2B5EF4-FFF2-40B4-BE49-F238E27FC236}">
                <a16:creationId xmlns:a16="http://schemas.microsoft.com/office/drawing/2014/main" id="{4173A5EF-F0AC-75F2-8363-409BC2BA6911}"/>
              </a:ext>
            </a:extLst>
          </p:cNvPr>
          <p:cNvPicPr>
            <a:picLocks noChangeAspect="1"/>
          </p:cNvPicPr>
          <p:nvPr/>
        </p:nvPicPr>
        <p:blipFill>
          <a:blip r:embed="rId2"/>
          <a:srcRect l="17082" r="22988"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10691861"/>
      </p:ext>
    </p:extLst>
  </p:cSld>
  <p:clrMapOvr>
    <a:masterClrMapping/>
  </p:clrMapOvr>
</p:sld>
</file>

<file path=ppt/slides/slide3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F691A-480B-C41A-4FBD-132F2BC04347}"/>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endParaRPr lang="en-US" sz="3200" dirty="0"/>
          </a:p>
        </p:txBody>
      </p:sp>
      <p:pic>
        <p:nvPicPr>
          <p:cNvPr id="5" name="Picture 4">
            <a:extLst>
              <a:ext uri="{FF2B5EF4-FFF2-40B4-BE49-F238E27FC236}">
                <a16:creationId xmlns:a16="http://schemas.microsoft.com/office/drawing/2014/main" id="{3E876CEC-EF50-CF33-D2F0-8E84A6DF9A7B}"/>
              </a:ext>
            </a:extLst>
          </p:cNvPr>
          <p:cNvPicPr>
            <a:picLocks noChangeAspect="1"/>
          </p:cNvPicPr>
          <p:nvPr/>
        </p:nvPicPr>
        <p:blipFill>
          <a:blip r:embed="rId2"/>
          <a:srcRect r="1" b="392"/>
          <a:stretch>
            <a:fillRect/>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20029601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47285E-FDAC-1AF5-29B0-83CE35A3F973}"/>
              </a:ext>
            </a:extLst>
          </p:cNvPr>
          <p:cNvSpPr>
            <a:spLocks noGrp="1"/>
          </p:cNvSpPr>
          <p:nvPr>
            <p:ph type="title"/>
          </p:nvPr>
        </p:nvSpPr>
        <p:spPr>
          <a:xfrm>
            <a:off x="1155556" y="4549143"/>
            <a:ext cx="4284417" cy="1663496"/>
          </a:xfrm>
        </p:spPr>
        <p:txBody>
          <a:bodyPr vert="horz" lIns="91440" tIns="45720" rIns="91440" bIns="45720" rtlCol="0" anchor="t">
            <a:normAutofit/>
          </a:bodyPr>
          <a:lstStyle/>
          <a:p>
            <a:r>
              <a:rPr lang="en-US" sz="4800" dirty="0">
                <a:solidFill>
                  <a:schemeClr val="bg1"/>
                </a:solidFill>
              </a:rPr>
              <a:t>Scholarly Activities </a:t>
            </a:r>
          </a:p>
        </p:txBody>
      </p:sp>
      <p:sp>
        <p:nvSpPr>
          <p:cNvPr id="17" name="Rectangle 1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93FAD7D-0391-C6C8-8B0D-C6E59BA506B0}"/>
              </a:ext>
            </a:extLst>
          </p:cNvPr>
          <p:cNvPicPr>
            <a:picLocks noChangeAspect="1"/>
          </p:cNvPicPr>
          <p:nvPr/>
        </p:nvPicPr>
        <p:blipFill>
          <a:blip r:embed="rId2"/>
          <a:srcRect t="4652" r="1" b="18735"/>
          <a:stretch>
            <a:fillRect/>
          </a:stretch>
        </p:blipFill>
        <p:spPr>
          <a:xfrm>
            <a:off x="1155556" y="637762"/>
            <a:ext cx="9889765" cy="3579308"/>
          </a:xfrm>
          <a:prstGeom prst="rect">
            <a:avLst/>
          </a:prstGeom>
        </p:spPr>
      </p:pic>
      <p:sp>
        <p:nvSpPr>
          <p:cNvPr id="18" name="Rectangle 17">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420"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7826625"/>
      </p:ext>
    </p:extLst>
  </p:cSld>
  <p:clrMapOvr>
    <a:masterClrMapping/>
  </p:clrMapOvr>
</p:sld>
</file>

<file path=ppt/slides/slide3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A25E025-6855-540E-78B4-80FBF2488CE6}"/>
              </a:ext>
            </a:extLst>
          </p:cNvPr>
          <p:cNvPicPr>
            <a:picLocks noGrp="1" noChangeAspect="1"/>
          </p:cNvPicPr>
          <p:nvPr>
            <p:ph idx="1"/>
          </p:nvPr>
        </p:nvPicPr>
        <p:blipFill>
          <a:blip r:embed="rId2"/>
          <a:stretch>
            <a:fillRect/>
          </a:stretch>
        </p:blipFill>
        <p:spPr>
          <a:xfrm>
            <a:off x="4885518" y="997034"/>
            <a:ext cx="7066930"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3C8E6CC-BEA3-5DD0-8ABD-4B55C387F8A2}"/>
              </a:ext>
            </a:extLst>
          </p:cNvPr>
          <p:cNvSpPr txBox="1"/>
          <p:nvPr/>
        </p:nvSpPr>
        <p:spPr>
          <a:xfrm>
            <a:off x="438310" y="1946866"/>
            <a:ext cx="4363728" cy="2308324"/>
          </a:xfrm>
          <a:prstGeom prst="rect">
            <a:avLst/>
          </a:prstGeom>
          <a:noFill/>
        </p:spPr>
        <p:txBody>
          <a:bodyPr wrap="square">
            <a:spAutoFit/>
          </a:bodyPr>
          <a:lstStyle/>
          <a:p>
            <a:r>
              <a:rPr lang="en-US" sz="3600" dirty="0"/>
              <a:t>29th – 30th  July, 2026</a:t>
            </a:r>
          </a:p>
          <a:p>
            <a:endParaRPr lang="en-US" sz="3600" dirty="0"/>
          </a:p>
          <a:p>
            <a:r>
              <a:rPr lang="en-US" sz="3600" dirty="0"/>
              <a:t>Carmarthen</a:t>
            </a:r>
          </a:p>
          <a:p>
            <a:endParaRPr lang="en-US" dirty="0"/>
          </a:p>
          <a:p>
            <a:r>
              <a:rPr lang="en-US" dirty="0"/>
              <a:t> </a:t>
            </a:r>
            <a:endParaRPr lang="en-GB" dirty="0"/>
          </a:p>
        </p:txBody>
      </p:sp>
      <p:sp>
        <p:nvSpPr>
          <p:cNvPr id="9" name="TextBox 8">
            <a:extLst>
              <a:ext uri="{FF2B5EF4-FFF2-40B4-BE49-F238E27FC236}">
                <a16:creationId xmlns:a16="http://schemas.microsoft.com/office/drawing/2014/main" id="{C2590E06-9E20-9B95-21AF-129FBC55FEDC}"/>
              </a:ext>
            </a:extLst>
          </p:cNvPr>
          <p:cNvSpPr txBox="1"/>
          <p:nvPr/>
        </p:nvSpPr>
        <p:spPr>
          <a:xfrm>
            <a:off x="2146540" y="434824"/>
            <a:ext cx="6098874" cy="1077218"/>
          </a:xfrm>
          <a:prstGeom prst="rect">
            <a:avLst/>
          </a:prstGeom>
          <a:noFill/>
        </p:spPr>
        <p:txBody>
          <a:bodyPr wrap="square">
            <a:spAutoFit/>
          </a:bodyPr>
          <a:lstStyle/>
          <a:p>
            <a:r>
              <a:rPr lang="en-US" sz="3200" dirty="0"/>
              <a:t>The Doctoral College Student Conference</a:t>
            </a:r>
          </a:p>
        </p:txBody>
      </p:sp>
      <p:sp>
        <p:nvSpPr>
          <p:cNvPr id="13" name="TextBox 12">
            <a:extLst>
              <a:ext uri="{FF2B5EF4-FFF2-40B4-BE49-F238E27FC236}">
                <a16:creationId xmlns:a16="http://schemas.microsoft.com/office/drawing/2014/main" id="{0D6912F3-605C-6EDD-56BF-E33207A2D6B8}"/>
              </a:ext>
            </a:extLst>
          </p:cNvPr>
          <p:cNvSpPr txBox="1"/>
          <p:nvPr/>
        </p:nvSpPr>
        <p:spPr>
          <a:xfrm>
            <a:off x="579777" y="6211669"/>
            <a:ext cx="7707331" cy="369332"/>
          </a:xfrm>
          <a:prstGeom prst="rect">
            <a:avLst/>
          </a:prstGeom>
          <a:noFill/>
        </p:spPr>
        <p:txBody>
          <a:bodyPr wrap="square">
            <a:spAutoFit/>
          </a:bodyPr>
          <a:lstStyle/>
          <a:p>
            <a:r>
              <a:rPr lang="en-US" dirty="0">
                <a:hlinkClick r:id="rId3"/>
              </a:rPr>
              <a:t>The Doctoral College Student Conference – Doctoral College at UWTSD</a:t>
            </a:r>
            <a:endParaRPr lang="en-GB" dirty="0"/>
          </a:p>
        </p:txBody>
      </p:sp>
    </p:spTree>
    <p:extLst>
      <p:ext uri="{BB962C8B-B14F-4D97-AF65-F5344CB8AC3E}">
        <p14:creationId xmlns:p14="http://schemas.microsoft.com/office/powerpoint/2010/main" val="3766874697"/>
      </p:ext>
    </p:extLst>
  </p:cSld>
  <p:clrMapOvr>
    <a:masterClrMapping/>
  </p:clrMapOvr>
</p:sld>
</file>

<file path=ppt/slides/slide3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C80AD-D973-6D41-91AE-881828BE4DF9}"/>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kern="1200">
                <a:solidFill>
                  <a:schemeClr val="tx1">
                    <a:lumMod val="85000"/>
                    <a:lumOff val="15000"/>
                  </a:schemeClr>
                </a:solidFill>
                <a:latin typeface="+mj-lt"/>
                <a:ea typeface="+mj-ea"/>
                <a:cs typeface="+mj-cs"/>
              </a:rPr>
              <a:t>Scholarly Activities – Publication</a:t>
            </a:r>
          </a:p>
        </p:txBody>
      </p:sp>
      <p:pic>
        <p:nvPicPr>
          <p:cNvPr id="7" name="Picture 6">
            <a:extLst>
              <a:ext uri="{FF2B5EF4-FFF2-40B4-BE49-F238E27FC236}">
                <a16:creationId xmlns:a16="http://schemas.microsoft.com/office/drawing/2014/main" id="{F3EBE53E-136D-ABCF-863C-60E4A7843DD6}"/>
              </a:ext>
            </a:extLst>
          </p:cNvPr>
          <p:cNvPicPr>
            <a:picLocks noChangeAspect="1"/>
          </p:cNvPicPr>
          <p:nvPr/>
        </p:nvPicPr>
        <p:blipFill>
          <a:blip r:embed="rId2"/>
          <a:stretch>
            <a:fillRect/>
          </a:stretch>
        </p:blipFill>
        <p:spPr>
          <a:xfrm>
            <a:off x="623087" y="648698"/>
            <a:ext cx="10945825" cy="4086043"/>
          </a:xfrm>
          <a:prstGeom prst="rect">
            <a:avLst/>
          </a:prstGeom>
        </p:spPr>
      </p:pic>
    </p:spTree>
    <p:extLst>
      <p:ext uri="{BB962C8B-B14F-4D97-AF65-F5344CB8AC3E}">
        <p14:creationId xmlns:p14="http://schemas.microsoft.com/office/powerpoint/2010/main" val="4022816494"/>
      </p:ext>
    </p:extLst>
  </p:cSld>
  <p:clrMapOvr>
    <a:masterClrMapping/>
  </p:clrMapOvr>
</p:sld>
</file>

<file path=ppt/slides/slide3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43E4BE-8002-FB67-D296-A29E85EB648C}"/>
              </a:ext>
            </a:extLst>
          </p:cNvPr>
          <p:cNvPicPr>
            <a:picLocks noChangeAspect="1"/>
          </p:cNvPicPr>
          <p:nvPr/>
        </p:nvPicPr>
        <p:blipFill>
          <a:blip r:embed="rId2"/>
          <a:srcRect t="11231" b="10644"/>
          <a:stretch>
            <a:fillRect/>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1C518-8D6C-7292-6102-2D04399771F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Scholarly Activities – Book chapter </a:t>
            </a:r>
          </a:p>
        </p:txBody>
      </p:sp>
      <p:cxnSp>
        <p:nvCxnSpPr>
          <p:cNvPr id="28" name="Straight Connector 2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616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E390D-AE22-B05E-E450-1BE693B7F00B}"/>
              </a:ext>
            </a:extLst>
          </p:cNvPr>
          <p:cNvSpPr>
            <a:spLocks noGrp="1"/>
          </p:cNvSpPr>
          <p:nvPr>
            <p:ph type="title"/>
          </p:nvPr>
        </p:nvSpPr>
        <p:spPr>
          <a:xfrm>
            <a:off x="200425" y="135206"/>
            <a:ext cx="10515600" cy="695272"/>
          </a:xfrm>
        </p:spPr>
        <p:txBody>
          <a:bodyPr/>
          <a:lstStyle/>
          <a:p>
            <a:r>
              <a:rPr lang="en-US" dirty="0"/>
              <a:t>Examples </a:t>
            </a:r>
            <a:endParaRPr lang="en-GB" dirty="0"/>
          </a:p>
        </p:txBody>
      </p:sp>
      <p:pic>
        <p:nvPicPr>
          <p:cNvPr id="5" name="Picture 4">
            <a:extLst>
              <a:ext uri="{FF2B5EF4-FFF2-40B4-BE49-F238E27FC236}">
                <a16:creationId xmlns:a16="http://schemas.microsoft.com/office/drawing/2014/main" id="{6BC73CE6-21B8-4357-8C26-5E617E5F0D18}"/>
              </a:ext>
            </a:extLst>
          </p:cNvPr>
          <p:cNvPicPr>
            <a:picLocks noChangeAspect="1"/>
          </p:cNvPicPr>
          <p:nvPr/>
        </p:nvPicPr>
        <p:blipFill>
          <a:blip r:embed="rId2"/>
          <a:stretch>
            <a:fillRect/>
          </a:stretch>
        </p:blipFill>
        <p:spPr>
          <a:xfrm>
            <a:off x="399568" y="914508"/>
            <a:ext cx="9602481" cy="5168657"/>
          </a:xfrm>
          <a:prstGeom prst="rect">
            <a:avLst/>
          </a:prstGeom>
        </p:spPr>
      </p:pic>
      <p:pic>
        <p:nvPicPr>
          <p:cNvPr id="7" name="Picture 6">
            <a:extLst>
              <a:ext uri="{FF2B5EF4-FFF2-40B4-BE49-F238E27FC236}">
                <a16:creationId xmlns:a16="http://schemas.microsoft.com/office/drawing/2014/main" id="{02199833-26E8-C2A8-D73E-C56EDD86FB2A}"/>
              </a:ext>
            </a:extLst>
          </p:cNvPr>
          <p:cNvPicPr>
            <a:picLocks noChangeAspect="1"/>
          </p:cNvPicPr>
          <p:nvPr/>
        </p:nvPicPr>
        <p:blipFill>
          <a:blip r:embed="rId3"/>
          <a:stretch>
            <a:fillRect/>
          </a:stretch>
        </p:blipFill>
        <p:spPr>
          <a:xfrm>
            <a:off x="6096000" y="3429000"/>
            <a:ext cx="6501717" cy="2370417"/>
          </a:xfrm>
          <a:prstGeom prst="rect">
            <a:avLst/>
          </a:prstGeom>
        </p:spPr>
      </p:pic>
      <p:sp>
        <p:nvSpPr>
          <p:cNvPr id="9" name="TextBox 8">
            <a:extLst>
              <a:ext uri="{FF2B5EF4-FFF2-40B4-BE49-F238E27FC236}">
                <a16:creationId xmlns:a16="http://schemas.microsoft.com/office/drawing/2014/main" id="{DA66EDAB-19A2-5701-C810-5180F68609BD}"/>
              </a:ext>
            </a:extLst>
          </p:cNvPr>
          <p:cNvSpPr txBox="1"/>
          <p:nvPr/>
        </p:nvSpPr>
        <p:spPr>
          <a:xfrm>
            <a:off x="738816" y="6076463"/>
            <a:ext cx="10734316" cy="369332"/>
          </a:xfrm>
          <a:prstGeom prst="rect">
            <a:avLst/>
          </a:prstGeom>
          <a:noFill/>
        </p:spPr>
        <p:txBody>
          <a:bodyPr wrap="square">
            <a:spAutoFit/>
          </a:bodyPr>
          <a:lstStyle/>
          <a:p>
            <a:r>
              <a:rPr lang="en-US" dirty="0">
                <a:hlinkClick r:id="rId4"/>
              </a:rPr>
              <a:t>Call for Chapters: The Science of Teaching Science: What Works, What Lasts, What Matters | Emerald Publishing</a:t>
            </a:r>
            <a:endParaRPr lang="en-GB" dirty="0"/>
          </a:p>
        </p:txBody>
      </p:sp>
    </p:spTree>
    <p:extLst>
      <p:ext uri="{BB962C8B-B14F-4D97-AF65-F5344CB8AC3E}">
        <p14:creationId xmlns:p14="http://schemas.microsoft.com/office/powerpoint/2010/main" val="274089474"/>
      </p:ext>
    </p:extLst>
  </p:cSld>
  <p:clrMapOvr>
    <a:masterClrMapping/>
  </p:clrMapOvr>
</p:sld>
</file>

<file path=ppt/slides/slide3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C22D8-D4B0-A6C6-241E-62E2F31BC17C}"/>
              </a:ext>
            </a:extLst>
          </p:cNvPr>
          <p:cNvSpPr>
            <a:spLocks noGrp="1"/>
          </p:cNvSpPr>
          <p:nvPr>
            <p:ph type="title"/>
          </p:nvPr>
        </p:nvSpPr>
        <p:spPr/>
        <p:txBody>
          <a:bodyPr/>
          <a:lstStyle/>
          <a:p>
            <a:r>
              <a:rPr lang="en-US" dirty="0">
                <a:solidFill>
                  <a:schemeClr val="tx1">
                    <a:lumMod val="85000"/>
                    <a:lumOff val="15000"/>
                  </a:schemeClr>
                </a:solidFill>
              </a:rPr>
              <a:t>Scholarly Activities – Publication </a:t>
            </a:r>
            <a:endParaRPr lang="en-GB" dirty="0"/>
          </a:p>
        </p:txBody>
      </p:sp>
      <p:pic>
        <p:nvPicPr>
          <p:cNvPr id="7" name="Picture 6">
            <a:extLst>
              <a:ext uri="{FF2B5EF4-FFF2-40B4-BE49-F238E27FC236}">
                <a16:creationId xmlns:a16="http://schemas.microsoft.com/office/drawing/2014/main" id="{66867B02-3807-843A-B144-8BE8B431ABFB}"/>
              </a:ext>
            </a:extLst>
          </p:cNvPr>
          <p:cNvPicPr>
            <a:picLocks noChangeAspect="1"/>
          </p:cNvPicPr>
          <p:nvPr/>
        </p:nvPicPr>
        <p:blipFill>
          <a:blip r:embed="rId2"/>
          <a:stretch>
            <a:fillRect/>
          </a:stretch>
        </p:blipFill>
        <p:spPr>
          <a:xfrm>
            <a:off x="838200" y="4343167"/>
            <a:ext cx="4446917" cy="706795"/>
          </a:xfrm>
          <a:prstGeom prst="rect">
            <a:avLst/>
          </a:prstGeom>
        </p:spPr>
      </p:pic>
      <p:sp>
        <p:nvSpPr>
          <p:cNvPr id="9" name="TextBox 8">
            <a:extLst>
              <a:ext uri="{FF2B5EF4-FFF2-40B4-BE49-F238E27FC236}">
                <a16:creationId xmlns:a16="http://schemas.microsoft.com/office/drawing/2014/main" id="{3DB4E62F-B571-806C-8657-6825C720704A}"/>
              </a:ext>
            </a:extLst>
          </p:cNvPr>
          <p:cNvSpPr txBox="1"/>
          <p:nvPr/>
        </p:nvSpPr>
        <p:spPr>
          <a:xfrm>
            <a:off x="838200" y="5165398"/>
            <a:ext cx="6096000" cy="646331"/>
          </a:xfrm>
          <a:prstGeom prst="rect">
            <a:avLst/>
          </a:prstGeom>
          <a:noFill/>
        </p:spPr>
        <p:txBody>
          <a:bodyPr wrap="square">
            <a:spAutoFit/>
          </a:bodyPr>
          <a:lstStyle/>
          <a:p>
            <a:r>
              <a:rPr lang="en-GB" dirty="0">
                <a:hlinkClick r:id="rId3"/>
              </a:rPr>
              <a:t>https://journals.sagepub.com/open-call-for-papers</a:t>
            </a:r>
            <a:endParaRPr lang="en-GB" dirty="0"/>
          </a:p>
          <a:p>
            <a:endParaRPr lang="en-GB" dirty="0"/>
          </a:p>
        </p:txBody>
      </p:sp>
      <p:sp>
        <p:nvSpPr>
          <p:cNvPr id="11" name="AutoShape 4" descr="Home">
            <a:extLst>
              <a:ext uri="{FF2B5EF4-FFF2-40B4-BE49-F238E27FC236}">
                <a16:creationId xmlns:a16="http://schemas.microsoft.com/office/drawing/2014/main" id="{D475E464-47FD-0EF4-1A83-02BE1022ED70}"/>
              </a:ext>
            </a:extLst>
          </p:cNvPr>
          <p:cNvSpPr>
            <a:spLocks noChangeAspect="1" noChangeArrowheads="1"/>
          </p:cNvSpPr>
          <p:nvPr/>
        </p:nvSpPr>
        <p:spPr bwMode="auto">
          <a:xfrm>
            <a:off x="4979598" y="2312598"/>
            <a:ext cx="1268802" cy="126880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 name="Picture 14">
            <a:extLst>
              <a:ext uri="{FF2B5EF4-FFF2-40B4-BE49-F238E27FC236}">
                <a16:creationId xmlns:a16="http://schemas.microsoft.com/office/drawing/2014/main" id="{CD86209C-4791-1AA7-6A66-EA485CC74E68}"/>
              </a:ext>
            </a:extLst>
          </p:cNvPr>
          <p:cNvPicPr>
            <a:picLocks noChangeAspect="1"/>
          </p:cNvPicPr>
          <p:nvPr/>
        </p:nvPicPr>
        <p:blipFill>
          <a:blip r:embed="rId4"/>
          <a:stretch>
            <a:fillRect/>
          </a:stretch>
        </p:blipFill>
        <p:spPr>
          <a:xfrm>
            <a:off x="547868" y="1690688"/>
            <a:ext cx="3880360" cy="1377852"/>
          </a:xfrm>
          <a:prstGeom prst="rect">
            <a:avLst/>
          </a:prstGeom>
        </p:spPr>
      </p:pic>
      <p:sp>
        <p:nvSpPr>
          <p:cNvPr id="17" name="TextBox 16">
            <a:extLst>
              <a:ext uri="{FF2B5EF4-FFF2-40B4-BE49-F238E27FC236}">
                <a16:creationId xmlns:a16="http://schemas.microsoft.com/office/drawing/2014/main" id="{0661E597-1883-1DAF-BD68-895B4BFB66FB}"/>
              </a:ext>
            </a:extLst>
          </p:cNvPr>
          <p:cNvSpPr txBox="1"/>
          <p:nvPr/>
        </p:nvSpPr>
        <p:spPr>
          <a:xfrm>
            <a:off x="626853" y="3068539"/>
            <a:ext cx="3651849" cy="369332"/>
          </a:xfrm>
          <a:prstGeom prst="rect">
            <a:avLst/>
          </a:prstGeom>
          <a:noFill/>
        </p:spPr>
        <p:txBody>
          <a:bodyPr wrap="square">
            <a:spAutoFit/>
          </a:bodyPr>
          <a:lstStyle/>
          <a:p>
            <a:r>
              <a:rPr lang="en-US" dirty="0">
                <a:hlinkClick r:id="rId5"/>
              </a:rPr>
              <a:t>Calls for papers | Emerald Publishing</a:t>
            </a:r>
            <a:endParaRPr lang="en-GB" dirty="0"/>
          </a:p>
        </p:txBody>
      </p:sp>
      <p:pic>
        <p:nvPicPr>
          <p:cNvPr id="19" name="Picture 18">
            <a:extLst>
              <a:ext uri="{FF2B5EF4-FFF2-40B4-BE49-F238E27FC236}">
                <a16:creationId xmlns:a16="http://schemas.microsoft.com/office/drawing/2014/main" id="{D086B4A6-0B9D-CEC1-7561-D1434EC0D76E}"/>
              </a:ext>
            </a:extLst>
          </p:cNvPr>
          <p:cNvPicPr>
            <a:picLocks noChangeAspect="1"/>
          </p:cNvPicPr>
          <p:nvPr/>
        </p:nvPicPr>
        <p:blipFill>
          <a:blip r:embed="rId6"/>
          <a:stretch>
            <a:fillRect/>
          </a:stretch>
        </p:blipFill>
        <p:spPr>
          <a:xfrm>
            <a:off x="6768860" y="1377327"/>
            <a:ext cx="5641675" cy="1274802"/>
          </a:xfrm>
          <a:prstGeom prst="rect">
            <a:avLst/>
          </a:prstGeom>
        </p:spPr>
      </p:pic>
      <p:pic>
        <p:nvPicPr>
          <p:cNvPr id="21" name="Picture 20">
            <a:extLst>
              <a:ext uri="{FF2B5EF4-FFF2-40B4-BE49-F238E27FC236}">
                <a16:creationId xmlns:a16="http://schemas.microsoft.com/office/drawing/2014/main" id="{65571FB9-62A5-1CB1-9A5C-7E18853A4F5F}"/>
              </a:ext>
            </a:extLst>
          </p:cNvPr>
          <p:cNvPicPr>
            <a:picLocks noChangeAspect="1"/>
          </p:cNvPicPr>
          <p:nvPr/>
        </p:nvPicPr>
        <p:blipFill>
          <a:blip r:embed="rId7"/>
          <a:stretch>
            <a:fillRect/>
          </a:stretch>
        </p:blipFill>
        <p:spPr>
          <a:xfrm>
            <a:off x="6679630" y="3675714"/>
            <a:ext cx="4314825" cy="954644"/>
          </a:xfrm>
          <a:prstGeom prst="rect">
            <a:avLst/>
          </a:prstGeom>
        </p:spPr>
      </p:pic>
      <p:sp>
        <p:nvSpPr>
          <p:cNvPr id="23" name="TextBox 22">
            <a:extLst>
              <a:ext uri="{FF2B5EF4-FFF2-40B4-BE49-F238E27FC236}">
                <a16:creationId xmlns:a16="http://schemas.microsoft.com/office/drawing/2014/main" id="{1CFC9D01-8393-B14B-13BA-78F8C0B3FE75}"/>
              </a:ext>
            </a:extLst>
          </p:cNvPr>
          <p:cNvSpPr txBox="1"/>
          <p:nvPr/>
        </p:nvSpPr>
        <p:spPr>
          <a:xfrm>
            <a:off x="6354073" y="4373398"/>
            <a:ext cx="6219644" cy="646331"/>
          </a:xfrm>
          <a:prstGeom prst="rect">
            <a:avLst/>
          </a:prstGeom>
          <a:noFill/>
        </p:spPr>
        <p:txBody>
          <a:bodyPr wrap="square">
            <a:spAutoFit/>
          </a:bodyPr>
          <a:lstStyle/>
          <a:p>
            <a:r>
              <a:rPr lang="en-GB" dirty="0">
                <a:hlinkClick r:id="rId8"/>
              </a:rPr>
              <a:t>https://www.sciencedirect.com/browse/calls-for-papers</a:t>
            </a:r>
            <a:endParaRPr lang="en-GB" dirty="0"/>
          </a:p>
          <a:p>
            <a:endParaRPr lang="en-GB" dirty="0"/>
          </a:p>
        </p:txBody>
      </p:sp>
      <p:sp>
        <p:nvSpPr>
          <p:cNvPr id="25" name="TextBox 24">
            <a:extLst>
              <a:ext uri="{FF2B5EF4-FFF2-40B4-BE49-F238E27FC236}">
                <a16:creationId xmlns:a16="http://schemas.microsoft.com/office/drawing/2014/main" id="{6BC50954-3B1A-8376-DBE1-DC27519DDBCF}"/>
              </a:ext>
            </a:extLst>
          </p:cNvPr>
          <p:cNvSpPr txBox="1"/>
          <p:nvPr/>
        </p:nvSpPr>
        <p:spPr>
          <a:xfrm>
            <a:off x="7407215" y="2363570"/>
            <a:ext cx="4364967" cy="369332"/>
          </a:xfrm>
          <a:prstGeom prst="rect">
            <a:avLst/>
          </a:prstGeom>
          <a:noFill/>
        </p:spPr>
        <p:txBody>
          <a:bodyPr wrap="square">
            <a:spAutoFit/>
          </a:bodyPr>
          <a:lstStyle/>
          <a:p>
            <a:r>
              <a:rPr lang="en-GB" dirty="0">
                <a:hlinkClick r:id="rId9"/>
              </a:rPr>
              <a:t>Calls for Papers</a:t>
            </a:r>
            <a:endParaRPr lang="en-GB" dirty="0"/>
          </a:p>
        </p:txBody>
      </p:sp>
    </p:spTree>
    <p:extLst>
      <p:ext uri="{BB962C8B-B14F-4D97-AF65-F5344CB8AC3E}">
        <p14:creationId xmlns:p14="http://schemas.microsoft.com/office/powerpoint/2010/main" val="4231894321"/>
      </p:ext>
    </p:extLst>
  </p:cSld>
  <p:clrMapOvr>
    <a:masterClrMapping/>
  </p:clrMapOvr>
</p:sld>
</file>

<file path=ppt/slides/slide3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E46CB-6125-BD07-599A-93E8F2F4FFCE}"/>
              </a:ext>
            </a:extLst>
          </p:cNvPr>
          <p:cNvSpPr>
            <a:spLocks noGrp="1"/>
          </p:cNvSpPr>
          <p:nvPr>
            <p:ph type="title"/>
          </p:nvPr>
        </p:nvSpPr>
        <p:spPr>
          <a:xfrm>
            <a:off x="5297593" y="1446903"/>
            <a:ext cx="6251110" cy="2407561"/>
          </a:xfrm>
        </p:spPr>
        <p:txBody>
          <a:bodyPr vert="horz" lIns="91440" tIns="45720" rIns="91440" bIns="45720" rtlCol="0" anchor="b">
            <a:normAutofit/>
          </a:bodyPr>
          <a:lstStyle/>
          <a:p>
            <a:r>
              <a:rPr lang="en-US" sz="5400" dirty="0"/>
              <a:t>Assignment Submission due : </a:t>
            </a:r>
            <a:br>
              <a:rPr lang="en-US" sz="5400" dirty="0"/>
            </a:br>
            <a:r>
              <a:rPr lang="en-US" sz="5400" b="1" dirty="0">
                <a:solidFill>
                  <a:srgbClr val="FF0000"/>
                </a:solidFill>
              </a:rPr>
              <a:t>26</a:t>
            </a:r>
            <a:r>
              <a:rPr lang="en-US" sz="5400" b="1" baseline="30000" dirty="0">
                <a:solidFill>
                  <a:srgbClr val="FF0000"/>
                </a:solidFill>
              </a:rPr>
              <a:t>th</a:t>
            </a:r>
            <a:r>
              <a:rPr lang="en-US" sz="5400" b="1" dirty="0">
                <a:solidFill>
                  <a:srgbClr val="FF0000"/>
                </a:solidFill>
              </a:rPr>
              <a:t> May 2026</a:t>
            </a:r>
          </a:p>
        </p:txBody>
      </p:sp>
      <p:pic>
        <p:nvPicPr>
          <p:cNvPr id="4" name="Picture 3" descr="Pen placed on top of a signature line">
            <a:extLst>
              <a:ext uri="{FF2B5EF4-FFF2-40B4-BE49-F238E27FC236}">
                <a16:creationId xmlns:a16="http://schemas.microsoft.com/office/drawing/2014/main" id="{C76C8FC2-435C-D477-9F70-B0B0D79A3FDD}"/>
              </a:ext>
            </a:extLst>
          </p:cNvPr>
          <p:cNvPicPr>
            <a:picLocks noChangeAspect="1"/>
          </p:cNvPicPr>
          <p:nvPr/>
        </p:nvPicPr>
        <p:blipFill>
          <a:blip r:embed="rId2"/>
          <a:srcRect l="52213" r="2455"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59478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069FE-EC13-22FB-1E3F-B2FB66D31EF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All the best ! </a:t>
            </a:r>
          </a:p>
        </p:txBody>
      </p:sp>
      <p:pic>
        <p:nvPicPr>
          <p:cNvPr id="5" name="Picture 4">
            <a:extLst>
              <a:ext uri="{FF2B5EF4-FFF2-40B4-BE49-F238E27FC236}">
                <a16:creationId xmlns:a16="http://schemas.microsoft.com/office/drawing/2014/main" id="{DD80DBA1-55D5-81E3-EC0E-C7F2CA2755B3}"/>
              </a:ext>
            </a:extLst>
          </p:cNvPr>
          <p:cNvPicPr>
            <a:picLocks noChangeAspect="1"/>
          </p:cNvPicPr>
          <p:nvPr/>
        </p:nvPicPr>
        <p:blipFill>
          <a:blip r:embed="rId2"/>
          <a:stretch>
            <a:fillRect/>
          </a:stretch>
        </p:blipFill>
        <p:spPr>
          <a:xfrm>
            <a:off x="5069565" y="643466"/>
            <a:ext cx="6196202" cy="5568739"/>
          </a:xfrm>
          <a:prstGeom prst="rect">
            <a:avLst/>
          </a:prstGeom>
        </p:spPr>
      </p:pic>
    </p:spTree>
    <p:extLst>
      <p:ext uri="{BB962C8B-B14F-4D97-AF65-F5344CB8AC3E}">
        <p14:creationId xmlns:p14="http://schemas.microsoft.com/office/powerpoint/2010/main" val="3481830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0</TotalTime>
  <Words>14225</Words>
  <Application>Microsoft Office PowerPoint</Application>
  <PresentationFormat>Widescreen</PresentationFormat>
  <Paragraphs>1741</Paragraphs>
  <Slides>349</Slides>
  <Notes>18</Notes>
  <HiddenSlides>0</HiddenSlides>
  <MMClips>0</MMClips>
  <ScaleCrop>false</ScaleCrop>
  <HeadingPairs>
    <vt:vector size="6" baseType="variant">
      <vt:variant>
        <vt:lpstr>Fonts Used</vt:lpstr>
      </vt:variant>
      <vt:variant>
        <vt:i4>29</vt:i4>
      </vt:variant>
      <vt:variant>
        <vt:lpstr>Theme</vt:lpstr>
      </vt:variant>
      <vt:variant>
        <vt:i4>1</vt:i4>
      </vt:variant>
      <vt:variant>
        <vt:lpstr>Slide Titles</vt:lpstr>
      </vt:variant>
      <vt:variant>
        <vt:i4>349</vt:i4>
      </vt:variant>
    </vt:vector>
  </HeadingPairs>
  <TitlesOfParts>
    <vt:vector size="379" baseType="lpstr">
      <vt:lpstr>B Helvetica Bold</vt:lpstr>
      <vt:lpstr>Cabin-semi-bold</vt:lpstr>
      <vt:lpstr>droid sans</vt:lpstr>
      <vt:lpstr>Gilmer</vt:lpstr>
      <vt:lpstr>굴림</vt:lpstr>
      <vt:lpstr>inherit</vt:lpstr>
      <vt:lpstr>Inter</vt:lpstr>
      <vt:lpstr>MS PGothic</vt:lpstr>
      <vt:lpstr>新細明體</vt:lpstr>
      <vt:lpstr>SourceSansPro</vt:lpstr>
      <vt:lpstr>Aptos Narrow</vt:lpstr>
      <vt:lpstr>Arial</vt:lpstr>
      <vt:lpstr>Calibri</vt:lpstr>
      <vt:lpstr>Calibri Light</vt:lpstr>
      <vt:lpstr>Comic Sans MS</vt:lpstr>
      <vt:lpstr>Franklin Gothic Book</vt:lpstr>
      <vt:lpstr>Gill Sans MT</vt:lpstr>
      <vt:lpstr>Helvetica</vt:lpstr>
      <vt:lpstr>Helvetica</vt:lpstr>
      <vt:lpstr>IBM Plex Sans</vt:lpstr>
      <vt:lpstr>Noto Sans</vt:lpstr>
      <vt:lpstr>Open Sans</vt:lpstr>
      <vt:lpstr>Roboto</vt:lpstr>
      <vt:lpstr>Segoe UI</vt:lpstr>
      <vt:lpstr>Source Sans Pro</vt:lpstr>
      <vt:lpstr>Times New Roman</vt:lpstr>
      <vt:lpstr>Trebuchet MS</vt:lpstr>
      <vt:lpstr>Wingdings</vt:lpstr>
      <vt:lpstr>Wingdings 2</vt:lpstr>
      <vt:lpstr>Office Theme</vt:lpstr>
      <vt:lpstr>LCDB7011 Quantitative Research Methods</vt:lpstr>
      <vt:lpstr>One-to-one consultation session (13/5</vt:lpstr>
      <vt:lpstr>LCDB7011 Quantitative Research Methods</vt:lpstr>
      <vt:lpstr>Schedule</vt:lpstr>
      <vt:lpstr>Schedule </vt:lpstr>
      <vt:lpstr>PowerPoint Presentation</vt:lpstr>
      <vt:lpstr>PowerPoint Presentation</vt:lpstr>
      <vt:lpstr>Agenda </vt:lpstr>
      <vt:lpstr>Steps in a Research Process</vt:lpstr>
      <vt:lpstr>Choose your Research Philosophy </vt:lpstr>
      <vt:lpstr>Qualitative &amp; Quantitative Research</vt:lpstr>
      <vt:lpstr>Quantitative Research</vt:lpstr>
      <vt:lpstr>Quantitative Research</vt:lpstr>
      <vt:lpstr>PowerPoint Presentation</vt:lpstr>
      <vt:lpstr>Three Types of Research</vt:lpstr>
      <vt:lpstr>Exploratory Research</vt:lpstr>
      <vt:lpstr>Descriptive Research</vt:lpstr>
      <vt:lpstr>Explanatory Research</vt:lpstr>
      <vt:lpstr>Three Types of Research</vt:lpstr>
      <vt:lpstr>PowerPoint Presentation</vt:lpstr>
      <vt:lpstr>PowerPoint Presentation</vt:lpstr>
      <vt:lpstr>Types of Investigation</vt:lpstr>
      <vt:lpstr>PowerPoint Presentation</vt:lpstr>
      <vt:lpstr>Direct and Mediated Relationships</vt:lpstr>
      <vt:lpstr>Culture heritage buildings revitalization: Place attachment and culture identity Model</vt:lpstr>
      <vt:lpstr>Tourist Satisfaction Index Model</vt:lpstr>
      <vt:lpstr>PowerPoint Presentation</vt:lpstr>
      <vt:lpstr>Measurement and Measures:  Reliability and Validity </vt:lpstr>
      <vt:lpstr>Measurement and Measures:  Reliability and Validity</vt:lpstr>
      <vt:lpstr>PowerPoint Presentation</vt:lpstr>
      <vt:lpstr>Sampling and Sample Size</vt:lpstr>
      <vt:lpstr>Population, Sampling and Sample Size</vt:lpstr>
      <vt:lpstr>Sampling and Sample Size</vt:lpstr>
      <vt:lpstr>Sampling and Sample Size</vt:lpstr>
      <vt:lpstr>PowerPoint Presentation</vt:lpstr>
      <vt:lpstr>Time Horizon</vt:lpstr>
      <vt:lpstr>PowerPoint Presentation</vt:lpstr>
      <vt:lpstr>Data Collection Methods: Questionnaire Survey</vt:lpstr>
      <vt:lpstr>Data Collection Methods: Questionnaire Survey</vt:lpstr>
      <vt:lpstr>Combining Research Methods:  A Mixed Method Approach</vt:lpstr>
      <vt:lpstr>Inductive and Deductive Research</vt:lpstr>
      <vt:lpstr>Combining Research Methods:  A Mixed Method Approach</vt:lpstr>
      <vt:lpstr>Triangulation</vt:lpstr>
      <vt:lpstr>Combining Research Methods:  A Mixed method Approach</vt:lpstr>
      <vt:lpstr>Key References</vt:lpstr>
      <vt:lpstr>LCDB7011 Quantitative Research Methods</vt:lpstr>
      <vt:lpstr>LEARNING OBJECTIVES </vt:lpstr>
      <vt:lpstr>Population and Sample</vt:lpstr>
      <vt:lpstr>Population and Sample (Field, 2005)</vt:lpstr>
      <vt:lpstr>SAMPLING</vt:lpstr>
      <vt:lpstr>SAMPLING……</vt:lpstr>
      <vt:lpstr>Sample Representativeness</vt:lpstr>
      <vt:lpstr>PowerPoint Presentation</vt:lpstr>
      <vt:lpstr>SAMPLING…….</vt:lpstr>
      <vt:lpstr>Types of Samples</vt:lpstr>
      <vt:lpstr>Process </vt:lpstr>
      <vt:lpstr>SAMPLING FRAME</vt:lpstr>
      <vt:lpstr>Practicality</vt:lpstr>
      <vt:lpstr>PowerPoint Presentation</vt:lpstr>
      <vt:lpstr>Sampling and Sample Size</vt:lpstr>
      <vt:lpstr>Probability Sampling Vs Non-Probability Sampling </vt:lpstr>
      <vt:lpstr>Random Sampling</vt:lpstr>
      <vt:lpstr>PROBABILITY SAMPLING</vt:lpstr>
      <vt:lpstr>PROBABILITY SAMPLING</vt:lpstr>
      <vt:lpstr>SIMPLE RANDOM SAMPLING</vt:lpstr>
      <vt:lpstr>SYSTEMATIC SAMPLING</vt:lpstr>
      <vt:lpstr>SYSTEMATIC SAMPLING</vt:lpstr>
      <vt:lpstr>STRATIFIED SAMPLING</vt:lpstr>
      <vt:lpstr>CLUSTER SAMPLING</vt:lpstr>
      <vt:lpstr>Difference Between Strata and Clusters</vt:lpstr>
      <vt:lpstr>Video on Sampling</vt:lpstr>
      <vt:lpstr>NON-PROBABILITY SAMPLING</vt:lpstr>
      <vt:lpstr>NON-PROBABILITY SAMPLING</vt:lpstr>
      <vt:lpstr>NON-PROBABILITY SAMPLING</vt:lpstr>
      <vt:lpstr>CONVENIENCE SAMPLING</vt:lpstr>
      <vt:lpstr>Summary</vt:lpstr>
      <vt:lpstr>PowerPoint Presentation</vt:lpstr>
      <vt:lpstr>LCDB7011 Quantitative Research Methods</vt:lpstr>
      <vt:lpstr>From Research Design to Data Collection (Operation perspective)</vt:lpstr>
      <vt:lpstr>PowerPoint Presentation</vt:lpstr>
      <vt:lpstr>Questionnaire for a Survey Research</vt:lpstr>
      <vt:lpstr>Designing and constructing the questionnaire</vt:lpstr>
      <vt:lpstr>Designing and constructing the questionnaire</vt:lpstr>
      <vt:lpstr>Identifying the Variables (Measurement items) for your Questionnaire and carrying out  your Survey</vt:lpstr>
      <vt:lpstr>Designing and constructing the questionnaire</vt:lpstr>
      <vt:lpstr>Ensuring suitability of your questionnaire to the sample for your study - Run a Pilot Study</vt:lpstr>
      <vt:lpstr>Ensuring suitability of your questionnaire to the sample for your study - Run a Pilot Test</vt:lpstr>
      <vt:lpstr>PowerPoint Presentation</vt:lpstr>
      <vt:lpstr>Quantitative Data Collection Methods </vt:lpstr>
      <vt:lpstr>Considerations For Quantitative Research Design</vt:lpstr>
      <vt:lpstr>Who Are your respondents?</vt:lpstr>
      <vt:lpstr>More considerations</vt:lpstr>
      <vt:lpstr>Types of Variables in Research </vt:lpstr>
      <vt:lpstr>Type of questions</vt:lpstr>
      <vt:lpstr>Example</vt:lpstr>
      <vt:lpstr>Example</vt:lpstr>
      <vt:lpstr>Question wording</vt:lpstr>
      <vt:lpstr>Responses and scales</vt:lpstr>
      <vt:lpstr>Scales</vt:lpstr>
      <vt:lpstr>Mid-point / neutral opinions</vt:lpstr>
      <vt:lpstr>Common Issues</vt:lpstr>
      <vt:lpstr>Common Issues</vt:lpstr>
      <vt:lpstr>Common Issues</vt:lpstr>
      <vt:lpstr>Common Issues</vt:lpstr>
      <vt:lpstr>Common Issues</vt:lpstr>
      <vt:lpstr>Ordering your questionnaire</vt:lpstr>
      <vt:lpstr>Other elements to remember</vt:lpstr>
      <vt:lpstr>Evaluating &amp; Testing the Questionnaire</vt:lpstr>
      <vt:lpstr>PowerPoint Presentation</vt:lpstr>
      <vt:lpstr>Activity</vt:lpstr>
      <vt:lpstr>Summary</vt:lpstr>
      <vt:lpstr>Ethical consideration</vt:lpstr>
      <vt:lpstr>Platform for questionnaire uploading </vt:lpstr>
      <vt:lpstr>Platform for survey uploading</vt:lpstr>
      <vt:lpstr>PowerPoint Presentation</vt:lpstr>
      <vt:lpstr>LCDB7011 Quantitative Research Methods</vt:lpstr>
      <vt:lpstr>PowerPoint Presentation</vt:lpstr>
      <vt:lpstr>Quantitative &amp; Qualitative Research</vt:lpstr>
      <vt:lpstr>Ensuring Validity in Qualitative Research</vt:lpstr>
      <vt:lpstr>Mixed Method Approach</vt:lpstr>
      <vt:lpstr>PowerPoint Presentation</vt:lpstr>
      <vt:lpstr>Mixed-Method Approach: Purpose</vt:lpstr>
      <vt:lpstr>Implementing Mixed -Method</vt:lpstr>
      <vt:lpstr>Q &amp; A</vt:lpstr>
      <vt:lpstr>SPSS: Data Entry</vt:lpstr>
      <vt:lpstr>Parametric or non-parametric Analysis</vt:lpstr>
      <vt:lpstr>Data Purification</vt:lpstr>
      <vt:lpstr>Several methods of checking if data is normally distributed</vt:lpstr>
      <vt:lpstr>Ensuring Normality of Distribution</vt:lpstr>
      <vt:lpstr>PowerPoint Presentation</vt:lpstr>
      <vt:lpstr>PowerPoint Presentation</vt:lpstr>
      <vt:lpstr>Q &amp; A2</vt:lpstr>
      <vt:lpstr>Descriptive Statistics</vt:lpstr>
      <vt:lpstr>Descriptive Analysis</vt:lpstr>
      <vt:lpstr>Central Tendency and Dispersion Estimate</vt:lpstr>
      <vt:lpstr>Central Tendency and Dispersion Estimate</vt:lpstr>
      <vt:lpstr>LCDB7011 Quantitative Research Methods</vt:lpstr>
      <vt:lpstr>LCDB7011 Quantitative Research Methods</vt:lpstr>
      <vt:lpstr>Correlation in SPSS – Pearson’s r </vt:lpstr>
      <vt:lpstr>Co-workers &amp; Job Satisfaction in SPSS </vt:lpstr>
      <vt:lpstr>Correlations </vt:lpstr>
      <vt:lpstr>Correlations </vt:lpstr>
      <vt:lpstr>Gender, AC and JS</vt:lpstr>
      <vt:lpstr>T-test in SPSS </vt:lpstr>
      <vt:lpstr>PowerPoint Presentation</vt:lpstr>
      <vt:lpstr>JS vs mean value 3 (industry average)</vt:lpstr>
      <vt:lpstr>Paired sample t-test</vt:lpstr>
      <vt:lpstr>Paired sample t-test</vt:lpstr>
      <vt:lpstr>PowerPoint Presentation</vt:lpstr>
      <vt:lpstr>Paired sample t-test </vt:lpstr>
      <vt:lpstr>Independent t-test </vt:lpstr>
      <vt:lpstr>Independent t-test </vt:lpstr>
      <vt:lpstr>PowerPoint Presentation</vt:lpstr>
      <vt:lpstr>PowerPoint Presentation</vt:lpstr>
      <vt:lpstr>PowerPoint Presentation</vt:lpstr>
      <vt:lpstr>One-way ANOVA</vt:lpstr>
      <vt:lpstr>One-way ANOVA   Use MBA dataset (34)</vt:lpstr>
      <vt:lpstr>PowerPoint Presentation</vt:lpstr>
      <vt:lpstr>PowerPoint Presentation</vt:lpstr>
      <vt:lpstr>PowerPoint Presentation</vt:lpstr>
      <vt:lpstr>Age &amp; JS</vt:lpstr>
      <vt:lpstr>Age &amp; JS</vt:lpstr>
      <vt:lpstr>PowerPoint Presentation</vt:lpstr>
      <vt:lpstr>PowerPoint Presentation</vt:lpstr>
      <vt:lpstr>PowerPoint Presentation</vt:lpstr>
      <vt:lpstr>PowerPoint Presentation</vt:lpstr>
      <vt:lpstr>LCDB7011 Quantitative Research Methods</vt:lpstr>
      <vt:lpstr>PowerPoint Presentation</vt:lpstr>
      <vt:lpstr>PowerPoint Presentation</vt:lpstr>
      <vt:lpstr>Reliability (Consistency)</vt:lpstr>
      <vt:lpstr>Reliability (Internal Consistency)</vt:lpstr>
      <vt:lpstr>Reliability</vt:lpstr>
      <vt:lpstr>Reliability </vt:lpstr>
      <vt:lpstr>Reliability</vt:lpstr>
      <vt:lpstr>Reliability test</vt:lpstr>
      <vt:lpstr>PowerPoint Presentation</vt:lpstr>
      <vt:lpstr>Reliability Test</vt:lpstr>
      <vt:lpstr>PowerPoint Presentation</vt:lpstr>
      <vt:lpstr>Exercise time </vt:lpstr>
      <vt:lpstr>EP1-4</vt:lpstr>
      <vt:lpstr>OC1-4</vt:lpstr>
      <vt:lpstr>EP1-4</vt:lpstr>
      <vt:lpstr>EP1-4</vt:lpstr>
      <vt:lpstr>AC1-4</vt:lpstr>
      <vt:lpstr>AC1-4</vt:lpstr>
      <vt:lpstr>JS1-5</vt:lpstr>
      <vt:lpstr>JS1-5</vt:lpstr>
      <vt:lpstr>PowerPoint Presentation</vt:lpstr>
      <vt:lpstr>PowerPoint Presentation</vt:lpstr>
      <vt:lpstr>PowerPoint Presentation</vt:lpstr>
      <vt:lpstr>Ensuring Validity in Qualitative Research</vt:lpstr>
      <vt:lpstr>Types of Validity</vt:lpstr>
      <vt:lpstr>PowerPoint Presentation</vt:lpstr>
      <vt:lpstr>VALIDITY (Accuracy)</vt:lpstr>
      <vt:lpstr>PowerPoint Presentation</vt:lpstr>
      <vt:lpstr>Correlation Analysis</vt:lpstr>
      <vt:lpstr>Correlation Analysis</vt:lpstr>
      <vt:lpstr>Correlation Analysis</vt:lpstr>
      <vt:lpstr>Correlations</vt:lpstr>
      <vt:lpstr>Correlations</vt:lpstr>
      <vt:lpstr>PowerPoint Presentation</vt:lpstr>
      <vt:lpstr>Correlation Analysis can also be used to:</vt:lpstr>
      <vt:lpstr>Factor Analysis </vt:lpstr>
      <vt:lpstr>PowerPoint Presentation</vt:lpstr>
      <vt:lpstr>Factor Analysis</vt:lpstr>
      <vt:lpstr>Types of Factor Analysis </vt:lpstr>
      <vt:lpstr>Principal Component Analysis </vt:lpstr>
      <vt:lpstr>Factor Analysis</vt:lpstr>
      <vt:lpstr>PowerPoint Presentation</vt:lpstr>
      <vt:lpstr>Factor Analysis</vt:lpstr>
      <vt:lpstr>Determinant &gt;.00001  </vt:lpstr>
      <vt:lpstr>Factor Analysis </vt:lpstr>
      <vt:lpstr>No.of factor groupings By eligvalues </vt:lpstr>
      <vt:lpstr>No. of Groupings by scree plot</vt:lpstr>
      <vt:lpstr>Factor Analysis </vt:lpstr>
      <vt:lpstr>Factor Analysis </vt:lpstr>
      <vt:lpstr>Factor Analysis </vt:lpstr>
      <vt:lpstr>Factor Analysis</vt:lpstr>
      <vt:lpstr>PowerPoint Presentation</vt:lpstr>
      <vt:lpstr>PowerPoint Presentation</vt:lpstr>
      <vt:lpstr>Factor analysis</vt:lpstr>
      <vt:lpstr>Factor analysis </vt:lpstr>
      <vt:lpstr>PowerPoint Presentation</vt:lpstr>
      <vt:lpstr>PowerPoint Presentation</vt:lpstr>
      <vt:lpstr>Interpreting Output</vt:lpstr>
      <vt:lpstr>Interpreting Output</vt:lpstr>
      <vt:lpstr>PowerPoint Presentation</vt:lpstr>
      <vt:lpstr>Way forward T-Test and ANOVA</vt:lpstr>
      <vt:lpstr>PowerPoint Presentation</vt:lpstr>
      <vt:lpstr>LCDB7011 Quantitative Research Methods</vt:lpstr>
      <vt:lpstr>Assignment Submission Due : 26th May 2026</vt:lpstr>
      <vt:lpstr>Agenda of the lecture  </vt:lpstr>
      <vt:lpstr>Independent Samples t Test</vt:lpstr>
      <vt:lpstr>Independent Samples t Test</vt:lpstr>
      <vt:lpstr>Independent Samples t Test  - Assumptions</vt:lpstr>
      <vt:lpstr>Independent Samples t Test</vt:lpstr>
      <vt:lpstr>Independent Samples t Test</vt:lpstr>
      <vt:lpstr>Independent Samples t Test</vt:lpstr>
      <vt:lpstr>Independent Samples t Test</vt:lpstr>
      <vt:lpstr>Independent Samples t Test</vt:lpstr>
      <vt:lpstr>PowerPoint Presentation</vt:lpstr>
      <vt:lpstr>Presentation of Independent Sample T-Test results</vt:lpstr>
      <vt:lpstr>Independent Samples t Test</vt:lpstr>
      <vt:lpstr>Samples t Test</vt:lpstr>
      <vt:lpstr>Samples t Test</vt:lpstr>
      <vt:lpstr>Samples t Test</vt:lpstr>
      <vt:lpstr>Samples t Test</vt:lpstr>
      <vt:lpstr>Independent Samples t Test</vt:lpstr>
      <vt:lpstr>Sample t-test </vt:lpstr>
      <vt:lpstr>Samples t Test</vt:lpstr>
      <vt:lpstr>PowerPoint Presentation</vt:lpstr>
      <vt:lpstr>Samples t Test</vt:lpstr>
      <vt:lpstr>Samples t Test</vt:lpstr>
      <vt:lpstr>Samples t Test</vt:lpstr>
      <vt:lpstr>Paired Sample t Test</vt:lpstr>
      <vt:lpstr>Paired Sample t Test - Assumptions</vt:lpstr>
      <vt:lpstr>Paired-samples t Test</vt:lpstr>
      <vt:lpstr>In-class activity Please use the 400-dataset for the following activities</vt:lpstr>
      <vt:lpstr>ANOVA</vt:lpstr>
      <vt:lpstr>One-way ANOVA</vt:lpstr>
      <vt:lpstr>One-way ANOVA: Used to determine how one factor affects a response variable.</vt:lpstr>
      <vt:lpstr>If you need to compare differences between several groups on the same variables</vt:lpstr>
      <vt:lpstr>One-way ANOVA – Assumption </vt:lpstr>
      <vt:lpstr>One-way ANOVA</vt:lpstr>
      <vt:lpstr>One-way ANOVA</vt:lpstr>
      <vt:lpstr>PowerPoint Presentation</vt:lpstr>
      <vt:lpstr>One-way ANOVA</vt:lpstr>
      <vt:lpstr>One-way ANOVA</vt:lpstr>
      <vt:lpstr>`</vt:lpstr>
      <vt:lpstr>One-way ANOVA</vt:lpstr>
      <vt:lpstr>One-way ANOVA</vt:lpstr>
      <vt:lpstr>One-way ANOVA</vt:lpstr>
      <vt:lpstr>One-way ANOVA</vt:lpstr>
      <vt:lpstr>Post-hoc testing ANOVA will tell you if there are differences among the levels of the independent variable, but not which differences are significant. To find how the treatment levels differ from one another, perform a TukeyHSD (Tukey’s Honestly-Significant Difference) post-hoc test. </vt:lpstr>
      <vt:lpstr>One-way ANOVA</vt:lpstr>
      <vt:lpstr>One-way ANOVA</vt:lpstr>
      <vt:lpstr>An ANOVA, short for “Analysis of Variance”, is used to determine whether or not there is a statistically significant difference between the means of three or more independent groups.  The two most common types of ANOVAs are the one-way ANOVA and the two-way ANOVA.   </vt:lpstr>
      <vt:lpstr>PowerPoint Presentation</vt:lpstr>
      <vt:lpstr>One-way ANOVA: Used to determine how one factor affects a response variable.</vt:lpstr>
      <vt:lpstr>Two-way ANOVA: Used to determine how two factor affects a response variable.</vt:lpstr>
      <vt:lpstr>Your dependent variable should be continuous – that is, measured on a scale which can be subdivided using increments (i.e. grams, milligrams)   Your two independent variables – here, “month” and “sex”, should be in categorical, independent groups.  Sample independence – that each sample has been drawn independently of the other samples  Variance Equality – That the variance of data in the different groups should be the same  Normality – That each sample is taken from a normally distributed population </vt:lpstr>
      <vt:lpstr> H0: The means of all month groups are equal H1: The mean of at least one month group is different  H0: The means of the sex groups are equal H1: The means of the sex groups are different  H0: There is no interaction between the month and gender  H1: There is interaction between the month and gender   </vt:lpstr>
      <vt:lpstr>PowerPoint Presentation</vt:lpstr>
      <vt:lpstr>Two-way ANOVA</vt:lpstr>
      <vt:lpstr>PowerPoint Presentation</vt:lpstr>
      <vt:lpstr>PowerPoint Presentation</vt:lpstr>
      <vt:lpstr>PowerPoint Presentation</vt:lpstr>
      <vt:lpstr>PowerPoint Presentation</vt:lpstr>
      <vt:lpstr>PowerPoint Presentation</vt:lpstr>
      <vt:lpstr>Two-way ANOVA</vt:lpstr>
      <vt:lpstr>Two-way ANOVA</vt:lpstr>
      <vt:lpstr>Two-way ANOVA</vt:lpstr>
      <vt:lpstr>Two-way ANOVA</vt:lpstr>
      <vt:lpstr>Two-way ANOVA</vt:lpstr>
      <vt:lpstr>Two-way ANOVA</vt:lpstr>
      <vt:lpstr>Two-way ANOVA</vt:lpstr>
      <vt:lpstr>Two-way ANOVA</vt:lpstr>
      <vt:lpstr>Two-way ANOVA</vt:lpstr>
      <vt:lpstr>Two-way ANOVA</vt:lpstr>
      <vt:lpstr>In-class activity Please use the 400-dataset for the following activities  Exercise 1. Please test satisfaction level according to role through One-way ANOVA  Exercise 2. Please test the satisfaction level between gender and role through Two-way ANOVA  (Please present your answers on ppt with SPSS output incorporated) </vt:lpstr>
      <vt:lpstr>LCDB7011 Quantitative Research Methods</vt:lpstr>
      <vt:lpstr>By the end of this session, you should …</vt:lpstr>
      <vt:lpstr>By the end of this session, you should conduct…</vt:lpstr>
      <vt:lpstr>By the end of this session, you should …</vt:lpstr>
      <vt:lpstr>Factor Analysis </vt:lpstr>
      <vt:lpstr>Factor Analysis </vt:lpstr>
      <vt:lpstr>Factor Analysis </vt:lpstr>
      <vt:lpstr>Factor Analysis - Assumption</vt:lpstr>
      <vt:lpstr>Factor Analysis </vt:lpstr>
      <vt:lpstr>Factor Analysis </vt:lpstr>
      <vt:lpstr>Factor Analysis </vt:lpstr>
      <vt:lpstr>Factor Analysis </vt:lpstr>
      <vt:lpstr>Factor Analysis </vt:lpstr>
      <vt:lpstr>Factor Analysis </vt:lpstr>
      <vt:lpstr>Factor Analysis </vt:lpstr>
      <vt:lpstr>Factor Analysis </vt:lpstr>
      <vt:lpstr>Factor Analysis </vt:lpstr>
      <vt:lpstr>Factor Analysis </vt:lpstr>
      <vt:lpstr>Factor Analysis </vt:lpstr>
      <vt:lpstr>Factor Analysis </vt:lpstr>
      <vt:lpstr>What is Simple Regression ? </vt:lpstr>
      <vt:lpstr>Regression</vt:lpstr>
      <vt:lpstr>Assumptions of regression</vt:lpstr>
      <vt:lpstr>Simple Regression</vt:lpstr>
      <vt:lpstr>Simple Regression</vt:lpstr>
      <vt:lpstr>Simple Regression</vt:lpstr>
      <vt:lpstr>Simple Regression</vt:lpstr>
      <vt:lpstr>Simple Regression</vt:lpstr>
      <vt:lpstr>Simple Regression</vt:lpstr>
      <vt:lpstr>Simple Regression</vt:lpstr>
      <vt:lpstr>Simple Regression</vt:lpstr>
      <vt:lpstr>Simple Regression</vt:lpstr>
      <vt:lpstr>Simple Regression</vt:lpstr>
      <vt:lpstr>Simple Regression</vt:lpstr>
      <vt:lpstr>Interpreting results</vt:lpstr>
      <vt:lpstr>Model fit</vt:lpstr>
      <vt:lpstr>PowerPoint Presentation</vt:lpstr>
      <vt:lpstr>Wrap Up </vt:lpstr>
      <vt:lpstr>By the end of this session, you should be able to understand and conduct…</vt:lpstr>
      <vt:lpstr>Q&amp;A</vt:lpstr>
      <vt:lpstr>PowerPoint Presentation</vt:lpstr>
      <vt:lpstr>Scholarly Activities </vt:lpstr>
      <vt:lpstr>PowerPoint Presentation</vt:lpstr>
      <vt:lpstr>Scholarly Activities – Publication</vt:lpstr>
      <vt:lpstr>Scholarly Activities – Book chapter </vt:lpstr>
      <vt:lpstr>Examples </vt:lpstr>
      <vt:lpstr>Scholarly Activities – Publication </vt:lpstr>
      <vt:lpstr>Assignment Submission due :  26th May 2026</vt:lpstr>
      <vt:lpstr>All the best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5</cp:revision>
  <dcterms:created xsi:type="dcterms:W3CDTF">2024-05-03T11:57:05Z</dcterms:created>
  <dcterms:modified xsi:type="dcterms:W3CDTF">2026-05-05T22:05:27Z</dcterms:modified>
</cp:coreProperties>
</file>