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4" r:id="rId1"/>
  </p:sldMasterIdLst>
  <p:sldIdLst>
    <p:sldId id="256" r:id="rId2"/>
    <p:sldId id="257" r:id="rId3"/>
    <p:sldId id="265" r:id="rId4"/>
    <p:sldId id="258" r:id="rId5"/>
    <p:sldId id="259" r:id="rId6"/>
    <p:sldId id="266" r:id="rId7"/>
    <p:sldId id="267" r:id="rId8"/>
    <p:sldId id="261" r:id="rId9"/>
    <p:sldId id="269" r:id="rId10"/>
    <p:sldId id="263" r:id="rId11"/>
    <p:sldId id="27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8BE2EA-660E-2EFC-2551-2D04DB6C8E07}" v="2324" dt="2021-10-27T00:01:47.258"/>
    <p1510:client id="{2417BBB2-18EA-3FAE-91AA-6B48C16DBB39}" v="601" dt="2021-10-27T13:49:07.698"/>
    <p1510:client id="{E03C311F-D795-403E-A6C2-EDBAC51942A9}" v="648" dt="2021-10-22T00:36:30.6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sha Sherrie Sharma (2018069)" userId="S::2018069@student.uwtsd.ac.uk::137d78d3-54e9-4ae8-85f0-1e889120e8ff" providerId="AD" clId="Web-{0C8BE2EA-660E-2EFC-2551-2D04DB6C8E07}"/>
    <pc:docChg chg="addSld delSld modSld sldOrd addMainMaster delMainMaster">
      <pc:chgData name="Nisha Sherrie Sharma (2018069)" userId="S::2018069@student.uwtsd.ac.uk::137d78d3-54e9-4ae8-85f0-1e889120e8ff" providerId="AD" clId="Web-{0C8BE2EA-660E-2EFC-2551-2D04DB6C8E07}" dt="2021-10-27T00:01:47.258" v="1901" actId="20577"/>
      <pc:docMkLst>
        <pc:docMk/>
      </pc:docMkLst>
      <pc:sldChg chg="modSp mod modClrScheme chgLayout">
        <pc:chgData name="Nisha Sherrie Sharma (2018069)" userId="S::2018069@student.uwtsd.ac.uk::137d78d3-54e9-4ae8-85f0-1e889120e8ff" providerId="AD" clId="Web-{0C8BE2EA-660E-2EFC-2551-2D04DB6C8E07}" dt="2021-10-26T23:44:58.148" v="1736"/>
        <pc:sldMkLst>
          <pc:docMk/>
          <pc:sldMk cId="109857222" sldId="256"/>
        </pc:sldMkLst>
        <pc:spChg chg="mod ord">
          <ac:chgData name="Nisha Sherrie Sharma (2018069)" userId="S::2018069@student.uwtsd.ac.uk::137d78d3-54e9-4ae8-85f0-1e889120e8ff" providerId="AD" clId="Web-{0C8BE2EA-660E-2EFC-2551-2D04DB6C8E07}" dt="2021-10-26T23:44:58.148" v="1736"/>
          <ac:spMkLst>
            <pc:docMk/>
            <pc:sldMk cId="109857222" sldId="256"/>
            <ac:spMk id="4" creationId="{446E31A3-A830-46D1-A0BC-5709A9345DAA}"/>
          </ac:spMkLst>
        </pc:spChg>
        <pc:spChg chg="mod ord">
          <ac:chgData name="Nisha Sherrie Sharma (2018069)" userId="S::2018069@student.uwtsd.ac.uk::137d78d3-54e9-4ae8-85f0-1e889120e8ff" providerId="AD" clId="Web-{0C8BE2EA-660E-2EFC-2551-2D04DB6C8E07}" dt="2021-10-26T23:44:58.148" v="1736"/>
          <ac:spMkLst>
            <pc:docMk/>
            <pc:sldMk cId="109857222" sldId="256"/>
            <ac:spMk id="5" creationId="{A8A5FEB3-DA42-4FB2-BB6E-97F8D598062C}"/>
          </ac:spMkLst>
        </pc:spChg>
      </pc:sldChg>
      <pc:sldChg chg="addSp delSp modSp mod modClrScheme delDesignElem chgLayout">
        <pc:chgData name="Nisha Sherrie Sharma (2018069)" userId="S::2018069@student.uwtsd.ac.uk::137d78d3-54e9-4ae8-85f0-1e889120e8ff" providerId="AD" clId="Web-{0C8BE2EA-660E-2EFC-2551-2D04DB6C8E07}" dt="2021-10-26T23:44:58.148" v="1736"/>
        <pc:sldMkLst>
          <pc:docMk/>
          <pc:sldMk cId="4109895523" sldId="257"/>
        </pc:sldMkLst>
        <pc:spChg chg="mod ord">
          <ac:chgData name="Nisha Sherrie Sharma (2018069)" userId="S::2018069@student.uwtsd.ac.uk::137d78d3-54e9-4ae8-85f0-1e889120e8ff" providerId="AD" clId="Web-{0C8BE2EA-660E-2EFC-2551-2D04DB6C8E07}" dt="2021-10-26T23:44:58.148" v="1736"/>
          <ac:spMkLst>
            <pc:docMk/>
            <pc:sldMk cId="4109895523" sldId="257"/>
            <ac:spMk id="2" creationId="{ED206063-5810-4DBF-89BB-8E6C35055F6B}"/>
          </ac:spMkLst>
        </pc:spChg>
        <pc:spChg chg="mod ord">
          <ac:chgData name="Nisha Sherrie Sharma (2018069)" userId="S::2018069@student.uwtsd.ac.uk::137d78d3-54e9-4ae8-85f0-1e889120e8ff" providerId="AD" clId="Web-{0C8BE2EA-660E-2EFC-2551-2D04DB6C8E07}" dt="2021-10-26T23:44:58.148" v="1736"/>
          <ac:spMkLst>
            <pc:docMk/>
            <pc:sldMk cId="4109895523" sldId="257"/>
            <ac:spMk id="3" creationId="{8CDF441C-9BD6-4111-92D4-532C49980DA2}"/>
          </ac:spMkLst>
        </pc:spChg>
        <pc:spChg chg="del">
          <ac:chgData name="Nisha Sherrie Sharma (2018069)" userId="S::2018069@student.uwtsd.ac.uk::137d78d3-54e9-4ae8-85f0-1e889120e8ff" providerId="AD" clId="Web-{0C8BE2EA-660E-2EFC-2551-2D04DB6C8E07}" dt="2021-10-26T20:14:56.779" v="1192"/>
          <ac:spMkLst>
            <pc:docMk/>
            <pc:sldMk cId="4109895523" sldId="257"/>
            <ac:spMk id="5" creationId="{9B938391-09EB-4EE8-9742-40ECB449C707}"/>
          </ac:spMkLst>
        </pc:spChg>
        <pc:spChg chg="add del">
          <ac:chgData name="Nisha Sherrie Sharma (2018069)" userId="S::2018069@student.uwtsd.ac.uk::137d78d3-54e9-4ae8-85f0-1e889120e8ff" providerId="AD" clId="Web-{0C8BE2EA-660E-2EFC-2551-2D04DB6C8E07}" dt="2021-10-26T23:31:35.900" v="1612"/>
          <ac:spMkLst>
            <pc:docMk/>
            <pc:sldMk cId="4109895523" sldId="257"/>
            <ac:spMk id="8" creationId="{CEB41C5C-0F34-4DDA-9D7C-5E717F35F60C}"/>
          </ac:spMkLst>
        </pc:spChg>
        <pc:spChg chg="add del">
          <ac:chgData name="Nisha Sherrie Sharma (2018069)" userId="S::2018069@student.uwtsd.ac.uk::137d78d3-54e9-4ae8-85f0-1e889120e8ff" providerId="AD" clId="Web-{0C8BE2EA-660E-2EFC-2551-2D04DB6C8E07}" dt="2021-10-26T20:35:40.766" v="1269"/>
          <ac:spMkLst>
            <pc:docMk/>
            <pc:sldMk cId="4109895523" sldId="257"/>
            <ac:spMk id="11" creationId="{5E39A796-BE83-48B1-B33F-35C4A32AAB57}"/>
          </ac:spMkLst>
        </pc:spChg>
        <pc:spChg chg="add del">
          <ac:chgData name="Nisha Sherrie Sharma (2018069)" userId="S::2018069@student.uwtsd.ac.uk::137d78d3-54e9-4ae8-85f0-1e889120e8ff" providerId="AD" clId="Web-{0C8BE2EA-660E-2EFC-2551-2D04DB6C8E07}" dt="2021-10-26T23:44:10.038" v="1732"/>
          <ac:spMkLst>
            <pc:docMk/>
            <pc:sldMk cId="4109895523" sldId="257"/>
            <ac:spMk id="12" creationId="{5E39A796-BE83-48B1-B33F-35C4A32AAB57}"/>
          </ac:spMkLst>
        </pc:spChg>
        <pc:spChg chg="add del">
          <ac:chgData name="Nisha Sherrie Sharma (2018069)" userId="S::2018069@student.uwtsd.ac.uk::137d78d3-54e9-4ae8-85f0-1e889120e8ff" providerId="AD" clId="Web-{0C8BE2EA-660E-2EFC-2551-2D04DB6C8E07}" dt="2021-10-26T20:35:40.766" v="1269"/>
          <ac:spMkLst>
            <pc:docMk/>
            <pc:sldMk cId="4109895523" sldId="257"/>
            <ac:spMk id="13" creationId="{72F84B47-E267-4194-8194-831DB7B5547F}"/>
          </ac:spMkLst>
        </pc:spChg>
        <pc:spChg chg="add del">
          <ac:chgData name="Nisha Sherrie Sharma (2018069)" userId="S::2018069@student.uwtsd.ac.uk::137d78d3-54e9-4ae8-85f0-1e889120e8ff" providerId="AD" clId="Web-{0C8BE2EA-660E-2EFC-2551-2D04DB6C8E07}" dt="2021-10-26T23:44:10.038" v="1732"/>
          <ac:spMkLst>
            <pc:docMk/>
            <pc:sldMk cId="4109895523" sldId="257"/>
            <ac:spMk id="14" creationId="{72F84B47-E267-4194-8194-831DB7B5547F}"/>
          </ac:spMkLst>
        </pc:spChg>
        <pc:picChg chg="del mod">
          <ac:chgData name="Nisha Sherrie Sharma (2018069)" userId="S::2018069@student.uwtsd.ac.uk::137d78d3-54e9-4ae8-85f0-1e889120e8ff" providerId="AD" clId="Web-{0C8BE2EA-660E-2EFC-2551-2D04DB6C8E07}" dt="2021-10-26T20:14:56.779" v="1192"/>
          <ac:picMkLst>
            <pc:docMk/>
            <pc:sldMk cId="4109895523" sldId="257"/>
            <ac:picMk id="4" creationId="{61D8DD83-FCE7-430F-85C9-C99F0DCA250A}"/>
          </ac:picMkLst>
        </pc:picChg>
        <pc:picChg chg="add mod">
          <ac:chgData name="Nisha Sherrie Sharma (2018069)" userId="S::2018069@student.uwtsd.ac.uk::137d78d3-54e9-4ae8-85f0-1e889120e8ff" providerId="AD" clId="Web-{0C8BE2EA-660E-2EFC-2551-2D04DB6C8E07}" dt="2021-10-26T23:31:35.900" v="1612"/>
          <ac:picMkLst>
            <pc:docMk/>
            <pc:sldMk cId="4109895523" sldId="257"/>
            <ac:picMk id="6" creationId="{E806190D-7A0B-438E-B4A9-E4AFA75E3703}"/>
          </ac:picMkLst>
        </pc:picChg>
        <pc:cxnChg chg="add del">
          <ac:chgData name="Nisha Sherrie Sharma (2018069)" userId="S::2018069@student.uwtsd.ac.uk::137d78d3-54e9-4ae8-85f0-1e889120e8ff" providerId="AD" clId="Web-{0C8BE2EA-660E-2EFC-2551-2D04DB6C8E07}" dt="2021-10-26T23:31:35.900" v="1612"/>
          <ac:cxnSpMkLst>
            <pc:docMk/>
            <pc:sldMk cId="4109895523" sldId="257"/>
            <ac:cxnSpMk id="9" creationId="{57E1E5E6-F385-4E9C-B201-BA5BDE5CAD52}"/>
          </ac:cxnSpMkLst>
        </pc:cxnChg>
      </pc:sldChg>
      <pc:sldChg chg="addSp delSp modSp mod modClrScheme delDesignElem chgLayout">
        <pc:chgData name="Nisha Sherrie Sharma (2018069)" userId="S::2018069@student.uwtsd.ac.uk::137d78d3-54e9-4ae8-85f0-1e889120e8ff" providerId="AD" clId="Web-{0C8BE2EA-660E-2EFC-2551-2D04DB6C8E07}" dt="2021-10-26T23:44:58.148" v="1736"/>
        <pc:sldMkLst>
          <pc:docMk/>
          <pc:sldMk cId="275338894" sldId="258"/>
        </pc:sldMkLst>
        <pc:spChg chg="mod ord">
          <ac:chgData name="Nisha Sherrie Sharma (2018069)" userId="S::2018069@student.uwtsd.ac.uk::137d78d3-54e9-4ae8-85f0-1e889120e8ff" providerId="AD" clId="Web-{0C8BE2EA-660E-2EFC-2551-2D04DB6C8E07}" dt="2021-10-26T23:44:58.148" v="1736"/>
          <ac:spMkLst>
            <pc:docMk/>
            <pc:sldMk cId="275338894" sldId="258"/>
            <ac:spMk id="2" creationId="{B029CE97-6E0F-4E8F-8054-534232B20A42}"/>
          </ac:spMkLst>
        </pc:spChg>
        <pc:spChg chg="mod ord">
          <ac:chgData name="Nisha Sherrie Sharma (2018069)" userId="S::2018069@student.uwtsd.ac.uk::137d78d3-54e9-4ae8-85f0-1e889120e8ff" providerId="AD" clId="Web-{0C8BE2EA-660E-2EFC-2551-2D04DB6C8E07}" dt="2021-10-26T23:44:58.148" v="1736"/>
          <ac:spMkLst>
            <pc:docMk/>
            <pc:sldMk cId="275338894" sldId="258"/>
            <ac:spMk id="3" creationId="{BD39561B-0015-4A96-A67B-3EFAEA1AC484}"/>
          </ac:spMkLst>
        </pc:spChg>
        <pc:spChg chg="add mod">
          <ac:chgData name="Nisha Sherrie Sharma (2018069)" userId="S::2018069@student.uwtsd.ac.uk::137d78d3-54e9-4ae8-85f0-1e889120e8ff" providerId="AD" clId="Web-{0C8BE2EA-660E-2EFC-2551-2D04DB6C8E07}" dt="2021-10-26T22:55:44.885" v="1441" actId="20577"/>
          <ac:spMkLst>
            <pc:docMk/>
            <pc:sldMk cId="275338894" sldId="258"/>
            <ac:spMk id="4" creationId="{C95FC541-2E29-4892-90AD-914ACD8377FD}"/>
          </ac:spMkLst>
        </pc:spChg>
        <pc:spChg chg="add del mod">
          <ac:chgData name="Nisha Sherrie Sharma (2018069)" userId="S::2018069@student.uwtsd.ac.uk::137d78d3-54e9-4ae8-85f0-1e889120e8ff" providerId="AD" clId="Web-{0C8BE2EA-660E-2EFC-2551-2D04DB6C8E07}" dt="2021-10-26T20:31:57.636" v="1255"/>
          <ac:spMkLst>
            <pc:docMk/>
            <pc:sldMk cId="275338894" sldId="258"/>
            <ac:spMk id="7" creationId="{448CE1D3-368E-4988-AD9B-2C224D67A6E8}"/>
          </ac:spMkLst>
        </pc:spChg>
        <pc:spChg chg="del">
          <ac:chgData name="Nisha Sherrie Sharma (2018069)" userId="S::2018069@student.uwtsd.ac.uk::137d78d3-54e9-4ae8-85f0-1e889120e8ff" providerId="AD" clId="Web-{0C8BE2EA-660E-2EFC-2551-2D04DB6C8E07}" dt="2021-10-26T20:00:20.745" v="993"/>
          <ac:spMkLst>
            <pc:docMk/>
            <pc:sldMk cId="275338894" sldId="258"/>
            <ac:spMk id="8" creationId="{DEE2AD96-B495-4E06-9291-B71706F728CB}"/>
          </ac:spMkLst>
        </pc:spChg>
        <pc:spChg chg="del">
          <ac:chgData name="Nisha Sherrie Sharma (2018069)" userId="S::2018069@student.uwtsd.ac.uk::137d78d3-54e9-4ae8-85f0-1e889120e8ff" providerId="AD" clId="Web-{0C8BE2EA-660E-2EFC-2551-2D04DB6C8E07}" dt="2021-10-26T20:00:20.745" v="993"/>
          <ac:spMkLst>
            <pc:docMk/>
            <pc:sldMk cId="275338894" sldId="258"/>
            <ac:spMk id="10" creationId="{53CF6D67-C5A8-4ADD-9E8E-1E38CA1D3166}"/>
          </ac:spMkLst>
        </pc:spChg>
        <pc:spChg chg="del">
          <ac:chgData name="Nisha Sherrie Sharma (2018069)" userId="S::2018069@student.uwtsd.ac.uk::137d78d3-54e9-4ae8-85f0-1e889120e8ff" providerId="AD" clId="Web-{0C8BE2EA-660E-2EFC-2551-2D04DB6C8E07}" dt="2021-10-26T20:00:20.745" v="993"/>
          <ac:spMkLst>
            <pc:docMk/>
            <pc:sldMk cId="275338894" sldId="258"/>
            <ac:spMk id="12" creationId="{86909FA0-B515-4681-B7A8-FA281D133B94}"/>
          </ac:spMkLst>
        </pc:spChg>
        <pc:spChg chg="add del mod">
          <ac:chgData name="Nisha Sherrie Sharma (2018069)" userId="S::2018069@student.uwtsd.ac.uk::137d78d3-54e9-4ae8-85f0-1e889120e8ff" providerId="AD" clId="Web-{0C8BE2EA-660E-2EFC-2551-2D04DB6C8E07}" dt="2021-10-26T20:32:42.465" v="1265"/>
          <ac:spMkLst>
            <pc:docMk/>
            <pc:sldMk cId="275338894" sldId="258"/>
            <ac:spMk id="13" creationId="{27088E32-9E6E-4905-B5C2-A540E2FA44F2}"/>
          </ac:spMkLst>
        </pc:spChg>
        <pc:spChg chg="del">
          <ac:chgData name="Nisha Sherrie Sharma (2018069)" userId="S::2018069@student.uwtsd.ac.uk::137d78d3-54e9-4ae8-85f0-1e889120e8ff" providerId="AD" clId="Web-{0C8BE2EA-660E-2EFC-2551-2D04DB6C8E07}" dt="2021-10-26T20:00:20.745" v="993"/>
          <ac:spMkLst>
            <pc:docMk/>
            <pc:sldMk cId="275338894" sldId="258"/>
            <ac:spMk id="14" creationId="{21C9FE86-FCC3-4A31-AA1C-C882262B7FE7}"/>
          </ac:spMkLst>
        </pc:spChg>
        <pc:spChg chg="del">
          <ac:chgData name="Nisha Sherrie Sharma (2018069)" userId="S::2018069@student.uwtsd.ac.uk::137d78d3-54e9-4ae8-85f0-1e889120e8ff" providerId="AD" clId="Web-{0C8BE2EA-660E-2EFC-2551-2D04DB6C8E07}" dt="2021-10-26T20:00:20.745" v="993"/>
          <ac:spMkLst>
            <pc:docMk/>
            <pc:sldMk cId="275338894" sldId="258"/>
            <ac:spMk id="16" creationId="{7D96243B-ECED-4B71-8E06-AE9A285EAD20}"/>
          </ac:spMkLst>
        </pc:spChg>
        <pc:spChg chg="del">
          <ac:chgData name="Nisha Sherrie Sharma (2018069)" userId="S::2018069@student.uwtsd.ac.uk::137d78d3-54e9-4ae8-85f0-1e889120e8ff" providerId="AD" clId="Web-{0C8BE2EA-660E-2EFC-2551-2D04DB6C8E07}" dt="2021-10-26T20:00:20.745" v="993"/>
          <ac:spMkLst>
            <pc:docMk/>
            <pc:sldMk cId="275338894" sldId="258"/>
            <ac:spMk id="18" creationId="{A09989E4-EFDC-4A90-A633-E0525FB4139E}"/>
          </ac:spMkLst>
        </pc:spChg>
        <pc:picChg chg="add del mod">
          <ac:chgData name="Nisha Sherrie Sharma (2018069)" userId="S::2018069@student.uwtsd.ac.uk::137d78d3-54e9-4ae8-85f0-1e889120e8ff" providerId="AD" clId="Web-{0C8BE2EA-660E-2EFC-2551-2D04DB6C8E07}" dt="2021-10-26T20:31:12.710" v="1250"/>
          <ac:picMkLst>
            <pc:docMk/>
            <pc:sldMk cId="275338894" sldId="258"/>
            <ac:picMk id="5" creationId="{C65916F5-0570-4DD4-BB7F-FBAD23463321}"/>
          </ac:picMkLst>
        </pc:picChg>
        <pc:picChg chg="add del mod">
          <ac:chgData name="Nisha Sherrie Sharma (2018069)" userId="S::2018069@student.uwtsd.ac.uk::137d78d3-54e9-4ae8-85f0-1e889120e8ff" providerId="AD" clId="Web-{0C8BE2EA-660E-2EFC-2551-2D04DB6C8E07}" dt="2021-10-26T20:31:57.636" v="1256"/>
          <ac:picMkLst>
            <pc:docMk/>
            <pc:sldMk cId="275338894" sldId="258"/>
            <ac:picMk id="6" creationId="{5B2EEFE8-784C-45FA-AD23-572E0F01865D}"/>
          </ac:picMkLst>
        </pc:picChg>
        <pc:picChg chg="add del mod">
          <ac:chgData name="Nisha Sherrie Sharma (2018069)" userId="S::2018069@student.uwtsd.ac.uk::137d78d3-54e9-4ae8-85f0-1e889120e8ff" providerId="AD" clId="Web-{0C8BE2EA-660E-2EFC-2551-2D04DB6C8E07}" dt="2021-10-26T20:32:42.465" v="1266"/>
          <ac:picMkLst>
            <pc:docMk/>
            <pc:sldMk cId="275338894" sldId="258"/>
            <ac:picMk id="11" creationId="{29658D5A-0A83-4DBE-93E0-306EA65F8322}"/>
          </ac:picMkLst>
        </pc:picChg>
        <pc:picChg chg="add mod">
          <ac:chgData name="Nisha Sherrie Sharma (2018069)" userId="S::2018069@student.uwtsd.ac.uk::137d78d3-54e9-4ae8-85f0-1e889120e8ff" providerId="AD" clId="Web-{0C8BE2EA-660E-2EFC-2551-2D04DB6C8E07}" dt="2021-10-26T20:38:12.675" v="1276" actId="14100"/>
          <ac:picMkLst>
            <pc:docMk/>
            <pc:sldMk cId="275338894" sldId="258"/>
            <ac:picMk id="17" creationId="{CAB1D292-133C-434F-A737-8C6F3E76D543}"/>
          </ac:picMkLst>
        </pc:picChg>
      </pc:sldChg>
      <pc:sldChg chg="addSp delSp modSp mod modClrScheme chgLayout">
        <pc:chgData name="Nisha Sherrie Sharma (2018069)" userId="S::2018069@student.uwtsd.ac.uk::137d78d3-54e9-4ae8-85f0-1e889120e8ff" providerId="AD" clId="Web-{0C8BE2EA-660E-2EFC-2551-2D04DB6C8E07}" dt="2021-10-26T23:44:58.148" v="1736"/>
        <pc:sldMkLst>
          <pc:docMk/>
          <pc:sldMk cId="531529061" sldId="259"/>
        </pc:sldMkLst>
        <pc:spChg chg="mod ord">
          <ac:chgData name="Nisha Sherrie Sharma (2018069)" userId="S::2018069@student.uwtsd.ac.uk::137d78d3-54e9-4ae8-85f0-1e889120e8ff" providerId="AD" clId="Web-{0C8BE2EA-660E-2EFC-2551-2D04DB6C8E07}" dt="2021-10-26T23:44:58.148" v="1736"/>
          <ac:spMkLst>
            <pc:docMk/>
            <pc:sldMk cId="531529061" sldId="259"/>
            <ac:spMk id="2" creationId="{4D7014EF-E646-4D69-9196-9BDF02D2B164}"/>
          </ac:spMkLst>
        </pc:spChg>
        <pc:spChg chg="mod ord">
          <ac:chgData name="Nisha Sherrie Sharma (2018069)" userId="S::2018069@student.uwtsd.ac.uk::137d78d3-54e9-4ae8-85f0-1e889120e8ff" providerId="AD" clId="Web-{0C8BE2EA-660E-2EFC-2551-2D04DB6C8E07}" dt="2021-10-26T23:44:58.148" v="1736"/>
          <ac:spMkLst>
            <pc:docMk/>
            <pc:sldMk cId="531529061" sldId="259"/>
            <ac:spMk id="3" creationId="{E9EA08C7-49E0-4F33-9073-E0CA6D392EBB}"/>
          </ac:spMkLst>
        </pc:spChg>
        <pc:spChg chg="add del mod">
          <ac:chgData name="Nisha Sherrie Sharma (2018069)" userId="S::2018069@student.uwtsd.ac.uk::137d78d3-54e9-4ae8-85f0-1e889120e8ff" providerId="AD" clId="Web-{0C8BE2EA-660E-2EFC-2551-2D04DB6C8E07}" dt="2021-10-26T22:58:48.184" v="1467"/>
          <ac:spMkLst>
            <pc:docMk/>
            <pc:sldMk cId="531529061" sldId="259"/>
            <ac:spMk id="5" creationId="{572E74D5-DB0A-485A-B02B-F09CC103793C}"/>
          </ac:spMkLst>
        </pc:spChg>
        <pc:spChg chg="add mod ord">
          <ac:chgData name="Nisha Sherrie Sharma (2018069)" userId="S::2018069@student.uwtsd.ac.uk::137d78d3-54e9-4ae8-85f0-1e889120e8ff" providerId="AD" clId="Web-{0C8BE2EA-660E-2EFC-2551-2D04DB6C8E07}" dt="2021-10-26T23:44:58.148" v="1736"/>
          <ac:spMkLst>
            <pc:docMk/>
            <pc:sldMk cId="531529061" sldId="259"/>
            <ac:spMk id="7" creationId="{C41E6A2B-7589-48BA-8EDF-A6FED161B19B}"/>
          </ac:spMkLst>
        </pc:spChg>
        <pc:spChg chg="add del mod">
          <ac:chgData name="Nisha Sherrie Sharma (2018069)" userId="S::2018069@student.uwtsd.ac.uk::137d78d3-54e9-4ae8-85f0-1e889120e8ff" providerId="AD" clId="Web-{0C8BE2EA-660E-2EFC-2551-2D04DB6C8E07}" dt="2021-10-26T23:14:17.198" v="1593"/>
          <ac:spMkLst>
            <pc:docMk/>
            <pc:sldMk cId="531529061" sldId="259"/>
            <ac:spMk id="10" creationId="{1863185F-499C-49FB-98B4-53C6D131421A}"/>
          </ac:spMkLst>
        </pc:spChg>
        <pc:picChg chg="add del mod">
          <ac:chgData name="Nisha Sherrie Sharma (2018069)" userId="S::2018069@student.uwtsd.ac.uk::137d78d3-54e9-4ae8-85f0-1e889120e8ff" providerId="AD" clId="Web-{0C8BE2EA-660E-2EFC-2551-2D04DB6C8E07}" dt="2021-10-26T22:58:48.184" v="1467"/>
          <ac:picMkLst>
            <pc:docMk/>
            <pc:sldMk cId="531529061" sldId="259"/>
            <ac:picMk id="4" creationId="{A28CBF9A-34B5-42C5-8E9A-5B18228FFC27}"/>
          </ac:picMkLst>
        </pc:picChg>
        <pc:picChg chg="add del mod">
          <ac:chgData name="Nisha Sherrie Sharma (2018069)" userId="S::2018069@student.uwtsd.ac.uk::137d78d3-54e9-4ae8-85f0-1e889120e8ff" providerId="AD" clId="Web-{0C8BE2EA-660E-2EFC-2551-2D04DB6C8E07}" dt="2021-10-26T23:13:06.104" v="1587"/>
          <ac:picMkLst>
            <pc:docMk/>
            <pc:sldMk cId="531529061" sldId="259"/>
            <ac:picMk id="8" creationId="{8412407B-EB3E-48D2-8961-CA405664B6EA}"/>
          </ac:picMkLst>
        </pc:picChg>
        <pc:picChg chg="add del mod">
          <ac:chgData name="Nisha Sherrie Sharma (2018069)" userId="S::2018069@student.uwtsd.ac.uk::137d78d3-54e9-4ae8-85f0-1e889120e8ff" providerId="AD" clId="Web-{0C8BE2EA-660E-2EFC-2551-2D04DB6C8E07}" dt="2021-10-26T23:15:14.465" v="1602"/>
          <ac:picMkLst>
            <pc:docMk/>
            <pc:sldMk cId="531529061" sldId="259"/>
            <ac:picMk id="9" creationId="{20BA5753-FDB7-4167-A25E-07F3416B595B}"/>
          </ac:picMkLst>
        </pc:picChg>
        <pc:picChg chg="add mod">
          <ac:chgData name="Nisha Sherrie Sharma (2018069)" userId="S::2018069@student.uwtsd.ac.uk::137d78d3-54e9-4ae8-85f0-1e889120e8ff" providerId="AD" clId="Web-{0C8BE2EA-660E-2EFC-2551-2D04DB6C8E07}" dt="2021-10-26T23:14:48.761" v="1599" actId="14100"/>
          <ac:picMkLst>
            <pc:docMk/>
            <pc:sldMk cId="531529061" sldId="259"/>
            <ac:picMk id="11" creationId="{FDB6868B-FD92-4668-991F-A717862003F0}"/>
          </ac:picMkLst>
        </pc:picChg>
      </pc:sldChg>
      <pc:sldChg chg="modSp del mod ord modClrScheme chgLayout">
        <pc:chgData name="Nisha Sherrie Sharma (2018069)" userId="S::2018069@student.uwtsd.ac.uk::137d78d3-54e9-4ae8-85f0-1e889120e8ff" providerId="AD" clId="Web-{0C8BE2EA-660E-2EFC-2551-2D04DB6C8E07}" dt="2021-10-26T22:56:19.494" v="1446"/>
        <pc:sldMkLst>
          <pc:docMk/>
          <pc:sldMk cId="4074610202" sldId="260"/>
        </pc:sldMkLst>
        <pc:spChg chg="mod ord">
          <ac:chgData name="Nisha Sherrie Sharma (2018069)" userId="S::2018069@student.uwtsd.ac.uk::137d78d3-54e9-4ae8-85f0-1e889120e8ff" providerId="AD" clId="Web-{0C8BE2EA-660E-2EFC-2551-2D04DB6C8E07}" dt="2021-10-26T20:35:45.563" v="1270"/>
          <ac:spMkLst>
            <pc:docMk/>
            <pc:sldMk cId="4074610202" sldId="260"/>
            <ac:spMk id="2" creationId="{19854BF0-1B84-4FC1-AE11-CE4AB51C5C71}"/>
          </ac:spMkLst>
        </pc:spChg>
        <pc:spChg chg="mod ord">
          <ac:chgData name="Nisha Sherrie Sharma (2018069)" userId="S::2018069@student.uwtsd.ac.uk::137d78d3-54e9-4ae8-85f0-1e889120e8ff" providerId="AD" clId="Web-{0C8BE2EA-660E-2EFC-2551-2D04DB6C8E07}" dt="2021-10-26T22:56:05.432" v="1445" actId="20577"/>
          <ac:spMkLst>
            <pc:docMk/>
            <pc:sldMk cId="4074610202" sldId="260"/>
            <ac:spMk id="3" creationId="{B8B96B36-5F27-4A1E-B6BA-E932F64E4312}"/>
          </ac:spMkLst>
        </pc:spChg>
      </pc:sldChg>
      <pc:sldChg chg="modSp mod modClrScheme chgLayout">
        <pc:chgData name="Nisha Sherrie Sharma (2018069)" userId="S::2018069@student.uwtsd.ac.uk::137d78d3-54e9-4ae8-85f0-1e889120e8ff" providerId="AD" clId="Web-{0C8BE2EA-660E-2EFC-2551-2D04DB6C8E07}" dt="2021-10-26T23:44:58.148" v="1736"/>
        <pc:sldMkLst>
          <pc:docMk/>
          <pc:sldMk cId="4203432821" sldId="261"/>
        </pc:sldMkLst>
        <pc:spChg chg="mod ord">
          <ac:chgData name="Nisha Sherrie Sharma (2018069)" userId="S::2018069@student.uwtsd.ac.uk::137d78d3-54e9-4ae8-85f0-1e889120e8ff" providerId="AD" clId="Web-{0C8BE2EA-660E-2EFC-2551-2D04DB6C8E07}" dt="2021-10-26T23:44:58.148" v="1736"/>
          <ac:spMkLst>
            <pc:docMk/>
            <pc:sldMk cId="4203432821" sldId="261"/>
            <ac:spMk id="2" creationId="{32203F56-B117-4F06-AB0E-6D6227F61243}"/>
          </ac:spMkLst>
        </pc:spChg>
        <pc:spChg chg="mod ord">
          <ac:chgData name="Nisha Sherrie Sharma (2018069)" userId="S::2018069@student.uwtsd.ac.uk::137d78d3-54e9-4ae8-85f0-1e889120e8ff" providerId="AD" clId="Web-{0C8BE2EA-660E-2EFC-2551-2D04DB6C8E07}" dt="2021-10-26T23:44:58.148" v="1736"/>
          <ac:spMkLst>
            <pc:docMk/>
            <pc:sldMk cId="4203432821" sldId="261"/>
            <ac:spMk id="3" creationId="{908E6C4D-B608-4BD3-B80D-1C4C1C06D29C}"/>
          </ac:spMkLst>
        </pc:spChg>
      </pc:sldChg>
      <pc:sldChg chg="modSp mod modClrScheme chgLayout">
        <pc:chgData name="Nisha Sherrie Sharma (2018069)" userId="S::2018069@student.uwtsd.ac.uk::137d78d3-54e9-4ae8-85f0-1e889120e8ff" providerId="AD" clId="Web-{0C8BE2EA-660E-2EFC-2551-2D04DB6C8E07}" dt="2021-10-26T23:44:58.148" v="1736"/>
        <pc:sldMkLst>
          <pc:docMk/>
          <pc:sldMk cId="683500256" sldId="262"/>
        </pc:sldMkLst>
        <pc:spChg chg="mod ord">
          <ac:chgData name="Nisha Sherrie Sharma (2018069)" userId="S::2018069@student.uwtsd.ac.uk::137d78d3-54e9-4ae8-85f0-1e889120e8ff" providerId="AD" clId="Web-{0C8BE2EA-660E-2EFC-2551-2D04DB6C8E07}" dt="2021-10-26T23:44:58.148" v="1736"/>
          <ac:spMkLst>
            <pc:docMk/>
            <pc:sldMk cId="683500256" sldId="262"/>
            <ac:spMk id="2" creationId="{A98C3441-5B4F-4B45-9E12-336D991A665B}"/>
          </ac:spMkLst>
        </pc:spChg>
        <pc:spChg chg="mod ord">
          <ac:chgData name="Nisha Sherrie Sharma (2018069)" userId="S::2018069@student.uwtsd.ac.uk::137d78d3-54e9-4ae8-85f0-1e889120e8ff" providerId="AD" clId="Web-{0C8BE2EA-660E-2EFC-2551-2D04DB6C8E07}" dt="2021-10-26T23:44:58.148" v="1736"/>
          <ac:spMkLst>
            <pc:docMk/>
            <pc:sldMk cId="683500256" sldId="262"/>
            <ac:spMk id="3" creationId="{9230BB85-A063-4BEE-B107-8F5806F890F6}"/>
          </ac:spMkLst>
        </pc:spChg>
      </pc:sldChg>
      <pc:sldChg chg="modSp mod modClrScheme chgLayout">
        <pc:chgData name="Nisha Sherrie Sharma (2018069)" userId="S::2018069@student.uwtsd.ac.uk::137d78d3-54e9-4ae8-85f0-1e889120e8ff" providerId="AD" clId="Web-{0C8BE2EA-660E-2EFC-2551-2D04DB6C8E07}" dt="2021-10-26T23:44:58.148" v="1736"/>
        <pc:sldMkLst>
          <pc:docMk/>
          <pc:sldMk cId="671234485" sldId="263"/>
        </pc:sldMkLst>
        <pc:spChg chg="mod ord">
          <ac:chgData name="Nisha Sherrie Sharma (2018069)" userId="S::2018069@student.uwtsd.ac.uk::137d78d3-54e9-4ae8-85f0-1e889120e8ff" providerId="AD" clId="Web-{0C8BE2EA-660E-2EFC-2551-2D04DB6C8E07}" dt="2021-10-26T23:44:58.148" v="1736"/>
          <ac:spMkLst>
            <pc:docMk/>
            <pc:sldMk cId="671234485" sldId="263"/>
            <ac:spMk id="2" creationId="{8EAD212F-E0D9-44FA-9480-DD2F19D6128F}"/>
          </ac:spMkLst>
        </pc:spChg>
        <pc:spChg chg="mod ord">
          <ac:chgData name="Nisha Sherrie Sharma (2018069)" userId="S::2018069@student.uwtsd.ac.uk::137d78d3-54e9-4ae8-85f0-1e889120e8ff" providerId="AD" clId="Web-{0C8BE2EA-660E-2EFC-2551-2D04DB6C8E07}" dt="2021-10-26T23:44:58.148" v="1736"/>
          <ac:spMkLst>
            <pc:docMk/>
            <pc:sldMk cId="671234485" sldId="263"/>
            <ac:spMk id="3" creationId="{3CB65649-0A30-475F-8470-8D37AD05CE97}"/>
          </ac:spMkLst>
        </pc:spChg>
      </pc:sldChg>
      <pc:sldChg chg="modSp mod modClrScheme chgLayout">
        <pc:chgData name="Nisha Sherrie Sharma (2018069)" userId="S::2018069@student.uwtsd.ac.uk::137d78d3-54e9-4ae8-85f0-1e889120e8ff" providerId="AD" clId="Web-{0C8BE2EA-660E-2EFC-2551-2D04DB6C8E07}" dt="2021-10-26T23:44:58.148" v="1736"/>
        <pc:sldMkLst>
          <pc:docMk/>
          <pc:sldMk cId="3896942445" sldId="264"/>
        </pc:sldMkLst>
        <pc:spChg chg="mod ord">
          <ac:chgData name="Nisha Sherrie Sharma (2018069)" userId="S::2018069@student.uwtsd.ac.uk::137d78d3-54e9-4ae8-85f0-1e889120e8ff" providerId="AD" clId="Web-{0C8BE2EA-660E-2EFC-2551-2D04DB6C8E07}" dt="2021-10-26T23:44:58.148" v="1736"/>
          <ac:spMkLst>
            <pc:docMk/>
            <pc:sldMk cId="3896942445" sldId="264"/>
            <ac:spMk id="2" creationId="{ABD3CF09-97D6-45E6-9099-BD4FDBA4385E}"/>
          </ac:spMkLst>
        </pc:spChg>
        <pc:spChg chg="mod ord">
          <ac:chgData name="Nisha Sherrie Sharma (2018069)" userId="S::2018069@student.uwtsd.ac.uk::137d78d3-54e9-4ae8-85f0-1e889120e8ff" providerId="AD" clId="Web-{0C8BE2EA-660E-2EFC-2551-2D04DB6C8E07}" dt="2021-10-26T23:44:58.148" v="1736"/>
          <ac:spMkLst>
            <pc:docMk/>
            <pc:sldMk cId="3896942445" sldId="264"/>
            <ac:spMk id="3" creationId="{D97B6A69-C8C2-4F10-9CA9-4F0AA2D0B9B4}"/>
          </ac:spMkLst>
        </pc:spChg>
      </pc:sldChg>
      <pc:sldChg chg="addSp delSp modSp new mod ord setBg modClrScheme delDesignElem chgLayout">
        <pc:chgData name="Nisha Sherrie Sharma (2018069)" userId="S::2018069@student.uwtsd.ac.uk::137d78d3-54e9-4ae8-85f0-1e889120e8ff" providerId="AD" clId="Web-{0C8BE2EA-660E-2EFC-2551-2D04DB6C8E07}" dt="2021-10-26T23:45:26.710" v="1740"/>
        <pc:sldMkLst>
          <pc:docMk/>
          <pc:sldMk cId="818485871" sldId="265"/>
        </pc:sldMkLst>
        <pc:spChg chg="mod ord">
          <ac:chgData name="Nisha Sherrie Sharma (2018069)" userId="S::2018069@student.uwtsd.ac.uk::137d78d3-54e9-4ae8-85f0-1e889120e8ff" providerId="AD" clId="Web-{0C8BE2EA-660E-2EFC-2551-2D04DB6C8E07}" dt="2021-10-26T23:45:26.710" v="1740"/>
          <ac:spMkLst>
            <pc:docMk/>
            <pc:sldMk cId="818485871" sldId="265"/>
            <ac:spMk id="2" creationId="{1DBD6141-80F5-4E3F-84AE-846C328F6694}"/>
          </ac:spMkLst>
        </pc:spChg>
        <pc:spChg chg="mod ord">
          <ac:chgData name="Nisha Sherrie Sharma (2018069)" userId="S::2018069@student.uwtsd.ac.uk::137d78d3-54e9-4ae8-85f0-1e889120e8ff" providerId="AD" clId="Web-{0C8BE2EA-660E-2EFC-2551-2D04DB6C8E07}" dt="2021-10-26T23:45:26.710" v="1740"/>
          <ac:spMkLst>
            <pc:docMk/>
            <pc:sldMk cId="818485871" sldId="265"/>
            <ac:spMk id="3" creationId="{CE944450-AE69-4AD3-AD40-378BBB48AA7D}"/>
          </ac:spMkLst>
        </pc:spChg>
        <pc:spChg chg="add del mod">
          <ac:chgData name="Nisha Sherrie Sharma (2018069)" userId="S::2018069@student.uwtsd.ac.uk::137d78d3-54e9-4ae8-85f0-1e889120e8ff" providerId="AD" clId="Web-{0C8BE2EA-660E-2EFC-2551-2D04DB6C8E07}" dt="2021-10-26T20:06:25.784" v="1170"/>
          <ac:spMkLst>
            <pc:docMk/>
            <pc:sldMk cId="818485871" sldId="265"/>
            <ac:spMk id="5" creationId="{9B0173C6-A7E9-442B-9D89-5077D1D1EA75}"/>
          </ac:spMkLst>
        </pc:spChg>
        <pc:spChg chg="add del">
          <ac:chgData name="Nisha Sherrie Sharma (2018069)" userId="S::2018069@student.uwtsd.ac.uk::137d78d3-54e9-4ae8-85f0-1e889120e8ff" providerId="AD" clId="Web-{0C8BE2EA-660E-2EFC-2551-2D04DB6C8E07}" dt="2021-10-26T20:00:20.745" v="993"/>
          <ac:spMkLst>
            <pc:docMk/>
            <pc:sldMk cId="818485871" sldId="265"/>
            <ac:spMk id="8" creationId="{C9A36457-A5F4-4103-A443-02581C09185B}"/>
          </ac:spMkLst>
        </pc:spChg>
        <pc:spChg chg="add del mod">
          <ac:chgData name="Nisha Sherrie Sharma (2018069)" userId="S::2018069@student.uwtsd.ac.uk::137d78d3-54e9-4ae8-85f0-1e889120e8ff" providerId="AD" clId="Web-{0C8BE2EA-660E-2EFC-2551-2D04DB6C8E07}" dt="2021-10-26T20:10:27.664" v="1180"/>
          <ac:spMkLst>
            <pc:docMk/>
            <pc:sldMk cId="818485871" sldId="265"/>
            <ac:spMk id="9" creationId="{7DBCC4B3-44AF-44ED-92E6-8DCDA9BC363E}"/>
          </ac:spMkLst>
        </pc:spChg>
        <pc:spChg chg="add del">
          <ac:chgData name="Nisha Sherrie Sharma (2018069)" userId="S::2018069@student.uwtsd.ac.uk::137d78d3-54e9-4ae8-85f0-1e889120e8ff" providerId="AD" clId="Web-{0C8BE2EA-660E-2EFC-2551-2D04DB6C8E07}" dt="2021-10-26T20:00:20.745" v="993"/>
          <ac:spMkLst>
            <pc:docMk/>
            <pc:sldMk cId="818485871" sldId="265"/>
            <ac:spMk id="10" creationId="{DC5FB7E8-B636-40FA-BE8D-48145C0F5C57}"/>
          </ac:spMkLst>
        </pc:spChg>
        <pc:spChg chg="add del">
          <ac:chgData name="Nisha Sherrie Sharma (2018069)" userId="S::2018069@student.uwtsd.ac.uk::137d78d3-54e9-4ae8-85f0-1e889120e8ff" providerId="AD" clId="Web-{0C8BE2EA-660E-2EFC-2551-2D04DB6C8E07}" dt="2021-10-26T20:11:09.790" v="1185"/>
          <ac:spMkLst>
            <pc:docMk/>
            <pc:sldMk cId="818485871" sldId="265"/>
            <ac:spMk id="11" creationId="{4038CB10-1F5C-4D54-9DF7-12586DE5B007}"/>
          </ac:spMkLst>
        </pc:spChg>
        <pc:spChg chg="add del">
          <ac:chgData name="Nisha Sherrie Sharma (2018069)" userId="S::2018069@student.uwtsd.ac.uk::137d78d3-54e9-4ae8-85f0-1e889120e8ff" providerId="AD" clId="Web-{0C8BE2EA-660E-2EFC-2551-2D04DB6C8E07}" dt="2021-10-26T20:00:20.745" v="993"/>
          <ac:spMkLst>
            <pc:docMk/>
            <pc:sldMk cId="818485871" sldId="265"/>
            <ac:spMk id="12" creationId="{142DCE2C-2863-46FA-9BE7-24365A24D9BA}"/>
          </ac:spMkLst>
        </pc:spChg>
        <pc:spChg chg="add del">
          <ac:chgData name="Nisha Sherrie Sharma (2018069)" userId="S::2018069@student.uwtsd.ac.uk::137d78d3-54e9-4ae8-85f0-1e889120e8ff" providerId="AD" clId="Web-{0C8BE2EA-660E-2EFC-2551-2D04DB6C8E07}" dt="2021-10-26T20:11:09.790" v="1185"/>
          <ac:spMkLst>
            <pc:docMk/>
            <pc:sldMk cId="818485871" sldId="265"/>
            <ac:spMk id="13" creationId="{73ED6512-6858-4552-B699-9A97FE9A4EA2}"/>
          </ac:spMkLst>
        </pc:spChg>
        <pc:spChg chg="add del">
          <ac:chgData name="Nisha Sherrie Sharma (2018069)" userId="S::2018069@student.uwtsd.ac.uk::137d78d3-54e9-4ae8-85f0-1e889120e8ff" providerId="AD" clId="Web-{0C8BE2EA-660E-2EFC-2551-2D04DB6C8E07}" dt="2021-10-26T20:07:25.285" v="1177"/>
          <ac:spMkLst>
            <pc:docMk/>
            <pc:sldMk cId="818485871" sldId="265"/>
            <ac:spMk id="14" creationId="{637B2035-1FCB-439A-B421-095E136C7E07}"/>
          </ac:spMkLst>
        </pc:spChg>
        <pc:spChg chg="add del">
          <ac:chgData name="Nisha Sherrie Sharma (2018069)" userId="S::2018069@student.uwtsd.ac.uk::137d78d3-54e9-4ae8-85f0-1e889120e8ff" providerId="AD" clId="Web-{0C8BE2EA-660E-2EFC-2551-2D04DB6C8E07}" dt="2021-10-26T20:07:25.285" v="1177"/>
          <ac:spMkLst>
            <pc:docMk/>
            <pc:sldMk cId="818485871" sldId="265"/>
            <ac:spMk id="16" creationId="{676D6CDF-C512-4739-B158-55EE955EFA39}"/>
          </ac:spMkLst>
        </pc:spChg>
        <pc:spChg chg="add del mod">
          <ac:chgData name="Nisha Sherrie Sharma (2018069)" userId="S::2018069@student.uwtsd.ac.uk::137d78d3-54e9-4ae8-85f0-1e889120e8ff" providerId="AD" clId="Web-{0C8BE2EA-660E-2EFC-2551-2D04DB6C8E07}" dt="2021-10-26T20:21:45.474" v="1199"/>
          <ac:spMkLst>
            <pc:docMk/>
            <pc:sldMk cId="818485871" sldId="265"/>
            <ac:spMk id="17" creationId="{03E0A876-894D-4026-91FF-D05AE56663ED}"/>
          </ac:spMkLst>
        </pc:spChg>
        <pc:spChg chg="add del">
          <ac:chgData name="Nisha Sherrie Sharma (2018069)" userId="S::2018069@student.uwtsd.ac.uk::137d78d3-54e9-4ae8-85f0-1e889120e8ff" providerId="AD" clId="Web-{0C8BE2EA-660E-2EFC-2551-2D04DB6C8E07}" dt="2021-10-26T23:45:26.710" v="1740"/>
          <ac:spMkLst>
            <pc:docMk/>
            <pc:sldMk cId="818485871" sldId="265"/>
            <ac:spMk id="21" creationId="{4038CB10-1F5C-4D54-9DF7-12586DE5B007}"/>
          </ac:spMkLst>
        </pc:spChg>
        <pc:spChg chg="add del">
          <ac:chgData name="Nisha Sherrie Sharma (2018069)" userId="S::2018069@student.uwtsd.ac.uk::137d78d3-54e9-4ae8-85f0-1e889120e8ff" providerId="AD" clId="Web-{0C8BE2EA-660E-2EFC-2551-2D04DB6C8E07}" dt="2021-10-26T20:12:02.916" v="1188"/>
          <ac:spMkLst>
            <pc:docMk/>
            <pc:sldMk cId="818485871" sldId="265"/>
            <ac:spMk id="22" creationId="{FF9B822F-893E-44C8-963C-64F50ACECBB2}"/>
          </ac:spMkLst>
        </pc:spChg>
        <pc:spChg chg="add del">
          <ac:chgData name="Nisha Sherrie Sharma (2018069)" userId="S::2018069@student.uwtsd.ac.uk::137d78d3-54e9-4ae8-85f0-1e889120e8ff" providerId="AD" clId="Web-{0C8BE2EA-660E-2EFC-2551-2D04DB6C8E07}" dt="2021-10-26T20:12:02.916" v="1188"/>
          <ac:spMkLst>
            <pc:docMk/>
            <pc:sldMk cId="818485871" sldId="265"/>
            <ac:spMk id="24" creationId="{EBF87945-A001-489F-9D9B-7D9435F0B9CA}"/>
          </ac:spMkLst>
        </pc:spChg>
        <pc:spChg chg="add del">
          <ac:chgData name="Nisha Sherrie Sharma (2018069)" userId="S::2018069@student.uwtsd.ac.uk::137d78d3-54e9-4ae8-85f0-1e889120e8ff" providerId="AD" clId="Web-{0C8BE2EA-660E-2EFC-2551-2D04DB6C8E07}" dt="2021-10-26T23:45:26.710" v="1740"/>
          <ac:spMkLst>
            <pc:docMk/>
            <pc:sldMk cId="818485871" sldId="265"/>
            <ac:spMk id="26" creationId="{73ED6512-6858-4552-B699-9A97FE9A4EA2}"/>
          </ac:spMkLst>
        </pc:spChg>
        <pc:spChg chg="add del">
          <ac:chgData name="Nisha Sherrie Sharma (2018069)" userId="S::2018069@student.uwtsd.ac.uk::137d78d3-54e9-4ae8-85f0-1e889120e8ff" providerId="AD" clId="Web-{0C8BE2EA-660E-2EFC-2551-2D04DB6C8E07}" dt="2021-10-26T20:26:24.985" v="1210"/>
          <ac:spMkLst>
            <pc:docMk/>
            <pc:sldMk cId="818485871" sldId="265"/>
            <ac:spMk id="29" creationId="{FF9B822F-893E-44C8-963C-64F50ACECBB2}"/>
          </ac:spMkLst>
        </pc:spChg>
        <pc:spChg chg="add del">
          <ac:chgData name="Nisha Sherrie Sharma (2018069)" userId="S::2018069@student.uwtsd.ac.uk::137d78d3-54e9-4ae8-85f0-1e889120e8ff" providerId="AD" clId="Web-{0C8BE2EA-660E-2EFC-2551-2D04DB6C8E07}" dt="2021-10-26T20:26:24.985" v="1210"/>
          <ac:spMkLst>
            <pc:docMk/>
            <pc:sldMk cId="818485871" sldId="265"/>
            <ac:spMk id="31" creationId="{EBF87945-A001-489F-9D9B-7D9435F0B9CA}"/>
          </ac:spMkLst>
        </pc:spChg>
        <pc:spChg chg="add del">
          <ac:chgData name="Nisha Sherrie Sharma (2018069)" userId="S::2018069@student.uwtsd.ac.uk::137d78d3-54e9-4ae8-85f0-1e889120e8ff" providerId="AD" clId="Web-{0C8BE2EA-660E-2EFC-2551-2D04DB6C8E07}" dt="2021-10-26T20:35:40.766" v="1269"/>
          <ac:spMkLst>
            <pc:docMk/>
            <pc:sldMk cId="818485871" sldId="265"/>
            <ac:spMk id="36" creationId="{D009D6D5-DAC2-4A8B-A17A-E206B9012D09}"/>
          </ac:spMkLst>
        </pc:spChg>
        <pc:picChg chg="add del mod">
          <ac:chgData name="Nisha Sherrie Sharma (2018069)" userId="S::2018069@student.uwtsd.ac.uk::137d78d3-54e9-4ae8-85f0-1e889120e8ff" providerId="AD" clId="Web-{0C8BE2EA-660E-2EFC-2551-2D04DB6C8E07}" dt="2021-10-26T20:06:25.784" v="1171"/>
          <ac:picMkLst>
            <pc:docMk/>
            <pc:sldMk cId="818485871" sldId="265"/>
            <ac:picMk id="4" creationId="{81CD9B6E-A7E6-4530-A7BC-0740036AAD50}"/>
          </ac:picMkLst>
        </pc:picChg>
        <pc:picChg chg="add del mod">
          <ac:chgData name="Nisha Sherrie Sharma (2018069)" userId="S::2018069@student.uwtsd.ac.uk::137d78d3-54e9-4ae8-85f0-1e889120e8ff" providerId="AD" clId="Web-{0C8BE2EA-660E-2EFC-2551-2D04DB6C8E07}" dt="2021-10-26T20:10:27.664" v="1180"/>
          <ac:picMkLst>
            <pc:docMk/>
            <pc:sldMk cId="818485871" sldId="265"/>
            <ac:picMk id="7" creationId="{43B264F0-9001-4789-BA95-1D81C2BE1F05}"/>
          </ac:picMkLst>
        </pc:picChg>
        <pc:picChg chg="add del mod">
          <ac:chgData name="Nisha Sherrie Sharma (2018069)" userId="S::2018069@student.uwtsd.ac.uk::137d78d3-54e9-4ae8-85f0-1e889120e8ff" providerId="AD" clId="Web-{0C8BE2EA-660E-2EFC-2551-2D04DB6C8E07}" dt="2021-10-26T20:21:45.474" v="1199"/>
          <ac:picMkLst>
            <pc:docMk/>
            <pc:sldMk cId="818485871" sldId="265"/>
            <ac:picMk id="15" creationId="{07F3EF3F-9185-468A-8DB1-7699962E05EE}"/>
          </ac:picMkLst>
        </pc:picChg>
        <pc:picChg chg="add mod ord">
          <ac:chgData name="Nisha Sherrie Sharma (2018069)" userId="S::2018069@student.uwtsd.ac.uk::137d78d3-54e9-4ae8-85f0-1e889120e8ff" providerId="AD" clId="Web-{0C8BE2EA-660E-2EFC-2551-2D04DB6C8E07}" dt="2021-10-26T23:45:26.710" v="1740"/>
          <ac:picMkLst>
            <pc:docMk/>
            <pc:sldMk cId="818485871" sldId="265"/>
            <ac:picMk id="19" creationId="{AB30BE22-4EC0-4310-AEC6-1CDA2D576D19}"/>
          </ac:picMkLst>
        </pc:picChg>
        <pc:cxnChg chg="add">
          <ac:chgData name="Nisha Sherrie Sharma (2018069)" userId="S::2018069@student.uwtsd.ac.uk::137d78d3-54e9-4ae8-85f0-1e889120e8ff" providerId="AD" clId="Web-{0C8BE2EA-660E-2EFC-2551-2D04DB6C8E07}" dt="2021-10-26T23:45:26.710" v="1740"/>
          <ac:cxnSpMkLst>
            <pc:docMk/>
            <pc:sldMk cId="818485871" sldId="265"/>
            <ac:cxnSpMk id="28" creationId="{A7F400EE-A8A5-48AF-B4D6-291B52C6F0B0}"/>
          </ac:cxnSpMkLst>
        </pc:cxnChg>
      </pc:sldChg>
      <pc:sldChg chg="addSp delSp modSp new mod modClrScheme chgLayout">
        <pc:chgData name="Nisha Sherrie Sharma (2018069)" userId="S::2018069@student.uwtsd.ac.uk::137d78d3-54e9-4ae8-85f0-1e889120e8ff" providerId="AD" clId="Web-{0C8BE2EA-660E-2EFC-2551-2D04DB6C8E07}" dt="2021-10-26T23:44:58.148" v="1736"/>
        <pc:sldMkLst>
          <pc:docMk/>
          <pc:sldMk cId="2756487986" sldId="266"/>
        </pc:sldMkLst>
        <pc:spChg chg="mod ord">
          <ac:chgData name="Nisha Sherrie Sharma (2018069)" userId="S::2018069@student.uwtsd.ac.uk::137d78d3-54e9-4ae8-85f0-1e889120e8ff" providerId="AD" clId="Web-{0C8BE2EA-660E-2EFC-2551-2D04DB6C8E07}" dt="2021-10-26T23:44:58.148" v="1736"/>
          <ac:spMkLst>
            <pc:docMk/>
            <pc:sldMk cId="2756487986" sldId="266"/>
            <ac:spMk id="2" creationId="{C0E10B4D-933D-47F8-883D-CCCE0B903E47}"/>
          </ac:spMkLst>
        </pc:spChg>
        <pc:spChg chg="del mod ord">
          <ac:chgData name="Nisha Sherrie Sharma (2018069)" userId="S::2018069@student.uwtsd.ac.uk::137d78d3-54e9-4ae8-85f0-1e889120e8ff" providerId="AD" clId="Web-{0C8BE2EA-660E-2EFC-2551-2D04DB6C8E07}" dt="2021-10-26T23:38:02.751" v="1618"/>
          <ac:spMkLst>
            <pc:docMk/>
            <pc:sldMk cId="2756487986" sldId="266"/>
            <ac:spMk id="3" creationId="{F9EBC468-C0C5-4468-8452-0C57CCDE5808}"/>
          </ac:spMkLst>
        </pc:spChg>
        <pc:spChg chg="del">
          <ac:chgData name="Nisha Sherrie Sharma (2018069)" userId="S::2018069@student.uwtsd.ac.uk::137d78d3-54e9-4ae8-85f0-1e889120e8ff" providerId="AD" clId="Web-{0C8BE2EA-660E-2EFC-2551-2D04DB6C8E07}" dt="2021-10-26T23:37:57.798" v="1617"/>
          <ac:spMkLst>
            <pc:docMk/>
            <pc:sldMk cId="2756487986" sldId="266"/>
            <ac:spMk id="4" creationId="{F91259A7-17D6-4410-9FE4-D6DD7876C96A}"/>
          </ac:spMkLst>
        </pc:spChg>
        <pc:spChg chg="add mod ord">
          <ac:chgData name="Nisha Sherrie Sharma (2018069)" userId="S::2018069@student.uwtsd.ac.uk::137d78d3-54e9-4ae8-85f0-1e889120e8ff" providerId="AD" clId="Web-{0C8BE2EA-660E-2EFC-2551-2D04DB6C8E07}" dt="2021-10-26T23:44:58.148" v="1736"/>
          <ac:spMkLst>
            <pc:docMk/>
            <pc:sldMk cId="2756487986" sldId="266"/>
            <ac:spMk id="6" creationId="{25C462C5-0F85-4FFF-A7ED-47C9A1D219CD}"/>
          </ac:spMkLst>
        </pc:spChg>
        <pc:picChg chg="add mod ord">
          <ac:chgData name="Nisha Sherrie Sharma (2018069)" userId="S::2018069@student.uwtsd.ac.uk::137d78d3-54e9-4ae8-85f0-1e889120e8ff" providerId="AD" clId="Web-{0C8BE2EA-660E-2EFC-2551-2D04DB6C8E07}" dt="2021-10-26T23:44:58.148" v="1736"/>
          <ac:picMkLst>
            <pc:docMk/>
            <pc:sldMk cId="2756487986" sldId="266"/>
            <ac:picMk id="5" creationId="{0F20A51F-6583-48FA-8E5F-AC5668AD3DEF}"/>
          </ac:picMkLst>
        </pc:picChg>
      </pc:sldChg>
      <pc:sldChg chg="addSp delSp modSp new mod ord setBg">
        <pc:chgData name="Nisha Sherrie Sharma (2018069)" userId="S::2018069@student.uwtsd.ac.uk::137d78d3-54e9-4ae8-85f0-1e889120e8ff" providerId="AD" clId="Web-{0C8BE2EA-660E-2EFC-2551-2D04DB6C8E07}" dt="2021-10-27T00:01:47.258" v="1901" actId="20577"/>
        <pc:sldMkLst>
          <pc:docMk/>
          <pc:sldMk cId="2369978327" sldId="267"/>
        </pc:sldMkLst>
        <pc:spChg chg="mod">
          <ac:chgData name="Nisha Sherrie Sharma (2018069)" userId="S::2018069@student.uwtsd.ac.uk::137d78d3-54e9-4ae8-85f0-1e889120e8ff" providerId="AD" clId="Web-{0C8BE2EA-660E-2EFC-2551-2D04DB6C8E07}" dt="2021-10-27T00:01:30.508" v="1899"/>
          <ac:spMkLst>
            <pc:docMk/>
            <pc:sldMk cId="2369978327" sldId="267"/>
            <ac:spMk id="2" creationId="{D5898584-ECB4-4C3C-886A-AE0F8EB5D830}"/>
          </ac:spMkLst>
        </pc:spChg>
        <pc:spChg chg="mod ord">
          <ac:chgData name="Nisha Sherrie Sharma (2018069)" userId="S::2018069@student.uwtsd.ac.uk::137d78d3-54e9-4ae8-85f0-1e889120e8ff" providerId="AD" clId="Web-{0C8BE2EA-660E-2EFC-2551-2D04DB6C8E07}" dt="2021-10-27T00:01:47.258" v="1901" actId="20577"/>
          <ac:spMkLst>
            <pc:docMk/>
            <pc:sldMk cId="2369978327" sldId="267"/>
            <ac:spMk id="3" creationId="{707E6FEA-92F4-43F9-8EF1-AD07F4EA761E}"/>
          </ac:spMkLst>
        </pc:spChg>
        <pc:spChg chg="add del">
          <ac:chgData name="Nisha Sherrie Sharma (2018069)" userId="S::2018069@student.uwtsd.ac.uk::137d78d3-54e9-4ae8-85f0-1e889120e8ff" providerId="AD" clId="Web-{0C8BE2EA-660E-2EFC-2551-2D04DB6C8E07}" dt="2021-10-27T00:01:30.508" v="1899"/>
          <ac:spMkLst>
            <pc:docMk/>
            <pc:sldMk cId="2369978327" sldId="267"/>
            <ac:spMk id="9" creationId="{4038CB10-1F5C-4D54-9DF7-12586DE5B007}"/>
          </ac:spMkLst>
        </pc:spChg>
        <pc:spChg chg="add del">
          <ac:chgData name="Nisha Sherrie Sharma (2018069)" userId="S::2018069@student.uwtsd.ac.uk::137d78d3-54e9-4ae8-85f0-1e889120e8ff" providerId="AD" clId="Web-{0C8BE2EA-660E-2EFC-2551-2D04DB6C8E07}" dt="2021-10-27T00:01:30.508" v="1899"/>
          <ac:spMkLst>
            <pc:docMk/>
            <pc:sldMk cId="2369978327" sldId="267"/>
            <ac:spMk id="11" creationId="{36D30126-6314-4A93-B27E-5C66CF781924}"/>
          </ac:spMkLst>
        </pc:spChg>
        <pc:spChg chg="add del">
          <ac:chgData name="Nisha Sherrie Sharma (2018069)" userId="S::2018069@student.uwtsd.ac.uk::137d78d3-54e9-4ae8-85f0-1e889120e8ff" providerId="AD" clId="Web-{0C8BE2EA-660E-2EFC-2551-2D04DB6C8E07}" dt="2021-10-27T00:01:30.508" v="1899"/>
          <ac:spMkLst>
            <pc:docMk/>
            <pc:sldMk cId="2369978327" sldId="267"/>
            <ac:spMk id="13" creationId="{73ED6512-6858-4552-B699-9A97FE9A4EA2}"/>
          </ac:spMkLst>
        </pc:spChg>
        <pc:spChg chg="add">
          <ac:chgData name="Nisha Sherrie Sharma (2018069)" userId="S::2018069@student.uwtsd.ac.uk::137d78d3-54e9-4ae8-85f0-1e889120e8ff" providerId="AD" clId="Web-{0C8BE2EA-660E-2EFC-2551-2D04DB6C8E07}" dt="2021-10-27T00:01:30.508" v="1899"/>
          <ac:spMkLst>
            <pc:docMk/>
            <pc:sldMk cId="2369978327" sldId="267"/>
            <ac:spMk id="15" creationId="{FF9B822F-893E-44C8-963C-64F50ACECBB2}"/>
          </ac:spMkLst>
        </pc:spChg>
        <pc:spChg chg="add">
          <ac:chgData name="Nisha Sherrie Sharma (2018069)" userId="S::2018069@student.uwtsd.ac.uk::137d78d3-54e9-4ae8-85f0-1e889120e8ff" providerId="AD" clId="Web-{0C8BE2EA-660E-2EFC-2551-2D04DB6C8E07}" dt="2021-10-27T00:01:30.508" v="1899"/>
          <ac:spMkLst>
            <pc:docMk/>
            <pc:sldMk cId="2369978327" sldId="267"/>
            <ac:spMk id="16" creationId="{EBF87945-A001-489F-9D9B-7D9435F0B9CA}"/>
          </ac:spMkLst>
        </pc:spChg>
        <pc:spChg chg="add del">
          <ac:chgData name="Nisha Sherrie Sharma (2018069)" userId="S::2018069@student.uwtsd.ac.uk::137d78d3-54e9-4ae8-85f0-1e889120e8ff" providerId="AD" clId="Web-{0C8BE2EA-660E-2EFC-2551-2D04DB6C8E07}" dt="2021-10-27T00:01:30.493" v="1898"/>
          <ac:spMkLst>
            <pc:docMk/>
            <pc:sldMk cId="2369978327" sldId="267"/>
            <ac:spMk id="18" creationId="{5E39A796-BE83-48B1-B33F-35C4A32AAB57}"/>
          </ac:spMkLst>
        </pc:spChg>
        <pc:spChg chg="add del">
          <ac:chgData name="Nisha Sherrie Sharma (2018069)" userId="S::2018069@student.uwtsd.ac.uk::137d78d3-54e9-4ae8-85f0-1e889120e8ff" providerId="AD" clId="Web-{0C8BE2EA-660E-2EFC-2551-2D04DB6C8E07}" dt="2021-10-27T00:01:30.493" v="1898"/>
          <ac:spMkLst>
            <pc:docMk/>
            <pc:sldMk cId="2369978327" sldId="267"/>
            <ac:spMk id="20" creationId="{72F84B47-E267-4194-8194-831DB7B5547F}"/>
          </ac:spMkLst>
        </pc:spChg>
        <pc:picChg chg="add mod ord">
          <ac:chgData name="Nisha Sherrie Sharma (2018069)" userId="S::2018069@student.uwtsd.ac.uk::137d78d3-54e9-4ae8-85f0-1e889120e8ff" providerId="AD" clId="Web-{0C8BE2EA-660E-2EFC-2551-2D04DB6C8E07}" dt="2021-10-27T00:01:30.508" v="1899"/>
          <ac:picMkLst>
            <pc:docMk/>
            <pc:sldMk cId="2369978327" sldId="267"/>
            <ac:picMk id="4" creationId="{1E2F12E1-59F5-4DB8-ADB1-3CF9A9EF962D}"/>
          </ac:picMkLst>
        </pc:picChg>
      </pc:sldChg>
      <pc:sldMasterChg chg="del delSldLayout">
        <pc:chgData name="Nisha Sherrie Sharma (2018069)" userId="S::2018069@student.uwtsd.ac.uk::137d78d3-54e9-4ae8-85f0-1e889120e8ff" providerId="AD" clId="Web-{0C8BE2EA-660E-2EFC-2551-2D04DB6C8E07}" dt="2021-10-26T20:00:20.745" v="993"/>
        <pc:sldMasterMkLst>
          <pc:docMk/>
          <pc:sldMasterMk cId="1904744312" sldId="2147483810"/>
        </pc:sldMasterMkLst>
        <pc:sldLayoutChg chg="del">
          <pc:chgData name="Nisha Sherrie Sharma (2018069)" userId="S::2018069@student.uwtsd.ac.uk::137d78d3-54e9-4ae8-85f0-1e889120e8ff" providerId="AD" clId="Web-{0C8BE2EA-660E-2EFC-2551-2D04DB6C8E07}" dt="2021-10-26T20:00:20.745" v="993"/>
          <pc:sldLayoutMkLst>
            <pc:docMk/>
            <pc:sldMasterMk cId="1904744312" sldId="2147483810"/>
            <pc:sldLayoutMk cId="3099153615" sldId="2147483811"/>
          </pc:sldLayoutMkLst>
        </pc:sldLayoutChg>
        <pc:sldLayoutChg chg="del">
          <pc:chgData name="Nisha Sherrie Sharma (2018069)" userId="S::2018069@student.uwtsd.ac.uk::137d78d3-54e9-4ae8-85f0-1e889120e8ff" providerId="AD" clId="Web-{0C8BE2EA-660E-2EFC-2551-2D04DB6C8E07}" dt="2021-10-26T20:00:20.745" v="993"/>
          <pc:sldLayoutMkLst>
            <pc:docMk/>
            <pc:sldMasterMk cId="1904744312" sldId="2147483810"/>
            <pc:sldLayoutMk cId="2845509606" sldId="2147483812"/>
          </pc:sldLayoutMkLst>
        </pc:sldLayoutChg>
        <pc:sldLayoutChg chg="del">
          <pc:chgData name="Nisha Sherrie Sharma (2018069)" userId="S::2018069@student.uwtsd.ac.uk::137d78d3-54e9-4ae8-85f0-1e889120e8ff" providerId="AD" clId="Web-{0C8BE2EA-660E-2EFC-2551-2D04DB6C8E07}" dt="2021-10-26T20:00:20.745" v="993"/>
          <pc:sldLayoutMkLst>
            <pc:docMk/>
            <pc:sldMasterMk cId="1904744312" sldId="2147483810"/>
            <pc:sldLayoutMk cId="1917010122" sldId="2147483813"/>
          </pc:sldLayoutMkLst>
        </pc:sldLayoutChg>
        <pc:sldLayoutChg chg="del">
          <pc:chgData name="Nisha Sherrie Sharma (2018069)" userId="S::2018069@student.uwtsd.ac.uk::137d78d3-54e9-4ae8-85f0-1e889120e8ff" providerId="AD" clId="Web-{0C8BE2EA-660E-2EFC-2551-2D04DB6C8E07}" dt="2021-10-26T20:00:20.745" v="993"/>
          <pc:sldLayoutMkLst>
            <pc:docMk/>
            <pc:sldMasterMk cId="1904744312" sldId="2147483810"/>
            <pc:sldLayoutMk cId="2446148926" sldId="2147483814"/>
          </pc:sldLayoutMkLst>
        </pc:sldLayoutChg>
        <pc:sldLayoutChg chg="del">
          <pc:chgData name="Nisha Sherrie Sharma (2018069)" userId="S::2018069@student.uwtsd.ac.uk::137d78d3-54e9-4ae8-85f0-1e889120e8ff" providerId="AD" clId="Web-{0C8BE2EA-660E-2EFC-2551-2D04DB6C8E07}" dt="2021-10-26T20:00:20.745" v="993"/>
          <pc:sldLayoutMkLst>
            <pc:docMk/>
            <pc:sldMasterMk cId="1904744312" sldId="2147483810"/>
            <pc:sldLayoutMk cId="1922329953" sldId="2147483815"/>
          </pc:sldLayoutMkLst>
        </pc:sldLayoutChg>
        <pc:sldLayoutChg chg="del">
          <pc:chgData name="Nisha Sherrie Sharma (2018069)" userId="S::2018069@student.uwtsd.ac.uk::137d78d3-54e9-4ae8-85f0-1e889120e8ff" providerId="AD" clId="Web-{0C8BE2EA-660E-2EFC-2551-2D04DB6C8E07}" dt="2021-10-26T20:00:20.745" v="993"/>
          <pc:sldLayoutMkLst>
            <pc:docMk/>
            <pc:sldMasterMk cId="1904744312" sldId="2147483810"/>
            <pc:sldLayoutMk cId="1367120248" sldId="2147483816"/>
          </pc:sldLayoutMkLst>
        </pc:sldLayoutChg>
        <pc:sldLayoutChg chg="del">
          <pc:chgData name="Nisha Sherrie Sharma (2018069)" userId="S::2018069@student.uwtsd.ac.uk::137d78d3-54e9-4ae8-85f0-1e889120e8ff" providerId="AD" clId="Web-{0C8BE2EA-660E-2EFC-2551-2D04DB6C8E07}" dt="2021-10-26T20:00:20.745" v="993"/>
          <pc:sldLayoutMkLst>
            <pc:docMk/>
            <pc:sldMasterMk cId="1904744312" sldId="2147483810"/>
            <pc:sldLayoutMk cId="3236357495" sldId="2147483817"/>
          </pc:sldLayoutMkLst>
        </pc:sldLayoutChg>
        <pc:sldLayoutChg chg="del">
          <pc:chgData name="Nisha Sherrie Sharma (2018069)" userId="S::2018069@student.uwtsd.ac.uk::137d78d3-54e9-4ae8-85f0-1e889120e8ff" providerId="AD" clId="Web-{0C8BE2EA-660E-2EFC-2551-2D04DB6C8E07}" dt="2021-10-26T20:00:20.745" v="993"/>
          <pc:sldLayoutMkLst>
            <pc:docMk/>
            <pc:sldMasterMk cId="1904744312" sldId="2147483810"/>
            <pc:sldLayoutMk cId="220181224" sldId="2147483818"/>
          </pc:sldLayoutMkLst>
        </pc:sldLayoutChg>
        <pc:sldLayoutChg chg="del">
          <pc:chgData name="Nisha Sherrie Sharma (2018069)" userId="S::2018069@student.uwtsd.ac.uk::137d78d3-54e9-4ae8-85f0-1e889120e8ff" providerId="AD" clId="Web-{0C8BE2EA-660E-2EFC-2551-2D04DB6C8E07}" dt="2021-10-26T20:00:20.745" v="993"/>
          <pc:sldLayoutMkLst>
            <pc:docMk/>
            <pc:sldMasterMk cId="1904744312" sldId="2147483810"/>
            <pc:sldLayoutMk cId="2876498373" sldId="2147483819"/>
          </pc:sldLayoutMkLst>
        </pc:sldLayoutChg>
        <pc:sldLayoutChg chg="del">
          <pc:chgData name="Nisha Sherrie Sharma (2018069)" userId="S::2018069@student.uwtsd.ac.uk::137d78d3-54e9-4ae8-85f0-1e889120e8ff" providerId="AD" clId="Web-{0C8BE2EA-660E-2EFC-2551-2D04DB6C8E07}" dt="2021-10-26T20:00:20.745" v="993"/>
          <pc:sldLayoutMkLst>
            <pc:docMk/>
            <pc:sldMasterMk cId="1904744312" sldId="2147483810"/>
            <pc:sldLayoutMk cId="471566523" sldId="2147483820"/>
          </pc:sldLayoutMkLst>
        </pc:sldLayoutChg>
        <pc:sldLayoutChg chg="del">
          <pc:chgData name="Nisha Sherrie Sharma (2018069)" userId="S::2018069@student.uwtsd.ac.uk::137d78d3-54e9-4ae8-85f0-1e889120e8ff" providerId="AD" clId="Web-{0C8BE2EA-660E-2EFC-2551-2D04DB6C8E07}" dt="2021-10-26T20:00:20.745" v="993"/>
          <pc:sldLayoutMkLst>
            <pc:docMk/>
            <pc:sldMasterMk cId="1904744312" sldId="2147483810"/>
            <pc:sldLayoutMk cId="1647266743" sldId="2147483821"/>
          </pc:sldLayoutMkLst>
        </pc:sldLayoutChg>
      </pc:sldMasterChg>
      <pc:sldMasterChg chg="add del addSldLayout delSldLayout modSldLayout">
        <pc:chgData name="Nisha Sherrie Sharma (2018069)" userId="S::2018069@student.uwtsd.ac.uk::137d78d3-54e9-4ae8-85f0-1e889120e8ff" providerId="AD" clId="Web-{0C8BE2EA-660E-2EFC-2551-2D04DB6C8E07}" dt="2021-10-26T20:00:25.433" v="994"/>
        <pc:sldMasterMkLst>
          <pc:docMk/>
          <pc:sldMasterMk cId="2468834317" sldId="2147483822"/>
        </pc:sldMasterMkLst>
        <pc:sldLayoutChg chg="add del mod replId">
          <pc:chgData name="Nisha Sherrie Sharma (2018069)" userId="S::2018069@student.uwtsd.ac.uk::137d78d3-54e9-4ae8-85f0-1e889120e8ff" providerId="AD" clId="Web-{0C8BE2EA-660E-2EFC-2551-2D04DB6C8E07}" dt="2021-10-26T20:00:25.433" v="994"/>
          <pc:sldLayoutMkLst>
            <pc:docMk/>
            <pc:sldMasterMk cId="2468834317" sldId="2147483822"/>
            <pc:sldLayoutMk cId="2977185423" sldId="2147483823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00:25.433" v="994"/>
          <pc:sldLayoutMkLst>
            <pc:docMk/>
            <pc:sldMasterMk cId="2468834317" sldId="2147483822"/>
            <pc:sldLayoutMk cId="1169749787" sldId="2147483824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00:25.433" v="994"/>
          <pc:sldLayoutMkLst>
            <pc:docMk/>
            <pc:sldMasterMk cId="2468834317" sldId="2147483822"/>
            <pc:sldLayoutMk cId="2576332595" sldId="2147483825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00:25.433" v="994"/>
          <pc:sldLayoutMkLst>
            <pc:docMk/>
            <pc:sldMasterMk cId="2468834317" sldId="2147483822"/>
            <pc:sldLayoutMk cId="3914921156" sldId="2147483826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00:25.433" v="994"/>
          <pc:sldLayoutMkLst>
            <pc:docMk/>
            <pc:sldMasterMk cId="2468834317" sldId="2147483822"/>
            <pc:sldLayoutMk cId="354507301" sldId="2147483827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00:25.433" v="994"/>
          <pc:sldLayoutMkLst>
            <pc:docMk/>
            <pc:sldMasterMk cId="2468834317" sldId="2147483822"/>
            <pc:sldLayoutMk cId="1673403460" sldId="2147483828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00:25.433" v="994"/>
          <pc:sldLayoutMkLst>
            <pc:docMk/>
            <pc:sldMasterMk cId="2468834317" sldId="2147483822"/>
            <pc:sldLayoutMk cId="1995126149" sldId="2147483829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00:25.433" v="994"/>
          <pc:sldLayoutMkLst>
            <pc:docMk/>
            <pc:sldMasterMk cId="2468834317" sldId="2147483822"/>
            <pc:sldLayoutMk cId="2406565957" sldId="2147483830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00:25.433" v="994"/>
          <pc:sldLayoutMkLst>
            <pc:docMk/>
            <pc:sldMasterMk cId="2468834317" sldId="2147483822"/>
            <pc:sldLayoutMk cId="3762945605" sldId="2147483831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00:25.433" v="994"/>
          <pc:sldLayoutMkLst>
            <pc:docMk/>
            <pc:sldMasterMk cId="2468834317" sldId="2147483822"/>
            <pc:sldLayoutMk cId="3374469443" sldId="2147483832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00:25.433" v="994"/>
          <pc:sldLayoutMkLst>
            <pc:docMk/>
            <pc:sldMasterMk cId="2468834317" sldId="2147483822"/>
            <pc:sldLayoutMk cId="240817965" sldId="2147483833"/>
          </pc:sldLayoutMkLst>
        </pc:sldLayoutChg>
      </pc:sldMasterChg>
      <pc:sldMasterChg chg="add del addSldLayout delSldLayout modSldLayout">
        <pc:chgData name="Nisha Sherrie Sharma (2018069)" userId="S::2018069@student.uwtsd.ac.uk::137d78d3-54e9-4ae8-85f0-1e889120e8ff" providerId="AD" clId="Web-{0C8BE2EA-660E-2EFC-2551-2D04DB6C8E07}" dt="2021-10-26T20:35:40.766" v="1269"/>
        <pc:sldMasterMkLst>
          <pc:docMk/>
          <pc:sldMasterMk cId="3175429353" sldId="2147483834"/>
        </pc:sldMasterMkLst>
        <pc:sldLayoutChg chg="add del mod replId">
          <pc:chgData name="Nisha Sherrie Sharma (2018069)" userId="S::2018069@student.uwtsd.ac.uk::137d78d3-54e9-4ae8-85f0-1e889120e8ff" providerId="AD" clId="Web-{0C8BE2EA-660E-2EFC-2551-2D04DB6C8E07}" dt="2021-10-26T20:35:40.766" v="1269"/>
          <pc:sldLayoutMkLst>
            <pc:docMk/>
            <pc:sldMasterMk cId="3175429353" sldId="2147483834"/>
            <pc:sldLayoutMk cId="1409343121" sldId="2147483835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35:40.766" v="1269"/>
          <pc:sldLayoutMkLst>
            <pc:docMk/>
            <pc:sldMasterMk cId="3175429353" sldId="2147483834"/>
            <pc:sldLayoutMk cId="215786327" sldId="2147483836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35:40.766" v="1269"/>
          <pc:sldLayoutMkLst>
            <pc:docMk/>
            <pc:sldMasterMk cId="3175429353" sldId="2147483834"/>
            <pc:sldLayoutMk cId="3835048808" sldId="2147483837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35:40.766" v="1269"/>
          <pc:sldLayoutMkLst>
            <pc:docMk/>
            <pc:sldMasterMk cId="3175429353" sldId="2147483834"/>
            <pc:sldLayoutMk cId="3428484235" sldId="2147483838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35:40.766" v="1269"/>
          <pc:sldLayoutMkLst>
            <pc:docMk/>
            <pc:sldMasterMk cId="3175429353" sldId="2147483834"/>
            <pc:sldLayoutMk cId="3274309072" sldId="2147483839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35:40.766" v="1269"/>
          <pc:sldLayoutMkLst>
            <pc:docMk/>
            <pc:sldMasterMk cId="3175429353" sldId="2147483834"/>
            <pc:sldLayoutMk cId="3095229340" sldId="2147483840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35:40.766" v="1269"/>
          <pc:sldLayoutMkLst>
            <pc:docMk/>
            <pc:sldMasterMk cId="3175429353" sldId="2147483834"/>
            <pc:sldLayoutMk cId="581602883" sldId="2147483841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35:40.766" v="1269"/>
          <pc:sldLayoutMkLst>
            <pc:docMk/>
            <pc:sldMasterMk cId="3175429353" sldId="2147483834"/>
            <pc:sldLayoutMk cId="2267924673" sldId="2147483842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35:40.766" v="1269"/>
          <pc:sldLayoutMkLst>
            <pc:docMk/>
            <pc:sldMasterMk cId="3175429353" sldId="2147483834"/>
            <pc:sldLayoutMk cId="2658876708" sldId="2147483843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35:40.766" v="1269"/>
          <pc:sldLayoutMkLst>
            <pc:docMk/>
            <pc:sldMasterMk cId="3175429353" sldId="2147483834"/>
            <pc:sldLayoutMk cId="1192607027" sldId="2147483844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35:40.766" v="1269"/>
          <pc:sldLayoutMkLst>
            <pc:docMk/>
            <pc:sldMasterMk cId="3175429353" sldId="2147483834"/>
            <pc:sldLayoutMk cId="874640781" sldId="2147483845"/>
          </pc:sldLayoutMkLst>
        </pc:sldLayoutChg>
      </pc:sldMasterChg>
      <pc:sldMasterChg chg="add del addSldLayout delSldLayout modSldLayout">
        <pc:chgData name="Nisha Sherrie Sharma (2018069)" userId="S::2018069@student.uwtsd.ac.uk::137d78d3-54e9-4ae8-85f0-1e889120e8ff" providerId="AD" clId="Web-{0C8BE2EA-660E-2EFC-2551-2D04DB6C8E07}" dt="2021-10-26T20:35:45.563" v="1270"/>
        <pc:sldMasterMkLst>
          <pc:docMk/>
          <pc:sldMasterMk cId="1228575212" sldId="2147483846"/>
        </pc:sldMasterMkLst>
        <pc:sldLayoutChg chg="add del mod replId">
          <pc:chgData name="Nisha Sherrie Sharma (2018069)" userId="S::2018069@student.uwtsd.ac.uk::137d78d3-54e9-4ae8-85f0-1e889120e8ff" providerId="AD" clId="Web-{0C8BE2EA-660E-2EFC-2551-2D04DB6C8E07}" dt="2021-10-26T20:35:45.563" v="1270"/>
          <pc:sldLayoutMkLst>
            <pc:docMk/>
            <pc:sldMasterMk cId="1228575212" sldId="2147483846"/>
            <pc:sldLayoutMk cId="746361007" sldId="2147483847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35:45.563" v="1270"/>
          <pc:sldLayoutMkLst>
            <pc:docMk/>
            <pc:sldMasterMk cId="1228575212" sldId="2147483846"/>
            <pc:sldLayoutMk cId="2267313831" sldId="2147483848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35:45.563" v="1270"/>
          <pc:sldLayoutMkLst>
            <pc:docMk/>
            <pc:sldMasterMk cId="1228575212" sldId="2147483846"/>
            <pc:sldLayoutMk cId="3547801112" sldId="2147483849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35:45.563" v="1270"/>
          <pc:sldLayoutMkLst>
            <pc:docMk/>
            <pc:sldMasterMk cId="1228575212" sldId="2147483846"/>
            <pc:sldLayoutMk cId="1027169234" sldId="2147483850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35:45.563" v="1270"/>
          <pc:sldLayoutMkLst>
            <pc:docMk/>
            <pc:sldMasterMk cId="1228575212" sldId="2147483846"/>
            <pc:sldLayoutMk cId="2425294970" sldId="2147483851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35:45.563" v="1270"/>
          <pc:sldLayoutMkLst>
            <pc:docMk/>
            <pc:sldMasterMk cId="1228575212" sldId="2147483846"/>
            <pc:sldLayoutMk cId="1162605805" sldId="2147483852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35:45.563" v="1270"/>
          <pc:sldLayoutMkLst>
            <pc:docMk/>
            <pc:sldMasterMk cId="1228575212" sldId="2147483846"/>
            <pc:sldLayoutMk cId="3070100794" sldId="2147483853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35:45.563" v="1270"/>
          <pc:sldLayoutMkLst>
            <pc:docMk/>
            <pc:sldMasterMk cId="1228575212" sldId="2147483846"/>
            <pc:sldLayoutMk cId="3576390199" sldId="2147483854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35:45.563" v="1270"/>
          <pc:sldLayoutMkLst>
            <pc:docMk/>
            <pc:sldMasterMk cId="1228575212" sldId="2147483846"/>
            <pc:sldLayoutMk cId="347795263" sldId="2147483855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35:45.563" v="1270"/>
          <pc:sldLayoutMkLst>
            <pc:docMk/>
            <pc:sldMasterMk cId="1228575212" sldId="2147483846"/>
            <pc:sldLayoutMk cId="1170715759" sldId="2147483856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0:35:45.563" v="1270"/>
          <pc:sldLayoutMkLst>
            <pc:docMk/>
            <pc:sldMasterMk cId="1228575212" sldId="2147483846"/>
            <pc:sldLayoutMk cId="1760777577" sldId="2147483857"/>
          </pc:sldLayoutMkLst>
        </pc:sldLayoutChg>
      </pc:sldMasterChg>
      <pc:sldMasterChg chg="add del addSldLayout delSldLayout modSldLayout">
        <pc:chgData name="Nisha Sherrie Sharma (2018069)" userId="S::2018069@student.uwtsd.ac.uk::137d78d3-54e9-4ae8-85f0-1e889120e8ff" providerId="AD" clId="Web-{0C8BE2EA-660E-2EFC-2551-2D04DB6C8E07}" dt="2021-10-26T23:14:53.089" v="1600"/>
        <pc:sldMasterMkLst>
          <pc:docMk/>
          <pc:sldMasterMk cId="3383339721" sldId="2147483858"/>
        </pc:sldMasterMkLst>
        <pc:sldLayoutChg chg="add del mod replId">
          <pc:chgData name="Nisha Sherrie Sharma (2018069)" userId="S::2018069@student.uwtsd.ac.uk::137d78d3-54e9-4ae8-85f0-1e889120e8ff" providerId="AD" clId="Web-{0C8BE2EA-660E-2EFC-2551-2D04DB6C8E07}" dt="2021-10-26T23:14:53.089" v="1600"/>
          <pc:sldLayoutMkLst>
            <pc:docMk/>
            <pc:sldMasterMk cId="3383339721" sldId="2147483858"/>
            <pc:sldLayoutMk cId="1148259665" sldId="2147483859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14:53.089" v="1600"/>
          <pc:sldLayoutMkLst>
            <pc:docMk/>
            <pc:sldMasterMk cId="3383339721" sldId="2147483858"/>
            <pc:sldLayoutMk cId="4147807275" sldId="2147483860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14:53.089" v="1600"/>
          <pc:sldLayoutMkLst>
            <pc:docMk/>
            <pc:sldMasterMk cId="3383339721" sldId="2147483858"/>
            <pc:sldLayoutMk cId="3018552904" sldId="2147483861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14:53.089" v="1600"/>
          <pc:sldLayoutMkLst>
            <pc:docMk/>
            <pc:sldMasterMk cId="3383339721" sldId="2147483858"/>
            <pc:sldLayoutMk cId="1622659270" sldId="2147483862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14:53.089" v="1600"/>
          <pc:sldLayoutMkLst>
            <pc:docMk/>
            <pc:sldMasterMk cId="3383339721" sldId="2147483858"/>
            <pc:sldLayoutMk cId="2241214699" sldId="2147483863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14:53.089" v="1600"/>
          <pc:sldLayoutMkLst>
            <pc:docMk/>
            <pc:sldMasterMk cId="3383339721" sldId="2147483858"/>
            <pc:sldLayoutMk cId="1762026646" sldId="2147483864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14:53.089" v="1600"/>
          <pc:sldLayoutMkLst>
            <pc:docMk/>
            <pc:sldMasterMk cId="3383339721" sldId="2147483858"/>
            <pc:sldLayoutMk cId="154224673" sldId="2147483865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14:53.089" v="1600"/>
          <pc:sldLayoutMkLst>
            <pc:docMk/>
            <pc:sldMasterMk cId="3383339721" sldId="2147483858"/>
            <pc:sldLayoutMk cId="1698671330" sldId="2147483866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14:53.089" v="1600"/>
          <pc:sldLayoutMkLst>
            <pc:docMk/>
            <pc:sldMasterMk cId="3383339721" sldId="2147483858"/>
            <pc:sldLayoutMk cId="3545984860" sldId="2147483867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14:53.089" v="1600"/>
          <pc:sldLayoutMkLst>
            <pc:docMk/>
            <pc:sldMasterMk cId="3383339721" sldId="2147483858"/>
            <pc:sldLayoutMk cId="1241716439" sldId="2147483868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14:53.089" v="1600"/>
          <pc:sldLayoutMkLst>
            <pc:docMk/>
            <pc:sldMasterMk cId="3383339721" sldId="2147483858"/>
            <pc:sldLayoutMk cId="3741497502" sldId="2147483869"/>
          </pc:sldLayoutMkLst>
        </pc:sldLayoutChg>
      </pc:sldMasterChg>
      <pc:sldMasterChg chg="add del addSldLayout delSldLayout modSldLayout">
        <pc:chgData name="Nisha Sherrie Sharma (2018069)" userId="S::2018069@student.uwtsd.ac.uk::137d78d3-54e9-4ae8-85f0-1e889120e8ff" providerId="AD" clId="Web-{0C8BE2EA-660E-2EFC-2551-2D04DB6C8E07}" dt="2021-10-26T23:14:57.386" v="1601"/>
        <pc:sldMasterMkLst>
          <pc:docMk/>
          <pc:sldMasterMk cId="431051367" sldId="2147483870"/>
        </pc:sldMasterMkLst>
        <pc:sldLayoutChg chg="add del mod replId">
          <pc:chgData name="Nisha Sherrie Sharma (2018069)" userId="S::2018069@student.uwtsd.ac.uk::137d78d3-54e9-4ae8-85f0-1e889120e8ff" providerId="AD" clId="Web-{0C8BE2EA-660E-2EFC-2551-2D04DB6C8E07}" dt="2021-10-26T23:14:57.386" v="1601"/>
          <pc:sldLayoutMkLst>
            <pc:docMk/>
            <pc:sldMasterMk cId="431051367" sldId="2147483870"/>
            <pc:sldLayoutMk cId="2453104522" sldId="2147483871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14:57.386" v="1601"/>
          <pc:sldLayoutMkLst>
            <pc:docMk/>
            <pc:sldMasterMk cId="431051367" sldId="2147483870"/>
            <pc:sldLayoutMk cId="2611013127" sldId="2147483872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14:57.386" v="1601"/>
          <pc:sldLayoutMkLst>
            <pc:docMk/>
            <pc:sldMasterMk cId="431051367" sldId="2147483870"/>
            <pc:sldLayoutMk cId="4079787060" sldId="2147483873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14:57.386" v="1601"/>
          <pc:sldLayoutMkLst>
            <pc:docMk/>
            <pc:sldMasterMk cId="431051367" sldId="2147483870"/>
            <pc:sldLayoutMk cId="3792444937" sldId="2147483874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14:57.386" v="1601"/>
          <pc:sldLayoutMkLst>
            <pc:docMk/>
            <pc:sldMasterMk cId="431051367" sldId="2147483870"/>
            <pc:sldLayoutMk cId="3024353000" sldId="2147483875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14:57.386" v="1601"/>
          <pc:sldLayoutMkLst>
            <pc:docMk/>
            <pc:sldMasterMk cId="431051367" sldId="2147483870"/>
            <pc:sldLayoutMk cId="1454556487" sldId="2147483876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14:57.386" v="1601"/>
          <pc:sldLayoutMkLst>
            <pc:docMk/>
            <pc:sldMasterMk cId="431051367" sldId="2147483870"/>
            <pc:sldLayoutMk cId="2659449536" sldId="2147483877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14:57.386" v="1601"/>
          <pc:sldLayoutMkLst>
            <pc:docMk/>
            <pc:sldMasterMk cId="431051367" sldId="2147483870"/>
            <pc:sldLayoutMk cId="3750419757" sldId="2147483878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14:57.386" v="1601"/>
          <pc:sldLayoutMkLst>
            <pc:docMk/>
            <pc:sldMasterMk cId="431051367" sldId="2147483870"/>
            <pc:sldLayoutMk cId="3715948665" sldId="2147483879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14:57.386" v="1601"/>
          <pc:sldLayoutMkLst>
            <pc:docMk/>
            <pc:sldMasterMk cId="431051367" sldId="2147483870"/>
            <pc:sldLayoutMk cId="24221932" sldId="2147483880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14:57.386" v="1601"/>
          <pc:sldLayoutMkLst>
            <pc:docMk/>
            <pc:sldMasterMk cId="431051367" sldId="2147483870"/>
            <pc:sldLayoutMk cId="3670332656" sldId="2147483881"/>
          </pc:sldLayoutMkLst>
        </pc:sldLayoutChg>
      </pc:sldMasterChg>
      <pc:sldMasterChg chg="add del addSldLayout delSldLayout modSldLayout">
        <pc:chgData name="Nisha Sherrie Sharma (2018069)" userId="S::2018069@student.uwtsd.ac.uk::137d78d3-54e9-4ae8-85f0-1e889120e8ff" providerId="AD" clId="Web-{0C8BE2EA-660E-2EFC-2551-2D04DB6C8E07}" dt="2021-10-26T23:44:10.038" v="1732"/>
        <pc:sldMasterMkLst>
          <pc:docMk/>
          <pc:sldMasterMk cId="239520663" sldId="2147483882"/>
        </pc:sldMasterMkLst>
        <pc:sldLayoutChg chg="add del mod replId">
          <pc:chgData name="Nisha Sherrie Sharma (2018069)" userId="S::2018069@student.uwtsd.ac.uk::137d78d3-54e9-4ae8-85f0-1e889120e8ff" providerId="AD" clId="Web-{0C8BE2EA-660E-2EFC-2551-2D04DB6C8E07}" dt="2021-10-26T23:44:10.038" v="1732"/>
          <pc:sldLayoutMkLst>
            <pc:docMk/>
            <pc:sldMasterMk cId="239520663" sldId="2147483882"/>
            <pc:sldLayoutMk cId="2305727275" sldId="2147483883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10.038" v="1732"/>
          <pc:sldLayoutMkLst>
            <pc:docMk/>
            <pc:sldMasterMk cId="239520663" sldId="2147483882"/>
            <pc:sldLayoutMk cId="3281989915" sldId="2147483884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10.038" v="1732"/>
          <pc:sldLayoutMkLst>
            <pc:docMk/>
            <pc:sldMasterMk cId="239520663" sldId="2147483882"/>
            <pc:sldLayoutMk cId="2263049350" sldId="2147483885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10.038" v="1732"/>
          <pc:sldLayoutMkLst>
            <pc:docMk/>
            <pc:sldMasterMk cId="239520663" sldId="2147483882"/>
            <pc:sldLayoutMk cId="1848727511" sldId="2147483886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10.038" v="1732"/>
          <pc:sldLayoutMkLst>
            <pc:docMk/>
            <pc:sldMasterMk cId="239520663" sldId="2147483882"/>
            <pc:sldLayoutMk cId="3632532433" sldId="2147483887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10.038" v="1732"/>
          <pc:sldLayoutMkLst>
            <pc:docMk/>
            <pc:sldMasterMk cId="239520663" sldId="2147483882"/>
            <pc:sldLayoutMk cId="460352583" sldId="2147483888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10.038" v="1732"/>
          <pc:sldLayoutMkLst>
            <pc:docMk/>
            <pc:sldMasterMk cId="239520663" sldId="2147483882"/>
            <pc:sldLayoutMk cId="3113170566" sldId="2147483889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10.038" v="1732"/>
          <pc:sldLayoutMkLst>
            <pc:docMk/>
            <pc:sldMasterMk cId="239520663" sldId="2147483882"/>
            <pc:sldLayoutMk cId="4204704118" sldId="2147483890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10.038" v="1732"/>
          <pc:sldLayoutMkLst>
            <pc:docMk/>
            <pc:sldMasterMk cId="239520663" sldId="2147483882"/>
            <pc:sldLayoutMk cId="3000866903" sldId="2147483891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10.038" v="1732"/>
          <pc:sldLayoutMkLst>
            <pc:docMk/>
            <pc:sldMasterMk cId="239520663" sldId="2147483882"/>
            <pc:sldLayoutMk cId="2924312364" sldId="2147483892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10.038" v="1732"/>
          <pc:sldLayoutMkLst>
            <pc:docMk/>
            <pc:sldMasterMk cId="239520663" sldId="2147483882"/>
            <pc:sldLayoutMk cId="2435807688" sldId="2147483893"/>
          </pc:sldLayoutMkLst>
        </pc:sldLayoutChg>
      </pc:sldMasterChg>
      <pc:sldMasterChg chg="add del addSldLayout delSldLayout modSldLayout">
        <pc:chgData name="Nisha Sherrie Sharma (2018069)" userId="S::2018069@student.uwtsd.ac.uk::137d78d3-54e9-4ae8-85f0-1e889120e8ff" providerId="AD" clId="Web-{0C8BE2EA-660E-2EFC-2551-2D04DB6C8E07}" dt="2021-10-26T23:44:30.116" v="1733"/>
        <pc:sldMasterMkLst>
          <pc:docMk/>
          <pc:sldMasterMk cId="1512979929" sldId="2147483894"/>
        </pc:sldMasterMkLst>
        <pc:sldLayoutChg chg="add del mod replId">
          <pc:chgData name="Nisha Sherrie Sharma (2018069)" userId="S::2018069@student.uwtsd.ac.uk::137d78d3-54e9-4ae8-85f0-1e889120e8ff" providerId="AD" clId="Web-{0C8BE2EA-660E-2EFC-2551-2D04DB6C8E07}" dt="2021-10-26T23:44:30.116" v="1733"/>
          <pc:sldLayoutMkLst>
            <pc:docMk/>
            <pc:sldMasterMk cId="1512979929" sldId="2147483894"/>
            <pc:sldLayoutMk cId="3598371637" sldId="2147483895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30.116" v="1733"/>
          <pc:sldLayoutMkLst>
            <pc:docMk/>
            <pc:sldMasterMk cId="1512979929" sldId="2147483894"/>
            <pc:sldLayoutMk cId="3991154804" sldId="2147483896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30.116" v="1733"/>
          <pc:sldLayoutMkLst>
            <pc:docMk/>
            <pc:sldMasterMk cId="1512979929" sldId="2147483894"/>
            <pc:sldLayoutMk cId="613975574" sldId="2147483897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30.116" v="1733"/>
          <pc:sldLayoutMkLst>
            <pc:docMk/>
            <pc:sldMasterMk cId="1512979929" sldId="2147483894"/>
            <pc:sldLayoutMk cId="3104530450" sldId="2147483898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30.116" v="1733"/>
          <pc:sldLayoutMkLst>
            <pc:docMk/>
            <pc:sldMasterMk cId="1512979929" sldId="2147483894"/>
            <pc:sldLayoutMk cId="2589742952" sldId="2147483899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30.116" v="1733"/>
          <pc:sldLayoutMkLst>
            <pc:docMk/>
            <pc:sldMasterMk cId="1512979929" sldId="2147483894"/>
            <pc:sldLayoutMk cId="4245966470" sldId="2147483900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30.116" v="1733"/>
          <pc:sldLayoutMkLst>
            <pc:docMk/>
            <pc:sldMasterMk cId="1512979929" sldId="2147483894"/>
            <pc:sldLayoutMk cId="44015273" sldId="2147483901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30.116" v="1733"/>
          <pc:sldLayoutMkLst>
            <pc:docMk/>
            <pc:sldMasterMk cId="1512979929" sldId="2147483894"/>
            <pc:sldLayoutMk cId="3291181787" sldId="2147483902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30.116" v="1733"/>
          <pc:sldLayoutMkLst>
            <pc:docMk/>
            <pc:sldMasterMk cId="1512979929" sldId="2147483894"/>
            <pc:sldLayoutMk cId="2722941030" sldId="2147483903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30.116" v="1733"/>
          <pc:sldLayoutMkLst>
            <pc:docMk/>
            <pc:sldMasterMk cId="1512979929" sldId="2147483894"/>
            <pc:sldLayoutMk cId="3525825109" sldId="2147483904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30.116" v="1733"/>
          <pc:sldLayoutMkLst>
            <pc:docMk/>
            <pc:sldMasterMk cId="1512979929" sldId="2147483894"/>
            <pc:sldLayoutMk cId="4204329997" sldId="2147483905"/>
          </pc:sldLayoutMkLst>
        </pc:sldLayoutChg>
      </pc:sldMasterChg>
      <pc:sldMasterChg chg="add del addSldLayout delSldLayout modSldLayout">
        <pc:chgData name="Nisha Sherrie Sharma (2018069)" userId="S::2018069@student.uwtsd.ac.uk::137d78d3-54e9-4ae8-85f0-1e889120e8ff" providerId="AD" clId="Web-{0C8BE2EA-660E-2EFC-2551-2D04DB6C8E07}" dt="2021-10-26T23:44:35.444" v="1734"/>
        <pc:sldMasterMkLst>
          <pc:docMk/>
          <pc:sldMasterMk cId="730248130" sldId="2147483906"/>
        </pc:sldMasterMkLst>
        <pc:sldLayoutChg chg="add del mod replId">
          <pc:chgData name="Nisha Sherrie Sharma (2018069)" userId="S::2018069@student.uwtsd.ac.uk::137d78d3-54e9-4ae8-85f0-1e889120e8ff" providerId="AD" clId="Web-{0C8BE2EA-660E-2EFC-2551-2D04DB6C8E07}" dt="2021-10-26T23:44:35.444" v="1734"/>
          <pc:sldLayoutMkLst>
            <pc:docMk/>
            <pc:sldMasterMk cId="730248130" sldId="2147483906"/>
            <pc:sldLayoutMk cId="3642021037" sldId="2147483907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35.444" v="1734"/>
          <pc:sldLayoutMkLst>
            <pc:docMk/>
            <pc:sldMasterMk cId="730248130" sldId="2147483906"/>
            <pc:sldLayoutMk cId="2272197539" sldId="2147483908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35.444" v="1734"/>
          <pc:sldLayoutMkLst>
            <pc:docMk/>
            <pc:sldMasterMk cId="730248130" sldId="2147483906"/>
            <pc:sldLayoutMk cId="1590466601" sldId="2147483909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35.444" v="1734"/>
          <pc:sldLayoutMkLst>
            <pc:docMk/>
            <pc:sldMasterMk cId="730248130" sldId="2147483906"/>
            <pc:sldLayoutMk cId="3694206206" sldId="2147483910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35.444" v="1734"/>
          <pc:sldLayoutMkLst>
            <pc:docMk/>
            <pc:sldMasterMk cId="730248130" sldId="2147483906"/>
            <pc:sldLayoutMk cId="3500246849" sldId="2147483911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35.444" v="1734"/>
          <pc:sldLayoutMkLst>
            <pc:docMk/>
            <pc:sldMasterMk cId="730248130" sldId="2147483906"/>
            <pc:sldLayoutMk cId="4046329169" sldId="2147483912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35.444" v="1734"/>
          <pc:sldLayoutMkLst>
            <pc:docMk/>
            <pc:sldMasterMk cId="730248130" sldId="2147483906"/>
            <pc:sldLayoutMk cId="2559951458" sldId="2147483913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35.444" v="1734"/>
          <pc:sldLayoutMkLst>
            <pc:docMk/>
            <pc:sldMasterMk cId="730248130" sldId="2147483906"/>
            <pc:sldLayoutMk cId="3618014892" sldId="2147483914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35.444" v="1734"/>
          <pc:sldLayoutMkLst>
            <pc:docMk/>
            <pc:sldMasterMk cId="730248130" sldId="2147483906"/>
            <pc:sldLayoutMk cId="1560395062" sldId="2147483915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35.444" v="1734"/>
          <pc:sldLayoutMkLst>
            <pc:docMk/>
            <pc:sldMasterMk cId="730248130" sldId="2147483906"/>
            <pc:sldLayoutMk cId="4242650015" sldId="2147483916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35.444" v="1734"/>
          <pc:sldLayoutMkLst>
            <pc:docMk/>
            <pc:sldMasterMk cId="730248130" sldId="2147483906"/>
            <pc:sldLayoutMk cId="3297316152" sldId="2147483917"/>
          </pc:sldLayoutMkLst>
        </pc:sldLayoutChg>
      </pc:sldMasterChg>
      <pc:sldMasterChg chg="add del addSldLayout delSldLayout modSldLayout">
        <pc:chgData name="Nisha Sherrie Sharma (2018069)" userId="S::2018069@student.uwtsd.ac.uk::137d78d3-54e9-4ae8-85f0-1e889120e8ff" providerId="AD" clId="Web-{0C8BE2EA-660E-2EFC-2551-2D04DB6C8E07}" dt="2021-10-26T23:44:52.491" v="1735"/>
        <pc:sldMasterMkLst>
          <pc:docMk/>
          <pc:sldMasterMk cId="3279972028" sldId="2147483918"/>
        </pc:sldMasterMkLst>
        <pc:sldLayoutChg chg="add del mod replId">
          <pc:chgData name="Nisha Sherrie Sharma (2018069)" userId="S::2018069@student.uwtsd.ac.uk::137d78d3-54e9-4ae8-85f0-1e889120e8ff" providerId="AD" clId="Web-{0C8BE2EA-660E-2EFC-2551-2D04DB6C8E07}" dt="2021-10-26T23:44:52.491" v="1735"/>
          <pc:sldLayoutMkLst>
            <pc:docMk/>
            <pc:sldMasterMk cId="3279972028" sldId="2147483918"/>
            <pc:sldLayoutMk cId="1788853592" sldId="2147483919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52.491" v="1735"/>
          <pc:sldLayoutMkLst>
            <pc:docMk/>
            <pc:sldMasterMk cId="3279972028" sldId="2147483918"/>
            <pc:sldLayoutMk cId="2680995571" sldId="2147483920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52.491" v="1735"/>
          <pc:sldLayoutMkLst>
            <pc:docMk/>
            <pc:sldMasterMk cId="3279972028" sldId="2147483918"/>
            <pc:sldLayoutMk cId="2635896043" sldId="2147483921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52.491" v="1735"/>
          <pc:sldLayoutMkLst>
            <pc:docMk/>
            <pc:sldMasterMk cId="3279972028" sldId="2147483918"/>
            <pc:sldLayoutMk cId="1033738694" sldId="2147483922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52.491" v="1735"/>
          <pc:sldLayoutMkLst>
            <pc:docMk/>
            <pc:sldMasterMk cId="3279972028" sldId="2147483918"/>
            <pc:sldLayoutMk cId="2659618438" sldId="2147483923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52.491" v="1735"/>
          <pc:sldLayoutMkLst>
            <pc:docMk/>
            <pc:sldMasterMk cId="3279972028" sldId="2147483918"/>
            <pc:sldLayoutMk cId="2964191570" sldId="2147483924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52.491" v="1735"/>
          <pc:sldLayoutMkLst>
            <pc:docMk/>
            <pc:sldMasterMk cId="3279972028" sldId="2147483918"/>
            <pc:sldLayoutMk cId="3693793939" sldId="2147483925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52.491" v="1735"/>
          <pc:sldLayoutMkLst>
            <pc:docMk/>
            <pc:sldMasterMk cId="3279972028" sldId="2147483918"/>
            <pc:sldLayoutMk cId="2239197495" sldId="2147483926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52.491" v="1735"/>
          <pc:sldLayoutMkLst>
            <pc:docMk/>
            <pc:sldMasterMk cId="3279972028" sldId="2147483918"/>
            <pc:sldLayoutMk cId="2068727215" sldId="2147483927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52.491" v="1735"/>
          <pc:sldLayoutMkLst>
            <pc:docMk/>
            <pc:sldMasterMk cId="3279972028" sldId="2147483918"/>
            <pc:sldLayoutMk cId="1781516469" sldId="2147483928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52.491" v="1735"/>
          <pc:sldLayoutMkLst>
            <pc:docMk/>
            <pc:sldMasterMk cId="3279972028" sldId="2147483918"/>
            <pc:sldLayoutMk cId="122958673" sldId="2147483929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52.491" v="1735"/>
          <pc:sldLayoutMkLst>
            <pc:docMk/>
            <pc:sldMasterMk cId="3279972028" sldId="2147483918"/>
            <pc:sldLayoutMk cId="3641505818" sldId="2147483930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52.491" v="1735"/>
          <pc:sldLayoutMkLst>
            <pc:docMk/>
            <pc:sldMasterMk cId="3279972028" sldId="2147483918"/>
            <pc:sldLayoutMk cId="478001297" sldId="2147483931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52.491" v="1735"/>
          <pc:sldLayoutMkLst>
            <pc:docMk/>
            <pc:sldMasterMk cId="3279972028" sldId="2147483918"/>
            <pc:sldLayoutMk cId="319484704" sldId="2147483932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52.491" v="1735"/>
          <pc:sldLayoutMkLst>
            <pc:docMk/>
            <pc:sldMasterMk cId="3279972028" sldId="2147483918"/>
            <pc:sldLayoutMk cId="3993395855" sldId="2147483933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52.491" v="1735"/>
          <pc:sldLayoutMkLst>
            <pc:docMk/>
            <pc:sldMasterMk cId="3279972028" sldId="2147483918"/>
            <pc:sldLayoutMk cId="4005514778" sldId="2147483934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52.491" v="1735"/>
          <pc:sldLayoutMkLst>
            <pc:docMk/>
            <pc:sldMasterMk cId="3279972028" sldId="2147483918"/>
            <pc:sldLayoutMk cId="474080212" sldId="2147483935"/>
          </pc:sldLayoutMkLst>
        </pc:sldLayoutChg>
      </pc:sldMasterChg>
      <pc:sldMasterChg chg="add del addSldLayout delSldLayout modSldLayout">
        <pc:chgData name="Nisha Sherrie Sharma (2018069)" userId="S::2018069@student.uwtsd.ac.uk::137d78d3-54e9-4ae8-85f0-1e889120e8ff" providerId="AD" clId="Web-{0C8BE2EA-660E-2EFC-2551-2D04DB6C8E07}" dt="2021-10-26T23:44:58.148" v="1736"/>
        <pc:sldMasterMkLst>
          <pc:docMk/>
          <pc:sldMasterMk cId="3757820539" sldId="2147483936"/>
        </pc:sldMasterMkLst>
        <pc:sldLayoutChg chg="add del mod replId">
          <pc:chgData name="Nisha Sherrie Sharma (2018069)" userId="S::2018069@student.uwtsd.ac.uk::137d78d3-54e9-4ae8-85f0-1e889120e8ff" providerId="AD" clId="Web-{0C8BE2EA-660E-2EFC-2551-2D04DB6C8E07}" dt="2021-10-26T23:44:58.148" v="1736"/>
          <pc:sldLayoutMkLst>
            <pc:docMk/>
            <pc:sldMasterMk cId="3757820539" sldId="2147483936"/>
            <pc:sldLayoutMk cId="3221713440" sldId="2147483937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58.148" v="1736"/>
          <pc:sldLayoutMkLst>
            <pc:docMk/>
            <pc:sldMasterMk cId="3757820539" sldId="2147483936"/>
            <pc:sldLayoutMk cId="3680144418" sldId="2147483938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58.148" v="1736"/>
          <pc:sldLayoutMkLst>
            <pc:docMk/>
            <pc:sldMasterMk cId="3757820539" sldId="2147483936"/>
            <pc:sldLayoutMk cId="2799684015" sldId="2147483939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58.148" v="1736"/>
          <pc:sldLayoutMkLst>
            <pc:docMk/>
            <pc:sldMasterMk cId="3757820539" sldId="2147483936"/>
            <pc:sldLayoutMk cId="2545553959" sldId="2147483940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58.148" v="1736"/>
          <pc:sldLayoutMkLst>
            <pc:docMk/>
            <pc:sldMasterMk cId="3757820539" sldId="2147483936"/>
            <pc:sldLayoutMk cId="144519213" sldId="2147483941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58.148" v="1736"/>
          <pc:sldLayoutMkLst>
            <pc:docMk/>
            <pc:sldMasterMk cId="3757820539" sldId="2147483936"/>
            <pc:sldLayoutMk cId="1387902961" sldId="2147483942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58.148" v="1736"/>
          <pc:sldLayoutMkLst>
            <pc:docMk/>
            <pc:sldMasterMk cId="3757820539" sldId="2147483936"/>
            <pc:sldLayoutMk cId="110867850" sldId="2147483943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58.148" v="1736"/>
          <pc:sldLayoutMkLst>
            <pc:docMk/>
            <pc:sldMasterMk cId="3757820539" sldId="2147483936"/>
            <pc:sldLayoutMk cId="4269598465" sldId="2147483944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58.148" v="1736"/>
          <pc:sldLayoutMkLst>
            <pc:docMk/>
            <pc:sldMasterMk cId="3757820539" sldId="2147483936"/>
            <pc:sldLayoutMk cId="1382638145" sldId="2147483945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58.148" v="1736"/>
          <pc:sldLayoutMkLst>
            <pc:docMk/>
            <pc:sldMasterMk cId="3757820539" sldId="2147483936"/>
            <pc:sldLayoutMk cId="1917672966" sldId="2147483946"/>
          </pc:sldLayoutMkLst>
        </pc:sldLayoutChg>
        <pc:sldLayoutChg chg="add del mod replId">
          <pc:chgData name="Nisha Sherrie Sharma (2018069)" userId="S::2018069@student.uwtsd.ac.uk::137d78d3-54e9-4ae8-85f0-1e889120e8ff" providerId="AD" clId="Web-{0C8BE2EA-660E-2EFC-2551-2D04DB6C8E07}" dt="2021-10-26T23:44:58.148" v="1736"/>
          <pc:sldLayoutMkLst>
            <pc:docMk/>
            <pc:sldMasterMk cId="3757820539" sldId="2147483936"/>
            <pc:sldLayoutMk cId="2790065195" sldId="2147483947"/>
          </pc:sldLayoutMkLst>
        </pc:sldLayoutChg>
      </pc:sldMasterChg>
      <pc:sldMasterChg chg="add addSldLayout modSldLayout">
        <pc:chgData name="Nisha Sherrie Sharma (2018069)" userId="S::2018069@student.uwtsd.ac.uk::137d78d3-54e9-4ae8-85f0-1e889120e8ff" providerId="AD" clId="Web-{0C8BE2EA-660E-2EFC-2551-2D04DB6C8E07}" dt="2021-10-26T23:44:58.148" v="1736"/>
        <pc:sldMasterMkLst>
          <pc:docMk/>
          <pc:sldMasterMk cId="353278376" sldId="2147483948"/>
        </pc:sldMasterMkLst>
        <pc:sldLayoutChg chg="add mod replId">
          <pc:chgData name="Nisha Sherrie Sharma (2018069)" userId="S::2018069@student.uwtsd.ac.uk::137d78d3-54e9-4ae8-85f0-1e889120e8ff" providerId="AD" clId="Web-{0C8BE2EA-660E-2EFC-2551-2D04DB6C8E07}" dt="2021-10-26T23:44:58.148" v="1736"/>
          <pc:sldLayoutMkLst>
            <pc:docMk/>
            <pc:sldMasterMk cId="353278376" sldId="2147483948"/>
            <pc:sldLayoutMk cId="200135034" sldId="2147483949"/>
          </pc:sldLayoutMkLst>
        </pc:sldLayoutChg>
        <pc:sldLayoutChg chg="add mod replId">
          <pc:chgData name="Nisha Sherrie Sharma (2018069)" userId="S::2018069@student.uwtsd.ac.uk::137d78d3-54e9-4ae8-85f0-1e889120e8ff" providerId="AD" clId="Web-{0C8BE2EA-660E-2EFC-2551-2D04DB6C8E07}" dt="2021-10-26T23:44:58.148" v="1736"/>
          <pc:sldLayoutMkLst>
            <pc:docMk/>
            <pc:sldMasterMk cId="353278376" sldId="2147483948"/>
            <pc:sldLayoutMk cId="4172813205" sldId="2147483950"/>
          </pc:sldLayoutMkLst>
        </pc:sldLayoutChg>
        <pc:sldLayoutChg chg="add mod replId">
          <pc:chgData name="Nisha Sherrie Sharma (2018069)" userId="S::2018069@student.uwtsd.ac.uk::137d78d3-54e9-4ae8-85f0-1e889120e8ff" providerId="AD" clId="Web-{0C8BE2EA-660E-2EFC-2551-2D04DB6C8E07}" dt="2021-10-26T23:44:58.148" v="1736"/>
          <pc:sldLayoutMkLst>
            <pc:docMk/>
            <pc:sldMasterMk cId="353278376" sldId="2147483948"/>
            <pc:sldLayoutMk cId="4273892561" sldId="2147483951"/>
          </pc:sldLayoutMkLst>
        </pc:sldLayoutChg>
        <pc:sldLayoutChg chg="add mod replId">
          <pc:chgData name="Nisha Sherrie Sharma (2018069)" userId="S::2018069@student.uwtsd.ac.uk::137d78d3-54e9-4ae8-85f0-1e889120e8ff" providerId="AD" clId="Web-{0C8BE2EA-660E-2EFC-2551-2D04DB6C8E07}" dt="2021-10-26T23:44:58.148" v="1736"/>
          <pc:sldLayoutMkLst>
            <pc:docMk/>
            <pc:sldMasterMk cId="353278376" sldId="2147483948"/>
            <pc:sldLayoutMk cId="2726395457" sldId="2147483952"/>
          </pc:sldLayoutMkLst>
        </pc:sldLayoutChg>
        <pc:sldLayoutChg chg="add mod replId">
          <pc:chgData name="Nisha Sherrie Sharma (2018069)" userId="S::2018069@student.uwtsd.ac.uk::137d78d3-54e9-4ae8-85f0-1e889120e8ff" providerId="AD" clId="Web-{0C8BE2EA-660E-2EFC-2551-2D04DB6C8E07}" dt="2021-10-26T23:44:58.148" v="1736"/>
          <pc:sldLayoutMkLst>
            <pc:docMk/>
            <pc:sldMasterMk cId="353278376" sldId="2147483948"/>
            <pc:sldLayoutMk cId="2092820041" sldId="2147483953"/>
          </pc:sldLayoutMkLst>
        </pc:sldLayoutChg>
        <pc:sldLayoutChg chg="add mod replId">
          <pc:chgData name="Nisha Sherrie Sharma (2018069)" userId="S::2018069@student.uwtsd.ac.uk::137d78d3-54e9-4ae8-85f0-1e889120e8ff" providerId="AD" clId="Web-{0C8BE2EA-660E-2EFC-2551-2D04DB6C8E07}" dt="2021-10-26T23:44:58.148" v="1736"/>
          <pc:sldLayoutMkLst>
            <pc:docMk/>
            <pc:sldMasterMk cId="353278376" sldId="2147483948"/>
            <pc:sldLayoutMk cId="2020320471" sldId="2147483954"/>
          </pc:sldLayoutMkLst>
        </pc:sldLayoutChg>
        <pc:sldLayoutChg chg="add mod replId">
          <pc:chgData name="Nisha Sherrie Sharma (2018069)" userId="S::2018069@student.uwtsd.ac.uk::137d78d3-54e9-4ae8-85f0-1e889120e8ff" providerId="AD" clId="Web-{0C8BE2EA-660E-2EFC-2551-2D04DB6C8E07}" dt="2021-10-26T23:44:58.148" v="1736"/>
          <pc:sldLayoutMkLst>
            <pc:docMk/>
            <pc:sldMasterMk cId="353278376" sldId="2147483948"/>
            <pc:sldLayoutMk cId="3570428039" sldId="2147483955"/>
          </pc:sldLayoutMkLst>
        </pc:sldLayoutChg>
        <pc:sldLayoutChg chg="add mod replId">
          <pc:chgData name="Nisha Sherrie Sharma (2018069)" userId="S::2018069@student.uwtsd.ac.uk::137d78d3-54e9-4ae8-85f0-1e889120e8ff" providerId="AD" clId="Web-{0C8BE2EA-660E-2EFC-2551-2D04DB6C8E07}" dt="2021-10-26T23:44:58.148" v="1736"/>
          <pc:sldLayoutMkLst>
            <pc:docMk/>
            <pc:sldMasterMk cId="353278376" sldId="2147483948"/>
            <pc:sldLayoutMk cId="781964361" sldId="2147483956"/>
          </pc:sldLayoutMkLst>
        </pc:sldLayoutChg>
        <pc:sldLayoutChg chg="add mod replId">
          <pc:chgData name="Nisha Sherrie Sharma (2018069)" userId="S::2018069@student.uwtsd.ac.uk::137d78d3-54e9-4ae8-85f0-1e889120e8ff" providerId="AD" clId="Web-{0C8BE2EA-660E-2EFC-2551-2D04DB6C8E07}" dt="2021-10-26T23:44:58.148" v="1736"/>
          <pc:sldLayoutMkLst>
            <pc:docMk/>
            <pc:sldMasterMk cId="353278376" sldId="2147483948"/>
            <pc:sldLayoutMk cId="30254770" sldId="2147483957"/>
          </pc:sldLayoutMkLst>
        </pc:sldLayoutChg>
        <pc:sldLayoutChg chg="add mod replId">
          <pc:chgData name="Nisha Sherrie Sharma (2018069)" userId="S::2018069@student.uwtsd.ac.uk::137d78d3-54e9-4ae8-85f0-1e889120e8ff" providerId="AD" clId="Web-{0C8BE2EA-660E-2EFC-2551-2D04DB6C8E07}" dt="2021-10-26T23:44:58.148" v="1736"/>
          <pc:sldLayoutMkLst>
            <pc:docMk/>
            <pc:sldMasterMk cId="353278376" sldId="2147483948"/>
            <pc:sldLayoutMk cId="786539566" sldId="2147483958"/>
          </pc:sldLayoutMkLst>
        </pc:sldLayoutChg>
        <pc:sldLayoutChg chg="add mod replId">
          <pc:chgData name="Nisha Sherrie Sharma (2018069)" userId="S::2018069@student.uwtsd.ac.uk::137d78d3-54e9-4ae8-85f0-1e889120e8ff" providerId="AD" clId="Web-{0C8BE2EA-660E-2EFC-2551-2D04DB6C8E07}" dt="2021-10-26T23:44:58.148" v="1736"/>
          <pc:sldLayoutMkLst>
            <pc:docMk/>
            <pc:sldMasterMk cId="353278376" sldId="2147483948"/>
            <pc:sldLayoutMk cId="3843137662" sldId="2147483959"/>
          </pc:sldLayoutMkLst>
        </pc:sldLayoutChg>
      </pc:sldMasterChg>
    </pc:docChg>
  </pc:docChgLst>
  <pc:docChgLst>
    <pc:chgData name="Nisha Sherrie Sharma (2018069)" userId="S::2018069@student.uwtsd.ac.uk::137d78d3-54e9-4ae8-85f0-1e889120e8ff" providerId="AD" clId="Web-{2417BBB2-18EA-3FAE-91AA-6B48C16DBB39}"/>
    <pc:docChg chg="addSld delSld modSld sldOrd addMainMaster delMainMaster">
      <pc:chgData name="Nisha Sherrie Sharma (2018069)" userId="S::2018069@student.uwtsd.ac.uk::137d78d3-54e9-4ae8-85f0-1e889120e8ff" providerId="AD" clId="Web-{2417BBB2-18EA-3FAE-91AA-6B48C16DBB39}" dt="2021-10-27T13:49:07.698" v="622" actId="14100"/>
      <pc:docMkLst>
        <pc:docMk/>
      </pc:docMkLst>
      <pc:sldChg chg="modSp mod modClrScheme chgLayout">
        <pc:chgData name="Nisha Sherrie Sharma (2018069)" userId="S::2018069@student.uwtsd.ac.uk::137d78d3-54e9-4ae8-85f0-1e889120e8ff" providerId="AD" clId="Web-{2417BBB2-18EA-3FAE-91AA-6B48C16DBB39}" dt="2021-10-27T12:10:33.473" v="420"/>
        <pc:sldMkLst>
          <pc:docMk/>
          <pc:sldMk cId="109857222" sldId="256"/>
        </pc:sldMkLst>
        <pc:spChg chg="mod ord">
          <ac:chgData name="Nisha Sherrie Sharma (2018069)" userId="S::2018069@student.uwtsd.ac.uk::137d78d3-54e9-4ae8-85f0-1e889120e8ff" providerId="AD" clId="Web-{2417BBB2-18EA-3FAE-91AA-6B48C16DBB39}" dt="2021-10-27T12:10:33.473" v="420"/>
          <ac:spMkLst>
            <pc:docMk/>
            <pc:sldMk cId="109857222" sldId="256"/>
            <ac:spMk id="4" creationId="{446E31A3-A830-46D1-A0BC-5709A9345DAA}"/>
          </ac:spMkLst>
        </pc:spChg>
        <pc:spChg chg="mod ord">
          <ac:chgData name="Nisha Sherrie Sharma (2018069)" userId="S::2018069@student.uwtsd.ac.uk::137d78d3-54e9-4ae8-85f0-1e889120e8ff" providerId="AD" clId="Web-{2417BBB2-18EA-3FAE-91AA-6B48C16DBB39}" dt="2021-10-27T12:10:33.473" v="420"/>
          <ac:spMkLst>
            <pc:docMk/>
            <pc:sldMk cId="109857222" sldId="256"/>
            <ac:spMk id="5" creationId="{A8A5FEB3-DA42-4FB2-BB6E-97F8D598062C}"/>
          </ac:spMkLst>
        </pc:spChg>
      </pc:sldChg>
      <pc:sldChg chg="addSp delSp modSp mod modClrScheme delDesignElem chgLayout">
        <pc:chgData name="Nisha Sherrie Sharma (2018069)" userId="S::2018069@student.uwtsd.ac.uk::137d78d3-54e9-4ae8-85f0-1e889120e8ff" providerId="AD" clId="Web-{2417BBB2-18EA-3FAE-91AA-6B48C16DBB39}" dt="2021-10-27T13:33:03.019" v="591" actId="20577"/>
        <pc:sldMkLst>
          <pc:docMk/>
          <pc:sldMk cId="4109895523" sldId="257"/>
        </pc:sldMkLst>
        <pc:spChg chg="mod ord">
          <ac:chgData name="Nisha Sherrie Sharma (2018069)" userId="S::2018069@student.uwtsd.ac.uk::137d78d3-54e9-4ae8-85f0-1e889120e8ff" providerId="AD" clId="Web-{2417BBB2-18EA-3FAE-91AA-6B48C16DBB39}" dt="2021-10-27T12:10:33.473" v="420"/>
          <ac:spMkLst>
            <pc:docMk/>
            <pc:sldMk cId="4109895523" sldId="257"/>
            <ac:spMk id="2" creationId="{ED206063-5810-4DBF-89BB-8E6C35055F6B}"/>
          </ac:spMkLst>
        </pc:spChg>
        <pc:spChg chg="mod ord">
          <ac:chgData name="Nisha Sherrie Sharma (2018069)" userId="S::2018069@student.uwtsd.ac.uk::137d78d3-54e9-4ae8-85f0-1e889120e8ff" providerId="AD" clId="Web-{2417BBB2-18EA-3FAE-91AA-6B48C16DBB39}" dt="2021-10-27T13:33:03.019" v="591" actId="20577"/>
          <ac:spMkLst>
            <pc:docMk/>
            <pc:sldMk cId="4109895523" sldId="257"/>
            <ac:spMk id="3" creationId="{8CDF441C-9BD6-4111-92D4-532C49980DA2}"/>
          </ac:spMkLst>
        </pc:spChg>
        <pc:spChg chg="add del">
          <ac:chgData name="Nisha Sherrie Sharma (2018069)" userId="S::2018069@student.uwtsd.ac.uk::137d78d3-54e9-4ae8-85f0-1e889120e8ff" providerId="AD" clId="Web-{2417BBB2-18EA-3FAE-91AA-6B48C16DBB39}" dt="2021-10-27T12:07:12.117" v="401"/>
          <ac:spMkLst>
            <pc:docMk/>
            <pc:sldMk cId="4109895523" sldId="257"/>
            <ac:spMk id="15" creationId="{5E39A796-BE83-48B1-B33F-35C4A32AAB57}"/>
          </ac:spMkLst>
        </pc:spChg>
        <pc:spChg chg="add del">
          <ac:chgData name="Nisha Sherrie Sharma (2018069)" userId="S::2018069@student.uwtsd.ac.uk::137d78d3-54e9-4ae8-85f0-1e889120e8ff" providerId="AD" clId="Web-{2417BBB2-18EA-3FAE-91AA-6B48C16DBB39}" dt="2021-10-27T12:07:12.117" v="401"/>
          <ac:spMkLst>
            <pc:docMk/>
            <pc:sldMk cId="4109895523" sldId="257"/>
            <ac:spMk id="16" creationId="{72F84B47-E267-4194-8194-831DB7B5547F}"/>
          </ac:spMkLst>
        </pc:spChg>
        <pc:picChg chg="mod">
          <ac:chgData name="Nisha Sherrie Sharma (2018069)" userId="S::2018069@student.uwtsd.ac.uk::137d78d3-54e9-4ae8-85f0-1e889120e8ff" providerId="AD" clId="Web-{2417BBB2-18EA-3FAE-91AA-6B48C16DBB39}" dt="2021-10-27T12:32:05.678" v="542" actId="14100"/>
          <ac:picMkLst>
            <pc:docMk/>
            <pc:sldMk cId="4109895523" sldId="257"/>
            <ac:picMk id="6" creationId="{E806190D-7A0B-438E-B4A9-E4AFA75E3703}"/>
          </ac:picMkLst>
        </pc:picChg>
      </pc:sldChg>
      <pc:sldChg chg="modSp mod modClrScheme chgLayout">
        <pc:chgData name="Nisha Sherrie Sharma (2018069)" userId="S::2018069@student.uwtsd.ac.uk::137d78d3-54e9-4ae8-85f0-1e889120e8ff" providerId="AD" clId="Web-{2417BBB2-18EA-3FAE-91AA-6B48C16DBB39}" dt="2021-10-27T12:49:59.307" v="555" actId="20577"/>
        <pc:sldMkLst>
          <pc:docMk/>
          <pc:sldMk cId="275338894" sldId="258"/>
        </pc:sldMkLst>
        <pc:spChg chg="mod ord">
          <ac:chgData name="Nisha Sherrie Sharma (2018069)" userId="S::2018069@student.uwtsd.ac.uk::137d78d3-54e9-4ae8-85f0-1e889120e8ff" providerId="AD" clId="Web-{2417BBB2-18EA-3FAE-91AA-6B48C16DBB39}" dt="2021-10-27T12:10:33.473" v="420"/>
          <ac:spMkLst>
            <pc:docMk/>
            <pc:sldMk cId="275338894" sldId="258"/>
            <ac:spMk id="2" creationId="{B029CE97-6E0F-4E8F-8054-534232B20A42}"/>
          </ac:spMkLst>
        </pc:spChg>
        <pc:spChg chg="mod ord">
          <ac:chgData name="Nisha Sherrie Sharma (2018069)" userId="S::2018069@student.uwtsd.ac.uk::137d78d3-54e9-4ae8-85f0-1e889120e8ff" providerId="AD" clId="Web-{2417BBB2-18EA-3FAE-91AA-6B48C16DBB39}" dt="2021-10-27T12:10:33.473" v="420"/>
          <ac:spMkLst>
            <pc:docMk/>
            <pc:sldMk cId="275338894" sldId="258"/>
            <ac:spMk id="3" creationId="{BD39561B-0015-4A96-A67B-3EFAEA1AC484}"/>
          </ac:spMkLst>
        </pc:spChg>
        <pc:spChg chg="mod">
          <ac:chgData name="Nisha Sherrie Sharma (2018069)" userId="S::2018069@student.uwtsd.ac.uk::137d78d3-54e9-4ae8-85f0-1e889120e8ff" providerId="AD" clId="Web-{2417BBB2-18EA-3FAE-91AA-6B48C16DBB39}" dt="2021-10-27T12:49:59.307" v="555" actId="20577"/>
          <ac:spMkLst>
            <pc:docMk/>
            <pc:sldMk cId="275338894" sldId="258"/>
            <ac:spMk id="4" creationId="{C95FC541-2E29-4892-90AD-914ACD8377FD}"/>
          </ac:spMkLst>
        </pc:spChg>
      </pc:sldChg>
      <pc:sldChg chg="modSp mod modClrScheme chgLayout">
        <pc:chgData name="Nisha Sherrie Sharma (2018069)" userId="S::2018069@student.uwtsd.ac.uk::137d78d3-54e9-4ae8-85f0-1e889120e8ff" providerId="AD" clId="Web-{2417BBB2-18EA-3FAE-91AA-6B48C16DBB39}" dt="2021-10-27T13:10:26.982" v="574" actId="20577"/>
        <pc:sldMkLst>
          <pc:docMk/>
          <pc:sldMk cId="531529061" sldId="259"/>
        </pc:sldMkLst>
        <pc:spChg chg="mod ord">
          <ac:chgData name="Nisha Sherrie Sharma (2018069)" userId="S::2018069@student.uwtsd.ac.uk::137d78d3-54e9-4ae8-85f0-1e889120e8ff" providerId="AD" clId="Web-{2417BBB2-18EA-3FAE-91AA-6B48C16DBB39}" dt="2021-10-27T12:10:33.473" v="420"/>
          <ac:spMkLst>
            <pc:docMk/>
            <pc:sldMk cId="531529061" sldId="259"/>
            <ac:spMk id="2" creationId="{4D7014EF-E646-4D69-9196-9BDF02D2B164}"/>
          </ac:spMkLst>
        </pc:spChg>
        <pc:spChg chg="mod ord">
          <ac:chgData name="Nisha Sherrie Sharma (2018069)" userId="S::2018069@student.uwtsd.ac.uk::137d78d3-54e9-4ae8-85f0-1e889120e8ff" providerId="AD" clId="Web-{2417BBB2-18EA-3FAE-91AA-6B48C16DBB39}" dt="2021-10-27T12:10:33.473" v="420"/>
          <ac:spMkLst>
            <pc:docMk/>
            <pc:sldMk cId="531529061" sldId="259"/>
            <ac:spMk id="3" creationId="{E9EA08C7-49E0-4F33-9073-E0CA6D392EBB}"/>
          </ac:spMkLst>
        </pc:spChg>
        <pc:spChg chg="mod ord">
          <ac:chgData name="Nisha Sherrie Sharma (2018069)" userId="S::2018069@student.uwtsd.ac.uk::137d78d3-54e9-4ae8-85f0-1e889120e8ff" providerId="AD" clId="Web-{2417BBB2-18EA-3FAE-91AA-6B48C16DBB39}" dt="2021-10-27T13:10:26.982" v="574" actId="20577"/>
          <ac:spMkLst>
            <pc:docMk/>
            <pc:sldMk cId="531529061" sldId="259"/>
            <ac:spMk id="7" creationId="{C41E6A2B-7589-48BA-8EDF-A6FED161B19B}"/>
          </ac:spMkLst>
        </pc:spChg>
      </pc:sldChg>
      <pc:sldChg chg="addSp delSp modSp mod ord setBg modClrScheme setClrOvrMap delDesignElem chgLayout">
        <pc:chgData name="Nisha Sherrie Sharma (2018069)" userId="S::2018069@student.uwtsd.ac.uk::137d78d3-54e9-4ae8-85f0-1e889120e8ff" providerId="AD" clId="Web-{2417BBB2-18EA-3FAE-91AA-6B48C16DBB39}" dt="2021-10-27T12:10:33.473" v="420"/>
        <pc:sldMkLst>
          <pc:docMk/>
          <pc:sldMk cId="4203432821" sldId="261"/>
        </pc:sldMkLst>
        <pc:spChg chg="mod ord">
          <ac:chgData name="Nisha Sherrie Sharma (2018069)" userId="S::2018069@student.uwtsd.ac.uk::137d78d3-54e9-4ae8-85f0-1e889120e8ff" providerId="AD" clId="Web-{2417BBB2-18EA-3FAE-91AA-6B48C16DBB39}" dt="2021-10-27T12:10:33.473" v="420"/>
          <ac:spMkLst>
            <pc:docMk/>
            <pc:sldMk cId="4203432821" sldId="261"/>
            <ac:spMk id="2" creationId="{32203F56-B117-4F06-AB0E-6D6227F61243}"/>
          </ac:spMkLst>
        </pc:spChg>
        <pc:spChg chg="add del">
          <ac:chgData name="Nisha Sherrie Sharma (2018069)" userId="S::2018069@student.uwtsd.ac.uk::137d78d3-54e9-4ae8-85f0-1e889120e8ff" providerId="AD" clId="Web-{2417BBB2-18EA-3FAE-91AA-6B48C16DBB39}" dt="2021-10-27T11:48:25.767" v="67"/>
          <ac:spMkLst>
            <pc:docMk/>
            <pc:sldMk cId="4203432821" sldId="261"/>
            <ac:spMk id="3" creationId="{908E6C4D-B608-4BD3-B80D-1C4C1C06D29C}"/>
          </ac:spMkLst>
        </pc:spChg>
        <pc:spChg chg="add del">
          <ac:chgData name="Nisha Sherrie Sharma (2018069)" userId="S::2018069@student.uwtsd.ac.uk::137d78d3-54e9-4ae8-85f0-1e889120e8ff" providerId="AD" clId="Web-{2417BBB2-18EA-3FAE-91AA-6B48C16DBB39}" dt="2021-10-27T12:07:12.117" v="401"/>
          <ac:spMkLst>
            <pc:docMk/>
            <pc:sldMk cId="4203432821" sldId="261"/>
            <ac:spMk id="6" creationId="{E49CC64F-7275-4E33-961B-0C5CDC439875}"/>
          </ac:spMkLst>
        </pc:spChg>
        <pc:spChg chg="add del">
          <ac:chgData name="Nisha Sherrie Sharma (2018069)" userId="S::2018069@student.uwtsd.ac.uk::137d78d3-54e9-4ae8-85f0-1e889120e8ff" providerId="AD" clId="Web-{2417BBB2-18EA-3FAE-91AA-6B48C16DBB39}" dt="2021-10-27T11:48:25.751" v="66"/>
          <ac:spMkLst>
            <pc:docMk/>
            <pc:sldMk cId="4203432821" sldId="261"/>
            <ac:spMk id="9" creationId="{5A59F003-E00A-43F9-91DC-CC54E3B87466}"/>
          </ac:spMkLst>
        </pc:spChg>
        <pc:spChg chg="add del">
          <ac:chgData name="Nisha Sherrie Sharma (2018069)" userId="S::2018069@student.uwtsd.ac.uk::137d78d3-54e9-4ae8-85f0-1e889120e8ff" providerId="AD" clId="Web-{2417BBB2-18EA-3FAE-91AA-6B48C16DBB39}" dt="2021-10-27T11:48:25.751" v="66"/>
          <ac:spMkLst>
            <pc:docMk/>
            <pc:sldMk cId="4203432821" sldId="261"/>
            <ac:spMk id="11" creationId="{D74A4382-E3AD-430A-9A1F-DFA3E0E77A7D}"/>
          </ac:spMkLst>
        </pc:spChg>
        <pc:spChg chg="add del">
          <ac:chgData name="Nisha Sherrie Sharma (2018069)" userId="S::2018069@student.uwtsd.ac.uk::137d78d3-54e9-4ae8-85f0-1e889120e8ff" providerId="AD" clId="Web-{2417BBB2-18EA-3FAE-91AA-6B48C16DBB39}" dt="2021-10-27T11:48:25.751" v="66"/>
          <ac:spMkLst>
            <pc:docMk/>
            <pc:sldMk cId="4203432821" sldId="261"/>
            <ac:spMk id="13" creationId="{79F40191-0F44-4FD1-82CC-ACB507C14BE6}"/>
          </ac:spMkLst>
        </pc:spChg>
        <pc:picChg chg="add del">
          <ac:chgData name="Nisha Sherrie Sharma (2018069)" userId="S::2018069@student.uwtsd.ac.uk::137d78d3-54e9-4ae8-85f0-1e889120e8ff" providerId="AD" clId="Web-{2417BBB2-18EA-3FAE-91AA-6B48C16DBB39}" dt="2021-10-27T11:48:25.751" v="66"/>
          <ac:picMkLst>
            <pc:docMk/>
            <pc:sldMk cId="4203432821" sldId="261"/>
            <ac:picMk id="5" creationId="{3DE9276F-8B43-4A51-9A34-7BCCC9C1C6E8}"/>
          </ac:picMkLst>
        </pc:picChg>
        <pc:picChg chg="add">
          <ac:chgData name="Nisha Sherrie Sharma (2018069)" userId="S::2018069@student.uwtsd.ac.uk::137d78d3-54e9-4ae8-85f0-1e889120e8ff" providerId="AD" clId="Web-{2417BBB2-18EA-3FAE-91AA-6B48C16DBB39}" dt="2021-10-27T11:48:25.767" v="67"/>
          <ac:picMkLst>
            <pc:docMk/>
            <pc:sldMk cId="4203432821" sldId="261"/>
            <ac:picMk id="7" creationId="{2BF36524-5442-42FF-9968-351CA1E6F163}"/>
          </ac:picMkLst>
        </pc:picChg>
      </pc:sldChg>
      <pc:sldChg chg="del">
        <pc:chgData name="Nisha Sherrie Sharma (2018069)" userId="S::2018069@student.uwtsd.ac.uk::137d78d3-54e9-4ae8-85f0-1e889120e8ff" providerId="AD" clId="Web-{2417BBB2-18EA-3FAE-91AA-6B48C16DBB39}" dt="2021-10-27T12:04:14.872" v="390"/>
        <pc:sldMkLst>
          <pc:docMk/>
          <pc:sldMk cId="683500256" sldId="262"/>
        </pc:sldMkLst>
      </pc:sldChg>
      <pc:sldChg chg="addSp delSp modSp mod setBg modClrScheme setClrOvrMap chgLayout">
        <pc:chgData name="Nisha Sherrie Sharma (2018069)" userId="S::2018069@student.uwtsd.ac.uk::137d78d3-54e9-4ae8-85f0-1e889120e8ff" providerId="AD" clId="Web-{2417BBB2-18EA-3FAE-91AA-6B48C16DBB39}" dt="2021-10-27T12:27:48.084" v="539"/>
        <pc:sldMkLst>
          <pc:docMk/>
          <pc:sldMk cId="671234485" sldId="263"/>
        </pc:sldMkLst>
        <pc:spChg chg="mod ord">
          <ac:chgData name="Nisha Sherrie Sharma (2018069)" userId="S::2018069@student.uwtsd.ac.uk::137d78d3-54e9-4ae8-85f0-1e889120e8ff" providerId="AD" clId="Web-{2417BBB2-18EA-3FAE-91AA-6B48C16DBB39}" dt="2021-10-27T12:27:48.084" v="539"/>
          <ac:spMkLst>
            <pc:docMk/>
            <pc:sldMk cId="671234485" sldId="263"/>
            <ac:spMk id="2" creationId="{8EAD212F-E0D9-44FA-9480-DD2F19D6128F}"/>
          </ac:spMkLst>
        </pc:spChg>
        <pc:spChg chg="del mod ord">
          <ac:chgData name="Nisha Sherrie Sharma (2018069)" userId="S::2018069@student.uwtsd.ac.uk::137d78d3-54e9-4ae8-85f0-1e889120e8ff" providerId="AD" clId="Web-{2417BBB2-18EA-3FAE-91AA-6B48C16DBB39}" dt="2021-10-27T12:22:11.266" v="508"/>
          <ac:spMkLst>
            <pc:docMk/>
            <pc:sldMk cId="671234485" sldId="263"/>
            <ac:spMk id="3" creationId="{3CB65649-0A30-475F-8470-8D37AD05CE97}"/>
          </ac:spMkLst>
        </pc:spChg>
        <pc:spChg chg="add del">
          <ac:chgData name="Nisha Sherrie Sharma (2018069)" userId="S::2018069@student.uwtsd.ac.uk::137d78d3-54e9-4ae8-85f0-1e889120e8ff" providerId="AD" clId="Web-{2417BBB2-18EA-3FAE-91AA-6B48C16DBB39}" dt="2021-10-27T12:24:24.493" v="528"/>
          <ac:spMkLst>
            <pc:docMk/>
            <pc:sldMk cId="671234485" sldId="263"/>
            <ac:spMk id="9" creationId="{B819A166-7571-4003-A6B8-B62034C3ED30}"/>
          </ac:spMkLst>
        </pc:spChg>
        <pc:spChg chg="add del">
          <ac:chgData name="Nisha Sherrie Sharma (2018069)" userId="S::2018069@student.uwtsd.ac.uk::137d78d3-54e9-4ae8-85f0-1e889120e8ff" providerId="AD" clId="Web-{2417BBB2-18EA-3FAE-91AA-6B48C16DBB39}" dt="2021-10-27T12:27:48.084" v="539"/>
          <ac:spMkLst>
            <pc:docMk/>
            <pc:sldMk cId="671234485" sldId="263"/>
            <ac:spMk id="14" creationId="{CF62D2A7-8207-488C-9F46-316BA81A16C8}"/>
          </ac:spMkLst>
        </pc:spChg>
        <pc:spChg chg="add">
          <ac:chgData name="Nisha Sherrie Sharma (2018069)" userId="S::2018069@student.uwtsd.ac.uk::137d78d3-54e9-4ae8-85f0-1e889120e8ff" providerId="AD" clId="Web-{2417BBB2-18EA-3FAE-91AA-6B48C16DBB39}" dt="2021-10-27T12:27:48.084" v="539"/>
          <ac:spMkLst>
            <pc:docMk/>
            <pc:sldMk cId="671234485" sldId="263"/>
            <ac:spMk id="85" creationId="{5FDF4720-5445-47BE-89FE-E40D1AE6F619}"/>
          </ac:spMkLst>
        </pc:spChg>
        <pc:spChg chg="add">
          <ac:chgData name="Nisha Sherrie Sharma (2018069)" userId="S::2018069@student.uwtsd.ac.uk::137d78d3-54e9-4ae8-85f0-1e889120e8ff" providerId="AD" clId="Web-{2417BBB2-18EA-3FAE-91AA-6B48C16DBB39}" dt="2021-10-27T12:27:48.084" v="539"/>
          <ac:spMkLst>
            <pc:docMk/>
            <pc:sldMk cId="671234485" sldId="263"/>
            <ac:spMk id="87" creationId="{AC8710B4-A815-4082-9E4F-F13A0007090C}"/>
          </ac:spMkLst>
        </pc:spChg>
        <pc:graphicFrameChg chg="add mod modGraphic">
          <ac:chgData name="Nisha Sherrie Sharma (2018069)" userId="S::2018069@student.uwtsd.ac.uk::137d78d3-54e9-4ae8-85f0-1e889120e8ff" providerId="AD" clId="Web-{2417BBB2-18EA-3FAE-91AA-6B48C16DBB39}" dt="2021-10-27T12:27:48.084" v="539"/>
          <ac:graphicFrameMkLst>
            <pc:docMk/>
            <pc:sldMk cId="671234485" sldId="263"/>
            <ac:graphicFrameMk id="5" creationId="{FFA089AB-16C8-41CD-9BA8-45423A1361E7}"/>
          </ac:graphicFrameMkLst>
        </pc:graphicFrameChg>
        <pc:picChg chg="add mod ord">
          <ac:chgData name="Nisha Sherrie Sharma (2018069)" userId="S::2018069@student.uwtsd.ac.uk::137d78d3-54e9-4ae8-85f0-1e889120e8ff" providerId="AD" clId="Web-{2417BBB2-18EA-3FAE-91AA-6B48C16DBB39}" dt="2021-10-27T12:27:48.084" v="539"/>
          <ac:picMkLst>
            <pc:docMk/>
            <pc:sldMk cId="671234485" sldId="263"/>
            <ac:picMk id="272" creationId="{66F1784D-32BC-4330-9061-79AC7F7767B5}"/>
          </ac:picMkLst>
        </pc:picChg>
      </pc:sldChg>
      <pc:sldChg chg="del">
        <pc:chgData name="Nisha Sherrie Sharma (2018069)" userId="S::2018069@student.uwtsd.ac.uk::137d78d3-54e9-4ae8-85f0-1e889120e8ff" providerId="AD" clId="Web-{2417BBB2-18EA-3FAE-91AA-6B48C16DBB39}" dt="2021-10-27T12:04:10.872" v="389"/>
        <pc:sldMkLst>
          <pc:docMk/>
          <pc:sldMk cId="3896942445" sldId="264"/>
        </pc:sldMkLst>
      </pc:sldChg>
      <pc:sldChg chg="delSp modSp mod modClrScheme delDesignElem chgLayout">
        <pc:chgData name="Nisha Sherrie Sharma (2018069)" userId="S::2018069@student.uwtsd.ac.uk::137d78d3-54e9-4ae8-85f0-1e889120e8ff" providerId="AD" clId="Web-{2417BBB2-18EA-3FAE-91AA-6B48C16DBB39}" dt="2021-10-27T12:48:21.722" v="547" actId="20577"/>
        <pc:sldMkLst>
          <pc:docMk/>
          <pc:sldMk cId="818485871" sldId="265"/>
        </pc:sldMkLst>
        <pc:spChg chg="mod ord">
          <ac:chgData name="Nisha Sherrie Sharma (2018069)" userId="S::2018069@student.uwtsd.ac.uk::137d78d3-54e9-4ae8-85f0-1e889120e8ff" providerId="AD" clId="Web-{2417BBB2-18EA-3FAE-91AA-6B48C16DBB39}" dt="2021-10-27T12:10:33.473" v="420"/>
          <ac:spMkLst>
            <pc:docMk/>
            <pc:sldMk cId="818485871" sldId="265"/>
            <ac:spMk id="2" creationId="{1DBD6141-80F5-4E3F-84AE-846C328F6694}"/>
          </ac:spMkLst>
        </pc:spChg>
        <pc:spChg chg="mod ord">
          <ac:chgData name="Nisha Sherrie Sharma (2018069)" userId="S::2018069@student.uwtsd.ac.uk::137d78d3-54e9-4ae8-85f0-1e889120e8ff" providerId="AD" clId="Web-{2417BBB2-18EA-3FAE-91AA-6B48C16DBB39}" dt="2021-10-27T12:48:21.722" v="547" actId="20577"/>
          <ac:spMkLst>
            <pc:docMk/>
            <pc:sldMk cId="818485871" sldId="265"/>
            <ac:spMk id="3" creationId="{CE944450-AE69-4AD3-AD40-378BBB48AA7D}"/>
          </ac:spMkLst>
        </pc:spChg>
        <pc:cxnChg chg="del">
          <ac:chgData name="Nisha Sherrie Sharma (2018069)" userId="S::2018069@student.uwtsd.ac.uk::137d78d3-54e9-4ae8-85f0-1e889120e8ff" providerId="AD" clId="Web-{2417BBB2-18EA-3FAE-91AA-6B48C16DBB39}" dt="2021-10-27T12:07:12.117" v="401"/>
          <ac:cxnSpMkLst>
            <pc:docMk/>
            <pc:sldMk cId="818485871" sldId="265"/>
            <ac:cxnSpMk id="28" creationId="{A7F400EE-A8A5-48AF-B4D6-291B52C6F0B0}"/>
          </ac:cxnSpMkLst>
        </pc:cxnChg>
      </pc:sldChg>
      <pc:sldChg chg="addSp delSp modSp mod ord modClrScheme chgLayout">
        <pc:chgData name="Nisha Sherrie Sharma (2018069)" userId="S::2018069@student.uwtsd.ac.uk::137d78d3-54e9-4ae8-85f0-1e889120e8ff" providerId="AD" clId="Web-{2417BBB2-18EA-3FAE-91AA-6B48C16DBB39}" dt="2021-10-27T13:12:44.100" v="583" actId="20577"/>
        <pc:sldMkLst>
          <pc:docMk/>
          <pc:sldMk cId="2756487986" sldId="266"/>
        </pc:sldMkLst>
        <pc:spChg chg="mod ord">
          <ac:chgData name="Nisha Sherrie Sharma (2018069)" userId="S::2018069@student.uwtsd.ac.uk::137d78d3-54e9-4ae8-85f0-1e889120e8ff" providerId="AD" clId="Web-{2417BBB2-18EA-3FAE-91AA-6B48C16DBB39}" dt="2021-10-27T12:10:33.473" v="420"/>
          <ac:spMkLst>
            <pc:docMk/>
            <pc:sldMk cId="2756487986" sldId="266"/>
            <ac:spMk id="2" creationId="{C0E10B4D-933D-47F8-883D-CCCE0B903E47}"/>
          </ac:spMkLst>
        </pc:spChg>
        <pc:spChg chg="add del mod">
          <ac:chgData name="Nisha Sherrie Sharma (2018069)" userId="S::2018069@student.uwtsd.ac.uk::137d78d3-54e9-4ae8-85f0-1e889120e8ff" providerId="AD" clId="Web-{2417BBB2-18EA-3FAE-91AA-6B48C16DBB39}" dt="2021-10-27T13:11:58.659" v="578"/>
          <ac:spMkLst>
            <pc:docMk/>
            <pc:sldMk cId="2756487986" sldId="266"/>
            <ac:spMk id="3" creationId="{D9A56B97-8E49-493C-AEFA-157360CD9959}"/>
          </ac:spMkLst>
        </pc:spChg>
        <pc:spChg chg="mod ord">
          <ac:chgData name="Nisha Sherrie Sharma (2018069)" userId="S::2018069@student.uwtsd.ac.uk::137d78d3-54e9-4ae8-85f0-1e889120e8ff" providerId="AD" clId="Web-{2417BBB2-18EA-3FAE-91AA-6B48C16DBB39}" dt="2021-10-27T13:12:44.100" v="583" actId="20577"/>
          <ac:spMkLst>
            <pc:docMk/>
            <pc:sldMk cId="2756487986" sldId="266"/>
            <ac:spMk id="6" creationId="{25C462C5-0F85-4FFF-A7ED-47C9A1D219CD}"/>
          </ac:spMkLst>
        </pc:spChg>
        <pc:spChg chg="add del">
          <ac:chgData name="Nisha Sherrie Sharma (2018069)" userId="S::2018069@student.uwtsd.ac.uk::137d78d3-54e9-4ae8-85f0-1e889120e8ff" providerId="AD" clId="Web-{2417BBB2-18EA-3FAE-91AA-6B48C16DBB39}" dt="2021-10-27T13:12:14.582" v="581"/>
          <ac:spMkLst>
            <pc:docMk/>
            <pc:sldMk cId="2756487986" sldId="266"/>
            <ac:spMk id="7" creationId="{584FD30C-18D7-483E-81B3-AF30D89C7C9F}"/>
          </ac:spMkLst>
        </pc:spChg>
        <pc:picChg chg="mod ord">
          <ac:chgData name="Nisha Sherrie Sharma (2018069)" userId="S::2018069@student.uwtsd.ac.uk::137d78d3-54e9-4ae8-85f0-1e889120e8ff" providerId="AD" clId="Web-{2417BBB2-18EA-3FAE-91AA-6B48C16DBB39}" dt="2021-10-27T12:10:33.473" v="420"/>
          <ac:picMkLst>
            <pc:docMk/>
            <pc:sldMk cId="2756487986" sldId="266"/>
            <ac:picMk id="5" creationId="{0F20A51F-6583-48FA-8E5F-AC5668AD3DEF}"/>
          </ac:picMkLst>
        </pc:picChg>
      </pc:sldChg>
      <pc:sldChg chg="addSp delSp modSp mod ord modClrScheme delDesignElem chgLayout">
        <pc:chgData name="Nisha Sherrie Sharma (2018069)" userId="S::2018069@student.uwtsd.ac.uk::137d78d3-54e9-4ae8-85f0-1e889120e8ff" providerId="AD" clId="Web-{2417BBB2-18EA-3FAE-91AA-6B48C16DBB39}" dt="2021-10-27T13:42:56.518" v="593" actId="20577"/>
        <pc:sldMkLst>
          <pc:docMk/>
          <pc:sldMk cId="2369978327" sldId="267"/>
        </pc:sldMkLst>
        <pc:spChg chg="mod ord">
          <ac:chgData name="Nisha Sherrie Sharma (2018069)" userId="S::2018069@student.uwtsd.ac.uk::137d78d3-54e9-4ae8-85f0-1e889120e8ff" providerId="AD" clId="Web-{2417BBB2-18EA-3FAE-91AA-6B48C16DBB39}" dt="2021-10-27T12:10:33.473" v="420"/>
          <ac:spMkLst>
            <pc:docMk/>
            <pc:sldMk cId="2369978327" sldId="267"/>
            <ac:spMk id="2" creationId="{D5898584-ECB4-4C3C-886A-AE0F8EB5D830}"/>
          </ac:spMkLst>
        </pc:spChg>
        <pc:spChg chg="mod ord">
          <ac:chgData name="Nisha Sherrie Sharma (2018069)" userId="S::2018069@student.uwtsd.ac.uk::137d78d3-54e9-4ae8-85f0-1e889120e8ff" providerId="AD" clId="Web-{2417BBB2-18EA-3FAE-91AA-6B48C16DBB39}" dt="2021-10-27T13:42:56.518" v="593" actId="20577"/>
          <ac:spMkLst>
            <pc:docMk/>
            <pc:sldMk cId="2369978327" sldId="267"/>
            <ac:spMk id="3" creationId="{707E6FEA-92F4-43F9-8EF1-AD07F4EA761E}"/>
          </ac:spMkLst>
        </pc:spChg>
        <pc:spChg chg="add">
          <ac:chgData name="Nisha Sherrie Sharma (2018069)" userId="S::2018069@student.uwtsd.ac.uk::137d78d3-54e9-4ae8-85f0-1e889120e8ff" providerId="AD" clId="Web-{2417BBB2-18EA-3FAE-91AA-6B48C16DBB39}" dt="2021-10-27T12:10:57.225" v="421"/>
          <ac:spMkLst>
            <pc:docMk/>
            <pc:sldMk cId="2369978327" sldId="267"/>
            <ac:spMk id="6" creationId="{FF9B822F-893E-44C8-963C-64F50ACECBB2}"/>
          </ac:spMkLst>
        </pc:spChg>
        <pc:spChg chg="add">
          <ac:chgData name="Nisha Sherrie Sharma (2018069)" userId="S::2018069@student.uwtsd.ac.uk::137d78d3-54e9-4ae8-85f0-1e889120e8ff" providerId="AD" clId="Web-{2417BBB2-18EA-3FAE-91AA-6B48C16DBB39}" dt="2021-10-27T12:10:57.225" v="421"/>
          <ac:spMkLst>
            <pc:docMk/>
            <pc:sldMk cId="2369978327" sldId="267"/>
            <ac:spMk id="7" creationId="{EBF87945-A001-489F-9D9B-7D9435F0B9CA}"/>
          </ac:spMkLst>
        </pc:spChg>
        <pc:spChg chg="del">
          <ac:chgData name="Nisha Sherrie Sharma (2018069)" userId="S::2018069@student.uwtsd.ac.uk::137d78d3-54e9-4ae8-85f0-1e889120e8ff" providerId="AD" clId="Web-{2417BBB2-18EA-3FAE-91AA-6B48C16DBB39}" dt="2021-10-27T12:07:12.117" v="401"/>
          <ac:spMkLst>
            <pc:docMk/>
            <pc:sldMk cId="2369978327" sldId="267"/>
            <ac:spMk id="15" creationId="{FF9B822F-893E-44C8-963C-64F50ACECBB2}"/>
          </ac:spMkLst>
        </pc:spChg>
        <pc:spChg chg="del">
          <ac:chgData name="Nisha Sherrie Sharma (2018069)" userId="S::2018069@student.uwtsd.ac.uk::137d78d3-54e9-4ae8-85f0-1e889120e8ff" providerId="AD" clId="Web-{2417BBB2-18EA-3FAE-91AA-6B48C16DBB39}" dt="2021-10-27T12:07:12.117" v="401"/>
          <ac:spMkLst>
            <pc:docMk/>
            <pc:sldMk cId="2369978327" sldId="267"/>
            <ac:spMk id="16" creationId="{EBF87945-A001-489F-9D9B-7D9435F0B9CA}"/>
          </ac:spMkLst>
        </pc:spChg>
      </pc:sldChg>
      <pc:sldChg chg="addSp delSp modSp new del mod modClrScheme chgLayout">
        <pc:chgData name="Nisha Sherrie Sharma (2018069)" userId="S::2018069@student.uwtsd.ac.uk::137d78d3-54e9-4ae8-85f0-1e889120e8ff" providerId="AD" clId="Web-{2417BBB2-18EA-3FAE-91AA-6B48C16DBB39}" dt="2021-10-27T12:09:33.641" v="414"/>
        <pc:sldMkLst>
          <pc:docMk/>
          <pc:sldMk cId="1660350364" sldId="268"/>
        </pc:sldMkLst>
        <pc:spChg chg="mod ord">
          <ac:chgData name="Nisha Sherrie Sharma (2018069)" userId="S::2018069@student.uwtsd.ac.uk::137d78d3-54e9-4ae8-85f0-1e889120e8ff" providerId="AD" clId="Web-{2417BBB2-18EA-3FAE-91AA-6B48C16DBB39}" dt="2021-10-27T12:07:12.117" v="401"/>
          <ac:spMkLst>
            <pc:docMk/>
            <pc:sldMk cId="1660350364" sldId="268"/>
            <ac:spMk id="2" creationId="{E55B9BBE-164F-4FB7-9A2B-F26C9F69E009}"/>
          </ac:spMkLst>
        </pc:spChg>
        <pc:spChg chg="mod ord">
          <ac:chgData name="Nisha Sherrie Sharma (2018069)" userId="S::2018069@student.uwtsd.ac.uk::137d78d3-54e9-4ae8-85f0-1e889120e8ff" providerId="AD" clId="Web-{2417BBB2-18EA-3FAE-91AA-6B48C16DBB39}" dt="2021-10-27T12:07:12.117" v="401"/>
          <ac:spMkLst>
            <pc:docMk/>
            <pc:sldMk cId="1660350364" sldId="268"/>
            <ac:spMk id="3" creationId="{FB80C195-9EEC-4FC3-98ED-C1FE23756754}"/>
          </ac:spMkLst>
        </pc:spChg>
        <pc:spChg chg="mod ord">
          <ac:chgData name="Nisha Sherrie Sharma (2018069)" userId="S::2018069@student.uwtsd.ac.uk::137d78d3-54e9-4ae8-85f0-1e889120e8ff" providerId="AD" clId="Web-{2417BBB2-18EA-3FAE-91AA-6B48C16DBB39}" dt="2021-10-27T12:07:12.117" v="401"/>
          <ac:spMkLst>
            <pc:docMk/>
            <pc:sldMk cId="1660350364" sldId="268"/>
            <ac:spMk id="4" creationId="{4A4C0154-718A-47D2-BD9D-4193A93E158C}"/>
          </ac:spMkLst>
        </pc:spChg>
        <pc:spChg chg="add del mod">
          <ac:chgData name="Nisha Sherrie Sharma (2018069)" userId="S::2018069@student.uwtsd.ac.uk::137d78d3-54e9-4ae8-85f0-1e889120e8ff" providerId="AD" clId="Web-{2417BBB2-18EA-3FAE-91AA-6B48C16DBB39}" dt="2021-10-27T12:03:05.586" v="387"/>
          <ac:spMkLst>
            <pc:docMk/>
            <pc:sldMk cId="1660350364" sldId="268"/>
            <ac:spMk id="6" creationId="{C950581A-C737-4CDD-B9C6-CFFB539F44AB}"/>
          </ac:spMkLst>
        </pc:spChg>
        <pc:spChg chg="add del mod">
          <ac:chgData name="Nisha Sherrie Sharma (2018069)" userId="S::2018069@student.uwtsd.ac.uk::137d78d3-54e9-4ae8-85f0-1e889120e8ff" providerId="AD" clId="Web-{2417BBB2-18EA-3FAE-91AA-6B48C16DBB39}" dt="2021-10-27T12:07:56.698" v="406"/>
          <ac:spMkLst>
            <pc:docMk/>
            <pc:sldMk cId="1660350364" sldId="268"/>
            <ac:spMk id="10" creationId="{F42DAD6F-20FC-448C-9062-99713C52E8C4}"/>
          </ac:spMkLst>
        </pc:spChg>
        <pc:picChg chg="add del mod">
          <ac:chgData name="Nisha Sherrie Sharma (2018069)" userId="S::2018069@student.uwtsd.ac.uk::137d78d3-54e9-4ae8-85f0-1e889120e8ff" providerId="AD" clId="Web-{2417BBB2-18EA-3FAE-91AA-6B48C16DBB39}" dt="2021-10-27T12:03:05.586" v="388"/>
          <ac:picMkLst>
            <pc:docMk/>
            <pc:sldMk cId="1660350364" sldId="268"/>
            <ac:picMk id="5" creationId="{909D074D-9E91-4214-B88A-AC6FC4E75314}"/>
          </ac:picMkLst>
        </pc:picChg>
        <pc:picChg chg="add del mod">
          <ac:chgData name="Nisha Sherrie Sharma (2018069)" userId="S::2018069@student.uwtsd.ac.uk::137d78d3-54e9-4ae8-85f0-1e889120e8ff" providerId="AD" clId="Web-{2417BBB2-18EA-3FAE-91AA-6B48C16DBB39}" dt="2021-10-27T12:07:03.726" v="400"/>
          <ac:picMkLst>
            <pc:docMk/>
            <pc:sldMk cId="1660350364" sldId="268"/>
            <ac:picMk id="8" creationId="{DEDD7079-6F4C-4AE5-9D84-57BDB6463719}"/>
          </ac:picMkLst>
        </pc:picChg>
        <pc:picChg chg="add del mod">
          <ac:chgData name="Nisha Sherrie Sharma (2018069)" userId="S::2018069@student.uwtsd.ac.uk::137d78d3-54e9-4ae8-85f0-1e889120e8ff" providerId="AD" clId="Web-{2417BBB2-18EA-3FAE-91AA-6B48C16DBB39}" dt="2021-10-27T12:07:56.698" v="407"/>
          <ac:picMkLst>
            <pc:docMk/>
            <pc:sldMk cId="1660350364" sldId="268"/>
            <ac:picMk id="9" creationId="{E4F0BD02-5A38-42D0-8196-85BE35910110}"/>
          </ac:picMkLst>
        </pc:picChg>
      </pc:sldChg>
      <pc:sldChg chg="addSp modSp new mod setBg modClrScheme chgLayout">
        <pc:chgData name="Nisha Sherrie Sharma (2018069)" userId="S::2018069@student.uwtsd.ac.uk::137d78d3-54e9-4ae8-85f0-1e889120e8ff" providerId="AD" clId="Web-{2417BBB2-18EA-3FAE-91AA-6B48C16DBB39}" dt="2021-10-27T13:44:41.801" v="598" actId="20577"/>
        <pc:sldMkLst>
          <pc:docMk/>
          <pc:sldMk cId="3354970776" sldId="269"/>
        </pc:sldMkLst>
        <pc:spChg chg="mod ord">
          <ac:chgData name="Nisha Sherrie Sharma (2018069)" userId="S::2018069@student.uwtsd.ac.uk::137d78d3-54e9-4ae8-85f0-1e889120e8ff" providerId="AD" clId="Web-{2417BBB2-18EA-3FAE-91AA-6B48C16DBB39}" dt="2021-10-27T12:22:57.113" v="514"/>
          <ac:spMkLst>
            <pc:docMk/>
            <pc:sldMk cId="3354970776" sldId="269"/>
            <ac:spMk id="2" creationId="{22E3CAEF-F9E7-4E16-8520-0379F2E0320F}"/>
          </ac:spMkLst>
        </pc:spChg>
        <pc:spChg chg="mod ord">
          <ac:chgData name="Nisha Sherrie Sharma (2018069)" userId="S::2018069@student.uwtsd.ac.uk::137d78d3-54e9-4ae8-85f0-1e889120e8ff" providerId="AD" clId="Web-{2417BBB2-18EA-3FAE-91AA-6B48C16DBB39}" dt="2021-10-27T13:44:37.270" v="597" actId="20577"/>
          <ac:spMkLst>
            <pc:docMk/>
            <pc:sldMk cId="3354970776" sldId="269"/>
            <ac:spMk id="3" creationId="{0C0FCF31-0F5C-49CC-BB5B-A059E393BB99}"/>
          </ac:spMkLst>
        </pc:spChg>
        <pc:spChg chg="add mod ord">
          <ac:chgData name="Nisha Sherrie Sharma (2018069)" userId="S::2018069@student.uwtsd.ac.uk::137d78d3-54e9-4ae8-85f0-1e889120e8ff" providerId="AD" clId="Web-{2417BBB2-18EA-3FAE-91AA-6B48C16DBB39}" dt="2021-10-27T13:44:41.801" v="598" actId="20577"/>
          <ac:spMkLst>
            <pc:docMk/>
            <pc:sldMk cId="3354970776" sldId="269"/>
            <ac:spMk id="4" creationId="{8F97078E-54D6-4C9C-B5F4-067509895AF0}"/>
          </ac:spMkLst>
        </pc:spChg>
        <pc:spChg chg="add">
          <ac:chgData name="Nisha Sherrie Sharma (2018069)" userId="S::2018069@student.uwtsd.ac.uk::137d78d3-54e9-4ae8-85f0-1e889120e8ff" providerId="AD" clId="Web-{2417BBB2-18EA-3FAE-91AA-6B48C16DBB39}" dt="2021-10-27T12:22:57.113" v="514"/>
          <ac:spMkLst>
            <pc:docMk/>
            <pc:sldMk cId="3354970776" sldId="269"/>
            <ac:spMk id="9" creationId="{21739CA5-F0F5-48E1-8E8C-F24B71827E46}"/>
          </ac:spMkLst>
        </pc:spChg>
        <pc:spChg chg="add">
          <ac:chgData name="Nisha Sherrie Sharma (2018069)" userId="S::2018069@student.uwtsd.ac.uk::137d78d3-54e9-4ae8-85f0-1e889120e8ff" providerId="AD" clId="Web-{2417BBB2-18EA-3FAE-91AA-6B48C16DBB39}" dt="2021-10-27T12:22:57.113" v="514"/>
          <ac:spMkLst>
            <pc:docMk/>
            <pc:sldMk cId="3354970776" sldId="269"/>
            <ac:spMk id="11" creationId="{3EAD2937-F230-41D4-B9C5-975B129BFC20}"/>
          </ac:spMkLst>
        </pc:spChg>
        <pc:spChg chg="add">
          <ac:chgData name="Nisha Sherrie Sharma (2018069)" userId="S::2018069@student.uwtsd.ac.uk::137d78d3-54e9-4ae8-85f0-1e889120e8ff" providerId="AD" clId="Web-{2417BBB2-18EA-3FAE-91AA-6B48C16DBB39}" dt="2021-10-27T12:22:57.113" v="514"/>
          <ac:spMkLst>
            <pc:docMk/>
            <pc:sldMk cId="3354970776" sldId="269"/>
            <ac:spMk id="13" creationId="{CCD444A3-C338-4886-B7F1-4BA2AF46EB64}"/>
          </ac:spMkLst>
        </pc:spChg>
      </pc:sldChg>
      <pc:sldChg chg="addSp delSp modSp new mod setBg setClrOvrMap">
        <pc:chgData name="Nisha Sherrie Sharma (2018069)" userId="S::2018069@student.uwtsd.ac.uk::137d78d3-54e9-4ae8-85f0-1e889120e8ff" providerId="AD" clId="Web-{2417BBB2-18EA-3FAE-91AA-6B48C16DBB39}" dt="2021-10-27T13:49:07.698" v="622" actId="14100"/>
        <pc:sldMkLst>
          <pc:docMk/>
          <pc:sldMk cId="3402683881" sldId="270"/>
        </pc:sldMkLst>
        <pc:spChg chg="mod">
          <ac:chgData name="Nisha Sherrie Sharma (2018069)" userId="S::2018069@student.uwtsd.ac.uk::137d78d3-54e9-4ae8-85f0-1e889120e8ff" providerId="AD" clId="Web-{2417BBB2-18EA-3FAE-91AA-6B48C16DBB39}" dt="2021-10-27T13:48:25.666" v="618"/>
          <ac:spMkLst>
            <pc:docMk/>
            <pc:sldMk cId="3402683881" sldId="270"/>
            <ac:spMk id="2" creationId="{20A74E7A-89D2-4D47-88E0-90036B0F2E97}"/>
          </ac:spMkLst>
        </pc:spChg>
        <pc:spChg chg="mod">
          <ac:chgData name="Nisha Sherrie Sharma (2018069)" userId="S::2018069@student.uwtsd.ac.uk::137d78d3-54e9-4ae8-85f0-1e889120e8ff" providerId="AD" clId="Web-{2417BBB2-18EA-3FAE-91AA-6B48C16DBB39}" dt="2021-10-27T13:49:07.698" v="622" actId="14100"/>
          <ac:spMkLst>
            <pc:docMk/>
            <pc:sldMk cId="3402683881" sldId="270"/>
            <ac:spMk id="3" creationId="{85244C0A-7F8D-4DE5-91BB-E24C8F5E5FC5}"/>
          </ac:spMkLst>
        </pc:spChg>
        <pc:spChg chg="add">
          <ac:chgData name="Nisha Sherrie Sharma (2018069)" userId="S::2018069@student.uwtsd.ac.uk::137d78d3-54e9-4ae8-85f0-1e889120e8ff" providerId="AD" clId="Web-{2417BBB2-18EA-3FAE-91AA-6B48C16DBB39}" dt="2021-10-27T13:48:25.666" v="618"/>
          <ac:spMkLst>
            <pc:docMk/>
            <pc:sldMk cId="3402683881" sldId="270"/>
            <ac:spMk id="5" creationId="{DFF2AC85-FAA0-4844-813F-83C04D7382E2}"/>
          </ac:spMkLst>
        </pc:spChg>
        <pc:spChg chg="add">
          <ac:chgData name="Nisha Sherrie Sharma (2018069)" userId="S::2018069@student.uwtsd.ac.uk::137d78d3-54e9-4ae8-85f0-1e889120e8ff" providerId="AD" clId="Web-{2417BBB2-18EA-3FAE-91AA-6B48C16DBB39}" dt="2021-10-27T13:48:25.666" v="618"/>
          <ac:spMkLst>
            <pc:docMk/>
            <pc:sldMk cId="3402683881" sldId="270"/>
            <ac:spMk id="6" creationId="{89CC0F1E-BAA2-47B1-8F83-7ECB9FD9E009}"/>
          </ac:spMkLst>
        </pc:spChg>
        <pc:spChg chg="add del">
          <ac:chgData name="Nisha Sherrie Sharma (2018069)" userId="S::2018069@student.uwtsd.ac.uk::137d78d3-54e9-4ae8-85f0-1e889120e8ff" providerId="AD" clId="Web-{2417BBB2-18EA-3FAE-91AA-6B48C16DBB39}" dt="2021-10-27T13:48:25.650" v="617"/>
          <ac:spMkLst>
            <pc:docMk/>
            <pc:sldMk cId="3402683881" sldId="270"/>
            <ac:spMk id="8" creationId="{C9A36457-A5F4-4103-A443-02581C09185B}"/>
          </ac:spMkLst>
        </pc:spChg>
        <pc:spChg chg="add del">
          <ac:chgData name="Nisha Sherrie Sharma (2018069)" userId="S::2018069@student.uwtsd.ac.uk::137d78d3-54e9-4ae8-85f0-1e889120e8ff" providerId="AD" clId="Web-{2417BBB2-18EA-3FAE-91AA-6B48C16DBB39}" dt="2021-10-27T13:48:25.650" v="617"/>
          <ac:spMkLst>
            <pc:docMk/>
            <pc:sldMk cId="3402683881" sldId="270"/>
            <ac:spMk id="10" creationId="{DC5FB7E8-B636-40FA-BE8D-48145C0F5C57}"/>
          </ac:spMkLst>
        </pc:spChg>
        <pc:spChg chg="add del">
          <ac:chgData name="Nisha Sherrie Sharma (2018069)" userId="S::2018069@student.uwtsd.ac.uk::137d78d3-54e9-4ae8-85f0-1e889120e8ff" providerId="AD" clId="Web-{2417BBB2-18EA-3FAE-91AA-6B48C16DBB39}" dt="2021-10-27T13:48:25.650" v="617"/>
          <ac:spMkLst>
            <pc:docMk/>
            <pc:sldMk cId="3402683881" sldId="270"/>
            <ac:spMk id="12" creationId="{142DCE2C-2863-46FA-9BE7-24365A24D9BA}"/>
          </ac:spMkLst>
        </pc:spChg>
      </pc:sldChg>
      <pc:sldMasterChg chg="del delSldLayout">
        <pc:chgData name="Nisha Sherrie Sharma (2018069)" userId="S::2018069@student.uwtsd.ac.uk::137d78d3-54e9-4ae8-85f0-1e889120e8ff" providerId="AD" clId="Web-{2417BBB2-18EA-3FAE-91AA-6B48C16DBB39}" dt="2021-10-27T12:07:12.117" v="401"/>
        <pc:sldMasterMkLst>
          <pc:docMk/>
          <pc:sldMasterMk cId="353278376" sldId="2147483948"/>
        </pc:sldMasterMkLst>
        <pc:sldLayoutChg chg="del">
          <pc:chgData name="Nisha Sherrie Sharma (2018069)" userId="S::2018069@student.uwtsd.ac.uk::137d78d3-54e9-4ae8-85f0-1e889120e8ff" providerId="AD" clId="Web-{2417BBB2-18EA-3FAE-91AA-6B48C16DBB39}" dt="2021-10-27T12:07:12.117" v="401"/>
          <pc:sldLayoutMkLst>
            <pc:docMk/>
            <pc:sldMasterMk cId="353278376" sldId="2147483948"/>
            <pc:sldLayoutMk cId="200135034" sldId="2147483949"/>
          </pc:sldLayoutMkLst>
        </pc:sldLayoutChg>
        <pc:sldLayoutChg chg="del">
          <pc:chgData name="Nisha Sherrie Sharma (2018069)" userId="S::2018069@student.uwtsd.ac.uk::137d78d3-54e9-4ae8-85f0-1e889120e8ff" providerId="AD" clId="Web-{2417BBB2-18EA-3FAE-91AA-6B48C16DBB39}" dt="2021-10-27T12:07:12.117" v="401"/>
          <pc:sldLayoutMkLst>
            <pc:docMk/>
            <pc:sldMasterMk cId="353278376" sldId="2147483948"/>
            <pc:sldLayoutMk cId="4172813205" sldId="2147483950"/>
          </pc:sldLayoutMkLst>
        </pc:sldLayoutChg>
        <pc:sldLayoutChg chg="del">
          <pc:chgData name="Nisha Sherrie Sharma (2018069)" userId="S::2018069@student.uwtsd.ac.uk::137d78d3-54e9-4ae8-85f0-1e889120e8ff" providerId="AD" clId="Web-{2417BBB2-18EA-3FAE-91AA-6B48C16DBB39}" dt="2021-10-27T12:07:12.117" v="401"/>
          <pc:sldLayoutMkLst>
            <pc:docMk/>
            <pc:sldMasterMk cId="353278376" sldId="2147483948"/>
            <pc:sldLayoutMk cId="4273892561" sldId="2147483951"/>
          </pc:sldLayoutMkLst>
        </pc:sldLayoutChg>
        <pc:sldLayoutChg chg="del">
          <pc:chgData name="Nisha Sherrie Sharma (2018069)" userId="S::2018069@student.uwtsd.ac.uk::137d78d3-54e9-4ae8-85f0-1e889120e8ff" providerId="AD" clId="Web-{2417BBB2-18EA-3FAE-91AA-6B48C16DBB39}" dt="2021-10-27T12:07:12.117" v="401"/>
          <pc:sldLayoutMkLst>
            <pc:docMk/>
            <pc:sldMasterMk cId="353278376" sldId="2147483948"/>
            <pc:sldLayoutMk cId="2726395457" sldId="2147483952"/>
          </pc:sldLayoutMkLst>
        </pc:sldLayoutChg>
        <pc:sldLayoutChg chg="del">
          <pc:chgData name="Nisha Sherrie Sharma (2018069)" userId="S::2018069@student.uwtsd.ac.uk::137d78d3-54e9-4ae8-85f0-1e889120e8ff" providerId="AD" clId="Web-{2417BBB2-18EA-3FAE-91AA-6B48C16DBB39}" dt="2021-10-27T12:07:12.117" v="401"/>
          <pc:sldLayoutMkLst>
            <pc:docMk/>
            <pc:sldMasterMk cId="353278376" sldId="2147483948"/>
            <pc:sldLayoutMk cId="2092820041" sldId="2147483953"/>
          </pc:sldLayoutMkLst>
        </pc:sldLayoutChg>
        <pc:sldLayoutChg chg="del">
          <pc:chgData name="Nisha Sherrie Sharma (2018069)" userId="S::2018069@student.uwtsd.ac.uk::137d78d3-54e9-4ae8-85f0-1e889120e8ff" providerId="AD" clId="Web-{2417BBB2-18EA-3FAE-91AA-6B48C16DBB39}" dt="2021-10-27T12:07:12.117" v="401"/>
          <pc:sldLayoutMkLst>
            <pc:docMk/>
            <pc:sldMasterMk cId="353278376" sldId="2147483948"/>
            <pc:sldLayoutMk cId="2020320471" sldId="2147483954"/>
          </pc:sldLayoutMkLst>
        </pc:sldLayoutChg>
        <pc:sldLayoutChg chg="del">
          <pc:chgData name="Nisha Sherrie Sharma (2018069)" userId="S::2018069@student.uwtsd.ac.uk::137d78d3-54e9-4ae8-85f0-1e889120e8ff" providerId="AD" clId="Web-{2417BBB2-18EA-3FAE-91AA-6B48C16DBB39}" dt="2021-10-27T12:07:12.117" v="401"/>
          <pc:sldLayoutMkLst>
            <pc:docMk/>
            <pc:sldMasterMk cId="353278376" sldId="2147483948"/>
            <pc:sldLayoutMk cId="3570428039" sldId="2147483955"/>
          </pc:sldLayoutMkLst>
        </pc:sldLayoutChg>
        <pc:sldLayoutChg chg="del">
          <pc:chgData name="Nisha Sherrie Sharma (2018069)" userId="S::2018069@student.uwtsd.ac.uk::137d78d3-54e9-4ae8-85f0-1e889120e8ff" providerId="AD" clId="Web-{2417BBB2-18EA-3FAE-91AA-6B48C16DBB39}" dt="2021-10-27T12:07:12.117" v="401"/>
          <pc:sldLayoutMkLst>
            <pc:docMk/>
            <pc:sldMasterMk cId="353278376" sldId="2147483948"/>
            <pc:sldLayoutMk cId="781964361" sldId="2147483956"/>
          </pc:sldLayoutMkLst>
        </pc:sldLayoutChg>
        <pc:sldLayoutChg chg="del">
          <pc:chgData name="Nisha Sherrie Sharma (2018069)" userId="S::2018069@student.uwtsd.ac.uk::137d78d3-54e9-4ae8-85f0-1e889120e8ff" providerId="AD" clId="Web-{2417BBB2-18EA-3FAE-91AA-6B48C16DBB39}" dt="2021-10-27T12:07:12.117" v="401"/>
          <pc:sldLayoutMkLst>
            <pc:docMk/>
            <pc:sldMasterMk cId="353278376" sldId="2147483948"/>
            <pc:sldLayoutMk cId="30254770" sldId="2147483957"/>
          </pc:sldLayoutMkLst>
        </pc:sldLayoutChg>
        <pc:sldLayoutChg chg="del">
          <pc:chgData name="Nisha Sherrie Sharma (2018069)" userId="S::2018069@student.uwtsd.ac.uk::137d78d3-54e9-4ae8-85f0-1e889120e8ff" providerId="AD" clId="Web-{2417BBB2-18EA-3FAE-91AA-6B48C16DBB39}" dt="2021-10-27T12:07:12.117" v="401"/>
          <pc:sldLayoutMkLst>
            <pc:docMk/>
            <pc:sldMasterMk cId="353278376" sldId="2147483948"/>
            <pc:sldLayoutMk cId="786539566" sldId="2147483958"/>
          </pc:sldLayoutMkLst>
        </pc:sldLayoutChg>
        <pc:sldLayoutChg chg="del">
          <pc:chgData name="Nisha Sherrie Sharma (2018069)" userId="S::2018069@student.uwtsd.ac.uk::137d78d3-54e9-4ae8-85f0-1e889120e8ff" providerId="AD" clId="Web-{2417BBB2-18EA-3FAE-91AA-6B48C16DBB39}" dt="2021-10-27T12:07:12.117" v="401"/>
          <pc:sldLayoutMkLst>
            <pc:docMk/>
            <pc:sldMasterMk cId="353278376" sldId="2147483948"/>
            <pc:sldLayoutMk cId="3843137662" sldId="2147483959"/>
          </pc:sldLayoutMkLst>
        </pc:sldLayoutChg>
      </pc:sldMasterChg>
      <pc:sldMasterChg chg="add del addSldLayout delSldLayout modSldLayout">
        <pc:chgData name="Nisha Sherrie Sharma (2018069)" userId="S::2018069@student.uwtsd.ac.uk::137d78d3-54e9-4ae8-85f0-1e889120e8ff" providerId="AD" clId="Web-{2417BBB2-18EA-3FAE-91AA-6B48C16DBB39}" dt="2021-10-27T12:09:55.080" v="415"/>
        <pc:sldMasterMkLst>
          <pc:docMk/>
          <pc:sldMasterMk cId="1644407408" sldId="2147483960"/>
        </pc:sldMasterMkLst>
        <pc:sldLayoutChg chg="add del mod replId">
          <pc:chgData name="Nisha Sherrie Sharma (2018069)" userId="S::2018069@student.uwtsd.ac.uk::137d78d3-54e9-4ae8-85f0-1e889120e8ff" providerId="AD" clId="Web-{2417BBB2-18EA-3FAE-91AA-6B48C16DBB39}" dt="2021-10-27T12:09:55.080" v="415"/>
          <pc:sldLayoutMkLst>
            <pc:docMk/>
            <pc:sldMasterMk cId="1644407408" sldId="2147483960"/>
            <pc:sldLayoutMk cId="1008147651" sldId="2147483961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09:55.080" v="415"/>
          <pc:sldLayoutMkLst>
            <pc:docMk/>
            <pc:sldMasterMk cId="1644407408" sldId="2147483960"/>
            <pc:sldLayoutMk cId="1603160097" sldId="2147483962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09:55.080" v="415"/>
          <pc:sldLayoutMkLst>
            <pc:docMk/>
            <pc:sldMasterMk cId="1644407408" sldId="2147483960"/>
            <pc:sldLayoutMk cId="1556039815" sldId="2147483963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09:55.080" v="415"/>
          <pc:sldLayoutMkLst>
            <pc:docMk/>
            <pc:sldMasterMk cId="1644407408" sldId="2147483960"/>
            <pc:sldLayoutMk cId="1121069621" sldId="2147483964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09:55.080" v="415"/>
          <pc:sldLayoutMkLst>
            <pc:docMk/>
            <pc:sldMasterMk cId="1644407408" sldId="2147483960"/>
            <pc:sldLayoutMk cId="3886418039" sldId="2147483965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09:55.080" v="415"/>
          <pc:sldLayoutMkLst>
            <pc:docMk/>
            <pc:sldMasterMk cId="1644407408" sldId="2147483960"/>
            <pc:sldLayoutMk cId="494030221" sldId="2147483966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09:55.080" v="415"/>
          <pc:sldLayoutMkLst>
            <pc:docMk/>
            <pc:sldMasterMk cId="1644407408" sldId="2147483960"/>
            <pc:sldLayoutMk cId="544978400" sldId="2147483967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09:55.080" v="415"/>
          <pc:sldLayoutMkLst>
            <pc:docMk/>
            <pc:sldMasterMk cId="1644407408" sldId="2147483960"/>
            <pc:sldLayoutMk cId="2777929689" sldId="2147483968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09:55.080" v="415"/>
          <pc:sldLayoutMkLst>
            <pc:docMk/>
            <pc:sldMasterMk cId="1644407408" sldId="2147483960"/>
            <pc:sldLayoutMk cId="1247867831" sldId="2147483969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09:55.080" v="415"/>
          <pc:sldLayoutMkLst>
            <pc:docMk/>
            <pc:sldMasterMk cId="1644407408" sldId="2147483960"/>
            <pc:sldLayoutMk cId="3820661643" sldId="2147483970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09:55.080" v="415"/>
          <pc:sldLayoutMkLst>
            <pc:docMk/>
            <pc:sldMasterMk cId="1644407408" sldId="2147483960"/>
            <pc:sldLayoutMk cId="1035341496" sldId="2147483971"/>
          </pc:sldLayoutMkLst>
        </pc:sldLayoutChg>
      </pc:sldMasterChg>
      <pc:sldMasterChg chg="add del addSldLayout delSldLayout modSldLayout">
        <pc:chgData name="Nisha Sherrie Sharma (2018069)" userId="S::2018069@student.uwtsd.ac.uk::137d78d3-54e9-4ae8-85f0-1e889120e8ff" providerId="AD" clId="Web-{2417BBB2-18EA-3FAE-91AA-6B48C16DBB39}" dt="2021-10-27T12:10:03.284" v="416"/>
        <pc:sldMasterMkLst>
          <pc:docMk/>
          <pc:sldMasterMk cId="4070641810" sldId="2147483972"/>
        </pc:sldMasterMkLst>
        <pc:sldLayoutChg chg="add del mod replId">
          <pc:chgData name="Nisha Sherrie Sharma (2018069)" userId="S::2018069@student.uwtsd.ac.uk::137d78d3-54e9-4ae8-85f0-1e889120e8ff" providerId="AD" clId="Web-{2417BBB2-18EA-3FAE-91AA-6B48C16DBB39}" dt="2021-10-27T12:10:03.284" v="416"/>
          <pc:sldLayoutMkLst>
            <pc:docMk/>
            <pc:sldMasterMk cId="4070641810" sldId="2147483972"/>
            <pc:sldLayoutMk cId="999398380" sldId="2147483973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03.284" v="416"/>
          <pc:sldLayoutMkLst>
            <pc:docMk/>
            <pc:sldMasterMk cId="4070641810" sldId="2147483972"/>
            <pc:sldLayoutMk cId="3105447367" sldId="2147483974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03.284" v="416"/>
          <pc:sldLayoutMkLst>
            <pc:docMk/>
            <pc:sldMasterMk cId="4070641810" sldId="2147483972"/>
            <pc:sldLayoutMk cId="910096727" sldId="2147483975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03.284" v="416"/>
          <pc:sldLayoutMkLst>
            <pc:docMk/>
            <pc:sldMasterMk cId="4070641810" sldId="2147483972"/>
            <pc:sldLayoutMk cId="202762792" sldId="2147483976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03.284" v="416"/>
          <pc:sldLayoutMkLst>
            <pc:docMk/>
            <pc:sldMasterMk cId="4070641810" sldId="2147483972"/>
            <pc:sldLayoutMk cId="1685170547" sldId="2147483977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03.284" v="416"/>
          <pc:sldLayoutMkLst>
            <pc:docMk/>
            <pc:sldMasterMk cId="4070641810" sldId="2147483972"/>
            <pc:sldLayoutMk cId="3300278355" sldId="2147483978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03.284" v="416"/>
          <pc:sldLayoutMkLst>
            <pc:docMk/>
            <pc:sldMasterMk cId="4070641810" sldId="2147483972"/>
            <pc:sldLayoutMk cId="2045890846" sldId="2147483979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03.284" v="416"/>
          <pc:sldLayoutMkLst>
            <pc:docMk/>
            <pc:sldMasterMk cId="4070641810" sldId="2147483972"/>
            <pc:sldLayoutMk cId="2580578045" sldId="2147483980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03.284" v="416"/>
          <pc:sldLayoutMkLst>
            <pc:docMk/>
            <pc:sldMasterMk cId="4070641810" sldId="2147483972"/>
            <pc:sldLayoutMk cId="1508402864" sldId="2147483981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03.284" v="416"/>
          <pc:sldLayoutMkLst>
            <pc:docMk/>
            <pc:sldMasterMk cId="4070641810" sldId="2147483972"/>
            <pc:sldLayoutMk cId="1322622714" sldId="2147483982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03.284" v="416"/>
          <pc:sldLayoutMkLst>
            <pc:docMk/>
            <pc:sldMasterMk cId="4070641810" sldId="2147483972"/>
            <pc:sldLayoutMk cId="354649252" sldId="2147483983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03.284" v="416"/>
          <pc:sldLayoutMkLst>
            <pc:docMk/>
            <pc:sldMasterMk cId="4070641810" sldId="2147483972"/>
            <pc:sldLayoutMk cId="1024740558" sldId="2147483984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03.284" v="416"/>
          <pc:sldLayoutMkLst>
            <pc:docMk/>
            <pc:sldMasterMk cId="4070641810" sldId="2147483972"/>
            <pc:sldLayoutMk cId="4283750259" sldId="2147483985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03.284" v="416"/>
          <pc:sldLayoutMkLst>
            <pc:docMk/>
            <pc:sldMasterMk cId="4070641810" sldId="2147483972"/>
            <pc:sldLayoutMk cId="2836085476" sldId="2147483986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03.284" v="416"/>
          <pc:sldLayoutMkLst>
            <pc:docMk/>
            <pc:sldMasterMk cId="4070641810" sldId="2147483972"/>
            <pc:sldLayoutMk cId="3761246614" sldId="2147483987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03.284" v="416"/>
          <pc:sldLayoutMkLst>
            <pc:docMk/>
            <pc:sldMasterMk cId="4070641810" sldId="2147483972"/>
            <pc:sldLayoutMk cId="1920673315" sldId="2147483988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03.284" v="416"/>
          <pc:sldLayoutMkLst>
            <pc:docMk/>
            <pc:sldMasterMk cId="4070641810" sldId="2147483972"/>
            <pc:sldLayoutMk cId="3232101599" sldId="2147483989"/>
          </pc:sldLayoutMkLst>
        </pc:sldLayoutChg>
      </pc:sldMasterChg>
      <pc:sldMasterChg chg="add del addSldLayout delSldLayout modSldLayout">
        <pc:chgData name="Nisha Sherrie Sharma (2018069)" userId="S::2018069@student.uwtsd.ac.uk::137d78d3-54e9-4ae8-85f0-1e889120e8ff" providerId="AD" clId="Web-{2417BBB2-18EA-3FAE-91AA-6B48C16DBB39}" dt="2021-10-27T12:10:08.706" v="417"/>
        <pc:sldMasterMkLst>
          <pc:docMk/>
          <pc:sldMasterMk cId="2054913296" sldId="2147483990"/>
        </pc:sldMasterMkLst>
        <pc:sldLayoutChg chg="add del mod replId">
          <pc:chgData name="Nisha Sherrie Sharma (2018069)" userId="S::2018069@student.uwtsd.ac.uk::137d78d3-54e9-4ae8-85f0-1e889120e8ff" providerId="AD" clId="Web-{2417BBB2-18EA-3FAE-91AA-6B48C16DBB39}" dt="2021-10-27T12:10:08.706" v="417"/>
          <pc:sldLayoutMkLst>
            <pc:docMk/>
            <pc:sldMasterMk cId="2054913296" sldId="2147483990"/>
            <pc:sldLayoutMk cId="86094805" sldId="2147483991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08.706" v="417"/>
          <pc:sldLayoutMkLst>
            <pc:docMk/>
            <pc:sldMasterMk cId="2054913296" sldId="2147483990"/>
            <pc:sldLayoutMk cId="1734826003" sldId="2147483992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08.706" v="417"/>
          <pc:sldLayoutMkLst>
            <pc:docMk/>
            <pc:sldMasterMk cId="2054913296" sldId="2147483990"/>
            <pc:sldLayoutMk cId="1311746437" sldId="2147483993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08.706" v="417"/>
          <pc:sldLayoutMkLst>
            <pc:docMk/>
            <pc:sldMasterMk cId="2054913296" sldId="2147483990"/>
            <pc:sldLayoutMk cId="1169438467" sldId="2147483994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08.706" v="417"/>
          <pc:sldLayoutMkLst>
            <pc:docMk/>
            <pc:sldMasterMk cId="2054913296" sldId="2147483990"/>
            <pc:sldLayoutMk cId="463506716" sldId="2147483995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08.706" v="417"/>
          <pc:sldLayoutMkLst>
            <pc:docMk/>
            <pc:sldMasterMk cId="2054913296" sldId="2147483990"/>
            <pc:sldLayoutMk cId="2408182097" sldId="2147483996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08.706" v="417"/>
          <pc:sldLayoutMkLst>
            <pc:docMk/>
            <pc:sldMasterMk cId="2054913296" sldId="2147483990"/>
            <pc:sldLayoutMk cId="3288528145" sldId="2147483997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08.706" v="417"/>
          <pc:sldLayoutMkLst>
            <pc:docMk/>
            <pc:sldMasterMk cId="2054913296" sldId="2147483990"/>
            <pc:sldLayoutMk cId="2787861076" sldId="2147483998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08.706" v="417"/>
          <pc:sldLayoutMkLst>
            <pc:docMk/>
            <pc:sldMasterMk cId="2054913296" sldId="2147483990"/>
            <pc:sldLayoutMk cId="2517792098" sldId="2147483999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08.706" v="417"/>
          <pc:sldLayoutMkLst>
            <pc:docMk/>
            <pc:sldMasterMk cId="2054913296" sldId="2147483990"/>
            <pc:sldLayoutMk cId="1211955735" sldId="2147484000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08.706" v="417"/>
          <pc:sldLayoutMkLst>
            <pc:docMk/>
            <pc:sldMasterMk cId="2054913296" sldId="2147483990"/>
            <pc:sldLayoutMk cId="875192153" sldId="2147484001"/>
          </pc:sldLayoutMkLst>
        </pc:sldLayoutChg>
      </pc:sldMasterChg>
      <pc:sldMasterChg chg="add del addSldLayout delSldLayout modSldLayout">
        <pc:chgData name="Nisha Sherrie Sharma (2018069)" userId="S::2018069@student.uwtsd.ac.uk::137d78d3-54e9-4ae8-85f0-1e889120e8ff" providerId="AD" clId="Web-{2417BBB2-18EA-3FAE-91AA-6B48C16DBB39}" dt="2021-10-27T12:10:18.707" v="418"/>
        <pc:sldMasterMkLst>
          <pc:docMk/>
          <pc:sldMasterMk cId="1286375956" sldId="2147484002"/>
        </pc:sldMasterMkLst>
        <pc:sldLayoutChg chg="add del mod replId">
          <pc:chgData name="Nisha Sherrie Sharma (2018069)" userId="S::2018069@student.uwtsd.ac.uk::137d78d3-54e9-4ae8-85f0-1e889120e8ff" providerId="AD" clId="Web-{2417BBB2-18EA-3FAE-91AA-6B48C16DBB39}" dt="2021-10-27T12:10:18.707" v="418"/>
          <pc:sldLayoutMkLst>
            <pc:docMk/>
            <pc:sldMasterMk cId="1286375956" sldId="2147484002"/>
            <pc:sldLayoutMk cId="4127236209" sldId="2147484003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18.707" v="418"/>
          <pc:sldLayoutMkLst>
            <pc:docMk/>
            <pc:sldMasterMk cId="1286375956" sldId="2147484002"/>
            <pc:sldLayoutMk cId="290984262" sldId="2147484004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18.707" v="418"/>
          <pc:sldLayoutMkLst>
            <pc:docMk/>
            <pc:sldMasterMk cId="1286375956" sldId="2147484002"/>
            <pc:sldLayoutMk cId="1769458958" sldId="2147484005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18.707" v="418"/>
          <pc:sldLayoutMkLst>
            <pc:docMk/>
            <pc:sldMasterMk cId="1286375956" sldId="2147484002"/>
            <pc:sldLayoutMk cId="1209371064" sldId="2147484006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18.707" v="418"/>
          <pc:sldLayoutMkLst>
            <pc:docMk/>
            <pc:sldMasterMk cId="1286375956" sldId="2147484002"/>
            <pc:sldLayoutMk cId="788837557" sldId="2147484007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18.707" v="418"/>
          <pc:sldLayoutMkLst>
            <pc:docMk/>
            <pc:sldMasterMk cId="1286375956" sldId="2147484002"/>
            <pc:sldLayoutMk cId="97176317" sldId="2147484008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18.707" v="418"/>
          <pc:sldLayoutMkLst>
            <pc:docMk/>
            <pc:sldMasterMk cId="1286375956" sldId="2147484002"/>
            <pc:sldLayoutMk cId="2294389919" sldId="2147484009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18.707" v="418"/>
          <pc:sldLayoutMkLst>
            <pc:docMk/>
            <pc:sldMasterMk cId="1286375956" sldId="2147484002"/>
            <pc:sldLayoutMk cId="3832069524" sldId="2147484010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18.707" v="418"/>
          <pc:sldLayoutMkLst>
            <pc:docMk/>
            <pc:sldMasterMk cId="1286375956" sldId="2147484002"/>
            <pc:sldLayoutMk cId="3248117162" sldId="2147484011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18.707" v="418"/>
          <pc:sldLayoutMkLst>
            <pc:docMk/>
            <pc:sldMasterMk cId="1286375956" sldId="2147484002"/>
            <pc:sldLayoutMk cId="1259833576" sldId="2147484012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18.707" v="418"/>
          <pc:sldLayoutMkLst>
            <pc:docMk/>
            <pc:sldMasterMk cId="1286375956" sldId="2147484002"/>
            <pc:sldLayoutMk cId="3447757718" sldId="2147484013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18.707" v="418"/>
          <pc:sldLayoutMkLst>
            <pc:docMk/>
            <pc:sldMasterMk cId="1286375956" sldId="2147484002"/>
            <pc:sldLayoutMk cId="3755394990" sldId="2147484014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18.707" v="418"/>
          <pc:sldLayoutMkLst>
            <pc:docMk/>
            <pc:sldMasterMk cId="1286375956" sldId="2147484002"/>
            <pc:sldLayoutMk cId="1024134735" sldId="2147484015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18.707" v="418"/>
          <pc:sldLayoutMkLst>
            <pc:docMk/>
            <pc:sldMasterMk cId="1286375956" sldId="2147484002"/>
            <pc:sldLayoutMk cId="476978042" sldId="2147484016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18.707" v="418"/>
          <pc:sldLayoutMkLst>
            <pc:docMk/>
            <pc:sldMasterMk cId="1286375956" sldId="2147484002"/>
            <pc:sldLayoutMk cId="2133815598" sldId="2147484017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18.707" v="418"/>
          <pc:sldLayoutMkLst>
            <pc:docMk/>
            <pc:sldMasterMk cId="1286375956" sldId="2147484002"/>
            <pc:sldLayoutMk cId="3146252822" sldId="2147484018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18.707" v="418"/>
          <pc:sldLayoutMkLst>
            <pc:docMk/>
            <pc:sldMasterMk cId="1286375956" sldId="2147484002"/>
            <pc:sldLayoutMk cId="80551950" sldId="2147484019"/>
          </pc:sldLayoutMkLst>
        </pc:sldLayoutChg>
      </pc:sldMasterChg>
      <pc:sldMasterChg chg="add del addSldLayout delSldLayout modSldLayout">
        <pc:chgData name="Nisha Sherrie Sharma (2018069)" userId="S::2018069@student.uwtsd.ac.uk::137d78d3-54e9-4ae8-85f0-1e889120e8ff" providerId="AD" clId="Web-{2417BBB2-18EA-3FAE-91AA-6B48C16DBB39}" dt="2021-10-27T12:10:27.817" v="419"/>
        <pc:sldMasterMkLst>
          <pc:docMk/>
          <pc:sldMasterMk cId="3266449305" sldId="2147484020"/>
        </pc:sldMasterMkLst>
        <pc:sldLayoutChg chg="add del mod replId">
          <pc:chgData name="Nisha Sherrie Sharma (2018069)" userId="S::2018069@student.uwtsd.ac.uk::137d78d3-54e9-4ae8-85f0-1e889120e8ff" providerId="AD" clId="Web-{2417BBB2-18EA-3FAE-91AA-6B48C16DBB39}" dt="2021-10-27T12:10:27.817" v="419"/>
          <pc:sldLayoutMkLst>
            <pc:docMk/>
            <pc:sldMasterMk cId="3266449305" sldId="2147484020"/>
            <pc:sldLayoutMk cId="2768950582" sldId="2147484021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27.817" v="419"/>
          <pc:sldLayoutMkLst>
            <pc:docMk/>
            <pc:sldMasterMk cId="3266449305" sldId="2147484020"/>
            <pc:sldLayoutMk cId="3959948253" sldId="2147484022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27.817" v="419"/>
          <pc:sldLayoutMkLst>
            <pc:docMk/>
            <pc:sldMasterMk cId="3266449305" sldId="2147484020"/>
            <pc:sldLayoutMk cId="3509059895" sldId="2147484023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27.817" v="419"/>
          <pc:sldLayoutMkLst>
            <pc:docMk/>
            <pc:sldMasterMk cId="3266449305" sldId="2147484020"/>
            <pc:sldLayoutMk cId="711791193" sldId="2147484024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27.817" v="419"/>
          <pc:sldLayoutMkLst>
            <pc:docMk/>
            <pc:sldMasterMk cId="3266449305" sldId="2147484020"/>
            <pc:sldLayoutMk cId="83758855" sldId="2147484025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27.817" v="419"/>
          <pc:sldLayoutMkLst>
            <pc:docMk/>
            <pc:sldMasterMk cId="3266449305" sldId="2147484020"/>
            <pc:sldLayoutMk cId="3588514037" sldId="2147484026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27.817" v="419"/>
          <pc:sldLayoutMkLst>
            <pc:docMk/>
            <pc:sldMasterMk cId="3266449305" sldId="2147484020"/>
            <pc:sldLayoutMk cId="3130336167" sldId="2147484027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27.817" v="419"/>
          <pc:sldLayoutMkLst>
            <pc:docMk/>
            <pc:sldMasterMk cId="3266449305" sldId="2147484020"/>
            <pc:sldLayoutMk cId="234390920" sldId="2147484028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27.817" v="419"/>
          <pc:sldLayoutMkLst>
            <pc:docMk/>
            <pc:sldMasterMk cId="3266449305" sldId="2147484020"/>
            <pc:sldLayoutMk cId="2960094639" sldId="2147484029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27.817" v="419"/>
          <pc:sldLayoutMkLst>
            <pc:docMk/>
            <pc:sldMasterMk cId="3266449305" sldId="2147484020"/>
            <pc:sldLayoutMk cId="554095424" sldId="2147484030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27.817" v="419"/>
          <pc:sldLayoutMkLst>
            <pc:docMk/>
            <pc:sldMasterMk cId="3266449305" sldId="2147484020"/>
            <pc:sldLayoutMk cId="1735011270" sldId="2147484031"/>
          </pc:sldLayoutMkLst>
        </pc:sldLayoutChg>
      </pc:sldMasterChg>
      <pc:sldMasterChg chg="add del addSldLayout delSldLayout modSldLayout">
        <pc:chgData name="Nisha Sherrie Sharma (2018069)" userId="S::2018069@student.uwtsd.ac.uk::137d78d3-54e9-4ae8-85f0-1e889120e8ff" providerId="AD" clId="Web-{2417BBB2-18EA-3FAE-91AA-6B48C16DBB39}" dt="2021-10-27T12:10:33.473" v="420"/>
        <pc:sldMasterMkLst>
          <pc:docMk/>
          <pc:sldMasterMk cId="2425588062" sldId="2147484032"/>
        </pc:sldMasterMkLst>
        <pc:sldLayoutChg chg="add del mod replId">
          <pc:chgData name="Nisha Sherrie Sharma (2018069)" userId="S::2018069@student.uwtsd.ac.uk::137d78d3-54e9-4ae8-85f0-1e889120e8ff" providerId="AD" clId="Web-{2417BBB2-18EA-3FAE-91AA-6B48C16DBB39}" dt="2021-10-27T12:10:33.473" v="420"/>
          <pc:sldLayoutMkLst>
            <pc:docMk/>
            <pc:sldMasterMk cId="2425588062" sldId="2147484032"/>
            <pc:sldLayoutMk cId="1907657302" sldId="2147484033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33.473" v="420"/>
          <pc:sldLayoutMkLst>
            <pc:docMk/>
            <pc:sldMasterMk cId="2425588062" sldId="2147484032"/>
            <pc:sldLayoutMk cId="283873986" sldId="2147484034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33.473" v="420"/>
          <pc:sldLayoutMkLst>
            <pc:docMk/>
            <pc:sldMasterMk cId="2425588062" sldId="2147484032"/>
            <pc:sldLayoutMk cId="2298622925" sldId="2147484035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33.473" v="420"/>
          <pc:sldLayoutMkLst>
            <pc:docMk/>
            <pc:sldMasterMk cId="2425588062" sldId="2147484032"/>
            <pc:sldLayoutMk cId="3806443433" sldId="2147484036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33.473" v="420"/>
          <pc:sldLayoutMkLst>
            <pc:docMk/>
            <pc:sldMasterMk cId="2425588062" sldId="2147484032"/>
            <pc:sldLayoutMk cId="3864228027" sldId="2147484037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33.473" v="420"/>
          <pc:sldLayoutMkLst>
            <pc:docMk/>
            <pc:sldMasterMk cId="2425588062" sldId="2147484032"/>
            <pc:sldLayoutMk cId="1832195622" sldId="2147484038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33.473" v="420"/>
          <pc:sldLayoutMkLst>
            <pc:docMk/>
            <pc:sldMasterMk cId="2425588062" sldId="2147484032"/>
            <pc:sldLayoutMk cId="2184794307" sldId="2147484039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33.473" v="420"/>
          <pc:sldLayoutMkLst>
            <pc:docMk/>
            <pc:sldMasterMk cId="2425588062" sldId="2147484032"/>
            <pc:sldLayoutMk cId="626456937" sldId="2147484040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33.473" v="420"/>
          <pc:sldLayoutMkLst>
            <pc:docMk/>
            <pc:sldMasterMk cId="2425588062" sldId="2147484032"/>
            <pc:sldLayoutMk cId="1869636696" sldId="2147484041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33.473" v="420"/>
          <pc:sldLayoutMkLst>
            <pc:docMk/>
            <pc:sldMasterMk cId="2425588062" sldId="2147484032"/>
            <pc:sldLayoutMk cId="678593335" sldId="2147484042"/>
          </pc:sldLayoutMkLst>
        </pc:sldLayoutChg>
        <pc:sldLayoutChg chg="add del mod replId">
          <pc:chgData name="Nisha Sherrie Sharma (2018069)" userId="S::2018069@student.uwtsd.ac.uk::137d78d3-54e9-4ae8-85f0-1e889120e8ff" providerId="AD" clId="Web-{2417BBB2-18EA-3FAE-91AA-6B48C16DBB39}" dt="2021-10-27T12:10:33.473" v="420"/>
          <pc:sldLayoutMkLst>
            <pc:docMk/>
            <pc:sldMasterMk cId="2425588062" sldId="2147484032"/>
            <pc:sldLayoutMk cId="1111045228" sldId="2147484043"/>
          </pc:sldLayoutMkLst>
        </pc:sldLayoutChg>
      </pc:sldMasterChg>
      <pc:sldMasterChg chg="add addSldLayout modSldLayout">
        <pc:chgData name="Nisha Sherrie Sharma (2018069)" userId="S::2018069@student.uwtsd.ac.uk::137d78d3-54e9-4ae8-85f0-1e889120e8ff" providerId="AD" clId="Web-{2417BBB2-18EA-3FAE-91AA-6B48C16DBB39}" dt="2021-10-27T12:10:33.473" v="420"/>
        <pc:sldMasterMkLst>
          <pc:docMk/>
          <pc:sldMasterMk cId="2240213376" sldId="2147484044"/>
        </pc:sldMasterMkLst>
        <pc:sldLayoutChg chg="add mod replId">
          <pc:chgData name="Nisha Sherrie Sharma (2018069)" userId="S::2018069@student.uwtsd.ac.uk::137d78d3-54e9-4ae8-85f0-1e889120e8ff" providerId="AD" clId="Web-{2417BBB2-18EA-3FAE-91AA-6B48C16DBB39}" dt="2021-10-27T12:10:33.473" v="420"/>
          <pc:sldLayoutMkLst>
            <pc:docMk/>
            <pc:sldMasterMk cId="2240213376" sldId="2147484044"/>
            <pc:sldLayoutMk cId="3500497903" sldId="2147484045"/>
          </pc:sldLayoutMkLst>
        </pc:sldLayoutChg>
        <pc:sldLayoutChg chg="add mod replId">
          <pc:chgData name="Nisha Sherrie Sharma (2018069)" userId="S::2018069@student.uwtsd.ac.uk::137d78d3-54e9-4ae8-85f0-1e889120e8ff" providerId="AD" clId="Web-{2417BBB2-18EA-3FAE-91AA-6B48C16DBB39}" dt="2021-10-27T12:10:33.473" v="420"/>
          <pc:sldLayoutMkLst>
            <pc:docMk/>
            <pc:sldMasterMk cId="2240213376" sldId="2147484044"/>
            <pc:sldLayoutMk cId="3650570341" sldId="2147484046"/>
          </pc:sldLayoutMkLst>
        </pc:sldLayoutChg>
        <pc:sldLayoutChg chg="add mod replId">
          <pc:chgData name="Nisha Sherrie Sharma (2018069)" userId="S::2018069@student.uwtsd.ac.uk::137d78d3-54e9-4ae8-85f0-1e889120e8ff" providerId="AD" clId="Web-{2417BBB2-18EA-3FAE-91AA-6B48C16DBB39}" dt="2021-10-27T12:10:33.473" v="420"/>
          <pc:sldLayoutMkLst>
            <pc:docMk/>
            <pc:sldMasterMk cId="2240213376" sldId="2147484044"/>
            <pc:sldLayoutMk cId="2232312398" sldId="2147484047"/>
          </pc:sldLayoutMkLst>
        </pc:sldLayoutChg>
        <pc:sldLayoutChg chg="add mod replId">
          <pc:chgData name="Nisha Sherrie Sharma (2018069)" userId="S::2018069@student.uwtsd.ac.uk::137d78d3-54e9-4ae8-85f0-1e889120e8ff" providerId="AD" clId="Web-{2417BBB2-18EA-3FAE-91AA-6B48C16DBB39}" dt="2021-10-27T12:10:33.473" v="420"/>
          <pc:sldLayoutMkLst>
            <pc:docMk/>
            <pc:sldMasterMk cId="2240213376" sldId="2147484044"/>
            <pc:sldLayoutMk cId="3920523800" sldId="2147484048"/>
          </pc:sldLayoutMkLst>
        </pc:sldLayoutChg>
        <pc:sldLayoutChg chg="add mod replId">
          <pc:chgData name="Nisha Sherrie Sharma (2018069)" userId="S::2018069@student.uwtsd.ac.uk::137d78d3-54e9-4ae8-85f0-1e889120e8ff" providerId="AD" clId="Web-{2417BBB2-18EA-3FAE-91AA-6B48C16DBB39}" dt="2021-10-27T12:10:33.473" v="420"/>
          <pc:sldLayoutMkLst>
            <pc:docMk/>
            <pc:sldMasterMk cId="2240213376" sldId="2147484044"/>
            <pc:sldLayoutMk cId="83838951" sldId="2147484049"/>
          </pc:sldLayoutMkLst>
        </pc:sldLayoutChg>
        <pc:sldLayoutChg chg="add mod replId">
          <pc:chgData name="Nisha Sherrie Sharma (2018069)" userId="S::2018069@student.uwtsd.ac.uk::137d78d3-54e9-4ae8-85f0-1e889120e8ff" providerId="AD" clId="Web-{2417BBB2-18EA-3FAE-91AA-6B48C16DBB39}" dt="2021-10-27T12:10:33.473" v="420"/>
          <pc:sldLayoutMkLst>
            <pc:docMk/>
            <pc:sldMasterMk cId="2240213376" sldId="2147484044"/>
            <pc:sldLayoutMk cId="725316303" sldId="2147484050"/>
          </pc:sldLayoutMkLst>
        </pc:sldLayoutChg>
        <pc:sldLayoutChg chg="add mod replId">
          <pc:chgData name="Nisha Sherrie Sharma (2018069)" userId="S::2018069@student.uwtsd.ac.uk::137d78d3-54e9-4ae8-85f0-1e889120e8ff" providerId="AD" clId="Web-{2417BBB2-18EA-3FAE-91AA-6B48C16DBB39}" dt="2021-10-27T12:10:33.473" v="420"/>
          <pc:sldLayoutMkLst>
            <pc:docMk/>
            <pc:sldMasterMk cId="2240213376" sldId="2147484044"/>
            <pc:sldLayoutMk cId="4267264444" sldId="2147484051"/>
          </pc:sldLayoutMkLst>
        </pc:sldLayoutChg>
        <pc:sldLayoutChg chg="add mod replId">
          <pc:chgData name="Nisha Sherrie Sharma (2018069)" userId="S::2018069@student.uwtsd.ac.uk::137d78d3-54e9-4ae8-85f0-1e889120e8ff" providerId="AD" clId="Web-{2417BBB2-18EA-3FAE-91AA-6B48C16DBB39}" dt="2021-10-27T12:10:33.473" v="420"/>
          <pc:sldLayoutMkLst>
            <pc:docMk/>
            <pc:sldMasterMk cId="2240213376" sldId="2147484044"/>
            <pc:sldLayoutMk cId="4035815029" sldId="2147484052"/>
          </pc:sldLayoutMkLst>
        </pc:sldLayoutChg>
        <pc:sldLayoutChg chg="add mod replId">
          <pc:chgData name="Nisha Sherrie Sharma (2018069)" userId="S::2018069@student.uwtsd.ac.uk::137d78d3-54e9-4ae8-85f0-1e889120e8ff" providerId="AD" clId="Web-{2417BBB2-18EA-3FAE-91AA-6B48C16DBB39}" dt="2021-10-27T12:10:33.473" v="420"/>
          <pc:sldLayoutMkLst>
            <pc:docMk/>
            <pc:sldMasterMk cId="2240213376" sldId="2147484044"/>
            <pc:sldLayoutMk cId="2154837033" sldId="2147484053"/>
          </pc:sldLayoutMkLst>
        </pc:sldLayoutChg>
        <pc:sldLayoutChg chg="add mod replId">
          <pc:chgData name="Nisha Sherrie Sharma (2018069)" userId="S::2018069@student.uwtsd.ac.uk::137d78d3-54e9-4ae8-85f0-1e889120e8ff" providerId="AD" clId="Web-{2417BBB2-18EA-3FAE-91AA-6B48C16DBB39}" dt="2021-10-27T12:10:33.473" v="420"/>
          <pc:sldLayoutMkLst>
            <pc:docMk/>
            <pc:sldMasterMk cId="2240213376" sldId="2147484044"/>
            <pc:sldLayoutMk cId="552134324" sldId="2147484054"/>
          </pc:sldLayoutMkLst>
        </pc:sldLayoutChg>
        <pc:sldLayoutChg chg="add mod replId">
          <pc:chgData name="Nisha Sherrie Sharma (2018069)" userId="S::2018069@student.uwtsd.ac.uk::137d78d3-54e9-4ae8-85f0-1e889120e8ff" providerId="AD" clId="Web-{2417BBB2-18EA-3FAE-91AA-6B48C16DBB39}" dt="2021-10-27T12:10:33.473" v="420"/>
          <pc:sldLayoutMkLst>
            <pc:docMk/>
            <pc:sldMasterMk cId="2240213376" sldId="2147484044"/>
            <pc:sldLayoutMk cId="2633627261" sldId="2147484055"/>
          </pc:sldLayoutMkLst>
        </pc:sldLayoutChg>
      </pc:sldMasterChg>
    </pc:docChg>
  </pc:docChgLst>
  <pc:docChgLst>
    <pc:chgData name="Nisha Sherrie Sharma (2018069)" userId="S::2018069@student.uwtsd.ac.uk::137d78d3-54e9-4ae8-85f0-1e889120e8ff" providerId="AD" clId="Web-{E03C311F-D795-403E-A6C2-EDBAC51942A9}"/>
    <pc:docChg chg="addSld modSld addMainMaster delMainMaster">
      <pc:chgData name="Nisha Sherrie Sharma (2018069)" userId="S::2018069@student.uwtsd.ac.uk::137d78d3-54e9-4ae8-85f0-1e889120e8ff" providerId="AD" clId="Web-{E03C311F-D795-403E-A6C2-EDBAC51942A9}" dt="2021-10-22T00:36:30.664" v="655" actId="20577"/>
      <pc:docMkLst>
        <pc:docMk/>
      </pc:docMkLst>
      <pc:sldChg chg="addSp delSp modSp mod setBg modClrScheme setClrOvrMap delDesignElem chgLayout">
        <pc:chgData name="Nisha Sherrie Sharma (2018069)" userId="S::2018069@student.uwtsd.ac.uk::137d78d3-54e9-4ae8-85f0-1e889120e8ff" providerId="AD" clId="Web-{E03C311F-D795-403E-A6C2-EDBAC51942A9}" dt="2021-10-21T23:40:47.869" v="463"/>
        <pc:sldMkLst>
          <pc:docMk/>
          <pc:sldMk cId="109857222" sldId="256"/>
        </pc:sldMkLst>
        <pc:spChg chg="del">
          <ac:chgData name="Nisha Sherrie Sharma (2018069)" userId="S::2018069@student.uwtsd.ac.uk::137d78d3-54e9-4ae8-85f0-1e889120e8ff" providerId="AD" clId="Web-{E03C311F-D795-403E-A6C2-EDBAC51942A9}" dt="2021-10-21T23:02:18.345" v="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Nisha Sherrie Sharma (2018069)" userId="S::2018069@student.uwtsd.ac.uk::137d78d3-54e9-4ae8-85f0-1e889120e8ff" providerId="AD" clId="Web-{E03C311F-D795-403E-A6C2-EDBAC51942A9}" dt="2021-10-21T23:02:18.345" v="0"/>
          <ac:spMkLst>
            <pc:docMk/>
            <pc:sldMk cId="109857222" sldId="256"/>
            <ac:spMk id="3" creationId="{00000000-0000-0000-0000-000000000000}"/>
          </ac:spMkLst>
        </pc:spChg>
        <pc:spChg chg="add mod ord">
          <ac:chgData name="Nisha Sherrie Sharma (2018069)" userId="S::2018069@student.uwtsd.ac.uk::137d78d3-54e9-4ae8-85f0-1e889120e8ff" providerId="AD" clId="Web-{E03C311F-D795-403E-A6C2-EDBAC51942A9}" dt="2021-10-21T23:40:47.869" v="463"/>
          <ac:spMkLst>
            <pc:docMk/>
            <pc:sldMk cId="109857222" sldId="256"/>
            <ac:spMk id="4" creationId="{446E31A3-A830-46D1-A0BC-5709A9345DAA}"/>
          </ac:spMkLst>
        </pc:spChg>
        <pc:spChg chg="add mod ord">
          <ac:chgData name="Nisha Sherrie Sharma (2018069)" userId="S::2018069@student.uwtsd.ac.uk::137d78d3-54e9-4ae8-85f0-1e889120e8ff" providerId="AD" clId="Web-{E03C311F-D795-403E-A6C2-EDBAC51942A9}" dt="2021-10-21T23:40:47.869" v="463"/>
          <ac:spMkLst>
            <pc:docMk/>
            <pc:sldMk cId="109857222" sldId="256"/>
            <ac:spMk id="5" creationId="{A8A5FEB3-DA42-4FB2-BB6E-97F8D598062C}"/>
          </ac:spMkLst>
        </pc:spChg>
        <pc:spChg chg="add del">
          <ac:chgData name="Nisha Sherrie Sharma (2018069)" userId="S::2018069@student.uwtsd.ac.uk::137d78d3-54e9-4ae8-85f0-1e889120e8ff" providerId="AD" clId="Web-{E03C311F-D795-403E-A6C2-EDBAC51942A9}" dt="2021-10-21T23:27:22.152" v="417"/>
          <ac:spMkLst>
            <pc:docMk/>
            <pc:sldMk cId="109857222" sldId="256"/>
            <ac:spMk id="11" creationId="{C5E6CFF1-2F42-4E10-9A97-F116F46F53FE}"/>
          </ac:spMkLst>
        </pc:spChg>
        <pc:picChg chg="add">
          <ac:chgData name="Nisha Sherrie Sharma (2018069)" userId="S::2018069@student.uwtsd.ac.uk::137d78d3-54e9-4ae8-85f0-1e889120e8ff" providerId="AD" clId="Web-{E03C311F-D795-403E-A6C2-EDBAC51942A9}" dt="2021-10-21T23:06:04.648" v="86"/>
          <ac:picMkLst>
            <pc:docMk/>
            <pc:sldMk cId="109857222" sldId="256"/>
            <ac:picMk id="7" creationId="{808BFC00-ADDF-4B4B-8164-9649467BF3B3}"/>
          </ac:picMkLst>
        </pc:picChg>
        <pc:cxnChg chg="add del">
          <ac:chgData name="Nisha Sherrie Sharma (2018069)" userId="S::2018069@student.uwtsd.ac.uk::137d78d3-54e9-4ae8-85f0-1e889120e8ff" providerId="AD" clId="Web-{E03C311F-D795-403E-A6C2-EDBAC51942A9}" dt="2021-10-21T23:27:22.152" v="417"/>
          <ac:cxnSpMkLst>
            <pc:docMk/>
            <pc:sldMk cId="109857222" sldId="256"/>
            <ac:cxnSpMk id="13" creationId="{67182200-4859-4C8D-BCBB-55B245C28BA3}"/>
          </ac:cxnSpMkLst>
        </pc:cxnChg>
      </pc:sldChg>
      <pc:sldChg chg="addSp delSp modSp new mod setBg modClrScheme delDesignElem chgLayout">
        <pc:chgData name="Nisha Sherrie Sharma (2018069)" userId="S::2018069@student.uwtsd.ac.uk::137d78d3-54e9-4ae8-85f0-1e889120e8ff" providerId="AD" clId="Web-{E03C311F-D795-403E-A6C2-EDBAC51942A9}" dt="2021-10-22T00:23:17.766" v="593" actId="20577"/>
        <pc:sldMkLst>
          <pc:docMk/>
          <pc:sldMk cId="4109895523" sldId="257"/>
        </pc:sldMkLst>
        <pc:spChg chg="mod ord">
          <ac:chgData name="Nisha Sherrie Sharma (2018069)" userId="S::2018069@student.uwtsd.ac.uk::137d78d3-54e9-4ae8-85f0-1e889120e8ff" providerId="AD" clId="Web-{E03C311F-D795-403E-A6C2-EDBAC51942A9}" dt="2021-10-21T23:40:47.869" v="463"/>
          <ac:spMkLst>
            <pc:docMk/>
            <pc:sldMk cId="4109895523" sldId="257"/>
            <ac:spMk id="2" creationId="{ED206063-5810-4DBF-89BB-8E6C35055F6B}"/>
          </ac:spMkLst>
        </pc:spChg>
        <pc:spChg chg="mod ord">
          <ac:chgData name="Nisha Sherrie Sharma (2018069)" userId="S::2018069@student.uwtsd.ac.uk::137d78d3-54e9-4ae8-85f0-1e889120e8ff" providerId="AD" clId="Web-{E03C311F-D795-403E-A6C2-EDBAC51942A9}" dt="2021-10-22T00:23:17.766" v="593" actId="20577"/>
          <ac:spMkLst>
            <pc:docMk/>
            <pc:sldMk cId="4109895523" sldId="257"/>
            <ac:spMk id="3" creationId="{8CDF441C-9BD6-4111-92D4-532C49980DA2}"/>
          </ac:spMkLst>
        </pc:spChg>
        <pc:spChg chg="add mod">
          <ac:chgData name="Nisha Sherrie Sharma (2018069)" userId="S::2018069@student.uwtsd.ac.uk::137d78d3-54e9-4ae8-85f0-1e889120e8ff" providerId="AD" clId="Web-{E03C311F-D795-403E-A6C2-EDBAC51942A9}" dt="2021-10-21T23:29:46.067" v="432"/>
          <ac:spMkLst>
            <pc:docMk/>
            <pc:sldMk cId="4109895523" sldId="257"/>
            <ac:spMk id="5" creationId="{9B938391-09EB-4EE8-9742-40ECB449C707}"/>
          </ac:spMkLst>
        </pc:spChg>
        <pc:picChg chg="add mod">
          <ac:chgData name="Nisha Sherrie Sharma (2018069)" userId="S::2018069@student.uwtsd.ac.uk::137d78d3-54e9-4ae8-85f0-1e889120e8ff" providerId="AD" clId="Web-{E03C311F-D795-403E-A6C2-EDBAC51942A9}" dt="2021-10-21T23:29:46.067" v="432"/>
          <ac:picMkLst>
            <pc:docMk/>
            <pc:sldMk cId="4109895523" sldId="257"/>
            <ac:picMk id="4" creationId="{61D8DD83-FCE7-430F-85C9-C99F0DCA250A}"/>
          </ac:picMkLst>
        </pc:picChg>
        <pc:cxnChg chg="add del">
          <ac:chgData name="Nisha Sherrie Sharma (2018069)" userId="S::2018069@student.uwtsd.ac.uk::137d78d3-54e9-4ae8-85f0-1e889120e8ff" providerId="AD" clId="Web-{E03C311F-D795-403E-A6C2-EDBAC51942A9}" dt="2021-10-21T23:40:35.806" v="460"/>
          <ac:cxnSpMkLst>
            <pc:docMk/>
            <pc:sldMk cId="4109895523" sldId="257"/>
            <ac:cxnSpMk id="10" creationId="{A7F400EE-A8A5-48AF-B4D6-291B52C6F0B0}"/>
          </ac:cxnSpMkLst>
        </pc:cxnChg>
      </pc:sldChg>
      <pc:sldChg chg="addSp delSp modSp new mod setBg modClrScheme setClrOvrMap chgLayout">
        <pc:chgData name="Nisha Sherrie Sharma (2018069)" userId="S::2018069@student.uwtsd.ac.uk::137d78d3-54e9-4ae8-85f0-1e889120e8ff" providerId="AD" clId="Web-{E03C311F-D795-403E-A6C2-EDBAC51942A9}" dt="2021-10-21T23:41:17.963" v="472"/>
        <pc:sldMkLst>
          <pc:docMk/>
          <pc:sldMk cId="275338894" sldId="258"/>
        </pc:sldMkLst>
        <pc:spChg chg="mod ord">
          <ac:chgData name="Nisha Sherrie Sharma (2018069)" userId="S::2018069@student.uwtsd.ac.uk::137d78d3-54e9-4ae8-85f0-1e889120e8ff" providerId="AD" clId="Web-{E03C311F-D795-403E-A6C2-EDBAC51942A9}" dt="2021-10-21T23:41:17.963" v="472"/>
          <ac:spMkLst>
            <pc:docMk/>
            <pc:sldMk cId="275338894" sldId="258"/>
            <ac:spMk id="2" creationId="{B029CE97-6E0F-4E8F-8054-534232B20A42}"/>
          </ac:spMkLst>
        </pc:spChg>
        <pc:spChg chg="mod ord">
          <ac:chgData name="Nisha Sherrie Sharma (2018069)" userId="S::2018069@student.uwtsd.ac.uk::137d78d3-54e9-4ae8-85f0-1e889120e8ff" providerId="AD" clId="Web-{E03C311F-D795-403E-A6C2-EDBAC51942A9}" dt="2021-10-21T23:41:17.963" v="472"/>
          <ac:spMkLst>
            <pc:docMk/>
            <pc:sldMk cId="275338894" sldId="258"/>
            <ac:spMk id="3" creationId="{BD39561B-0015-4A96-A67B-3EFAEA1AC484}"/>
          </ac:spMkLst>
        </pc:spChg>
        <pc:spChg chg="add">
          <ac:chgData name="Nisha Sherrie Sharma (2018069)" userId="S::2018069@student.uwtsd.ac.uk::137d78d3-54e9-4ae8-85f0-1e889120e8ff" providerId="AD" clId="Web-{E03C311F-D795-403E-A6C2-EDBAC51942A9}" dt="2021-10-21T23:41:17.963" v="472"/>
          <ac:spMkLst>
            <pc:docMk/>
            <pc:sldMk cId="275338894" sldId="258"/>
            <ac:spMk id="8" creationId="{DEE2AD96-B495-4E06-9291-B71706F728CB}"/>
          </ac:spMkLst>
        </pc:spChg>
        <pc:spChg chg="add del">
          <ac:chgData name="Nisha Sherrie Sharma (2018069)" userId="S::2018069@student.uwtsd.ac.uk::137d78d3-54e9-4ae8-85f0-1e889120e8ff" providerId="AD" clId="Web-{E03C311F-D795-403E-A6C2-EDBAC51942A9}" dt="2021-10-21T23:41:17.948" v="471"/>
          <ac:spMkLst>
            <pc:docMk/>
            <pc:sldMk cId="275338894" sldId="258"/>
            <ac:spMk id="9" creationId="{8F23F8A3-8FD7-4779-8323-FDC26BE99889}"/>
          </ac:spMkLst>
        </pc:spChg>
        <pc:spChg chg="add">
          <ac:chgData name="Nisha Sherrie Sharma (2018069)" userId="S::2018069@student.uwtsd.ac.uk::137d78d3-54e9-4ae8-85f0-1e889120e8ff" providerId="AD" clId="Web-{E03C311F-D795-403E-A6C2-EDBAC51942A9}" dt="2021-10-21T23:41:17.963" v="472"/>
          <ac:spMkLst>
            <pc:docMk/>
            <pc:sldMk cId="275338894" sldId="258"/>
            <ac:spMk id="10" creationId="{53CF6D67-C5A8-4ADD-9E8E-1E38CA1D3166}"/>
          </ac:spMkLst>
        </pc:spChg>
        <pc:spChg chg="add del">
          <ac:chgData name="Nisha Sherrie Sharma (2018069)" userId="S::2018069@student.uwtsd.ac.uk::137d78d3-54e9-4ae8-85f0-1e889120e8ff" providerId="AD" clId="Web-{E03C311F-D795-403E-A6C2-EDBAC51942A9}" dt="2021-10-21T23:41:17.948" v="471"/>
          <ac:spMkLst>
            <pc:docMk/>
            <pc:sldMk cId="275338894" sldId="258"/>
            <ac:spMk id="11" creationId="{F605C4CC-A25C-416F-8333-7CB7DC97D870}"/>
          </ac:spMkLst>
        </pc:spChg>
        <pc:spChg chg="add">
          <ac:chgData name="Nisha Sherrie Sharma (2018069)" userId="S::2018069@student.uwtsd.ac.uk::137d78d3-54e9-4ae8-85f0-1e889120e8ff" providerId="AD" clId="Web-{E03C311F-D795-403E-A6C2-EDBAC51942A9}" dt="2021-10-21T23:41:17.963" v="472"/>
          <ac:spMkLst>
            <pc:docMk/>
            <pc:sldMk cId="275338894" sldId="258"/>
            <ac:spMk id="12" creationId="{86909FA0-B515-4681-B7A8-FA281D133B94}"/>
          </ac:spMkLst>
        </pc:spChg>
        <pc:spChg chg="add">
          <ac:chgData name="Nisha Sherrie Sharma (2018069)" userId="S::2018069@student.uwtsd.ac.uk::137d78d3-54e9-4ae8-85f0-1e889120e8ff" providerId="AD" clId="Web-{E03C311F-D795-403E-A6C2-EDBAC51942A9}" dt="2021-10-21T23:41:17.963" v="472"/>
          <ac:spMkLst>
            <pc:docMk/>
            <pc:sldMk cId="275338894" sldId="258"/>
            <ac:spMk id="14" creationId="{21C9FE86-FCC3-4A31-AA1C-C882262B7FE7}"/>
          </ac:spMkLst>
        </pc:spChg>
        <pc:spChg chg="add">
          <ac:chgData name="Nisha Sherrie Sharma (2018069)" userId="S::2018069@student.uwtsd.ac.uk::137d78d3-54e9-4ae8-85f0-1e889120e8ff" providerId="AD" clId="Web-{E03C311F-D795-403E-A6C2-EDBAC51942A9}" dt="2021-10-21T23:41:17.963" v="472"/>
          <ac:spMkLst>
            <pc:docMk/>
            <pc:sldMk cId="275338894" sldId="258"/>
            <ac:spMk id="16" creationId="{7D96243B-ECED-4B71-8E06-AE9A285EAD20}"/>
          </ac:spMkLst>
        </pc:spChg>
        <pc:spChg chg="add">
          <ac:chgData name="Nisha Sherrie Sharma (2018069)" userId="S::2018069@student.uwtsd.ac.uk::137d78d3-54e9-4ae8-85f0-1e889120e8ff" providerId="AD" clId="Web-{E03C311F-D795-403E-A6C2-EDBAC51942A9}" dt="2021-10-21T23:41:17.963" v="472"/>
          <ac:spMkLst>
            <pc:docMk/>
            <pc:sldMk cId="275338894" sldId="258"/>
            <ac:spMk id="18" creationId="{A09989E4-EFDC-4A90-A633-E0525FB4139E}"/>
          </ac:spMkLst>
        </pc:spChg>
        <pc:picChg chg="add del">
          <ac:chgData name="Nisha Sherrie Sharma (2018069)" userId="S::2018069@student.uwtsd.ac.uk::137d78d3-54e9-4ae8-85f0-1e889120e8ff" providerId="AD" clId="Web-{E03C311F-D795-403E-A6C2-EDBAC51942A9}" dt="2021-10-21T23:41:17.948" v="471"/>
          <ac:picMkLst>
            <pc:docMk/>
            <pc:sldMk cId="275338894" sldId="258"/>
            <ac:picMk id="5" creationId="{F670AED6-E3ED-4695-867E-B362CC1034BB}"/>
          </ac:picMkLst>
        </pc:picChg>
      </pc:sldChg>
      <pc:sldChg chg="modSp new">
        <pc:chgData name="Nisha Sherrie Sharma (2018069)" userId="S::2018069@student.uwtsd.ac.uk::137d78d3-54e9-4ae8-85f0-1e889120e8ff" providerId="AD" clId="Web-{E03C311F-D795-403E-A6C2-EDBAC51942A9}" dt="2021-10-22T00:01:04.071" v="505" actId="20577"/>
        <pc:sldMkLst>
          <pc:docMk/>
          <pc:sldMk cId="531529061" sldId="259"/>
        </pc:sldMkLst>
        <pc:spChg chg="mod">
          <ac:chgData name="Nisha Sherrie Sharma (2018069)" userId="S::2018069@student.uwtsd.ac.uk::137d78d3-54e9-4ae8-85f0-1e889120e8ff" providerId="AD" clId="Web-{E03C311F-D795-403E-A6C2-EDBAC51942A9}" dt="2021-10-21T23:59:56.616" v="478" actId="20577"/>
          <ac:spMkLst>
            <pc:docMk/>
            <pc:sldMk cId="531529061" sldId="259"/>
            <ac:spMk id="2" creationId="{4D7014EF-E646-4D69-9196-9BDF02D2B164}"/>
          </ac:spMkLst>
        </pc:spChg>
        <pc:spChg chg="mod">
          <ac:chgData name="Nisha Sherrie Sharma (2018069)" userId="S::2018069@student.uwtsd.ac.uk::137d78d3-54e9-4ae8-85f0-1e889120e8ff" providerId="AD" clId="Web-{E03C311F-D795-403E-A6C2-EDBAC51942A9}" dt="2021-10-22T00:01:04.071" v="505" actId="20577"/>
          <ac:spMkLst>
            <pc:docMk/>
            <pc:sldMk cId="531529061" sldId="259"/>
            <ac:spMk id="3" creationId="{E9EA08C7-49E0-4F33-9073-E0CA6D392EBB}"/>
          </ac:spMkLst>
        </pc:spChg>
      </pc:sldChg>
      <pc:sldChg chg="modSp new">
        <pc:chgData name="Nisha Sherrie Sharma (2018069)" userId="S::2018069@student.uwtsd.ac.uk::137d78d3-54e9-4ae8-85f0-1e889120e8ff" providerId="AD" clId="Web-{E03C311F-D795-403E-A6C2-EDBAC51942A9}" dt="2021-10-22T00:04:25.929" v="577" actId="20577"/>
        <pc:sldMkLst>
          <pc:docMk/>
          <pc:sldMk cId="4074610202" sldId="260"/>
        </pc:sldMkLst>
        <pc:spChg chg="mod">
          <ac:chgData name="Nisha Sherrie Sharma (2018069)" userId="S::2018069@student.uwtsd.ac.uk::137d78d3-54e9-4ae8-85f0-1e889120e8ff" providerId="AD" clId="Web-{E03C311F-D795-403E-A6C2-EDBAC51942A9}" dt="2021-10-22T00:04:06.491" v="558" actId="20577"/>
          <ac:spMkLst>
            <pc:docMk/>
            <pc:sldMk cId="4074610202" sldId="260"/>
            <ac:spMk id="2" creationId="{19854BF0-1B84-4FC1-AE11-CE4AB51C5C71}"/>
          </ac:spMkLst>
        </pc:spChg>
        <pc:spChg chg="mod">
          <ac:chgData name="Nisha Sherrie Sharma (2018069)" userId="S::2018069@student.uwtsd.ac.uk::137d78d3-54e9-4ae8-85f0-1e889120e8ff" providerId="AD" clId="Web-{E03C311F-D795-403E-A6C2-EDBAC51942A9}" dt="2021-10-22T00:04:25.929" v="577" actId="20577"/>
          <ac:spMkLst>
            <pc:docMk/>
            <pc:sldMk cId="4074610202" sldId="260"/>
            <ac:spMk id="3" creationId="{B8B96B36-5F27-4A1E-B6BA-E932F64E4312}"/>
          </ac:spMkLst>
        </pc:spChg>
      </pc:sldChg>
      <pc:sldChg chg="modSp new">
        <pc:chgData name="Nisha Sherrie Sharma (2018069)" userId="S::2018069@student.uwtsd.ac.uk::137d78d3-54e9-4ae8-85f0-1e889120e8ff" providerId="AD" clId="Web-{E03C311F-D795-403E-A6C2-EDBAC51942A9}" dt="2021-10-22T00:36:10.320" v="652" actId="20577"/>
        <pc:sldMkLst>
          <pc:docMk/>
          <pc:sldMk cId="4203432821" sldId="261"/>
        </pc:sldMkLst>
        <pc:spChg chg="mod">
          <ac:chgData name="Nisha Sherrie Sharma (2018069)" userId="S::2018069@student.uwtsd.ac.uk::137d78d3-54e9-4ae8-85f0-1e889120e8ff" providerId="AD" clId="Web-{E03C311F-D795-403E-A6C2-EDBAC51942A9}" dt="2021-10-22T00:25:59.317" v="603" actId="20577"/>
          <ac:spMkLst>
            <pc:docMk/>
            <pc:sldMk cId="4203432821" sldId="261"/>
            <ac:spMk id="2" creationId="{32203F56-B117-4F06-AB0E-6D6227F61243}"/>
          </ac:spMkLst>
        </pc:spChg>
        <pc:spChg chg="mod">
          <ac:chgData name="Nisha Sherrie Sharma (2018069)" userId="S::2018069@student.uwtsd.ac.uk::137d78d3-54e9-4ae8-85f0-1e889120e8ff" providerId="AD" clId="Web-{E03C311F-D795-403E-A6C2-EDBAC51942A9}" dt="2021-10-22T00:36:10.320" v="652" actId="20577"/>
          <ac:spMkLst>
            <pc:docMk/>
            <pc:sldMk cId="4203432821" sldId="261"/>
            <ac:spMk id="3" creationId="{908E6C4D-B608-4BD3-B80D-1C4C1C06D29C}"/>
          </ac:spMkLst>
        </pc:spChg>
      </pc:sldChg>
      <pc:sldChg chg="modSp new">
        <pc:chgData name="Nisha Sherrie Sharma (2018069)" userId="S::2018069@student.uwtsd.ac.uk::137d78d3-54e9-4ae8-85f0-1e889120e8ff" providerId="AD" clId="Web-{E03C311F-D795-403E-A6C2-EDBAC51942A9}" dt="2021-10-22T00:29:37.463" v="649" actId="20577"/>
        <pc:sldMkLst>
          <pc:docMk/>
          <pc:sldMk cId="683500256" sldId="262"/>
        </pc:sldMkLst>
        <pc:spChg chg="mod">
          <ac:chgData name="Nisha Sherrie Sharma (2018069)" userId="S::2018069@student.uwtsd.ac.uk::137d78d3-54e9-4ae8-85f0-1e889120e8ff" providerId="AD" clId="Web-{E03C311F-D795-403E-A6C2-EDBAC51942A9}" dt="2021-10-22T00:29:37.463" v="649" actId="20577"/>
          <ac:spMkLst>
            <pc:docMk/>
            <pc:sldMk cId="683500256" sldId="262"/>
            <ac:spMk id="2" creationId="{A98C3441-5B4F-4B45-9E12-336D991A665B}"/>
          </ac:spMkLst>
        </pc:spChg>
      </pc:sldChg>
      <pc:sldChg chg="new">
        <pc:chgData name="Nisha Sherrie Sharma (2018069)" userId="S::2018069@student.uwtsd.ac.uk::137d78d3-54e9-4ae8-85f0-1e889120e8ff" providerId="AD" clId="Web-{E03C311F-D795-403E-A6C2-EDBAC51942A9}" dt="2021-10-22T00:36:15.836" v="653"/>
        <pc:sldMkLst>
          <pc:docMk/>
          <pc:sldMk cId="671234485" sldId="263"/>
        </pc:sldMkLst>
      </pc:sldChg>
      <pc:sldChg chg="modSp new">
        <pc:chgData name="Nisha Sherrie Sharma (2018069)" userId="S::2018069@student.uwtsd.ac.uk::137d78d3-54e9-4ae8-85f0-1e889120e8ff" providerId="AD" clId="Web-{E03C311F-D795-403E-A6C2-EDBAC51942A9}" dt="2021-10-22T00:36:30.664" v="655" actId="20577"/>
        <pc:sldMkLst>
          <pc:docMk/>
          <pc:sldMk cId="3896942445" sldId="264"/>
        </pc:sldMkLst>
        <pc:spChg chg="mod">
          <ac:chgData name="Nisha Sherrie Sharma (2018069)" userId="S::2018069@student.uwtsd.ac.uk::137d78d3-54e9-4ae8-85f0-1e889120e8ff" providerId="AD" clId="Web-{E03C311F-D795-403E-A6C2-EDBAC51942A9}" dt="2021-10-22T00:36:30.664" v="655" actId="20577"/>
          <ac:spMkLst>
            <pc:docMk/>
            <pc:sldMk cId="3896942445" sldId="264"/>
            <ac:spMk id="3" creationId="{D97B6A69-C8C2-4F10-9CA9-4F0AA2D0B9B4}"/>
          </ac:spMkLst>
        </pc:spChg>
      </pc:sldChg>
      <pc:sldMasterChg chg="del delSldLayout">
        <pc:chgData name="Nisha Sherrie Sharma (2018069)" userId="S::2018069@student.uwtsd.ac.uk::137d78d3-54e9-4ae8-85f0-1e889120e8ff" providerId="AD" clId="Web-{E03C311F-D795-403E-A6C2-EDBAC51942A9}" dt="2021-10-21T23:05:50.007" v="83"/>
        <pc:sldMasterMkLst>
          <pc:docMk/>
          <pc:sldMasterMk cId="2460954070" sldId="2147483660"/>
        </pc:sldMasterMkLst>
        <pc:sldLayoutChg chg="del">
          <pc:chgData name="Nisha Sherrie Sharma (2018069)" userId="S::2018069@student.uwtsd.ac.uk::137d78d3-54e9-4ae8-85f0-1e889120e8ff" providerId="AD" clId="Web-{E03C311F-D795-403E-A6C2-EDBAC51942A9}" dt="2021-10-21T23:05:50.007" v="83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Nisha Sherrie Sharma (2018069)" userId="S::2018069@student.uwtsd.ac.uk::137d78d3-54e9-4ae8-85f0-1e889120e8ff" providerId="AD" clId="Web-{E03C311F-D795-403E-A6C2-EDBAC51942A9}" dt="2021-10-21T23:05:50.007" v="83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Nisha Sherrie Sharma (2018069)" userId="S::2018069@student.uwtsd.ac.uk::137d78d3-54e9-4ae8-85f0-1e889120e8ff" providerId="AD" clId="Web-{E03C311F-D795-403E-A6C2-EDBAC51942A9}" dt="2021-10-21T23:05:50.007" v="83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Nisha Sherrie Sharma (2018069)" userId="S::2018069@student.uwtsd.ac.uk::137d78d3-54e9-4ae8-85f0-1e889120e8ff" providerId="AD" clId="Web-{E03C311F-D795-403E-A6C2-EDBAC51942A9}" dt="2021-10-21T23:05:50.007" v="83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Nisha Sherrie Sharma (2018069)" userId="S::2018069@student.uwtsd.ac.uk::137d78d3-54e9-4ae8-85f0-1e889120e8ff" providerId="AD" clId="Web-{E03C311F-D795-403E-A6C2-EDBAC51942A9}" dt="2021-10-21T23:05:50.007" v="83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Nisha Sherrie Sharma (2018069)" userId="S::2018069@student.uwtsd.ac.uk::137d78d3-54e9-4ae8-85f0-1e889120e8ff" providerId="AD" clId="Web-{E03C311F-D795-403E-A6C2-EDBAC51942A9}" dt="2021-10-21T23:05:50.007" v="8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Nisha Sherrie Sharma (2018069)" userId="S::2018069@student.uwtsd.ac.uk::137d78d3-54e9-4ae8-85f0-1e889120e8ff" providerId="AD" clId="Web-{E03C311F-D795-403E-A6C2-EDBAC51942A9}" dt="2021-10-21T23:05:50.007" v="83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Nisha Sherrie Sharma (2018069)" userId="S::2018069@student.uwtsd.ac.uk::137d78d3-54e9-4ae8-85f0-1e889120e8ff" providerId="AD" clId="Web-{E03C311F-D795-403E-A6C2-EDBAC51942A9}" dt="2021-10-21T23:05:50.007" v="83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Nisha Sherrie Sharma (2018069)" userId="S::2018069@student.uwtsd.ac.uk::137d78d3-54e9-4ae8-85f0-1e889120e8ff" providerId="AD" clId="Web-{E03C311F-D795-403E-A6C2-EDBAC51942A9}" dt="2021-10-21T23:05:50.007" v="83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Nisha Sherrie Sharma (2018069)" userId="S::2018069@student.uwtsd.ac.uk::137d78d3-54e9-4ae8-85f0-1e889120e8ff" providerId="AD" clId="Web-{E03C311F-D795-403E-A6C2-EDBAC51942A9}" dt="2021-10-21T23:05:50.007" v="83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Nisha Sherrie Sharma (2018069)" userId="S::2018069@student.uwtsd.ac.uk::137d78d3-54e9-4ae8-85f0-1e889120e8ff" providerId="AD" clId="Web-{E03C311F-D795-403E-A6C2-EDBAC51942A9}" dt="2021-10-21T23:05:50.007" v="8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Nisha Sherrie Sharma (2018069)" userId="S::2018069@student.uwtsd.ac.uk::137d78d3-54e9-4ae8-85f0-1e889120e8ff" providerId="AD" clId="Web-{E03C311F-D795-403E-A6C2-EDBAC51942A9}" dt="2021-10-21T23:05:52.725" v="84"/>
        <pc:sldMasterMkLst>
          <pc:docMk/>
          <pc:sldMasterMk cId="1445610303" sldId="2147483672"/>
        </pc:sldMasterMkLst>
        <pc:sldLayoutChg chg="add del mod replId">
          <pc:chgData name="Nisha Sherrie Sharma (2018069)" userId="S::2018069@student.uwtsd.ac.uk::137d78d3-54e9-4ae8-85f0-1e889120e8ff" providerId="AD" clId="Web-{E03C311F-D795-403E-A6C2-EDBAC51942A9}" dt="2021-10-21T23:05:52.725" v="84"/>
          <pc:sldLayoutMkLst>
            <pc:docMk/>
            <pc:sldMasterMk cId="1445610303" sldId="2147483672"/>
            <pc:sldLayoutMk cId="924819661" sldId="2147483673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05:52.725" v="84"/>
          <pc:sldLayoutMkLst>
            <pc:docMk/>
            <pc:sldMasterMk cId="1445610303" sldId="2147483672"/>
            <pc:sldLayoutMk cId="859298101" sldId="2147483674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05:52.725" v="84"/>
          <pc:sldLayoutMkLst>
            <pc:docMk/>
            <pc:sldMasterMk cId="1445610303" sldId="2147483672"/>
            <pc:sldLayoutMk cId="1109235820" sldId="2147483675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05:52.725" v="84"/>
          <pc:sldLayoutMkLst>
            <pc:docMk/>
            <pc:sldMasterMk cId="1445610303" sldId="2147483672"/>
            <pc:sldLayoutMk cId="1945444178" sldId="2147483676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05:52.725" v="84"/>
          <pc:sldLayoutMkLst>
            <pc:docMk/>
            <pc:sldMasterMk cId="1445610303" sldId="2147483672"/>
            <pc:sldLayoutMk cId="2311356947" sldId="2147483677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05:52.725" v="84"/>
          <pc:sldLayoutMkLst>
            <pc:docMk/>
            <pc:sldMasterMk cId="1445610303" sldId="2147483672"/>
            <pc:sldLayoutMk cId="2179006729" sldId="2147483678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05:52.725" v="84"/>
          <pc:sldLayoutMkLst>
            <pc:docMk/>
            <pc:sldMasterMk cId="1445610303" sldId="2147483672"/>
            <pc:sldLayoutMk cId="2255566340" sldId="2147483679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05:52.725" v="84"/>
          <pc:sldLayoutMkLst>
            <pc:docMk/>
            <pc:sldMasterMk cId="1445610303" sldId="2147483672"/>
            <pc:sldLayoutMk cId="1804051540" sldId="2147483680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05:52.725" v="84"/>
          <pc:sldLayoutMkLst>
            <pc:docMk/>
            <pc:sldMasterMk cId="1445610303" sldId="2147483672"/>
            <pc:sldLayoutMk cId="1801824785" sldId="2147483681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05:52.725" v="84"/>
          <pc:sldLayoutMkLst>
            <pc:docMk/>
            <pc:sldMasterMk cId="1445610303" sldId="2147483672"/>
            <pc:sldLayoutMk cId="3621004935" sldId="2147483682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05:52.725" v="84"/>
          <pc:sldLayoutMkLst>
            <pc:docMk/>
            <pc:sldMasterMk cId="1445610303" sldId="2147483672"/>
            <pc:sldLayoutMk cId="673671962" sldId="2147483683"/>
          </pc:sldLayoutMkLst>
        </pc:sldLayoutChg>
      </pc:sldMasterChg>
      <pc:sldMasterChg chg="add del addSldLayout delSldLayout modSldLayout">
        <pc:chgData name="Nisha Sherrie Sharma (2018069)" userId="S::2018069@student.uwtsd.ac.uk::137d78d3-54e9-4ae8-85f0-1e889120e8ff" providerId="AD" clId="Web-{E03C311F-D795-403E-A6C2-EDBAC51942A9}" dt="2021-10-21T23:05:56.554" v="85"/>
        <pc:sldMasterMkLst>
          <pc:docMk/>
          <pc:sldMasterMk cId="3841893152" sldId="2147483684"/>
        </pc:sldMasterMkLst>
        <pc:sldLayoutChg chg="add del mod replId">
          <pc:chgData name="Nisha Sherrie Sharma (2018069)" userId="S::2018069@student.uwtsd.ac.uk::137d78d3-54e9-4ae8-85f0-1e889120e8ff" providerId="AD" clId="Web-{E03C311F-D795-403E-A6C2-EDBAC51942A9}" dt="2021-10-21T23:05:56.554" v="85"/>
          <pc:sldLayoutMkLst>
            <pc:docMk/>
            <pc:sldMasterMk cId="3841893152" sldId="2147483684"/>
            <pc:sldLayoutMk cId="903458087" sldId="2147483685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05:56.554" v="85"/>
          <pc:sldLayoutMkLst>
            <pc:docMk/>
            <pc:sldMasterMk cId="3841893152" sldId="2147483684"/>
            <pc:sldLayoutMk cId="2135904060" sldId="2147483686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05:56.554" v="85"/>
          <pc:sldLayoutMkLst>
            <pc:docMk/>
            <pc:sldMasterMk cId="3841893152" sldId="2147483684"/>
            <pc:sldLayoutMk cId="3364942813" sldId="2147483687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05:56.554" v="85"/>
          <pc:sldLayoutMkLst>
            <pc:docMk/>
            <pc:sldMasterMk cId="3841893152" sldId="2147483684"/>
            <pc:sldLayoutMk cId="2095779848" sldId="2147483688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05:56.554" v="85"/>
          <pc:sldLayoutMkLst>
            <pc:docMk/>
            <pc:sldMasterMk cId="3841893152" sldId="2147483684"/>
            <pc:sldLayoutMk cId="681772366" sldId="2147483689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05:56.554" v="85"/>
          <pc:sldLayoutMkLst>
            <pc:docMk/>
            <pc:sldMasterMk cId="3841893152" sldId="2147483684"/>
            <pc:sldLayoutMk cId="2387705197" sldId="2147483690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05:56.554" v="85"/>
          <pc:sldLayoutMkLst>
            <pc:docMk/>
            <pc:sldMasterMk cId="3841893152" sldId="2147483684"/>
            <pc:sldLayoutMk cId="4140916929" sldId="2147483691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05:56.554" v="85"/>
          <pc:sldLayoutMkLst>
            <pc:docMk/>
            <pc:sldMasterMk cId="3841893152" sldId="2147483684"/>
            <pc:sldLayoutMk cId="1592682348" sldId="2147483692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05:56.554" v="85"/>
          <pc:sldLayoutMkLst>
            <pc:docMk/>
            <pc:sldMasterMk cId="3841893152" sldId="2147483684"/>
            <pc:sldLayoutMk cId="3282994176" sldId="2147483693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05:56.554" v="85"/>
          <pc:sldLayoutMkLst>
            <pc:docMk/>
            <pc:sldMasterMk cId="3841893152" sldId="2147483684"/>
            <pc:sldLayoutMk cId="1268617948" sldId="2147483694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05:56.554" v="85"/>
          <pc:sldLayoutMkLst>
            <pc:docMk/>
            <pc:sldMasterMk cId="3841893152" sldId="2147483684"/>
            <pc:sldLayoutMk cId="182437211" sldId="2147483695"/>
          </pc:sldLayoutMkLst>
        </pc:sldLayoutChg>
      </pc:sldMasterChg>
      <pc:sldMasterChg chg="add del addSldLayout delSldLayout modSldLayout">
        <pc:chgData name="Nisha Sherrie Sharma (2018069)" userId="S::2018069@student.uwtsd.ac.uk::137d78d3-54e9-4ae8-85f0-1e889120e8ff" providerId="AD" clId="Web-{E03C311F-D795-403E-A6C2-EDBAC51942A9}" dt="2021-10-21T23:27:22.152" v="417"/>
        <pc:sldMasterMkLst>
          <pc:docMk/>
          <pc:sldMasterMk cId="1852749437" sldId="2147483696"/>
        </pc:sldMasterMkLst>
        <pc:sldLayoutChg chg="add del mod replId">
          <pc:chgData name="Nisha Sherrie Sharma (2018069)" userId="S::2018069@student.uwtsd.ac.uk::137d78d3-54e9-4ae8-85f0-1e889120e8ff" providerId="AD" clId="Web-{E03C311F-D795-403E-A6C2-EDBAC51942A9}" dt="2021-10-21T23:27:22.152" v="417"/>
          <pc:sldLayoutMkLst>
            <pc:docMk/>
            <pc:sldMasterMk cId="1852749437" sldId="2147483696"/>
            <pc:sldLayoutMk cId="1844847157" sldId="2147483697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22.152" v="417"/>
          <pc:sldLayoutMkLst>
            <pc:docMk/>
            <pc:sldMasterMk cId="1852749437" sldId="2147483696"/>
            <pc:sldLayoutMk cId="4226508304" sldId="2147483698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22.152" v="417"/>
          <pc:sldLayoutMkLst>
            <pc:docMk/>
            <pc:sldMasterMk cId="1852749437" sldId="2147483696"/>
            <pc:sldLayoutMk cId="3068959584" sldId="2147483699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22.152" v="417"/>
          <pc:sldLayoutMkLst>
            <pc:docMk/>
            <pc:sldMasterMk cId="1852749437" sldId="2147483696"/>
            <pc:sldLayoutMk cId="2531629723" sldId="2147483700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22.152" v="417"/>
          <pc:sldLayoutMkLst>
            <pc:docMk/>
            <pc:sldMasterMk cId="1852749437" sldId="2147483696"/>
            <pc:sldLayoutMk cId="1400040979" sldId="2147483701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22.152" v="417"/>
          <pc:sldLayoutMkLst>
            <pc:docMk/>
            <pc:sldMasterMk cId="1852749437" sldId="2147483696"/>
            <pc:sldLayoutMk cId="3871636643" sldId="2147483702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22.152" v="417"/>
          <pc:sldLayoutMkLst>
            <pc:docMk/>
            <pc:sldMasterMk cId="1852749437" sldId="2147483696"/>
            <pc:sldLayoutMk cId="3500617378" sldId="2147483703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22.152" v="417"/>
          <pc:sldLayoutMkLst>
            <pc:docMk/>
            <pc:sldMasterMk cId="1852749437" sldId="2147483696"/>
            <pc:sldLayoutMk cId="84369985" sldId="2147483704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22.152" v="417"/>
          <pc:sldLayoutMkLst>
            <pc:docMk/>
            <pc:sldMasterMk cId="1852749437" sldId="2147483696"/>
            <pc:sldLayoutMk cId="256250206" sldId="2147483705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22.152" v="417"/>
          <pc:sldLayoutMkLst>
            <pc:docMk/>
            <pc:sldMasterMk cId="1852749437" sldId="2147483696"/>
            <pc:sldLayoutMk cId="2145360668" sldId="2147483706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22.152" v="417"/>
          <pc:sldLayoutMkLst>
            <pc:docMk/>
            <pc:sldMasterMk cId="1852749437" sldId="2147483696"/>
            <pc:sldLayoutMk cId="2025194763" sldId="2147483707"/>
          </pc:sldLayoutMkLst>
        </pc:sldLayoutChg>
      </pc:sldMasterChg>
      <pc:sldMasterChg chg="add del addSldLayout delSldLayout modSldLayout">
        <pc:chgData name="Nisha Sherrie Sharma (2018069)" userId="S::2018069@student.uwtsd.ac.uk::137d78d3-54e9-4ae8-85f0-1e889120e8ff" providerId="AD" clId="Web-{E03C311F-D795-403E-A6C2-EDBAC51942A9}" dt="2021-10-21T23:27:26.793" v="418"/>
        <pc:sldMasterMkLst>
          <pc:docMk/>
          <pc:sldMasterMk cId="3749297646" sldId="2147483708"/>
        </pc:sldMasterMkLst>
        <pc:sldLayoutChg chg="add del mod replId">
          <pc:chgData name="Nisha Sherrie Sharma (2018069)" userId="S::2018069@student.uwtsd.ac.uk::137d78d3-54e9-4ae8-85f0-1e889120e8ff" providerId="AD" clId="Web-{E03C311F-D795-403E-A6C2-EDBAC51942A9}" dt="2021-10-21T23:27:26.793" v="418"/>
          <pc:sldLayoutMkLst>
            <pc:docMk/>
            <pc:sldMasterMk cId="3749297646" sldId="2147483708"/>
            <pc:sldLayoutMk cId="3363122714" sldId="2147483709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26.793" v="418"/>
          <pc:sldLayoutMkLst>
            <pc:docMk/>
            <pc:sldMasterMk cId="3749297646" sldId="2147483708"/>
            <pc:sldLayoutMk cId="3140361200" sldId="2147483710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26.793" v="418"/>
          <pc:sldLayoutMkLst>
            <pc:docMk/>
            <pc:sldMasterMk cId="3749297646" sldId="2147483708"/>
            <pc:sldLayoutMk cId="3533501415" sldId="2147483711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26.793" v="418"/>
          <pc:sldLayoutMkLst>
            <pc:docMk/>
            <pc:sldMasterMk cId="3749297646" sldId="2147483708"/>
            <pc:sldLayoutMk cId="4063754497" sldId="2147483712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26.793" v="418"/>
          <pc:sldLayoutMkLst>
            <pc:docMk/>
            <pc:sldMasterMk cId="3749297646" sldId="2147483708"/>
            <pc:sldLayoutMk cId="1887757552" sldId="2147483713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26.793" v="418"/>
          <pc:sldLayoutMkLst>
            <pc:docMk/>
            <pc:sldMasterMk cId="3749297646" sldId="2147483708"/>
            <pc:sldLayoutMk cId="1122691590" sldId="2147483714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26.793" v="418"/>
          <pc:sldLayoutMkLst>
            <pc:docMk/>
            <pc:sldMasterMk cId="3749297646" sldId="2147483708"/>
            <pc:sldLayoutMk cId="2969716437" sldId="2147483715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26.793" v="418"/>
          <pc:sldLayoutMkLst>
            <pc:docMk/>
            <pc:sldMasterMk cId="3749297646" sldId="2147483708"/>
            <pc:sldLayoutMk cId="905548408" sldId="2147483716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26.793" v="418"/>
          <pc:sldLayoutMkLst>
            <pc:docMk/>
            <pc:sldMasterMk cId="3749297646" sldId="2147483708"/>
            <pc:sldLayoutMk cId="465529399" sldId="2147483717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26.793" v="418"/>
          <pc:sldLayoutMkLst>
            <pc:docMk/>
            <pc:sldMasterMk cId="3749297646" sldId="2147483708"/>
            <pc:sldLayoutMk cId="1843554435" sldId="2147483718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26.793" v="418"/>
          <pc:sldLayoutMkLst>
            <pc:docMk/>
            <pc:sldMasterMk cId="3749297646" sldId="2147483708"/>
            <pc:sldLayoutMk cId="3558403942" sldId="2147483719"/>
          </pc:sldLayoutMkLst>
        </pc:sldLayoutChg>
      </pc:sldMasterChg>
      <pc:sldMasterChg chg="add del addSldLayout delSldLayout modSldLayout">
        <pc:chgData name="Nisha Sherrie Sharma (2018069)" userId="S::2018069@student.uwtsd.ac.uk::137d78d3-54e9-4ae8-85f0-1e889120e8ff" providerId="AD" clId="Web-{E03C311F-D795-403E-A6C2-EDBAC51942A9}" dt="2021-10-21T23:27:30.574" v="419"/>
        <pc:sldMasterMkLst>
          <pc:docMk/>
          <pc:sldMasterMk cId="3190791912" sldId="2147483720"/>
        </pc:sldMasterMkLst>
        <pc:sldLayoutChg chg="add del mod replId">
          <pc:chgData name="Nisha Sherrie Sharma (2018069)" userId="S::2018069@student.uwtsd.ac.uk::137d78d3-54e9-4ae8-85f0-1e889120e8ff" providerId="AD" clId="Web-{E03C311F-D795-403E-A6C2-EDBAC51942A9}" dt="2021-10-21T23:27:30.574" v="419"/>
          <pc:sldLayoutMkLst>
            <pc:docMk/>
            <pc:sldMasterMk cId="3190791912" sldId="2147483720"/>
            <pc:sldLayoutMk cId="4205620165" sldId="2147483721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30.574" v="419"/>
          <pc:sldLayoutMkLst>
            <pc:docMk/>
            <pc:sldMasterMk cId="3190791912" sldId="2147483720"/>
            <pc:sldLayoutMk cId="2690272107" sldId="2147483722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30.574" v="419"/>
          <pc:sldLayoutMkLst>
            <pc:docMk/>
            <pc:sldMasterMk cId="3190791912" sldId="2147483720"/>
            <pc:sldLayoutMk cId="3799829280" sldId="2147483723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30.574" v="419"/>
          <pc:sldLayoutMkLst>
            <pc:docMk/>
            <pc:sldMasterMk cId="3190791912" sldId="2147483720"/>
            <pc:sldLayoutMk cId="3243008212" sldId="2147483724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30.574" v="419"/>
          <pc:sldLayoutMkLst>
            <pc:docMk/>
            <pc:sldMasterMk cId="3190791912" sldId="2147483720"/>
            <pc:sldLayoutMk cId="3188968835" sldId="2147483725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30.574" v="419"/>
          <pc:sldLayoutMkLst>
            <pc:docMk/>
            <pc:sldMasterMk cId="3190791912" sldId="2147483720"/>
            <pc:sldLayoutMk cId="164883820" sldId="2147483726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30.574" v="419"/>
          <pc:sldLayoutMkLst>
            <pc:docMk/>
            <pc:sldMasterMk cId="3190791912" sldId="2147483720"/>
            <pc:sldLayoutMk cId="2677647095" sldId="2147483727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30.574" v="419"/>
          <pc:sldLayoutMkLst>
            <pc:docMk/>
            <pc:sldMasterMk cId="3190791912" sldId="2147483720"/>
            <pc:sldLayoutMk cId="3161951542" sldId="2147483728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30.574" v="419"/>
          <pc:sldLayoutMkLst>
            <pc:docMk/>
            <pc:sldMasterMk cId="3190791912" sldId="2147483720"/>
            <pc:sldLayoutMk cId="143791493" sldId="2147483729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30.574" v="419"/>
          <pc:sldLayoutMkLst>
            <pc:docMk/>
            <pc:sldMasterMk cId="3190791912" sldId="2147483720"/>
            <pc:sldLayoutMk cId="3374989171" sldId="2147483730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30.574" v="419"/>
          <pc:sldLayoutMkLst>
            <pc:docMk/>
            <pc:sldMasterMk cId="3190791912" sldId="2147483720"/>
            <pc:sldLayoutMk cId="716079873" sldId="2147483731"/>
          </pc:sldLayoutMkLst>
        </pc:sldLayoutChg>
      </pc:sldMasterChg>
      <pc:sldMasterChg chg="add del addSldLayout delSldLayout modSldLayout">
        <pc:chgData name="Nisha Sherrie Sharma (2018069)" userId="S::2018069@student.uwtsd.ac.uk::137d78d3-54e9-4ae8-85f0-1e889120e8ff" providerId="AD" clId="Web-{E03C311F-D795-403E-A6C2-EDBAC51942A9}" dt="2021-10-21T23:27:42.512" v="420"/>
        <pc:sldMasterMkLst>
          <pc:docMk/>
          <pc:sldMasterMk cId="850084641" sldId="2147483732"/>
        </pc:sldMasterMkLst>
        <pc:sldLayoutChg chg="add del mod replId">
          <pc:chgData name="Nisha Sherrie Sharma (2018069)" userId="S::2018069@student.uwtsd.ac.uk::137d78d3-54e9-4ae8-85f0-1e889120e8ff" providerId="AD" clId="Web-{E03C311F-D795-403E-A6C2-EDBAC51942A9}" dt="2021-10-21T23:27:42.512" v="420"/>
          <pc:sldLayoutMkLst>
            <pc:docMk/>
            <pc:sldMasterMk cId="850084641" sldId="2147483732"/>
            <pc:sldLayoutMk cId="623376162" sldId="2147483733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42.512" v="420"/>
          <pc:sldLayoutMkLst>
            <pc:docMk/>
            <pc:sldMasterMk cId="850084641" sldId="2147483732"/>
            <pc:sldLayoutMk cId="2722780278" sldId="2147483734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42.512" v="420"/>
          <pc:sldLayoutMkLst>
            <pc:docMk/>
            <pc:sldMasterMk cId="850084641" sldId="2147483732"/>
            <pc:sldLayoutMk cId="396126773" sldId="2147483735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42.512" v="420"/>
          <pc:sldLayoutMkLst>
            <pc:docMk/>
            <pc:sldMasterMk cId="850084641" sldId="2147483732"/>
            <pc:sldLayoutMk cId="755939714" sldId="2147483736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42.512" v="420"/>
          <pc:sldLayoutMkLst>
            <pc:docMk/>
            <pc:sldMasterMk cId="850084641" sldId="2147483732"/>
            <pc:sldLayoutMk cId="1478017702" sldId="2147483737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42.512" v="420"/>
          <pc:sldLayoutMkLst>
            <pc:docMk/>
            <pc:sldMasterMk cId="850084641" sldId="2147483732"/>
            <pc:sldLayoutMk cId="1715088481" sldId="2147483738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42.512" v="420"/>
          <pc:sldLayoutMkLst>
            <pc:docMk/>
            <pc:sldMasterMk cId="850084641" sldId="2147483732"/>
            <pc:sldLayoutMk cId="1648423131" sldId="2147483739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42.512" v="420"/>
          <pc:sldLayoutMkLst>
            <pc:docMk/>
            <pc:sldMasterMk cId="850084641" sldId="2147483732"/>
            <pc:sldLayoutMk cId="2593420051" sldId="2147483740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42.512" v="420"/>
          <pc:sldLayoutMkLst>
            <pc:docMk/>
            <pc:sldMasterMk cId="850084641" sldId="2147483732"/>
            <pc:sldLayoutMk cId="2459021960" sldId="2147483741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42.512" v="420"/>
          <pc:sldLayoutMkLst>
            <pc:docMk/>
            <pc:sldMasterMk cId="850084641" sldId="2147483732"/>
            <pc:sldLayoutMk cId="631771070" sldId="2147483742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42.512" v="420"/>
          <pc:sldLayoutMkLst>
            <pc:docMk/>
            <pc:sldMasterMk cId="850084641" sldId="2147483732"/>
            <pc:sldLayoutMk cId="260715556" sldId="2147483743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42.512" v="420"/>
          <pc:sldLayoutMkLst>
            <pc:docMk/>
            <pc:sldMasterMk cId="850084641" sldId="2147483732"/>
            <pc:sldLayoutMk cId="352791308" sldId="2147483744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42.512" v="420"/>
          <pc:sldLayoutMkLst>
            <pc:docMk/>
            <pc:sldMasterMk cId="850084641" sldId="2147483732"/>
            <pc:sldLayoutMk cId="523272575" sldId="2147483745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42.512" v="420"/>
          <pc:sldLayoutMkLst>
            <pc:docMk/>
            <pc:sldMasterMk cId="850084641" sldId="2147483732"/>
            <pc:sldLayoutMk cId="2124246723" sldId="2147483746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42.512" v="420"/>
          <pc:sldLayoutMkLst>
            <pc:docMk/>
            <pc:sldMasterMk cId="850084641" sldId="2147483732"/>
            <pc:sldLayoutMk cId="3253884994" sldId="2147483747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42.512" v="420"/>
          <pc:sldLayoutMkLst>
            <pc:docMk/>
            <pc:sldMasterMk cId="850084641" sldId="2147483732"/>
            <pc:sldLayoutMk cId="1363822203" sldId="2147483748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42.512" v="420"/>
          <pc:sldLayoutMkLst>
            <pc:docMk/>
            <pc:sldMasterMk cId="850084641" sldId="2147483732"/>
            <pc:sldLayoutMk cId="542782123" sldId="2147483749"/>
          </pc:sldLayoutMkLst>
        </pc:sldLayoutChg>
      </pc:sldMasterChg>
      <pc:sldMasterChg chg="add del addSldLayout delSldLayout modSldLayout">
        <pc:chgData name="Nisha Sherrie Sharma (2018069)" userId="S::2018069@student.uwtsd.ac.uk::137d78d3-54e9-4ae8-85f0-1e889120e8ff" providerId="AD" clId="Web-{E03C311F-D795-403E-A6C2-EDBAC51942A9}" dt="2021-10-21T23:27:45.731" v="421"/>
        <pc:sldMasterMkLst>
          <pc:docMk/>
          <pc:sldMasterMk cId="2630413004" sldId="2147483750"/>
        </pc:sldMasterMkLst>
        <pc:sldLayoutChg chg="add del mod replId">
          <pc:chgData name="Nisha Sherrie Sharma (2018069)" userId="S::2018069@student.uwtsd.ac.uk::137d78d3-54e9-4ae8-85f0-1e889120e8ff" providerId="AD" clId="Web-{E03C311F-D795-403E-A6C2-EDBAC51942A9}" dt="2021-10-21T23:27:45.731" v="421"/>
          <pc:sldLayoutMkLst>
            <pc:docMk/>
            <pc:sldMasterMk cId="2630413004" sldId="2147483750"/>
            <pc:sldLayoutMk cId="3769904729" sldId="2147483751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45.731" v="421"/>
          <pc:sldLayoutMkLst>
            <pc:docMk/>
            <pc:sldMasterMk cId="2630413004" sldId="2147483750"/>
            <pc:sldLayoutMk cId="3673424644" sldId="2147483752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45.731" v="421"/>
          <pc:sldLayoutMkLst>
            <pc:docMk/>
            <pc:sldMasterMk cId="2630413004" sldId="2147483750"/>
            <pc:sldLayoutMk cId="2182796974" sldId="2147483753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45.731" v="421"/>
          <pc:sldLayoutMkLst>
            <pc:docMk/>
            <pc:sldMasterMk cId="2630413004" sldId="2147483750"/>
            <pc:sldLayoutMk cId="1145616580" sldId="2147483754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45.731" v="421"/>
          <pc:sldLayoutMkLst>
            <pc:docMk/>
            <pc:sldMasterMk cId="2630413004" sldId="2147483750"/>
            <pc:sldLayoutMk cId="1648303028" sldId="2147483755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45.731" v="421"/>
          <pc:sldLayoutMkLst>
            <pc:docMk/>
            <pc:sldMasterMk cId="2630413004" sldId="2147483750"/>
            <pc:sldLayoutMk cId="1774531297" sldId="2147483756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45.731" v="421"/>
          <pc:sldLayoutMkLst>
            <pc:docMk/>
            <pc:sldMasterMk cId="2630413004" sldId="2147483750"/>
            <pc:sldLayoutMk cId="935753139" sldId="2147483757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45.731" v="421"/>
          <pc:sldLayoutMkLst>
            <pc:docMk/>
            <pc:sldMasterMk cId="2630413004" sldId="2147483750"/>
            <pc:sldLayoutMk cId="2027006087" sldId="2147483758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45.731" v="421"/>
          <pc:sldLayoutMkLst>
            <pc:docMk/>
            <pc:sldMasterMk cId="2630413004" sldId="2147483750"/>
            <pc:sldLayoutMk cId="3501238999" sldId="2147483759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45.731" v="421"/>
          <pc:sldLayoutMkLst>
            <pc:docMk/>
            <pc:sldMasterMk cId="2630413004" sldId="2147483750"/>
            <pc:sldLayoutMk cId="3856915554" sldId="2147483760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27:45.731" v="421"/>
          <pc:sldLayoutMkLst>
            <pc:docMk/>
            <pc:sldMasterMk cId="2630413004" sldId="2147483750"/>
            <pc:sldLayoutMk cId="264794021" sldId="2147483761"/>
          </pc:sldLayoutMkLst>
        </pc:sldLayoutChg>
      </pc:sldMasterChg>
      <pc:sldMasterChg chg="add del addSldLayout delSldLayout modSldLayout">
        <pc:chgData name="Nisha Sherrie Sharma (2018069)" userId="S::2018069@student.uwtsd.ac.uk::137d78d3-54e9-4ae8-85f0-1e889120e8ff" providerId="AD" clId="Web-{E03C311F-D795-403E-A6C2-EDBAC51942A9}" dt="2021-10-21T23:40:35.806" v="460"/>
        <pc:sldMasterMkLst>
          <pc:docMk/>
          <pc:sldMasterMk cId="2387408770" sldId="2147483762"/>
        </pc:sldMasterMkLst>
        <pc:sldLayoutChg chg="add del mod replId">
          <pc:chgData name="Nisha Sherrie Sharma (2018069)" userId="S::2018069@student.uwtsd.ac.uk::137d78d3-54e9-4ae8-85f0-1e889120e8ff" providerId="AD" clId="Web-{E03C311F-D795-403E-A6C2-EDBAC51942A9}" dt="2021-10-21T23:40:35.806" v="460"/>
          <pc:sldLayoutMkLst>
            <pc:docMk/>
            <pc:sldMasterMk cId="2387408770" sldId="2147483762"/>
            <pc:sldLayoutMk cId="3098045293" sldId="2147483763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35.806" v="460"/>
          <pc:sldLayoutMkLst>
            <pc:docMk/>
            <pc:sldMasterMk cId="2387408770" sldId="2147483762"/>
            <pc:sldLayoutMk cId="2261421478" sldId="2147483764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35.806" v="460"/>
          <pc:sldLayoutMkLst>
            <pc:docMk/>
            <pc:sldMasterMk cId="2387408770" sldId="2147483762"/>
            <pc:sldLayoutMk cId="259072349" sldId="2147483765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35.806" v="460"/>
          <pc:sldLayoutMkLst>
            <pc:docMk/>
            <pc:sldMasterMk cId="2387408770" sldId="2147483762"/>
            <pc:sldLayoutMk cId="2991174475" sldId="2147483766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35.806" v="460"/>
          <pc:sldLayoutMkLst>
            <pc:docMk/>
            <pc:sldMasterMk cId="2387408770" sldId="2147483762"/>
            <pc:sldLayoutMk cId="2297402045" sldId="2147483767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35.806" v="460"/>
          <pc:sldLayoutMkLst>
            <pc:docMk/>
            <pc:sldMasterMk cId="2387408770" sldId="2147483762"/>
            <pc:sldLayoutMk cId="563745721" sldId="2147483768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35.806" v="460"/>
          <pc:sldLayoutMkLst>
            <pc:docMk/>
            <pc:sldMasterMk cId="2387408770" sldId="2147483762"/>
            <pc:sldLayoutMk cId="314830190" sldId="2147483769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35.806" v="460"/>
          <pc:sldLayoutMkLst>
            <pc:docMk/>
            <pc:sldMasterMk cId="2387408770" sldId="2147483762"/>
            <pc:sldLayoutMk cId="2688316126" sldId="2147483770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35.806" v="460"/>
          <pc:sldLayoutMkLst>
            <pc:docMk/>
            <pc:sldMasterMk cId="2387408770" sldId="2147483762"/>
            <pc:sldLayoutMk cId="3885864798" sldId="2147483771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35.806" v="460"/>
          <pc:sldLayoutMkLst>
            <pc:docMk/>
            <pc:sldMasterMk cId="2387408770" sldId="2147483762"/>
            <pc:sldLayoutMk cId="3355103807" sldId="2147483772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35.806" v="460"/>
          <pc:sldLayoutMkLst>
            <pc:docMk/>
            <pc:sldMasterMk cId="2387408770" sldId="2147483762"/>
            <pc:sldLayoutMk cId="1415389604" sldId="2147483773"/>
          </pc:sldLayoutMkLst>
        </pc:sldLayoutChg>
      </pc:sldMasterChg>
      <pc:sldMasterChg chg="add del addSldLayout delSldLayout modSldLayout">
        <pc:chgData name="Nisha Sherrie Sharma (2018069)" userId="S::2018069@student.uwtsd.ac.uk::137d78d3-54e9-4ae8-85f0-1e889120e8ff" providerId="AD" clId="Web-{E03C311F-D795-403E-A6C2-EDBAC51942A9}" dt="2021-10-21T23:40:41.072" v="461"/>
        <pc:sldMasterMkLst>
          <pc:docMk/>
          <pc:sldMasterMk cId="3845298026" sldId="2147483774"/>
        </pc:sldMasterMkLst>
        <pc:sldLayoutChg chg="add del mod replId">
          <pc:chgData name="Nisha Sherrie Sharma (2018069)" userId="S::2018069@student.uwtsd.ac.uk::137d78d3-54e9-4ae8-85f0-1e889120e8ff" providerId="AD" clId="Web-{E03C311F-D795-403E-A6C2-EDBAC51942A9}" dt="2021-10-21T23:40:41.072" v="461"/>
          <pc:sldLayoutMkLst>
            <pc:docMk/>
            <pc:sldMasterMk cId="3845298026" sldId="2147483774"/>
            <pc:sldLayoutMk cId="2596308658" sldId="2147483775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1.072" v="461"/>
          <pc:sldLayoutMkLst>
            <pc:docMk/>
            <pc:sldMasterMk cId="3845298026" sldId="2147483774"/>
            <pc:sldLayoutMk cId="2827291688" sldId="2147483776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1.072" v="461"/>
          <pc:sldLayoutMkLst>
            <pc:docMk/>
            <pc:sldMasterMk cId="3845298026" sldId="2147483774"/>
            <pc:sldLayoutMk cId="378329049" sldId="2147483777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1.072" v="461"/>
          <pc:sldLayoutMkLst>
            <pc:docMk/>
            <pc:sldMasterMk cId="3845298026" sldId="2147483774"/>
            <pc:sldLayoutMk cId="3675820829" sldId="2147483778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1.072" v="461"/>
          <pc:sldLayoutMkLst>
            <pc:docMk/>
            <pc:sldMasterMk cId="3845298026" sldId="2147483774"/>
            <pc:sldLayoutMk cId="4227451078" sldId="2147483779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1.072" v="461"/>
          <pc:sldLayoutMkLst>
            <pc:docMk/>
            <pc:sldMasterMk cId="3845298026" sldId="2147483774"/>
            <pc:sldLayoutMk cId="1568929664" sldId="2147483780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1.072" v="461"/>
          <pc:sldLayoutMkLst>
            <pc:docMk/>
            <pc:sldMasterMk cId="3845298026" sldId="2147483774"/>
            <pc:sldLayoutMk cId="919444803" sldId="2147483781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1.072" v="461"/>
          <pc:sldLayoutMkLst>
            <pc:docMk/>
            <pc:sldMasterMk cId="3845298026" sldId="2147483774"/>
            <pc:sldLayoutMk cId="3079311413" sldId="2147483782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1.072" v="461"/>
          <pc:sldLayoutMkLst>
            <pc:docMk/>
            <pc:sldMasterMk cId="3845298026" sldId="2147483774"/>
            <pc:sldLayoutMk cId="3320260370" sldId="2147483783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1.072" v="461"/>
          <pc:sldLayoutMkLst>
            <pc:docMk/>
            <pc:sldMasterMk cId="3845298026" sldId="2147483774"/>
            <pc:sldLayoutMk cId="111082807" sldId="2147483784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1.072" v="461"/>
          <pc:sldLayoutMkLst>
            <pc:docMk/>
            <pc:sldMasterMk cId="3845298026" sldId="2147483774"/>
            <pc:sldLayoutMk cId="2828988349" sldId="2147483785"/>
          </pc:sldLayoutMkLst>
        </pc:sldLayoutChg>
      </pc:sldMasterChg>
      <pc:sldMasterChg chg="add del addSldLayout delSldLayout modSldLayout">
        <pc:chgData name="Nisha Sherrie Sharma (2018069)" userId="S::2018069@student.uwtsd.ac.uk::137d78d3-54e9-4ae8-85f0-1e889120e8ff" providerId="AD" clId="Web-{E03C311F-D795-403E-A6C2-EDBAC51942A9}" dt="2021-10-21T23:40:44.322" v="462"/>
        <pc:sldMasterMkLst>
          <pc:docMk/>
          <pc:sldMasterMk cId="2572263632" sldId="2147483786"/>
        </pc:sldMasterMkLst>
        <pc:sldLayoutChg chg="add del mod replId">
          <pc:chgData name="Nisha Sherrie Sharma (2018069)" userId="S::2018069@student.uwtsd.ac.uk::137d78d3-54e9-4ae8-85f0-1e889120e8ff" providerId="AD" clId="Web-{E03C311F-D795-403E-A6C2-EDBAC51942A9}" dt="2021-10-21T23:40:44.322" v="462"/>
          <pc:sldLayoutMkLst>
            <pc:docMk/>
            <pc:sldMasterMk cId="2572263632" sldId="2147483786"/>
            <pc:sldLayoutMk cId="919152345" sldId="2147483787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4.322" v="462"/>
          <pc:sldLayoutMkLst>
            <pc:docMk/>
            <pc:sldMasterMk cId="2572263632" sldId="2147483786"/>
            <pc:sldLayoutMk cId="2950187363" sldId="2147483788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4.322" v="462"/>
          <pc:sldLayoutMkLst>
            <pc:docMk/>
            <pc:sldMasterMk cId="2572263632" sldId="2147483786"/>
            <pc:sldLayoutMk cId="4096643859" sldId="2147483789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4.322" v="462"/>
          <pc:sldLayoutMkLst>
            <pc:docMk/>
            <pc:sldMasterMk cId="2572263632" sldId="2147483786"/>
            <pc:sldLayoutMk cId="2635011370" sldId="2147483790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4.322" v="462"/>
          <pc:sldLayoutMkLst>
            <pc:docMk/>
            <pc:sldMasterMk cId="2572263632" sldId="2147483786"/>
            <pc:sldLayoutMk cId="893128474" sldId="2147483791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4.322" v="462"/>
          <pc:sldLayoutMkLst>
            <pc:docMk/>
            <pc:sldMasterMk cId="2572263632" sldId="2147483786"/>
            <pc:sldLayoutMk cId="3742315487" sldId="2147483792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4.322" v="462"/>
          <pc:sldLayoutMkLst>
            <pc:docMk/>
            <pc:sldMasterMk cId="2572263632" sldId="2147483786"/>
            <pc:sldLayoutMk cId="2132030196" sldId="2147483793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4.322" v="462"/>
          <pc:sldLayoutMkLst>
            <pc:docMk/>
            <pc:sldMasterMk cId="2572263632" sldId="2147483786"/>
            <pc:sldLayoutMk cId="2827301760" sldId="2147483794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4.322" v="462"/>
          <pc:sldLayoutMkLst>
            <pc:docMk/>
            <pc:sldMasterMk cId="2572263632" sldId="2147483786"/>
            <pc:sldLayoutMk cId="2995525490" sldId="2147483795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4.322" v="462"/>
          <pc:sldLayoutMkLst>
            <pc:docMk/>
            <pc:sldMasterMk cId="2572263632" sldId="2147483786"/>
            <pc:sldLayoutMk cId="1124719546" sldId="2147483796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4.322" v="462"/>
          <pc:sldLayoutMkLst>
            <pc:docMk/>
            <pc:sldMasterMk cId="2572263632" sldId="2147483786"/>
            <pc:sldLayoutMk cId="1879624248" sldId="2147483797"/>
          </pc:sldLayoutMkLst>
        </pc:sldLayoutChg>
      </pc:sldMasterChg>
      <pc:sldMasterChg chg="add del addSldLayout delSldLayout modSldLayout">
        <pc:chgData name="Nisha Sherrie Sharma (2018069)" userId="S::2018069@student.uwtsd.ac.uk::137d78d3-54e9-4ae8-85f0-1e889120e8ff" providerId="AD" clId="Web-{E03C311F-D795-403E-A6C2-EDBAC51942A9}" dt="2021-10-21T23:40:47.869" v="463"/>
        <pc:sldMasterMkLst>
          <pc:docMk/>
          <pc:sldMasterMk cId="1242859994" sldId="2147483798"/>
        </pc:sldMasterMkLst>
        <pc:sldLayoutChg chg="add del mod replId">
          <pc:chgData name="Nisha Sherrie Sharma (2018069)" userId="S::2018069@student.uwtsd.ac.uk::137d78d3-54e9-4ae8-85f0-1e889120e8ff" providerId="AD" clId="Web-{E03C311F-D795-403E-A6C2-EDBAC51942A9}" dt="2021-10-21T23:40:47.869" v="463"/>
          <pc:sldLayoutMkLst>
            <pc:docMk/>
            <pc:sldMasterMk cId="1242859994" sldId="2147483798"/>
            <pc:sldLayoutMk cId="2313199287" sldId="2147483799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7.869" v="463"/>
          <pc:sldLayoutMkLst>
            <pc:docMk/>
            <pc:sldMasterMk cId="1242859994" sldId="2147483798"/>
            <pc:sldLayoutMk cId="1348350213" sldId="2147483800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7.869" v="463"/>
          <pc:sldLayoutMkLst>
            <pc:docMk/>
            <pc:sldMasterMk cId="1242859994" sldId="2147483798"/>
            <pc:sldLayoutMk cId="32699657" sldId="2147483801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7.869" v="463"/>
          <pc:sldLayoutMkLst>
            <pc:docMk/>
            <pc:sldMasterMk cId="1242859994" sldId="2147483798"/>
            <pc:sldLayoutMk cId="137089731" sldId="2147483802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7.869" v="463"/>
          <pc:sldLayoutMkLst>
            <pc:docMk/>
            <pc:sldMasterMk cId="1242859994" sldId="2147483798"/>
            <pc:sldLayoutMk cId="425590393" sldId="2147483803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7.869" v="463"/>
          <pc:sldLayoutMkLst>
            <pc:docMk/>
            <pc:sldMasterMk cId="1242859994" sldId="2147483798"/>
            <pc:sldLayoutMk cId="2784473886" sldId="2147483804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7.869" v="463"/>
          <pc:sldLayoutMkLst>
            <pc:docMk/>
            <pc:sldMasterMk cId="1242859994" sldId="2147483798"/>
            <pc:sldLayoutMk cId="2935778315" sldId="2147483805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7.869" v="463"/>
          <pc:sldLayoutMkLst>
            <pc:docMk/>
            <pc:sldMasterMk cId="1242859994" sldId="2147483798"/>
            <pc:sldLayoutMk cId="308861705" sldId="2147483806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7.869" v="463"/>
          <pc:sldLayoutMkLst>
            <pc:docMk/>
            <pc:sldMasterMk cId="1242859994" sldId="2147483798"/>
            <pc:sldLayoutMk cId="4281700675" sldId="2147483807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7.869" v="463"/>
          <pc:sldLayoutMkLst>
            <pc:docMk/>
            <pc:sldMasterMk cId="1242859994" sldId="2147483798"/>
            <pc:sldLayoutMk cId="645915720" sldId="2147483808"/>
          </pc:sldLayoutMkLst>
        </pc:sldLayoutChg>
        <pc:sldLayoutChg chg="add del mod replId">
          <pc:chgData name="Nisha Sherrie Sharma (2018069)" userId="S::2018069@student.uwtsd.ac.uk::137d78d3-54e9-4ae8-85f0-1e889120e8ff" providerId="AD" clId="Web-{E03C311F-D795-403E-A6C2-EDBAC51942A9}" dt="2021-10-21T23:40:47.869" v="463"/>
          <pc:sldLayoutMkLst>
            <pc:docMk/>
            <pc:sldMasterMk cId="1242859994" sldId="2147483798"/>
            <pc:sldLayoutMk cId="920608698" sldId="2147483809"/>
          </pc:sldLayoutMkLst>
        </pc:sldLayoutChg>
      </pc:sldMasterChg>
      <pc:sldMasterChg chg="add addSldLayout modSldLayout">
        <pc:chgData name="Nisha Sherrie Sharma (2018069)" userId="S::2018069@student.uwtsd.ac.uk::137d78d3-54e9-4ae8-85f0-1e889120e8ff" providerId="AD" clId="Web-{E03C311F-D795-403E-A6C2-EDBAC51942A9}" dt="2021-10-21T23:40:47.869" v="463"/>
        <pc:sldMasterMkLst>
          <pc:docMk/>
          <pc:sldMasterMk cId="1904744312" sldId="2147483810"/>
        </pc:sldMasterMkLst>
        <pc:sldLayoutChg chg="add mod replId">
          <pc:chgData name="Nisha Sherrie Sharma (2018069)" userId="S::2018069@student.uwtsd.ac.uk::137d78d3-54e9-4ae8-85f0-1e889120e8ff" providerId="AD" clId="Web-{E03C311F-D795-403E-A6C2-EDBAC51942A9}" dt="2021-10-21T23:40:47.869" v="463"/>
          <pc:sldLayoutMkLst>
            <pc:docMk/>
            <pc:sldMasterMk cId="1904744312" sldId="2147483810"/>
            <pc:sldLayoutMk cId="3099153615" sldId="2147483811"/>
          </pc:sldLayoutMkLst>
        </pc:sldLayoutChg>
        <pc:sldLayoutChg chg="add mod replId">
          <pc:chgData name="Nisha Sherrie Sharma (2018069)" userId="S::2018069@student.uwtsd.ac.uk::137d78d3-54e9-4ae8-85f0-1e889120e8ff" providerId="AD" clId="Web-{E03C311F-D795-403E-A6C2-EDBAC51942A9}" dt="2021-10-21T23:40:47.869" v="463"/>
          <pc:sldLayoutMkLst>
            <pc:docMk/>
            <pc:sldMasterMk cId="1904744312" sldId="2147483810"/>
            <pc:sldLayoutMk cId="2845509606" sldId="2147483812"/>
          </pc:sldLayoutMkLst>
        </pc:sldLayoutChg>
        <pc:sldLayoutChg chg="add mod replId">
          <pc:chgData name="Nisha Sherrie Sharma (2018069)" userId="S::2018069@student.uwtsd.ac.uk::137d78d3-54e9-4ae8-85f0-1e889120e8ff" providerId="AD" clId="Web-{E03C311F-D795-403E-A6C2-EDBAC51942A9}" dt="2021-10-21T23:40:47.869" v="463"/>
          <pc:sldLayoutMkLst>
            <pc:docMk/>
            <pc:sldMasterMk cId="1904744312" sldId="2147483810"/>
            <pc:sldLayoutMk cId="1917010122" sldId="2147483813"/>
          </pc:sldLayoutMkLst>
        </pc:sldLayoutChg>
        <pc:sldLayoutChg chg="add mod replId">
          <pc:chgData name="Nisha Sherrie Sharma (2018069)" userId="S::2018069@student.uwtsd.ac.uk::137d78d3-54e9-4ae8-85f0-1e889120e8ff" providerId="AD" clId="Web-{E03C311F-D795-403E-A6C2-EDBAC51942A9}" dt="2021-10-21T23:40:47.869" v="463"/>
          <pc:sldLayoutMkLst>
            <pc:docMk/>
            <pc:sldMasterMk cId="1904744312" sldId="2147483810"/>
            <pc:sldLayoutMk cId="2446148926" sldId="2147483814"/>
          </pc:sldLayoutMkLst>
        </pc:sldLayoutChg>
        <pc:sldLayoutChg chg="add mod replId">
          <pc:chgData name="Nisha Sherrie Sharma (2018069)" userId="S::2018069@student.uwtsd.ac.uk::137d78d3-54e9-4ae8-85f0-1e889120e8ff" providerId="AD" clId="Web-{E03C311F-D795-403E-A6C2-EDBAC51942A9}" dt="2021-10-21T23:40:47.869" v="463"/>
          <pc:sldLayoutMkLst>
            <pc:docMk/>
            <pc:sldMasterMk cId="1904744312" sldId="2147483810"/>
            <pc:sldLayoutMk cId="1922329953" sldId="2147483815"/>
          </pc:sldLayoutMkLst>
        </pc:sldLayoutChg>
        <pc:sldLayoutChg chg="add mod replId">
          <pc:chgData name="Nisha Sherrie Sharma (2018069)" userId="S::2018069@student.uwtsd.ac.uk::137d78d3-54e9-4ae8-85f0-1e889120e8ff" providerId="AD" clId="Web-{E03C311F-D795-403E-A6C2-EDBAC51942A9}" dt="2021-10-21T23:40:47.869" v="463"/>
          <pc:sldLayoutMkLst>
            <pc:docMk/>
            <pc:sldMasterMk cId="1904744312" sldId="2147483810"/>
            <pc:sldLayoutMk cId="1367120248" sldId="2147483816"/>
          </pc:sldLayoutMkLst>
        </pc:sldLayoutChg>
        <pc:sldLayoutChg chg="add mod replId">
          <pc:chgData name="Nisha Sherrie Sharma (2018069)" userId="S::2018069@student.uwtsd.ac.uk::137d78d3-54e9-4ae8-85f0-1e889120e8ff" providerId="AD" clId="Web-{E03C311F-D795-403E-A6C2-EDBAC51942A9}" dt="2021-10-21T23:40:47.869" v="463"/>
          <pc:sldLayoutMkLst>
            <pc:docMk/>
            <pc:sldMasterMk cId="1904744312" sldId="2147483810"/>
            <pc:sldLayoutMk cId="3236357495" sldId="2147483817"/>
          </pc:sldLayoutMkLst>
        </pc:sldLayoutChg>
        <pc:sldLayoutChg chg="add mod replId">
          <pc:chgData name="Nisha Sherrie Sharma (2018069)" userId="S::2018069@student.uwtsd.ac.uk::137d78d3-54e9-4ae8-85f0-1e889120e8ff" providerId="AD" clId="Web-{E03C311F-D795-403E-A6C2-EDBAC51942A9}" dt="2021-10-21T23:40:47.869" v="463"/>
          <pc:sldLayoutMkLst>
            <pc:docMk/>
            <pc:sldMasterMk cId="1904744312" sldId="2147483810"/>
            <pc:sldLayoutMk cId="220181224" sldId="2147483818"/>
          </pc:sldLayoutMkLst>
        </pc:sldLayoutChg>
        <pc:sldLayoutChg chg="add mod replId">
          <pc:chgData name="Nisha Sherrie Sharma (2018069)" userId="S::2018069@student.uwtsd.ac.uk::137d78d3-54e9-4ae8-85f0-1e889120e8ff" providerId="AD" clId="Web-{E03C311F-D795-403E-A6C2-EDBAC51942A9}" dt="2021-10-21T23:40:47.869" v="463"/>
          <pc:sldLayoutMkLst>
            <pc:docMk/>
            <pc:sldMasterMk cId="1904744312" sldId="2147483810"/>
            <pc:sldLayoutMk cId="2876498373" sldId="2147483819"/>
          </pc:sldLayoutMkLst>
        </pc:sldLayoutChg>
        <pc:sldLayoutChg chg="add mod replId">
          <pc:chgData name="Nisha Sherrie Sharma (2018069)" userId="S::2018069@student.uwtsd.ac.uk::137d78d3-54e9-4ae8-85f0-1e889120e8ff" providerId="AD" clId="Web-{E03C311F-D795-403E-A6C2-EDBAC51942A9}" dt="2021-10-21T23:40:47.869" v="463"/>
          <pc:sldLayoutMkLst>
            <pc:docMk/>
            <pc:sldMasterMk cId="1904744312" sldId="2147483810"/>
            <pc:sldLayoutMk cId="471566523" sldId="2147483820"/>
          </pc:sldLayoutMkLst>
        </pc:sldLayoutChg>
        <pc:sldLayoutChg chg="add mod replId">
          <pc:chgData name="Nisha Sherrie Sharma (2018069)" userId="S::2018069@student.uwtsd.ac.uk::137d78d3-54e9-4ae8-85f0-1e889120e8ff" providerId="AD" clId="Web-{E03C311F-D795-403E-A6C2-EDBAC51942A9}" dt="2021-10-21T23:40:47.869" v="463"/>
          <pc:sldLayoutMkLst>
            <pc:docMk/>
            <pc:sldMasterMk cId="1904744312" sldId="2147483810"/>
            <pc:sldLayoutMk cId="1647266743" sldId="2147483821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5F89B6-C531-49FA-9081-8888B83935EB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AB23C62-66C4-45EA-82D0-36FB1794355C}">
      <dgm:prSet/>
      <dgm:spPr/>
      <dgm:t>
        <a:bodyPr/>
        <a:lstStyle/>
        <a:p>
          <a:r>
            <a:rPr lang="en-US"/>
            <a:t>Place</a:t>
          </a:r>
        </a:p>
      </dgm:t>
    </dgm:pt>
    <dgm:pt modelId="{3485EBC5-5A74-46BE-9ED8-BC88F148E8C8}" type="parTrans" cxnId="{FF522C3D-7BB2-48B1-BEC9-E6A43DCD1B89}">
      <dgm:prSet/>
      <dgm:spPr/>
      <dgm:t>
        <a:bodyPr/>
        <a:lstStyle/>
        <a:p>
          <a:endParaRPr lang="en-US"/>
        </a:p>
      </dgm:t>
    </dgm:pt>
    <dgm:pt modelId="{76D39D5F-D1CF-400D-B466-EE42412790F5}" type="sibTrans" cxnId="{FF522C3D-7BB2-48B1-BEC9-E6A43DCD1B89}">
      <dgm:prSet/>
      <dgm:spPr/>
      <dgm:t>
        <a:bodyPr/>
        <a:lstStyle/>
        <a:p>
          <a:endParaRPr lang="en-US"/>
        </a:p>
      </dgm:t>
    </dgm:pt>
    <dgm:pt modelId="{238E0568-C4D1-4D22-9AA8-468E9CCB4B17}">
      <dgm:prSet/>
      <dgm:spPr/>
      <dgm:t>
        <a:bodyPr/>
        <a:lstStyle/>
        <a:p>
          <a:r>
            <a:rPr lang="en-US"/>
            <a:t>Place a blanket on the floor</a:t>
          </a:r>
        </a:p>
      </dgm:t>
    </dgm:pt>
    <dgm:pt modelId="{B0C3F7BE-26CE-4DAD-9ABC-17FF4D31765D}" type="parTrans" cxnId="{B34263DD-980D-4FA4-BA2F-78E42DA7603D}">
      <dgm:prSet/>
      <dgm:spPr/>
      <dgm:t>
        <a:bodyPr/>
        <a:lstStyle/>
        <a:p>
          <a:endParaRPr lang="en-US"/>
        </a:p>
      </dgm:t>
    </dgm:pt>
    <dgm:pt modelId="{FEE7F587-0EFA-468D-A290-58955A60CC8D}" type="sibTrans" cxnId="{B34263DD-980D-4FA4-BA2F-78E42DA7603D}">
      <dgm:prSet/>
      <dgm:spPr/>
      <dgm:t>
        <a:bodyPr/>
        <a:lstStyle/>
        <a:p>
          <a:endParaRPr lang="en-US"/>
        </a:p>
      </dgm:t>
    </dgm:pt>
    <dgm:pt modelId="{1913A9A0-F3AE-4568-85FC-08217ACA7AF8}">
      <dgm:prSet/>
      <dgm:spPr/>
      <dgm:t>
        <a:bodyPr/>
        <a:lstStyle/>
        <a:p>
          <a:r>
            <a:rPr lang="en-US"/>
            <a:t>Lay</a:t>
          </a:r>
        </a:p>
      </dgm:t>
    </dgm:pt>
    <dgm:pt modelId="{DA050BDD-704D-4419-AE37-12EC71EEEE43}" type="parTrans" cxnId="{BBF64F1A-CC0B-4CC8-98BF-88FE75D66F93}">
      <dgm:prSet/>
      <dgm:spPr/>
      <dgm:t>
        <a:bodyPr/>
        <a:lstStyle/>
        <a:p>
          <a:endParaRPr lang="en-US"/>
        </a:p>
      </dgm:t>
    </dgm:pt>
    <dgm:pt modelId="{C206F235-27E5-41F9-BA62-6B84BCB26522}" type="sibTrans" cxnId="{BBF64F1A-CC0B-4CC8-98BF-88FE75D66F93}">
      <dgm:prSet/>
      <dgm:spPr/>
      <dgm:t>
        <a:bodyPr/>
        <a:lstStyle/>
        <a:p>
          <a:endParaRPr lang="en-US"/>
        </a:p>
      </dgm:t>
    </dgm:pt>
    <dgm:pt modelId="{D0099F02-BA9D-44CA-832F-4BE5286C03C3}">
      <dgm:prSet/>
      <dgm:spPr/>
      <dgm:t>
        <a:bodyPr/>
        <a:lstStyle/>
        <a:p>
          <a:r>
            <a:rPr lang="en-US"/>
            <a:t>Lay toddler in the middle</a:t>
          </a:r>
        </a:p>
      </dgm:t>
    </dgm:pt>
    <dgm:pt modelId="{91C7C67C-EFEF-4169-964C-B3563CDDAEC6}" type="parTrans" cxnId="{8E19B31D-BACA-4E9B-9F43-0E18CA44CBCC}">
      <dgm:prSet/>
      <dgm:spPr/>
      <dgm:t>
        <a:bodyPr/>
        <a:lstStyle/>
        <a:p>
          <a:endParaRPr lang="en-US"/>
        </a:p>
      </dgm:t>
    </dgm:pt>
    <dgm:pt modelId="{6ED4650C-610E-4063-8D28-3AB10B649906}" type="sibTrans" cxnId="{8E19B31D-BACA-4E9B-9F43-0E18CA44CBCC}">
      <dgm:prSet/>
      <dgm:spPr/>
      <dgm:t>
        <a:bodyPr/>
        <a:lstStyle/>
        <a:p>
          <a:endParaRPr lang="en-US"/>
        </a:p>
      </dgm:t>
    </dgm:pt>
    <dgm:pt modelId="{424D63E4-5455-476B-B0B3-C68366272F5F}">
      <dgm:prSet/>
      <dgm:spPr/>
      <dgm:t>
        <a:bodyPr/>
        <a:lstStyle/>
        <a:p>
          <a:r>
            <a:rPr lang="en-US"/>
            <a:t>Pick</a:t>
          </a:r>
        </a:p>
      </dgm:t>
    </dgm:pt>
    <dgm:pt modelId="{DA88BEFE-83A3-4D87-98DD-2E5497D51B81}" type="parTrans" cxnId="{80A03C55-0A1A-4965-AC37-0C748F37640F}">
      <dgm:prSet/>
      <dgm:spPr/>
      <dgm:t>
        <a:bodyPr/>
        <a:lstStyle/>
        <a:p>
          <a:endParaRPr lang="en-US"/>
        </a:p>
      </dgm:t>
    </dgm:pt>
    <dgm:pt modelId="{A83DA839-D65E-416D-9868-A5C6579336B6}" type="sibTrans" cxnId="{80A03C55-0A1A-4965-AC37-0C748F37640F}">
      <dgm:prSet/>
      <dgm:spPr/>
      <dgm:t>
        <a:bodyPr/>
        <a:lstStyle/>
        <a:p>
          <a:endParaRPr lang="en-US"/>
        </a:p>
      </dgm:t>
    </dgm:pt>
    <dgm:pt modelId="{CB06AA54-FDD1-412A-ABA0-610AE29D125C}">
      <dgm:prSet/>
      <dgm:spPr/>
      <dgm:t>
        <a:bodyPr/>
        <a:lstStyle/>
        <a:p>
          <a:r>
            <a:rPr lang="en-US"/>
            <a:t>Pick uo all 4 corners</a:t>
          </a:r>
        </a:p>
      </dgm:t>
    </dgm:pt>
    <dgm:pt modelId="{33B84825-21BC-444A-B2E2-346B13216DA0}" type="parTrans" cxnId="{C82106DC-A6C4-4776-9783-EE38AFD05C5D}">
      <dgm:prSet/>
      <dgm:spPr/>
      <dgm:t>
        <a:bodyPr/>
        <a:lstStyle/>
        <a:p>
          <a:endParaRPr lang="en-US"/>
        </a:p>
      </dgm:t>
    </dgm:pt>
    <dgm:pt modelId="{4AE7DBE4-7646-4E7B-A382-384624CAED6D}" type="sibTrans" cxnId="{C82106DC-A6C4-4776-9783-EE38AFD05C5D}">
      <dgm:prSet/>
      <dgm:spPr/>
      <dgm:t>
        <a:bodyPr/>
        <a:lstStyle/>
        <a:p>
          <a:endParaRPr lang="en-US"/>
        </a:p>
      </dgm:t>
    </dgm:pt>
    <dgm:pt modelId="{23652B4E-E3B7-4554-9E77-EA00DF0D4E5B}">
      <dgm:prSet/>
      <dgm:spPr/>
      <dgm:t>
        <a:bodyPr/>
        <a:lstStyle/>
        <a:p>
          <a:r>
            <a:rPr lang="en-US"/>
            <a:t>Say</a:t>
          </a:r>
        </a:p>
      </dgm:t>
    </dgm:pt>
    <dgm:pt modelId="{09DFEA9F-9AAE-4175-A557-28A4D9EC34C4}" type="parTrans" cxnId="{DD0C4543-936F-4B1E-8D81-8C6A5BF2FC0D}">
      <dgm:prSet/>
      <dgm:spPr/>
      <dgm:t>
        <a:bodyPr/>
        <a:lstStyle/>
        <a:p>
          <a:endParaRPr lang="en-US"/>
        </a:p>
      </dgm:t>
    </dgm:pt>
    <dgm:pt modelId="{283A8B81-4CA9-40E3-9DDA-54F9A21DB968}" type="sibTrans" cxnId="{DD0C4543-936F-4B1E-8D81-8C6A5BF2FC0D}">
      <dgm:prSet/>
      <dgm:spPr/>
      <dgm:t>
        <a:bodyPr/>
        <a:lstStyle/>
        <a:p>
          <a:endParaRPr lang="en-US"/>
        </a:p>
      </dgm:t>
    </dgm:pt>
    <dgm:pt modelId="{1D55681E-31AE-489A-A423-E1B57A6528FD}">
      <dgm:prSet/>
      <dgm:spPr/>
      <dgm:t>
        <a:bodyPr/>
        <a:lstStyle/>
        <a:p>
          <a:r>
            <a:rPr lang="en-US"/>
            <a:t>Say ''ready, set, go''</a:t>
          </a:r>
        </a:p>
      </dgm:t>
    </dgm:pt>
    <dgm:pt modelId="{01ED3646-2CBE-437C-89C3-C9D1B199E1F9}" type="parTrans" cxnId="{F40253C9-9AFA-4062-BCC3-60B5768681B5}">
      <dgm:prSet/>
      <dgm:spPr/>
      <dgm:t>
        <a:bodyPr/>
        <a:lstStyle/>
        <a:p>
          <a:endParaRPr lang="en-US"/>
        </a:p>
      </dgm:t>
    </dgm:pt>
    <dgm:pt modelId="{57D2A3B9-4540-4902-A2E9-AD289CE6DFD7}" type="sibTrans" cxnId="{F40253C9-9AFA-4062-BCC3-60B5768681B5}">
      <dgm:prSet/>
      <dgm:spPr/>
      <dgm:t>
        <a:bodyPr/>
        <a:lstStyle/>
        <a:p>
          <a:endParaRPr lang="en-US"/>
        </a:p>
      </dgm:t>
    </dgm:pt>
    <dgm:pt modelId="{C5652CF8-57B5-420C-9247-48D34C4ACBB3}">
      <dgm:prSet/>
      <dgm:spPr/>
      <dgm:t>
        <a:bodyPr/>
        <a:lstStyle/>
        <a:p>
          <a:r>
            <a:rPr lang="en-US"/>
            <a:t>Swing back</a:t>
          </a:r>
        </a:p>
      </dgm:t>
    </dgm:pt>
    <dgm:pt modelId="{A1604B5C-51B1-409B-BC21-9274DC339C0C}" type="parTrans" cxnId="{102181D1-AE35-4EA9-9B58-8511B1AEED07}">
      <dgm:prSet/>
      <dgm:spPr/>
      <dgm:t>
        <a:bodyPr/>
        <a:lstStyle/>
        <a:p>
          <a:endParaRPr lang="en-US"/>
        </a:p>
      </dgm:t>
    </dgm:pt>
    <dgm:pt modelId="{42CD4067-42A4-43CB-8269-4DCEB8271AC5}" type="sibTrans" cxnId="{102181D1-AE35-4EA9-9B58-8511B1AEED07}">
      <dgm:prSet/>
      <dgm:spPr/>
      <dgm:t>
        <a:bodyPr/>
        <a:lstStyle/>
        <a:p>
          <a:endParaRPr lang="en-US"/>
        </a:p>
      </dgm:t>
    </dgm:pt>
    <dgm:pt modelId="{CD371A62-BDD1-4911-A6E1-402ACA320707}">
      <dgm:prSet/>
      <dgm:spPr/>
      <dgm:t>
        <a:bodyPr/>
        <a:lstStyle/>
        <a:p>
          <a:r>
            <a:rPr lang="en-US"/>
            <a:t>Gently swing back and forth</a:t>
          </a:r>
        </a:p>
      </dgm:t>
    </dgm:pt>
    <dgm:pt modelId="{07ED54EF-F18D-4F38-AA10-7574499EECDF}" type="parTrans" cxnId="{5E0E71A6-1ACC-48C4-AD52-FFB5A7A82D06}">
      <dgm:prSet/>
      <dgm:spPr/>
      <dgm:t>
        <a:bodyPr/>
        <a:lstStyle/>
        <a:p>
          <a:endParaRPr lang="en-US"/>
        </a:p>
      </dgm:t>
    </dgm:pt>
    <dgm:pt modelId="{1FF70344-8BFC-4828-99AC-F769B5B01FAC}" type="sibTrans" cxnId="{5E0E71A6-1ACC-48C4-AD52-FFB5A7A82D06}">
      <dgm:prSet/>
      <dgm:spPr/>
      <dgm:t>
        <a:bodyPr/>
        <a:lstStyle/>
        <a:p>
          <a:endParaRPr lang="en-US"/>
        </a:p>
      </dgm:t>
    </dgm:pt>
    <dgm:pt modelId="{3CE81075-19F1-43A9-ACF6-88B5278E40DB}">
      <dgm:prSet phldr="0"/>
      <dgm:spPr/>
      <dgm:t>
        <a:bodyPr/>
        <a:lstStyle/>
        <a:p>
          <a:r>
            <a:rPr lang="en-US" dirty="0">
              <a:latin typeface="Calibri Light" panose="020F0302020204030204"/>
            </a:rPr>
            <a:t>''STOP''</a:t>
          </a:r>
          <a:endParaRPr lang="en-US" dirty="0"/>
        </a:p>
      </dgm:t>
    </dgm:pt>
    <dgm:pt modelId="{84F4D19E-C711-4387-BD6F-26541C994E41}" type="parTrans" cxnId="{0234D0F2-3C6F-43E3-87BA-70427B76B5B8}">
      <dgm:prSet/>
      <dgm:spPr/>
    </dgm:pt>
    <dgm:pt modelId="{7AC77F2F-0BBD-42B2-BC6C-5D727C33E9A6}" type="sibTrans" cxnId="{0234D0F2-3C6F-43E3-87BA-70427B76B5B8}">
      <dgm:prSet/>
      <dgm:spPr/>
      <dgm:t>
        <a:bodyPr/>
        <a:lstStyle/>
        <a:p>
          <a:endParaRPr lang="en-US"/>
        </a:p>
      </dgm:t>
    </dgm:pt>
    <dgm:pt modelId="{4C32040D-975B-451C-BFA8-2574DA0C71B1}">
      <dgm:prSet phldr="0"/>
      <dgm:spPr/>
      <dgm:t>
        <a:bodyPr/>
        <a:lstStyle/>
        <a:p>
          <a:endParaRPr lang="en-US" dirty="0">
            <a:latin typeface="Calibri Light" panose="020F0302020204030204"/>
          </a:endParaRPr>
        </a:p>
      </dgm:t>
    </dgm:pt>
    <dgm:pt modelId="{683C39B1-B9AA-4B1D-8A07-CA85F208D110}" type="parTrans" cxnId="{F320C089-B890-4F65-9072-A2560D3A5AEB}">
      <dgm:prSet/>
      <dgm:spPr/>
    </dgm:pt>
    <dgm:pt modelId="{442F0E62-2F32-4AF6-BDF7-148789942E31}" type="sibTrans" cxnId="{F320C089-B890-4F65-9072-A2560D3A5AEB}">
      <dgm:prSet/>
      <dgm:spPr/>
      <dgm:t>
        <a:bodyPr/>
        <a:lstStyle/>
        <a:p>
          <a:endParaRPr lang="en-US"/>
        </a:p>
      </dgm:t>
    </dgm:pt>
    <dgm:pt modelId="{893C4515-D3D7-474B-9EB0-B2528CFE1207}">
      <dgm:prSet phldr="0"/>
      <dgm:spPr/>
      <dgm:t>
        <a:bodyPr/>
        <a:lstStyle/>
        <a:p>
          <a:pPr rtl="0"/>
          <a:endParaRPr lang="en-US" dirty="0">
            <a:latin typeface="Calibri Light" panose="020F0302020204030204"/>
          </a:endParaRPr>
        </a:p>
      </dgm:t>
    </dgm:pt>
    <dgm:pt modelId="{B5A14265-B602-46C6-A6F2-44F64200871C}" type="parTrans" cxnId="{7178BE03-665E-46FA-8D87-21A64BF55371}">
      <dgm:prSet/>
      <dgm:spPr/>
    </dgm:pt>
    <dgm:pt modelId="{25753D47-D686-420F-980C-B415C5A40C7A}" type="sibTrans" cxnId="{7178BE03-665E-46FA-8D87-21A64BF55371}">
      <dgm:prSet/>
      <dgm:spPr/>
    </dgm:pt>
    <dgm:pt modelId="{2371B1FD-593D-4FE4-BBE4-453EE5650D3D}" type="pres">
      <dgm:prSet presAssocID="{585F89B6-C531-49FA-9081-8888B83935EB}" presName="Name0" presStyleCnt="0">
        <dgm:presLayoutVars>
          <dgm:dir/>
          <dgm:animLvl val="lvl"/>
          <dgm:resizeHandles val="exact"/>
        </dgm:presLayoutVars>
      </dgm:prSet>
      <dgm:spPr/>
    </dgm:pt>
    <dgm:pt modelId="{A2BB5901-2895-4109-A6BF-9BCF663A02E9}" type="pres">
      <dgm:prSet presAssocID="{C5652CF8-57B5-420C-9247-48D34C4ACBB3}" presName="boxAndChildren" presStyleCnt="0"/>
      <dgm:spPr/>
    </dgm:pt>
    <dgm:pt modelId="{98EFC371-7221-4F84-8278-CD8D2A6C8F64}" type="pres">
      <dgm:prSet presAssocID="{C5652CF8-57B5-420C-9247-48D34C4ACBB3}" presName="parentTextBox" presStyleLbl="alignNode1" presStyleIdx="0" presStyleCnt="5"/>
      <dgm:spPr/>
    </dgm:pt>
    <dgm:pt modelId="{02CD7A0B-E579-400F-9F07-8050791304F4}" type="pres">
      <dgm:prSet presAssocID="{C5652CF8-57B5-420C-9247-48D34C4ACBB3}" presName="descendantBox" presStyleLbl="bgAccFollowNode1" presStyleIdx="0" presStyleCnt="5"/>
      <dgm:spPr/>
    </dgm:pt>
    <dgm:pt modelId="{8A23F70A-AB8D-4C1C-B8C5-24778E5B6300}" type="pres">
      <dgm:prSet presAssocID="{283A8B81-4CA9-40E3-9DDA-54F9A21DB968}" presName="sp" presStyleCnt="0"/>
      <dgm:spPr/>
    </dgm:pt>
    <dgm:pt modelId="{CB49D48E-C833-4510-9130-DFC0E7398DF5}" type="pres">
      <dgm:prSet presAssocID="{23652B4E-E3B7-4554-9E77-EA00DF0D4E5B}" presName="arrowAndChildren" presStyleCnt="0"/>
      <dgm:spPr/>
    </dgm:pt>
    <dgm:pt modelId="{5AC6C72D-0989-4E95-A6CB-F47832EDCF87}" type="pres">
      <dgm:prSet presAssocID="{23652B4E-E3B7-4554-9E77-EA00DF0D4E5B}" presName="parentTextArrow" presStyleLbl="node1" presStyleIdx="0" presStyleCnt="0"/>
      <dgm:spPr/>
    </dgm:pt>
    <dgm:pt modelId="{0D20D0AF-956A-4E26-9D3B-85EA670A056C}" type="pres">
      <dgm:prSet presAssocID="{23652B4E-E3B7-4554-9E77-EA00DF0D4E5B}" presName="arrow" presStyleLbl="alignNode1" presStyleIdx="1" presStyleCnt="5"/>
      <dgm:spPr/>
    </dgm:pt>
    <dgm:pt modelId="{626E807E-8788-4394-8E20-B0955D5E013D}" type="pres">
      <dgm:prSet presAssocID="{23652B4E-E3B7-4554-9E77-EA00DF0D4E5B}" presName="descendantArrow" presStyleLbl="bgAccFollowNode1" presStyleIdx="1" presStyleCnt="5"/>
      <dgm:spPr/>
    </dgm:pt>
    <dgm:pt modelId="{10F6047E-9C3A-4982-9DCA-981991D51571}" type="pres">
      <dgm:prSet presAssocID="{A83DA839-D65E-416D-9868-A5C6579336B6}" presName="sp" presStyleCnt="0"/>
      <dgm:spPr/>
    </dgm:pt>
    <dgm:pt modelId="{A697D391-E8FB-474E-8443-3C99A1D2ABDB}" type="pres">
      <dgm:prSet presAssocID="{424D63E4-5455-476B-B0B3-C68366272F5F}" presName="arrowAndChildren" presStyleCnt="0"/>
      <dgm:spPr/>
    </dgm:pt>
    <dgm:pt modelId="{1E8601E7-2481-4092-80C4-65E35E50A6E3}" type="pres">
      <dgm:prSet presAssocID="{424D63E4-5455-476B-B0B3-C68366272F5F}" presName="parentTextArrow" presStyleLbl="node1" presStyleIdx="0" presStyleCnt="0"/>
      <dgm:spPr/>
    </dgm:pt>
    <dgm:pt modelId="{B82A1ED4-4926-4314-8783-7D6AA990B62C}" type="pres">
      <dgm:prSet presAssocID="{424D63E4-5455-476B-B0B3-C68366272F5F}" presName="arrow" presStyleLbl="alignNode1" presStyleIdx="2" presStyleCnt="5"/>
      <dgm:spPr/>
    </dgm:pt>
    <dgm:pt modelId="{8FD24035-6ECA-4404-BF5B-537782521783}" type="pres">
      <dgm:prSet presAssocID="{424D63E4-5455-476B-B0B3-C68366272F5F}" presName="descendantArrow" presStyleLbl="bgAccFollowNode1" presStyleIdx="2" presStyleCnt="5"/>
      <dgm:spPr/>
    </dgm:pt>
    <dgm:pt modelId="{9C40223D-CF38-4070-89D6-DA59AA9F56E3}" type="pres">
      <dgm:prSet presAssocID="{C206F235-27E5-41F9-BA62-6B84BCB26522}" presName="sp" presStyleCnt="0"/>
      <dgm:spPr/>
    </dgm:pt>
    <dgm:pt modelId="{90DF3C55-F872-4441-AEFF-8872A8732289}" type="pres">
      <dgm:prSet presAssocID="{1913A9A0-F3AE-4568-85FC-08217ACA7AF8}" presName="arrowAndChildren" presStyleCnt="0"/>
      <dgm:spPr/>
    </dgm:pt>
    <dgm:pt modelId="{39DB720F-992C-40D0-B0C6-383756D93896}" type="pres">
      <dgm:prSet presAssocID="{1913A9A0-F3AE-4568-85FC-08217ACA7AF8}" presName="parentTextArrow" presStyleLbl="node1" presStyleIdx="0" presStyleCnt="0"/>
      <dgm:spPr/>
    </dgm:pt>
    <dgm:pt modelId="{A6CCD316-43D1-4E8D-A292-E8D80665A4AD}" type="pres">
      <dgm:prSet presAssocID="{1913A9A0-F3AE-4568-85FC-08217ACA7AF8}" presName="arrow" presStyleLbl="alignNode1" presStyleIdx="3" presStyleCnt="5"/>
      <dgm:spPr/>
    </dgm:pt>
    <dgm:pt modelId="{1AE6A1F3-CFD0-4537-B3E0-017985F2790B}" type="pres">
      <dgm:prSet presAssocID="{1913A9A0-F3AE-4568-85FC-08217ACA7AF8}" presName="descendantArrow" presStyleLbl="bgAccFollowNode1" presStyleIdx="3" presStyleCnt="5"/>
      <dgm:spPr/>
    </dgm:pt>
    <dgm:pt modelId="{6D836DE6-B943-48C7-A4B0-6282186D0205}" type="pres">
      <dgm:prSet presAssocID="{76D39D5F-D1CF-400D-B466-EE42412790F5}" presName="sp" presStyleCnt="0"/>
      <dgm:spPr/>
    </dgm:pt>
    <dgm:pt modelId="{EE6D01BA-985A-42EB-AAB2-351605850987}" type="pres">
      <dgm:prSet presAssocID="{CAB23C62-66C4-45EA-82D0-36FB1794355C}" presName="arrowAndChildren" presStyleCnt="0"/>
      <dgm:spPr/>
    </dgm:pt>
    <dgm:pt modelId="{143F4439-D793-4CA6-8DA9-CFB1E5797E73}" type="pres">
      <dgm:prSet presAssocID="{CAB23C62-66C4-45EA-82D0-36FB1794355C}" presName="parentTextArrow" presStyleLbl="node1" presStyleIdx="0" presStyleCnt="0"/>
      <dgm:spPr/>
    </dgm:pt>
    <dgm:pt modelId="{91034C5F-231C-41B0-A8F6-CFFF87E486C6}" type="pres">
      <dgm:prSet presAssocID="{CAB23C62-66C4-45EA-82D0-36FB1794355C}" presName="arrow" presStyleLbl="alignNode1" presStyleIdx="4" presStyleCnt="5"/>
      <dgm:spPr/>
    </dgm:pt>
    <dgm:pt modelId="{214C12A4-E64F-468E-8FFD-80A081D70D69}" type="pres">
      <dgm:prSet presAssocID="{CAB23C62-66C4-45EA-82D0-36FB1794355C}" presName="descendantArrow" presStyleLbl="bgAccFollowNode1" presStyleIdx="4" presStyleCnt="5"/>
      <dgm:spPr/>
    </dgm:pt>
  </dgm:ptLst>
  <dgm:cxnLst>
    <dgm:cxn modelId="{7178BE03-665E-46FA-8D87-21A64BF55371}" srcId="{C5652CF8-57B5-420C-9247-48D34C4ACBB3}" destId="{893C4515-D3D7-474B-9EB0-B2528CFE1207}" srcOrd="0" destOrd="0" parTransId="{B5A14265-B602-46C6-A6F2-44F64200871C}" sibTransId="{25753D47-D686-420F-980C-B415C5A40C7A}"/>
    <dgm:cxn modelId="{953D940E-C3F4-43AE-943F-731E720F2555}" type="presOf" srcId="{C5652CF8-57B5-420C-9247-48D34C4ACBB3}" destId="{98EFC371-7221-4F84-8278-CD8D2A6C8F64}" srcOrd="0" destOrd="0" presId="urn:microsoft.com/office/officeart/2016/7/layout/VerticalDownArrowProcess"/>
    <dgm:cxn modelId="{BBF64F1A-CC0B-4CC8-98BF-88FE75D66F93}" srcId="{585F89B6-C531-49FA-9081-8888B83935EB}" destId="{1913A9A0-F3AE-4568-85FC-08217ACA7AF8}" srcOrd="1" destOrd="0" parTransId="{DA050BDD-704D-4419-AE37-12EC71EEEE43}" sibTransId="{C206F235-27E5-41F9-BA62-6B84BCB26522}"/>
    <dgm:cxn modelId="{7C5EF21C-A52C-4684-A9CB-DC94DEF15696}" type="presOf" srcId="{4C32040D-975B-451C-BFA8-2574DA0C71B1}" destId="{02CD7A0B-E579-400F-9F07-8050791304F4}" srcOrd="0" destOrd="3" presId="urn:microsoft.com/office/officeart/2016/7/layout/VerticalDownArrowProcess"/>
    <dgm:cxn modelId="{8E19B31D-BACA-4E9B-9F43-0E18CA44CBCC}" srcId="{1913A9A0-F3AE-4568-85FC-08217ACA7AF8}" destId="{D0099F02-BA9D-44CA-832F-4BE5286C03C3}" srcOrd="0" destOrd="0" parTransId="{91C7C67C-EFEF-4169-964C-B3563CDDAEC6}" sibTransId="{6ED4650C-610E-4063-8D28-3AB10B649906}"/>
    <dgm:cxn modelId="{21D05D25-DED0-4F1A-8B1B-7B61AA9FD4FD}" type="presOf" srcId="{CAB23C62-66C4-45EA-82D0-36FB1794355C}" destId="{91034C5F-231C-41B0-A8F6-CFFF87E486C6}" srcOrd="1" destOrd="0" presId="urn:microsoft.com/office/officeart/2016/7/layout/VerticalDownArrowProcess"/>
    <dgm:cxn modelId="{C1FFB63B-21A9-4DCB-AC83-812AD1EDE519}" type="presOf" srcId="{238E0568-C4D1-4D22-9AA8-468E9CCB4B17}" destId="{214C12A4-E64F-468E-8FFD-80A081D70D69}" srcOrd="0" destOrd="0" presId="urn:microsoft.com/office/officeart/2016/7/layout/VerticalDownArrowProcess"/>
    <dgm:cxn modelId="{FF522C3D-7BB2-48B1-BEC9-E6A43DCD1B89}" srcId="{585F89B6-C531-49FA-9081-8888B83935EB}" destId="{CAB23C62-66C4-45EA-82D0-36FB1794355C}" srcOrd="0" destOrd="0" parTransId="{3485EBC5-5A74-46BE-9ED8-BC88F148E8C8}" sibTransId="{76D39D5F-D1CF-400D-B466-EE42412790F5}"/>
    <dgm:cxn modelId="{4F73205C-DFDC-4ED7-98E3-73029FD0C1DE}" type="presOf" srcId="{CD371A62-BDD1-4911-A6E1-402ACA320707}" destId="{02CD7A0B-E579-400F-9F07-8050791304F4}" srcOrd="0" destOrd="1" presId="urn:microsoft.com/office/officeart/2016/7/layout/VerticalDownArrowProcess"/>
    <dgm:cxn modelId="{55C9EA41-3A59-4760-AE2F-F18151284C33}" type="presOf" srcId="{424D63E4-5455-476B-B0B3-C68366272F5F}" destId="{1E8601E7-2481-4092-80C4-65E35E50A6E3}" srcOrd="0" destOrd="0" presId="urn:microsoft.com/office/officeart/2016/7/layout/VerticalDownArrowProcess"/>
    <dgm:cxn modelId="{5FC75542-24A7-4ADD-AF2F-D3072131AC03}" type="presOf" srcId="{1D55681E-31AE-489A-A423-E1B57A6528FD}" destId="{626E807E-8788-4394-8E20-B0955D5E013D}" srcOrd="0" destOrd="0" presId="urn:microsoft.com/office/officeart/2016/7/layout/VerticalDownArrowProcess"/>
    <dgm:cxn modelId="{DD0C4543-936F-4B1E-8D81-8C6A5BF2FC0D}" srcId="{585F89B6-C531-49FA-9081-8888B83935EB}" destId="{23652B4E-E3B7-4554-9E77-EA00DF0D4E5B}" srcOrd="3" destOrd="0" parTransId="{09DFEA9F-9AAE-4175-A557-28A4D9EC34C4}" sibTransId="{283A8B81-4CA9-40E3-9DDA-54F9A21DB968}"/>
    <dgm:cxn modelId="{71B19C44-6A9D-4BDF-9AAE-7D6AB9CDCB61}" type="presOf" srcId="{1913A9A0-F3AE-4568-85FC-08217ACA7AF8}" destId="{39DB720F-992C-40D0-B0C6-383756D93896}" srcOrd="0" destOrd="0" presId="urn:microsoft.com/office/officeart/2016/7/layout/VerticalDownArrowProcess"/>
    <dgm:cxn modelId="{3F17EA4C-DFC9-48D3-8CC7-4224775EF685}" type="presOf" srcId="{23652B4E-E3B7-4554-9E77-EA00DF0D4E5B}" destId="{5AC6C72D-0989-4E95-A6CB-F47832EDCF87}" srcOrd="0" destOrd="0" presId="urn:microsoft.com/office/officeart/2016/7/layout/VerticalDownArrowProcess"/>
    <dgm:cxn modelId="{917C626F-C700-473F-B980-4F5FA1CF43A0}" type="presOf" srcId="{893C4515-D3D7-474B-9EB0-B2528CFE1207}" destId="{02CD7A0B-E579-400F-9F07-8050791304F4}" srcOrd="0" destOrd="0" presId="urn:microsoft.com/office/officeart/2016/7/layout/VerticalDownArrowProcess"/>
    <dgm:cxn modelId="{80A03C55-0A1A-4965-AC37-0C748F37640F}" srcId="{585F89B6-C531-49FA-9081-8888B83935EB}" destId="{424D63E4-5455-476B-B0B3-C68366272F5F}" srcOrd="2" destOrd="0" parTransId="{DA88BEFE-83A3-4D87-98DD-2E5497D51B81}" sibTransId="{A83DA839-D65E-416D-9868-A5C6579336B6}"/>
    <dgm:cxn modelId="{F320C089-B890-4F65-9072-A2560D3A5AEB}" srcId="{C5652CF8-57B5-420C-9247-48D34C4ACBB3}" destId="{4C32040D-975B-451C-BFA8-2574DA0C71B1}" srcOrd="3" destOrd="0" parTransId="{683C39B1-B9AA-4B1D-8A07-CA85F208D110}" sibTransId="{442F0E62-2F32-4AF6-BDF7-148789942E31}"/>
    <dgm:cxn modelId="{D0A34D8D-C05F-4419-BB3F-DDDB5A194094}" type="presOf" srcId="{D0099F02-BA9D-44CA-832F-4BE5286C03C3}" destId="{1AE6A1F3-CFD0-4537-B3E0-017985F2790B}" srcOrd="0" destOrd="0" presId="urn:microsoft.com/office/officeart/2016/7/layout/VerticalDownArrowProcess"/>
    <dgm:cxn modelId="{DF398C8E-0B34-494F-995B-7BAEA8F73705}" type="presOf" srcId="{3CE81075-19F1-43A9-ACF6-88B5278E40DB}" destId="{02CD7A0B-E579-400F-9F07-8050791304F4}" srcOrd="0" destOrd="2" presId="urn:microsoft.com/office/officeart/2016/7/layout/VerticalDownArrowProcess"/>
    <dgm:cxn modelId="{67B04395-76F5-45A0-9699-89788C32C6FE}" type="presOf" srcId="{23652B4E-E3B7-4554-9E77-EA00DF0D4E5B}" destId="{0D20D0AF-956A-4E26-9D3B-85EA670A056C}" srcOrd="1" destOrd="0" presId="urn:microsoft.com/office/officeart/2016/7/layout/VerticalDownArrowProcess"/>
    <dgm:cxn modelId="{5E0E71A6-1ACC-48C4-AD52-FFB5A7A82D06}" srcId="{C5652CF8-57B5-420C-9247-48D34C4ACBB3}" destId="{CD371A62-BDD1-4911-A6E1-402ACA320707}" srcOrd="1" destOrd="0" parTransId="{07ED54EF-F18D-4F38-AA10-7574499EECDF}" sibTransId="{1FF70344-8BFC-4828-99AC-F769B5B01FAC}"/>
    <dgm:cxn modelId="{5B7F3FA8-8203-4448-A2D8-4930EBDE9823}" type="presOf" srcId="{424D63E4-5455-476B-B0B3-C68366272F5F}" destId="{B82A1ED4-4926-4314-8783-7D6AA990B62C}" srcOrd="1" destOrd="0" presId="urn:microsoft.com/office/officeart/2016/7/layout/VerticalDownArrowProcess"/>
    <dgm:cxn modelId="{C9E0A8AD-65E6-42D4-AFCD-BACBC90DA101}" type="presOf" srcId="{CB06AA54-FDD1-412A-ABA0-610AE29D125C}" destId="{8FD24035-6ECA-4404-BF5B-537782521783}" srcOrd="0" destOrd="0" presId="urn:microsoft.com/office/officeart/2016/7/layout/VerticalDownArrowProcess"/>
    <dgm:cxn modelId="{F40253C9-9AFA-4062-BCC3-60B5768681B5}" srcId="{23652B4E-E3B7-4554-9E77-EA00DF0D4E5B}" destId="{1D55681E-31AE-489A-A423-E1B57A6528FD}" srcOrd="0" destOrd="0" parTransId="{01ED3646-2CBE-437C-89C3-C9D1B199E1F9}" sibTransId="{57D2A3B9-4540-4902-A2E9-AD289CE6DFD7}"/>
    <dgm:cxn modelId="{102181D1-AE35-4EA9-9B58-8511B1AEED07}" srcId="{585F89B6-C531-49FA-9081-8888B83935EB}" destId="{C5652CF8-57B5-420C-9247-48D34C4ACBB3}" srcOrd="4" destOrd="0" parTransId="{A1604B5C-51B1-409B-BC21-9274DC339C0C}" sibTransId="{42CD4067-42A4-43CB-8269-4DCEB8271AC5}"/>
    <dgm:cxn modelId="{C82106DC-A6C4-4776-9783-EE38AFD05C5D}" srcId="{424D63E4-5455-476B-B0B3-C68366272F5F}" destId="{CB06AA54-FDD1-412A-ABA0-610AE29D125C}" srcOrd="0" destOrd="0" parTransId="{33B84825-21BC-444A-B2E2-346B13216DA0}" sibTransId="{4AE7DBE4-7646-4E7B-A382-384624CAED6D}"/>
    <dgm:cxn modelId="{B34263DD-980D-4FA4-BA2F-78E42DA7603D}" srcId="{CAB23C62-66C4-45EA-82D0-36FB1794355C}" destId="{238E0568-C4D1-4D22-9AA8-468E9CCB4B17}" srcOrd="0" destOrd="0" parTransId="{B0C3F7BE-26CE-4DAD-9ABC-17FF4D31765D}" sibTransId="{FEE7F587-0EFA-468D-A290-58955A60CC8D}"/>
    <dgm:cxn modelId="{14BC02E9-BAAE-49E8-BCFF-88E7CE59A987}" type="presOf" srcId="{585F89B6-C531-49FA-9081-8888B83935EB}" destId="{2371B1FD-593D-4FE4-BBE4-453EE5650D3D}" srcOrd="0" destOrd="0" presId="urn:microsoft.com/office/officeart/2016/7/layout/VerticalDownArrowProcess"/>
    <dgm:cxn modelId="{0234D0F2-3C6F-43E3-87BA-70427B76B5B8}" srcId="{C5652CF8-57B5-420C-9247-48D34C4ACBB3}" destId="{3CE81075-19F1-43A9-ACF6-88B5278E40DB}" srcOrd="2" destOrd="0" parTransId="{84F4D19E-C711-4387-BD6F-26541C994E41}" sibTransId="{7AC77F2F-0BBD-42B2-BC6C-5D727C33E9A6}"/>
    <dgm:cxn modelId="{8B7611FB-A320-4639-8AC6-CC97DBBDC9B1}" type="presOf" srcId="{1913A9A0-F3AE-4568-85FC-08217ACA7AF8}" destId="{A6CCD316-43D1-4E8D-A292-E8D80665A4AD}" srcOrd="1" destOrd="0" presId="urn:microsoft.com/office/officeart/2016/7/layout/VerticalDownArrowProcess"/>
    <dgm:cxn modelId="{6773BCFF-7415-4033-B02C-1184F5F6F71B}" type="presOf" srcId="{CAB23C62-66C4-45EA-82D0-36FB1794355C}" destId="{143F4439-D793-4CA6-8DA9-CFB1E5797E73}" srcOrd="0" destOrd="0" presId="urn:microsoft.com/office/officeart/2016/7/layout/VerticalDownArrowProcess"/>
    <dgm:cxn modelId="{C6E00D14-F749-424A-970D-B60A854B4A82}" type="presParOf" srcId="{2371B1FD-593D-4FE4-BBE4-453EE5650D3D}" destId="{A2BB5901-2895-4109-A6BF-9BCF663A02E9}" srcOrd="0" destOrd="0" presId="urn:microsoft.com/office/officeart/2016/7/layout/VerticalDownArrowProcess"/>
    <dgm:cxn modelId="{D65572CE-0988-492E-A6A0-86A93AFDE199}" type="presParOf" srcId="{A2BB5901-2895-4109-A6BF-9BCF663A02E9}" destId="{98EFC371-7221-4F84-8278-CD8D2A6C8F64}" srcOrd="0" destOrd="0" presId="urn:microsoft.com/office/officeart/2016/7/layout/VerticalDownArrowProcess"/>
    <dgm:cxn modelId="{C8F34D29-D9D1-4B67-8C38-C674970C5F5E}" type="presParOf" srcId="{A2BB5901-2895-4109-A6BF-9BCF663A02E9}" destId="{02CD7A0B-E579-400F-9F07-8050791304F4}" srcOrd="1" destOrd="0" presId="urn:microsoft.com/office/officeart/2016/7/layout/VerticalDownArrowProcess"/>
    <dgm:cxn modelId="{3E4E88DF-15C8-4B2F-A967-5C029550CA0D}" type="presParOf" srcId="{2371B1FD-593D-4FE4-BBE4-453EE5650D3D}" destId="{8A23F70A-AB8D-4C1C-B8C5-24778E5B6300}" srcOrd="1" destOrd="0" presId="urn:microsoft.com/office/officeart/2016/7/layout/VerticalDownArrowProcess"/>
    <dgm:cxn modelId="{038E1DDF-BFE6-4082-A3C5-045EAF19ACAE}" type="presParOf" srcId="{2371B1FD-593D-4FE4-BBE4-453EE5650D3D}" destId="{CB49D48E-C833-4510-9130-DFC0E7398DF5}" srcOrd="2" destOrd="0" presId="urn:microsoft.com/office/officeart/2016/7/layout/VerticalDownArrowProcess"/>
    <dgm:cxn modelId="{121E42BC-1B4A-4632-86BF-CA8B1E362B16}" type="presParOf" srcId="{CB49D48E-C833-4510-9130-DFC0E7398DF5}" destId="{5AC6C72D-0989-4E95-A6CB-F47832EDCF87}" srcOrd="0" destOrd="0" presId="urn:microsoft.com/office/officeart/2016/7/layout/VerticalDownArrowProcess"/>
    <dgm:cxn modelId="{E9F63CE3-F5B1-4C84-B070-2BB4365798A0}" type="presParOf" srcId="{CB49D48E-C833-4510-9130-DFC0E7398DF5}" destId="{0D20D0AF-956A-4E26-9D3B-85EA670A056C}" srcOrd="1" destOrd="0" presId="urn:microsoft.com/office/officeart/2016/7/layout/VerticalDownArrowProcess"/>
    <dgm:cxn modelId="{093E2B00-98F2-40E9-A7CC-EAC80C03A1DE}" type="presParOf" srcId="{CB49D48E-C833-4510-9130-DFC0E7398DF5}" destId="{626E807E-8788-4394-8E20-B0955D5E013D}" srcOrd="2" destOrd="0" presId="urn:microsoft.com/office/officeart/2016/7/layout/VerticalDownArrowProcess"/>
    <dgm:cxn modelId="{4EBA52E4-A146-4CC3-B093-C95219D94E0A}" type="presParOf" srcId="{2371B1FD-593D-4FE4-BBE4-453EE5650D3D}" destId="{10F6047E-9C3A-4982-9DCA-981991D51571}" srcOrd="3" destOrd="0" presId="urn:microsoft.com/office/officeart/2016/7/layout/VerticalDownArrowProcess"/>
    <dgm:cxn modelId="{336D15C7-2660-49C5-8924-5FAE0019B102}" type="presParOf" srcId="{2371B1FD-593D-4FE4-BBE4-453EE5650D3D}" destId="{A697D391-E8FB-474E-8443-3C99A1D2ABDB}" srcOrd="4" destOrd="0" presId="urn:microsoft.com/office/officeart/2016/7/layout/VerticalDownArrowProcess"/>
    <dgm:cxn modelId="{1CF5644A-B025-4352-9B04-0D70D6943BB8}" type="presParOf" srcId="{A697D391-E8FB-474E-8443-3C99A1D2ABDB}" destId="{1E8601E7-2481-4092-80C4-65E35E50A6E3}" srcOrd="0" destOrd="0" presId="urn:microsoft.com/office/officeart/2016/7/layout/VerticalDownArrowProcess"/>
    <dgm:cxn modelId="{77A3CC4C-331E-40ED-9F7A-67C78197965E}" type="presParOf" srcId="{A697D391-E8FB-474E-8443-3C99A1D2ABDB}" destId="{B82A1ED4-4926-4314-8783-7D6AA990B62C}" srcOrd="1" destOrd="0" presId="urn:microsoft.com/office/officeart/2016/7/layout/VerticalDownArrowProcess"/>
    <dgm:cxn modelId="{A289195F-F8CD-474E-8C8D-F25798D0439B}" type="presParOf" srcId="{A697D391-E8FB-474E-8443-3C99A1D2ABDB}" destId="{8FD24035-6ECA-4404-BF5B-537782521783}" srcOrd="2" destOrd="0" presId="urn:microsoft.com/office/officeart/2016/7/layout/VerticalDownArrowProcess"/>
    <dgm:cxn modelId="{C3503881-3384-4AD9-97DE-0403A294E44E}" type="presParOf" srcId="{2371B1FD-593D-4FE4-BBE4-453EE5650D3D}" destId="{9C40223D-CF38-4070-89D6-DA59AA9F56E3}" srcOrd="5" destOrd="0" presId="urn:microsoft.com/office/officeart/2016/7/layout/VerticalDownArrowProcess"/>
    <dgm:cxn modelId="{E1D3402C-C883-4F30-B8BB-81D5E08C1EFB}" type="presParOf" srcId="{2371B1FD-593D-4FE4-BBE4-453EE5650D3D}" destId="{90DF3C55-F872-4441-AEFF-8872A8732289}" srcOrd="6" destOrd="0" presId="urn:microsoft.com/office/officeart/2016/7/layout/VerticalDownArrowProcess"/>
    <dgm:cxn modelId="{6187DB17-0D55-4469-A5E9-57516811C75B}" type="presParOf" srcId="{90DF3C55-F872-4441-AEFF-8872A8732289}" destId="{39DB720F-992C-40D0-B0C6-383756D93896}" srcOrd="0" destOrd="0" presId="urn:microsoft.com/office/officeart/2016/7/layout/VerticalDownArrowProcess"/>
    <dgm:cxn modelId="{3FD6EB9C-1C87-4EED-A535-E1E23721ABD1}" type="presParOf" srcId="{90DF3C55-F872-4441-AEFF-8872A8732289}" destId="{A6CCD316-43D1-4E8D-A292-E8D80665A4AD}" srcOrd="1" destOrd="0" presId="urn:microsoft.com/office/officeart/2016/7/layout/VerticalDownArrowProcess"/>
    <dgm:cxn modelId="{54AE1347-A86F-4951-8035-095646BAF1EE}" type="presParOf" srcId="{90DF3C55-F872-4441-AEFF-8872A8732289}" destId="{1AE6A1F3-CFD0-4537-B3E0-017985F2790B}" srcOrd="2" destOrd="0" presId="urn:microsoft.com/office/officeart/2016/7/layout/VerticalDownArrowProcess"/>
    <dgm:cxn modelId="{6565C7B0-4EDC-45DD-AF96-C84404739C4A}" type="presParOf" srcId="{2371B1FD-593D-4FE4-BBE4-453EE5650D3D}" destId="{6D836DE6-B943-48C7-A4B0-6282186D0205}" srcOrd="7" destOrd="0" presId="urn:microsoft.com/office/officeart/2016/7/layout/VerticalDownArrowProcess"/>
    <dgm:cxn modelId="{F865AD3F-71C0-4037-A150-DC323512A93C}" type="presParOf" srcId="{2371B1FD-593D-4FE4-BBE4-453EE5650D3D}" destId="{EE6D01BA-985A-42EB-AAB2-351605850987}" srcOrd="8" destOrd="0" presId="urn:microsoft.com/office/officeart/2016/7/layout/VerticalDownArrowProcess"/>
    <dgm:cxn modelId="{EA085046-07C5-4566-B520-2A62B069D87B}" type="presParOf" srcId="{EE6D01BA-985A-42EB-AAB2-351605850987}" destId="{143F4439-D793-4CA6-8DA9-CFB1E5797E73}" srcOrd="0" destOrd="0" presId="urn:microsoft.com/office/officeart/2016/7/layout/VerticalDownArrowProcess"/>
    <dgm:cxn modelId="{8F82C0F9-986A-4020-AA54-AB683BEEB0CD}" type="presParOf" srcId="{EE6D01BA-985A-42EB-AAB2-351605850987}" destId="{91034C5F-231C-41B0-A8F6-CFFF87E486C6}" srcOrd="1" destOrd="0" presId="urn:microsoft.com/office/officeart/2016/7/layout/VerticalDownArrowProcess"/>
    <dgm:cxn modelId="{E81121B3-3EC9-4E56-9025-E2F76D0E80F3}" type="presParOf" srcId="{EE6D01BA-985A-42EB-AAB2-351605850987}" destId="{214C12A4-E64F-468E-8FFD-80A081D70D69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EFC371-7221-4F84-8278-CD8D2A6C8F64}">
      <dsp:nvSpPr>
        <dsp:cNvPr id="0" name=""/>
        <dsp:cNvSpPr/>
      </dsp:nvSpPr>
      <dsp:spPr>
        <a:xfrm>
          <a:off x="0" y="2731961"/>
          <a:ext cx="1195614" cy="44820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032" tIns="106680" rIns="85032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Swing back</a:t>
          </a:r>
        </a:p>
      </dsp:txBody>
      <dsp:txXfrm>
        <a:off x="0" y="2731961"/>
        <a:ext cx="1195614" cy="448201"/>
      </dsp:txXfrm>
    </dsp:sp>
    <dsp:sp modelId="{02CD7A0B-E579-400F-9F07-8050791304F4}">
      <dsp:nvSpPr>
        <dsp:cNvPr id="0" name=""/>
        <dsp:cNvSpPr/>
      </dsp:nvSpPr>
      <dsp:spPr>
        <a:xfrm>
          <a:off x="1195614" y="2731961"/>
          <a:ext cx="3586843" cy="448201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758" tIns="139700" rIns="72758" bIns="139700" numCol="1" spcCol="1270" anchor="ctr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>
            <a:latin typeface="Calibri Light" panose="020F0302020204030204"/>
          </a:endParaRP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Gently swing back and forth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alibri Light" panose="020F0302020204030204"/>
            </a:rPr>
            <a:t>''STOP''</a:t>
          </a:r>
          <a:endParaRPr lang="en-US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>
            <a:latin typeface="Calibri Light" panose="020F0302020204030204"/>
          </a:endParaRPr>
        </a:p>
      </dsp:txBody>
      <dsp:txXfrm>
        <a:off x="1195614" y="2731961"/>
        <a:ext cx="3586843" cy="448201"/>
      </dsp:txXfrm>
    </dsp:sp>
    <dsp:sp modelId="{0D20D0AF-956A-4E26-9D3B-85EA670A056C}">
      <dsp:nvSpPr>
        <dsp:cNvPr id="0" name=""/>
        <dsp:cNvSpPr/>
      </dsp:nvSpPr>
      <dsp:spPr>
        <a:xfrm rot="10800000">
          <a:off x="0" y="2049351"/>
          <a:ext cx="1195614" cy="689333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accent5">
              <a:hueOff val="-1689636"/>
              <a:satOff val="-4355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032" tIns="106680" rIns="85032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Say</a:t>
          </a:r>
        </a:p>
      </dsp:txBody>
      <dsp:txXfrm rot="-10800000">
        <a:off x="0" y="2049351"/>
        <a:ext cx="1195614" cy="448066"/>
      </dsp:txXfrm>
    </dsp:sp>
    <dsp:sp modelId="{626E807E-8788-4394-8E20-B0955D5E013D}">
      <dsp:nvSpPr>
        <dsp:cNvPr id="0" name=""/>
        <dsp:cNvSpPr/>
      </dsp:nvSpPr>
      <dsp:spPr>
        <a:xfrm>
          <a:off x="1195614" y="2049351"/>
          <a:ext cx="3586843" cy="448066"/>
        </a:xfrm>
        <a:prstGeom prst="rect">
          <a:avLst/>
        </a:prstGeom>
        <a:solidFill>
          <a:schemeClr val="accent5">
            <a:tint val="40000"/>
            <a:alpha val="90000"/>
            <a:hueOff val="-1684941"/>
            <a:satOff val="-5708"/>
            <a:lumOff val="-732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1684941"/>
              <a:satOff val="-5708"/>
              <a:lumOff val="-73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758" tIns="139700" rIns="72758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Say ''ready, set, go''</a:t>
          </a:r>
        </a:p>
      </dsp:txBody>
      <dsp:txXfrm>
        <a:off x="1195614" y="2049351"/>
        <a:ext cx="3586843" cy="448066"/>
      </dsp:txXfrm>
    </dsp:sp>
    <dsp:sp modelId="{B82A1ED4-4926-4314-8783-7D6AA990B62C}">
      <dsp:nvSpPr>
        <dsp:cNvPr id="0" name=""/>
        <dsp:cNvSpPr/>
      </dsp:nvSpPr>
      <dsp:spPr>
        <a:xfrm rot="10800000">
          <a:off x="0" y="1366741"/>
          <a:ext cx="1195614" cy="689333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032" tIns="106680" rIns="85032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Pick</a:t>
          </a:r>
        </a:p>
      </dsp:txBody>
      <dsp:txXfrm rot="-10800000">
        <a:off x="0" y="1366741"/>
        <a:ext cx="1195614" cy="448066"/>
      </dsp:txXfrm>
    </dsp:sp>
    <dsp:sp modelId="{8FD24035-6ECA-4404-BF5B-537782521783}">
      <dsp:nvSpPr>
        <dsp:cNvPr id="0" name=""/>
        <dsp:cNvSpPr/>
      </dsp:nvSpPr>
      <dsp:spPr>
        <a:xfrm>
          <a:off x="1195614" y="1366741"/>
          <a:ext cx="3586843" cy="448066"/>
        </a:xfrm>
        <a:prstGeom prst="rect">
          <a:avLst/>
        </a:prstGeom>
        <a:solidFill>
          <a:schemeClr val="accent5">
            <a:tint val="40000"/>
            <a:alpha val="90000"/>
            <a:hueOff val="-3369881"/>
            <a:satOff val="-11416"/>
            <a:lumOff val="-1464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3369881"/>
              <a:satOff val="-11416"/>
              <a:lumOff val="-14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758" tIns="139700" rIns="72758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Pick uo all 4 corners</a:t>
          </a:r>
        </a:p>
      </dsp:txBody>
      <dsp:txXfrm>
        <a:off x="1195614" y="1366741"/>
        <a:ext cx="3586843" cy="448066"/>
      </dsp:txXfrm>
    </dsp:sp>
    <dsp:sp modelId="{A6CCD316-43D1-4E8D-A292-E8D80665A4AD}">
      <dsp:nvSpPr>
        <dsp:cNvPr id="0" name=""/>
        <dsp:cNvSpPr/>
      </dsp:nvSpPr>
      <dsp:spPr>
        <a:xfrm rot="10800000">
          <a:off x="0" y="684131"/>
          <a:ext cx="1195614" cy="689333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accent5">
              <a:hueOff val="-5068907"/>
              <a:satOff val="-13064"/>
              <a:lumOff val="-882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032" tIns="106680" rIns="85032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Lay</a:t>
          </a:r>
        </a:p>
      </dsp:txBody>
      <dsp:txXfrm rot="-10800000">
        <a:off x="0" y="684131"/>
        <a:ext cx="1195614" cy="448066"/>
      </dsp:txXfrm>
    </dsp:sp>
    <dsp:sp modelId="{1AE6A1F3-CFD0-4537-B3E0-017985F2790B}">
      <dsp:nvSpPr>
        <dsp:cNvPr id="0" name=""/>
        <dsp:cNvSpPr/>
      </dsp:nvSpPr>
      <dsp:spPr>
        <a:xfrm>
          <a:off x="1195614" y="684131"/>
          <a:ext cx="3586843" cy="448066"/>
        </a:xfrm>
        <a:prstGeom prst="rect">
          <a:avLst/>
        </a:prstGeom>
        <a:solidFill>
          <a:schemeClr val="accent5">
            <a:tint val="40000"/>
            <a:alpha val="90000"/>
            <a:hueOff val="-5054821"/>
            <a:satOff val="-17124"/>
            <a:lumOff val="-219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5054821"/>
              <a:satOff val="-17124"/>
              <a:lumOff val="-2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758" tIns="139700" rIns="72758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Lay toddler in the middle</a:t>
          </a:r>
        </a:p>
      </dsp:txBody>
      <dsp:txXfrm>
        <a:off x="1195614" y="684131"/>
        <a:ext cx="3586843" cy="448066"/>
      </dsp:txXfrm>
    </dsp:sp>
    <dsp:sp modelId="{91034C5F-231C-41B0-A8F6-CFFF87E486C6}">
      <dsp:nvSpPr>
        <dsp:cNvPr id="0" name=""/>
        <dsp:cNvSpPr/>
      </dsp:nvSpPr>
      <dsp:spPr>
        <a:xfrm rot="10800000">
          <a:off x="0" y="1520"/>
          <a:ext cx="1195614" cy="689333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032" tIns="106680" rIns="85032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Place</a:t>
          </a:r>
        </a:p>
      </dsp:txBody>
      <dsp:txXfrm rot="-10800000">
        <a:off x="0" y="1520"/>
        <a:ext cx="1195614" cy="448066"/>
      </dsp:txXfrm>
    </dsp:sp>
    <dsp:sp modelId="{214C12A4-E64F-468E-8FFD-80A081D70D69}">
      <dsp:nvSpPr>
        <dsp:cNvPr id="0" name=""/>
        <dsp:cNvSpPr/>
      </dsp:nvSpPr>
      <dsp:spPr>
        <a:xfrm>
          <a:off x="1195614" y="1520"/>
          <a:ext cx="3586843" cy="448066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758" tIns="139700" rIns="72758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Place a blanket on the floor</a:t>
          </a:r>
        </a:p>
      </dsp:txBody>
      <dsp:txXfrm>
        <a:off x="1195614" y="1520"/>
        <a:ext cx="3586843" cy="4480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04979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5703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23123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05238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838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53163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10/27/2021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7264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5815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48370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2134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3627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02133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5" r:id="rId1"/>
    <p:sldLayoutId id="2147484046" r:id="rId2"/>
    <p:sldLayoutId id="2147484047" r:id="rId3"/>
    <p:sldLayoutId id="2147484048" r:id="rId4"/>
    <p:sldLayoutId id="2147484049" r:id="rId5"/>
    <p:sldLayoutId id="2147484050" r:id="rId6"/>
    <p:sldLayoutId id="2147484051" r:id="rId7"/>
    <p:sldLayoutId id="2147484052" r:id="rId8"/>
    <p:sldLayoutId id="2147484053" r:id="rId9"/>
    <p:sldLayoutId id="2147484054" r:id="rId10"/>
    <p:sldLayoutId id="214748405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oy plastic numbers">
            <a:extLst>
              <a:ext uri="{FF2B5EF4-FFF2-40B4-BE49-F238E27FC236}">
                <a16:creationId xmlns:a16="http://schemas.microsoft.com/office/drawing/2014/main" id="{808BFC00-ADDF-4B4B-8164-9649467BF3B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8542" r="-2" b="706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446E31A3-A830-46D1-A0BC-5709A9345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  <a:cs typeface="Calibri Light"/>
              </a:rPr>
              <a:t>"A Child's Experience Between The Ages Of 0-5 years Can Affect The rest Of Their Lives"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8A5FEB3-DA42-4FB2-BB6E-97F8D5980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379" y="1065862"/>
            <a:ext cx="5744685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>
                <a:solidFill>
                  <a:srgbClr val="FFFFFF"/>
                </a:solidFill>
                <a:cs typeface="Calibri"/>
              </a:rPr>
              <a:t>  Nisha Sharma</a:t>
            </a:r>
          </a:p>
          <a:p>
            <a:pPr marL="0" indent="0">
              <a:buNone/>
            </a:pPr>
            <a:r>
              <a:rPr lang="en-US" sz="2000">
                <a:solidFill>
                  <a:srgbClr val="FFFFFF"/>
                </a:solidFill>
                <a:cs typeface="Calibri"/>
              </a:rPr>
              <a:t>  2018069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06063-5810-4DBF-89BB-8E6C35055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en-US">
                <a:cs typeface="Calibri Light"/>
              </a:rPr>
              <a:t>Introduction: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F441C-9BD6-4111-92D4-532C49980D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93" y="1712119"/>
            <a:ext cx="5315243" cy="484507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400">
                <a:cs typeface="Calibri" panose="020F0502020204030204"/>
              </a:rPr>
              <a:t>This presentation will highlight how significantly important a child's development is in the first 5 years of their lives. The aim is to develop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>
                <a:ea typeface="+mn-lt"/>
                <a:cs typeface="+mn-lt"/>
              </a:rPr>
              <a:t>awareness of the psychological factors that govern human behavior from birth to 5 years, </a:t>
            </a:r>
            <a:r>
              <a:rPr lang="en-US" sz="2400" err="1">
                <a:ea typeface="+mn-lt"/>
                <a:cs typeface="+mn-lt"/>
              </a:rPr>
              <a:t>i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>
                <a:ea typeface="+mn-lt"/>
                <a:cs typeface="+mn-lt"/>
              </a:rPr>
              <a:t>will be relating to Sigmund Freud from a psychodynamic perspective &amp; Bandura from a Social Learning perspective as well as how they both express how behavior influences a child's future and who they become.</a:t>
            </a:r>
            <a:r>
              <a:rPr lang="en-US" sz="2400" dirty="0">
                <a:cs typeface="Calibri" panose="020F0502020204030204"/>
              </a:rPr>
              <a:t>  </a:t>
            </a:r>
          </a:p>
          <a:p>
            <a:pPr marL="0" indent="0">
              <a:buNone/>
            </a:pPr>
            <a:r>
              <a:rPr lang="en-US" sz="2400">
                <a:ea typeface="+mn-lt"/>
                <a:cs typeface="+mn-lt"/>
              </a:rPr>
              <a:t>(2021)</a:t>
            </a:r>
            <a:endParaRPr lang="en-US" sz="2400">
              <a:cs typeface="Calibri"/>
            </a:endParaRPr>
          </a:p>
          <a:p>
            <a:pPr marL="0" indent="0">
              <a:buNone/>
            </a:pPr>
            <a:endParaRPr lang="en-US" sz="2400" dirty="0">
              <a:cs typeface="Calibri" panose="020F0502020204030204"/>
            </a:endParaRPr>
          </a:p>
          <a:p>
            <a:pPr marL="0" indent="0">
              <a:buNone/>
            </a:pPr>
            <a:endParaRPr lang="en-US" sz="2400" dirty="0">
              <a:cs typeface="Calibri" panose="020F0502020204030204"/>
            </a:endParaRPr>
          </a:p>
        </p:txBody>
      </p:sp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E806190D-7A0B-438E-B4A9-E4AFA75E37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9480" y="807593"/>
            <a:ext cx="4912095" cy="5406255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1098955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D6141-80F5-4E3F-84AE-846C328F6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sz="4100">
                <a:cs typeface="Calibri Light"/>
              </a:rPr>
              <a:t>Freud Psychodynamic Approach</a:t>
            </a:r>
            <a:endParaRPr lang="en-US" sz="4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944450-AE69-4AD3-AD40-378BBB48A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According to Sigmund Freud born in 1856, children go through a number of libido stages as they develop through their lifespan and each stage needed to be completed in order to be psychologically healthy. The energy is concentrated on a different parts of the body and believed children learn through affection. </a:t>
            </a:r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(2021) </a:t>
            </a:r>
            <a:endParaRPr lang="en-US"/>
          </a:p>
        </p:txBody>
      </p:sp>
      <p:pic>
        <p:nvPicPr>
          <p:cNvPr id="19" name="Picture 19">
            <a:extLst>
              <a:ext uri="{FF2B5EF4-FFF2-40B4-BE49-F238E27FC236}">
                <a16:creationId xmlns:a16="http://schemas.microsoft.com/office/drawing/2014/main" id="{AB30BE22-4EC0-4310-AEC6-1CDA2D576D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15" r="7850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8184858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9CE97-6E0F-4E8F-8054-534232B20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  <a:cs typeface="Calibri Light"/>
              </a:rPr>
              <a:t>Theories Relating To Child Development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39561B-0015-4A96-A67B-3EFAEA1AC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7439" y="423260"/>
            <a:ext cx="4862447" cy="25932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dirty="0">
                <a:ea typeface="+mn-lt"/>
                <a:cs typeface="+mn-lt"/>
              </a:rPr>
              <a:t>There have been debates over the years over whether we are born with intuition or acquire everything we need to know from our big people and their environment.</a:t>
            </a:r>
            <a:endParaRPr lang="en-US" sz="2400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5FC541-2E29-4892-90AD-914ACD8377FD}"/>
              </a:ext>
            </a:extLst>
          </p:cNvPr>
          <p:cNvSpPr txBox="1"/>
          <p:nvPr/>
        </p:nvSpPr>
        <p:spPr>
          <a:xfrm>
            <a:off x="6462714" y="2807493"/>
            <a:ext cx="5112541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cs typeface="Calibri"/>
              </a:rPr>
              <a:t>Freud's theory covers the 5 stages which children learn how to satisfy </a:t>
            </a:r>
            <a:r>
              <a:rPr lang="en-US" sz="2400">
                <a:cs typeface="Calibri"/>
              </a:rPr>
              <a:t>their needs. </a:t>
            </a:r>
            <a:r>
              <a:rPr lang="en-US" sz="2400">
                <a:ea typeface="+mn-lt"/>
                <a:cs typeface="+mn-lt"/>
              </a:rPr>
              <a:t>Each developmental </a:t>
            </a:r>
            <a:r>
              <a:rPr lang="en-US" sz="2400" dirty="0">
                <a:ea typeface="+mn-lt"/>
                <a:cs typeface="+mn-lt"/>
              </a:rPr>
              <a:t>stage affects a child's libido. When there is a hiccup in the process, it can lead to problematic situations. </a:t>
            </a:r>
          </a:p>
          <a:p>
            <a:r>
              <a:rPr lang="en-US" sz="2400">
                <a:ea typeface="+mn-lt"/>
                <a:cs typeface="+mn-lt"/>
              </a:rPr>
              <a:t>(Elkatawneh, 2013) (2021)</a:t>
            </a:r>
            <a:endParaRPr lang="en-US"/>
          </a:p>
        </p:txBody>
      </p:sp>
      <p:pic>
        <p:nvPicPr>
          <p:cNvPr id="17" name="Picture 18">
            <a:extLst>
              <a:ext uri="{FF2B5EF4-FFF2-40B4-BE49-F238E27FC236}">
                <a16:creationId xmlns:a16="http://schemas.microsoft.com/office/drawing/2014/main" id="{CAB1D292-133C-434F-A737-8C6F3E76D5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589" y="531020"/>
            <a:ext cx="5743573" cy="5867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3388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014EF-E646-4D69-9196-9BDF02D2B1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Albert Banduras Theory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EA08C7-49E0-4F33-9073-E0CA6D392EB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41E6A2B-7589-48BA-8EDF-A6FED161B19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Albert Bandura (1925-)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Proposed children also learn through social learning, imitating </a:t>
            </a:r>
            <a:r>
              <a:rPr lang="en-US">
                <a:cs typeface="Calibri"/>
              </a:rPr>
              <a:t>and observing others in their environment.</a:t>
            </a:r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Learning, according to Bandura, occurs when there is observation rather than reinforcement.</a:t>
            </a:r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(2021) (MacBlain, n.d.)</a:t>
            </a:r>
          </a:p>
        </p:txBody>
      </p:sp>
      <p:pic>
        <p:nvPicPr>
          <p:cNvPr id="11" name="Picture 11">
            <a:extLst>
              <a:ext uri="{FF2B5EF4-FFF2-40B4-BE49-F238E27FC236}">
                <a16:creationId xmlns:a16="http://schemas.microsoft.com/office/drawing/2014/main" id="{FDB6868B-FD92-4668-991F-A717862003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276" y="1691241"/>
            <a:ext cx="4814885" cy="3987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5290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10B4D-933D-47F8-883D-CCCE0B903E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Social Cognitive Theory</a:t>
            </a:r>
            <a:endParaRPr lang="en-US"/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0F20A51F-6583-48FA-8E5F-AC5668AD3DE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821498"/>
            <a:ext cx="5181600" cy="4347685"/>
          </a:xfr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C462C5-0F85-4FFF-A7ED-47C9A1D219C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Originally called ''Social Learning Theory''</a:t>
            </a:r>
          </a:p>
          <a:p>
            <a:r>
              <a:rPr lang="en-US">
                <a:cs typeface="Calibri"/>
              </a:rPr>
              <a:t>Bandura changed the name in the 1960's to ''Social Cognitive Theory''</a:t>
            </a:r>
          </a:p>
          <a:p>
            <a:r>
              <a:rPr lang="en-US">
                <a:ea typeface="+mn-lt"/>
                <a:cs typeface="+mn-lt"/>
              </a:rPr>
              <a:t>Children internalise new behavioural patterns as a result of this process.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  </a:t>
            </a:r>
            <a:r>
              <a:rPr lang="en-US">
                <a:ea typeface="+mn-lt"/>
                <a:cs typeface="+mn-lt"/>
              </a:rPr>
              <a:t>(2021) (Upton and Upton, 2012)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4879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>
            <a:extLst>
              <a:ext uri="{FF2B5EF4-FFF2-40B4-BE49-F238E27FC236}">
                <a16:creationId xmlns:a16="http://schemas.microsoft.com/office/drawing/2014/main" id="{FF9B822F-893E-44C8-963C-64F50ACE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898584-ECB4-4C3C-886A-AE0F8EB5D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  <a:cs typeface="Calibri Light"/>
              </a:rPr>
              <a:t>Brain Development Birth – 5 years</a:t>
            </a:r>
            <a:endParaRPr lang="en-US">
              <a:solidFill>
                <a:schemeClr val="bg1"/>
              </a:solidFill>
            </a:endParaRP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1E2F12E1-59F5-4DB8-ADB1-3CF9A9EF96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32" r="1" b="1"/>
          <a:stretch/>
        </p:blipFill>
        <p:spPr>
          <a:xfrm>
            <a:off x="841248" y="2516777"/>
            <a:ext cx="6236208" cy="366018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7E6FEA-92F4-43F9-8EF1-AD07F4EA7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848" y="2516777"/>
            <a:ext cx="3803904" cy="3660185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0" indent="0">
              <a:buNone/>
            </a:pPr>
            <a:endParaRPr lang="en-US" sz="1700" dirty="0">
              <a:cs typeface="Calibri"/>
            </a:endParaRPr>
          </a:p>
          <a:p>
            <a:pPr marL="0" indent="0">
              <a:buNone/>
            </a:pPr>
            <a:r>
              <a:rPr lang="en-US" sz="1700" dirty="0">
                <a:cs typeface="Calibri"/>
              </a:rPr>
              <a:t> </a:t>
            </a:r>
            <a:r>
              <a:rPr lang="en-US" sz="2000">
                <a:cs typeface="Calibri"/>
              </a:rPr>
              <a:t>A childs brain doesn’t fully develop until a lot later in life hence why children struggle to express their emotions.</a:t>
            </a:r>
            <a:endParaRPr lang="en-US" sz="2000" dirty="0">
              <a:cs typeface="Calibri"/>
            </a:endParaRPr>
          </a:p>
          <a:p>
            <a:pPr marL="0" indent="0">
              <a:buNone/>
            </a:pPr>
            <a:r>
              <a:rPr lang="en-US" sz="2000" b="1">
                <a:cs typeface="Calibri"/>
              </a:rPr>
              <a:t>Right Side of the Brain: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Playful, imaginative side, feeling based, fully developed at 3-4years.</a:t>
            </a:r>
            <a:endParaRPr lang="en-US" sz="2000" dirty="0">
              <a:cs typeface="Calibri"/>
            </a:endParaRPr>
          </a:p>
          <a:p>
            <a:pPr marL="0" indent="0">
              <a:buNone/>
            </a:pPr>
            <a:r>
              <a:rPr lang="en-US" sz="2000" b="1">
                <a:cs typeface="Calibri"/>
              </a:rPr>
              <a:t>Left Side of the Brain: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Logical &amp; rational thinking, doesn't like to take risks, visualisations. Develops after 7yrs</a:t>
            </a:r>
            <a:endParaRPr lang="en-US" sz="2000" dirty="0">
              <a:cs typeface="Calibri"/>
            </a:endParaRPr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(Healy, 2004)</a:t>
            </a:r>
            <a:endParaRPr lang="en-US"/>
          </a:p>
          <a:p>
            <a:pPr marL="0" indent="0">
              <a:buNone/>
            </a:pPr>
            <a:endParaRPr lang="en-US" sz="17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699783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03F56-B117-4F06-AB0E-6D6227F61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/>
              <a:t>Practical Activites To Help With Child Development</a:t>
            </a:r>
          </a:p>
        </p:txBody>
      </p:sp>
      <p:pic>
        <p:nvPicPr>
          <p:cNvPr id="7" name="Picture 4" descr="Toy plastic numbers">
            <a:extLst>
              <a:ext uri="{FF2B5EF4-FFF2-40B4-BE49-F238E27FC236}">
                <a16:creationId xmlns:a16="http://schemas.microsoft.com/office/drawing/2014/main" id="{2BF36524-5442-42FF-9968-351CA1E6F16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788" r="18902" b="-3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034328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E3CAEF-F9E7-4E16-8520-0379F2E032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56" y="1444741"/>
            <a:ext cx="9357865" cy="1041901"/>
          </a:xfrm>
        </p:spPr>
        <p:txBody>
          <a:bodyPr>
            <a:normAutofit/>
          </a:bodyPr>
          <a:lstStyle/>
          <a:p>
            <a:r>
              <a:rPr lang="en-US" sz="4000">
                <a:ea typeface="+mj-lt"/>
                <a:cs typeface="+mj-lt"/>
              </a:rPr>
              <a:t>Serve &amp; Return                       Early &amp; Often</a:t>
            </a:r>
          </a:p>
          <a:p>
            <a:endParaRPr lang="en-US" sz="400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FCF31-0F5C-49CC-BB5B-A059E393BB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52656" y="2701427"/>
            <a:ext cx="4483324" cy="2699968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sz="2000">
                <a:ea typeface="+mn-lt"/>
                <a:cs typeface="+mn-lt"/>
              </a:rPr>
              <a:t>Serve&amp;Return interconnections allows your child's brain to take shape and form. </a:t>
            </a:r>
          </a:p>
          <a:p>
            <a:r>
              <a:rPr lang="en-US" sz="2000">
                <a:ea typeface="+mn-lt"/>
                <a:cs typeface="+mn-lt"/>
              </a:rPr>
              <a:t>A game of 'Copy Cat' builds Imagination &amp; Empathy.</a:t>
            </a:r>
          </a:p>
          <a:p>
            <a:r>
              <a:rPr lang="en-US" sz="2000">
                <a:ea typeface="+mn-lt"/>
                <a:cs typeface="+mn-lt"/>
              </a:rPr>
              <a:t>Name &amp; game builds vocabulary and attention along with memory and trust.</a:t>
            </a:r>
            <a:endParaRPr lang="en-US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97078E-54D6-4C9C-B5F4-067509895A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701427"/>
            <a:ext cx="4554501" cy="269996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000">
                <a:ea typeface="+mn-lt"/>
                <a:cs typeface="+mn-lt"/>
              </a:rPr>
              <a:t>Each time a child is talked to, played with, make us laugh builds &amp; strengthens relationships.</a:t>
            </a:r>
          </a:p>
          <a:p>
            <a:r>
              <a:rPr lang="en-US" sz="2000">
                <a:ea typeface="+mn-lt"/>
                <a:cs typeface="+mn-lt"/>
              </a:rPr>
              <a:t>Not receiving connections can confuse and stress a child. Connections make a child feel safe, calm, learn to trust anyone. </a:t>
            </a:r>
          </a:p>
          <a:p>
            <a:pPr marL="0" indent="0">
              <a:buNone/>
            </a:pPr>
            <a:endParaRPr lang="en-US" sz="2000" dirty="0">
              <a:cs typeface="Calibri"/>
            </a:endParaRPr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(Serve and Return, 2021)</a:t>
            </a:r>
            <a:endParaRPr lang="en-US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549707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2" name="Picture 272" descr="A picture containing person, person, indoor, child&#10;&#10;Description automatically generated">
            <a:extLst>
              <a:ext uri="{FF2B5EF4-FFF2-40B4-BE49-F238E27FC236}">
                <a16:creationId xmlns:a16="http://schemas.microsoft.com/office/drawing/2014/main" id="{66F1784D-32BC-4330-9061-79AC7F7767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91" r="19946" b="-1"/>
          <a:stretch/>
        </p:blipFill>
        <p:spPr>
          <a:xfrm>
            <a:off x="5182104" y="10"/>
            <a:ext cx="7009896" cy="6857990"/>
          </a:xfrm>
          <a:custGeom>
            <a:avLst/>
            <a:gdLst/>
            <a:ahLst/>
            <a:cxnLst/>
            <a:rect l="l" t="t" r="r" b="b"/>
            <a:pathLst>
              <a:path w="7009896" h="6858000">
                <a:moveTo>
                  <a:pt x="0" y="0"/>
                </a:moveTo>
                <a:lnTo>
                  <a:pt x="7009896" y="0"/>
                </a:lnTo>
                <a:lnTo>
                  <a:pt x="7009896" y="6858000"/>
                </a:lnTo>
                <a:lnTo>
                  <a:pt x="21616" y="6858000"/>
                </a:lnTo>
                <a:lnTo>
                  <a:pt x="129867" y="6647018"/>
                </a:lnTo>
                <a:cubicBezTo>
                  <a:pt x="1043295" y="4758249"/>
                  <a:pt x="1332296" y="2559611"/>
                  <a:pt x="814641" y="380651"/>
                </a:cubicBezTo>
                <a:lnTo>
                  <a:pt x="714685" y="1"/>
                </a:lnTo>
                <a:lnTo>
                  <a:pt x="0" y="1"/>
                </a:lnTo>
                <a:close/>
              </a:path>
            </a:pathLst>
          </a:custGeom>
        </p:spPr>
      </p:pic>
      <p:sp>
        <p:nvSpPr>
          <p:cNvPr id="85" name="Freeform: Shape 84">
            <a:extLst>
              <a:ext uri="{FF2B5EF4-FFF2-40B4-BE49-F238E27FC236}">
                <a16:creationId xmlns:a16="http://schemas.microsoft.com/office/drawing/2014/main" id="{5FDF4720-5445-47BE-89FE-E40D1AE6F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6480073" cy="6858002"/>
          </a:xfrm>
          <a:custGeom>
            <a:avLst/>
            <a:gdLst>
              <a:gd name="connsiteX0" fmla="*/ 6130244 w 6480073"/>
              <a:gd name="connsiteY0" fmla="*/ 0 h 6858002"/>
              <a:gd name="connsiteX1" fmla="*/ 6212951 w 6480073"/>
              <a:gd name="connsiteY1" fmla="*/ 314584 h 6858002"/>
              <a:gd name="connsiteX2" fmla="*/ 5540779 w 6480073"/>
              <a:gd name="connsiteY2" fmla="*/ 6756649 h 6858002"/>
              <a:gd name="connsiteX3" fmla="*/ 5489971 w 6480073"/>
              <a:gd name="connsiteY3" fmla="*/ 6858002 h 6858002"/>
              <a:gd name="connsiteX4" fmla="*/ 0 w 6480073"/>
              <a:gd name="connsiteY4" fmla="*/ 6858002 h 6858002"/>
              <a:gd name="connsiteX5" fmla="*/ 0 w 6480073"/>
              <a:gd name="connsiteY5" fmla="*/ 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80073" h="6858002">
                <a:moveTo>
                  <a:pt x="6130244" y="0"/>
                </a:moveTo>
                <a:lnTo>
                  <a:pt x="6212951" y="314584"/>
                </a:lnTo>
                <a:cubicBezTo>
                  <a:pt x="6745828" y="2551616"/>
                  <a:pt x="6460994" y="4808873"/>
                  <a:pt x="5540779" y="6756649"/>
                </a:cubicBezTo>
                <a:lnTo>
                  <a:pt x="5489971" y="6858002"/>
                </a:lnTo>
                <a:lnTo>
                  <a:pt x="0" y="6858002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87" name="Freeform: Shape 86">
            <a:extLst>
              <a:ext uri="{FF2B5EF4-FFF2-40B4-BE49-F238E27FC236}">
                <a16:creationId xmlns:a16="http://schemas.microsoft.com/office/drawing/2014/main" id="{AC8710B4-A815-4082-9E4F-F13A00070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49216" cy="6858001"/>
          </a:xfrm>
          <a:custGeom>
            <a:avLst/>
            <a:gdLst>
              <a:gd name="connsiteX0" fmla="*/ 0 w 6249216"/>
              <a:gd name="connsiteY0" fmla="*/ 0 h 6858001"/>
              <a:gd name="connsiteX1" fmla="*/ 5893742 w 6249216"/>
              <a:gd name="connsiteY1" fmla="*/ 1 h 6858001"/>
              <a:gd name="connsiteX2" fmla="*/ 5993697 w 6249216"/>
              <a:gd name="connsiteY2" fmla="*/ 380651 h 6858001"/>
              <a:gd name="connsiteX3" fmla="*/ 5308924 w 6249216"/>
              <a:gd name="connsiteY3" fmla="*/ 6647018 h 6858001"/>
              <a:gd name="connsiteX4" fmla="*/ 5200672 w 6249216"/>
              <a:gd name="connsiteY4" fmla="*/ 6858001 h 6858001"/>
              <a:gd name="connsiteX5" fmla="*/ 1 w 6249216"/>
              <a:gd name="connsiteY5" fmla="*/ 685800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49216" h="6858001">
                <a:moveTo>
                  <a:pt x="0" y="0"/>
                </a:moveTo>
                <a:lnTo>
                  <a:pt x="5893742" y="1"/>
                </a:lnTo>
                <a:lnTo>
                  <a:pt x="5993697" y="380651"/>
                </a:lnTo>
                <a:cubicBezTo>
                  <a:pt x="6511353" y="2559611"/>
                  <a:pt x="6222352" y="4758249"/>
                  <a:pt x="5308924" y="6647018"/>
                </a:cubicBezTo>
                <a:lnTo>
                  <a:pt x="5200672" y="6858001"/>
                </a:lnTo>
                <a:lnTo>
                  <a:pt x="1" y="685800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AD212F-E0D9-44FA-9480-DD2F19D61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3" y="1396289"/>
            <a:ext cx="4782458" cy="1325563"/>
          </a:xfrm>
        </p:spPr>
        <p:txBody>
          <a:bodyPr>
            <a:normAutofit/>
          </a:bodyPr>
          <a:lstStyle/>
          <a:p>
            <a:r>
              <a:rPr lang="en-US">
                <a:cs typeface="Calibri Light"/>
              </a:rPr>
              <a:t>Teaching A child To Say "Go" Method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A089AB-16C8-41CD-9BA8-45423A1361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5750108"/>
              </p:ext>
            </p:extLst>
          </p:nvPr>
        </p:nvGraphicFramePr>
        <p:xfrm>
          <a:off x="804672" y="2871982"/>
          <a:ext cx="4782458" cy="31816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712344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74E7A-89D2-4D47-88E0-90036B0F2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3" y="1445494"/>
            <a:ext cx="3616856" cy="4376572"/>
          </a:xfrm>
        </p:spPr>
        <p:txBody>
          <a:bodyPr anchor="ctr">
            <a:normAutofit/>
          </a:bodyPr>
          <a:lstStyle/>
          <a:p>
            <a:r>
              <a:rPr lang="en-US" sz="4800">
                <a:cs typeface="Calibri Light"/>
              </a:rPr>
              <a:t>References</a:t>
            </a:r>
            <a:endParaRPr lang="en-US" sz="4800"/>
          </a:p>
        </p:txBody>
      </p:sp>
      <p:sp>
        <p:nvSpPr>
          <p:cNvPr id="5" name="Freeform: Shape 7">
            <a:extLst>
              <a:ext uri="{FF2B5EF4-FFF2-40B4-BE49-F238E27FC236}">
                <a16:creationId xmlns:a16="http://schemas.microsoft.com/office/drawing/2014/main" id="{DFF2AC85-FAA0-4844-813F-83C04D738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7636" y="0"/>
            <a:ext cx="7281316" cy="6858000"/>
          </a:xfrm>
          <a:custGeom>
            <a:avLst/>
            <a:gdLst>
              <a:gd name="connsiteX0" fmla="*/ 361354 w 7281316"/>
              <a:gd name="connsiteY0" fmla="*/ 0 h 6858000"/>
              <a:gd name="connsiteX1" fmla="*/ 7281316 w 7281316"/>
              <a:gd name="connsiteY1" fmla="*/ 0 h 6858000"/>
              <a:gd name="connsiteX2" fmla="*/ 7281316 w 7281316"/>
              <a:gd name="connsiteY2" fmla="*/ 6858000 h 6858000"/>
              <a:gd name="connsiteX3" fmla="*/ 696735 w 7281316"/>
              <a:gd name="connsiteY3" fmla="*/ 6858000 h 6858000"/>
              <a:gd name="connsiteX4" fmla="*/ 690849 w 7281316"/>
              <a:gd name="connsiteY4" fmla="*/ 6842426 h 6858000"/>
              <a:gd name="connsiteX5" fmla="*/ 335637 w 7281316"/>
              <a:gd name="connsiteY5" fmla="*/ 9472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281316" h="6858000">
                <a:moveTo>
                  <a:pt x="361354" y="0"/>
                </a:moveTo>
                <a:lnTo>
                  <a:pt x="7281316" y="0"/>
                </a:lnTo>
                <a:lnTo>
                  <a:pt x="7281316" y="6858000"/>
                </a:lnTo>
                <a:lnTo>
                  <a:pt x="696735" y="6858000"/>
                </a:lnTo>
                <a:lnTo>
                  <a:pt x="690849" y="6842426"/>
                </a:lnTo>
                <a:cubicBezTo>
                  <a:pt x="-65870" y="4704140"/>
                  <a:pt x="-226206" y="2374054"/>
                  <a:pt x="335637" y="94722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: Shape 9">
            <a:extLst>
              <a:ext uri="{FF2B5EF4-FFF2-40B4-BE49-F238E27FC236}">
                <a16:creationId xmlns:a16="http://schemas.microsoft.com/office/drawing/2014/main" id="{89CC0F1E-BAA2-47B1-8F83-7ECB9FD9E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89558" y="0"/>
            <a:ext cx="6999394" cy="6858000"/>
          </a:xfrm>
          <a:custGeom>
            <a:avLst/>
            <a:gdLst>
              <a:gd name="connsiteX0" fmla="*/ 6999394 w 6999394"/>
              <a:gd name="connsiteY0" fmla="*/ 0 h 6858000"/>
              <a:gd name="connsiteX1" fmla="*/ 6999394 w 6999394"/>
              <a:gd name="connsiteY1" fmla="*/ 6858000 h 6858000"/>
              <a:gd name="connsiteX2" fmla="*/ 717029 w 6999394"/>
              <a:gd name="connsiteY2" fmla="*/ 6858000 h 6858000"/>
              <a:gd name="connsiteX3" fmla="*/ 623642 w 6999394"/>
              <a:gd name="connsiteY3" fmla="*/ 6599363 h 6858000"/>
              <a:gd name="connsiteX4" fmla="*/ 319533 w 6999394"/>
              <a:gd name="connsiteY4" fmla="*/ 193787 h 6858000"/>
              <a:gd name="connsiteX5" fmla="*/ 371685 w 6999394"/>
              <a:gd name="connsiteY5" fmla="*/ 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999394" h="6858000">
                <a:moveTo>
                  <a:pt x="6999394" y="0"/>
                </a:moveTo>
                <a:lnTo>
                  <a:pt x="6999394" y="6858000"/>
                </a:lnTo>
                <a:lnTo>
                  <a:pt x="717029" y="6858000"/>
                </a:lnTo>
                <a:lnTo>
                  <a:pt x="623642" y="6599363"/>
                </a:lnTo>
                <a:cubicBezTo>
                  <a:pt x="-67685" y="4563346"/>
                  <a:pt x="-206622" y="2355719"/>
                  <a:pt x="319533" y="193787"/>
                </a:cubicBezTo>
                <a:lnTo>
                  <a:pt x="371685" y="1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4C0A-7F8D-4DE5-91BB-E24C8F5E5F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601314"/>
            <a:ext cx="5501834" cy="5245322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None/>
            </a:pPr>
            <a:endParaRPr lang="en-US" sz="900">
              <a:solidFill>
                <a:schemeClr val="bg1"/>
              </a:solidFill>
              <a:cs typeface="Calibri"/>
            </a:endParaRPr>
          </a:p>
          <a:p>
            <a:pPr>
              <a:buNone/>
            </a:pPr>
            <a:r>
              <a:rPr lang="en-US" sz="1050">
                <a:solidFill>
                  <a:schemeClr val="bg1"/>
                </a:solidFill>
                <a:latin typeface="Arial"/>
                <a:ea typeface="+mn-lt"/>
                <a:cs typeface="+mn-lt"/>
              </a:rPr>
              <a:t>2021. [image] Available at: &lt;https://clipground.com/stages-of-development-clipart.html&gt; [Accessed 27 October 2021].</a:t>
            </a:r>
            <a:endParaRPr lang="en-US" sz="1050">
              <a:solidFill>
                <a:schemeClr val="bg1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en-US" sz="1050">
                <a:solidFill>
                  <a:schemeClr val="bg1"/>
                </a:solidFill>
                <a:latin typeface="Arial"/>
                <a:ea typeface="+mn-lt"/>
                <a:cs typeface="+mn-lt"/>
              </a:rPr>
              <a:t>2021. [image] Available at: &lt;https://www.pinterest.com/pin/309059593183312689/&gt; [Accessed 27 October 2021].</a:t>
            </a:r>
            <a:endParaRPr lang="en-US" sz="1050">
              <a:solidFill>
                <a:schemeClr val="bg1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en-US" sz="1050">
                <a:solidFill>
                  <a:schemeClr val="bg1"/>
                </a:solidFill>
                <a:latin typeface="Arial"/>
                <a:ea typeface="+mn-lt"/>
                <a:cs typeface="+mn-lt"/>
              </a:rPr>
              <a:t>2021. [image] Available at: &lt;https://i.pinimg.com/originals/88/af/90/88af90052663bca5882e6ca88d3f0924.jpg&gt; [Accessed 27 October 2021].</a:t>
            </a:r>
            <a:endParaRPr lang="en-US" sz="1050">
              <a:solidFill>
                <a:schemeClr val="bg1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en-US" sz="1050">
                <a:solidFill>
                  <a:schemeClr val="bg1"/>
                </a:solidFill>
                <a:latin typeface="Arial"/>
                <a:ea typeface="+mn-lt"/>
                <a:cs typeface="+mn-lt"/>
              </a:rPr>
              <a:t>2021. [image] Available at: &lt;http://www.slideserve.com/Mercy/child-development-theories&gt; [Accessed 27 October 2021].</a:t>
            </a:r>
            <a:endParaRPr lang="en-US" sz="1050">
              <a:solidFill>
                <a:schemeClr val="bg1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en-US" sz="1050">
                <a:solidFill>
                  <a:schemeClr val="bg1"/>
                </a:solidFill>
                <a:latin typeface="Arial"/>
                <a:ea typeface="+mn-lt"/>
                <a:cs typeface="+mn-lt"/>
              </a:rPr>
              <a:t>2021. [image] Available at: &lt;http://oscareducation.blogspot.com/2013_01_01_archive.html&gt; [Accessed 27 October 2021].</a:t>
            </a:r>
            <a:endParaRPr lang="en-US" sz="1050">
              <a:solidFill>
                <a:schemeClr val="bg1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en-US" sz="1050">
                <a:solidFill>
                  <a:schemeClr val="bg1"/>
                </a:solidFill>
                <a:latin typeface="Arial"/>
                <a:ea typeface="+mn-lt"/>
                <a:cs typeface="+mn-lt"/>
              </a:rPr>
              <a:t>Center on the Developing Child at Harvard University. 2021. </a:t>
            </a:r>
            <a:r>
              <a:rPr lang="en-US" sz="1050" i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Serve and Return</a:t>
            </a:r>
            <a:r>
              <a:rPr lang="en-US" sz="1050">
                <a:solidFill>
                  <a:schemeClr val="bg1"/>
                </a:solidFill>
                <a:latin typeface="Arial"/>
                <a:ea typeface="+mn-lt"/>
                <a:cs typeface="+mn-lt"/>
              </a:rPr>
              <a:t>. [online] Available at: &lt;https://developingchild.harvard.edu/science/key-concepts/serve-and-return/&gt; [Accessed 27 October 2021].</a:t>
            </a:r>
            <a:endParaRPr lang="en-US" sz="1050">
              <a:solidFill>
                <a:schemeClr val="bg1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en-US" sz="1050">
                <a:solidFill>
                  <a:schemeClr val="bg1"/>
                </a:solidFill>
                <a:latin typeface="Arial"/>
                <a:ea typeface="+mn-lt"/>
                <a:cs typeface="+mn-lt"/>
              </a:rPr>
              <a:t>Elkatawneh, H., 2013. Freud's Psycho-Sexual Stages of Development. </a:t>
            </a:r>
            <a:r>
              <a:rPr lang="en-US" sz="1050" i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SSRN Electronic Journal</a:t>
            </a:r>
            <a:r>
              <a:rPr lang="en-US" sz="1050">
                <a:solidFill>
                  <a:schemeClr val="bg1"/>
                </a:solidFill>
                <a:latin typeface="Arial"/>
                <a:ea typeface="+mn-lt"/>
                <a:cs typeface="+mn-lt"/>
              </a:rPr>
              <a:t>,.</a:t>
            </a:r>
            <a:endParaRPr lang="en-US" sz="1050">
              <a:solidFill>
                <a:schemeClr val="bg1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en-US" sz="1050">
                <a:solidFill>
                  <a:schemeClr val="bg1"/>
                </a:solidFill>
                <a:latin typeface="Arial"/>
                <a:ea typeface="+mn-lt"/>
                <a:cs typeface="+mn-lt"/>
              </a:rPr>
              <a:t>Healy, J., 2004. </a:t>
            </a:r>
            <a:r>
              <a:rPr lang="en-US" sz="1050" i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Your child's growing mind</a:t>
            </a:r>
            <a:r>
              <a:rPr lang="en-US" sz="1050">
                <a:solidFill>
                  <a:schemeClr val="bg1"/>
                </a:solidFill>
                <a:latin typeface="Arial"/>
                <a:ea typeface="+mn-lt"/>
                <a:cs typeface="+mn-lt"/>
              </a:rPr>
              <a:t>. New York: Broadway Books.</a:t>
            </a:r>
            <a:endParaRPr lang="en-US" sz="1050">
              <a:solidFill>
                <a:schemeClr val="bg1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en-US" sz="1050">
                <a:solidFill>
                  <a:schemeClr val="bg1"/>
                </a:solidFill>
                <a:latin typeface="Arial"/>
                <a:ea typeface="+mn-lt"/>
                <a:cs typeface="+mn-lt"/>
              </a:rPr>
              <a:t>MacBlain, S., n.d. </a:t>
            </a:r>
            <a:r>
              <a:rPr lang="en-US" sz="1050" i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Learning theories for early years practice</a:t>
            </a:r>
            <a:r>
              <a:rPr lang="en-US" sz="1050">
                <a:solidFill>
                  <a:schemeClr val="bg1"/>
                </a:solidFill>
                <a:latin typeface="Arial"/>
                <a:ea typeface="+mn-lt"/>
                <a:cs typeface="+mn-lt"/>
              </a:rPr>
              <a:t>.</a:t>
            </a:r>
            <a:endParaRPr lang="en-US" sz="1050">
              <a:solidFill>
                <a:schemeClr val="bg1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en-US" sz="1050">
                <a:solidFill>
                  <a:schemeClr val="bg1"/>
                </a:solidFill>
                <a:latin typeface="Arial"/>
                <a:ea typeface="+mn-lt"/>
                <a:cs typeface="+mn-lt"/>
              </a:rPr>
              <a:t>Sheridan, M., Frost, M. and Sharma, A., 2001. </a:t>
            </a:r>
            <a:r>
              <a:rPr lang="en-US" sz="1050" i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From birth to five years</a:t>
            </a:r>
            <a:r>
              <a:rPr lang="en-US" sz="1050">
                <a:solidFill>
                  <a:schemeClr val="bg1"/>
                </a:solidFill>
                <a:latin typeface="Arial"/>
                <a:ea typeface="+mn-lt"/>
                <a:cs typeface="+mn-lt"/>
              </a:rPr>
              <a:t>. London: Routledge.</a:t>
            </a:r>
            <a:endParaRPr lang="en-US" sz="1050">
              <a:solidFill>
                <a:schemeClr val="bg1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en-US" sz="1050">
                <a:solidFill>
                  <a:schemeClr val="bg1"/>
                </a:solidFill>
                <a:latin typeface="Arial"/>
                <a:ea typeface="+mn-lt"/>
                <a:cs typeface="+mn-lt"/>
              </a:rPr>
              <a:t>STEVENSON, H., 1972. Review of A Child's Mind: How Children Learn During the Critical Years from Birth to Age Five. </a:t>
            </a:r>
            <a:r>
              <a:rPr lang="en-US" sz="1050" i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Contemporary Psychology: A Journal of Reviews</a:t>
            </a:r>
            <a:r>
              <a:rPr lang="en-US" sz="1050">
                <a:solidFill>
                  <a:schemeClr val="bg1"/>
                </a:solidFill>
                <a:latin typeface="Arial"/>
                <a:ea typeface="+mn-lt"/>
                <a:cs typeface="+mn-lt"/>
              </a:rPr>
              <a:t>, 17(2), pp.78-78.</a:t>
            </a:r>
            <a:endParaRPr lang="en-US" sz="1050">
              <a:solidFill>
                <a:schemeClr val="bg1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en-US" sz="1050">
                <a:solidFill>
                  <a:schemeClr val="bg1"/>
                </a:solidFill>
                <a:latin typeface="Arial"/>
                <a:ea typeface="+mn-lt"/>
                <a:cs typeface="+mn-lt"/>
              </a:rPr>
              <a:t>Upton, D. and Upton, P., 2012. </a:t>
            </a:r>
            <a:r>
              <a:rPr lang="en-US" sz="1050" i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Development psychology</a:t>
            </a:r>
            <a:r>
              <a:rPr lang="en-US" sz="1050">
                <a:solidFill>
                  <a:schemeClr val="bg1"/>
                </a:solidFill>
                <a:latin typeface="Arial"/>
                <a:ea typeface="+mn-lt"/>
                <a:cs typeface="+mn-lt"/>
              </a:rPr>
              <a:t>. Harlow: Prentice Hall, pp.pg17 &amp; pg9.</a:t>
            </a:r>
            <a:endParaRPr lang="en-US" sz="1050">
              <a:solidFill>
                <a:schemeClr val="bg1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US" sz="1050" dirty="0">
              <a:solidFill>
                <a:schemeClr val="bg1"/>
              </a:solidFill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026838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"A Child's Experience Between The Ages Of 0-5 years Can Affect The rest Of Their Lives"</vt:lpstr>
      <vt:lpstr>Introduction:</vt:lpstr>
      <vt:lpstr>Freud Psychodynamic Approach</vt:lpstr>
      <vt:lpstr>Theories Relating To Child Development</vt:lpstr>
      <vt:lpstr>Albert Banduras Theory </vt:lpstr>
      <vt:lpstr>Social Cognitive Theory</vt:lpstr>
      <vt:lpstr>Brain Development Birth – 5 years</vt:lpstr>
      <vt:lpstr>Practical Activites To Help With Child Development</vt:lpstr>
      <vt:lpstr>Serve &amp; Return                       Early &amp; Often </vt:lpstr>
      <vt:lpstr>Teaching A child To Say "Go" Method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769</cp:revision>
  <dcterms:created xsi:type="dcterms:W3CDTF">2021-10-21T23:01:43Z</dcterms:created>
  <dcterms:modified xsi:type="dcterms:W3CDTF">2021-10-27T13:49:15Z</dcterms:modified>
</cp:coreProperties>
</file>