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  <p:sldId id="276" r:id="rId17"/>
    <p:sldId id="277" r:id="rId18"/>
    <p:sldId id="273" r:id="rId19"/>
    <p:sldId id="278" r:id="rId20"/>
    <p:sldId id="274" r:id="rId21"/>
    <p:sldId id="280" r:id="rId22"/>
    <p:sldId id="275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-160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38237D6-20BE-5446-B769-3E21737A1D7C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62DFF7E-CFB0-AF4D-8C17-26B33B479452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irmingham-rep.co.uk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nationaltheatrewales.org/about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aradgoch.cymru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heatr-nanog.co.uk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STAGE MANAGEMENT</a:t>
            </a:r>
            <a:br>
              <a:rPr lang="en-US" dirty="0" smtClean="0"/>
            </a:br>
            <a:r>
              <a:rPr lang="en-US" sz="3600" cap="none" dirty="0" smtClean="0"/>
              <a:t>How many hats can I wear?</a:t>
            </a:r>
            <a:endParaRPr lang="en-US" sz="3600" cap="none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421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STAGE MANAGEMENT – how versatile am I?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24758" cy="52578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Theatre stage </a:t>
            </a:r>
            <a:r>
              <a:rPr lang="en-US" dirty="0" smtClean="0"/>
              <a:t>management teams </a:t>
            </a:r>
            <a:r>
              <a:rPr lang="en-US" dirty="0"/>
              <a:t>coordinate all aspects of a theatre company to ensure the successful delivery of the performance. In order to do this, they must have excellent people management skills.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They manage rehearsals, actors, technicians, </a:t>
            </a:r>
            <a:r>
              <a:rPr lang="en-US" dirty="0" smtClean="0"/>
              <a:t>props </a:t>
            </a:r>
            <a:r>
              <a:rPr lang="en-US" dirty="0"/>
              <a:t>and costume fittings, and liaise with front of house staff and the director.</a:t>
            </a:r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 smtClean="0"/>
              <a:t>Members of a stage management team needs </a:t>
            </a:r>
            <a:r>
              <a:rPr lang="en-US" dirty="0"/>
              <a:t>to have a good understanding of both the technical and artistic elements of a performance so that they can ensure it is delivered exactly to the director's requirements.</a:t>
            </a:r>
          </a:p>
        </p:txBody>
      </p:sp>
    </p:spTree>
    <p:extLst>
      <p:ext uri="{BB962C8B-B14F-4D97-AF65-F5344CB8AC3E}">
        <p14:creationId xmlns:p14="http://schemas.microsoft.com/office/powerpoint/2010/main" val="426723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58670"/>
            <a:ext cx="8115713" cy="6209688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They will be involved from the rehearsal stage through to the live performances, where they will </a:t>
            </a:r>
            <a:r>
              <a:rPr lang="en-US" dirty="0" smtClean="0"/>
              <a:t>have a myriad of tasks to undertake.</a:t>
            </a:r>
            <a:endParaRPr lang="en-US" dirty="0"/>
          </a:p>
          <a:p>
            <a:pPr>
              <a:lnSpc>
                <a:spcPct val="120000"/>
              </a:lnSpc>
            </a:pPr>
            <a:endParaRPr lang="en-US" dirty="0"/>
          </a:p>
          <a:p>
            <a:pPr>
              <a:lnSpc>
                <a:spcPct val="120000"/>
              </a:lnSpc>
            </a:pPr>
            <a:r>
              <a:rPr lang="en-US" dirty="0"/>
              <a:t>Larger productions will typically have a stage manager supported by a deputy stage manager and one or two assistant stage managers. However, small shows may just have the stage manager working on their own.</a:t>
            </a:r>
          </a:p>
        </p:txBody>
      </p:sp>
    </p:spTree>
    <p:extLst>
      <p:ext uri="{BB962C8B-B14F-4D97-AF65-F5344CB8AC3E}">
        <p14:creationId xmlns:p14="http://schemas.microsoft.com/office/powerpoint/2010/main" val="2320618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many roles can I fulfill at the same time?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154384" cy="481247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Roles vary depending on the size and type of </a:t>
            </a:r>
            <a:r>
              <a:rPr lang="en-US" dirty="0" err="1"/>
              <a:t>organisation</a:t>
            </a:r>
            <a:r>
              <a:rPr lang="en-US" dirty="0"/>
              <a:t>, but the tasks stage managers will typically be expected to carry out include: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setting up and running rehearsal schedules;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procuring all props, furniture and set dressings, and in small companies, assisting in set construction;</a:t>
            </a:r>
          </a:p>
          <a:p>
            <a:pPr>
              <a:buFont typeface="Wingdings" charset="2"/>
              <a:buChar char="u"/>
            </a:pPr>
            <a:r>
              <a:rPr lang="en-US" dirty="0"/>
              <a:t>arranging costume and wig fittings;</a:t>
            </a:r>
          </a:p>
          <a:p>
            <a:pPr>
              <a:buFont typeface="Wingdings" charset="2"/>
              <a:buChar char="u"/>
            </a:pPr>
            <a:r>
              <a:rPr lang="en-US" dirty="0"/>
              <a:t>distributing information to other theatre departments;</a:t>
            </a:r>
          </a:p>
        </p:txBody>
      </p:sp>
    </p:spTree>
    <p:extLst>
      <p:ext uri="{BB962C8B-B14F-4D97-AF65-F5344CB8AC3E}">
        <p14:creationId xmlns:p14="http://schemas.microsoft.com/office/powerpoint/2010/main" val="780944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476312"/>
            <a:ext cx="8045965" cy="6075770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managing the props and possibly the design budgets and liaising with the production manager regarding costs;</a:t>
            </a:r>
          </a:p>
          <a:p>
            <a:pPr>
              <a:buFont typeface="Wingdings" charset="2"/>
              <a:buChar char="u"/>
            </a:pPr>
            <a:r>
              <a:rPr lang="en-US" dirty="0"/>
              <a:t>supervising the 'get in' to the theatre, when the set, lighting and sound are installed, and the 'get out', when all the equipment is removed;</a:t>
            </a:r>
          </a:p>
          <a:p>
            <a:pPr>
              <a:buFont typeface="Wingdings" charset="2"/>
              <a:buChar char="u"/>
            </a:pPr>
            <a:r>
              <a:rPr lang="en-US" dirty="0"/>
              <a:t>compiling and operating prompt copy - also known as the 'prompt script' or 'the book', which notes actors' moves and cues, and the requirements for props, lighting and sound;</a:t>
            </a:r>
          </a:p>
        </p:txBody>
      </p:sp>
    </p:spTree>
    <p:extLst>
      <p:ext uri="{BB962C8B-B14F-4D97-AF65-F5344CB8AC3E}">
        <p14:creationId xmlns:p14="http://schemas.microsoft.com/office/powerpoint/2010/main" val="1275157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899698"/>
            <a:ext cx="8262803" cy="5433477"/>
          </a:xfrm>
        </p:spPr>
        <p:txBody>
          <a:bodyPr/>
          <a:lstStyle/>
          <a:p>
            <a:pPr>
              <a:buFont typeface="Wingdings" charset="2"/>
              <a:buChar char="u"/>
            </a:pPr>
            <a:r>
              <a:rPr lang="en-US" dirty="0" smtClean="0"/>
              <a:t>supervising scene changes </a:t>
            </a:r>
            <a:r>
              <a:rPr lang="en-US" dirty="0"/>
              <a:t>and cueing technicians;</a:t>
            </a:r>
          </a:p>
          <a:p>
            <a:pPr>
              <a:buFont typeface="Wingdings" charset="2"/>
              <a:buChar char="u"/>
            </a:pPr>
            <a:r>
              <a:rPr lang="en-US" dirty="0"/>
              <a:t>ensuring the company's welfare and maintaining a good working knowledge of all relevant health and safety legislation and good working practice;</a:t>
            </a:r>
          </a:p>
          <a:p>
            <a:pPr>
              <a:buFont typeface="Wingdings" charset="2"/>
              <a:buChar char="u"/>
            </a:pPr>
            <a:r>
              <a:rPr lang="en-US" dirty="0"/>
              <a:t>running the backstage and onstage areas during performances;</a:t>
            </a:r>
          </a:p>
        </p:txBody>
      </p:sp>
    </p:spTree>
    <p:extLst>
      <p:ext uri="{BB962C8B-B14F-4D97-AF65-F5344CB8AC3E}">
        <p14:creationId xmlns:p14="http://schemas.microsoft.com/office/powerpoint/2010/main" val="3780813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5546"/>
            <a:ext cx="8076942" cy="5360661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liaising with the director, stage personnel and other technical departments, e.g. costume, lighting, sound;</a:t>
            </a:r>
          </a:p>
          <a:p>
            <a:pPr>
              <a:buFont typeface="Wingdings" charset="2"/>
              <a:buChar char="u"/>
            </a:pPr>
            <a:r>
              <a:rPr lang="en-US" dirty="0"/>
              <a:t>calling actors for rehearsals and performances;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during a long run, maintaining and replacing props and costumes as required;</a:t>
            </a:r>
          </a:p>
          <a:p>
            <a:pPr>
              <a:buFont typeface="Wingdings" charset="2"/>
              <a:buChar char="u"/>
            </a:pPr>
            <a:r>
              <a:rPr lang="en-US" dirty="0"/>
              <a:t>liaising with resident staff at other performance venues (if touring).</a:t>
            </a:r>
          </a:p>
        </p:txBody>
      </p:sp>
    </p:spTree>
    <p:extLst>
      <p:ext uri="{BB962C8B-B14F-4D97-AF65-F5344CB8AC3E}">
        <p14:creationId xmlns:p14="http://schemas.microsoft.com/office/powerpoint/2010/main" val="952013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 call it MULTI-SKILLING!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185361" cy="4796986"/>
          </a:xfrm>
        </p:spPr>
        <p:txBody>
          <a:bodyPr>
            <a:normAutofit fontScale="92500" lnSpcReduction="10000"/>
          </a:bodyPr>
          <a:lstStyle/>
          <a:p>
            <a:pPr marL="36576" indent="0">
              <a:buNone/>
            </a:pPr>
            <a:r>
              <a:rPr lang="en-US" dirty="0"/>
              <a:t>A stage manager must have a range of skills. You should have: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excellent communication and </a:t>
            </a:r>
            <a:r>
              <a:rPr lang="en-US" dirty="0" err="1"/>
              <a:t>organisational</a:t>
            </a:r>
            <a:r>
              <a:rPr lang="en-US" dirty="0"/>
              <a:t> skills;</a:t>
            </a:r>
          </a:p>
          <a:p>
            <a:pPr>
              <a:buFont typeface="Wingdings" charset="2"/>
              <a:buChar char="u"/>
            </a:pPr>
            <a:r>
              <a:rPr lang="en-US" dirty="0"/>
              <a:t>a sharp eye for detail;</a:t>
            </a:r>
          </a:p>
          <a:p>
            <a:pPr>
              <a:buFont typeface="Wingdings" charset="2"/>
              <a:buChar char="u"/>
            </a:pPr>
            <a:r>
              <a:rPr lang="en-US" dirty="0"/>
              <a:t>a sense of </a:t>
            </a:r>
            <a:r>
              <a:rPr lang="en-US" dirty="0" err="1"/>
              <a:t>humour</a:t>
            </a:r>
            <a:r>
              <a:rPr lang="en-US" dirty="0"/>
              <a:t> and the ability to stay calm in a crisis;</a:t>
            </a:r>
          </a:p>
          <a:p>
            <a:pPr>
              <a:buFont typeface="Wingdings" charset="2"/>
              <a:buChar char="u"/>
            </a:pPr>
            <a:r>
              <a:rPr lang="en-US" dirty="0"/>
              <a:t>people skills: persuasiveness, patience, tact and the ability to deal with 'artistic temperaments';</a:t>
            </a:r>
          </a:p>
        </p:txBody>
      </p:sp>
    </p:spTree>
    <p:extLst>
      <p:ext uri="{BB962C8B-B14F-4D97-AF65-F5344CB8AC3E}">
        <p14:creationId xmlns:p14="http://schemas.microsoft.com/office/powerpoint/2010/main" val="2289236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740929"/>
            <a:ext cx="8262803" cy="5904091"/>
          </a:xfrm>
        </p:spPr>
        <p:txBody>
          <a:bodyPr>
            <a:normAutofit/>
          </a:bodyPr>
          <a:lstStyle/>
          <a:p>
            <a:pPr>
              <a:buFont typeface="Wingdings" charset="2"/>
              <a:buChar char="u"/>
            </a:pPr>
            <a:r>
              <a:rPr lang="en-US" dirty="0"/>
              <a:t>computer skills and awareness of current technologies;</a:t>
            </a:r>
          </a:p>
          <a:p>
            <a:pPr>
              <a:buFont typeface="Wingdings" charset="2"/>
              <a:buChar char="u"/>
            </a:pPr>
            <a:r>
              <a:rPr lang="en-US" dirty="0"/>
              <a:t>the ability to work under pressure, especially in the run-up to a performance;</a:t>
            </a:r>
          </a:p>
          <a:p>
            <a:pPr>
              <a:buFont typeface="Wingdings" charset="2"/>
              <a:buChar char="u"/>
            </a:pPr>
            <a:r>
              <a:rPr lang="en-US" dirty="0"/>
              <a:t>problem-solving skills and the ability to think on your feet;</a:t>
            </a:r>
          </a:p>
          <a:p>
            <a:pPr>
              <a:buFont typeface="Wingdings" charset="2"/>
              <a:buChar char="u"/>
            </a:pPr>
            <a:r>
              <a:rPr lang="en-US" dirty="0"/>
              <a:t>confidence, decision-making ability and negotiation skills;</a:t>
            </a:r>
          </a:p>
          <a:p>
            <a:pPr>
              <a:buFont typeface="Wingdings" charset="2"/>
              <a:buChar char="u"/>
            </a:pPr>
            <a:r>
              <a:rPr lang="en-US" dirty="0"/>
              <a:t>stamina, to cope with long hours during technical and dress rehearsals, and for touring.</a:t>
            </a:r>
          </a:p>
        </p:txBody>
      </p:sp>
    </p:spTree>
    <p:extLst>
      <p:ext uri="{BB962C8B-B14F-4D97-AF65-F5344CB8AC3E}">
        <p14:creationId xmlns:p14="http://schemas.microsoft.com/office/powerpoint/2010/main" val="168496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29134"/>
            <a:ext cx="8402200" cy="6028866"/>
          </a:xfrm>
        </p:spPr>
        <p:txBody>
          <a:bodyPr/>
          <a:lstStyle/>
          <a:p>
            <a:pPr>
              <a:buFont typeface="Wingdings" charset="2"/>
              <a:buChar char="u"/>
            </a:pPr>
            <a:r>
              <a:rPr lang="en-US" dirty="0"/>
              <a:t>A driving </a:t>
            </a:r>
            <a:r>
              <a:rPr lang="en-US" dirty="0" err="1"/>
              <a:t>licence</a:t>
            </a:r>
            <a:r>
              <a:rPr lang="en-US" dirty="0"/>
              <a:t> may also be an added requirement in some roles. Being able to read music may be beneficial and is essential in opera, ballet and (to a lesser extent) musical theatre</a:t>
            </a:r>
            <a:r>
              <a:rPr lang="en-US" dirty="0" smtClean="0"/>
              <a:t>.</a:t>
            </a:r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A familiarity with period costume and good sewing skills can also be useful</a:t>
            </a:r>
            <a:r>
              <a:rPr lang="en-US" dirty="0" smtClean="0"/>
              <a:t>.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A working knowledge of all aspects of everyone else’s skills!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657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will I work...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953034" cy="4812475"/>
          </a:xfrm>
        </p:spPr>
        <p:txBody>
          <a:bodyPr/>
          <a:lstStyle/>
          <a:p>
            <a:r>
              <a:rPr lang="en-US" dirty="0"/>
              <a:t>There are theatre stage manager jobs in all parts of the UK. Employers range from small touring companies to medium-sized repertory companies and large-scale commercial theatres, such as those in London's West End.</a:t>
            </a:r>
          </a:p>
        </p:txBody>
      </p:sp>
    </p:spTree>
    <p:extLst>
      <p:ext uri="{BB962C8B-B14F-4D97-AF65-F5344CB8AC3E}">
        <p14:creationId xmlns:p14="http://schemas.microsoft.com/office/powerpoint/2010/main" val="28865884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will I work...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371223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Opportunities can be found in:</a:t>
            </a:r>
          </a:p>
          <a:p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 smtClean="0"/>
              <a:t>regional and repertory </a:t>
            </a:r>
            <a:r>
              <a:rPr lang="en-US" dirty="0"/>
              <a:t>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theatre-in-</a:t>
            </a:r>
            <a:r>
              <a:rPr lang="en-US" dirty="0" smtClean="0"/>
              <a:t>education and children’s theatre;</a:t>
            </a:r>
            <a:endParaRPr lang="en-US" dirty="0"/>
          </a:p>
          <a:p>
            <a:pPr>
              <a:buFont typeface="Wingdings" charset="2"/>
              <a:buChar char="u"/>
            </a:pPr>
            <a:r>
              <a:rPr lang="en-US" dirty="0"/>
              <a:t>touring 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fringe theatre;</a:t>
            </a:r>
          </a:p>
          <a:p>
            <a:pPr>
              <a:buFont typeface="Wingdings" charset="2"/>
              <a:buChar char="u"/>
            </a:pPr>
            <a:r>
              <a:rPr lang="en-US" dirty="0"/>
              <a:t>alternative, </a:t>
            </a:r>
            <a:r>
              <a:rPr lang="en-US" dirty="0" smtClean="0"/>
              <a:t>community and </a:t>
            </a:r>
            <a:r>
              <a:rPr lang="en-US" dirty="0"/>
              <a:t>prison </a:t>
            </a:r>
            <a:r>
              <a:rPr lang="en-US" dirty="0" smtClean="0"/>
              <a:t>theatre;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dance and ballet;</a:t>
            </a:r>
          </a:p>
          <a:p>
            <a:pPr>
              <a:buFont typeface="Wingdings" charset="2"/>
              <a:buChar char="u"/>
            </a:pPr>
            <a:r>
              <a:rPr lang="en-US" dirty="0" smtClean="0"/>
              <a:t>opera and musical theatre.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555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</a:t>
            </a:r>
            <a:r>
              <a:rPr lang="en-US" dirty="0" smtClean="0"/>
              <a:t>do others expect of 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852321"/>
            <a:ext cx="8262803" cy="3969261"/>
          </a:xfrm>
        </p:spPr>
        <p:txBody>
          <a:bodyPr>
            <a:normAutofit/>
          </a:bodyPr>
          <a:lstStyle/>
          <a:p>
            <a:r>
              <a:rPr lang="en-US" dirty="0" smtClean="0"/>
              <a:t>Those </a:t>
            </a:r>
            <a:r>
              <a:rPr lang="en-US" dirty="0"/>
              <a:t>who work in theatre are often passionate about their role and are prepared to give much of their own time</a:t>
            </a:r>
            <a:r>
              <a:rPr lang="en-US" dirty="0" smtClean="0"/>
              <a:t>.</a:t>
            </a:r>
          </a:p>
          <a:p>
            <a:r>
              <a:rPr lang="en-US" dirty="0"/>
              <a:t>Being able to work in different areas or move around the country is usually essential for developing your career, especially in the early stages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369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Repertory Theatre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1855" r="1855"/>
          <a:stretch>
            <a:fillRect/>
          </a:stretch>
        </p:blipFill>
        <p:spPr>
          <a:xfrm>
            <a:off x="457199" y="1600200"/>
            <a:ext cx="8247315" cy="4998533"/>
          </a:xfrm>
        </p:spPr>
      </p:pic>
    </p:spTree>
    <p:extLst>
      <p:ext uri="{BB962C8B-B14F-4D97-AF65-F5344CB8AC3E}">
        <p14:creationId xmlns:p14="http://schemas.microsoft.com/office/powerpoint/2010/main" val="278586688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Birmingham Repertory </a:t>
            </a:r>
            <a:r>
              <a:rPr lang="en-US" dirty="0"/>
              <a:t>Theatre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>
                <a:hlinkClick r:id="rId2"/>
              </a:rPr>
              <a:t>https://www.birmingham-rep.co.uk/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5119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-25537" b="-25537"/>
          <a:stretch>
            <a:fillRect/>
          </a:stretch>
        </p:blipFill>
        <p:spPr>
          <a:xfrm>
            <a:off x="457200" y="1600200"/>
            <a:ext cx="8216338" cy="4525963"/>
          </a:xfrm>
        </p:spPr>
      </p:pic>
    </p:spTree>
    <p:extLst>
      <p:ext uri="{BB962C8B-B14F-4D97-AF65-F5344CB8AC3E}">
        <p14:creationId xmlns:p14="http://schemas.microsoft.com/office/powerpoint/2010/main" val="38903432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National Theatre Wales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3611" r="3611"/>
          <a:stretch>
            <a:fillRect/>
          </a:stretch>
        </p:blipFill>
        <p:spPr>
          <a:xfrm>
            <a:off x="457199" y="1600200"/>
            <a:ext cx="8262803" cy="5007920"/>
          </a:xfrm>
        </p:spPr>
      </p:pic>
    </p:spTree>
    <p:extLst>
      <p:ext uri="{BB962C8B-B14F-4D97-AF65-F5344CB8AC3E}">
        <p14:creationId xmlns:p14="http://schemas.microsoft.com/office/powerpoint/2010/main" val="406857010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National Theatre Wales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http://nationaltheatrewales.org/about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4661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59" y="2013642"/>
            <a:ext cx="4202515" cy="432158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7786" y="1998152"/>
            <a:ext cx="5599268" cy="820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101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Theatre-in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endParaRPr lang="pl-PL" dirty="0">
              <a:hlinkClick r:id="rId2"/>
            </a:endParaRPr>
          </a:p>
          <a:p>
            <a:r>
              <a:rPr lang="pl-PL" dirty="0" smtClean="0">
                <a:hlinkClick r:id="rId2"/>
              </a:rPr>
              <a:t>http</a:t>
            </a:r>
            <a:r>
              <a:rPr lang="pl-PL" dirty="0">
                <a:hlinkClick r:id="rId2"/>
              </a:rPr>
              <a:t>://aradgoch.cymru</a:t>
            </a:r>
            <a:r>
              <a:rPr lang="pl-PL" dirty="0" smtClean="0">
                <a:hlinkClick r:id="rId2"/>
              </a:rPr>
              <a:t>/</a:t>
            </a:r>
            <a:endParaRPr lang="pl-PL" dirty="0" smtClean="0"/>
          </a:p>
          <a:p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33414124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3112"/>
          <a:stretch/>
        </p:blipFill>
        <p:spPr>
          <a:xfrm>
            <a:off x="4305792" y="2137558"/>
            <a:ext cx="4339566" cy="3493533"/>
          </a:xfrm>
          <a:prstGeom prst="rect">
            <a:avLst/>
          </a:prstGeom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rcRect t="-21394" b="-21394"/>
          <a:stretch>
            <a:fillRect/>
          </a:stretch>
        </p:blipFill>
        <p:spPr>
          <a:xfrm>
            <a:off x="457200" y="1417638"/>
            <a:ext cx="3590184" cy="2175939"/>
          </a:xfrm>
        </p:spPr>
      </p:pic>
    </p:spTree>
    <p:extLst>
      <p:ext uri="{BB962C8B-B14F-4D97-AF65-F5344CB8AC3E}">
        <p14:creationId xmlns:p14="http://schemas.microsoft.com/office/powerpoint/2010/main" val="2986329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Theatre-in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 tooltip="Theatr na nOg - Neath"/>
              </a:rPr>
              <a:t>http://www.theatr-nanog.co.uk/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6742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207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ゴシック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Theme.thmx</Template>
  <TotalTime>269</TotalTime>
  <Words>826</Words>
  <Application>Microsoft Macintosh PowerPoint</Application>
  <PresentationFormat>On-screen Show (4:3)</PresentationFormat>
  <Paragraphs>71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Default Theme</vt:lpstr>
      <vt:lpstr>STAGE MANAGEMENT How many hats can I wear?</vt:lpstr>
      <vt:lpstr>STAGE MANAGEMENT – how versatile am I?</vt:lpstr>
      <vt:lpstr>PowerPoint Presentation</vt:lpstr>
      <vt:lpstr>How many roles can I fulfill at the same time?</vt:lpstr>
      <vt:lpstr>PowerPoint Presentation</vt:lpstr>
      <vt:lpstr>PowerPoint Presentation</vt:lpstr>
      <vt:lpstr>PowerPoint Presentation</vt:lpstr>
      <vt:lpstr>We call it MULTI-SKILLING!</vt:lpstr>
      <vt:lpstr>PowerPoint Presentation</vt:lpstr>
      <vt:lpstr>PowerPoint Presentation</vt:lpstr>
      <vt:lpstr>Where will I work...</vt:lpstr>
      <vt:lpstr>Where will I work...</vt:lpstr>
      <vt:lpstr>What do others expect of me?</vt:lpstr>
      <vt:lpstr>Repertory Theatre</vt:lpstr>
      <vt:lpstr>Birmingham Repertory Theatre</vt:lpstr>
      <vt:lpstr>National Theatre Wales</vt:lpstr>
      <vt:lpstr>National Theatre Wales</vt:lpstr>
      <vt:lpstr>National Theatre Wales</vt:lpstr>
      <vt:lpstr>Theatre-in Education</vt:lpstr>
      <vt:lpstr>Theatre-in Education</vt:lpstr>
      <vt:lpstr>Theatre-in Education</vt:lpstr>
      <vt:lpstr>Theatre-in Education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 I A STAGE MANAGER?</dc:title>
  <dc:creator>Office 2004 Test Drive User</dc:creator>
  <cp:lastModifiedBy>Office 2004 Test Drive User</cp:lastModifiedBy>
  <cp:revision>15</cp:revision>
  <dcterms:created xsi:type="dcterms:W3CDTF">2017-01-31T19:00:27Z</dcterms:created>
  <dcterms:modified xsi:type="dcterms:W3CDTF">2018-01-17T20:43:34Z</dcterms:modified>
</cp:coreProperties>
</file>