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8" autoAdjust="0"/>
    <p:restoredTop sz="94660"/>
  </p:normalViewPr>
  <p:slideViewPr>
    <p:cSldViewPr snapToGrid="0">
      <p:cViewPr>
        <p:scale>
          <a:sx n="87" d="100"/>
          <a:sy n="87" d="100"/>
        </p:scale>
        <p:origin x="43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255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06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114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029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194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69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281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959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410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34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07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3000">
              <a:schemeClr val="accent6">
                <a:lumMod val="20000"/>
                <a:lumOff val="80000"/>
              </a:schemeClr>
            </a:gs>
            <a:gs pos="60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586D1-6372-4DC3-B644-B5C92AE080A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16B66-184C-488C-8448-DEB0B5B42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88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86245" y="5750169"/>
            <a:ext cx="4841631" cy="925023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EAEE6005/C</a:t>
            </a:r>
            <a:b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Cymeradwyedd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 blynyddoedd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81591" y="254977"/>
            <a:ext cx="1046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1505017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4341" y="1718827"/>
            <a:ext cx="10474342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6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US" sz="16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6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ngardd</a:t>
            </a:r>
            <a:endParaRPr lang="en-US" sz="16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7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48521"/>
            <a:ext cx="3575538" cy="927344"/>
          </a:xfrm>
          <a:ln w="38100">
            <a:solidFill>
              <a:schemeClr val="accent6">
                <a:lumMod val="75000"/>
              </a:schemeClr>
            </a:solidFill>
            <a:prstDash val="solid"/>
          </a:ln>
        </p:spPr>
        <p:txBody>
          <a:bodyPr>
            <a:normAutofit fontScale="90000"/>
          </a:bodyPr>
          <a:lstStyle/>
          <a:p>
            <a:r>
              <a:rPr lang="en-GB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Darganfod</a:t>
            </a:r>
            <a:endParaRPr lang="en-GB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513749"/>
            <a:ext cx="10515600" cy="3185989"/>
          </a:xfrm>
          <a:ln w="38100">
            <a:solidFill>
              <a:schemeClr val="accent6">
                <a:lumMod val="75000"/>
              </a:schemeClr>
            </a:solidFill>
            <a:prstDash val="solid"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dirty="0" smtClean="0"/>
              <a:t>Roeddwn i’n lwcus iawn fel plentyn i gael gardd mawr a oedd yn denu llawer o fywyd natur. Cefais fy magu tu allan i Gaerfyrddin ym mhentref bach. Golygau hyn fy mod yn gallu clywed llawer o adar pob bore ac yn aml yn gweld wiwer yn sboncio tu allan i ffenest fy ystafell. Nawr gyda teulu fu hun, fi’n teimlo ei bod yn bwysig i nhw gael yr un profiadau. Fodd </a:t>
            </a:r>
            <a:r>
              <a:rPr lang="cy-GB" dirty="0"/>
              <a:t>bynnag, </a:t>
            </a:r>
            <a:r>
              <a:rPr lang="cy-GB" dirty="0" smtClean="0"/>
              <a:t>allai ddim cofio llawer o bethau odd fy nheulu yn gwneud yn y gardd er mwyn denu byd natur felly mae </a:t>
            </a:r>
            <a:r>
              <a:rPr lang="cy-GB" dirty="0"/>
              <a:t>derbyn gwobr John Muir fel rhan o’m haseiniad wedi rhoi’r cymhelliant i mi archwilio a darganfod beth sydd ar gael mewn </a:t>
            </a:r>
            <a:r>
              <a:rPr lang="cy-GB" dirty="0" smtClean="0"/>
              <a:t>gwirionedd.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68936" y="500393"/>
            <a:ext cx="3025696" cy="27219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621" y="348521"/>
            <a:ext cx="2783498" cy="30256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15397"/>
            <a:ext cx="3575538" cy="195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20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0" y="264965"/>
            <a:ext cx="5184531" cy="860450"/>
          </a:xfrm>
          <a:ln w="38100">
            <a:solidFill>
              <a:schemeClr val="accent6">
                <a:lumMod val="75000"/>
              </a:schemeClr>
            </a:solidFill>
            <a:prstDash val="solid"/>
          </a:ln>
        </p:spPr>
        <p:txBody>
          <a:bodyPr/>
          <a:lstStyle/>
          <a:p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Darganfod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ardal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3834" y="3525716"/>
            <a:ext cx="9677399" cy="3165230"/>
          </a:xfrm>
          <a:ln w="38100">
            <a:solidFill>
              <a:schemeClr val="accent6">
                <a:lumMod val="75000"/>
              </a:schemeClr>
            </a:solidFill>
            <a:prstDash val="solid"/>
          </a:ln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leoliadau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cwmpas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galluogi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mi weld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anifeiliaid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chreaduriaid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gwyllt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heol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cwrdd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coedwig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coedwigoedd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Brechfa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llai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ty. Mae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Llech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Owain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Gerddi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Fotaneg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20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ffwrdd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cartref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Aberaeron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Llansteffan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 Sir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Benfro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llai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nag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awr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ffwrdd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roeddwn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ymweld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llefydd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dros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ran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fwyaf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haf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aac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mynd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ffrindiau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ddarganfod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bwywyd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gwyllt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bywyd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mor.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480" y="1564151"/>
            <a:ext cx="3160051" cy="17775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36" b="35433"/>
          <a:stretch/>
        </p:blipFill>
        <p:spPr>
          <a:xfrm>
            <a:off x="4529044" y="1564151"/>
            <a:ext cx="3146981" cy="17775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64151"/>
            <a:ext cx="3160051" cy="1777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8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8424" y="285995"/>
            <a:ext cx="2753828" cy="795460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Archwilio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8541"/>
            <a:ext cx="10515600" cy="351130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archwilio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ngardd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sylweddolais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digon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lefydd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denu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bywyd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gwyllt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gennyf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ddau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i’w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gosod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galluogi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unrhywle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Penderfynais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newidiadau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fywyd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gwyllt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blanhigion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cyfyngedig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gynnal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gwenyn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rydw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bob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bwyd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i'r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gwalod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ardal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heb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chyffwrdd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dad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arfer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cadw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coed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Beth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wnes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ddarganfod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thyfu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ngardd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8581" y="4462279"/>
            <a:ext cx="2162908" cy="23471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0" t="20288" r="2542" b="19856"/>
          <a:stretch/>
        </p:blipFill>
        <p:spPr>
          <a:xfrm>
            <a:off x="3815124" y="4554416"/>
            <a:ext cx="1970214" cy="21629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7083" b="11820"/>
          <a:stretch/>
        </p:blipFill>
        <p:spPr>
          <a:xfrm rot="5400000">
            <a:off x="6229730" y="4323278"/>
            <a:ext cx="2496251" cy="22684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08106" y="4371630"/>
            <a:ext cx="2507962" cy="218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7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3333"/>
          </a:xfrm>
          <a:ln w="38100">
            <a:solidFill>
              <a:schemeClr val="accent6">
                <a:lumMod val="75000"/>
              </a:schemeClr>
            </a:solidFill>
            <a:prstDash val="solid"/>
          </a:ln>
        </p:spPr>
        <p:txBody>
          <a:bodyPr/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wnes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ddarganfod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ngardd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3" t="30769" r="5420" b="36410"/>
          <a:stretch/>
        </p:blipFill>
        <p:spPr>
          <a:xfrm>
            <a:off x="3533022" y="4326245"/>
            <a:ext cx="2681654" cy="22508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02" r="809"/>
          <a:stretch/>
        </p:blipFill>
        <p:spPr>
          <a:xfrm>
            <a:off x="3259838" y="1586666"/>
            <a:ext cx="2315674" cy="23918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1" r="1961" b="42180"/>
          <a:stretch/>
        </p:blipFill>
        <p:spPr>
          <a:xfrm>
            <a:off x="9834845" y="4340469"/>
            <a:ext cx="2141173" cy="23328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23205" r="1733" b="37693"/>
          <a:stretch/>
        </p:blipFill>
        <p:spPr>
          <a:xfrm>
            <a:off x="225085" y="4426323"/>
            <a:ext cx="2743200" cy="20506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4" t="33590" r="7834" b="14615"/>
          <a:stretch/>
        </p:blipFill>
        <p:spPr>
          <a:xfrm>
            <a:off x="9094303" y="1642401"/>
            <a:ext cx="2660412" cy="214532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0" t="30673" r="2542" b="28654"/>
          <a:stretch/>
        </p:blipFill>
        <p:spPr>
          <a:xfrm>
            <a:off x="6214676" y="1677381"/>
            <a:ext cx="2296144" cy="20753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" t="33558" r="665" b="33990"/>
          <a:stretch/>
        </p:blipFill>
        <p:spPr>
          <a:xfrm>
            <a:off x="6707130" y="4498730"/>
            <a:ext cx="2699240" cy="1978270"/>
          </a:xfrm>
          <a:prstGeom prst="rect">
            <a:avLst/>
          </a:prstGeom>
        </p:spPr>
      </p:pic>
      <p:pic>
        <p:nvPicPr>
          <p:cNvPr id="1026" name="Picture 2" descr="May be an image of yr Awyr Agored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7" t="-423" r="7822" b="10870"/>
          <a:stretch/>
        </p:blipFill>
        <p:spPr bwMode="auto">
          <a:xfrm>
            <a:off x="437285" y="1690688"/>
            <a:ext cx="2183389" cy="232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936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631" y="285272"/>
            <a:ext cx="6362700" cy="881796"/>
          </a:xfrm>
        </p:spPr>
        <p:txBody>
          <a:bodyPr>
            <a:normAutofit fontScale="90000"/>
          </a:bodyPr>
          <a:lstStyle/>
          <a:p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nheulu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ddraenogod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795" r="136" b="11282"/>
          <a:stretch/>
        </p:blipFill>
        <p:spPr>
          <a:xfrm>
            <a:off x="159452" y="1412355"/>
            <a:ext cx="3054446" cy="26025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23205" r="1733" b="37693"/>
          <a:stretch/>
        </p:blipFill>
        <p:spPr>
          <a:xfrm>
            <a:off x="159452" y="4505454"/>
            <a:ext cx="3054446" cy="20506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175" y="498231"/>
            <a:ext cx="3361377" cy="59787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12676" y="1068043"/>
            <a:ext cx="464203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adael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bocsis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blodau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tyfu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wyllt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roedd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draenogod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cysgodi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saff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haf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draenogod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cysgodi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ystod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dydd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nythod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dros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dro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ddail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mwsogl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glaswellt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Erbyn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hydref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draenogod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rhoi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bwysau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arno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baratoi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gaeafgysgu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Maent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gaeafgysgu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tan y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Mawrth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neu'r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Ebrill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canlynol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draenog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adnabod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ffrind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garddwr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nhw’n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bwyta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gwlithod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chwilod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lindys.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Fe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wnes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peth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gwysbod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allai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bod y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draenogod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iawn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Darganfyddis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mi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osgoi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bwydo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ffrwythau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sych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ddraenogod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fodd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bynnag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gallaf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rhoi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ychydig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bach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ffrwythau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ffres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danteithion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Mae bananas,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afalau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aeron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melonau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ddewisiadau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poblogaidd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Llysiau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ffa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gwyrdd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ffres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tomatos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sgwash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wedi'u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coginio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opsiynau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wnes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ddarganfod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ddraenogod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043" y="4927295"/>
            <a:ext cx="3859823" cy="177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61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4185" y="729762"/>
            <a:ext cx="2031024" cy="896815"/>
          </a:xfrm>
          <a:ln w="38100">
            <a:solidFill>
              <a:schemeClr val="accent6">
                <a:lumMod val="75000"/>
              </a:schemeClr>
            </a:solidFill>
            <a:prstDash val="solid"/>
          </a:ln>
        </p:spPr>
        <p:txBody>
          <a:bodyPr>
            <a:norm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Pond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47156" y="2591037"/>
            <a:ext cx="4333611" cy="39521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36667" y="2725116"/>
            <a:ext cx="4333612" cy="36839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4" r="5590" b="18001"/>
          <a:stretch/>
        </p:blipFill>
        <p:spPr>
          <a:xfrm>
            <a:off x="167054" y="3504446"/>
            <a:ext cx="3840772" cy="32294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184" y="353175"/>
            <a:ext cx="3661994" cy="286232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just"/>
            <a:r>
              <a:rPr lang="en-GB" dirty="0" err="1" smtClean="0"/>
              <a:t>Tu</a:t>
            </a:r>
            <a:r>
              <a:rPr lang="en-GB" dirty="0" smtClean="0"/>
              <a:t> </a:t>
            </a:r>
            <a:r>
              <a:rPr lang="en-GB" dirty="0" err="1" smtClean="0"/>
              <a:t>ol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llawer</a:t>
            </a:r>
            <a:r>
              <a:rPr lang="en-GB" dirty="0" smtClean="0"/>
              <a:t> o </a:t>
            </a:r>
            <a:r>
              <a:rPr lang="en-GB" dirty="0" err="1" smtClean="0"/>
              <a:t>goed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y </a:t>
            </a:r>
            <a:r>
              <a:rPr lang="en-GB" dirty="0" err="1" smtClean="0"/>
              <a:t>gardd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gennym</a:t>
            </a:r>
            <a:r>
              <a:rPr lang="en-GB" dirty="0" smtClean="0"/>
              <a:t> pond. </a:t>
            </a:r>
            <a:r>
              <a:rPr lang="en-GB" dirty="0" err="1" smtClean="0"/>
              <a:t>Mae’n</a:t>
            </a:r>
            <a:r>
              <a:rPr lang="en-GB" dirty="0" smtClean="0"/>
              <a:t> </a:t>
            </a:r>
            <a:r>
              <a:rPr lang="en-GB" dirty="0" err="1" smtClean="0"/>
              <a:t>galluogi</a:t>
            </a:r>
            <a:r>
              <a:rPr lang="en-GB" dirty="0" smtClean="0"/>
              <a:t> </a:t>
            </a:r>
            <a:r>
              <a:rPr lang="en-GB" dirty="0" err="1" smtClean="0"/>
              <a:t>llawer</a:t>
            </a:r>
            <a:r>
              <a:rPr lang="en-GB" dirty="0" smtClean="0"/>
              <a:t> o </a:t>
            </a:r>
            <a:r>
              <a:rPr lang="en-GB" dirty="0" err="1" smtClean="0"/>
              <a:t>fywyd</a:t>
            </a:r>
            <a:r>
              <a:rPr lang="en-GB" dirty="0" smtClean="0"/>
              <a:t> </a:t>
            </a:r>
            <a:r>
              <a:rPr lang="en-GB" dirty="0" err="1" smtClean="0"/>
              <a:t>gwyllt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fyd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naturiol</a:t>
            </a:r>
            <a:r>
              <a:rPr lang="en-GB" dirty="0" smtClean="0"/>
              <a:t>. </a:t>
            </a:r>
            <a:r>
              <a:rPr lang="en-GB" dirty="0" err="1" smtClean="0"/>
              <a:t>Darganfyddais</a:t>
            </a:r>
            <a:r>
              <a:rPr lang="en-GB" dirty="0" smtClean="0"/>
              <a:t> </a:t>
            </a:r>
            <a:r>
              <a:rPr lang="en-GB" dirty="0" err="1" smtClean="0"/>
              <a:t>broga</a:t>
            </a:r>
            <a:r>
              <a:rPr lang="en-GB" dirty="0" smtClean="0"/>
              <a:t> </a:t>
            </a:r>
            <a:r>
              <a:rPr lang="en-GB" dirty="0" err="1" smtClean="0"/>
              <a:t>tu</a:t>
            </a:r>
            <a:r>
              <a:rPr lang="en-GB" dirty="0" smtClean="0"/>
              <a:t> </a:t>
            </a:r>
            <a:r>
              <a:rPr lang="en-GB" dirty="0" err="1" smtClean="0"/>
              <a:t>allan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pond.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ol</a:t>
            </a:r>
            <a:r>
              <a:rPr lang="en-GB" dirty="0" smtClean="0"/>
              <a:t> </a:t>
            </a:r>
            <a:r>
              <a:rPr lang="en-GB" dirty="0" err="1" smtClean="0"/>
              <a:t>edrych</a:t>
            </a:r>
            <a:r>
              <a:rPr lang="en-GB" dirty="0" smtClean="0"/>
              <a:t> o </a:t>
            </a:r>
            <a:r>
              <a:rPr lang="en-GB" dirty="0" err="1" smtClean="0"/>
              <a:t>gwmpas</a:t>
            </a:r>
            <a:r>
              <a:rPr lang="en-GB" dirty="0" smtClean="0"/>
              <a:t>, </a:t>
            </a:r>
            <a:r>
              <a:rPr lang="en-GB" dirty="0" err="1" smtClean="0"/>
              <a:t>sylweddolais</a:t>
            </a:r>
            <a:r>
              <a:rPr lang="en-GB" dirty="0" smtClean="0"/>
              <a:t> </a:t>
            </a:r>
            <a:r>
              <a:rPr lang="en-GB" dirty="0" err="1" smtClean="0"/>
              <a:t>efallai</a:t>
            </a:r>
            <a:r>
              <a:rPr lang="en-GB" dirty="0" smtClean="0"/>
              <a:t> bod y </a:t>
            </a:r>
            <a:r>
              <a:rPr lang="en-GB" dirty="0" err="1" smtClean="0"/>
              <a:t>broga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 smtClean="0"/>
              <a:t>dodwy</a:t>
            </a:r>
            <a:r>
              <a:rPr lang="en-GB" dirty="0" smtClean="0"/>
              <a:t> </a:t>
            </a:r>
            <a:r>
              <a:rPr lang="en-GB" dirty="0" err="1" smtClean="0"/>
              <a:t>wyau</a:t>
            </a:r>
            <a:r>
              <a:rPr lang="en-GB" dirty="0" smtClean="0"/>
              <a:t> </a:t>
            </a:r>
            <a:r>
              <a:rPr lang="en-GB" dirty="0" err="1" smtClean="0"/>
              <a:t>ond</a:t>
            </a:r>
            <a:r>
              <a:rPr lang="en-GB" dirty="0" smtClean="0"/>
              <a:t> </a:t>
            </a:r>
            <a:r>
              <a:rPr lang="en-GB" dirty="0" err="1" smtClean="0"/>
              <a:t>wrth</a:t>
            </a:r>
            <a:r>
              <a:rPr lang="en-GB" dirty="0" smtClean="0"/>
              <a:t> </a:t>
            </a:r>
            <a:r>
              <a:rPr lang="en-GB" dirty="0" err="1" smtClean="0"/>
              <a:t>wneud</a:t>
            </a:r>
            <a:r>
              <a:rPr lang="en-GB" dirty="0" smtClean="0"/>
              <a:t> </a:t>
            </a:r>
            <a:r>
              <a:rPr lang="en-GB" dirty="0" err="1" smtClean="0"/>
              <a:t>ymchwil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we </a:t>
            </a:r>
            <a:r>
              <a:rPr lang="en-GB" dirty="0" err="1" smtClean="0"/>
              <a:t>roedd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amlwg</a:t>
            </a:r>
            <a:r>
              <a:rPr lang="en-GB" dirty="0" smtClean="0"/>
              <a:t> bod </a:t>
            </a:r>
            <a:r>
              <a:rPr lang="en-GB" dirty="0" err="1" smtClean="0"/>
              <a:t>brogaod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dowdy o </a:t>
            </a:r>
            <a:r>
              <a:rPr lang="en-GB" dirty="0" err="1" smtClean="0"/>
              <a:t>dan</a:t>
            </a:r>
            <a:r>
              <a:rPr lang="en-GB" dirty="0" smtClean="0"/>
              <a:t> y </a:t>
            </a:r>
            <a:r>
              <a:rPr lang="en-GB" dirty="0" err="1" smtClean="0"/>
              <a:t>dwr</a:t>
            </a:r>
            <a:r>
              <a:rPr lang="en-GB" dirty="0" smtClean="0"/>
              <a:t> felly </a:t>
            </a:r>
            <a:r>
              <a:rPr lang="en-GB" dirty="0" err="1" smtClean="0"/>
              <a:t>oedd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amhosib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mi weld.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068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99" y="1191446"/>
            <a:ext cx="8590083" cy="535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7053" y="1191446"/>
            <a:ext cx="3112477" cy="535531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900" dirty="0" smtClean="0"/>
              <a:t>Mae </a:t>
            </a:r>
            <a:r>
              <a:rPr lang="en-GB" sz="1900" dirty="0" err="1" smtClean="0"/>
              <a:t>pwll</a:t>
            </a:r>
            <a:r>
              <a:rPr lang="en-GB" sz="1900" dirty="0" smtClean="0"/>
              <a:t> </a:t>
            </a:r>
            <a:r>
              <a:rPr lang="en-GB" sz="1900" dirty="0" err="1" smtClean="0"/>
              <a:t>fel</a:t>
            </a:r>
            <a:r>
              <a:rPr lang="en-GB" sz="1900" dirty="0" smtClean="0"/>
              <a:t> </a:t>
            </a:r>
            <a:r>
              <a:rPr lang="en-GB" sz="1900" dirty="0" err="1" smtClean="0"/>
              <a:t>hyn</a:t>
            </a:r>
            <a:r>
              <a:rPr lang="en-GB" sz="1900" dirty="0" smtClean="0"/>
              <a:t> </a:t>
            </a:r>
            <a:r>
              <a:rPr lang="en-GB" sz="1900" dirty="0" err="1" smtClean="0"/>
              <a:t>yn</a:t>
            </a:r>
            <a:r>
              <a:rPr lang="en-GB" sz="1900" dirty="0" smtClean="0"/>
              <a:t> </a:t>
            </a:r>
            <a:r>
              <a:rPr lang="en-GB" sz="1900" dirty="0" err="1" smtClean="0"/>
              <a:t>denu</a:t>
            </a:r>
            <a:r>
              <a:rPr lang="en-GB" sz="1900" dirty="0" smtClean="0"/>
              <a:t> </a:t>
            </a:r>
            <a:r>
              <a:rPr lang="en-GB" sz="1900" dirty="0" err="1" smtClean="0"/>
              <a:t>brogaod</a:t>
            </a:r>
            <a:r>
              <a:rPr lang="en-GB" sz="1900" dirty="0" smtClean="0"/>
              <a:t>, </a:t>
            </a:r>
            <a:r>
              <a:rPr lang="en-GB" sz="1900" dirty="0" err="1" smtClean="0"/>
              <a:t>pryfed</a:t>
            </a:r>
            <a:r>
              <a:rPr lang="en-GB" sz="1900" dirty="0" smtClean="0"/>
              <a:t>, dragon flies, </a:t>
            </a:r>
            <a:r>
              <a:rPr lang="en-GB" sz="1900" dirty="0" err="1" smtClean="0"/>
              <a:t>llyffantod</a:t>
            </a:r>
            <a:r>
              <a:rPr lang="en-GB" sz="1900" dirty="0" smtClean="0"/>
              <a:t> a </a:t>
            </a:r>
            <a:r>
              <a:rPr lang="en-GB" sz="1900" dirty="0" err="1" smtClean="0"/>
              <a:t>madfallod</a:t>
            </a:r>
            <a:r>
              <a:rPr lang="en-GB" sz="1900" dirty="0" smtClean="0"/>
              <a:t> </a:t>
            </a:r>
            <a:r>
              <a:rPr lang="en-GB" sz="1900" dirty="0" err="1" smtClean="0"/>
              <a:t>dŵr</a:t>
            </a:r>
            <a:r>
              <a:rPr lang="en-GB" sz="1900" dirty="0" smtClean="0"/>
              <a:t>. </a:t>
            </a:r>
            <a:r>
              <a:rPr lang="en-GB" sz="1900" dirty="0" err="1" smtClean="0"/>
              <a:t>Mae’r</a:t>
            </a:r>
            <a:r>
              <a:rPr lang="en-GB" sz="1900" dirty="0" smtClean="0"/>
              <a:t> </a:t>
            </a:r>
            <a:r>
              <a:rPr lang="en-GB" sz="1900" dirty="0" err="1" smtClean="0"/>
              <a:t>oedolion</a:t>
            </a:r>
            <a:r>
              <a:rPr lang="en-GB" sz="1900" dirty="0" smtClean="0"/>
              <a:t> </a:t>
            </a:r>
            <a:r>
              <a:rPr lang="en-GB" sz="1900" dirty="0" err="1" smtClean="0"/>
              <a:t>a’i</a:t>
            </a:r>
            <a:r>
              <a:rPr lang="en-GB" sz="1900" dirty="0" smtClean="0"/>
              <a:t> plant </a:t>
            </a:r>
            <a:r>
              <a:rPr lang="en-GB" sz="1900" dirty="0" err="1" smtClean="0"/>
              <a:t>yn</a:t>
            </a:r>
            <a:r>
              <a:rPr lang="en-GB" sz="1900" dirty="0" smtClean="0"/>
              <a:t> </a:t>
            </a:r>
            <a:r>
              <a:rPr lang="en-GB" sz="1900" dirty="0" err="1" smtClean="0"/>
              <a:t>bwydo</a:t>
            </a:r>
            <a:r>
              <a:rPr lang="en-GB" sz="1900" dirty="0" smtClean="0"/>
              <a:t> </a:t>
            </a:r>
            <a:r>
              <a:rPr lang="en-GB" sz="1900" dirty="0" err="1" smtClean="0"/>
              <a:t>ar</a:t>
            </a:r>
            <a:r>
              <a:rPr lang="en-GB" sz="1900" dirty="0" smtClean="0"/>
              <a:t> y </a:t>
            </a:r>
            <a:r>
              <a:rPr lang="en-GB" sz="1900" dirty="0" err="1" smtClean="0"/>
              <a:t>tir</a:t>
            </a:r>
            <a:r>
              <a:rPr lang="en-GB" sz="1900" dirty="0" smtClean="0"/>
              <a:t> </a:t>
            </a:r>
            <a:r>
              <a:rPr lang="en-GB" sz="1900" dirty="0" err="1" smtClean="0"/>
              <a:t>rhan</a:t>
            </a:r>
            <a:r>
              <a:rPr lang="en-GB" sz="1900" dirty="0" smtClean="0"/>
              <a:t> </a:t>
            </a:r>
            <a:r>
              <a:rPr lang="en-GB" sz="1900" dirty="0" err="1" smtClean="0"/>
              <a:t>fwyaf</a:t>
            </a:r>
            <a:r>
              <a:rPr lang="en-GB" sz="1900" dirty="0" smtClean="0"/>
              <a:t> </a:t>
            </a:r>
            <a:r>
              <a:rPr lang="en-GB" sz="1900" dirty="0" err="1" smtClean="0"/>
              <a:t>o’r</a:t>
            </a:r>
            <a:r>
              <a:rPr lang="en-GB" sz="1900" dirty="0" smtClean="0"/>
              <a:t> </a:t>
            </a:r>
            <a:r>
              <a:rPr lang="en-GB" sz="1900" dirty="0" err="1" smtClean="0"/>
              <a:t>amser</a:t>
            </a:r>
            <a:r>
              <a:rPr lang="en-GB" sz="1900" dirty="0" smtClean="0"/>
              <a:t>, </a:t>
            </a:r>
            <a:r>
              <a:rPr lang="en-GB" sz="1900" dirty="0" err="1" smtClean="0"/>
              <a:t>ond</a:t>
            </a:r>
            <a:r>
              <a:rPr lang="en-GB" sz="1900" dirty="0" smtClean="0"/>
              <a:t> </a:t>
            </a:r>
            <a:r>
              <a:rPr lang="en-GB" sz="1900" dirty="0" err="1" smtClean="0"/>
              <a:t>mae</a:t>
            </a:r>
            <a:r>
              <a:rPr lang="en-GB" sz="1900" dirty="0" smtClean="0"/>
              <a:t> dal </a:t>
            </a:r>
            <a:r>
              <a:rPr lang="en-GB" sz="1900" dirty="0" err="1" smtClean="0"/>
              <a:t>rhaid</a:t>
            </a:r>
            <a:r>
              <a:rPr lang="en-GB" sz="1900" dirty="0" smtClean="0"/>
              <a:t> </a:t>
            </a:r>
            <a:r>
              <a:rPr lang="en-GB" sz="1900" dirty="0" err="1" smtClean="0"/>
              <a:t>i</a:t>
            </a:r>
            <a:r>
              <a:rPr lang="en-GB" sz="1900" dirty="0" smtClean="0"/>
              <a:t> bob un </a:t>
            </a:r>
            <a:r>
              <a:rPr lang="en-GB" sz="1900" dirty="0" err="1" smtClean="0"/>
              <a:t>o’r</a:t>
            </a:r>
            <a:r>
              <a:rPr lang="en-GB" sz="1900" dirty="0" smtClean="0"/>
              <a:t> </a:t>
            </a:r>
            <a:r>
              <a:rPr lang="en-GB" sz="1900" dirty="0" err="1" smtClean="0"/>
              <a:t>amffibiaid</a:t>
            </a:r>
            <a:r>
              <a:rPr lang="en-GB" sz="1900" dirty="0" smtClean="0"/>
              <a:t> </a:t>
            </a:r>
            <a:r>
              <a:rPr lang="en-GB" sz="1900" dirty="0" err="1" smtClean="0"/>
              <a:t>hyn</a:t>
            </a:r>
            <a:r>
              <a:rPr lang="en-GB" sz="1900" dirty="0" smtClean="0"/>
              <a:t> </a:t>
            </a:r>
            <a:r>
              <a:rPr lang="en-GB" sz="1900" dirty="0" err="1" smtClean="0"/>
              <a:t>gael</a:t>
            </a:r>
            <a:r>
              <a:rPr lang="en-GB" sz="1900" dirty="0" smtClean="0"/>
              <a:t> </a:t>
            </a:r>
            <a:r>
              <a:rPr lang="en-GB" sz="1900" dirty="0" err="1" smtClean="0"/>
              <a:t>dŵr</a:t>
            </a:r>
            <a:r>
              <a:rPr lang="en-GB" sz="1900" dirty="0" smtClean="0"/>
              <a:t>, </a:t>
            </a:r>
            <a:r>
              <a:rPr lang="en-GB" sz="1900" dirty="0" err="1" smtClean="0"/>
              <a:t>fel</a:t>
            </a:r>
            <a:r>
              <a:rPr lang="en-GB" sz="1900" dirty="0" smtClean="0"/>
              <a:t> </a:t>
            </a:r>
            <a:r>
              <a:rPr lang="en-GB" sz="1900" dirty="0" err="1" smtClean="0"/>
              <a:t>pwll</a:t>
            </a:r>
            <a:r>
              <a:rPr lang="en-GB" sz="1900" dirty="0" smtClean="0"/>
              <a:t>, </a:t>
            </a:r>
            <a:r>
              <a:rPr lang="en-GB" sz="1900" dirty="0" err="1" smtClean="0"/>
              <a:t>lle</a:t>
            </a:r>
            <a:r>
              <a:rPr lang="en-GB" sz="1900" dirty="0" smtClean="0"/>
              <a:t> </a:t>
            </a:r>
            <a:r>
              <a:rPr lang="en-GB" sz="1900" dirty="0" err="1" smtClean="0"/>
              <a:t>byddant</a:t>
            </a:r>
            <a:r>
              <a:rPr lang="en-GB" sz="1900" dirty="0" smtClean="0"/>
              <a:t> </a:t>
            </a:r>
            <a:r>
              <a:rPr lang="en-GB" sz="1900" dirty="0" err="1" smtClean="0"/>
              <a:t>yn</a:t>
            </a:r>
            <a:r>
              <a:rPr lang="en-GB" sz="1900" dirty="0" smtClean="0"/>
              <a:t> </a:t>
            </a:r>
            <a:r>
              <a:rPr lang="en-GB" sz="1900" dirty="0" err="1" smtClean="0"/>
              <a:t>paru</a:t>
            </a:r>
            <a:r>
              <a:rPr lang="en-GB" sz="1900" dirty="0" smtClean="0"/>
              <a:t> ac </a:t>
            </a:r>
            <a:r>
              <a:rPr lang="en-GB" sz="1900" dirty="0" err="1" smtClean="0"/>
              <a:t>yn</a:t>
            </a:r>
            <a:r>
              <a:rPr lang="en-GB" sz="1900" dirty="0" smtClean="0"/>
              <a:t> </a:t>
            </a:r>
            <a:r>
              <a:rPr lang="en-GB" sz="1900" dirty="0" err="1" smtClean="0"/>
              <a:t>dodwy</a:t>
            </a:r>
            <a:r>
              <a:rPr lang="en-GB" sz="1900" dirty="0" smtClean="0"/>
              <a:t> </a:t>
            </a:r>
            <a:r>
              <a:rPr lang="en-GB" sz="1900" dirty="0" err="1" smtClean="0"/>
              <a:t>wyau</a:t>
            </a:r>
            <a:r>
              <a:rPr lang="en-GB" sz="1900" dirty="0" smtClean="0"/>
              <a:t>. Mae </a:t>
            </a:r>
            <a:r>
              <a:rPr lang="en-GB" sz="1900" dirty="0" err="1" smtClean="0"/>
              <a:t>pryfed</a:t>
            </a:r>
            <a:r>
              <a:rPr lang="en-GB" sz="1900" dirty="0" smtClean="0"/>
              <a:t> caddis, </a:t>
            </a:r>
            <a:r>
              <a:rPr lang="en-GB" sz="1900" dirty="0" err="1" smtClean="0"/>
              <a:t>mursennod</a:t>
            </a:r>
            <a:r>
              <a:rPr lang="en-GB" sz="1900" dirty="0" smtClean="0"/>
              <a:t>, </a:t>
            </a:r>
            <a:r>
              <a:rPr lang="en-GB" sz="1900" dirty="0" err="1" smtClean="0"/>
              <a:t>gweision</a:t>
            </a:r>
            <a:r>
              <a:rPr lang="en-GB" sz="1900" dirty="0" smtClean="0"/>
              <a:t> y </a:t>
            </a:r>
            <a:r>
              <a:rPr lang="en-GB" sz="1900" dirty="0" err="1" smtClean="0"/>
              <a:t>neidr</a:t>
            </a:r>
            <a:r>
              <a:rPr lang="en-GB" sz="1900" dirty="0" smtClean="0"/>
              <a:t>, </a:t>
            </a:r>
            <a:r>
              <a:rPr lang="en-GB" sz="1900" dirty="0" err="1" smtClean="0"/>
              <a:t>pryfed</a:t>
            </a:r>
            <a:r>
              <a:rPr lang="en-GB" sz="1900" dirty="0" smtClean="0"/>
              <a:t> Mai, </a:t>
            </a:r>
            <a:r>
              <a:rPr lang="en-GB" sz="1900" dirty="0" err="1" smtClean="0"/>
              <a:t>sglefrwyr</a:t>
            </a:r>
            <a:r>
              <a:rPr lang="en-GB" sz="1900" dirty="0" smtClean="0"/>
              <a:t> </a:t>
            </a:r>
            <a:r>
              <a:rPr lang="en-GB" sz="1900" dirty="0" err="1" smtClean="0"/>
              <a:t>pwll</a:t>
            </a:r>
            <a:r>
              <a:rPr lang="en-GB" sz="1900" dirty="0" smtClean="0"/>
              <a:t>, </a:t>
            </a:r>
            <a:r>
              <a:rPr lang="en-GB" sz="1900" dirty="0" err="1" smtClean="0"/>
              <a:t>malwod</a:t>
            </a:r>
            <a:r>
              <a:rPr lang="en-GB" sz="1900" dirty="0" smtClean="0"/>
              <a:t> a </a:t>
            </a:r>
            <a:r>
              <a:rPr lang="en-GB" sz="1900" dirty="0" err="1" smtClean="0"/>
              <a:t>chwilod</a:t>
            </a:r>
            <a:r>
              <a:rPr lang="en-GB" sz="1900" dirty="0" smtClean="0"/>
              <a:t> </a:t>
            </a:r>
            <a:r>
              <a:rPr lang="en-GB" sz="1900" dirty="0" err="1" smtClean="0"/>
              <a:t>dŵr</a:t>
            </a:r>
            <a:r>
              <a:rPr lang="en-GB" sz="1900" dirty="0" smtClean="0"/>
              <a:t> </a:t>
            </a:r>
            <a:r>
              <a:rPr lang="en-GB" sz="1900" dirty="0" err="1" smtClean="0"/>
              <a:t>yn</a:t>
            </a:r>
            <a:r>
              <a:rPr lang="en-GB" sz="1900" dirty="0" smtClean="0"/>
              <a:t> </a:t>
            </a:r>
            <a:r>
              <a:rPr lang="en-GB" sz="1900" dirty="0" err="1" smtClean="0"/>
              <a:t>bridio</a:t>
            </a:r>
            <a:r>
              <a:rPr lang="en-GB" sz="1900" dirty="0" smtClean="0"/>
              <a:t> </a:t>
            </a:r>
            <a:r>
              <a:rPr lang="en-GB" sz="1900" dirty="0" err="1" smtClean="0"/>
              <a:t>mewn</a:t>
            </a:r>
            <a:r>
              <a:rPr lang="en-GB" sz="1900" dirty="0" smtClean="0"/>
              <a:t> </a:t>
            </a:r>
            <a:r>
              <a:rPr lang="en-GB" sz="1900" dirty="0" err="1" smtClean="0"/>
              <a:t>dŵr</a:t>
            </a:r>
            <a:r>
              <a:rPr lang="en-GB" sz="1900" dirty="0" smtClean="0"/>
              <a:t>. </a:t>
            </a:r>
            <a:r>
              <a:rPr lang="en-GB" sz="1900" dirty="0" err="1" smtClean="0"/>
              <a:t>Bydd</a:t>
            </a:r>
            <a:r>
              <a:rPr lang="en-GB" sz="1900" dirty="0" smtClean="0"/>
              <a:t> </a:t>
            </a:r>
            <a:r>
              <a:rPr lang="en-GB" sz="1900" dirty="0" err="1" smtClean="0"/>
              <a:t>adar</a:t>
            </a:r>
            <a:r>
              <a:rPr lang="en-GB" sz="1900" dirty="0" smtClean="0"/>
              <a:t> </a:t>
            </a:r>
            <a:r>
              <a:rPr lang="en-GB" sz="1900" dirty="0" err="1" smtClean="0"/>
              <a:t>fel</a:t>
            </a:r>
            <a:r>
              <a:rPr lang="en-GB" sz="1900" dirty="0" smtClean="0"/>
              <a:t> </a:t>
            </a:r>
            <a:r>
              <a:rPr lang="en-GB" sz="1900" dirty="0" err="1" smtClean="0"/>
              <a:t>gwenoliaid</a:t>
            </a:r>
            <a:r>
              <a:rPr lang="en-GB" sz="1900" dirty="0" smtClean="0"/>
              <a:t> a </a:t>
            </a:r>
            <a:r>
              <a:rPr lang="en-GB" sz="1900" dirty="0" err="1" smtClean="0"/>
              <a:t>gwenoliaid</a:t>
            </a:r>
            <a:r>
              <a:rPr lang="en-GB" sz="1900" dirty="0" smtClean="0"/>
              <a:t> y </a:t>
            </a:r>
            <a:r>
              <a:rPr lang="en-GB" sz="1900" dirty="0" err="1" smtClean="0"/>
              <a:t>bondo</a:t>
            </a:r>
            <a:r>
              <a:rPr lang="en-GB" sz="1900" dirty="0" smtClean="0"/>
              <a:t> </a:t>
            </a:r>
            <a:r>
              <a:rPr lang="en-GB" sz="1900" dirty="0" err="1" smtClean="0"/>
              <a:t>yn</a:t>
            </a:r>
            <a:r>
              <a:rPr lang="en-GB" sz="1900" dirty="0" smtClean="0"/>
              <a:t> </a:t>
            </a:r>
            <a:r>
              <a:rPr lang="en-GB" sz="1900" dirty="0" err="1" smtClean="0"/>
              <a:t>codi</a:t>
            </a:r>
            <a:r>
              <a:rPr lang="en-GB" sz="1900" dirty="0" smtClean="0"/>
              <a:t> </a:t>
            </a:r>
            <a:r>
              <a:rPr lang="en-GB" sz="1900" dirty="0" err="1" smtClean="0"/>
              <a:t>pryfed</a:t>
            </a:r>
            <a:r>
              <a:rPr lang="en-GB" sz="1900" dirty="0" smtClean="0"/>
              <a:t> </a:t>
            </a:r>
            <a:r>
              <a:rPr lang="en-GB" sz="1900" dirty="0" err="1" smtClean="0"/>
              <a:t>oddi</a:t>
            </a:r>
            <a:r>
              <a:rPr lang="en-GB" sz="1900" dirty="0" smtClean="0"/>
              <a:t> </a:t>
            </a:r>
            <a:r>
              <a:rPr lang="en-GB" sz="1900" dirty="0" err="1" smtClean="0"/>
              <a:t>ar</a:t>
            </a:r>
            <a:r>
              <a:rPr lang="en-GB" sz="1900" dirty="0" smtClean="0"/>
              <a:t> </a:t>
            </a:r>
            <a:r>
              <a:rPr lang="en-GB" sz="1900" dirty="0" err="1" smtClean="0"/>
              <a:t>wyneb</a:t>
            </a:r>
            <a:r>
              <a:rPr lang="en-GB" sz="1900" dirty="0" smtClean="0"/>
              <a:t> y </a:t>
            </a:r>
            <a:r>
              <a:rPr lang="en-GB" sz="1900" dirty="0" err="1" smtClean="0"/>
              <a:t>dŵr</a:t>
            </a:r>
            <a:r>
              <a:rPr lang="en-GB" sz="1900" dirty="0" smtClean="0"/>
              <a:t> ac </a:t>
            </a:r>
            <a:r>
              <a:rPr lang="en-GB" sz="1900" dirty="0" err="1" smtClean="0"/>
              <a:t>yn</a:t>
            </a:r>
            <a:r>
              <a:rPr lang="en-GB" sz="1900" dirty="0" smtClean="0"/>
              <a:t> </a:t>
            </a:r>
            <a:r>
              <a:rPr lang="en-GB" sz="1900" dirty="0" err="1" smtClean="0"/>
              <a:t>defnyddio’r</a:t>
            </a:r>
            <a:r>
              <a:rPr lang="en-GB" sz="1900" dirty="0" smtClean="0"/>
              <a:t> </a:t>
            </a:r>
            <a:r>
              <a:rPr lang="en-GB" sz="1900" dirty="0" err="1" smtClean="0"/>
              <a:t>mwd</a:t>
            </a:r>
            <a:r>
              <a:rPr lang="en-GB" sz="1900" dirty="0" smtClean="0"/>
              <a:t> </a:t>
            </a:r>
            <a:r>
              <a:rPr lang="en-GB" sz="1900" dirty="0" err="1" smtClean="0"/>
              <a:t>i</a:t>
            </a:r>
            <a:r>
              <a:rPr lang="en-GB" sz="1900" dirty="0" smtClean="0"/>
              <a:t> </a:t>
            </a:r>
            <a:r>
              <a:rPr lang="en-GB" sz="1900" dirty="0" err="1" smtClean="0"/>
              <a:t>adeiladu</a:t>
            </a:r>
            <a:r>
              <a:rPr lang="en-GB" sz="1900" dirty="0" smtClean="0"/>
              <a:t> </a:t>
            </a:r>
            <a:r>
              <a:rPr lang="en-GB" sz="1900" dirty="0" err="1" smtClean="0"/>
              <a:t>nythod</a:t>
            </a:r>
            <a:r>
              <a:rPr lang="en-GB" sz="1900" dirty="0" smtClean="0"/>
              <a:t>. </a:t>
            </a:r>
            <a:endParaRPr lang="en-GB" sz="1900" dirty="0"/>
          </a:p>
        </p:txBody>
      </p:sp>
      <p:sp>
        <p:nvSpPr>
          <p:cNvPr id="6" name="TextBox 5"/>
          <p:cNvSpPr txBox="1"/>
          <p:nvPr/>
        </p:nvSpPr>
        <p:spPr>
          <a:xfrm>
            <a:off x="3428999" y="1191446"/>
            <a:ext cx="8590083" cy="535531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024554" y="175845"/>
            <a:ext cx="6286500" cy="769441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Bywyd</a:t>
            </a:r>
            <a:r>
              <a:rPr lang="en-GB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gwyllt</a:t>
            </a:r>
            <a:r>
              <a:rPr lang="en-GB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pwll</a:t>
            </a:r>
            <a:endParaRPr lang="en-GB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48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862" y="219848"/>
            <a:ext cx="6875586" cy="981462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Gadael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darn o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wair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dyfu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33" r="2063" b="7589"/>
          <a:stretch/>
        </p:blipFill>
        <p:spPr>
          <a:xfrm>
            <a:off x="6919548" y="1503488"/>
            <a:ext cx="4495798" cy="40716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3186" y="2058503"/>
            <a:ext cx="4966920" cy="3856892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3604846" y="3539334"/>
            <a:ext cx="3815862" cy="59305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125915" y="5732082"/>
            <a:ext cx="6770078" cy="92333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dirty="0" err="1" smtClean="0"/>
              <a:t>Tu</a:t>
            </a:r>
            <a:r>
              <a:rPr lang="en-GB" dirty="0" smtClean="0"/>
              <a:t> </a:t>
            </a:r>
            <a:r>
              <a:rPr lang="en-GB" dirty="0" err="1" smtClean="0"/>
              <a:t>ol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gardd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darn </a:t>
            </a:r>
            <a:r>
              <a:rPr lang="en-GB" dirty="0" err="1" smtClean="0"/>
              <a:t>mawr</a:t>
            </a:r>
            <a:r>
              <a:rPr lang="en-GB" dirty="0" smtClean="0"/>
              <a:t> </a:t>
            </a:r>
            <a:r>
              <a:rPr lang="en-GB" dirty="0" err="1" smtClean="0"/>
              <a:t>wair</a:t>
            </a:r>
            <a:r>
              <a:rPr lang="en-GB" dirty="0" smtClean="0"/>
              <a:t>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 smtClean="0"/>
              <a:t>cael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adael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dyfu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wyllt</a:t>
            </a:r>
            <a:r>
              <a:rPr lang="en-GB" dirty="0" smtClean="0"/>
              <a:t>. </a:t>
            </a:r>
            <a:r>
              <a:rPr lang="en-GB" dirty="0" err="1" smtClean="0"/>
              <a:t>Mae’r</a:t>
            </a:r>
            <a:r>
              <a:rPr lang="en-GB" dirty="0" smtClean="0"/>
              <a:t> </a:t>
            </a:r>
            <a:r>
              <a:rPr lang="en-GB" dirty="0" err="1" smtClean="0"/>
              <a:t>gwair</a:t>
            </a:r>
            <a:r>
              <a:rPr lang="en-GB" dirty="0" smtClean="0"/>
              <a:t> </a:t>
            </a:r>
            <a:r>
              <a:rPr lang="en-GB" dirty="0" err="1" smtClean="0"/>
              <a:t>yma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aros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drwy</a:t>
            </a:r>
            <a:r>
              <a:rPr lang="en-GB" dirty="0" smtClean="0"/>
              <a:t> </a:t>
            </a:r>
            <a:r>
              <a:rPr lang="en-GB" dirty="0" err="1" smtClean="0"/>
              <a:t>gydol</a:t>
            </a:r>
            <a:r>
              <a:rPr lang="en-GB" dirty="0" smtClean="0"/>
              <a:t> y </a:t>
            </a:r>
            <a:r>
              <a:rPr lang="en-GB" dirty="0" err="1" smtClean="0"/>
              <a:t>flwyddyn</a:t>
            </a:r>
            <a:r>
              <a:rPr lang="en-GB" dirty="0" smtClean="0"/>
              <a:t> </a:t>
            </a:r>
            <a:r>
              <a:rPr lang="en-GB" dirty="0" err="1" smtClean="0"/>
              <a:t>er</a:t>
            </a:r>
            <a:r>
              <a:rPr lang="en-GB" dirty="0" smtClean="0"/>
              <a:t> </a:t>
            </a:r>
            <a:r>
              <a:rPr lang="en-GB" dirty="0" err="1" smtClean="0"/>
              <a:t>mwyn</a:t>
            </a:r>
            <a:r>
              <a:rPr lang="en-GB" dirty="0" smtClean="0"/>
              <a:t> </a:t>
            </a:r>
            <a:r>
              <a:rPr lang="en-GB" dirty="0" err="1" smtClean="0"/>
              <a:t>denu</a:t>
            </a:r>
            <a:r>
              <a:rPr lang="en-GB" dirty="0" smtClean="0"/>
              <a:t> </a:t>
            </a:r>
            <a:r>
              <a:rPr lang="en-GB" dirty="0" err="1" smtClean="0"/>
              <a:t>anifeiliaid</a:t>
            </a:r>
            <a:r>
              <a:rPr lang="en-GB" dirty="0" smtClean="0"/>
              <a:t>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angen</a:t>
            </a:r>
            <a:r>
              <a:rPr lang="en-GB" dirty="0" smtClean="0"/>
              <a:t> </a:t>
            </a:r>
            <a:r>
              <a:rPr lang="en-GB" dirty="0" err="1" smtClean="0"/>
              <a:t>cysgodi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wahanol</a:t>
            </a:r>
            <a:r>
              <a:rPr lang="en-GB" dirty="0" smtClean="0"/>
              <a:t> </a:t>
            </a:r>
            <a:r>
              <a:rPr lang="en-GB" dirty="0" err="1" smtClean="0"/>
              <a:t>adegau</a:t>
            </a:r>
            <a:r>
              <a:rPr lang="en-GB" dirty="0" smtClean="0"/>
              <a:t> </a:t>
            </a:r>
            <a:r>
              <a:rPr lang="en-GB" dirty="0" err="1" smtClean="0"/>
              <a:t>o’r</a:t>
            </a:r>
            <a:r>
              <a:rPr lang="en-GB" dirty="0" smtClean="0"/>
              <a:t> </a:t>
            </a:r>
            <a:r>
              <a:rPr lang="en-GB" dirty="0" err="1" smtClean="0"/>
              <a:t>flwyddyn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51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0458" y="365125"/>
            <a:ext cx="2828192" cy="953721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Gwarchod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286" y="1533042"/>
            <a:ext cx="5709138" cy="4744665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GB" dirty="0" err="1"/>
              <a:t>T</a:t>
            </a:r>
            <a:r>
              <a:rPr lang="en-GB" dirty="0" err="1" smtClean="0"/>
              <a:t>rwy</a:t>
            </a:r>
            <a:r>
              <a:rPr lang="en-GB" dirty="0" smtClean="0"/>
              <a:t> </a:t>
            </a:r>
            <a:r>
              <a:rPr lang="en-GB" dirty="0" err="1"/>
              <a:t>gymryd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ngwobr</a:t>
            </a:r>
            <a:r>
              <a:rPr lang="en-GB" dirty="0"/>
              <a:t> John Muir </a:t>
            </a:r>
            <a:r>
              <a:rPr lang="en-GB" dirty="0" err="1"/>
              <a:t>rwyf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sylweddoli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smtClean="0"/>
              <a:t>mod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aml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brysur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gwneud</a:t>
            </a:r>
            <a:r>
              <a:rPr lang="en-GB" dirty="0" smtClean="0"/>
              <a:t> </a:t>
            </a:r>
            <a:r>
              <a:rPr lang="en-GB" dirty="0" err="1" smtClean="0"/>
              <a:t>pethau</a:t>
            </a:r>
            <a:r>
              <a:rPr lang="en-GB" dirty="0" smtClean="0"/>
              <a:t> o </a:t>
            </a:r>
            <a:r>
              <a:rPr lang="en-GB" dirty="0" err="1" smtClean="0"/>
              <a:t>fewn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ty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hytrach</a:t>
            </a:r>
            <a:r>
              <a:rPr lang="en-GB" dirty="0" smtClean="0"/>
              <a:t> </a:t>
            </a:r>
            <a:r>
              <a:rPr lang="en-GB" dirty="0" err="1" smtClean="0"/>
              <a:t>na</a:t>
            </a:r>
            <a:r>
              <a:rPr lang="en-GB" dirty="0" smtClean="0"/>
              <a:t> </a:t>
            </a:r>
            <a:r>
              <a:rPr lang="en-GB" dirty="0" err="1" smtClean="0"/>
              <a:t>fod</a:t>
            </a:r>
            <a:r>
              <a:rPr lang="en-GB" dirty="0" smtClean="0"/>
              <a:t> </a:t>
            </a:r>
            <a:r>
              <a:rPr lang="en-GB" dirty="0" err="1" smtClean="0"/>
              <a:t>tu</a:t>
            </a:r>
            <a:r>
              <a:rPr lang="en-GB" dirty="0" smtClean="0"/>
              <a:t> </a:t>
            </a:r>
            <a:r>
              <a:rPr lang="en-GB" dirty="0" err="1" smtClean="0"/>
              <a:t>allan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mwynhau’r</a:t>
            </a:r>
            <a:r>
              <a:rPr lang="en-GB" dirty="0" smtClean="0"/>
              <a:t> </a:t>
            </a:r>
            <a:r>
              <a:rPr lang="en-GB" dirty="0" err="1" smtClean="0"/>
              <a:t>bywyd</a:t>
            </a:r>
            <a:r>
              <a:rPr lang="en-GB" dirty="0" smtClean="0"/>
              <a:t> </a:t>
            </a:r>
            <a:r>
              <a:rPr lang="en-GB" dirty="0" err="1" smtClean="0"/>
              <a:t>gwyllt</a:t>
            </a:r>
            <a:r>
              <a:rPr lang="en-GB" dirty="0" smtClean="0"/>
              <a:t> </a:t>
            </a:r>
            <a:r>
              <a:rPr lang="en-GB" dirty="0" err="1" smtClean="0"/>
              <a:t>a’r</a:t>
            </a:r>
            <a:r>
              <a:rPr lang="en-GB" dirty="0" smtClean="0"/>
              <a:t> </a:t>
            </a:r>
            <a:r>
              <a:rPr lang="en-GB" dirty="0" err="1" smtClean="0"/>
              <a:t>awyr</a:t>
            </a:r>
            <a:r>
              <a:rPr lang="en-GB" dirty="0" smtClean="0"/>
              <a:t> </a:t>
            </a:r>
            <a:r>
              <a:rPr lang="en-GB" dirty="0" err="1" smtClean="0"/>
              <a:t>iach</a:t>
            </a:r>
            <a:r>
              <a:rPr lang="en-GB" dirty="0" smtClean="0"/>
              <a:t>.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enwedig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ol</a:t>
            </a:r>
            <a:r>
              <a:rPr lang="en-GB" dirty="0" smtClean="0"/>
              <a:t> y </a:t>
            </a:r>
            <a:r>
              <a:rPr lang="en-GB" dirty="0" err="1" smtClean="0"/>
              <a:t>pandemig</a:t>
            </a:r>
            <a:r>
              <a:rPr lang="en-GB" dirty="0" smtClean="0"/>
              <a:t>, </a:t>
            </a:r>
            <a:r>
              <a:rPr lang="en-GB" dirty="0" err="1" smtClean="0"/>
              <a:t>rwyf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 smtClean="0"/>
              <a:t>sylwi</a:t>
            </a:r>
            <a:r>
              <a:rPr lang="en-GB" dirty="0" smtClean="0"/>
              <a:t> </a:t>
            </a:r>
            <a:r>
              <a:rPr lang="en-GB" dirty="0" err="1" smtClean="0"/>
              <a:t>nad</a:t>
            </a:r>
            <a:r>
              <a:rPr lang="en-GB" dirty="0" smtClean="0"/>
              <a:t> </a:t>
            </a:r>
            <a:r>
              <a:rPr lang="en-GB" dirty="0" err="1" smtClean="0"/>
              <a:t>oes</a:t>
            </a:r>
            <a:r>
              <a:rPr lang="en-GB" dirty="0" smtClean="0"/>
              <a:t> </a:t>
            </a:r>
            <a:r>
              <a:rPr lang="en-GB" dirty="0" err="1" smtClean="0"/>
              <a:t>angen</a:t>
            </a:r>
            <a:r>
              <a:rPr lang="en-GB" dirty="0" smtClean="0"/>
              <a:t> </a:t>
            </a:r>
            <a:r>
              <a:rPr lang="en-GB" dirty="0" err="1" smtClean="0"/>
              <a:t>rhuthro</a:t>
            </a:r>
            <a:r>
              <a:rPr lang="en-GB" dirty="0" smtClean="0"/>
              <a:t> </a:t>
            </a:r>
            <a:r>
              <a:rPr lang="en-GB" dirty="0" err="1" smtClean="0"/>
              <a:t>bywyd</a:t>
            </a:r>
            <a:r>
              <a:rPr lang="en-GB" dirty="0" smtClean="0"/>
              <a:t> a bod y </a:t>
            </a:r>
            <a:r>
              <a:rPr lang="en-GB" dirty="0" err="1" smtClean="0"/>
              <a:t>tu</a:t>
            </a:r>
            <a:r>
              <a:rPr lang="en-GB" dirty="0" smtClean="0"/>
              <a:t> </a:t>
            </a:r>
            <a:r>
              <a:rPr lang="en-GB" dirty="0" err="1" smtClean="0"/>
              <a:t>allan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helpu</a:t>
            </a:r>
            <a:r>
              <a:rPr lang="en-GB" dirty="0" smtClean="0"/>
              <a:t> </a:t>
            </a:r>
            <a:r>
              <a:rPr lang="en-GB" dirty="0" err="1" smtClean="0"/>
              <a:t>gyda</a:t>
            </a:r>
            <a:r>
              <a:rPr lang="en-GB" dirty="0" smtClean="0"/>
              <a:t> </a:t>
            </a:r>
            <a:r>
              <a:rPr lang="en-GB" dirty="0" err="1" smtClean="0"/>
              <a:t>lles</a:t>
            </a:r>
            <a:r>
              <a:rPr lang="en-GB" dirty="0" smtClean="0"/>
              <a:t> fi a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nheulu</a:t>
            </a:r>
            <a:r>
              <a:rPr lang="en-GB" dirty="0" smtClean="0"/>
              <a:t>. </a:t>
            </a:r>
            <a:r>
              <a:rPr lang="en-GB" dirty="0" err="1" smtClean="0"/>
              <a:t>Penderfynais</a:t>
            </a:r>
            <a:r>
              <a:rPr lang="en-GB" dirty="0" smtClean="0"/>
              <a:t> </a:t>
            </a:r>
            <a:r>
              <a:rPr lang="en-GB" dirty="0" err="1" smtClean="0"/>
              <a:t>wneud</a:t>
            </a:r>
            <a:r>
              <a:rPr lang="en-GB" dirty="0" smtClean="0"/>
              <a:t> </a:t>
            </a:r>
            <a:r>
              <a:rPr lang="en-GB" dirty="0" err="1" smtClean="0"/>
              <a:t>prosiect</a:t>
            </a:r>
            <a:r>
              <a:rPr lang="en-GB" dirty="0" smtClean="0"/>
              <a:t> </a:t>
            </a:r>
            <a:r>
              <a:rPr lang="en-GB" dirty="0" err="1" smtClean="0"/>
              <a:t>teuluol</a:t>
            </a:r>
            <a:r>
              <a:rPr lang="en-GB" dirty="0" smtClean="0"/>
              <a:t> </a:t>
            </a:r>
            <a:r>
              <a:rPr lang="en-GB" dirty="0" err="1" smtClean="0"/>
              <a:t>dros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haf</a:t>
            </a:r>
            <a:r>
              <a:rPr lang="en-GB" dirty="0"/>
              <a:t> </a:t>
            </a:r>
            <a:r>
              <a:rPr lang="en-GB" dirty="0" err="1" smtClean="0"/>
              <a:t>er</a:t>
            </a:r>
            <a:r>
              <a:rPr lang="en-GB" dirty="0" smtClean="0"/>
              <a:t> </a:t>
            </a:r>
            <a:r>
              <a:rPr lang="en-GB" dirty="0" err="1" smtClean="0"/>
              <a:t>mwyn</a:t>
            </a:r>
            <a:r>
              <a:rPr lang="en-GB" dirty="0" smtClean="0"/>
              <a:t> </a:t>
            </a:r>
            <a:r>
              <a:rPr lang="en-GB" dirty="0" err="1" smtClean="0"/>
              <a:t>denu</a:t>
            </a:r>
            <a:r>
              <a:rPr lang="en-GB" dirty="0" smtClean="0"/>
              <a:t> </a:t>
            </a:r>
            <a:r>
              <a:rPr lang="en-GB" dirty="0" err="1" smtClean="0"/>
              <a:t>bywyd</a:t>
            </a:r>
            <a:r>
              <a:rPr lang="en-GB" dirty="0" smtClean="0"/>
              <a:t> </a:t>
            </a:r>
            <a:r>
              <a:rPr lang="en-GB" dirty="0" err="1" smtClean="0"/>
              <a:t>gwyllt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gardd</a:t>
            </a:r>
            <a:r>
              <a:rPr lang="en-GB" dirty="0" smtClean="0"/>
              <a:t> a </a:t>
            </a:r>
            <a:r>
              <a:rPr lang="en-GB" dirty="0" err="1" smtClean="0"/>
              <a:t>sicrhau</a:t>
            </a:r>
            <a:r>
              <a:rPr lang="en-GB" dirty="0" smtClean="0"/>
              <a:t> bod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gyd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cael</a:t>
            </a:r>
            <a:r>
              <a:rPr lang="en-GB" dirty="0" smtClean="0"/>
              <a:t> </a:t>
            </a:r>
            <a:r>
              <a:rPr lang="en-GB" dirty="0" err="1" smtClean="0"/>
              <a:t>digon</a:t>
            </a:r>
            <a:r>
              <a:rPr lang="en-GB" dirty="0" smtClean="0"/>
              <a:t> o </a:t>
            </a:r>
            <a:r>
              <a:rPr lang="en-GB" dirty="0" err="1" smtClean="0"/>
              <a:t>awyr</a:t>
            </a:r>
            <a:r>
              <a:rPr lang="en-GB" dirty="0" smtClean="0"/>
              <a:t> </a:t>
            </a:r>
            <a:r>
              <a:rPr lang="en-GB" dirty="0" err="1" smtClean="0"/>
              <a:t>iach</a:t>
            </a:r>
            <a:r>
              <a:rPr lang="en-GB" dirty="0" smtClean="0"/>
              <a:t>. </a:t>
            </a:r>
            <a:r>
              <a:rPr lang="en-GB" dirty="0" err="1"/>
              <a:t>R</a:t>
            </a:r>
            <a:r>
              <a:rPr lang="en-GB" dirty="0" err="1" smtClean="0"/>
              <a:t>ydym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barod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darnau</a:t>
            </a:r>
            <a:r>
              <a:rPr lang="en-GB" dirty="0"/>
              <a:t> o </a:t>
            </a:r>
            <a:r>
              <a:rPr lang="en-GB" dirty="0" err="1"/>
              <a:t>bren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adeiladu</a:t>
            </a:r>
            <a:r>
              <a:rPr lang="en-GB" dirty="0"/>
              <a:t> </a:t>
            </a:r>
            <a:r>
              <a:rPr lang="en-GB" dirty="0" err="1"/>
              <a:t>blwch</a:t>
            </a:r>
            <a:r>
              <a:rPr lang="en-GB" dirty="0"/>
              <a:t> </a:t>
            </a:r>
            <a:r>
              <a:rPr lang="en-GB" dirty="0" err="1"/>
              <a:t>adar</a:t>
            </a:r>
            <a:r>
              <a:rPr lang="en-GB" dirty="0"/>
              <a:t> a </a:t>
            </a:r>
            <a:r>
              <a:rPr lang="en-GB" dirty="0" err="1"/>
              <a:t>gwesty</a:t>
            </a:r>
            <a:r>
              <a:rPr lang="en-GB" dirty="0"/>
              <a:t> </a:t>
            </a:r>
            <a:r>
              <a:rPr lang="en-GB" dirty="0" err="1" smtClean="0"/>
              <a:t>chwilod</a:t>
            </a:r>
            <a:r>
              <a:rPr lang="en-GB" dirty="0" smtClean="0"/>
              <a:t>. </a:t>
            </a:r>
            <a:r>
              <a:rPr lang="en-GB" dirty="0" err="1" smtClean="0"/>
              <a:t>Gan</a:t>
            </a:r>
            <a:r>
              <a:rPr lang="en-GB" dirty="0" smtClean="0"/>
              <a:t> </a:t>
            </a:r>
            <a:r>
              <a:rPr lang="en-GB" dirty="0" err="1" smtClean="0"/>
              <a:t>fod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mab</a:t>
            </a:r>
            <a:r>
              <a:rPr lang="en-GB" dirty="0" smtClean="0"/>
              <a:t> </a:t>
            </a:r>
            <a:r>
              <a:rPr lang="en-GB" dirty="0" err="1" smtClean="0"/>
              <a:t>henaf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14 </a:t>
            </a:r>
            <a:r>
              <a:rPr lang="en-GB" dirty="0" err="1" smtClean="0"/>
              <a:t>mis</a:t>
            </a:r>
            <a:r>
              <a:rPr lang="en-GB" dirty="0" smtClean="0"/>
              <a:t> </a:t>
            </a:r>
            <a:r>
              <a:rPr lang="en-GB" dirty="0" err="1" smtClean="0"/>
              <a:t>oed</a:t>
            </a:r>
            <a:r>
              <a:rPr lang="en-GB" dirty="0" smtClean="0"/>
              <a:t>,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o’n</a:t>
            </a:r>
            <a:r>
              <a:rPr lang="en-GB" dirty="0" smtClean="0"/>
              <a:t> </a:t>
            </a:r>
            <a:r>
              <a:rPr lang="en-GB" dirty="0" err="1" smtClean="0"/>
              <a:t>dechrau</a:t>
            </a:r>
            <a:r>
              <a:rPr lang="en-GB" dirty="0" smtClean="0"/>
              <a:t> </a:t>
            </a:r>
            <a:r>
              <a:rPr lang="en-GB" dirty="0" err="1" smtClean="0"/>
              <a:t>mynd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annibynnol</a:t>
            </a:r>
            <a:r>
              <a:rPr lang="en-GB" dirty="0" smtClean="0"/>
              <a:t> felly </a:t>
            </a:r>
            <a:r>
              <a:rPr lang="en-GB" dirty="0" err="1" smtClean="0"/>
              <a:t>roedd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siawn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mi </a:t>
            </a:r>
            <a:r>
              <a:rPr lang="en-GB" dirty="0" err="1" smtClean="0"/>
              <a:t>adael</a:t>
            </a:r>
            <a:r>
              <a:rPr lang="en-GB" dirty="0" smtClean="0"/>
              <a:t> </a:t>
            </a:r>
            <a:r>
              <a:rPr lang="en-GB" dirty="0" err="1" smtClean="0"/>
              <a:t>iddo</a:t>
            </a:r>
            <a:r>
              <a:rPr lang="en-GB" dirty="0" smtClean="0"/>
              <a:t> help o </a:t>
            </a:r>
            <a:r>
              <a:rPr lang="en-GB" dirty="0" err="1" smtClean="0"/>
              <a:t>gwmpas</a:t>
            </a:r>
            <a:r>
              <a:rPr lang="en-GB" dirty="0" smtClean="0"/>
              <a:t> y </a:t>
            </a:r>
            <a:r>
              <a:rPr lang="en-GB" dirty="0" err="1" smtClean="0"/>
              <a:t>gardd</a:t>
            </a:r>
            <a:r>
              <a:rPr lang="en-GB" dirty="0" smtClean="0"/>
              <a:t>. Un </a:t>
            </a:r>
            <a:r>
              <a:rPr lang="en-GB" dirty="0" err="1" smtClean="0"/>
              <a:t>o’r</a:t>
            </a:r>
            <a:r>
              <a:rPr lang="en-GB" dirty="0" smtClean="0"/>
              <a:t> </a:t>
            </a:r>
            <a:r>
              <a:rPr lang="en-GB" dirty="0" err="1" smtClean="0"/>
              <a:t>pethau</a:t>
            </a:r>
            <a:r>
              <a:rPr lang="en-GB" dirty="0" smtClean="0"/>
              <a:t> </a:t>
            </a:r>
            <a:r>
              <a:rPr lang="en-GB" dirty="0" err="1" smtClean="0"/>
              <a:t>wnaetho</a:t>
            </a:r>
            <a:r>
              <a:rPr lang="en-GB" dirty="0" smtClean="0"/>
              <a:t> </a:t>
            </a:r>
            <a:r>
              <a:rPr lang="en-GB" dirty="0" err="1" smtClean="0"/>
              <a:t>mwynhau</a:t>
            </a:r>
            <a:r>
              <a:rPr lang="en-GB" dirty="0" smtClean="0"/>
              <a:t> y </a:t>
            </a:r>
            <a:r>
              <a:rPr lang="en-GB" dirty="0" err="1" smtClean="0"/>
              <a:t>mwyaf</a:t>
            </a:r>
            <a:r>
              <a:rPr lang="en-GB" dirty="0" smtClean="0"/>
              <a:t> </a:t>
            </a:r>
            <a:r>
              <a:rPr lang="en-GB" dirty="0" err="1" smtClean="0"/>
              <a:t>oedd</a:t>
            </a:r>
            <a:r>
              <a:rPr lang="en-GB" dirty="0" smtClean="0"/>
              <a:t> </a:t>
            </a:r>
            <a:r>
              <a:rPr lang="en-GB" dirty="0" err="1" smtClean="0"/>
              <a:t>plannu</a:t>
            </a:r>
            <a:r>
              <a:rPr lang="en-GB" dirty="0" smtClean="0"/>
              <a:t> </a:t>
            </a:r>
            <a:r>
              <a:rPr lang="en-GB" dirty="0" err="1" smtClean="0"/>
              <a:t>bwyd</a:t>
            </a:r>
            <a:r>
              <a:rPr lang="en-GB" dirty="0" smtClean="0"/>
              <a:t>. </a:t>
            </a:r>
            <a:r>
              <a:rPr lang="en-GB" dirty="0" err="1" smtClean="0"/>
              <a:t>Penderfynom</a:t>
            </a:r>
            <a:r>
              <a:rPr lang="en-GB" dirty="0" smtClean="0"/>
              <a:t> </a:t>
            </a:r>
            <a:r>
              <a:rPr lang="en-GB" dirty="0" err="1" smtClean="0"/>
              <a:t>plannu</a:t>
            </a:r>
            <a:r>
              <a:rPr lang="en-GB" dirty="0" smtClean="0"/>
              <a:t> </a:t>
            </a:r>
            <a:r>
              <a:rPr lang="en-GB" dirty="0" err="1" smtClean="0"/>
              <a:t>wahanol</a:t>
            </a:r>
            <a:r>
              <a:rPr lang="en-GB" dirty="0" smtClean="0"/>
              <a:t> </a:t>
            </a:r>
            <a:r>
              <a:rPr lang="en-GB" dirty="0" err="1" smtClean="0"/>
              <a:t>llysiau</a:t>
            </a:r>
            <a:r>
              <a:rPr lang="en-GB" dirty="0" smtClean="0"/>
              <a:t> </a:t>
            </a:r>
            <a:r>
              <a:rPr lang="en-GB" dirty="0" err="1" smtClean="0"/>
              <a:t>er</a:t>
            </a:r>
            <a:r>
              <a:rPr lang="en-GB" dirty="0" smtClean="0"/>
              <a:t> </a:t>
            </a:r>
            <a:r>
              <a:rPr lang="en-GB" dirty="0" err="1" smtClean="0"/>
              <a:t>mwyn</a:t>
            </a:r>
            <a:r>
              <a:rPr lang="en-GB" dirty="0" smtClean="0"/>
              <a:t> </a:t>
            </a:r>
            <a:r>
              <a:rPr lang="en-GB" dirty="0" err="1" smtClean="0"/>
              <a:t>sicrhau</a:t>
            </a:r>
            <a:r>
              <a:rPr lang="en-GB" dirty="0" smtClean="0"/>
              <a:t> bod y </a:t>
            </a:r>
            <a:r>
              <a:rPr lang="en-GB" dirty="0" err="1" smtClean="0"/>
              <a:t>bywyd</a:t>
            </a:r>
            <a:r>
              <a:rPr lang="en-GB" dirty="0" smtClean="0"/>
              <a:t> </a:t>
            </a:r>
            <a:r>
              <a:rPr lang="en-GB" dirty="0" err="1" smtClean="0"/>
              <a:t>gwyllt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cwningod</a:t>
            </a:r>
            <a:r>
              <a:rPr lang="en-GB" dirty="0" smtClean="0"/>
              <a:t> 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dirty="0" err="1" smtClean="0"/>
              <a:t>draenogod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gallu</a:t>
            </a:r>
            <a:r>
              <a:rPr lang="en-GB" dirty="0" smtClean="0"/>
              <a:t> </a:t>
            </a:r>
            <a:r>
              <a:rPr lang="en-GB" dirty="0" err="1" smtClean="0"/>
              <a:t>dod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gardd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gael</a:t>
            </a:r>
            <a:r>
              <a:rPr lang="en-GB" dirty="0" smtClean="0"/>
              <a:t> </a:t>
            </a:r>
            <a:r>
              <a:rPr lang="en-GB" dirty="0" err="1" smtClean="0"/>
              <a:t>bwyd</a:t>
            </a:r>
            <a:r>
              <a:rPr lang="en-GB" dirty="0"/>
              <a:t>.</a:t>
            </a:r>
          </a:p>
        </p:txBody>
      </p:sp>
      <p:pic>
        <p:nvPicPr>
          <p:cNvPr id="3074" name="Picture 2" descr="May be an image of adery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4" r="9713"/>
          <a:stretch/>
        </p:blipFill>
        <p:spPr bwMode="auto">
          <a:xfrm>
            <a:off x="6091604" y="78046"/>
            <a:ext cx="3047999" cy="209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3" t="30866" r="3794" b="22597"/>
          <a:stretch/>
        </p:blipFill>
        <p:spPr>
          <a:xfrm>
            <a:off x="9278816" y="3666392"/>
            <a:ext cx="2784994" cy="31036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20" y="4664318"/>
            <a:ext cx="3027483" cy="21057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20" y="2275009"/>
            <a:ext cx="3048000" cy="2286000"/>
          </a:xfrm>
          <a:prstGeom prst="rect">
            <a:avLst/>
          </a:prstGeom>
        </p:spPr>
      </p:pic>
      <p:pic>
        <p:nvPicPr>
          <p:cNvPr id="3076" name="Picture 4" descr="Nid oes disgrifiad o'r llun ar gae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332" y="78046"/>
            <a:ext cx="2764477" cy="350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41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3915" y="426673"/>
            <a:ext cx="2722685" cy="909760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Ail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edrych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1823" y="1544272"/>
            <a:ext cx="10515600" cy="2807921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marL="0" indent="0" algn="just">
              <a:buNone/>
            </a:pPr>
            <a:r>
              <a:rPr lang="en-GB" dirty="0" err="1" smtClean="0"/>
              <a:t>Wrth</a:t>
            </a:r>
            <a:r>
              <a:rPr lang="en-GB" dirty="0" smtClean="0"/>
              <a:t> ail </a:t>
            </a:r>
            <a:r>
              <a:rPr lang="en-GB" dirty="0" err="1" smtClean="0"/>
              <a:t>edrych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gwaith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 smtClean="0"/>
              <a:t>gwneud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y </a:t>
            </a:r>
            <a:r>
              <a:rPr lang="en-GB" dirty="0" err="1" smtClean="0"/>
              <a:t>gardd</a:t>
            </a:r>
            <a:r>
              <a:rPr lang="en-GB" dirty="0" smtClean="0"/>
              <a:t>, </a:t>
            </a:r>
            <a:r>
              <a:rPr lang="en-GB" dirty="0" err="1" smtClean="0"/>
              <a:t>roedd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gwneud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mi </a:t>
            </a:r>
            <a:r>
              <a:rPr lang="en-GB" dirty="0" err="1" smtClean="0"/>
              <a:t>feddwl</a:t>
            </a:r>
            <a:r>
              <a:rPr lang="en-GB" dirty="0" smtClean="0"/>
              <a:t> am </a:t>
            </a:r>
            <a:r>
              <a:rPr lang="en-GB" dirty="0" err="1" smtClean="0"/>
              <a:t>ba</a:t>
            </a:r>
            <a:r>
              <a:rPr lang="en-GB" dirty="0" smtClean="0"/>
              <a:t> </a:t>
            </a:r>
            <a:r>
              <a:rPr lang="en-GB" dirty="0" err="1" smtClean="0"/>
              <a:t>mor</a:t>
            </a:r>
            <a:r>
              <a:rPr lang="en-GB" dirty="0" smtClean="0"/>
              <a:t> </a:t>
            </a:r>
            <a:r>
              <a:rPr lang="en-GB" dirty="0" err="1" smtClean="0"/>
              <a:t>rhyfedd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amser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bod </a:t>
            </a:r>
            <a:r>
              <a:rPr lang="en-GB" dirty="0" err="1" smtClean="0"/>
              <a:t>wrth</a:t>
            </a:r>
            <a:r>
              <a:rPr lang="en-GB" dirty="0" smtClean="0"/>
              <a:t> </a:t>
            </a:r>
            <a:r>
              <a:rPr lang="en-GB" dirty="0" err="1" smtClean="0"/>
              <a:t>fyw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amser</a:t>
            </a:r>
            <a:r>
              <a:rPr lang="en-GB" dirty="0" smtClean="0"/>
              <a:t> y </a:t>
            </a:r>
            <a:r>
              <a:rPr lang="en-GB" dirty="0" err="1" smtClean="0"/>
              <a:t>bandemig</a:t>
            </a:r>
            <a:r>
              <a:rPr lang="en-GB" dirty="0" smtClean="0"/>
              <a:t>. I </a:t>
            </a:r>
            <a:r>
              <a:rPr lang="en-GB" dirty="0" err="1" smtClean="0"/>
              <a:t>ryw</a:t>
            </a:r>
            <a:r>
              <a:rPr lang="en-GB" dirty="0" smtClean="0"/>
              <a:t> </a:t>
            </a:r>
            <a:r>
              <a:rPr lang="en-GB" dirty="0" err="1" smtClean="0"/>
              <a:t>raddau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bod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lwcus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allu</a:t>
            </a:r>
            <a:r>
              <a:rPr lang="en-GB" dirty="0" smtClean="0"/>
              <a:t> </a:t>
            </a:r>
            <a:r>
              <a:rPr lang="en-GB" dirty="0" err="1" smtClean="0"/>
              <a:t>gwario</a:t>
            </a:r>
            <a:r>
              <a:rPr lang="en-GB" dirty="0" smtClean="0"/>
              <a:t> </a:t>
            </a:r>
            <a:r>
              <a:rPr lang="en-GB" dirty="0" err="1" smtClean="0"/>
              <a:t>llawer</a:t>
            </a:r>
            <a:r>
              <a:rPr lang="en-GB" dirty="0" smtClean="0"/>
              <a:t> o </a:t>
            </a:r>
            <a:r>
              <a:rPr lang="en-GB" dirty="0" err="1" smtClean="0"/>
              <a:t>amser</a:t>
            </a:r>
            <a:r>
              <a:rPr lang="en-GB" dirty="0" smtClean="0"/>
              <a:t> </a:t>
            </a:r>
            <a:r>
              <a:rPr lang="en-GB" dirty="0" err="1" smtClean="0"/>
              <a:t>gyda</a:t>
            </a:r>
            <a:r>
              <a:rPr lang="en-GB" dirty="0" smtClean="0"/>
              <a:t> </a:t>
            </a:r>
            <a:r>
              <a:rPr lang="en-GB" dirty="0" err="1" smtClean="0"/>
              <a:t>teulu</a:t>
            </a:r>
            <a:r>
              <a:rPr lang="en-GB" dirty="0" smtClean="0"/>
              <a:t> ac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sylwi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pethau</a:t>
            </a:r>
            <a:r>
              <a:rPr lang="en-GB" dirty="0" smtClean="0"/>
              <a:t> </a:t>
            </a:r>
            <a:r>
              <a:rPr lang="en-GB" dirty="0" err="1" smtClean="0"/>
              <a:t>bach</a:t>
            </a:r>
            <a:r>
              <a:rPr lang="en-GB" dirty="0" smtClean="0"/>
              <a:t> </a:t>
            </a:r>
            <a:r>
              <a:rPr lang="en-GB" dirty="0" err="1" smtClean="0"/>
              <a:t>mewn</a:t>
            </a:r>
            <a:r>
              <a:rPr lang="en-GB" dirty="0" smtClean="0"/>
              <a:t> </a:t>
            </a:r>
            <a:r>
              <a:rPr lang="en-GB" dirty="0" err="1" smtClean="0"/>
              <a:t>bywyd</a:t>
            </a:r>
            <a:r>
              <a:rPr lang="en-GB" dirty="0" smtClean="0"/>
              <a:t>. </a:t>
            </a:r>
            <a:r>
              <a:rPr lang="en-GB" dirty="0" err="1" smtClean="0"/>
              <a:t>Wrth</a:t>
            </a:r>
            <a:r>
              <a:rPr lang="en-GB" dirty="0" smtClean="0"/>
              <a:t> </a:t>
            </a:r>
            <a:r>
              <a:rPr lang="en-GB" dirty="0" err="1"/>
              <a:t>g</a:t>
            </a:r>
            <a:r>
              <a:rPr lang="en-GB" dirty="0" err="1" smtClean="0"/>
              <a:t>ynnal</a:t>
            </a:r>
            <a:r>
              <a:rPr lang="en-GB" dirty="0" smtClean="0"/>
              <a:t> y </a:t>
            </a:r>
            <a:r>
              <a:rPr lang="en-GB" dirty="0" err="1" smtClean="0"/>
              <a:t>gardd</a:t>
            </a:r>
            <a:r>
              <a:rPr lang="en-GB" dirty="0" smtClean="0"/>
              <a:t> </a:t>
            </a:r>
            <a:r>
              <a:rPr lang="en-GB" dirty="0" err="1" smtClean="0"/>
              <a:t>er</a:t>
            </a:r>
            <a:r>
              <a:rPr lang="en-GB" dirty="0" smtClean="0"/>
              <a:t> </a:t>
            </a:r>
            <a:r>
              <a:rPr lang="en-GB" dirty="0" err="1" smtClean="0"/>
              <a:t>mwyn</a:t>
            </a:r>
            <a:r>
              <a:rPr lang="en-GB" dirty="0" smtClean="0"/>
              <a:t> </a:t>
            </a:r>
            <a:r>
              <a:rPr lang="en-GB" dirty="0" err="1" smtClean="0"/>
              <a:t>denu</a:t>
            </a:r>
            <a:r>
              <a:rPr lang="en-GB" dirty="0" smtClean="0"/>
              <a:t> </a:t>
            </a:r>
            <a:r>
              <a:rPr lang="en-GB" dirty="0" err="1" smtClean="0"/>
              <a:t>bywyd</a:t>
            </a:r>
            <a:r>
              <a:rPr lang="en-GB" dirty="0" smtClean="0"/>
              <a:t> </a:t>
            </a:r>
            <a:r>
              <a:rPr lang="en-GB" dirty="0" err="1" smtClean="0"/>
              <a:t>gwyllt</a:t>
            </a:r>
            <a:r>
              <a:rPr lang="en-GB" dirty="0" smtClean="0"/>
              <a:t>,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teulu</a:t>
            </a:r>
            <a:r>
              <a:rPr lang="en-GB" dirty="0" smtClean="0"/>
              <a:t> </a:t>
            </a:r>
            <a:r>
              <a:rPr lang="en-GB" dirty="0" err="1" smtClean="0"/>
              <a:t>rydym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gyd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teimlo</a:t>
            </a:r>
            <a:r>
              <a:rPr lang="en-GB" dirty="0" smtClean="0"/>
              <a:t> </a:t>
            </a:r>
            <a:r>
              <a:rPr lang="en-GB" dirty="0" err="1" smtClean="0"/>
              <a:t>llesiant</a:t>
            </a:r>
            <a:r>
              <a:rPr lang="en-GB" dirty="0" smtClean="0"/>
              <a:t> </a:t>
            </a:r>
            <a:r>
              <a:rPr lang="en-GB" dirty="0" err="1" smtClean="0"/>
              <a:t>gwell</a:t>
            </a:r>
            <a:r>
              <a:rPr lang="en-GB" dirty="0" smtClean="0"/>
              <a:t> </a:t>
            </a:r>
            <a:r>
              <a:rPr lang="en-GB" dirty="0" err="1" smtClean="0"/>
              <a:t>gan</a:t>
            </a:r>
            <a:r>
              <a:rPr lang="en-GB" dirty="0" smtClean="0"/>
              <a:t> </a:t>
            </a:r>
            <a:r>
              <a:rPr lang="en-GB" dirty="0" err="1" smtClean="0"/>
              <a:t>ein</a:t>
            </a:r>
            <a:r>
              <a:rPr lang="en-GB" dirty="0" smtClean="0"/>
              <a:t> bod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awyr</a:t>
            </a:r>
            <a:r>
              <a:rPr lang="en-GB" dirty="0" smtClean="0"/>
              <a:t> </a:t>
            </a:r>
            <a:r>
              <a:rPr lang="en-GB" dirty="0" err="1" smtClean="0"/>
              <a:t>agored</a:t>
            </a:r>
            <a:r>
              <a:rPr lang="en-GB" dirty="0" smtClean="0"/>
              <a:t>,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cysylltu</a:t>
            </a:r>
            <a:r>
              <a:rPr lang="en-GB" dirty="0" smtClean="0"/>
              <a:t> a </a:t>
            </a:r>
            <a:r>
              <a:rPr lang="en-GB" dirty="0" err="1" smtClean="0"/>
              <a:t>natur</a:t>
            </a:r>
            <a:r>
              <a:rPr lang="en-GB" dirty="0" smtClean="0"/>
              <a:t> ac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mwynhau</a:t>
            </a:r>
            <a:r>
              <a:rPr lang="en-GB" dirty="0" smtClean="0"/>
              <a:t> </a:t>
            </a:r>
            <a:r>
              <a:rPr lang="en-GB" dirty="0" err="1" smtClean="0"/>
              <a:t>ein</a:t>
            </a:r>
            <a:r>
              <a:rPr lang="en-GB" dirty="0" smtClean="0"/>
              <a:t> </a:t>
            </a:r>
            <a:r>
              <a:rPr lang="en-GB" dirty="0" err="1" smtClean="0"/>
              <a:t>hobi</a:t>
            </a:r>
            <a:r>
              <a:rPr lang="en-GB" dirty="0" smtClean="0"/>
              <a:t> </a:t>
            </a:r>
            <a:r>
              <a:rPr lang="en-GB" dirty="0" err="1" smtClean="0"/>
              <a:t>newydd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94219" y="4635525"/>
            <a:ext cx="2285207" cy="1981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" t="19856" r="2543" b="19711"/>
          <a:stretch/>
        </p:blipFill>
        <p:spPr>
          <a:xfrm>
            <a:off x="5046785" y="4483521"/>
            <a:ext cx="1981201" cy="22902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3439" y="4629145"/>
            <a:ext cx="2297968" cy="19812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79836" y="4638060"/>
            <a:ext cx="2280137" cy="19812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49965" y="4640991"/>
            <a:ext cx="2274276" cy="198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47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2852</TotalTime>
  <Words>1035</Words>
  <Application>Microsoft Office PowerPoint</Application>
  <PresentationFormat>Widescreen</PresentationFormat>
  <Paragraphs>22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EAEE6005/C Cymeradwyedd yn y blynyddoedd cynnar</vt:lpstr>
      <vt:lpstr> Darganfod</vt:lpstr>
      <vt:lpstr>Darganfod fy ardal</vt:lpstr>
      <vt:lpstr>Archwilio</vt:lpstr>
      <vt:lpstr>Beth wnes i ddarganfod yn fy ngardd</vt:lpstr>
      <vt:lpstr>Fy nheulu o ddraenogod</vt:lpstr>
      <vt:lpstr> Pond</vt:lpstr>
      <vt:lpstr>PowerPoint Presentation</vt:lpstr>
      <vt:lpstr>Gadael darn o wair i dyfu</vt:lpstr>
      <vt:lpstr>Gwarchod</vt:lpstr>
      <vt:lpstr>Ail edrych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EAEE6005/C Cymeradwyedd yn y blynyddoedd cynnar</dc:title>
  <dc:creator>Sara</dc:creator>
  <cp:lastModifiedBy>Sara</cp:lastModifiedBy>
  <cp:revision>34</cp:revision>
  <dcterms:created xsi:type="dcterms:W3CDTF">2022-06-08T08:56:05Z</dcterms:created>
  <dcterms:modified xsi:type="dcterms:W3CDTF">2022-06-10T08:28:54Z</dcterms:modified>
</cp:coreProperties>
</file>