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92" r:id="rId5"/>
    <p:sldId id="260" r:id="rId6"/>
    <p:sldId id="261" r:id="rId7"/>
    <p:sldId id="262" r:id="rId8"/>
    <p:sldId id="263" r:id="rId9"/>
    <p:sldId id="293" r:id="rId10"/>
    <p:sldId id="264" r:id="rId11"/>
    <p:sldId id="265" r:id="rId12"/>
    <p:sldId id="266" r:id="rId13"/>
    <p:sldId id="267" r:id="rId14"/>
    <p:sldId id="268" r:id="rId15"/>
    <p:sldId id="269" r:id="rId16"/>
    <p:sldId id="295" r:id="rId17"/>
    <p:sldId id="296" r:id="rId18"/>
    <p:sldId id="294" r:id="rId19"/>
    <p:sldId id="297" r:id="rId20"/>
    <p:sldId id="298" r:id="rId21"/>
    <p:sldId id="299" r:id="rId22"/>
    <p:sldId id="272" r:id="rId23"/>
    <p:sldId id="300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90" r:id="rId41"/>
    <p:sldId id="291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C1ED85-F99F-4C24-8D9F-E69FD23F43E4}" v="34" dt="2026-10-20T09:45:00.2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63" y="4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rys Musgrove" userId="2d6d5c85-090b-4bc1-b158-98aecad99803" providerId="ADAL" clId="{2DC7DBB7-AAFE-4040-8ACE-9D33BDFCE64E}"/>
    <pc:docChg chg="undo custSel addSld delSld modSld sldOrd">
      <pc:chgData name="Nerys Musgrove" userId="2d6d5c85-090b-4bc1-b158-98aecad99803" providerId="ADAL" clId="{2DC7DBB7-AAFE-4040-8ACE-9D33BDFCE64E}" dt="2026-10-20T09:51:23.329" v="1281" actId="47"/>
      <pc:docMkLst>
        <pc:docMk/>
      </pc:docMkLst>
      <pc:sldChg chg="modSp mod">
        <pc:chgData name="Nerys Musgrove" userId="2d6d5c85-090b-4bc1-b158-98aecad99803" providerId="ADAL" clId="{2DC7DBB7-AAFE-4040-8ACE-9D33BDFCE64E}" dt="2026-10-19T08:16:21.843" v="115" actId="20577"/>
        <pc:sldMkLst>
          <pc:docMk/>
          <pc:sldMk cId="0" sldId="256"/>
        </pc:sldMkLst>
        <pc:spChg chg="mod">
          <ac:chgData name="Nerys Musgrove" userId="2d6d5c85-090b-4bc1-b158-98aecad99803" providerId="ADAL" clId="{2DC7DBB7-AAFE-4040-8ACE-9D33BDFCE64E}" dt="2026-10-19T08:16:21.843" v="115" actId="20577"/>
          <ac:spMkLst>
            <pc:docMk/>
            <pc:sldMk cId="0" sldId="256"/>
            <ac:spMk id="3" creationId="{00000000-0000-0000-0000-000000000000}"/>
          </ac:spMkLst>
        </pc:spChg>
      </pc:sldChg>
      <pc:sldChg chg="addSp delSp modSp mod setBg">
        <pc:chgData name="Nerys Musgrove" userId="2d6d5c85-090b-4bc1-b158-98aecad99803" providerId="ADAL" clId="{2DC7DBB7-AAFE-4040-8ACE-9D33BDFCE64E}" dt="2026-10-19T08:17:26.740" v="161" actId="26606"/>
        <pc:sldMkLst>
          <pc:docMk/>
          <pc:sldMk cId="0" sldId="257"/>
        </pc:sldMkLst>
        <pc:spChg chg="del">
          <ac:chgData name="Nerys Musgrove" userId="2d6d5c85-090b-4bc1-b158-98aecad99803" providerId="ADAL" clId="{2DC7DBB7-AAFE-4040-8ACE-9D33BDFCE64E}" dt="2026-10-19T08:16:50.596" v="117" actId="478"/>
          <ac:spMkLst>
            <pc:docMk/>
            <pc:sldMk cId="0" sldId="257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17:26.740" v="161" actId="26606"/>
          <ac:spMkLst>
            <pc:docMk/>
            <pc:sldMk cId="0" sldId="257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8:17:26.740" v="161" actId="26606"/>
          <ac:spMkLst>
            <pc:docMk/>
            <pc:sldMk cId="0" sldId="257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17:26.740" v="161" actId="26606"/>
          <ac:spMkLst>
            <pc:docMk/>
            <pc:sldMk cId="0" sldId="257"/>
            <ac:spMk id="11" creationId="{E51BA4DF-2BD4-4EC2-B1DB-B27C8AC71864}"/>
          </ac:spMkLst>
        </pc:spChg>
        <pc:graphicFrameChg chg="add">
          <ac:chgData name="Nerys Musgrove" userId="2d6d5c85-090b-4bc1-b158-98aecad99803" providerId="ADAL" clId="{2DC7DBB7-AAFE-4040-8ACE-9D33BDFCE64E}" dt="2026-10-19T08:17:26.740" v="161" actId="26606"/>
          <ac:graphicFrameMkLst>
            <pc:docMk/>
            <pc:sldMk cId="0" sldId="257"/>
            <ac:graphicFrameMk id="6" creationId="{AE11EDF4-33DF-6A62-5346-BDFF57E83B96}"/>
          </ac:graphicFrameMkLst>
        </pc:graphicFrameChg>
        <pc:picChg chg="add">
          <ac:chgData name="Nerys Musgrove" userId="2d6d5c85-090b-4bc1-b158-98aecad99803" providerId="ADAL" clId="{2DC7DBB7-AAFE-4040-8ACE-9D33BDFCE64E}" dt="2026-10-19T08:17:26.740" v="161" actId="26606"/>
          <ac:picMkLst>
            <pc:docMk/>
            <pc:sldMk cId="0" sldId="257"/>
            <ac:picMk id="7" creationId="{A9D9071E-5E0B-500C-298A-27D2341FD5B0}"/>
          </ac:picMkLst>
        </pc:picChg>
      </pc:sldChg>
      <pc:sldChg chg="del">
        <pc:chgData name="Nerys Musgrove" userId="2d6d5c85-090b-4bc1-b158-98aecad99803" providerId="ADAL" clId="{2DC7DBB7-AAFE-4040-8ACE-9D33BDFCE64E}" dt="2026-10-19T08:16:37.591" v="116" actId="47"/>
        <pc:sldMkLst>
          <pc:docMk/>
          <pc:sldMk cId="0" sldId="258"/>
        </pc:sldMkLst>
      </pc:sldChg>
      <pc:sldChg chg="addSp delSp modSp mod setBg">
        <pc:chgData name="Nerys Musgrove" userId="2d6d5c85-090b-4bc1-b158-98aecad99803" providerId="ADAL" clId="{2DC7DBB7-AAFE-4040-8ACE-9D33BDFCE64E}" dt="2026-10-19T08:17:51.711" v="167" actId="26606"/>
        <pc:sldMkLst>
          <pc:docMk/>
          <pc:sldMk cId="0" sldId="259"/>
        </pc:sldMkLst>
        <pc:spChg chg="del">
          <ac:chgData name="Nerys Musgrove" userId="2d6d5c85-090b-4bc1-b158-98aecad99803" providerId="ADAL" clId="{2DC7DBB7-AAFE-4040-8ACE-9D33BDFCE64E}" dt="2026-10-19T08:17:37.288" v="162" actId="478"/>
          <ac:spMkLst>
            <pc:docMk/>
            <pc:sldMk cId="0" sldId="259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17:51.711" v="167" actId="26606"/>
          <ac:spMkLst>
            <pc:docMk/>
            <pc:sldMk cId="0" sldId="259"/>
            <ac:spMk id="3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17:51.711" v="167" actId="26606"/>
          <ac:spMkLst>
            <pc:docMk/>
            <pc:sldMk cId="0" sldId="259"/>
            <ac:spMk id="9" creationId="{4D60F200-5EB0-B223-2439-C96C67F0FEE1}"/>
          </ac:spMkLst>
        </pc:spChg>
        <pc:spChg chg="add">
          <ac:chgData name="Nerys Musgrove" userId="2d6d5c85-090b-4bc1-b158-98aecad99803" providerId="ADAL" clId="{2DC7DBB7-AAFE-4040-8ACE-9D33BDFCE64E}" dt="2026-10-19T08:17:51.711" v="167" actId="26606"/>
          <ac:spMkLst>
            <pc:docMk/>
            <pc:sldMk cId="0" sldId="259"/>
            <ac:spMk id="11" creationId="{A6567EA8-C72D-4B9B-D23F-6B2E9F9C9F47}"/>
          </ac:spMkLst>
        </pc:spChg>
        <pc:spChg chg="add">
          <ac:chgData name="Nerys Musgrove" userId="2d6d5c85-090b-4bc1-b158-98aecad99803" providerId="ADAL" clId="{2DC7DBB7-AAFE-4040-8ACE-9D33BDFCE64E}" dt="2026-10-19T08:17:51.711" v="167" actId="26606"/>
          <ac:spMkLst>
            <pc:docMk/>
            <pc:sldMk cId="0" sldId="259"/>
            <ac:spMk id="13" creationId="{FEFBFA78-9360-1E01-5448-6D5AE0A32601}"/>
          </ac:spMkLst>
        </pc:spChg>
        <pc:spChg chg="add">
          <ac:chgData name="Nerys Musgrove" userId="2d6d5c85-090b-4bc1-b158-98aecad99803" providerId="ADAL" clId="{2DC7DBB7-AAFE-4040-8ACE-9D33BDFCE64E}" dt="2026-10-19T08:17:51.711" v="167" actId="26606"/>
          <ac:spMkLst>
            <pc:docMk/>
            <pc:sldMk cId="0" sldId="259"/>
            <ac:spMk id="15" creationId="{1740453C-744F-DB3A-47EC-15EACE1DC117}"/>
          </ac:spMkLst>
        </pc:spChg>
        <pc:spChg chg="add">
          <ac:chgData name="Nerys Musgrove" userId="2d6d5c85-090b-4bc1-b158-98aecad99803" providerId="ADAL" clId="{2DC7DBB7-AAFE-4040-8ACE-9D33BDFCE64E}" dt="2026-10-19T08:17:51.711" v="167" actId="26606"/>
          <ac:spMkLst>
            <pc:docMk/>
            <pc:sldMk cId="0" sldId="259"/>
            <ac:spMk id="17" creationId="{B6924B03-77BD-EAE3-2854-43363FF8E6BB}"/>
          </ac:spMkLst>
        </pc:spChg>
        <pc:picChg chg="add">
          <ac:chgData name="Nerys Musgrove" userId="2d6d5c85-090b-4bc1-b158-98aecad99803" providerId="ADAL" clId="{2DC7DBB7-AAFE-4040-8ACE-9D33BDFCE64E}" dt="2026-10-19T08:17:51.711" v="167" actId="26606"/>
          <ac:picMkLst>
            <pc:docMk/>
            <pc:sldMk cId="0" sldId="259"/>
            <ac:picMk id="5" creationId="{4176A3F2-D0BC-A211-D73D-60613E538C85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8:18:53.103" v="194"/>
        <pc:sldMkLst>
          <pc:docMk/>
          <pc:sldMk cId="0" sldId="260"/>
        </pc:sldMkLst>
        <pc:spChg chg="del mod ord">
          <ac:chgData name="Nerys Musgrove" userId="2d6d5c85-090b-4bc1-b158-98aecad99803" providerId="ADAL" clId="{2DC7DBB7-AAFE-4040-8ACE-9D33BDFCE64E}" dt="2026-10-19T08:18:53.103" v="194"/>
          <ac:spMkLst>
            <pc:docMk/>
            <pc:sldMk cId="0" sldId="260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18:53.070" v="192" actId="26606"/>
          <ac:spMkLst>
            <pc:docMk/>
            <pc:sldMk cId="0" sldId="260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8:18:53.070" v="192" actId="26606"/>
          <ac:spMkLst>
            <pc:docMk/>
            <pc:sldMk cId="0" sldId="260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18:53.070" v="192" actId="26606"/>
          <ac:spMkLst>
            <pc:docMk/>
            <pc:sldMk cId="0" sldId="260"/>
            <ac:spMk id="11" creationId="{99192C51-B764-4A9B-9587-5EF8B628B8D9}"/>
          </ac:spMkLst>
        </pc:spChg>
        <pc:graphicFrameChg chg="add">
          <ac:chgData name="Nerys Musgrove" userId="2d6d5c85-090b-4bc1-b158-98aecad99803" providerId="ADAL" clId="{2DC7DBB7-AAFE-4040-8ACE-9D33BDFCE64E}" dt="2026-10-19T08:18:53.070" v="192" actId="26606"/>
          <ac:graphicFrameMkLst>
            <pc:docMk/>
            <pc:sldMk cId="0" sldId="260"/>
            <ac:graphicFrameMk id="6" creationId="{623F4E57-2835-70F0-CBBE-9B6AC28A2933}"/>
          </ac:graphicFrameMkLst>
        </pc:graphicFrameChg>
        <pc:picChg chg="add">
          <ac:chgData name="Nerys Musgrove" userId="2d6d5c85-090b-4bc1-b158-98aecad99803" providerId="ADAL" clId="{2DC7DBB7-AAFE-4040-8ACE-9D33BDFCE64E}" dt="2026-10-19T08:18:53.070" v="192" actId="26606"/>
          <ac:picMkLst>
            <pc:docMk/>
            <pc:sldMk cId="0" sldId="260"/>
            <ac:picMk id="7" creationId="{235DCC4B-8B64-01A6-A658-518408913824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8:19:42.615" v="196" actId="26606"/>
        <pc:sldMkLst>
          <pc:docMk/>
          <pc:sldMk cId="0" sldId="261"/>
        </pc:sldMkLst>
        <pc:spChg chg="del">
          <ac:chgData name="Nerys Musgrove" userId="2d6d5c85-090b-4bc1-b158-98aecad99803" providerId="ADAL" clId="{2DC7DBB7-AAFE-4040-8ACE-9D33BDFCE64E}" dt="2026-10-19T08:19:00.087" v="195" actId="478"/>
          <ac:spMkLst>
            <pc:docMk/>
            <pc:sldMk cId="0" sldId="261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19:42.615" v="196" actId="26606"/>
          <ac:spMkLst>
            <pc:docMk/>
            <pc:sldMk cId="0" sldId="261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8:19:42.615" v="196" actId="26606"/>
          <ac:spMkLst>
            <pc:docMk/>
            <pc:sldMk cId="0" sldId="261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19:42.615" v="196" actId="26606"/>
          <ac:spMkLst>
            <pc:docMk/>
            <pc:sldMk cId="0" sldId="261"/>
            <ac:spMk id="11" creationId="{99192C51-B764-4A9B-9587-5EF8B628B8D9}"/>
          </ac:spMkLst>
        </pc:spChg>
        <pc:graphicFrameChg chg="add">
          <ac:chgData name="Nerys Musgrove" userId="2d6d5c85-090b-4bc1-b158-98aecad99803" providerId="ADAL" clId="{2DC7DBB7-AAFE-4040-8ACE-9D33BDFCE64E}" dt="2026-10-19T08:19:42.615" v="196" actId="26606"/>
          <ac:graphicFrameMkLst>
            <pc:docMk/>
            <pc:sldMk cId="0" sldId="261"/>
            <ac:graphicFrameMk id="6" creationId="{54FF8B7B-CCC9-C675-DA6D-0B0E8799E1EA}"/>
          </ac:graphicFrameMkLst>
        </pc:graphicFrameChg>
        <pc:picChg chg="add">
          <ac:chgData name="Nerys Musgrove" userId="2d6d5c85-090b-4bc1-b158-98aecad99803" providerId="ADAL" clId="{2DC7DBB7-AAFE-4040-8ACE-9D33BDFCE64E}" dt="2026-10-19T08:19:42.615" v="196" actId="26606"/>
          <ac:picMkLst>
            <pc:docMk/>
            <pc:sldMk cId="0" sldId="261"/>
            <ac:picMk id="7" creationId="{665A9CC7-D69F-27C1-CE46-91D6D626E43C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8:20:25.754" v="198" actId="26606"/>
        <pc:sldMkLst>
          <pc:docMk/>
          <pc:sldMk cId="0" sldId="262"/>
        </pc:sldMkLst>
        <pc:spChg chg="del">
          <ac:chgData name="Nerys Musgrove" userId="2d6d5c85-090b-4bc1-b158-98aecad99803" providerId="ADAL" clId="{2DC7DBB7-AAFE-4040-8ACE-9D33BDFCE64E}" dt="2026-10-19T08:19:51.848" v="197" actId="478"/>
          <ac:spMkLst>
            <pc:docMk/>
            <pc:sldMk cId="0" sldId="262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20:25.754" v="198" actId="26606"/>
          <ac:spMkLst>
            <pc:docMk/>
            <pc:sldMk cId="0" sldId="262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20:25.754" v="198" actId="26606"/>
          <ac:spMkLst>
            <pc:docMk/>
            <pc:sldMk cId="0" sldId="262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20:25.754" v="198" actId="26606"/>
          <ac:spMkLst>
            <pc:docMk/>
            <pc:sldMk cId="0" sldId="262"/>
            <ac:spMk id="10" creationId="{99192C51-B764-4A9B-9587-5EF8B628B8D9}"/>
          </ac:spMkLst>
        </pc:spChg>
        <pc:picChg chg="add">
          <ac:chgData name="Nerys Musgrove" userId="2d6d5c85-090b-4bc1-b158-98aecad99803" providerId="ADAL" clId="{2DC7DBB7-AAFE-4040-8ACE-9D33BDFCE64E}" dt="2026-10-19T08:20:25.754" v="198" actId="26606"/>
          <ac:picMkLst>
            <pc:docMk/>
            <pc:sldMk cId="0" sldId="262"/>
            <ac:picMk id="6" creationId="{2C353A3D-A9BD-1CF3-2F96-B0C3EEF6223C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20T08:10:46.138" v="840" actId="20577"/>
        <pc:sldMkLst>
          <pc:docMk/>
          <pc:sldMk cId="0" sldId="263"/>
        </pc:sldMkLst>
        <pc:spChg chg="del mod">
          <ac:chgData name="Nerys Musgrove" userId="2d6d5c85-090b-4bc1-b158-98aecad99803" providerId="ADAL" clId="{2DC7DBB7-AAFE-4040-8ACE-9D33BDFCE64E}" dt="2026-10-19T08:20:36.617" v="200" actId="478"/>
          <ac:spMkLst>
            <pc:docMk/>
            <pc:sldMk cId="0" sldId="263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31:53.841" v="201" actId="26606"/>
          <ac:spMkLst>
            <pc:docMk/>
            <pc:sldMk cId="0" sldId="263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20T08:10:46.138" v="840" actId="20577"/>
          <ac:spMkLst>
            <pc:docMk/>
            <pc:sldMk cId="0" sldId="263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31:53.841" v="201" actId="26606"/>
          <ac:spMkLst>
            <pc:docMk/>
            <pc:sldMk cId="0" sldId="263"/>
            <ac:spMk id="10" creationId="{99192C51-B764-4A9B-9587-5EF8B628B8D9}"/>
          </ac:spMkLst>
        </pc:spChg>
        <pc:picChg chg="add">
          <ac:chgData name="Nerys Musgrove" userId="2d6d5c85-090b-4bc1-b158-98aecad99803" providerId="ADAL" clId="{2DC7DBB7-AAFE-4040-8ACE-9D33BDFCE64E}" dt="2026-10-19T08:31:53.841" v="201" actId="26606"/>
          <ac:picMkLst>
            <pc:docMk/>
            <pc:sldMk cId="0" sldId="263"/>
            <ac:picMk id="6" creationId="{E9E981D2-1E3A-429A-4298-615BDCFBA155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8:33:59.406" v="206" actId="14100"/>
        <pc:sldMkLst>
          <pc:docMk/>
          <pc:sldMk cId="0" sldId="264"/>
        </pc:sldMkLst>
        <pc:spChg chg="del">
          <ac:chgData name="Nerys Musgrove" userId="2d6d5c85-090b-4bc1-b158-98aecad99803" providerId="ADAL" clId="{2DC7DBB7-AAFE-4040-8ACE-9D33BDFCE64E}" dt="2026-10-19T08:32:05.728" v="202" actId="478"/>
          <ac:spMkLst>
            <pc:docMk/>
            <pc:sldMk cId="0" sldId="264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33:59.406" v="206" actId="14100"/>
          <ac:spMkLst>
            <pc:docMk/>
            <pc:sldMk cId="0" sldId="264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8:33:53.837" v="205" actId="26606"/>
          <ac:spMkLst>
            <pc:docMk/>
            <pc:sldMk cId="0" sldId="264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33:53.837" v="205" actId="26606"/>
          <ac:spMkLst>
            <pc:docMk/>
            <pc:sldMk cId="0" sldId="264"/>
            <ac:spMk id="10" creationId="{9DBC8166-481C-4473-95F5-9A5B9073B7F1}"/>
          </ac:spMkLst>
        </pc:spChg>
        <pc:spChg chg="add">
          <ac:chgData name="Nerys Musgrove" userId="2d6d5c85-090b-4bc1-b158-98aecad99803" providerId="ADAL" clId="{2DC7DBB7-AAFE-4040-8ACE-9D33BDFCE64E}" dt="2026-10-19T08:33:53.837" v="205" actId="26606"/>
          <ac:spMkLst>
            <pc:docMk/>
            <pc:sldMk cId="0" sldId="264"/>
            <ac:spMk id="12" creationId="{A5A5CE6E-90AF-4D43-A014-1F9EC83EB93D}"/>
          </ac:spMkLst>
        </pc:spChg>
        <pc:graphicFrameChg chg="add">
          <ac:chgData name="Nerys Musgrove" userId="2d6d5c85-090b-4bc1-b158-98aecad99803" providerId="ADAL" clId="{2DC7DBB7-AAFE-4040-8ACE-9D33BDFCE64E}" dt="2026-10-19T08:33:53.837" v="205" actId="26606"/>
          <ac:graphicFrameMkLst>
            <pc:docMk/>
            <pc:sldMk cId="0" sldId="264"/>
            <ac:graphicFrameMk id="6" creationId="{914595C5-3F32-86DB-DE55-A08885892A8B}"/>
          </ac:graphicFrameMkLst>
        </pc:graphicFrameChg>
      </pc:sldChg>
      <pc:sldChg chg="addSp delSp modSp mod setBg">
        <pc:chgData name="Nerys Musgrove" userId="2d6d5c85-090b-4bc1-b158-98aecad99803" providerId="ADAL" clId="{2DC7DBB7-AAFE-4040-8ACE-9D33BDFCE64E}" dt="2026-10-19T08:34:14.988" v="208" actId="26606"/>
        <pc:sldMkLst>
          <pc:docMk/>
          <pc:sldMk cId="0" sldId="265"/>
        </pc:sldMkLst>
        <pc:spChg chg="del">
          <ac:chgData name="Nerys Musgrove" userId="2d6d5c85-090b-4bc1-b158-98aecad99803" providerId="ADAL" clId="{2DC7DBB7-AAFE-4040-8ACE-9D33BDFCE64E}" dt="2026-10-19T08:34:10.955" v="207" actId="478"/>
          <ac:spMkLst>
            <pc:docMk/>
            <pc:sldMk cId="0" sldId="265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34:14.988" v="208" actId="26606"/>
          <ac:spMkLst>
            <pc:docMk/>
            <pc:sldMk cId="0" sldId="265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8:34:14.988" v="208" actId="26606"/>
          <ac:spMkLst>
            <pc:docMk/>
            <pc:sldMk cId="0" sldId="265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34:14.988" v="208" actId="26606"/>
          <ac:spMkLst>
            <pc:docMk/>
            <pc:sldMk cId="0" sldId="265"/>
            <ac:spMk id="10" creationId="{35DB3719-6FDC-4E5D-891D-FF40B7300F64}"/>
          </ac:spMkLst>
        </pc:spChg>
        <pc:spChg chg="add">
          <ac:chgData name="Nerys Musgrove" userId="2d6d5c85-090b-4bc1-b158-98aecad99803" providerId="ADAL" clId="{2DC7DBB7-AAFE-4040-8ACE-9D33BDFCE64E}" dt="2026-10-19T08:34:14.988" v="208" actId="26606"/>
          <ac:spMkLst>
            <pc:docMk/>
            <pc:sldMk cId="0" sldId="265"/>
            <ac:spMk id="12" creationId="{E0CBAC23-2E3F-4A90-BA59-F8299F6A5439}"/>
          </ac:spMkLst>
        </pc:spChg>
        <pc:graphicFrameChg chg="add">
          <ac:chgData name="Nerys Musgrove" userId="2d6d5c85-090b-4bc1-b158-98aecad99803" providerId="ADAL" clId="{2DC7DBB7-AAFE-4040-8ACE-9D33BDFCE64E}" dt="2026-10-19T08:34:14.988" v="208" actId="26606"/>
          <ac:graphicFrameMkLst>
            <pc:docMk/>
            <pc:sldMk cId="0" sldId="265"/>
            <ac:graphicFrameMk id="6" creationId="{8DA6CAED-B16F-1EAB-4DF8-2A8518051EF4}"/>
          </ac:graphicFrameMkLst>
        </pc:graphicFrameChg>
      </pc:sldChg>
      <pc:sldChg chg="addSp delSp modSp mod setBg">
        <pc:chgData name="Nerys Musgrove" userId="2d6d5c85-090b-4bc1-b158-98aecad99803" providerId="ADAL" clId="{2DC7DBB7-AAFE-4040-8ACE-9D33BDFCE64E}" dt="2026-10-19T08:35:36.880" v="242" actId="26606"/>
        <pc:sldMkLst>
          <pc:docMk/>
          <pc:sldMk cId="0" sldId="266"/>
        </pc:sldMkLst>
        <pc:spChg chg="del">
          <ac:chgData name="Nerys Musgrove" userId="2d6d5c85-090b-4bc1-b158-98aecad99803" providerId="ADAL" clId="{2DC7DBB7-AAFE-4040-8ACE-9D33BDFCE64E}" dt="2026-10-19T08:34:48.610" v="209" actId="478"/>
          <ac:spMkLst>
            <pc:docMk/>
            <pc:sldMk cId="0" sldId="266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35:36.880" v="242" actId="26606"/>
          <ac:spMkLst>
            <pc:docMk/>
            <pc:sldMk cId="0" sldId="266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8:35:36.880" v="242" actId="26606"/>
          <ac:spMkLst>
            <pc:docMk/>
            <pc:sldMk cId="0" sldId="266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35:36.880" v="242" actId="26606"/>
          <ac:spMkLst>
            <pc:docMk/>
            <pc:sldMk cId="0" sldId="266"/>
            <ac:spMk id="10" creationId="{35DB3719-6FDC-4E5D-891D-FF40B7300F64}"/>
          </ac:spMkLst>
        </pc:spChg>
        <pc:spChg chg="add">
          <ac:chgData name="Nerys Musgrove" userId="2d6d5c85-090b-4bc1-b158-98aecad99803" providerId="ADAL" clId="{2DC7DBB7-AAFE-4040-8ACE-9D33BDFCE64E}" dt="2026-10-19T08:35:36.880" v="242" actId="26606"/>
          <ac:spMkLst>
            <pc:docMk/>
            <pc:sldMk cId="0" sldId="266"/>
            <ac:spMk id="12" creationId="{E0CBAC23-2E3F-4A90-BA59-F8299F6A5439}"/>
          </ac:spMkLst>
        </pc:spChg>
        <pc:graphicFrameChg chg="add">
          <ac:chgData name="Nerys Musgrove" userId="2d6d5c85-090b-4bc1-b158-98aecad99803" providerId="ADAL" clId="{2DC7DBB7-AAFE-4040-8ACE-9D33BDFCE64E}" dt="2026-10-19T08:35:36.880" v="242" actId="26606"/>
          <ac:graphicFrameMkLst>
            <pc:docMk/>
            <pc:sldMk cId="0" sldId="266"/>
            <ac:graphicFrameMk id="6" creationId="{00B01022-F809-4C38-9A06-04121A167DA5}"/>
          </ac:graphicFrameMkLst>
        </pc:graphicFrameChg>
      </pc:sldChg>
      <pc:sldChg chg="addSp delSp modSp mod setBg">
        <pc:chgData name="Nerys Musgrove" userId="2d6d5c85-090b-4bc1-b158-98aecad99803" providerId="ADAL" clId="{2DC7DBB7-AAFE-4040-8ACE-9D33BDFCE64E}" dt="2026-10-19T08:36:16.112" v="249" actId="26606"/>
        <pc:sldMkLst>
          <pc:docMk/>
          <pc:sldMk cId="0" sldId="267"/>
        </pc:sldMkLst>
        <pc:spChg chg="del mod">
          <ac:chgData name="Nerys Musgrove" userId="2d6d5c85-090b-4bc1-b158-98aecad99803" providerId="ADAL" clId="{2DC7DBB7-AAFE-4040-8ACE-9D33BDFCE64E}" dt="2026-10-19T08:35:44.031" v="244" actId="478"/>
          <ac:spMkLst>
            <pc:docMk/>
            <pc:sldMk cId="0" sldId="267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36:16.112" v="249" actId="26606"/>
          <ac:spMkLst>
            <pc:docMk/>
            <pc:sldMk cId="0" sldId="267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8:36:16.112" v="249" actId="26606"/>
          <ac:spMkLst>
            <pc:docMk/>
            <pc:sldMk cId="0" sldId="267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36:16.112" v="249" actId="26606"/>
          <ac:spMkLst>
            <pc:docMk/>
            <pc:sldMk cId="0" sldId="267"/>
            <ac:spMk id="10" creationId="{35DB3719-6FDC-4E5D-891D-FF40B7300F64}"/>
          </ac:spMkLst>
        </pc:spChg>
        <pc:spChg chg="add">
          <ac:chgData name="Nerys Musgrove" userId="2d6d5c85-090b-4bc1-b158-98aecad99803" providerId="ADAL" clId="{2DC7DBB7-AAFE-4040-8ACE-9D33BDFCE64E}" dt="2026-10-19T08:36:16.112" v="249" actId="26606"/>
          <ac:spMkLst>
            <pc:docMk/>
            <pc:sldMk cId="0" sldId="267"/>
            <ac:spMk id="12" creationId="{E0CBAC23-2E3F-4A90-BA59-F8299F6A5439}"/>
          </ac:spMkLst>
        </pc:spChg>
        <pc:graphicFrameChg chg="add">
          <ac:chgData name="Nerys Musgrove" userId="2d6d5c85-090b-4bc1-b158-98aecad99803" providerId="ADAL" clId="{2DC7DBB7-AAFE-4040-8ACE-9D33BDFCE64E}" dt="2026-10-19T08:36:16.112" v="249" actId="26606"/>
          <ac:graphicFrameMkLst>
            <pc:docMk/>
            <pc:sldMk cId="0" sldId="267"/>
            <ac:graphicFrameMk id="6" creationId="{DC0F0130-C9FE-7124-9CF9-2E1070A2E54B}"/>
          </ac:graphicFrameMkLst>
        </pc:graphicFrameChg>
      </pc:sldChg>
      <pc:sldChg chg="addSp delSp modSp mod setBg">
        <pc:chgData name="Nerys Musgrove" userId="2d6d5c85-090b-4bc1-b158-98aecad99803" providerId="ADAL" clId="{2DC7DBB7-AAFE-4040-8ACE-9D33BDFCE64E}" dt="2026-10-19T08:36:31.943" v="251" actId="26606"/>
        <pc:sldMkLst>
          <pc:docMk/>
          <pc:sldMk cId="0" sldId="268"/>
        </pc:sldMkLst>
        <pc:spChg chg="del">
          <ac:chgData name="Nerys Musgrove" userId="2d6d5c85-090b-4bc1-b158-98aecad99803" providerId="ADAL" clId="{2DC7DBB7-AAFE-4040-8ACE-9D33BDFCE64E}" dt="2026-10-19T08:36:26.643" v="250" actId="478"/>
          <ac:spMkLst>
            <pc:docMk/>
            <pc:sldMk cId="0" sldId="268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36:31.943" v="251" actId="26606"/>
          <ac:spMkLst>
            <pc:docMk/>
            <pc:sldMk cId="0" sldId="268"/>
            <ac:spMk id="3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36:31.943" v="251" actId="26606"/>
          <ac:spMkLst>
            <pc:docMk/>
            <pc:sldMk cId="0" sldId="268"/>
            <ac:spMk id="8" creationId="{943CAA20-3569-4189-9E48-239A229A86CA}"/>
          </ac:spMkLst>
        </pc:spChg>
        <pc:spChg chg="add">
          <ac:chgData name="Nerys Musgrove" userId="2d6d5c85-090b-4bc1-b158-98aecad99803" providerId="ADAL" clId="{2DC7DBB7-AAFE-4040-8ACE-9D33BDFCE64E}" dt="2026-10-19T08:36:31.943" v="251" actId="26606"/>
          <ac:spMkLst>
            <pc:docMk/>
            <pc:sldMk cId="0" sldId="268"/>
            <ac:spMk id="10" creationId="{DA542B6D-E775-4832-91DC-2D20F857813A}"/>
          </ac:spMkLst>
        </pc:spChg>
      </pc:sldChg>
      <pc:sldChg chg="addSp delSp modSp mod setBg">
        <pc:chgData name="Nerys Musgrove" userId="2d6d5c85-090b-4bc1-b158-98aecad99803" providerId="ADAL" clId="{2DC7DBB7-AAFE-4040-8ACE-9D33BDFCE64E}" dt="2026-10-20T09:01:33.249" v="844" actId="26606"/>
        <pc:sldMkLst>
          <pc:docMk/>
          <pc:sldMk cId="0" sldId="269"/>
        </pc:sldMkLst>
        <pc:spChg chg="del">
          <ac:chgData name="Nerys Musgrove" userId="2d6d5c85-090b-4bc1-b158-98aecad99803" providerId="ADAL" clId="{2DC7DBB7-AAFE-4040-8ACE-9D33BDFCE64E}" dt="2026-10-19T08:37:59.587" v="252" actId="478"/>
          <ac:spMkLst>
            <pc:docMk/>
            <pc:sldMk cId="0" sldId="269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20T09:01:33.249" v="844" actId="26606"/>
          <ac:spMkLst>
            <pc:docMk/>
            <pc:sldMk cId="0" sldId="269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8:41:19.899" v="258" actId="26606"/>
          <ac:spMkLst>
            <pc:docMk/>
            <pc:sldMk cId="0" sldId="269"/>
            <ac:spMk id="4" creationId="{00000000-0000-0000-0000-000000000000}"/>
          </ac:spMkLst>
        </pc:spChg>
        <pc:spChg chg="add del">
          <ac:chgData name="Nerys Musgrove" userId="2d6d5c85-090b-4bc1-b158-98aecad99803" providerId="ADAL" clId="{2DC7DBB7-AAFE-4040-8ACE-9D33BDFCE64E}" dt="2026-10-20T09:01:33.249" v="844" actId="26606"/>
          <ac:spMkLst>
            <pc:docMk/>
            <pc:sldMk cId="0" sldId="269"/>
            <ac:spMk id="11" creationId="{B50AB553-2A96-4A92-96F2-93548E096954}"/>
          </ac:spMkLst>
        </pc:spChg>
        <pc:graphicFrameChg chg="add mod modGraphic">
          <ac:chgData name="Nerys Musgrove" userId="2d6d5c85-090b-4bc1-b158-98aecad99803" providerId="ADAL" clId="{2DC7DBB7-AAFE-4040-8ACE-9D33BDFCE64E}" dt="2026-10-20T09:01:33.249" v="844" actId="26606"/>
          <ac:graphicFrameMkLst>
            <pc:docMk/>
            <pc:sldMk cId="0" sldId="269"/>
            <ac:graphicFrameMk id="6" creationId="{B6238040-96FA-B83E-E290-C497723C34D7}"/>
          </ac:graphicFrameMkLst>
        </pc:graphicFrameChg>
        <pc:picChg chg="add mod ord">
          <ac:chgData name="Nerys Musgrove" userId="2d6d5c85-090b-4bc1-b158-98aecad99803" providerId="ADAL" clId="{2DC7DBB7-AAFE-4040-8ACE-9D33BDFCE64E}" dt="2026-10-20T09:01:33.249" v="844" actId="26606"/>
          <ac:picMkLst>
            <pc:docMk/>
            <pc:sldMk cId="0" sldId="269"/>
            <ac:picMk id="7" creationId="{45AB0934-0AFE-25BA-3A9F-2FE26B58AF91}"/>
          </ac:picMkLst>
        </pc:picChg>
      </pc:sldChg>
      <pc:sldChg chg="addSp delSp modSp del mod setBg">
        <pc:chgData name="Nerys Musgrove" userId="2d6d5c85-090b-4bc1-b158-98aecad99803" providerId="ADAL" clId="{2DC7DBB7-AAFE-4040-8ACE-9D33BDFCE64E}" dt="2026-10-20T09:25:23.491" v="1006" actId="47"/>
        <pc:sldMkLst>
          <pc:docMk/>
          <pc:sldMk cId="0" sldId="270"/>
        </pc:sldMkLst>
        <pc:spChg chg="del">
          <ac:chgData name="Nerys Musgrove" userId="2d6d5c85-090b-4bc1-b158-98aecad99803" providerId="ADAL" clId="{2DC7DBB7-AAFE-4040-8ACE-9D33BDFCE64E}" dt="2026-10-19T08:41:41.105" v="259" actId="478"/>
          <ac:spMkLst>
            <pc:docMk/>
            <pc:sldMk cId="0" sldId="270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50:00.157" v="264" actId="26606"/>
          <ac:spMkLst>
            <pc:docMk/>
            <pc:sldMk cId="0" sldId="270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8:50:00.157" v="264" actId="26606"/>
          <ac:spMkLst>
            <pc:docMk/>
            <pc:sldMk cId="0" sldId="270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50:00.157" v="264" actId="26606"/>
          <ac:spMkLst>
            <pc:docMk/>
            <pc:sldMk cId="0" sldId="270"/>
            <ac:spMk id="10" creationId="{BACC6370-2D7E-4714-9D71-7542949D7D5D}"/>
          </ac:spMkLst>
        </pc:spChg>
        <pc:spChg chg="add">
          <ac:chgData name="Nerys Musgrove" userId="2d6d5c85-090b-4bc1-b158-98aecad99803" providerId="ADAL" clId="{2DC7DBB7-AAFE-4040-8ACE-9D33BDFCE64E}" dt="2026-10-19T08:50:00.157" v="264" actId="26606"/>
          <ac:spMkLst>
            <pc:docMk/>
            <pc:sldMk cId="0" sldId="270"/>
            <ac:spMk id="12" creationId="{F68B3F68-107C-434F-AA38-110D5EA91B85}"/>
          </ac:spMkLst>
        </pc:spChg>
        <pc:spChg chg="add">
          <ac:chgData name="Nerys Musgrove" userId="2d6d5c85-090b-4bc1-b158-98aecad99803" providerId="ADAL" clId="{2DC7DBB7-AAFE-4040-8ACE-9D33BDFCE64E}" dt="2026-10-19T08:50:00.157" v="264" actId="26606"/>
          <ac:spMkLst>
            <pc:docMk/>
            <pc:sldMk cId="0" sldId="270"/>
            <ac:spMk id="14" creationId="{AAD0DBB9-1A4B-4391-81D4-CB19F9AB918A}"/>
          </ac:spMkLst>
        </pc:spChg>
        <pc:spChg chg="add">
          <ac:chgData name="Nerys Musgrove" userId="2d6d5c85-090b-4bc1-b158-98aecad99803" providerId="ADAL" clId="{2DC7DBB7-AAFE-4040-8ACE-9D33BDFCE64E}" dt="2026-10-19T08:50:00.157" v="264" actId="26606"/>
          <ac:spMkLst>
            <pc:docMk/>
            <pc:sldMk cId="0" sldId="270"/>
            <ac:spMk id="16" creationId="{063BBA22-50EA-4C4D-BE05-F1CE4E63AA56}"/>
          </ac:spMkLst>
        </pc:spChg>
        <pc:graphicFrameChg chg="add">
          <ac:chgData name="Nerys Musgrove" userId="2d6d5c85-090b-4bc1-b158-98aecad99803" providerId="ADAL" clId="{2DC7DBB7-AAFE-4040-8ACE-9D33BDFCE64E}" dt="2026-10-19T08:50:00.157" v="264" actId="26606"/>
          <ac:graphicFrameMkLst>
            <pc:docMk/>
            <pc:sldMk cId="0" sldId="270"/>
            <ac:graphicFrameMk id="6" creationId="{A75778AE-C9F8-2EDA-0588-0578914B912D}"/>
          </ac:graphicFrameMkLst>
        </pc:graphicFrameChg>
      </pc:sldChg>
      <pc:sldChg chg="addSp delSp modSp del mod ord setBg">
        <pc:chgData name="Nerys Musgrove" userId="2d6d5c85-090b-4bc1-b158-98aecad99803" providerId="ADAL" clId="{2DC7DBB7-AAFE-4040-8ACE-9D33BDFCE64E}" dt="2026-10-20T09:51:23.329" v="1281" actId="47"/>
        <pc:sldMkLst>
          <pc:docMk/>
          <pc:sldMk cId="0" sldId="271"/>
        </pc:sldMkLst>
        <pc:spChg chg="del">
          <ac:chgData name="Nerys Musgrove" userId="2d6d5c85-090b-4bc1-b158-98aecad99803" providerId="ADAL" clId="{2DC7DBB7-AAFE-4040-8ACE-9D33BDFCE64E}" dt="2026-10-19T08:50:10.242" v="265" actId="478"/>
          <ac:spMkLst>
            <pc:docMk/>
            <pc:sldMk cId="0" sldId="271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50:48.296" v="272" actId="26606"/>
          <ac:spMkLst>
            <pc:docMk/>
            <pc:sldMk cId="0" sldId="271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8:50:48.296" v="272" actId="26606"/>
          <ac:spMkLst>
            <pc:docMk/>
            <pc:sldMk cId="0" sldId="271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50:48.296" v="272" actId="26606"/>
          <ac:spMkLst>
            <pc:docMk/>
            <pc:sldMk cId="0" sldId="271"/>
            <ac:spMk id="10" creationId="{BACC6370-2D7E-4714-9D71-7542949D7D5D}"/>
          </ac:spMkLst>
        </pc:spChg>
        <pc:spChg chg="add">
          <ac:chgData name="Nerys Musgrove" userId="2d6d5c85-090b-4bc1-b158-98aecad99803" providerId="ADAL" clId="{2DC7DBB7-AAFE-4040-8ACE-9D33BDFCE64E}" dt="2026-10-19T08:50:48.296" v="272" actId="26606"/>
          <ac:spMkLst>
            <pc:docMk/>
            <pc:sldMk cId="0" sldId="271"/>
            <ac:spMk id="12" creationId="{F68B3F68-107C-434F-AA38-110D5EA91B85}"/>
          </ac:spMkLst>
        </pc:spChg>
        <pc:spChg chg="add">
          <ac:chgData name="Nerys Musgrove" userId="2d6d5c85-090b-4bc1-b158-98aecad99803" providerId="ADAL" clId="{2DC7DBB7-AAFE-4040-8ACE-9D33BDFCE64E}" dt="2026-10-19T08:50:48.296" v="272" actId="26606"/>
          <ac:spMkLst>
            <pc:docMk/>
            <pc:sldMk cId="0" sldId="271"/>
            <ac:spMk id="14" creationId="{AAD0DBB9-1A4B-4391-81D4-CB19F9AB918A}"/>
          </ac:spMkLst>
        </pc:spChg>
        <pc:spChg chg="add">
          <ac:chgData name="Nerys Musgrove" userId="2d6d5c85-090b-4bc1-b158-98aecad99803" providerId="ADAL" clId="{2DC7DBB7-AAFE-4040-8ACE-9D33BDFCE64E}" dt="2026-10-19T08:50:48.296" v="272" actId="26606"/>
          <ac:spMkLst>
            <pc:docMk/>
            <pc:sldMk cId="0" sldId="271"/>
            <ac:spMk id="16" creationId="{063BBA22-50EA-4C4D-BE05-F1CE4E63AA56}"/>
          </ac:spMkLst>
        </pc:spChg>
        <pc:graphicFrameChg chg="add">
          <ac:chgData name="Nerys Musgrove" userId="2d6d5c85-090b-4bc1-b158-98aecad99803" providerId="ADAL" clId="{2DC7DBB7-AAFE-4040-8ACE-9D33BDFCE64E}" dt="2026-10-19T08:50:48.296" v="272" actId="26606"/>
          <ac:graphicFrameMkLst>
            <pc:docMk/>
            <pc:sldMk cId="0" sldId="271"/>
            <ac:graphicFrameMk id="6" creationId="{15732260-4756-1368-EE1A-3528904A7F18}"/>
          </ac:graphicFrameMkLst>
        </pc:graphicFrameChg>
      </pc:sldChg>
      <pc:sldChg chg="addSp delSp modSp mod setBg">
        <pc:chgData name="Nerys Musgrove" userId="2d6d5c85-090b-4bc1-b158-98aecad99803" providerId="ADAL" clId="{2DC7DBB7-AAFE-4040-8ACE-9D33BDFCE64E}" dt="2026-10-19T08:51:29.089" v="280" actId="26606"/>
        <pc:sldMkLst>
          <pc:docMk/>
          <pc:sldMk cId="0" sldId="272"/>
        </pc:sldMkLst>
        <pc:spChg chg="del">
          <ac:chgData name="Nerys Musgrove" userId="2d6d5c85-090b-4bc1-b158-98aecad99803" providerId="ADAL" clId="{2DC7DBB7-AAFE-4040-8ACE-9D33BDFCE64E}" dt="2026-10-19T08:50:53.973" v="273" actId="478"/>
          <ac:spMkLst>
            <pc:docMk/>
            <pc:sldMk cId="0" sldId="272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51:29.089" v="280" actId="26606"/>
          <ac:spMkLst>
            <pc:docMk/>
            <pc:sldMk cId="0" sldId="272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8:51:29.089" v="280" actId="26606"/>
          <ac:spMkLst>
            <pc:docMk/>
            <pc:sldMk cId="0" sldId="272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51:29.089" v="280" actId="26606"/>
          <ac:spMkLst>
            <pc:docMk/>
            <pc:sldMk cId="0" sldId="272"/>
            <ac:spMk id="10" creationId="{BACC6370-2D7E-4714-9D71-7542949D7D5D}"/>
          </ac:spMkLst>
        </pc:spChg>
        <pc:spChg chg="add">
          <ac:chgData name="Nerys Musgrove" userId="2d6d5c85-090b-4bc1-b158-98aecad99803" providerId="ADAL" clId="{2DC7DBB7-AAFE-4040-8ACE-9D33BDFCE64E}" dt="2026-10-19T08:51:29.089" v="280" actId="26606"/>
          <ac:spMkLst>
            <pc:docMk/>
            <pc:sldMk cId="0" sldId="272"/>
            <ac:spMk id="12" creationId="{F68B3F68-107C-434F-AA38-110D5EA91B85}"/>
          </ac:spMkLst>
        </pc:spChg>
        <pc:spChg chg="add">
          <ac:chgData name="Nerys Musgrove" userId="2d6d5c85-090b-4bc1-b158-98aecad99803" providerId="ADAL" clId="{2DC7DBB7-AAFE-4040-8ACE-9D33BDFCE64E}" dt="2026-10-19T08:51:29.089" v="280" actId="26606"/>
          <ac:spMkLst>
            <pc:docMk/>
            <pc:sldMk cId="0" sldId="272"/>
            <ac:spMk id="14" creationId="{AAD0DBB9-1A4B-4391-81D4-CB19F9AB918A}"/>
          </ac:spMkLst>
        </pc:spChg>
        <pc:spChg chg="add">
          <ac:chgData name="Nerys Musgrove" userId="2d6d5c85-090b-4bc1-b158-98aecad99803" providerId="ADAL" clId="{2DC7DBB7-AAFE-4040-8ACE-9D33BDFCE64E}" dt="2026-10-19T08:51:29.089" v="280" actId="26606"/>
          <ac:spMkLst>
            <pc:docMk/>
            <pc:sldMk cId="0" sldId="272"/>
            <ac:spMk id="16" creationId="{063BBA22-50EA-4C4D-BE05-F1CE4E63AA56}"/>
          </ac:spMkLst>
        </pc:spChg>
        <pc:graphicFrameChg chg="add">
          <ac:chgData name="Nerys Musgrove" userId="2d6d5c85-090b-4bc1-b158-98aecad99803" providerId="ADAL" clId="{2DC7DBB7-AAFE-4040-8ACE-9D33BDFCE64E}" dt="2026-10-19T08:51:29.089" v="280" actId="26606"/>
          <ac:graphicFrameMkLst>
            <pc:docMk/>
            <pc:sldMk cId="0" sldId="272"/>
            <ac:graphicFrameMk id="6" creationId="{81B88F80-5ECC-88ED-D4C8-D6F8447DACBA}"/>
          </ac:graphicFrameMkLst>
        </pc:graphicFrameChg>
      </pc:sldChg>
      <pc:sldChg chg="addSp delSp modSp mod setBg">
        <pc:chgData name="Nerys Musgrove" userId="2d6d5c85-090b-4bc1-b158-98aecad99803" providerId="ADAL" clId="{2DC7DBB7-AAFE-4040-8ACE-9D33BDFCE64E}" dt="2026-10-19T08:52:04.271" v="288" actId="26606"/>
        <pc:sldMkLst>
          <pc:docMk/>
          <pc:sldMk cId="0" sldId="273"/>
        </pc:sldMkLst>
        <pc:spChg chg="del">
          <ac:chgData name="Nerys Musgrove" userId="2d6d5c85-090b-4bc1-b158-98aecad99803" providerId="ADAL" clId="{2DC7DBB7-AAFE-4040-8ACE-9D33BDFCE64E}" dt="2026-10-19T08:51:36.487" v="281" actId="478"/>
          <ac:spMkLst>
            <pc:docMk/>
            <pc:sldMk cId="0" sldId="273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8:52:04.271" v="288" actId="26606"/>
          <ac:spMkLst>
            <pc:docMk/>
            <pc:sldMk cId="0" sldId="273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8:52:04.271" v="288" actId="26606"/>
          <ac:spMkLst>
            <pc:docMk/>
            <pc:sldMk cId="0" sldId="273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8:52:04.271" v="288" actId="26606"/>
          <ac:spMkLst>
            <pc:docMk/>
            <pc:sldMk cId="0" sldId="273"/>
            <ac:spMk id="10" creationId="{BACC6370-2D7E-4714-9D71-7542949D7D5D}"/>
          </ac:spMkLst>
        </pc:spChg>
        <pc:spChg chg="add">
          <ac:chgData name="Nerys Musgrove" userId="2d6d5c85-090b-4bc1-b158-98aecad99803" providerId="ADAL" clId="{2DC7DBB7-AAFE-4040-8ACE-9D33BDFCE64E}" dt="2026-10-19T08:52:04.271" v="288" actId="26606"/>
          <ac:spMkLst>
            <pc:docMk/>
            <pc:sldMk cId="0" sldId="273"/>
            <ac:spMk id="12" creationId="{F68B3F68-107C-434F-AA38-110D5EA91B85}"/>
          </ac:spMkLst>
        </pc:spChg>
        <pc:spChg chg="add">
          <ac:chgData name="Nerys Musgrove" userId="2d6d5c85-090b-4bc1-b158-98aecad99803" providerId="ADAL" clId="{2DC7DBB7-AAFE-4040-8ACE-9D33BDFCE64E}" dt="2026-10-19T08:52:04.271" v="288" actId="26606"/>
          <ac:spMkLst>
            <pc:docMk/>
            <pc:sldMk cId="0" sldId="273"/>
            <ac:spMk id="14" creationId="{AAD0DBB9-1A4B-4391-81D4-CB19F9AB918A}"/>
          </ac:spMkLst>
        </pc:spChg>
        <pc:spChg chg="add">
          <ac:chgData name="Nerys Musgrove" userId="2d6d5c85-090b-4bc1-b158-98aecad99803" providerId="ADAL" clId="{2DC7DBB7-AAFE-4040-8ACE-9D33BDFCE64E}" dt="2026-10-19T08:52:04.271" v="288" actId="26606"/>
          <ac:spMkLst>
            <pc:docMk/>
            <pc:sldMk cId="0" sldId="273"/>
            <ac:spMk id="16" creationId="{063BBA22-50EA-4C4D-BE05-F1CE4E63AA56}"/>
          </ac:spMkLst>
        </pc:spChg>
        <pc:graphicFrameChg chg="add">
          <ac:chgData name="Nerys Musgrove" userId="2d6d5c85-090b-4bc1-b158-98aecad99803" providerId="ADAL" clId="{2DC7DBB7-AAFE-4040-8ACE-9D33BDFCE64E}" dt="2026-10-19T08:52:04.271" v="288" actId="26606"/>
          <ac:graphicFrameMkLst>
            <pc:docMk/>
            <pc:sldMk cId="0" sldId="273"/>
            <ac:graphicFrameMk id="6" creationId="{533A2CA0-759C-CCBC-0EA8-773AF54720DC}"/>
          </ac:graphicFrameMkLst>
        </pc:graphicFrameChg>
      </pc:sldChg>
      <pc:sldChg chg="addSp delSp modSp mod setBg">
        <pc:chgData name="Nerys Musgrove" userId="2d6d5c85-090b-4bc1-b158-98aecad99803" providerId="ADAL" clId="{2DC7DBB7-AAFE-4040-8ACE-9D33BDFCE64E}" dt="2026-10-19T09:04:24.883" v="513" actId="26606"/>
        <pc:sldMkLst>
          <pc:docMk/>
          <pc:sldMk cId="0" sldId="274"/>
        </pc:sldMkLst>
        <pc:spChg chg="del">
          <ac:chgData name="Nerys Musgrove" userId="2d6d5c85-090b-4bc1-b158-98aecad99803" providerId="ADAL" clId="{2DC7DBB7-AAFE-4040-8ACE-9D33BDFCE64E}" dt="2026-10-19T09:04:02.805" v="484" actId="478"/>
          <ac:spMkLst>
            <pc:docMk/>
            <pc:sldMk cId="0" sldId="274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9" creationId="{DEE2AD96-B495-4E06-9291-B71706F728CB}"/>
          </ac:spMkLst>
        </pc:spChg>
        <pc:spChg chg="ad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11" creationId="{53CF6D67-C5A8-4ADD-9E8E-1E38CA1D3166}"/>
          </ac:spMkLst>
        </pc:spChg>
        <pc:spChg chg="ad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13" creationId="{86909FA0-B515-4681-B7A8-FA281D133B94}"/>
          </ac:spMkLst>
        </pc:spChg>
        <pc:spChg chg="ad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15" creationId="{21C9FE86-FCC3-4A31-AA1C-C882262B7FE7}"/>
          </ac:spMkLst>
        </pc:spChg>
        <pc:spChg chg="ad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17" creationId="{7D96243B-ECED-4B71-8E06-AE9A285EAD20}"/>
          </ac:spMkLst>
        </pc:spChg>
        <pc:spChg chg="add">
          <ac:chgData name="Nerys Musgrove" userId="2d6d5c85-090b-4bc1-b158-98aecad99803" providerId="ADAL" clId="{2DC7DBB7-AAFE-4040-8ACE-9D33BDFCE64E}" dt="2026-10-19T09:04:24.883" v="513" actId="26606"/>
          <ac:spMkLst>
            <pc:docMk/>
            <pc:sldMk cId="0" sldId="274"/>
            <ac:spMk id="19" creationId="{A09989E4-EFDC-4A90-A633-E0525FB4139E}"/>
          </ac:spMkLst>
        </pc:spChg>
      </pc:sldChg>
      <pc:sldChg chg="delSp mod">
        <pc:chgData name="Nerys Musgrove" userId="2d6d5c85-090b-4bc1-b158-98aecad99803" providerId="ADAL" clId="{2DC7DBB7-AAFE-4040-8ACE-9D33BDFCE64E}" dt="2026-10-19T09:10:29.435" v="514" actId="478"/>
        <pc:sldMkLst>
          <pc:docMk/>
          <pc:sldMk cId="0" sldId="275"/>
        </pc:sldMkLst>
        <pc:spChg chg="del">
          <ac:chgData name="Nerys Musgrove" userId="2d6d5c85-090b-4bc1-b158-98aecad99803" providerId="ADAL" clId="{2DC7DBB7-AAFE-4040-8ACE-9D33BDFCE64E}" dt="2026-10-19T09:10:29.435" v="514" actId="478"/>
          <ac:spMkLst>
            <pc:docMk/>
            <pc:sldMk cId="0" sldId="275"/>
            <ac:spMk id="2" creationId="{00000000-0000-0000-0000-000000000000}"/>
          </ac:spMkLst>
        </pc:spChg>
      </pc:sldChg>
      <pc:sldChg chg="addSp delSp modSp mod setBg">
        <pc:chgData name="Nerys Musgrove" userId="2d6d5c85-090b-4bc1-b158-98aecad99803" providerId="ADAL" clId="{2DC7DBB7-AAFE-4040-8ACE-9D33BDFCE64E}" dt="2026-10-19T09:18:20.134" v="520" actId="26606"/>
        <pc:sldMkLst>
          <pc:docMk/>
          <pc:sldMk cId="0" sldId="276"/>
        </pc:sldMkLst>
        <pc:spChg chg="del">
          <ac:chgData name="Nerys Musgrove" userId="2d6d5c85-090b-4bc1-b158-98aecad99803" providerId="ADAL" clId="{2DC7DBB7-AAFE-4040-8ACE-9D33BDFCE64E}" dt="2026-10-19T09:18:02.729" v="519" actId="478"/>
          <ac:spMkLst>
            <pc:docMk/>
            <pc:sldMk cId="0" sldId="276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18:20.134" v="520" actId="26606"/>
          <ac:spMkLst>
            <pc:docMk/>
            <pc:sldMk cId="0" sldId="276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9:18:20.134" v="520" actId="26606"/>
          <ac:spMkLst>
            <pc:docMk/>
            <pc:sldMk cId="0" sldId="276"/>
            <ac:spMk id="4" creationId="{00000000-0000-0000-0000-000000000000}"/>
          </ac:spMkLst>
        </pc:spChg>
        <pc:graphicFrameChg chg="add">
          <ac:chgData name="Nerys Musgrove" userId="2d6d5c85-090b-4bc1-b158-98aecad99803" providerId="ADAL" clId="{2DC7DBB7-AAFE-4040-8ACE-9D33BDFCE64E}" dt="2026-10-19T09:18:20.134" v="520" actId="26606"/>
          <ac:graphicFrameMkLst>
            <pc:docMk/>
            <pc:sldMk cId="0" sldId="276"/>
            <ac:graphicFrameMk id="6" creationId="{CE4B538E-D142-49D6-2C54-D15742E573C7}"/>
          </ac:graphicFrameMkLst>
        </pc:graphicFrameChg>
        <pc:picChg chg="add">
          <ac:chgData name="Nerys Musgrove" userId="2d6d5c85-090b-4bc1-b158-98aecad99803" providerId="ADAL" clId="{2DC7DBB7-AAFE-4040-8ACE-9D33BDFCE64E}" dt="2026-10-19T09:18:20.134" v="520" actId="26606"/>
          <ac:picMkLst>
            <pc:docMk/>
            <pc:sldMk cId="0" sldId="276"/>
            <ac:picMk id="7" creationId="{0C9234D9-3E05-1C60-F08E-10CC145D9BD6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18:59.312" v="522" actId="26606"/>
        <pc:sldMkLst>
          <pc:docMk/>
          <pc:sldMk cId="0" sldId="277"/>
        </pc:sldMkLst>
        <pc:spChg chg="del">
          <ac:chgData name="Nerys Musgrove" userId="2d6d5c85-090b-4bc1-b158-98aecad99803" providerId="ADAL" clId="{2DC7DBB7-AAFE-4040-8ACE-9D33BDFCE64E}" dt="2026-10-19T09:18:33.536" v="521" actId="478"/>
          <ac:spMkLst>
            <pc:docMk/>
            <pc:sldMk cId="0" sldId="277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18:59.312" v="522" actId="26606"/>
          <ac:spMkLst>
            <pc:docMk/>
            <pc:sldMk cId="0" sldId="277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9:18:59.312" v="522" actId="26606"/>
          <ac:spMkLst>
            <pc:docMk/>
            <pc:sldMk cId="0" sldId="277"/>
            <ac:spMk id="4" creationId="{00000000-0000-0000-0000-000000000000}"/>
          </ac:spMkLst>
        </pc:spChg>
        <pc:graphicFrameChg chg="add">
          <ac:chgData name="Nerys Musgrove" userId="2d6d5c85-090b-4bc1-b158-98aecad99803" providerId="ADAL" clId="{2DC7DBB7-AAFE-4040-8ACE-9D33BDFCE64E}" dt="2026-10-19T09:18:59.312" v="522" actId="26606"/>
          <ac:graphicFrameMkLst>
            <pc:docMk/>
            <pc:sldMk cId="0" sldId="277"/>
            <ac:graphicFrameMk id="6" creationId="{0E080D87-1F89-2E7D-D24C-7B7814DED654}"/>
          </ac:graphicFrameMkLst>
        </pc:graphicFrameChg>
        <pc:picChg chg="add">
          <ac:chgData name="Nerys Musgrove" userId="2d6d5c85-090b-4bc1-b158-98aecad99803" providerId="ADAL" clId="{2DC7DBB7-AAFE-4040-8ACE-9D33BDFCE64E}" dt="2026-10-19T09:18:59.312" v="522" actId="26606"/>
          <ac:picMkLst>
            <pc:docMk/>
            <pc:sldMk cId="0" sldId="277"/>
            <ac:picMk id="7" creationId="{7D9BEAC8-B4A7-4756-4712-62DA668A0805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19:40.896" v="526" actId="26606"/>
        <pc:sldMkLst>
          <pc:docMk/>
          <pc:sldMk cId="0" sldId="278"/>
        </pc:sldMkLst>
        <pc:spChg chg="del">
          <ac:chgData name="Nerys Musgrove" userId="2d6d5c85-090b-4bc1-b158-98aecad99803" providerId="ADAL" clId="{2DC7DBB7-AAFE-4040-8ACE-9D33BDFCE64E}" dt="2026-10-19T09:19:05.923" v="523" actId="478"/>
          <ac:spMkLst>
            <pc:docMk/>
            <pc:sldMk cId="0" sldId="278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19:40.896" v="526" actId="26606"/>
          <ac:spMkLst>
            <pc:docMk/>
            <pc:sldMk cId="0" sldId="278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9:19:40.896" v="526" actId="26606"/>
          <ac:spMkLst>
            <pc:docMk/>
            <pc:sldMk cId="0" sldId="278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19:40.896" v="526" actId="26606"/>
          <ac:spMkLst>
            <pc:docMk/>
            <pc:sldMk cId="0" sldId="278"/>
            <ac:spMk id="11" creationId="{99192C51-B764-4A9B-9587-5EF8B628B8D9}"/>
          </ac:spMkLst>
        </pc:spChg>
        <pc:graphicFrameChg chg="add">
          <ac:chgData name="Nerys Musgrove" userId="2d6d5c85-090b-4bc1-b158-98aecad99803" providerId="ADAL" clId="{2DC7DBB7-AAFE-4040-8ACE-9D33BDFCE64E}" dt="2026-10-19T09:19:40.896" v="526" actId="26606"/>
          <ac:graphicFrameMkLst>
            <pc:docMk/>
            <pc:sldMk cId="0" sldId="278"/>
            <ac:graphicFrameMk id="6" creationId="{9CBCD5C5-AD89-A9BA-4E1B-947D8486AA22}"/>
          </ac:graphicFrameMkLst>
        </pc:graphicFrameChg>
        <pc:picChg chg="add">
          <ac:chgData name="Nerys Musgrove" userId="2d6d5c85-090b-4bc1-b158-98aecad99803" providerId="ADAL" clId="{2DC7DBB7-AAFE-4040-8ACE-9D33BDFCE64E}" dt="2026-10-19T09:19:40.896" v="526" actId="26606"/>
          <ac:picMkLst>
            <pc:docMk/>
            <pc:sldMk cId="0" sldId="278"/>
            <ac:picMk id="7" creationId="{6E2AA2F4-71BF-6548-BDF5-8C6011F9A926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20:21.582" v="528" actId="26606"/>
        <pc:sldMkLst>
          <pc:docMk/>
          <pc:sldMk cId="0" sldId="279"/>
        </pc:sldMkLst>
        <pc:spChg chg="del">
          <ac:chgData name="Nerys Musgrove" userId="2d6d5c85-090b-4bc1-b158-98aecad99803" providerId="ADAL" clId="{2DC7DBB7-AAFE-4040-8ACE-9D33BDFCE64E}" dt="2026-10-19T09:19:49.826" v="527" actId="478"/>
          <ac:spMkLst>
            <pc:docMk/>
            <pc:sldMk cId="0" sldId="279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20:21.582" v="528" actId="26606"/>
          <ac:spMkLst>
            <pc:docMk/>
            <pc:sldMk cId="0" sldId="279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9:20:21.582" v="528" actId="26606"/>
          <ac:spMkLst>
            <pc:docMk/>
            <pc:sldMk cId="0" sldId="279"/>
            <ac:spMk id="4" creationId="{00000000-0000-0000-0000-000000000000}"/>
          </ac:spMkLst>
        </pc:spChg>
        <pc:graphicFrameChg chg="add">
          <ac:chgData name="Nerys Musgrove" userId="2d6d5c85-090b-4bc1-b158-98aecad99803" providerId="ADAL" clId="{2DC7DBB7-AAFE-4040-8ACE-9D33BDFCE64E}" dt="2026-10-19T09:20:21.582" v="528" actId="26606"/>
          <ac:graphicFrameMkLst>
            <pc:docMk/>
            <pc:sldMk cId="0" sldId="279"/>
            <ac:graphicFrameMk id="6" creationId="{C151D749-97BA-3CE2-284B-5FC6A37B2366}"/>
          </ac:graphicFrameMkLst>
        </pc:graphicFrameChg>
        <pc:picChg chg="add">
          <ac:chgData name="Nerys Musgrove" userId="2d6d5c85-090b-4bc1-b158-98aecad99803" providerId="ADAL" clId="{2DC7DBB7-AAFE-4040-8ACE-9D33BDFCE64E}" dt="2026-10-19T09:20:21.582" v="528" actId="26606"/>
          <ac:picMkLst>
            <pc:docMk/>
            <pc:sldMk cId="0" sldId="279"/>
            <ac:picMk id="7" creationId="{1CEC5195-4A1A-59D3-6949-BC5142F55172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21:48.594" v="544" actId="20577"/>
        <pc:sldMkLst>
          <pc:docMk/>
          <pc:sldMk cId="0" sldId="280"/>
        </pc:sldMkLst>
        <pc:spChg chg="del">
          <ac:chgData name="Nerys Musgrove" userId="2d6d5c85-090b-4bc1-b158-98aecad99803" providerId="ADAL" clId="{2DC7DBB7-AAFE-4040-8ACE-9D33BDFCE64E}" dt="2026-10-19T09:20:40.728" v="529" actId="478"/>
          <ac:spMkLst>
            <pc:docMk/>
            <pc:sldMk cId="0" sldId="280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21:48.594" v="544" actId="20577"/>
          <ac:spMkLst>
            <pc:docMk/>
            <pc:sldMk cId="0" sldId="280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9:21:42.726" v="534" actId="26606"/>
          <ac:spMkLst>
            <pc:docMk/>
            <pc:sldMk cId="0" sldId="280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21:42.726" v="534" actId="26606"/>
          <ac:spMkLst>
            <pc:docMk/>
            <pc:sldMk cId="0" sldId="280"/>
            <ac:spMk id="11" creationId="{B50AB553-2A96-4A92-96F2-93548E096954}"/>
          </ac:spMkLst>
        </pc:spChg>
        <pc:graphicFrameChg chg="add">
          <ac:chgData name="Nerys Musgrove" userId="2d6d5c85-090b-4bc1-b158-98aecad99803" providerId="ADAL" clId="{2DC7DBB7-AAFE-4040-8ACE-9D33BDFCE64E}" dt="2026-10-19T09:21:42.726" v="534" actId="26606"/>
          <ac:graphicFrameMkLst>
            <pc:docMk/>
            <pc:sldMk cId="0" sldId="280"/>
            <ac:graphicFrameMk id="6" creationId="{00655235-15B0-FFA5-2907-CAA6B4FFCE0D}"/>
          </ac:graphicFrameMkLst>
        </pc:graphicFrameChg>
        <pc:picChg chg="add">
          <ac:chgData name="Nerys Musgrove" userId="2d6d5c85-090b-4bc1-b158-98aecad99803" providerId="ADAL" clId="{2DC7DBB7-AAFE-4040-8ACE-9D33BDFCE64E}" dt="2026-10-19T09:21:42.726" v="534" actId="26606"/>
          <ac:picMkLst>
            <pc:docMk/>
            <pc:sldMk cId="0" sldId="280"/>
            <ac:picMk id="7" creationId="{7125E09B-34A1-38C4-B9A5-117176D1189D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22:36.063" v="548" actId="26606"/>
        <pc:sldMkLst>
          <pc:docMk/>
          <pc:sldMk cId="0" sldId="281"/>
        </pc:sldMkLst>
        <pc:spChg chg="del">
          <ac:chgData name="Nerys Musgrove" userId="2d6d5c85-090b-4bc1-b158-98aecad99803" providerId="ADAL" clId="{2DC7DBB7-AAFE-4040-8ACE-9D33BDFCE64E}" dt="2026-10-19T09:22:01.420" v="545" actId="478"/>
          <ac:spMkLst>
            <pc:docMk/>
            <pc:sldMk cId="0" sldId="281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22:36.063" v="548" actId="26606"/>
          <ac:spMkLst>
            <pc:docMk/>
            <pc:sldMk cId="0" sldId="281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9:22:36.063" v="548" actId="26606"/>
          <ac:spMkLst>
            <pc:docMk/>
            <pc:sldMk cId="0" sldId="281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22:36.063" v="548" actId="26606"/>
          <ac:spMkLst>
            <pc:docMk/>
            <pc:sldMk cId="0" sldId="281"/>
            <ac:spMk id="11" creationId="{E51BA4DF-2BD4-4EC2-B1DB-B27C8AC71864}"/>
          </ac:spMkLst>
        </pc:spChg>
        <pc:graphicFrameChg chg="add">
          <ac:chgData name="Nerys Musgrove" userId="2d6d5c85-090b-4bc1-b158-98aecad99803" providerId="ADAL" clId="{2DC7DBB7-AAFE-4040-8ACE-9D33BDFCE64E}" dt="2026-10-19T09:22:36.063" v="548" actId="26606"/>
          <ac:graphicFrameMkLst>
            <pc:docMk/>
            <pc:sldMk cId="0" sldId="281"/>
            <ac:graphicFrameMk id="6" creationId="{85A9CB55-F956-3976-0933-0668DF939F0F}"/>
          </ac:graphicFrameMkLst>
        </pc:graphicFrameChg>
        <pc:picChg chg="add">
          <ac:chgData name="Nerys Musgrove" userId="2d6d5c85-090b-4bc1-b158-98aecad99803" providerId="ADAL" clId="{2DC7DBB7-AAFE-4040-8ACE-9D33BDFCE64E}" dt="2026-10-19T09:22:36.063" v="548" actId="26606"/>
          <ac:picMkLst>
            <pc:docMk/>
            <pc:sldMk cId="0" sldId="281"/>
            <ac:picMk id="7" creationId="{A27F37EC-59DD-77FF-B97F-A556EBD25B58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23:19.522" v="554" actId="26606"/>
        <pc:sldMkLst>
          <pc:docMk/>
          <pc:sldMk cId="0" sldId="282"/>
        </pc:sldMkLst>
        <pc:spChg chg="del">
          <ac:chgData name="Nerys Musgrove" userId="2d6d5c85-090b-4bc1-b158-98aecad99803" providerId="ADAL" clId="{2DC7DBB7-AAFE-4040-8ACE-9D33BDFCE64E}" dt="2026-10-19T09:22:43.599" v="549" actId="478"/>
          <ac:spMkLst>
            <pc:docMk/>
            <pc:sldMk cId="0" sldId="282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23:19.522" v="554" actId="26606"/>
          <ac:spMkLst>
            <pc:docMk/>
            <pc:sldMk cId="0" sldId="282"/>
            <ac:spMk id="3" creationId="{00000000-0000-0000-0000-000000000000}"/>
          </ac:spMkLst>
        </pc:spChg>
        <pc:spChg chg="del mod">
          <ac:chgData name="Nerys Musgrove" userId="2d6d5c85-090b-4bc1-b158-98aecad99803" providerId="ADAL" clId="{2DC7DBB7-AAFE-4040-8ACE-9D33BDFCE64E}" dt="2026-10-19T09:23:19.522" v="554" actId="26606"/>
          <ac:spMkLst>
            <pc:docMk/>
            <pc:sldMk cId="0" sldId="282"/>
            <ac:spMk id="4" creationId="{00000000-0000-0000-0000-000000000000}"/>
          </ac:spMkLst>
        </pc:spChg>
        <pc:graphicFrameChg chg="add">
          <ac:chgData name="Nerys Musgrove" userId="2d6d5c85-090b-4bc1-b158-98aecad99803" providerId="ADAL" clId="{2DC7DBB7-AAFE-4040-8ACE-9D33BDFCE64E}" dt="2026-10-19T09:23:19.522" v="554" actId="26606"/>
          <ac:graphicFrameMkLst>
            <pc:docMk/>
            <pc:sldMk cId="0" sldId="282"/>
            <ac:graphicFrameMk id="6" creationId="{C2613278-2473-55FC-4241-112F45D099C9}"/>
          </ac:graphicFrameMkLst>
        </pc:graphicFrameChg>
        <pc:picChg chg="add">
          <ac:chgData name="Nerys Musgrove" userId="2d6d5c85-090b-4bc1-b158-98aecad99803" providerId="ADAL" clId="{2DC7DBB7-AAFE-4040-8ACE-9D33BDFCE64E}" dt="2026-10-19T09:23:19.522" v="554" actId="26606"/>
          <ac:picMkLst>
            <pc:docMk/>
            <pc:sldMk cId="0" sldId="282"/>
            <ac:picMk id="7" creationId="{ECD80619-64BD-1DD5-E06D-73F835F337C4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30:56.212" v="560" actId="26606"/>
        <pc:sldMkLst>
          <pc:docMk/>
          <pc:sldMk cId="0" sldId="283"/>
        </pc:sldMkLst>
        <pc:spChg chg="del">
          <ac:chgData name="Nerys Musgrove" userId="2d6d5c85-090b-4bc1-b158-98aecad99803" providerId="ADAL" clId="{2DC7DBB7-AAFE-4040-8ACE-9D33BDFCE64E}" dt="2026-10-19T09:30:42.910" v="555" actId="478"/>
          <ac:spMkLst>
            <pc:docMk/>
            <pc:sldMk cId="0" sldId="283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0:56.212" v="560" actId="26606"/>
          <ac:spMkLst>
            <pc:docMk/>
            <pc:sldMk cId="0" sldId="283"/>
            <ac:spMk id="3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30:56.212" v="560" actId="26606"/>
          <ac:spMkLst>
            <pc:docMk/>
            <pc:sldMk cId="0" sldId="283"/>
            <ac:spMk id="8" creationId="{FFD48BC7-DC40-47DE-87EE-9F4B6ECB9ABB}"/>
          </ac:spMkLst>
        </pc:spChg>
        <pc:spChg chg="add">
          <ac:chgData name="Nerys Musgrove" userId="2d6d5c85-090b-4bc1-b158-98aecad99803" providerId="ADAL" clId="{2DC7DBB7-AAFE-4040-8ACE-9D33BDFCE64E}" dt="2026-10-19T09:30:56.212" v="560" actId="26606"/>
          <ac:spMkLst>
            <pc:docMk/>
            <pc:sldMk cId="0" sldId="283"/>
            <ac:spMk id="10" creationId="{E502BBC7-2C76-46F3-BC24-5985BC13DB88}"/>
          </ac:spMkLst>
        </pc:spChg>
        <pc:spChg chg="add">
          <ac:chgData name="Nerys Musgrove" userId="2d6d5c85-090b-4bc1-b158-98aecad99803" providerId="ADAL" clId="{2DC7DBB7-AAFE-4040-8ACE-9D33BDFCE64E}" dt="2026-10-19T09:30:56.212" v="560" actId="26606"/>
          <ac:spMkLst>
            <pc:docMk/>
            <pc:sldMk cId="0" sldId="283"/>
            <ac:spMk id="12" creationId="{C7F28D52-2A5F-4D23-81AE-7CB8B591C7AF}"/>
          </ac:spMkLst>
        </pc:spChg>
        <pc:spChg chg="add">
          <ac:chgData name="Nerys Musgrove" userId="2d6d5c85-090b-4bc1-b158-98aecad99803" providerId="ADAL" clId="{2DC7DBB7-AAFE-4040-8ACE-9D33BDFCE64E}" dt="2026-10-19T09:30:56.212" v="560" actId="26606"/>
          <ac:spMkLst>
            <pc:docMk/>
            <pc:sldMk cId="0" sldId="283"/>
            <ac:spMk id="14" creationId="{3629484E-3792-4B3D-89AD-7C8A1ED0E0D4}"/>
          </ac:spMkLst>
        </pc:spChg>
      </pc:sldChg>
      <pc:sldChg chg="addSp delSp modSp mod setBg">
        <pc:chgData name="Nerys Musgrove" userId="2d6d5c85-090b-4bc1-b158-98aecad99803" providerId="ADAL" clId="{2DC7DBB7-AAFE-4040-8ACE-9D33BDFCE64E}" dt="2026-10-19T09:32:26.787" v="564" actId="26606"/>
        <pc:sldMkLst>
          <pc:docMk/>
          <pc:sldMk cId="0" sldId="284"/>
        </pc:sldMkLst>
        <pc:spChg chg="del">
          <ac:chgData name="Nerys Musgrove" userId="2d6d5c85-090b-4bc1-b158-98aecad99803" providerId="ADAL" clId="{2DC7DBB7-AAFE-4040-8ACE-9D33BDFCE64E}" dt="2026-10-19T09:31:03.455" v="561" actId="478"/>
          <ac:spMkLst>
            <pc:docMk/>
            <pc:sldMk cId="0" sldId="284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2:26.787" v="564" actId="26606"/>
          <ac:spMkLst>
            <pc:docMk/>
            <pc:sldMk cId="0" sldId="284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2:26.787" v="564" actId="26606"/>
          <ac:spMkLst>
            <pc:docMk/>
            <pc:sldMk cId="0" sldId="284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32:26.787" v="564" actId="26606"/>
          <ac:spMkLst>
            <pc:docMk/>
            <pc:sldMk cId="0" sldId="284"/>
            <ac:spMk id="10" creationId="{6CC7D015-0DD8-420F-A568-AC4FEDC41251}"/>
          </ac:spMkLst>
        </pc:spChg>
        <pc:spChg chg="add">
          <ac:chgData name="Nerys Musgrove" userId="2d6d5c85-090b-4bc1-b158-98aecad99803" providerId="ADAL" clId="{2DC7DBB7-AAFE-4040-8ACE-9D33BDFCE64E}" dt="2026-10-19T09:32:26.787" v="564" actId="26606"/>
          <ac:spMkLst>
            <pc:docMk/>
            <pc:sldMk cId="0" sldId="284"/>
            <ac:spMk id="12" creationId="{DC595556-C814-4F1F-B0E5-71812F38A8CD}"/>
          </ac:spMkLst>
        </pc:spChg>
        <pc:picChg chg="add">
          <ac:chgData name="Nerys Musgrove" userId="2d6d5c85-090b-4bc1-b158-98aecad99803" providerId="ADAL" clId="{2DC7DBB7-AAFE-4040-8ACE-9D33BDFCE64E}" dt="2026-10-19T09:32:26.787" v="564" actId="26606"/>
          <ac:picMkLst>
            <pc:docMk/>
            <pc:sldMk cId="0" sldId="284"/>
            <ac:picMk id="6" creationId="{C19E3822-438A-C215-CD78-6A487A1E45C2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36:46.152" v="568" actId="26606"/>
        <pc:sldMkLst>
          <pc:docMk/>
          <pc:sldMk cId="0" sldId="285"/>
        </pc:sldMkLst>
        <pc:spChg chg="del">
          <ac:chgData name="Nerys Musgrove" userId="2d6d5c85-090b-4bc1-b158-98aecad99803" providerId="ADAL" clId="{2DC7DBB7-AAFE-4040-8ACE-9D33BDFCE64E}" dt="2026-10-19T09:32:33.786" v="565" actId="478"/>
          <ac:spMkLst>
            <pc:docMk/>
            <pc:sldMk cId="0" sldId="285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6:46.152" v="568" actId="26606"/>
          <ac:spMkLst>
            <pc:docMk/>
            <pc:sldMk cId="0" sldId="285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6:46.152" v="568" actId="26606"/>
          <ac:spMkLst>
            <pc:docMk/>
            <pc:sldMk cId="0" sldId="285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36:46.152" v="568" actId="26606"/>
          <ac:spMkLst>
            <pc:docMk/>
            <pc:sldMk cId="0" sldId="285"/>
            <ac:spMk id="10" creationId="{56688E73-49B9-4052-A836-D248C825D70D}"/>
          </ac:spMkLst>
        </pc:spChg>
        <pc:spChg chg="add">
          <ac:chgData name="Nerys Musgrove" userId="2d6d5c85-090b-4bc1-b158-98aecad99803" providerId="ADAL" clId="{2DC7DBB7-AAFE-4040-8ACE-9D33BDFCE64E}" dt="2026-10-19T09:36:46.152" v="568" actId="26606"/>
          <ac:spMkLst>
            <pc:docMk/>
            <pc:sldMk cId="0" sldId="285"/>
            <ac:spMk id="12" creationId="{5B6AEE0C-07FE-4154-BC7C-2F20530BC556}"/>
          </ac:spMkLst>
        </pc:spChg>
        <pc:picChg chg="add">
          <ac:chgData name="Nerys Musgrove" userId="2d6d5c85-090b-4bc1-b158-98aecad99803" providerId="ADAL" clId="{2DC7DBB7-AAFE-4040-8ACE-9D33BDFCE64E}" dt="2026-10-19T09:36:46.152" v="568" actId="26606"/>
          <ac:picMkLst>
            <pc:docMk/>
            <pc:sldMk cId="0" sldId="285"/>
            <ac:picMk id="6" creationId="{1442679E-E2A2-ED6E-91E7-FE7F227D6EA4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37:28.985" v="574" actId="20577"/>
        <pc:sldMkLst>
          <pc:docMk/>
          <pc:sldMk cId="0" sldId="286"/>
        </pc:sldMkLst>
        <pc:spChg chg="del">
          <ac:chgData name="Nerys Musgrove" userId="2d6d5c85-090b-4bc1-b158-98aecad99803" providerId="ADAL" clId="{2DC7DBB7-AAFE-4040-8ACE-9D33BDFCE64E}" dt="2026-10-19T09:36:54.642" v="569" actId="478"/>
          <ac:spMkLst>
            <pc:docMk/>
            <pc:sldMk cId="0" sldId="286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7:06.970" v="570" actId="26606"/>
          <ac:spMkLst>
            <pc:docMk/>
            <pc:sldMk cId="0" sldId="286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7:28.985" v="574" actId="20577"/>
          <ac:spMkLst>
            <pc:docMk/>
            <pc:sldMk cId="0" sldId="286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37:06.970" v="570" actId="26606"/>
          <ac:spMkLst>
            <pc:docMk/>
            <pc:sldMk cId="0" sldId="286"/>
            <ac:spMk id="10" creationId="{56688E73-49B9-4052-A836-D248C825D70D}"/>
          </ac:spMkLst>
        </pc:spChg>
        <pc:spChg chg="add">
          <ac:chgData name="Nerys Musgrove" userId="2d6d5c85-090b-4bc1-b158-98aecad99803" providerId="ADAL" clId="{2DC7DBB7-AAFE-4040-8ACE-9D33BDFCE64E}" dt="2026-10-19T09:37:06.970" v="570" actId="26606"/>
          <ac:spMkLst>
            <pc:docMk/>
            <pc:sldMk cId="0" sldId="286"/>
            <ac:spMk id="12" creationId="{5B6AEE0C-07FE-4154-BC7C-2F20530BC556}"/>
          </ac:spMkLst>
        </pc:spChg>
        <pc:picChg chg="add">
          <ac:chgData name="Nerys Musgrove" userId="2d6d5c85-090b-4bc1-b158-98aecad99803" providerId="ADAL" clId="{2DC7DBB7-AAFE-4040-8ACE-9D33BDFCE64E}" dt="2026-10-19T09:37:06.970" v="570" actId="26606"/>
          <ac:picMkLst>
            <pc:docMk/>
            <pc:sldMk cId="0" sldId="286"/>
            <ac:picMk id="6" creationId="{780B00F5-671A-64EE-DA52-3C5F859C6FC7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38:23.424" v="576" actId="26606"/>
        <pc:sldMkLst>
          <pc:docMk/>
          <pc:sldMk cId="0" sldId="287"/>
        </pc:sldMkLst>
        <pc:spChg chg="del">
          <ac:chgData name="Nerys Musgrove" userId="2d6d5c85-090b-4bc1-b158-98aecad99803" providerId="ADAL" clId="{2DC7DBB7-AAFE-4040-8ACE-9D33BDFCE64E}" dt="2026-10-19T09:37:50.184" v="575" actId="478"/>
          <ac:spMkLst>
            <pc:docMk/>
            <pc:sldMk cId="0" sldId="287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8:23.424" v="576" actId="26606"/>
          <ac:spMkLst>
            <pc:docMk/>
            <pc:sldMk cId="0" sldId="287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8:23.424" v="576" actId="26606"/>
          <ac:spMkLst>
            <pc:docMk/>
            <pc:sldMk cId="0" sldId="287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38:23.424" v="576" actId="26606"/>
          <ac:spMkLst>
            <pc:docMk/>
            <pc:sldMk cId="0" sldId="287"/>
            <ac:spMk id="10" creationId="{6CC7D015-0DD8-420F-A568-AC4FEDC41251}"/>
          </ac:spMkLst>
        </pc:spChg>
        <pc:spChg chg="add">
          <ac:chgData name="Nerys Musgrove" userId="2d6d5c85-090b-4bc1-b158-98aecad99803" providerId="ADAL" clId="{2DC7DBB7-AAFE-4040-8ACE-9D33BDFCE64E}" dt="2026-10-19T09:38:23.424" v="576" actId="26606"/>
          <ac:spMkLst>
            <pc:docMk/>
            <pc:sldMk cId="0" sldId="287"/>
            <ac:spMk id="12" creationId="{DC595556-C814-4F1F-B0E5-71812F38A8CD}"/>
          </ac:spMkLst>
        </pc:spChg>
        <pc:picChg chg="add">
          <ac:chgData name="Nerys Musgrove" userId="2d6d5c85-090b-4bc1-b158-98aecad99803" providerId="ADAL" clId="{2DC7DBB7-AAFE-4040-8ACE-9D33BDFCE64E}" dt="2026-10-19T09:38:23.424" v="576" actId="26606"/>
          <ac:picMkLst>
            <pc:docMk/>
            <pc:sldMk cId="0" sldId="287"/>
            <ac:picMk id="6" creationId="{390E7B6C-25CB-E985-42E7-AEBE0D657F7F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39:15.280" v="582" actId="26606"/>
        <pc:sldMkLst>
          <pc:docMk/>
          <pc:sldMk cId="0" sldId="288"/>
        </pc:sldMkLst>
        <pc:spChg chg="del">
          <ac:chgData name="Nerys Musgrove" userId="2d6d5c85-090b-4bc1-b158-98aecad99803" providerId="ADAL" clId="{2DC7DBB7-AAFE-4040-8ACE-9D33BDFCE64E}" dt="2026-10-19T09:38:32.248" v="577" actId="478"/>
          <ac:spMkLst>
            <pc:docMk/>
            <pc:sldMk cId="0" sldId="288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9:15.280" v="582" actId="26606"/>
          <ac:spMkLst>
            <pc:docMk/>
            <pc:sldMk cId="0" sldId="288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39:15.280" v="582" actId="26606"/>
          <ac:spMkLst>
            <pc:docMk/>
            <pc:sldMk cId="0" sldId="288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39:15.280" v="582" actId="26606"/>
          <ac:spMkLst>
            <pc:docMk/>
            <pc:sldMk cId="0" sldId="288"/>
            <ac:spMk id="10" creationId="{6CC7D015-0DD8-420F-A568-AC4FEDC41251}"/>
          </ac:spMkLst>
        </pc:spChg>
        <pc:spChg chg="add">
          <ac:chgData name="Nerys Musgrove" userId="2d6d5c85-090b-4bc1-b158-98aecad99803" providerId="ADAL" clId="{2DC7DBB7-AAFE-4040-8ACE-9D33BDFCE64E}" dt="2026-10-19T09:39:15.280" v="582" actId="26606"/>
          <ac:spMkLst>
            <pc:docMk/>
            <pc:sldMk cId="0" sldId="288"/>
            <ac:spMk id="12" creationId="{DC595556-C814-4F1F-B0E5-71812F38A8CD}"/>
          </ac:spMkLst>
        </pc:spChg>
        <pc:picChg chg="add">
          <ac:chgData name="Nerys Musgrove" userId="2d6d5c85-090b-4bc1-b158-98aecad99803" providerId="ADAL" clId="{2DC7DBB7-AAFE-4040-8ACE-9D33BDFCE64E}" dt="2026-10-19T09:39:15.280" v="582" actId="26606"/>
          <ac:picMkLst>
            <pc:docMk/>
            <pc:sldMk cId="0" sldId="288"/>
            <ac:picMk id="6" creationId="{27F89EE3-B0CC-157B-816C-46D9102DB33F}"/>
          </ac:picMkLst>
        </pc:picChg>
      </pc:sldChg>
      <pc:sldChg chg="delSp del mod">
        <pc:chgData name="Nerys Musgrove" userId="2d6d5c85-090b-4bc1-b158-98aecad99803" providerId="ADAL" clId="{2DC7DBB7-AAFE-4040-8ACE-9D33BDFCE64E}" dt="2026-10-19T09:39:26.930" v="584" actId="47"/>
        <pc:sldMkLst>
          <pc:docMk/>
          <pc:sldMk cId="0" sldId="289"/>
        </pc:sldMkLst>
        <pc:spChg chg="del">
          <ac:chgData name="Nerys Musgrove" userId="2d6d5c85-090b-4bc1-b158-98aecad99803" providerId="ADAL" clId="{2DC7DBB7-AAFE-4040-8ACE-9D33BDFCE64E}" dt="2026-10-19T09:39:22.495" v="583" actId="478"/>
          <ac:spMkLst>
            <pc:docMk/>
            <pc:sldMk cId="0" sldId="289"/>
            <ac:spMk id="2" creationId="{00000000-0000-0000-0000-000000000000}"/>
          </ac:spMkLst>
        </pc:spChg>
      </pc:sldChg>
      <pc:sldChg chg="addSp delSp modSp mod setBg">
        <pc:chgData name="Nerys Musgrove" userId="2d6d5c85-090b-4bc1-b158-98aecad99803" providerId="ADAL" clId="{2DC7DBB7-AAFE-4040-8ACE-9D33BDFCE64E}" dt="2026-10-19T09:40:06.664" v="618" actId="26606"/>
        <pc:sldMkLst>
          <pc:docMk/>
          <pc:sldMk cId="0" sldId="290"/>
        </pc:sldMkLst>
        <pc:spChg chg="del">
          <ac:chgData name="Nerys Musgrove" userId="2d6d5c85-090b-4bc1-b158-98aecad99803" providerId="ADAL" clId="{2DC7DBB7-AAFE-4040-8ACE-9D33BDFCE64E}" dt="2026-10-19T09:39:39.570" v="585" actId="478"/>
          <ac:spMkLst>
            <pc:docMk/>
            <pc:sldMk cId="0" sldId="290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40:06.664" v="618" actId="26606"/>
          <ac:spMkLst>
            <pc:docMk/>
            <pc:sldMk cId="0" sldId="290"/>
            <ac:spMk id="3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40:06.664" v="618" actId="26606"/>
          <ac:spMkLst>
            <pc:docMk/>
            <pc:sldMk cId="0" sldId="290"/>
            <ac:spMk id="4" creationId="{00000000-0000-0000-0000-000000000000}"/>
          </ac:spMkLst>
        </pc:spChg>
        <pc:spChg chg="add">
          <ac:chgData name="Nerys Musgrove" userId="2d6d5c85-090b-4bc1-b158-98aecad99803" providerId="ADAL" clId="{2DC7DBB7-AAFE-4040-8ACE-9D33BDFCE64E}" dt="2026-10-19T09:40:06.664" v="618" actId="26606"/>
          <ac:spMkLst>
            <pc:docMk/>
            <pc:sldMk cId="0" sldId="290"/>
            <ac:spMk id="10" creationId="{6CC7D015-0DD8-420F-A568-AC4FEDC41251}"/>
          </ac:spMkLst>
        </pc:spChg>
        <pc:spChg chg="add">
          <ac:chgData name="Nerys Musgrove" userId="2d6d5c85-090b-4bc1-b158-98aecad99803" providerId="ADAL" clId="{2DC7DBB7-AAFE-4040-8ACE-9D33BDFCE64E}" dt="2026-10-19T09:40:06.664" v="618" actId="26606"/>
          <ac:spMkLst>
            <pc:docMk/>
            <pc:sldMk cId="0" sldId="290"/>
            <ac:spMk id="12" creationId="{DC595556-C814-4F1F-B0E5-71812F38A8CD}"/>
          </ac:spMkLst>
        </pc:spChg>
        <pc:picChg chg="add">
          <ac:chgData name="Nerys Musgrove" userId="2d6d5c85-090b-4bc1-b158-98aecad99803" providerId="ADAL" clId="{2DC7DBB7-AAFE-4040-8ACE-9D33BDFCE64E}" dt="2026-10-19T09:40:06.664" v="618" actId="26606"/>
          <ac:picMkLst>
            <pc:docMk/>
            <pc:sldMk cId="0" sldId="290"/>
            <ac:picMk id="6" creationId="{E855D7A4-FBD8-0C05-6B94-6AD4AF145A2B}"/>
          </ac:picMkLst>
        </pc:picChg>
      </pc:sldChg>
      <pc:sldChg chg="addSp delSp modSp mod setBg">
        <pc:chgData name="Nerys Musgrove" userId="2d6d5c85-090b-4bc1-b158-98aecad99803" providerId="ADAL" clId="{2DC7DBB7-AAFE-4040-8ACE-9D33BDFCE64E}" dt="2026-10-19T09:46:57.219" v="833" actId="20577"/>
        <pc:sldMkLst>
          <pc:docMk/>
          <pc:sldMk cId="0" sldId="291"/>
        </pc:sldMkLst>
        <pc:spChg chg="del">
          <ac:chgData name="Nerys Musgrove" userId="2d6d5c85-090b-4bc1-b158-98aecad99803" providerId="ADAL" clId="{2DC7DBB7-AAFE-4040-8ACE-9D33BDFCE64E}" dt="2026-10-19T09:40:20.343" v="619" actId="478"/>
          <ac:spMkLst>
            <pc:docMk/>
            <pc:sldMk cId="0" sldId="291"/>
            <ac:spMk id="2" creationId="{00000000-0000-0000-0000-000000000000}"/>
          </ac:spMkLst>
        </pc:spChg>
        <pc:spChg chg="mod">
          <ac:chgData name="Nerys Musgrove" userId="2d6d5c85-090b-4bc1-b158-98aecad99803" providerId="ADAL" clId="{2DC7DBB7-AAFE-4040-8ACE-9D33BDFCE64E}" dt="2026-10-19T09:40:44.492" v="648" actId="26606"/>
          <ac:spMkLst>
            <pc:docMk/>
            <pc:sldMk cId="0" sldId="291"/>
            <ac:spMk id="3" creationId="{00000000-0000-0000-0000-000000000000}"/>
          </ac:spMkLst>
        </pc:spChg>
        <pc:spChg chg="del">
          <ac:chgData name="Nerys Musgrove" userId="2d6d5c85-090b-4bc1-b158-98aecad99803" providerId="ADAL" clId="{2DC7DBB7-AAFE-4040-8ACE-9D33BDFCE64E}" dt="2026-10-19T09:40:44.492" v="648" actId="26606"/>
          <ac:spMkLst>
            <pc:docMk/>
            <pc:sldMk cId="0" sldId="291"/>
            <ac:spMk id="4" creationId="{00000000-0000-0000-0000-000000000000}"/>
          </ac:spMkLst>
        </pc:spChg>
        <pc:graphicFrameChg chg="add mod modGraphic">
          <ac:chgData name="Nerys Musgrove" userId="2d6d5c85-090b-4bc1-b158-98aecad99803" providerId="ADAL" clId="{2DC7DBB7-AAFE-4040-8ACE-9D33BDFCE64E}" dt="2026-10-19T09:46:57.219" v="833" actId="20577"/>
          <ac:graphicFrameMkLst>
            <pc:docMk/>
            <pc:sldMk cId="0" sldId="291"/>
            <ac:graphicFrameMk id="6" creationId="{31A0DDC9-8798-CAFB-C3F3-3867A6CBED8B}"/>
          </ac:graphicFrameMkLst>
        </pc:graphicFrameChg>
        <pc:picChg chg="add mod">
          <ac:chgData name="Nerys Musgrove" userId="2d6d5c85-090b-4bc1-b158-98aecad99803" providerId="ADAL" clId="{2DC7DBB7-AAFE-4040-8ACE-9D33BDFCE64E}" dt="2026-10-19T09:42:01.420" v="689" actId="26606"/>
          <ac:picMkLst>
            <pc:docMk/>
            <pc:sldMk cId="0" sldId="291"/>
            <ac:picMk id="7" creationId="{B82C2C08-99E3-D736-238B-AAA638DBB5B4}"/>
          </ac:picMkLst>
        </pc:picChg>
      </pc:sldChg>
      <pc:sldChg chg="del">
        <pc:chgData name="Nerys Musgrove" userId="2d6d5c85-090b-4bc1-b158-98aecad99803" providerId="ADAL" clId="{2DC7DBB7-AAFE-4040-8ACE-9D33BDFCE64E}" dt="2026-10-19T09:40:50.154" v="649" actId="47"/>
        <pc:sldMkLst>
          <pc:docMk/>
          <pc:sldMk cId="0" sldId="292"/>
        </pc:sldMkLst>
      </pc:sldChg>
      <pc:sldChg chg="addSp modSp new mod setBg modAnim">
        <pc:chgData name="Nerys Musgrove" userId="2d6d5c85-090b-4bc1-b158-98aecad99803" providerId="ADAL" clId="{2DC7DBB7-AAFE-4040-8ACE-9D33BDFCE64E}" dt="2026-10-19T09:58:08.978" v="836" actId="26606"/>
        <pc:sldMkLst>
          <pc:docMk/>
          <pc:sldMk cId="1447502646" sldId="292"/>
        </pc:sldMkLst>
        <pc:spChg chg="add">
          <ac:chgData name="Nerys Musgrove" userId="2d6d5c85-090b-4bc1-b158-98aecad99803" providerId="ADAL" clId="{2DC7DBB7-AAFE-4040-8ACE-9D33BDFCE64E}" dt="2026-10-19T09:58:08.978" v="836" actId="26606"/>
          <ac:spMkLst>
            <pc:docMk/>
            <pc:sldMk cId="1447502646" sldId="292"/>
            <ac:spMk id="7" creationId="{AB8C311F-7253-4AED-9701-7FC0708C41C7}"/>
          </ac:spMkLst>
        </pc:spChg>
        <pc:spChg chg="add">
          <ac:chgData name="Nerys Musgrove" userId="2d6d5c85-090b-4bc1-b158-98aecad99803" providerId="ADAL" clId="{2DC7DBB7-AAFE-4040-8ACE-9D33BDFCE64E}" dt="2026-10-19T09:58:08.978" v="836" actId="26606"/>
          <ac:spMkLst>
            <pc:docMk/>
            <pc:sldMk cId="1447502646" sldId="292"/>
            <ac:spMk id="9" creationId="{E2384209-CB15-4CDF-9D31-C44FD9A3F20D}"/>
          </ac:spMkLst>
        </pc:spChg>
        <pc:spChg chg="add">
          <ac:chgData name="Nerys Musgrove" userId="2d6d5c85-090b-4bc1-b158-98aecad99803" providerId="ADAL" clId="{2DC7DBB7-AAFE-4040-8ACE-9D33BDFCE64E}" dt="2026-10-19T09:58:08.978" v="836" actId="26606"/>
          <ac:spMkLst>
            <pc:docMk/>
            <pc:sldMk cId="1447502646" sldId="292"/>
            <ac:spMk id="11" creationId="{2633B3B5-CC90-43F0-8714-D31D1F3F0209}"/>
          </ac:spMkLst>
        </pc:spChg>
        <pc:spChg chg="add">
          <ac:chgData name="Nerys Musgrove" userId="2d6d5c85-090b-4bc1-b158-98aecad99803" providerId="ADAL" clId="{2DC7DBB7-AAFE-4040-8ACE-9D33BDFCE64E}" dt="2026-10-19T09:58:08.978" v="836" actId="26606"/>
          <ac:spMkLst>
            <pc:docMk/>
            <pc:sldMk cId="1447502646" sldId="292"/>
            <ac:spMk id="13" creationId="{A8D57A06-A426-446D-B02C-A2DC6B62E45E}"/>
          </ac:spMkLst>
        </pc:spChg>
        <pc:picChg chg="add mod">
          <ac:chgData name="Nerys Musgrove" userId="2d6d5c85-090b-4bc1-b158-98aecad99803" providerId="ADAL" clId="{2DC7DBB7-AAFE-4040-8ACE-9D33BDFCE64E}" dt="2026-10-19T09:58:08.978" v="836" actId="26606"/>
          <ac:picMkLst>
            <pc:docMk/>
            <pc:sldMk cId="1447502646" sldId="292"/>
            <ac:picMk id="2" creationId="{E7A59E9F-F316-043B-A2A5-AE5E8471F092}"/>
          </ac:picMkLst>
        </pc:picChg>
      </pc:sldChg>
      <pc:sldChg chg="addSp modSp new mod setBg modAnim">
        <pc:chgData name="Nerys Musgrove" userId="2d6d5c85-090b-4bc1-b158-98aecad99803" providerId="ADAL" clId="{2DC7DBB7-AAFE-4040-8ACE-9D33BDFCE64E}" dt="2026-10-20T08:48:26.929" v="843" actId="26606"/>
        <pc:sldMkLst>
          <pc:docMk/>
          <pc:sldMk cId="1541558476" sldId="293"/>
        </pc:sldMkLst>
        <pc:spChg chg="add">
          <ac:chgData name="Nerys Musgrove" userId="2d6d5c85-090b-4bc1-b158-98aecad99803" providerId="ADAL" clId="{2DC7DBB7-AAFE-4040-8ACE-9D33BDFCE64E}" dt="2026-10-20T08:48:26.929" v="843" actId="26606"/>
          <ac:spMkLst>
            <pc:docMk/>
            <pc:sldMk cId="1541558476" sldId="293"/>
            <ac:spMk id="7" creationId="{AB8C311F-7253-4AED-9701-7FC0708C41C7}"/>
          </ac:spMkLst>
        </pc:spChg>
        <pc:spChg chg="add">
          <ac:chgData name="Nerys Musgrove" userId="2d6d5c85-090b-4bc1-b158-98aecad99803" providerId="ADAL" clId="{2DC7DBB7-AAFE-4040-8ACE-9D33BDFCE64E}" dt="2026-10-20T08:48:26.929" v="843" actId="26606"/>
          <ac:spMkLst>
            <pc:docMk/>
            <pc:sldMk cId="1541558476" sldId="293"/>
            <ac:spMk id="9" creationId="{E2384209-CB15-4CDF-9D31-C44FD9A3F20D}"/>
          </ac:spMkLst>
        </pc:spChg>
        <pc:spChg chg="add">
          <ac:chgData name="Nerys Musgrove" userId="2d6d5c85-090b-4bc1-b158-98aecad99803" providerId="ADAL" clId="{2DC7DBB7-AAFE-4040-8ACE-9D33BDFCE64E}" dt="2026-10-20T08:48:26.929" v="843" actId="26606"/>
          <ac:spMkLst>
            <pc:docMk/>
            <pc:sldMk cId="1541558476" sldId="293"/>
            <ac:spMk id="11" creationId="{2633B3B5-CC90-43F0-8714-D31D1F3F0209}"/>
          </ac:spMkLst>
        </pc:spChg>
        <pc:spChg chg="add">
          <ac:chgData name="Nerys Musgrove" userId="2d6d5c85-090b-4bc1-b158-98aecad99803" providerId="ADAL" clId="{2DC7DBB7-AAFE-4040-8ACE-9D33BDFCE64E}" dt="2026-10-20T08:48:26.929" v="843" actId="26606"/>
          <ac:spMkLst>
            <pc:docMk/>
            <pc:sldMk cId="1541558476" sldId="293"/>
            <ac:spMk id="13" creationId="{A8D57A06-A426-446D-B02C-A2DC6B62E45E}"/>
          </ac:spMkLst>
        </pc:spChg>
        <pc:picChg chg="add mod">
          <ac:chgData name="Nerys Musgrove" userId="2d6d5c85-090b-4bc1-b158-98aecad99803" providerId="ADAL" clId="{2DC7DBB7-AAFE-4040-8ACE-9D33BDFCE64E}" dt="2026-10-20T08:48:26.929" v="843" actId="26606"/>
          <ac:picMkLst>
            <pc:docMk/>
            <pc:sldMk cId="1541558476" sldId="293"/>
            <ac:picMk id="2" creationId="{FE41C29F-B506-FACB-AADC-FC1C07335660}"/>
          </ac:picMkLst>
        </pc:picChg>
      </pc:sldChg>
      <pc:sldChg chg="new del">
        <pc:chgData name="Nerys Musgrove" userId="2d6d5c85-090b-4bc1-b158-98aecad99803" providerId="ADAL" clId="{2DC7DBB7-AAFE-4040-8ACE-9D33BDFCE64E}" dt="2026-10-19T11:08:59.467" v="838" actId="47"/>
        <pc:sldMkLst>
          <pc:docMk/>
          <pc:sldMk cId="3108608187" sldId="293"/>
        </pc:sldMkLst>
      </pc:sldChg>
      <pc:sldChg chg="addSp delSp modSp new mod setBg">
        <pc:chgData name="Nerys Musgrove" userId="2d6d5c85-090b-4bc1-b158-98aecad99803" providerId="ADAL" clId="{2DC7DBB7-AAFE-4040-8ACE-9D33BDFCE64E}" dt="2026-10-20T09:24:45.396" v="1005" actId="26606"/>
        <pc:sldMkLst>
          <pc:docMk/>
          <pc:sldMk cId="1741195060" sldId="294"/>
        </pc:sldMkLst>
        <pc:spChg chg="add mod">
          <ac:chgData name="Nerys Musgrove" userId="2d6d5c85-090b-4bc1-b158-98aecad99803" providerId="ADAL" clId="{2DC7DBB7-AAFE-4040-8ACE-9D33BDFCE64E}" dt="2026-10-20T09:24:45.396" v="1005" actId="26606"/>
          <ac:spMkLst>
            <pc:docMk/>
            <pc:sldMk cId="1741195060" sldId="294"/>
            <ac:spMk id="2" creationId="{496558AD-2C69-0C13-EBC1-3D6CA826D29C}"/>
          </ac:spMkLst>
        </pc:spChg>
        <pc:spChg chg="add del mod">
          <ac:chgData name="Nerys Musgrove" userId="2d6d5c85-090b-4bc1-b158-98aecad99803" providerId="ADAL" clId="{2DC7DBB7-AAFE-4040-8ACE-9D33BDFCE64E}" dt="2026-10-20T09:22:31.416" v="993"/>
          <ac:spMkLst>
            <pc:docMk/>
            <pc:sldMk cId="1741195060" sldId="294"/>
            <ac:spMk id="3" creationId="{FCE4F858-8E28-8751-1D26-24AA48A79AAB}"/>
          </ac:spMkLst>
        </pc:spChg>
        <pc:spChg chg="add del mod">
          <ac:chgData name="Nerys Musgrove" userId="2d6d5c85-090b-4bc1-b158-98aecad99803" providerId="ADAL" clId="{2DC7DBB7-AAFE-4040-8ACE-9D33BDFCE64E}" dt="2026-10-20T09:24:45.396" v="1005" actId="26606"/>
          <ac:spMkLst>
            <pc:docMk/>
            <pc:sldMk cId="1741195060" sldId="294"/>
            <ac:spMk id="4" creationId="{9CDA3AB7-287E-CBB7-E0D6-7C48D924FFCF}"/>
          </ac:spMkLst>
        </pc:spChg>
        <pc:spChg chg="add">
          <ac:chgData name="Nerys Musgrove" userId="2d6d5c85-090b-4bc1-b158-98aecad99803" providerId="ADAL" clId="{2DC7DBB7-AAFE-4040-8ACE-9D33BDFCE64E}" dt="2026-10-20T09:24:45.396" v="1005" actId="26606"/>
          <ac:spMkLst>
            <pc:docMk/>
            <pc:sldMk cId="1741195060" sldId="294"/>
            <ac:spMk id="10" creationId="{2E442304-DDBD-4F7B-8017-36BCC863FB40}"/>
          </ac:spMkLst>
        </pc:spChg>
        <pc:spChg chg="add">
          <ac:chgData name="Nerys Musgrove" userId="2d6d5c85-090b-4bc1-b158-98aecad99803" providerId="ADAL" clId="{2DC7DBB7-AAFE-4040-8ACE-9D33BDFCE64E}" dt="2026-10-20T09:24:45.396" v="1005" actId="26606"/>
          <ac:spMkLst>
            <pc:docMk/>
            <pc:sldMk cId="1741195060" sldId="294"/>
            <ac:spMk id="12" creationId="{5E107275-3853-46FD-A241-DE4355A42675}"/>
          </ac:spMkLst>
        </pc:spChg>
        <pc:graphicFrameChg chg="add">
          <ac:chgData name="Nerys Musgrove" userId="2d6d5c85-090b-4bc1-b158-98aecad99803" providerId="ADAL" clId="{2DC7DBB7-AAFE-4040-8ACE-9D33BDFCE64E}" dt="2026-10-20T09:24:45.396" v="1005" actId="26606"/>
          <ac:graphicFrameMkLst>
            <pc:docMk/>
            <pc:sldMk cId="1741195060" sldId="294"/>
            <ac:graphicFrameMk id="6" creationId="{6AA72606-D48B-F416-3AAD-BFEFE88294E8}"/>
          </ac:graphicFrameMkLst>
        </pc:graphicFrameChg>
      </pc:sldChg>
      <pc:sldChg chg="addSp delSp modSp new mod setBg">
        <pc:chgData name="Nerys Musgrove" userId="2d6d5c85-090b-4bc1-b158-98aecad99803" providerId="ADAL" clId="{2DC7DBB7-AAFE-4040-8ACE-9D33BDFCE64E}" dt="2026-10-20T09:14:53.943" v="937" actId="3626"/>
        <pc:sldMkLst>
          <pc:docMk/>
          <pc:sldMk cId="3139691799" sldId="295"/>
        </pc:sldMkLst>
        <pc:spChg chg="add mod">
          <ac:chgData name="Nerys Musgrove" userId="2d6d5c85-090b-4bc1-b158-98aecad99803" providerId="ADAL" clId="{2DC7DBB7-AAFE-4040-8ACE-9D33BDFCE64E}" dt="2026-10-20T09:11:33.296" v="889" actId="26606"/>
          <ac:spMkLst>
            <pc:docMk/>
            <pc:sldMk cId="3139691799" sldId="295"/>
            <ac:spMk id="2" creationId="{D133ACBA-6298-13F8-F7AB-643EEAD814DB}"/>
          </ac:spMkLst>
        </pc:spChg>
        <pc:spChg chg="add del mod">
          <ac:chgData name="Nerys Musgrove" userId="2d6d5c85-090b-4bc1-b158-98aecad99803" providerId="ADAL" clId="{2DC7DBB7-AAFE-4040-8ACE-9D33BDFCE64E}" dt="2026-10-20T09:11:33.296" v="889" actId="26606"/>
          <ac:spMkLst>
            <pc:docMk/>
            <pc:sldMk cId="3139691799" sldId="295"/>
            <ac:spMk id="3" creationId="{CDE24BD0-7506-DC0D-281F-8071A4D4407B}"/>
          </ac:spMkLst>
        </pc:spChg>
        <pc:spChg chg="add">
          <ac:chgData name="Nerys Musgrove" userId="2d6d5c85-090b-4bc1-b158-98aecad99803" providerId="ADAL" clId="{2DC7DBB7-AAFE-4040-8ACE-9D33BDFCE64E}" dt="2026-10-20T09:11:33.296" v="889" actId="26606"/>
          <ac:spMkLst>
            <pc:docMk/>
            <pc:sldMk cId="3139691799" sldId="295"/>
            <ac:spMk id="9" creationId="{BACC6370-2D7E-4714-9D71-7542949D7D5D}"/>
          </ac:spMkLst>
        </pc:spChg>
        <pc:spChg chg="add">
          <ac:chgData name="Nerys Musgrove" userId="2d6d5c85-090b-4bc1-b158-98aecad99803" providerId="ADAL" clId="{2DC7DBB7-AAFE-4040-8ACE-9D33BDFCE64E}" dt="2026-10-20T09:11:33.296" v="889" actId="26606"/>
          <ac:spMkLst>
            <pc:docMk/>
            <pc:sldMk cId="3139691799" sldId="295"/>
            <ac:spMk id="11" creationId="{F68B3F68-107C-434F-AA38-110D5EA91B85}"/>
          </ac:spMkLst>
        </pc:spChg>
        <pc:spChg chg="add">
          <ac:chgData name="Nerys Musgrove" userId="2d6d5c85-090b-4bc1-b158-98aecad99803" providerId="ADAL" clId="{2DC7DBB7-AAFE-4040-8ACE-9D33BDFCE64E}" dt="2026-10-20T09:11:33.296" v="889" actId="26606"/>
          <ac:spMkLst>
            <pc:docMk/>
            <pc:sldMk cId="3139691799" sldId="295"/>
            <ac:spMk id="13" creationId="{AAD0DBB9-1A4B-4391-81D4-CB19F9AB918A}"/>
          </ac:spMkLst>
        </pc:spChg>
        <pc:spChg chg="add">
          <ac:chgData name="Nerys Musgrove" userId="2d6d5c85-090b-4bc1-b158-98aecad99803" providerId="ADAL" clId="{2DC7DBB7-AAFE-4040-8ACE-9D33BDFCE64E}" dt="2026-10-20T09:11:33.296" v="889" actId="26606"/>
          <ac:spMkLst>
            <pc:docMk/>
            <pc:sldMk cId="3139691799" sldId="295"/>
            <ac:spMk id="15" creationId="{063BBA22-50EA-4C4D-BE05-F1CE4E63AA56}"/>
          </ac:spMkLst>
        </pc:spChg>
        <pc:graphicFrameChg chg="add mod modGraphic">
          <ac:chgData name="Nerys Musgrove" userId="2d6d5c85-090b-4bc1-b158-98aecad99803" providerId="ADAL" clId="{2DC7DBB7-AAFE-4040-8ACE-9D33BDFCE64E}" dt="2026-10-20T09:14:53.943" v="937" actId="3626"/>
          <ac:graphicFrameMkLst>
            <pc:docMk/>
            <pc:sldMk cId="3139691799" sldId="295"/>
            <ac:graphicFrameMk id="5" creationId="{BCDEDD4F-040F-EAB9-DCE0-14E66B0A0EF7}"/>
          </ac:graphicFrameMkLst>
        </pc:graphicFrameChg>
      </pc:sldChg>
      <pc:sldChg chg="addSp delSp modSp new mod setBg">
        <pc:chgData name="Nerys Musgrove" userId="2d6d5c85-090b-4bc1-b158-98aecad99803" providerId="ADAL" clId="{2DC7DBB7-AAFE-4040-8ACE-9D33BDFCE64E}" dt="2026-10-20T09:18:19.324" v="960" actId="20577"/>
        <pc:sldMkLst>
          <pc:docMk/>
          <pc:sldMk cId="1439003812" sldId="296"/>
        </pc:sldMkLst>
        <pc:spChg chg="add mod">
          <ac:chgData name="Nerys Musgrove" userId="2d6d5c85-090b-4bc1-b158-98aecad99803" providerId="ADAL" clId="{2DC7DBB7-AAFE-4040-8ACE-9D33BDFCE64E}" dt="2026-10-20T09:17:17.918" v="952" actId="26606"/>
          <ac:spMkLst>
            <pc:docMk/>
            <pc:sldMk cId="1439003812" sldId="296"/>
            <ac:spMk id="2" creationId="{4D79FB93-48FE-6650-44A0-60C65D5EC77C}"/>
          </ac:spMkLst>
        </pc:spChg>
        <pc:spChg chg="add del mod">
          <ac:chgData name="Nerys Musgrove" userId="2d6d5c85-090b-4bc1-b158-98aecad99803" providerId="ADAL" clId="{2DC7DBB7-AAFE-4040-8ACE-9D33BDFCE64E}" dt="2026-10-20T09:14:11.114" v="932"/>
          <ac:spMkLst>
            <pc:docMk/>
            <pc:sldMk cId="1439003812" sldId="296"/>
            <ac:spMk id="3" creationId="{118799E2-29A2-5631-0A00-37A533C85DF2}"/>
          </ac:spMkLst>
        </pc:spChg>
        <pc:spChg chg="add del mod">
          <ac:chgData name="Nerys Musgrove" userId="2d6d5c85-090b-4bc1-b158-98aecad99803" providerId="ADAL" clId="{2DC7DBB7-AAFE-4040-8ACE-9D33BDFCE64E}" dt="2026-10-20T09:17:17.918" v="952" actId="26606"/>
          <ac:spMkLst>
            <pc:docMk/>
            <pc:sldMk cId="1439003812" sldId="296"/>
            <ac:spMk id="4" creationId="{1C08A0AE-A109-5B24-D567-A5A69D1BA624}"/>
          </ac:spMkLst>
        </pc:spChg>
        <pc:spChg chg="add">
          <ac:chgData name="Nerys Musgrove" userId="2d6d5c85-090b-4bc1-b158-98aecad99803" providerId="ADAL" clId="{2DC7DBB7-AAFE-4040-8ACE-9D33BDFCE64E}" dt="2026-10-20T09:17:17.918" v="952" actId="26606"/>
          <ac:spMkLst>
            <pc:docMk/>
            <pc:sldMk cId="1439003812" sldId="296"/>
            <ac:spMk id="10" creationId="{BACC6370-2D7E-4714-9D71-7542949D7D5D}"/>
          </ac:spMkLst>
        </pc:spChg>
        <pc:spChg chg="add">
          <ac:chgData name="Nerys Musgrove" userId="2d6d5c85-090b-4bc1-b158-98aecad99803" providerId="ADAL" clId="{2DC7DBB7-AAFE-4040-8ACE-9D33BDFCE64E}" dt="2026-10-20T09:17:17.918" v="952" actId="26606"/>
          <ac:spMkLst>
            <pc:docMk/>
            <pc:sldMk cId="1439003812" sldId="296"/>
            <ac:spMk id="12" creationId="{F68B3F68-107C-434F-AA38-110D5EA91B85}"/>
          </ac:spMkLst>
        </pc:spChg>
        <pc:spChg chg="add">
          <ac:chgData name="Nerys Musgrove" userId="2d6d5c85-090b-4bc1-b158-98aecad99803" providerId="ADAL" clId="{2DC7DBB7-AAFE-4040-8ACE-9D33BDFCE64E}" dt="2026-10-20T09:17:17.918" v="952" actId="26606"/>
          <ac:spMkLst>
            <pc:docMk/>
            <pc:sldMk cId="1439003812" sldId="296"/>
            <ac:spMk id="14" creationId="{AAD0DBB9-1A4B-4391-81D4-CB19F9AB918A}"/>
          </ac:spMkLst>
        </pc:spChg>
        <pc:spChg chg="add">
          <ac:chgData name="Nerys Musgrove" userId="2d6d5c85-090b-4bc1-b158-98aecad99803" providerId="ADAL" clId="{2DC7DBB7-AAFE-4040-8ACE-9D33BDFCE64E}" dt="2026-10-20T09:17:17.918" v="952" actId="26606"/>
          <ac:spMkLst>
            <pc:docMk/>
            <pc:sldMk cId="1439003812" sldId="296"/>
            <ac:spMk id="16" creationId="{063BBA22-50EA-4C4D-BE05-F1CE4E63AA56}"/>
          </ac:spMkLst>
        </pc:spChg>
        <pc:graphicFrameChg chg="add modGraphic">
          <ac:chgData name="Nerys Musgrove" userId="2d6d5c85-090b-4bc1-b158-98aecad99803" providerId="ADAL" clId="{2DC7DBB7-AAFE-4040-8ACE-9D33BDFCE64E}" dt="2026-10-20T09:18:19.324" v="960" actId="20577"/>
          <ac:graphicFrameMkLst>
            <pc:docMk/>
            <pc:sldMk cId="1439003812" sldId="296"/>
            <ac:graphicFrameMk id="6" creationId="{19ED0399-C3B9-A3EC-511B-78D62F550E4E}"/>
          </ac:graphicFrameMkLst>
        </pc:graphicFrameChg>
      </pc:sldChg>
      <pc:sldChg chg="addSp delSp modSp new mod setBg">
        <pc:chgData name="Nerys Musgrove" userId="2d6d5c85-090b-4bc1-b158-98aecad99803" providerId="ADAL" clId="{2DC7DBB7-AAFE-4040-8ACE-9D33BDFCE64E}" dt="2026-10-20T09:27:08.689" v="1047" actId="26606"/>
        <pc:sldMkLst>
          <pc:docMk/>
          <pc:sldMk cId="193452658" sldId="297"/>
        </pc:sldMkLst>
        <pc:spChg chg="add mod">
          <ac:chgData name="Nerys Musgrove" userId="2d6d5c85-090b-4bc1-b158-98aecad99803" providerId="ADAL" clId="{2DC7DBB7-AAFE-4040-8ACE-9D33BDFCE64E}" dt="2026-10-20T09:27:08.689" v="1047" actId="26606"/>
          <ac:spMkLst>
            <pc:docMk/>
            <pc:sldMk cId="193452658" sldId="297"/>
            <ac:spMk id="2" creationId="{890C6428-4BED-2A7D-F3C4-6A5FAEFF1C33}"/>
          </ac:spMkLst>
        </pc:spChg>
        <pc:spChg chg="add del mod">
          <ac:chgData name="Nerys Musgrove" userId="2d6d5c85-090b-4bc1-b158-98aecad99803" providerId="ADAL" clId="{2DC7DBB7-AAFE-4040-8ACE-9D33BDFCE64E}" dt="2026-10-20T09:27:08.689" v="1047" actId="26606"/>
          <ac:spMkLst>
            <pc:docMk/>
            <pc:sldMk cId="193452658" sldId="297"/>
            <ac:spMk id="3" creationId="{2C78F478-51F2-32AB-17C4-FC0FC5B0189F}"/>
          </ac:spMkLst>
        </pc:spChg>
        <pc:spChg chg="add">
          <ac:chgData name="Nerys Musgrove" userId="2d6d5c85-090b-4bc1-b158-98aecad99803" providerId="ADAL" clId="{2DC7DBB7-AAFE-4040-8ACE-9D33BDFCE64E}" dt="2026-10-20T09:27:08.689" v="1047" actId="26606"/>
          <ac:spMkLst>
            <pc:docMk/>
            <pc:sldMk cId="193452658" sldId="297"/>
            <ac:spMk id="9" creationId="{2E442304-DDBD-4F7B-8017-36BCC863FB40}"/>
          </ac:spMkLst>
        </pc:spChg>
        <pc:spChg chg="add">
          <ac:chgData name="Nerys Musgrove" userId="2d6d5c85-090b-4bc1-b158-98aecad99803" providerId="ADAL" clId="{2DC7DBB7-AAFE-4040-8ACE-9D33BDFCE64E}" dt="2026-10-20T09:27:08.689" v="1047" actId="26606"/>
          <ac:spMkLst>
            <pc:docMk/>
            <pc:sldMk cId="193452658" sldId="297"/>
            <ac:spMk id="11" creationId="{5E107275-3853-46FD-A241-DE4355A42675}"/>
          </ac:spMkLst>
        </pc:spChg>
        <pc:graphicFrameChg chg="add">
          <ac:chgData name="Nerys Musgrove" userId="2d6d5c85-090b-4bc1-b158-98aecad99803" providerId="ADAL" clId="{2DC7DBB7-AAFE-4040-8ACE-9D33BDFCE64E}" dt="2026-10-20T09:27:08.689" v="1047" actId="26606"/>
          <ac:graphicFrameMkLst>
            <pc:docMk/>
            <pc:sldMk cId="193452658" sldId="297"/>
            <ac:graphicFrameMk id="5" creationId="{FD8B210D-4F35-6716-9E20-1C2AE2FF0A49}"/>
          </ac:graphicFrameMkLst>
        </pc:graphicFrameChg>
      </pc:sldChg>
      <pc:sldChg chg="addSp modSp new mod setBg">
        <pc:chgData name="Nerys Musgrove" userId="2d6d5c85-090b-4bc1-b158-98aecad99803" providerId="ADAL" clId="{2DC7DBB7-AAFE-4040-8ACE-9D33BDFCE64E}" dt="2026-10-20T09:34:48.330" v="1106" actId="5793"/>
        <pc:sldMkLst>
          <pc:docMk/>
          <pc:sldMk cId="4049940776" sldId="298"/>
        </pc:sldMkLst>
        <pc:spChg chg="add mod">
          <ac:chgData name="Nerys Musgrove" userId="2d6d5c85-090b-4bc1-b158-98aecad99803" providerId="ADAL" clId="{2DC7DBB7-AAFE-4040-8ACE-9D33BDFCE64E}" dt="2026-10-20T09:34:10.676" v="1097" actId="26606"/>
          <ac:spMkLst>
            <pc:docMk/>
            <pc:sldMk cId="4049940776" sldId="298"/>
            <ac:spMk id="2" creationId="{8E9E3B9A-DCE8-589E-C1C1-10DD56794AB6}"/>
          </ac:spMkLst>
        </pc:spChg>
        <pc:spChg chg="add mod">
          <ac:chgData name="Nerys Musgrove" userId="2d6d5c85-090b-4bc1-b158-98aecad99803" providerId="ADAL" clId="{2DC7DBB7-AAFE-4040-8ACE-9D33BDFCE64E}" dt="2026-10-20T09:34:48.330" v="1106" actId="5793"/>
          <ac:spMkLst>
            <pc:docMk/>
            <pc:sldMk cId="4049940776" sldId="298"/>
            <ac:spMk id="3" creationId="{9E3D48B9-C9F9-22CF-C803-D0D3426ED97C}"/>
          </ac:spMkLst>
        </pc:spChg>
        <pc:spChg chg="add">
          <ac:chgData name="Nerys Musgrove" userId="2d6d5c85-090b-4bc1-b158-98aecad99803" providerId="ADAL" clId="{2DC7DBB7-AAFE-4040-8ACE-9D33BDFCE64E}" dt="2026-10-20T09:34:10.676" v="1097" actId="26606"/>
          <ac:spMkLst>
            <pc:docMk/>
            <pc:sldMk cId="4049940776" sldId="298"/>
            <ac:spMk id="8" creationId="{87BF42CA-AD55-48B4-8949-C4DCA60A6AEE}"/>
          </ac:spMkLst>
        </pc:spChg>
        <pc:spChg chg="add">
          <ac:chgData name="Nerys Musgrove" userId="2d6d5c85-090b-4bc1-b158-98aecad99803" providerId="ADAL" clId="{2DC7DBB7-AAFE-4040-8ACE-9D33BDFCE64E}" dt="2026-10-20T09:34:10.676" v="1097" actId="26606"/>
          <ac:spMkLst>
            <pc:docMk/>
            <pc:sldMk cId="4049940776" sldId="298"/>
            <ac:spMk id="10" creationId="{66AE1D3D-3106-4CB2-AA7C-0C1642AC0F2E}"/>
          </ac:spMkLst>
        </pc:spChg>
        <pc:grpChg chg="add">
          <ac:chgData name="Nerys Musgrove" userId="2d6d5c85-090b-4bc1-b158-98aecad99803" providerId="ADAL" clId="{2DC7DBB7-AAFE-4040-8ACE-9D33BDFCE64E}" dt="2026-10-20T09:34:10.676" v="1097" actId="26606"/>
          <ac:grpSpMkLst>
            <pc:docMk/>
            <pc:sldMk cId="4049940776" sldId="298"/>
            <ac:grpSpMk id="12" creationId="{0A31B6AF-B711-4CDB-8C2B-16E963DDC4C5}"/>
          </ac:grpSpMkLst>
        </pc:grpChg>
      </pc:sldChg>
      <pc:sldChg chg="addSp delSp modSp new mod setBg">
        <pc:chgData name="Nerys Musgrove" userId="2d6d5c85-090b-4bc1-b158-98aecad99803" providerId="ADAL" clId="{2DC7DBB7-AAFE-4040-8ACE-9D33BDFCE64E}" dt="2026-10-20T09:36:56.436" v="1171" actId="27636"/>
        <pc:sldMkLst>
          <pc:docMk/>
          <pc:sldMk cId="1093710824" sldId="299"/>
        </pc:sldMkLst>
        <pc:spChg chg="add mod">
          <ac:chgData name="Nerys Musgrove" userId="2d6d5c85-090b-4bc1-b158-98aecad99803" providerId="ADAL" clId="{2DC7DBB7-AAFE-4040-8ACE-9D33BDFCE64E}" dt="2026-10-20T09:36:43.028" v="1168" actId="26606"/>
          <ac:spMkLst>
            <pc:docMk/>
            <pc:sldMk cId="1093710824" sldId="299"/>
            <ac:spMk id="2" creationId="{4BBCCB71-3F9B-A822-F45A-1E35C2BB3D60}"/>
          </ac:spMkLst>
        </pc:spChg>
        <pc:spChg chg="add del mod">
          <ac:chgData name="Nerys Musgrove" userId="2d6d5c85-090b-4bc1-b158-98aecad99803" providerId="ADAL" clId="{2DC7DBB7-AAFE-4040-8ACE-9D33BDFCE64E}" dt="2026-10-20T09:36:43.028" v="1168" actId="26606"/>
          <ac:spMkLst>
            <pc:docMk/>
            <pc:sldMk cId="1093710824" sldId="299"/>
            <ac:spMk id="3" creationId="{54E9EA10-E96B-7454-68C6-02E78DF8AE5A}"/>
          </ac:spMkLst>
        </pc:spChg>
        <pc:spChg chg="add">
          <ac:chgData name="Nerys Musgrove" userId="2d6d5c85-090b-4bc1-b158-98aecad99803" providerId="ADAL" clId="{2DC7DBB7-AAFE-4040-8ACE-9D33BDFCE64E}" dt="2026-10-20T09:36:43.028" v="1168" actId="26606"/>
          <ac:spMkLst>
            <pc:docMk/>
            <pc:sldMk cId="1093710824" sldId="299"/>
            <ac:spMk id="8" creationId="{87BF42CA-AD55-48B4-8949-C4DCA60A6AEE}"/>
          </ac:spMkLst>
        </pc:spChg>
        <pc:spChg chg="add del">
          <ac:chgData name="Nerys Musgrove" userId="2d6d5c85-090b-4bc1-b158-98aecad99803" providerId="ADAL" clId="{2DC7DBB7-AAFE-4040-8ACE-9D33BDFCE64E}" dt="2026-10-20T09:36:42.997" v="1167" actId="26606"/>
          <ac:spMkLst>
            <pc:docMk/>
            <pc:sldMk cId="1093710824" sldId="299"/>
            <ac:spMk id="10" creationId="{D93394DA-E684-47C2-9020-13225823F40A}"/>
          </ac:spMkLst>
        </pc:spChg>
        <pc:spChg chg="add">
          <ac:chgData name="Nerys Musgrove" userId="2d6d5c85-090b-4bc1-b158-98aecad99803" providerId="ADAL" clId="{2DC7DBB7-AAFE-4040-8ACE-9D33BDFCE64E}" dt="2026-10-20T09:36:43.028" v="1168" actId="26606"/>
          <ac:spMkLst>
            <pc:docMk/>
            <pc:sldMk cId="1093710824" sldId="299"/>
            <ac:spMk id="18" creationId="{66AE1D3D-3106-4CB2-AA7C-0C1642AC0F2E}"/>
          </ac:spMkLst>
        </pc:spChg>
        <pc:spChg chg="add mod">
          <ac:chgData name="Nerys Musgrove" userId="2d6d5c85-090b-4bc1-b158-98aecad99803" providerId="ADAL" clId="{2DC7DBB7-AAFE-4040-8ACE-9D33BDFCE64E}" dt="2026-10-20T09:36:56.436" v="1171" actId="27636"/>
          <ac:spMkLst>
            <pc:docMk/>
            <pc:sldMk cId="1093710824" sldId="299"/>
            <ac:spMk id="19" creationId="{54E9EA10-E96B-7454-68C6-02E78DF8AE5A}"/>
          </ac:spMkLst>
        </pc:spChg>
        <pc:grpChg chg="add">
          <ac:chgData name="Nerys Musgrove" userId="2d6d5c85-090b-4bc1-b158-98aecad99803" providerId="ADAL" clId="{2DC7DBB7-AAFE-4040-8ACE-9D33BDFCE64E}" dt="2026-10-20T09:36:43.028" v="1168" actId="26606"/>
          <ac:grpSpMkLst>
            <pc:docMk/>
            <pc:sldMk cId="1093710824" sldId="299"/>
            <ac:grpSpMk id="12" creationId="{0A31B6AF-B711-4CDB-8C2B-16E963DDC4C5}"/>
          </ac:grpSpMkLst>
        </pc:grpChg>
        <pc:graphicFrameChg chg="add del">
          <ac:chgData name="Nerys Musgrove" userId="2d6d5c85-090b-4bc1-b158-98aecad99803" providerId="ADAL" clId="{2DC7DBB7-AAFE-4040-8ACE-9D33BDFCE64E}" dt="2026-10-20T09:36:42.997" v="1167" actId="26606"/>
          <ac:graphicFrameMkLst>
            <pc:docMk/>
            <pc:sldMk cId="1093710824" sldId="299"/>
            <ac:graphicFrameMk id="5" creationId="{F3F56235-CB28-81E4-0FA3-FF183805DCDF}"/>
          </ac:graphicFrameMkLst>
        </pc:graphicFrameChg>
        <pc:picChg chg="add del">
          <ac:chgData name="Nerys Musgrove" userId="2d6d5c85-090b-4bc1-b158-98aecad99803" providerId="ADAL" clId="{2DC7DBB7-AAFE-4040-8ACE-9D33BDFCE64E}" dt="2026-10-20T09:36:42.997" v="1167" actId="26606"/>
          <ac:picMkLst>
            <pc:docMk/>
            <pc:sldMk cId="1093710824" sldId="299"/>
            <ac:picMk id="6" creationId="{84913327-7A64-308B-961D-25353DFFE16A}"/>
          </ac:picMkLst>
        </pc:picChg>
      </pc:sldChg>
      <pc:sldChg chg="addSp delSp modSp new mod setBg">
        <pc:chgData name="Nerys Musgrove" userId="2d6d5c85-090b-4bc1-b158-98aecad99803" providerId="ADAL" clId="{2DC7DBB7-AAFE-4040-8ACE-9D33BDFCE64E}" dt="2026-10-20T09:47:27.485" v="1280" actId="27636"/>
        <pc:sldMkLst>
          <pc:docMk/>
          <pc:sldMk cId="3616184675" sldId="300"/>
        </pc:sldMkLst>
        <pc:spChg chg="add mod">
          <ac:chgData name="Nerys Musgrove" userId="2d6d5c85-090b-4bc1-b158-98aecad99803" providerId="ADAL" clId="{2DC7DBB7-AAFE-4040-8ACE-9D33BDFCE64E}" dt="2026-10-20T09:47:15.437" v="1278" actId="26606"/>
          <ac:spMkLst>
            <pc:docMk/>
            <pc:sldMk cId="3616184675" sldId="300"/>
            <ac:spMk id="2" creationId="{DF3AE8B7-685B-6CBD-0ECF-9B52B9A43D60}"/>
          </ac:spMkLst>
        </pc:spChg>
        <pc:spChg chg="add del mod">
          <ac:chgData name="Nerys Musgrove" userId="2d6d5c85-090b-4bc1-b158-98aecad99803" providerId="ADAL" clId="{2DC7DBB7-AAFE-4040-8ACE-9D33BDFCE64E}" dt="2026-10-20T09:47:15.437" v="1278" actId="26606"/>
          <ac:spMkLst>
            <pc:docMk/>
            <pc:sldMk cId="3616184675" sldId="300"/>
            <ac:spMk id="3" creationId="{BD3F4E25-4ECA-471A-C95F-D9665D338A4C}"/>
          </ac:spMkLst>
        </pc:spChg>
        <pc:spChg chg="add">
          <ac:chgData name="Nerys Musgrove" userId="2d6d5c85-090b-4bc1-b158-98aecad99803" providerId="ADAL" clId="{2DC7DBB7-AAFE-4040-8ACE-9D33BDFCE64E}" dt="2026-10-20T09:47:15.437" v="1278" actId="26606"/>
          <ac:spMkLst>
            <pc:docMk/>
            <pc:sldMk cId="3616184675" sldId="300"/>
            <ac:spMk id="8" creationId="{17718681-A12E-49D6-9925-DD7C68176D61}"/>
          </ac:spMkLst>
        </pc:spChg>
        <pc:spChg chg="add del">
          <ac:chgData name="Nerys Musgrove" userId="2d6d5c85-090b-4bc1-b158-98aecad99803" providerId="ADAL" clId="{2DC7DBB7-AAFE-4040-8ACE-9D33BDFCE64E}" dt="2026-10-20T09:47:15.412" v="1277" actId="26606"/>
          <ac:spMkLst>
            <pc:docMk/>
            <pc:sldMk cId="3616184675" sldId="300"/>
            <ac:spMk id="9" creationId="{2E442304-DDBD-4F7B-8017-36BCC863FB40}"/>
          </ac:spMkLst>
        </pc:spChg>
        <pc:spChg chg="add">
          <ac:chgData name="Nerys Musgrove" userId="2d6d5c85-090b-4bc1-b158-98aecad99803" providerId="ADAL" clId="{2DC7DBB7-AAFE-4040-8ACE-9D33BDFCE64E}" dt="2026-10-20T09:47:15.437" v="1278" actId="26606"/>
          <ac:spMkLst>
            <pc:docMk/>
            <pc:sldMk cId="3616184675" sldId="300"/>
            <ac:spMk id="10" creationId="{FBD77573-9EF2-4C35-8285-A1CF6FBB0EA5}"/>
          </ac:spMkLst>
        </pc:spChg>
        <pc:spChg chg="add del">
          <ac:chgData name="Nerys Musgrove" userId="2d6d5c85-090b-4bc1-b158-98aecad99803" providerId="ADAL" clId="{2DC7DBB7-AAFE-4040-8ACE-9D33BDFCE64E}" dt="2026-10-20T09:47:15.412" v="1277" actId="26606"/>
          <ac:spMkLst>
            <pc:docMk/>
            <pc:sldMk cId="3616184675" sldId="300"/>
            <ac:spMk id="11" creationId="{5E107275-3853-46FD-A241-DE4355A42675}"/>
          </ac:spMkLst>
        </pc:spChg>
        <pc:spChg chg="add mod">
          <ac:chgData name="Nerys Musgrove" userId="2d6d5c85-090b-4bc1-b158-98aecad99803" providerId="ADAL" clId="{2DC7DBB7-AAFE-4040-8ACE-9D33BDFCE64E}" dt="2026-10-20T09:47:27.485" v="1280" actId="27636"/>
          <ac:spMkLst>
            <pc:docMk/>
            <pc:sldMk cId="3616184675" sldId="300"/>
            <ac:spMk id="13" creationId="{BD3F4E25-4ECA-471A-C95F-D9665D338A4C}"/>
          </ac:spMkLst>
        </pc:spChg>
        <pc:graphicFrameChg chg="add del">
          <ac:chgData name="Nerys Musgrove" userId="2d6d5c85-090b-4bc1-b158-98aecad99803" providerId="ADAL" clId="{2DC7DBB7-AAFE-4040-8ACE-9D33BDFCE64E}" dt="2026-10-20T09:47:15.412" v="1277" actId="26606"/>
          <ac:graphicFrameMkLst>
            <pc:docMk/>
            <pc:sldMk cId="3616184675" sldId="300"/>
            <ac:graphicFrameMk id="5" creationId="{6545B893-8210-9913-0D93-0EBE79AF32A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47055C-FDB9-44B3-8709-185A9C4A6936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5732FBC-8A62-40A7-BE07-082271DE0BA2}">
      <dgm:prSet/>
      <dgm:spPr/>
      <dgm:t>
        <a:bodyPr/>
        <a:lstStyle/>
        <a:p>
          <a:r>
            <a:rPr lang="en-US"/>
            <a:t>Establish</a:t>
          </a:r>
        </a:p>
      </dgm:t>
    </dgm:pt>
    <dgm:pt modelId="{4F7BD3F1-9DB8-43AA-95F3-531FF6732443}" type="parTrans" cxnId="{30387042-4998-4BE5-A64B-5674DFB18FF8}">
      <dgm:prSet/>
      <dgm:spPr/>
      <dgm:t>
        <a:bodyPr/>
        <a:lstStyle/>
        <a:p>
          <a:endParaRPr lang="en-US"/>
        </a:p>
      </dgm:t>
    </dgm:pt>
    <dgm:pt modelId="{01ED6CF9-4C2E-43FE-B728-368044ADEA0E}" type="sibTrans" cxnId="{30387042-4998-4BE5-A64B-5674DFB18FF8}">
      <dgm:prSet/>
      <dgm:spPr/>
      <dgm:t>
        <a:bodyPr/>
        <a:lstStyle/>
        <a:p>
          <a:endParaRPr lang="en-US"/>
        </a:p>
      </dgm:t>
    </dgm:pt>
    <dgm:pt modelId="{1FDE0CCC-9A62-4383-8472-795F3156C897}">
      <dgm:prSet/>
      <dgm:spPr/>
      <dgm:t>
        <a:bodyPr/>
        <a:lstStyle/>
        <a:p>
          <a:r>
            <a:rPr lang="en-US"/>
            <a:t>Establish a comprehensive baseline understanding of the County Lines drug supply model.</a:t>
          </a:r>
        </a:p>
      </dgm:t>
    </dgm:pt>
    <dgm:pt modelId="{69ED442D-58B8-4488-8A28-CF396DC0F0F2}" type="parTrans" cxnId="{1A60172A-85E6-4091-8872-26F9C2FD28E4}">
      <dgm:prSet/>
      <dgm:spPr/>
      <dgm:t>
        <a:bodyPr/>
        <a:lstStyle/>
        <a:p>
          <a:endParaRPr lang="en-US"/>
        </a:p>
      </dgm:t>
    </dgm:pt>
    <dgm:pt modelId="{F32D2567-24D0-4093-A588-0DE8D49DBF65}" type="sibTrans" cxnId="{1A60172A-85E6-4091-8872-26F9C2FD28E4}">
      <dgm:prSet/>
      <dgm:spPr/>
      <dgm:t>
        <a:bodyPr/>
        <a:lstStyle/>
        <a:p>
          <a:endParaRPr lang="en-US"/>
        </a:p>
      </dgm:t>
    </dgm:pt>
    <dgm:pt modelId="{22433C02-D3C6-4E2D-8D37-1D236ED33911}">
      <dgm:prSet/>
      <dgm:spPr/>
      <dgm:t>
        <a:bodyPr/>
        <a:lstStyle/>
        <a:p>
          <a:r>
            <a:rPr lang="en-US"/>
            <a:t>Bridge</a:t>
          </a:r>
        </a:p>
      </dgm:t>
    </dgm:pt>
    <dgm:pt modelId="{3452CF1D-C037-4871-9C6A-B158FDF5415F}" type="parTrans" cxnId="{7A8B04CF-247D-497F-80FD-2B30D3F9DBCF}">
      <dgm:prSet/>
      <dgm:spPr/>
      <dgm:t>
        <a:bodyPr/>
        <a:lstStyle/>
        <a:p>
          <a:endParaRPr lang="en-US"/>
        </a:p>
      </dgm:t>
    </dgm:pt>
    <dgm:pt modelId="{43741D86-05A6-4D83-AA18-14C442E5AAA4}" type="sibTrans" cxnId="{7A8B04CF-247D-497F-80FD-2B30D3F9DBCF}">
      <dgm:prSet/>
      <dgm:spPr/>
      <dgm:t>
        <a:bodyPr/>
        <a:lstStyle/>
        <a:p>
          <a:endParaRPr lang="en-US"/>
        </a:p>
      </dgm:t>
    </dgm:pt>
    <dgm:pt modelId="{0A87CE22-8719-4389-BD43-5F2C41D4AB06}">
      <dgm:prSet/>
      <dgm:spPr/>
      <dgm:t>
        <a:bodyPr/>
        <a:lstStyle/>
        <a:p>
          <a:r>
            <a:rPr lang="en-US"/>
            <a:t>Bridge theoretical criminology with contemporary real-world policing and social justice challenges.</a:t>
          </a:r>
        </a:p>
      </dgm:t>
    </dgm:pt>
    <dgm:pt modelId="{114D3BBB-6287-483B-B26B-6ABBA35E8672}" type="parTrans" cxnId="{E508C592-EE83-482A-A381-90019AABAFA6}">
      <dgm:prSet/>
      <dgm:spPr/>
      <dgm:t>
        <a:bodyPr/>
        <a:lstStyle/>
        <a:p>
          <a:endParaRPr lang="en-US"/>
        </a:p>
      </dgm:t>
    </dgm:pt>
    <dgm:pt modelId="{0718A0AE-2446-448E-BD97-649C6BD1B13F}" type="sibTrans" cxnId="{E508C592-EE83-482A-A381-90019AABAFA6}">
      <dgm:prSet/>
      <dgm:spPr/>
      <dgm:t>
        <a:bodyPr/>
        <a:lstStyle/>
        <a:p>
          <a:endParaRPr lang="en-US"/>
        </a:p>
      </dgm:t>
    </dgm:pt>
    <dgm:pt modelId="{48FC3C16-CC78-49CF-8044-A442417F9F7D}">
      <dgm:prSet/>
      <dgm:spPr/>
      <dgm:t>
        <a:bodyPr/>
        <a:lstStyle/>
        <a:p>
          <a:r>
            <a:rPr lang="en-US"/>
            <a:t>Shift</a:t>
          </a:r>
        </a:p>
      </dgm:t>
    </dgm:pt>
    <dgm:pt modelId="{FCD3AA6F-17F9-4B69-869F-B3FCEEDCA7E4}" type="parTrans" cxnId="{1C5BFF60-E81B-4860-B316-5CC20EB1F8E3}">
      <dgm:prSet/>
      <dgm:spPr/>
      <dgm:t>
        <a:bodyPr/>
        <a:lstStyle/>
        <a:p>
          <a:endParaRPr lang="en-US"/>
        </a:p>
      </dgm:t>
    </dgm:pt>
    <dgm:pt modelId="{9022FC68-98B4-4496-A039-36A5F04B05F1}" type="sibTrans" cxnId="{1C5BFF60-E81B-4860-B316-5CC20EB1F8E3}">
      <dgm:prSet/>
      <dgm:spPr/>
      <dgm:t>
        <a:bodyPr/>
        <a:lstStyle/>
        <a:p>
          <a:endParaRPr lang="en-US"/>
        </a:p>
      </dgm:t>
    </dgm:pt>
    <dgm:pt modelId="{8300CCE6-C632-4E25-A34E-D32FEE1AD5F5}">
      <dgm:prSet/>
      <dgm:spPr/>
      <dgm:t>
        <a:bodyPr/>
        <a:lstStyle/>
        <a:p>
          <a:r>
            <a:rPr lang="en-US"/>
            <a:t>Shift perspectives from viewing exploited individuals as pure offenders to understanding victimhood.</a:t>
          </a:r>
        </a:p>
      </dgm:t>
    </dgm:pt>
    <dgm:pt modelId="{18DBEAD4-C410-4CEB-8340-F294E094F042}" type="parTrans" cxnId="{AFC29444-DA07-4F5F-861E-5E612F559B55}">
      <dgm:prSet/>
      <dgm:spPr/>
      <dgm:t>
        <a:bodyPr/>
        <a:lstStyle/>
        <a:p>
          <a:endParaRPr lang="en-US"/>
        </a:p>
      </dgm:t>
    </dgm:pt>
    <dgm:pt modelId="{A63F3185-787C-4CB5-A856-7938705A4820}" type="sibTrans" cxnId="{AFC29444-DA07-4F5F-861E-5E612F559B55}">
      <dgm:prSet/>
      <dgm:spPr/>
      <dgm:t>
        <a:bodyPr/>
        <a:lstStyle/>
        <a:p>
          <a:endParaRPr lang="en-US"/>
        </a:p>
      </dgm:t>
    </dgm:pt>
    <dgm:pt modelId="{F8D86D5F-1A99-4CB8-BBEA-B55CC4B3086C}">
      <dgm:prSet/>
      <dgm:spPr/>
      <dgm:t>
        <a:bodyPr/>
        <a:lstStyle/>
        <a:p>
          <a:r>
            <a:rPr lang="en-US"/>
            <a:t>Evaluate</a:t>
          </a:r>
        </a:p>
      </dgm:t>
    </dgm:pt>
    <dgm:pt modelId="{FAD9089C-906B-4D97-96A4-0F83DF930E70}" type="parTrans" cxnId="{FFE39A25-479D-4227-BE7F-47D4B72F2328}">
      <dgm:prSet/>
      <dgm:spPr/>
      <dgm:t>
        <a:bodyPr/>
        <a:lstStyle/>
        <a:p>
          <a:endParaRPr lang="en-US"/>
        </a:p>
      </dgm:t>
    </dgm:pt>
    <dgm:pt modelId="{11C4A8D2-8D70-4D14-8289-45B2159CF0D7}" type="sibTrans" cxnId="{FFE39A25-479D-4227-BE7F-47D4B72F2328}">
      <dgm:prSet/>
      <dgm:spPr/>
      <dgm:t>
        <a:bodyPr/>
        <a:lstStyle/>
        <a:p>
          <a:endParaRPr lang="en-US"/>
        </a:p>
      </dgm:t>
    </dgm:pt>
    <dgm:pt modelId="{93F286BD-35F1-44ED-A7C3-AE63729C9B3B}">
      <dgm:prSet/>
      <dgm:spPr/>
      <dgm:t>
        <a:bodyPr/>
        <a:lstStyle/>
        <a:p>
          <a:r>
            <a:rPr lang="en-US"/>
            <a:t>Evaluate legal, systemic, and structural responses to multi-jurisdictional crime networks.</a:t>
          </a:r>
        </a:p>
      </dgm:t>
    </dgm:pt>
    <dgm:pt modelId="{BCFC9AB5-B441-464C-ADD4-76667CDE0537}" type="parTrans" cxnId="{B3578347-27AA-4BFE-9853-89AB05E57917}">
      <dgm:prSet/>
      <dgm:spPr/>
      <dgm:t>
        <a:bodyPr/>
        <a:lstStyle/>
        <a:p>
          <a:endParaRPr lang="en-US"/>
        </a:p>
      </dgm:t>
    </dgm:pt>
    <dgm:pt modelId="{BF4C62CB-A136-4B55-9AC9-824563834EF7}" type="sibTrans" cxnId="{B3578347-27AA-4BFE-9853-89AB05E57917}">
      <dgm:prSet/>
      <dgm:spPr/>
      <dgm:t>
        <a:bodyPr/>
        <a:lstStyle/>
        <a:p>
          <a:endParaRPr lang="en-US"/>
        </a:p>
      </dgm:t>
    </dgm:pt>
    <dgm:pt modelId="{6259FBE4-5462-4E96-8BA7-7E128B071969}" type="pres">
      <dgm:prSet presAssocID="{AF47055C-FDB9-44B3-8709-185A9C4A6936}" presName="Name0" presStyleCnt="0">
        <dgm:presLayoutVars>
          <dgm:dir/>
          <dgm:animLvl val="lvl"/>
          <dgm:resizeHandles val="exact"/>
        </dgm:presLayoutVars>
      </dgm:prSet>
      <dgm:spPr/>
    </dgm:pt>
    <dgm:pt modelId="{60A13CD4-3EE8-4426-9BCC-C1A15418A188}" type="pres">
      <dgm:prSet presAssocID="{E5732FBC-8A62-40A7-BE07-082271DE0BA2}" presName="linNode" presStyleCnt="0"/>
      <dgm:spPr/>
    </dgm:pt>
    <dgm:pt modelId="{96619C7C-3B5A-42A6-9B6D-E70723A83C86}" type="pres">
      <dgm:prSet presAssocID="{E5732FBC-8A62-40A7-BE07-082271DE0BA2}" presName="parentText" presStyleLbl="alignNode1" presStyleIdx="0" presStyleCnt="4">
        <dgm:presLayoutVars>
          <dgm:chMax val="1"/>
          <dgm:bulletEnabled/>
        </dgm:presLayoutVars>
      </dgm:prSet>
      <dgm:spPr/>
    </dgm:pt>
    <dgm:pt modelId="{FE391777-2529-42C5-AB91-03ED845DC688}" type="pres">
      <dgm:prSet presAssocID="{E5732FBC-8A62-40A7-BE07-082271DE0BA2}" presName="descendantText" presStyleLbl="alignAccFollowNode1" presStyleIdx="0" presStyleCnt="4">
        <dgm:presLayoutVars>
          <dgm:bulletEnabled/>
        </dgm:presLayoutVars>
      </dgm:prSet>
      <dgm:spPr/>
    </dgm:pt>
    <dgm:pt modelId="{7461C4C2-10B4-4611-8B3C-C55CDB923310}" type="pres">
      <dgm:prSet presAssocID="{01ED6CF9-4C2E-43FE-B728-368044ADEA0E}" presName="sp" presStyleCnt="0"/>
      <dgm:spPr/>
    </dgm:pt>
    <dgm:pt modelId="{B27F840F-E838-4DA9-9019-937AE50EB694}" type="pres">
      <dgm:prSet presAssocID="{22433C02-D3C6-4E2D-8D37-1D236ED33911}" presName="linNode" presStyleCnt="0"/>
      <dgm:spPr/>
    </dgm:pt>
    <dgm:pt modelId="{29D30D7A-AC79-4BDB-9E5D-753D7243C397}" type="pres">
      <dgm:prSet presAssocID="{22433C02-D3C6-4E2D-8D37-1D236ED33911}" presName="parentText" presStyleLbl="alignNode1" presStyleIdx="1" presStyleCnt="4">
        <dgm:presLayoutVars>
          <dgm:chMax val="1"/>
          <dgm:bulletEnabled/>
        </dgm:presLayoutVars>
      </dgm:prSet>
      <dgm:spPr/>
    </dgm:pt>
    <dgm:pt modelId="{CF376333-A904-4D09-A980-B55B6C01C424}" type="pres">
      <dgm:prSet presAssocID="{22433C02-D3C6-4E2D-8D37-1D236ED33911}" presName="descendantText" presStyleLbl="alignAccFollowNode1" presStyleIdx="1" presStyleCnt="4">
        <dgm:presLayoutVars>
          <dgm:bulletEnabled/>
        </dgm:presLayoutVars>
      </dgm:prSet>
      <dgm:spPr/>
    </dgm:pt>
    <dgm:pt modelId="{E41EFB72-BE89-45D8-BC7C-4ABF5B15D1E5}" type="pres">
      <dgm:prSet presAssocID="{43741D86-05A6-4D83-AA18-14C442E5AAA4}" presName="sp" presStyleCnt="0"/>
      <dgm:spPr/>
    </dgm:pt>
    <dgm:pt modelId="{27855578-F613-4A9B-A444-3B81058606CD}" type="pres">
      <dgm:prSet presAssocID="{48FC3C16-CC78-49CF-8044-A442417F9F7D}" presName="linNode" presStyleCnt="0"/>
      <dgm:spPr/>
    </dgm:pt>
    <dgm:pt modelId="{F72904CF-62A7-4C51-BE7E-E46B20048AEB}" type="pres">
      <dgm:prSet presAssocID="{48FC3C16-CC78-49CF-8044-A442417F9F7D}" presName="parentText" presStyleLbl="alignNode1" presStyleIdx="2" presStyleCnt="4">
        <dgm:presLayoutVars>
          <dgm:chMax val="1"/>
          <dgm:bulletEnabled/>
        </dgm:presLayoutVars>
      </dgm:prSet>
      <dgm:spPr/>
    </dgm:pt>
    <dgm:pt modelId="{1C9F0C83-F950-49C1-A88F-E052D37DD66B}" type="pres">
      <dgm:prSet presAssocID="{48FC3C16-CC78-49CF-8044-A442417F9F7D}" presName="descendantText" presStyleLbl="alignAccFollowNode1" presStyleIdx="2" presStyleCnt="4">
        <dgm:presLayoutVars>
          <dgm:bulletEnabled/>
        </dgm:presLayoutVars>
      </dgm:prSet>
      <dgm:spPr/>
    </dgm:pt>
    <dgm:pt modelId="{CBB70264-B9B2-4F54-A96A-8151EA2F4516}" type="pres">
      <dgm:prSet presAssocID="{9022FC68-98B4-4496-A039-36A5F04B05F1}" presName="sp" presStyleCnt="0"/>
      <dgm:spPr/>
    </dgm:pt>
    <dgm:pt modelId="{0C966E66-27F2-4633-85A7-9174F16B07C9}" type="pres">
      <dgm:prSet presAssocID="{F8D86D5F-1A99-4CB8-BBEA-B55CC4B3086C}" presName="linNode" presStyleCnt="0"/>
      <dgm:spPr/>
    </dgm:pt>
    <dgm:pt modelId="{FA6BA5D8-D4B9-4A10-8DB0-A057F9CCA18E}" type="pres">
      <dgm:prSet presAssocID="{F8D86D5F-1A99-4CB8-BBEA-B55CC4B3086C}" presName="parentText" presStyleLbl="alignNode1" presStyleIdx="3" presStyleCnt="4">
        <dgm:presLayoutVars>
          <dgm:chMax val="1"/>
          <dgm:bulletEnabled/>
        </dgm:presLayoutVars>
      </dgm:prSet>
      <dgm:spPr/>
    </dgm:pt>
    <dgm:pt modelId="{1CC536C0-210F-47F8-8BFC-9873461FEE11}" type="pres">
      <dgm:prSet presAssocID="{F8D86D5F-1A99-4CB8-BBEA-B55CC4B3086C}" presName="descendantText" presStyleLbl="alignAccFollowNode1" presStyleIdx="3" presStyleCnt="4">
        <dgm:presLayoutVars>
          <dgm:bulletEnabled/>
        </dgm:presLayoutVars>
      </dgm:prSet>
      <dgm:spPr/>
    </dgm:pt>
  </dgm:ptLst>
  <dgm:cxnLst>
    <dgm:cxn modelId="{E1C4900D-B296-452E-8BE2-CF6F9B315EAE}" type="presOf" srcId="{AF47055C-FDB9-44B3-8709-185A9C4A6936}" destId="{6259FBE4-5462-4E96-8BA7-7E128B071969}" srcOrd="0" destOrd="0" presId="urn:microsoft.com/office/officeart/2016/7/layout/VerticalSolidActionList"/>
    <dgm:cxn modelId="{6AB9CA1C-19D9-4FB6-8889-A10ED28408E5}" type="presOf" srcId="{22433C02-D3C6-4E2D-8D37-1D236ED33911}" destId="{29D30D7A-AC79-4BDB-9E5D-753D7243C397}" srcOrd="0" destOrd="0" presId="urn:microsoft.com/office/officeart/2016/7/layout/VerticalSolidActionList"/>
    <dgm:cxn modelId="{FFE39A25-479D-4227-BE7F-47D4B72F2328}" srcId="{AF47055C-FDB9-44B3-8709-185A9C4A6936}" destId="{F8D86D5F-1A99-4CB8-BBEA-B55CC4B3086C}" srcOrd="3" destOrd="0" parTransId="{FAD9089C-906B-4D97-96A4-0F83DF930E70}" sibTransId="{11C4A8D2-8D70-4D14-8289-45B2159CF0D7}"/>
    <dgm:cxn modelId="{1A60172A-85E6-4091-8872-26F9C2FD28E4}" srcId="{E5732FBC-8A62-40A7-BE07-082271DE0BA2}" destId="{1FDE0CCC-9A62-4383-8472-795F3156C897}" srcOrd="0" destOrd="0" parTransId="{69ED442D-58B8-4488-8A28-CF396DC0F0F2}" sibTransId="{F32D2567-24D0-4093-A588-0DE8D49DBF65}"/>
    <dgm:cxn modelId="{304A342F-F0BF-45A1-A2C0-A665A4FA7C84}" type="presOf" srcId="{1FDE0CCC-9A62-4383-8472-795F3156C897}" destId="{FE391777-2529-42C5-AB91-03ED845DC688}" srcOrd="0" destOrd="0" presId="urn:microsoft.com/office/officeart/2016/7/layout/VerticalSolidActionList"/>
    <dgm:cxn modelId="{C929E03F-580F-4040-9C45-C94BAFFE2F19}" type="presOf" srcId="{48FC3C16-CC78-49CF-8044-A442417F9F7D}" destId="{F72904CF-62A7-4C51-BE7E-E46B20048AEB}" srcOrd="0" destOrd="0" presId="urn:microsoft.com/office/officeart/2016/7/layout/VerticalSolidActionList"/>
    <dgm:cxn modelId="{3720455E-7C21-4BBC-B94C-EDB2FF73F5DD}" type="presOf" srcId="{F8D86D5F-1A99-4CB8-BBEA-B55CC4B3086C}" destId="{FA6BA5D8-D4B9-4A10-8DB0-A057F9CCA18E}" srcOrd="0" destOrd="0" presId="urn:microsoft.com/office/officeart/2016/7/layout/VerticalSolidActionList"/>
    <dgm:cxn modelId="{1C5BFF60-E81B-4860-B316-5CC20EB1F8E3}" srcId="{AF47055C-FDB9-44B3-8709-185A9C4A6936}" destId="{48FC3C16-CC78-49CF-8044-A442417F9F7D}" srcOrd="2" destOrd="0" parTransId="{FCD3AA6F-17F9-4B69-869F-B3FCEEDCA7E4}" sibTransId="{9022FC68-98B4-4496-A039-36A5F04B05F1}"/>
    <dgm:cxn modelId="{7B654B62-1EBE-412C-9EE7-77853FCA64A1}" type="presOf" srcId="{93F286BD-35F1-44ED-A7C3-AE63729C9B3B}" destId="{1CC536C0-210F-47F8-8BFC-9873461FEE11}" srcOrd="0" destOrd="0" presId="urn:microsoft.com/office/officeart/2016/7/layout/VerticalSolidActionList"/>
    <dgm:cxn modelId="{30387042-4998-4BE5-A64B-5674DFB18FF8}" srcId="{AF47055C-FDB9-44B3-8709-185A9C4A6936}" destId="{E5732FBC-8A62-40A7-BE07-082271DE0BA2}" srcOrd="0" destOrd="0" parTransId="{4F7BD3F1-9DB8-43AA-95F3-531FF6732443}" sibTransId="{01ED6CF9-4C2E-43FE-B728-368044ADEA0E}"/>
    <dgm:cxn modelId="{AFC29444-DA07-4F5F-861E-5E612F559B55}" srcId="{48FC3C16-CC78-49CF-8044-A442417F9F7D}" destId="{8300CCE6-C632-4E25-A34E-D32FEE1AD5F5}" srcOrd="0" destOrd="0" parTransId="{18DBEAD4-C410-4CEB-8340-F294E094F042}" sibTransId="{A63F3185-787C-4CB5-A856-7938705A4820}"/>
    <dgm:cxn modelId="{B3578347-27AA-4BFE-9853-89AB05E57917}" srcId="{F8D86D5F-1A99-4CB8-BBEA-B55CC4B3086C}" destId="{93F286BD-35F1-44ED-A7C3-AE63729C9B3B}" srcOrd="0" destOrd="0" parTransId="{BCFC9AB5-B441-464C-ADD4-76667CDE0537}" sibTransId="{BF4C62CB-A136-4B55-9AC9-824563834EF7}"/>
    <dgm:cxn modelId="{617EEA55-F179-417E-93CA-643EDA267CA4}" type="presOf" srcId="{E5732FBC-8A62-40A7-BE07-082271DE0BA2}" destId="{96619C7C-3B5A-42A6-9B6D-E70723A83C86}" srcOrd="0" destOrd="0" presId="urn:microsoft.com/office/officeart/2016/7/layout/VerticalSolidActionList"/>
    <dgm:cxn modelId="{9270F37C-D9E1-4C48-ACC7-DDFA12B37FD3}" type="presOf" srcId="{0A87CE22-8719-4389-BD43-5F2C41D4AB06}" destId="{CF376333-A904-4D09-A980-B55B6C01C424}" srcOrd="0" destOrd="0" presId="urn:microsoft.com/office/officeart/2016/7/layout/VerticalSolidActionList"/>
    <dgm:cxn modelId="{E508C592-EE83-482A-A381-90019AABAFA6}" srcId="{22433C02-D3C6-4E2D-8D37-1D236ED33911}" destId="{0A87CE22-8719-4389-BD43-5F2C41D4AB06}" srcOrd="0" destOrd="0" parTransId="{114D3BBB-6287-483B-B26B-6ABBA35E8672}" sibTransId="{0718A0AE-2446-448E-BD97-649C6BD1B13F}"/>
    <dgm:cxn modelId="{7A8B04CF-247D-497F-80FD-2B30D3F9DBCF}" srcId="{AF47055C-FDB9-44B3-8709-185A9C4A6936}" destId="{22433C02-D3C6-4E2D-8D37-1D236ED33911}" srcOrd="1" destOrd="0" parTransId="{3452CF1D-C037-4871-9C6A-B158FDF5415F}" sibTransId="{43741D86-05A6-4D83-AA18-14C442E5AAA4}"/>
    <dgm:cxn modelId="{69201FF2-469D-4C36-8B5E-2019973729A0}" type="presOf" srcId="{8300CCE6-C632-4E25-A34E-D32FEE1AD5F5}" destId="{1C9F0C83-F950-49C1-A88F-E052D37DD66B}" srcOrd="0" destOrd="0" presId="urn:microsoft.com/office/officeart/2016/7/layout/VerticalSolidActionList"/>
    <dgm:cxn modelId="{8B21AD19-A40C-41BF-9FCC-8CF100EA32C4}" type="presParOf" srcId="{6259FBE4-5462-4E96-8BA7-7E128B071969}" destId="{60A13CD4-3EE8-4426-9BCC-C1A15418A188}" srcOrd="0" destOrd="0" presId="urn:microsoft.com/office/officeart/2016/7/layout/VerticalSolidActionList"/>
    <dgm:cxn modelId="{0B97A6AC-8878-455B-A5DE-53CD39EAA471}" type="presParOf" srcId="{60A13CD4-3EE8-4426-9BCC-C1A15418A188}" destId="{96619C7C-3B5A-42A6-9B6D-E70723A83C86}" srcOrd="0" destOrd="0" presId="urn:microsoft.com/office/officeart/2016/7/layout/VerticalSolidActionList"/>
    <dgm:cxn modelId="{F0CFAE2E-7F76-4151-89A4-A4A4322AE0CC}" type="presParOf" srcId="{60A13CD4-3EE8-4426-9BCC-C1A15418A188}" destId="{FE391777-2529-42C5-AB91-03ED845DC688}" srcOrd="1" destOrd="0" presId="urn:microsoft.com/office/officeart/2016/7/layout/VerticalSolidActionList"/>
    <dgm:cxn modelId="{FC57991C-4B50-49E0-9006-278B9A0B63BD}" type="presParOf" srcId="{6259FBE4-5462-4E96-8BA7-7E128B071969}" destId="{7461C4C2-10B4-4611-8B3C-C55CDB923310}" srcOrd="1" destOrd="0" presId="urn:microsoft.com/office/officeart/2016/7/layout/VerticalSolidActionList"/>
    <dgm:cxn modelId="{7859380C-506F-4AE1-B5C0-222CF533BFC2}" type="presParOf" srcId="{6259FBE4-5462-4E96-8BA7-7E128B071969}" destId="{B27F840F-E838-4DA9-9019-937AE50EB694}" srcOrd="2" destOrd="0" presId="urn:microsoft.com/office/officeart/2016/7/layout/VerticalSolidActionList"/>
    <dgm:cxn modelId="{D21DFF85-570A-4C93-BA43-81C395E20B92}" type="presParOf" srcId="{B27F840F-E838-4DA9-9019-937AE50EB694}" destId="{29D30D7A-AC79-4BDB-9E5D-753D7243C397}" srcOrd="0" destOrd="0" presId="urn:microsoft.com/office/officeart/2016/7/layout/VerticalSolidActionList"/>
    <dgm:cxn modelId="{D0D58A9D-83FC-4BE3-AF68-56B423508982}" type="presParOf" srcId="{B27F840F-E838-4DA9-9019-937AE50EB694}" destId="{CF376333-A904-4D09-A980-B55B6C01C424}" srcOrd="1" destOrd="0" presId="urn:microsoft.com/office/officeart/2016/7/layout/VerticalSolidActionList"/>
    <dgm:cxn modelId="{7DD015D3-3001-4BEA-A0BE-A9CDA826F85D}" type="presParOf" srcId="{6259FBE4-5462-4E96-8BA7-7E128B071969}" destId="{E41EFB72-BE89-45D8-BC7C-4ABF5B15D1E5}" srcOrd="3" destOrd="0" presId="urn:microsoft.com/office/officeart/2016/7/layout/VerticalSolidActionList"/>
    <dgm:cxn modelId="{F6075455-EF1C-4E64-B3F5-D0EDFCE49B52}" type="presParOf" srcId="{6259FBE4-5462-4E96-8BA7-7E128B071969}" destId="{27855578-F613-4A9B-A444-3B81058606CD}" srcOrd="4" destOrd="0" presId="urn:microsoft.com/office/officeart/2016/7/layout/VerticalSolidActionList"/>
    <dgm:cxn modelId="{83FC386A-8C75-4088-8740-9A18271E1A11}" type="presParOf" srcId="{27855578-F613-4A9B-A444-3B81058606CD}" destId="{F72904CF-62A7-4C51-BE7E-E46B20048AEB}" srcOrd="0" destOrd="0" presId="urn:microsoft.com/office/officeart/2016/7/layout/VerticalSolidActionList"/>
    <dgm:cxn modelId="{8D5A1762-3EF5-4D7D-8A87-CE17D9A76855}" type="presParOf" srcId="{27855578-F613-4A9B-A444-3B81058606CD}" destId="{1C9F0C83-F950-49C1-A88F-E052D37DD66B}" srcOrd="1" destOrd="0" presId="urn:microsoft.com/office/officeart/2016/7/layout/VerticalSolidActionList"/>
    <dgm:cxn modelId="{6306E3CE-A0F6-49ED-BD3A-D131D3265DB3}" type="presParOf" srcId="{6259FBE4-5462-4E96-8BA7-7E128B071969}" destId="{CBB70264-B9B2-4F54-A96A-8151EA2F4516}" srcOrd="5" destOrd="0" presId="urn:microsoft.com/office/officeart/2016/7/layout/VerticalSolidActionList"/>
    <dgm:cxn modelId="{B065C10F-3B7A-471F-BDF1-FD2D5A5ECDED}" type="presParOf" srcId="{6259FBE4-5462-4E96-8BA7-7E128B071969}" destId="{0C966E66-27F2-4633-85A7-9174F16B07C9}" srcOrd="6" destOrd="0" presId="urn:microsoft.com/office/officeart/2016/7/layout/VerticalSolidActionList"/>
    <dgm:cxn modelId="{B25C40C3-7AF6-4F2D-A4DD-054EEE25AAF6}" type="presParOf" srcId="{0C966E66-27F2-4633-85A7-9174F16B07C9}" destId="{FA6BA5D8-D4B9-4A10-8DB0-A057F9CCA18E}" srcOrd="0" destOrd="0" presId="urn:microsoft.com/office/officeart/2016/7/layout/VerticalSolidActionList"/>
    <dgm:cxn modelId="{DAA74AEA-DCF1-490B-B4BC-9A9BB1BA1D03}" type="presParOf" srcId="{0C966E66-27F2-4633-85A7-9174F16B07C9}" destId="{1CC536C0-210F-47F8-8BFC-9873461FEE11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708C96-DFC9-47D8-9F1E-0AA947B66699}" type="doc">
      <dgm:prSet loTypeId="urn:microsoft.com/office/officeart/2005/8/layout/vList2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16000D95-5E7A-4A47-B77E-88B711DDF03D}">
      <dgm:prSet/>
      <dgm:spPr/>
      <dgm:t>
        <a:bodyPr/>
        <a:lstStyle/>
        <a:p>
          <a:r>
            <a:rPr lang="en-US"/>
            <a:t>The National Crime Agency (NCA) formally defines County Lines as a highly organi</a:t>
          </a:r>
          <a:r>
            <a:rPr lang="en-GB"/>
            <a:t>s</a:t>
          </a:r>
          <a:r>
            <a:rPr lang="en-US"/>
            <a:t>ed drug supply model.</a:t>
          </a:r>
        </a:p>
      </dgm:t>
    </dgm:pt>
    <dgm:pt modelId="{B04D43F1-4EB6-4647-A941-EEED9E310573}" type="parTrans" cxnId="{9C193253-CA73-495A-B1D4-E5A774E3D816}">
      <dgm:prSet/>
      <dgm:spPr/>
      <dgm:t>
        <a:bodyPr/>
        <a:lstStyle/>
        <a:p>
          <a:endParaRPr lang="en-US"/>
        </a:p>
      </dgm:t>
    </dgm:pt>
    <dgm:pt modelId="{23FA1C88-A7ED-4141-9F33-A6D7BC08AC01}" type="sibTrans" cxnId="{9C193253-CA73-495A-B1D4-E5A774E3D816}">
      <dgm:prSet/>
      <dgm:spPr/>
      <dgm:t>
        <a:bodyPr/>
        <a:lstStyle/>
        <a:p>
          <a:endParaRPr lang="en-US"/>
        </a:p>
      </dgm:t>
    </dgm:pt>
    <dgm:pt modelId="{345244AA-2793-4556-AB14-50AB77EF6236}">
      <dgm:prSet/>
      <dgm:spPr/>
      <dgm:t>
        <a:bodyPr/>
        <a:lstStyle/>
        <a:p>
          <a:r>
            <a:rPr lang="en-US"/>
            <a:t>Core dynamic involves urban gangs expanding illicit drug networks into rural, market, and coastal towns.</a:t>
          </a:r>
        </a:p>
      </dgm:t>
    </dgm:pt>
    <dgm:pt modelId="{5E297160-76B6-4B89-B27A-1ED8C82E94A4}" type="parTrans" cxnId="{1D76772F-91BF-47A8-852C-3B4F5C518358}">
      <dgm:prSet/>
      <dgm:spPr/>
      <dgm:t>
        <a:bodyPr/>
        <a:lstStyle/>
        <a:p>
          <a:endParaRPr lang="en-US"/>
        </a:p>
      </dgm:t>
    </dgm:pt>
    <dgm:pt modelId="{1B728C4F-BA33-46FF-A793-F70DCCD3525D}" type="sibTrans" cxnId="{1D76772F-91BF-47A8-852C-3B4F5C518358}">
      <dgm:prSet/>
      <dgm:spPr/>
      <dgm:t>
        <a:bodyPr/>
        <a:lstStyle/>
        <a:p>
          <a:endParaRPr lang="en-US"/>
        </a:p>
      </dgm:t>
    </dgm:pt>
    <dgm:pt modelId="{BC256DFA-A572-46D2-A279-F23857CA1B3A}">
      <dgm:prSet/>
      <dgm:spPr/>
      <dgm:t>
        <a:bodyPr/>
        <a:lstStyle/>
        <a:p>
          <a:r>
            <a:rPr lang="en-US"/>
            <a:t>Cross-border operations: Management remains in a major city center while distribution occurs distantly.</a:t>
          </a:r>
        </a:p>
      </dgm:t>
    </dgm:pt>
    <dgm:pt modelId="{84F0AD25-3725-4AAD-9A50-6409E7754B63}" type="parTrans" cxnId="{83E3041E-6475-4D91-B154-F43F30D271F9}">
      <dgm:prSet/>
      <dgm:spPr/>
      <dgm:t>
        <a:bodyPr/>
        <a:lstStyle/>
        <a:p>
          <a:endParaRPr lang="en-US"/>
        </a:p>
      </dgm:t>
    </dgm:pt>
    <dgm:pt modelId="{AC25152E-D4F8-4EF5-9A98-206BCCBA2D5B}" type="sibTrans" cxnId="{83E3041E-6475-4D91-B154-F43F30D271F9}">
      <dgm:prSet/>
      <dgm:spPr/>
      <dgm:t>
        <a:bodyPr/>
        <a:lstStyle/>
        <a:p>
          <a:endParaRPr lang="en-US"/>
        </a:p>
      </dgm:t>
    </dgm:pt>
    <dgm:pt modelId="{F7249942-C9A5-4B9B-936B-2AD133255B31}">
      <dgm:prSet/>
      <dgm:spPr/>
      <dgm:t>
        <a:bodyPr/>
        <a:lstStyle/>
        <a:p>
          <a:r>
            <a:rPr lang="en-US"/>
            <a:t>Reliance on systemic exploitation of vulnerable children and adults to mitigate risks for top-tier gang leaders.</a:t>
          </a:r>
        </a:p>
      </dgm:t>
    </dgm:pt>
    <dgm:pt modelId="{85C3C629-151D-4A0C-A021-53C070168D4F}" type="parTrans" cxnId="{7638726B-40C7-4E0C-8792-AE433B732948}">
      <dgm:prSet/>
      <dgm:spPr/>
      <dgm:t>
        <a:bodyPr/>
        <a:lstStyle/>
        <a:p>
          <a:endParaRPr lang="en-US"/>
        </a:p>
      </dgm:t>
    </dgm:pt>
    <dgm:pt modelId="{99C487B5-1220-4412-BAAC-BBCE42A0713F}" type="sibTrans" cxnId="{7638726B-40C7-4E0C-8792-AE433B732948}">
      <dgm:prSet/>
      <dgm:spPr/>
      <dgm:t>
        <a:bodyPr/>
        <a:lstStyle/>
        <a:p>
          <a:endParaRPr lang="en-US"/>
        </a:p>
      </dgm:t>
    </dgm:pt>
    <dgm:pt modelId="{19D9893C-63DE-43F3-812D-1362ADE20519}" type="pres">
      <dgm:prSet presAssocID="{D8708C96-DFC9-47D8-9F1E-0AA947B66699}" presName="linear" presStyleCnt="0">
        <dgm:presLayoutVars>
          <dgm:animLvl val="lvl"/>
          <dgm:resizeHandles val="exact"/>
        </dgm:presLayoutVars>
      </dgm:prSet>
      <dgm:spPr/>
    </dgm:pt>
    <dgm:pt modelId="{8F6295BE-34C0-4AA3-A246-BB071523AB7D}" type="pres">
      <dgm:prSet presAssocID="{16000D95-5E7A-4A47-B77E-88B711DDF03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7BA214E-989B-40E2-BEF9-B7F8B8710BA2}" type="pres">
      <dgm:prSet presAssocID="{23FA1C88-A7ED-4141-9F33-A6D7BC08AC01}" presName="spacer" presStyleCnt="0"/>
      <dgm:spPr/>
    </dgm:pt>
    <dgm:pt modelId="{52660BB5-8011-4BF4-A5D6-573C1AD68525}" type="pres">
      <dgm:prSet presAssocID="{345244AA-2793-4556-AB14-50AB77EF623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5C8042C-2A86-495E-8284-B85F0FB66018}" type="pres">
      <dgm:prSet presAssocID="{1B728C4F-BA33-46FF-A793-F70DCCD3525D}" presName="spacer" presStyleCnt="0"/>
      <dgm:spPr/>
    </dgm:pt>
    <dgm:pt modelId="{379762B1-7A42-44EC-9299-986522B103DE}" type="pres">
      <dgm:prSet presAssocID="{BC256DFA-A572-46D2-A279-F23857CA1B3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CC05F1D-F04A-4E50-97C4-FB0B5A60CA79}" type="pres">
      <dgm:prSet presAssocID="{AC25152E-D4F8-4EF5-9A98-206BCCBA2D5B}" presName="spacer" presStyleCnt="0"/>
      <dgm:spPr/>
    </dgm:pt>
    <dgm:pt modelId="{B9F6325E-4C73-42AA-AF38-21EBD83EDE84}" type="pres">
      <dgm:prSet presAssocID="{F7249942-C9A5-4B9B-936B-2AD133255B3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0800007-F93E-4EF6-BEF1-CB751AAF5192}" type="presOf" srcId="{16000D95-5E7A-4A47-B77E-88B711DDF03D}" destId="{8F6295BE-34C0-4AA3-A246-BB071523AB7D}" srcOrd="0" destOrd="0" presId="urn:microsoft.com/office/officeart/2005/8/layout/vList2"/>
    <dgm:cxn modelId="{83E3041E-6475-4D91-B154-F43F30D271F9}" srcId="{D8708C96-DFC9-47D8-9F1E-0AA947B66699}" destId="{BC256DFA-A572-46D2-A279-F23857CA1B3A}" srcOrd="2" destOrd="0" parTransId="{84F0AD25-3725-4AAD-9A50-6409E7754B63}" sibTransId="{AC25152E-D4F8-4EF5-9A98-206BCCBA2D5B}"/>
    <dgm:cxn modelId="{9A077123-AACB-4C64-9E97-25BF2DEBAD12}" type="presOf" srcId="{F7249942-C9A5-4B9B-936B-2AD133255B31}" destId="{B9F6325E-4C73-42AA-AF38-21EBD83EDE84}" srcOrd="0" destOrd="0" presId="urn:microsoft.com/office/officeart/2005/8/layout/vList2"/>
    <dgm:cxn modelId="{1D76772F-91BF-47A8-852C-3B4F5C518358}" srcId="{D8708C96-DFC9-47D8-9F1E-0AA947B66699}" destId="{345244AA-2793-4556-AB14-50AB77EF6236}" srcOrd="1" destOrd="0" parTransId="{5E297160-76B6-4B89-B27A-1ED8C82E94A4}" sibTransId="{1B728C4F-BA33-46FF-A793-F70DCCD3525D}"/>
    <dgm:cxn modelId="{E9C0B541-F3A4-4836-AB60-EBA310F5BDFF}" type="presOf" srcId="{345244AA-2793-4556-AB14-50AB77EF6236}" destId="{52660BB5-8011-4BF4-A5D6-573C1AD68525}" srcOrd="0" destOrd="0" presId="urn:microsoft.com/office/officeart/2005/8/layout/vList2"/>
    <dgm:cxn modelId="{7638726B-40C7-4E0C-8792-AE433B732948}" srcId="{D8708C96-DFC9-47D8-9F1E-0AA947B66699}" destId="{F7249942-C9A5-4B9B-936B-2AD133255B31}" srcOrd="3" destOrd="0" parTransId="{85C3C629-151D-4A0C-A021-53C070168D4F}" sibTransId="{99C487B5-1220-4412-BAAC-BBCE42A0713F}"/>
    <dgm:cxn modelId="{9C193253-CA73-495A-B1D4-E5A774E3D816}" srcId="{D8708C96-DFC9-47D8-9F1E-0AA947B66699}" destId="{16000D95-5E7A-4A47-B77E-88B711DDF03D}" srcOrd="0" destOrd="0" parTransId="{B04D43F1-4EB6-4647-A941-EEED9E310573}" sibTransId="{23FA1C88-A7ED-4141-9F33-A6D7BC08AC01}"/>
    <dgm:cxn modelId="{C5BC1C95-5998-4BC5-8857-D191C8BD3AEA}" type="presOf" srcId="{D8708C96-DFC9-47D8-9F1E-0AA947B66699}" destId="{19D9893C-63DE-43F3-812D-1362ADE20519}" srcOrd="0" destOrd="0" presId="urn:microsoft.com/office/officeart/2005/8/layout/vList2"/>
    <dgm:cxn modelId="{21725BDA-BE6A-4CE1-A57F-FE67598D6D5B}" type="presOf" srcId="{BC256DFA-A572-46D2-A279-F23857CA1B3A}" destId="{379762B1-7A42-44EC-9299-986522B103DE}" srcOrd="0" destOrd="0" presId="urn:microsoft.com/office/officeart/2005/8/layout/vList2"/>
    <dgm:cxn modelId="{3F05BCAB-2D40-48E5-ADC6-0AC37781572F}" type="presParOf" srcId="{19D9893C-63DE-43F3-812D-1362ADE20519}" destId="{8F6295BE-34C0-4AA3-A246-BB071523AB7D}" srcOrd="0" destOrd="0" presId="urn:microsoft.com/office/officeart/2005/8/layout/vList2"/>
    <dgm:cxn modelId="{4629FDFB-6D71-49E6-8303-8A30ACD2631B}" type="presParOf" srcId="{19D9893C-63DE-43F3-812D-1362ADE20519}" destId="{17BA214E-989B-40E2-BEF9-B7F8B8710BA2}" srcOrd="1" destOrd="0" presId="urn:microsoft.com/office/officeart/2005/8/layout/vList2"/>
    <dgm:cxn modelId="{DA5986E9-A63E-48D5-8435-A08E1B57A7AB}" type="presParOf" srcId="{19D9893C-63DE-43F3-812D-1362ADE20519}" destId="{52660BB5-8011-4BF4-A5D6-573C1AD68525}" srcOrd="2" destOrd="0" presId="urn:microsoft.com/office/officeart/2005/8/layout/vList2"/>
    <dgm:cxn modelId="{9F58A357-68AB-4446-B7F9-DB22D5504046}" type="presParOf" srcId="{19D9893C-63DE-43F3-812D-1362ADE20519}" destId="{D5C8042C-2A86-495E-8284-B85F0FB66018}" srcOrd="3" destOrd="0" presId="urn:microsoft.com/office/officeart/2005/8/layout/vList2"/>
    <dgm:cxn modelId="{1766C477-F629-428C-9A1D-393079D7731E}" type="presParOf" srcId="{19D9893C-63DE-43F3-812D-1362ADE20519}" destId="{379762B1-7A42-44EC-9299-986522B103DE}" srcOrd="4" destOrd="0" presId="urn:microsoft.com/office/officeart/2005/8/layout/vList2"/>
    <dgm:cxn modelId="{269258AE-916C-414F-9647-9DA66BE722F8}" type="presParOf" srcId="{19D9893C-63DE-43F3-812D-1362ADE20519}" destId="{FCC05F1D-F04A-4E50-97C4-FB0B5A60CA79}" srcOrd="5" destOrd="0" presId="urn:microsoft.com/office/officeart/2005/8/layout/vList2"/>
    <dgm:cxn modelId="{1605274C-4ADE-4187-ACC4-EFFB6F35AC55}" type="presParOf" srcId="{19D9893C-63DE-43F3-812D-1362ADE20519}" destId="{B9F6325E-4C73-42AA-AF38-21EBD83EDE8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3E5918-316E-4634-BB89-A294FBBA853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720A190-75E6-4BCD-96BF-8C7AF7959563}">
      <dgm:prSet/>
      <dgm:spPr/>
      <dgm:t>
        <a:bodyPr/>
        <a:lstStyle/>
        <a:p>
          <a:r>
            <a:rPr lang="en-US"/>
            <a:t>The 'Line' itself refers to a dedicated mobile phone number or encrypted communication channel.</a:t>
          </a:r>
        </a:p>
      </dgm:t>
    </dgm:pt>
    <dgm:pt modelId="{0C73F1E8-954F-4298-BD6B-1C557F76ED71}" type="parTrans" cxnId="{4D009788-296D-45C0-AC69-80F5CCB02174}">
      <dgm:prSet/>
      <dgm:spPr/>
      <dgm:t>
        <a:bodyPr/>
        <a:lstStyle/>
        <a:p>
          <a:endParaRPr lang="en-US"/>
        </a:p>
      </dgm:t>
    </dgm:pt>
    <dgm:pt modelId="{9B834C9D-CBB8-4674-9E1A-2ABCEFE4B1F9}" type="sibTrans" cxnId="{4D009788-296D-45C0-AC69-80F5CCB02174}">
      <dgm:prSet/>
      <dgm:spPr/>
      <dgm:t>
        <a:bodyPr/>
        <a:lstStyle/>
        <a:p>
          <a:endParaRPr lang="en-US"/>
        </a:p>
      </dgm:t>
    </dgm:pt>
    <dgm:pt modelId="{57C0BA67-543D-42E8-991E-475C4B51ECA6}">
      <dgm:prSet/>
      <dgm:spPr/>
      <dgm:t>
        <a:bodyPr/>
        <a:lstStyle/>
        <a:p>
          <a:r>
            <a:rPr lang="en-US"/>
            <a:t>The Deal Line acts as the exclusive point of contact for local drug users in target expansion markets.</a:t>
          </a:r>
        </a:p>
      </dgm:t>
    </dgm:pt>
    <dgm:pt modelId="{72CC3A02-F6B0-4035-B1FE-4C4E0EC9F2A1}" type="parTrans" cxnId="{D4FF187A-3906-4651-B017-1A5FEBF454E1}">
      <dgm:prSet/>
      <dgm:spPr/>
      <dgm:t>
        <a:bodyPr/>
        <a:lstStyle/>
        <a:p>
          <a:endParaRPr lang="en-US"/>
        </a:p>
      </dgm:t>
    </dgm:pt>
    <dgm:pt modelId="{61BA5520-F0B5-4BEF-BE60-15B47E875A0F}" type="sibTrans" cxnId="{D4FF187A-3906-4651-B017-1A5FEBF454E1}">
      <dgm:prSet/>
      <dgm:spPr/>
      <dgm:t>
        <a:bodyPr/>
        <a:lstStyle/>
        <a:p>
          <a:endParaRPr lang="en-US"/>
        </a:p>
      </dgm:t>
    </dgm:pt>
    <dgm:pt modelId="{94B0677C-A219-4537-8975-B8A2778C694B}">
      <dgm:prSet/>
      <dgm:spPr/>
      <dgm:t>
        <a:bodyPr/>
        <a:lstStyle/>
        <a:p>
          <a:r>
            <a:rPr lang="en-US"/>
            <a:t>Market Monopolisation: Gangs leverage aggressive undercutting tactics and violence to clear existing local dealers.</a:t>
          </a:r>
        </a:p>
      </dgm:t>
    </dgm:pt>
    <dgm:pt modelId="{50DDB561-E85E-4056-AE53-E162D6E67994}" type="parTrans" cxnId="{1677DBAA-1B9E-4ADD-A211-B73AEF09214B}">
      <dgm:prSet/>
      <dgm:spPr/>
      <dgm:t>
        <a:bodyPr/>
        <a:lstStyle/>
        <a:p>
          <a:endParaRPr lang="en-US"/>
        </a:p>
      </dgm:t>
    </dgm:pt>
    <dgm:pt modelId="{D530FAA6-3390-4D88-AE8B-9CB590DB6DF1}" type="sibTrans" cxnId="{1677DBAA-1B9E-4ADD-A211-B73AEF09214B}">
      <dgm:prSet/>
      <dgm:spPr/>
      <dgm:t>
        <a:bodyPr/>
        <a:lstStyle/>
        <a:p>
          <a:endParaRPr lang="en-US"/>
        </a:p>
      </dgm:t>
    </dgm:pt>
    <dgm:pt modelId="{E7D52549-5217-4EA3-8C42-BF49066411D4}">
      <dgm:prSet/>
      <dgm:spPr/>
      <dgm:t>
        <a:bodyPr/>
        <a:lstStyle/>
        <a:p>
          <a:r>
            <a:rPr lang="en-US"/>
            <a:t>Key Commodities: Operations predominantly center around the high-volume supply of Heroin and Crack Cocaine.</a:t>
          </a:r>
        </a:p>
      </dgm:t>
    </dgm:pt>
    <dgm:pt modelId="{34B73FBA-DA0E-4E0E-9365-0A85CF344F4F}" type="parTrans" cxnId="{79FAB3AD-1E43-4908-8161-5AF38E87D2A0}">
      <dgm:prSet/>
      <dgm:spPr/>
      <dgm:t>
        <a:bodyPr/>
        <a:lstStyle/>
        <a:p>
          <a:endParaRPr lang="en-US"/>
        </a:p>
      </dgm:t>
    </dgm:pt>
    <dgm:pt modelId="{3583E609-5007-4BD2-BC22-DBC1686EF918}" type="sibTrans" cxnId="{79FAB3AD-1E43-4908-8161-5AF38E87D2A0}">
      <dgm:prSet/>
      <dgm:spPr/>
      <dgm:t>
        <a:bodyPr/>
        <a:lstStyle/>
        <a:p>
          <a:endParaRPr lang="en-US"/>
        </a:p>
      </dgm:t>
    </dgm:pt>
    <dgm:pt modelId="{1883BECE-6400-4A2B-B79C-543602BECF15}" type="pres">
      <dgm:prSet presAssocID="{583E5918-316E-4634-BB89-A294FBBA853D}" presName="linear" presStyleCnt="0">
        <dgm:presLayoutVars>
          <dgm:animLvl val="lvl"/>
          <dgm:resizeHandles val="exact"/>
        </dgm:presLayoutVars>
      </dgm:prSet>
      <dgm:spPr/>
    </dgm:pt>
    <dgm:pt modelId="{4733EC8B-31EE-4E9D-8881-4549E16504CC}" type="pres">
      <dgm:prSet presAssocID="{9720A190-75E6-4BCD-96BF-8C7AF795956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374FF11-A1A7-4CE0-8853-0980080E6EE2}" type="pres">
      <dgm:prSet presAssocID="{9B834C9D-CBB8-4674-9E1A-2ABCEFE4B1F9}" presName="spacer" presStyleCnt="0"/>
      <dgm:spPr/>
    </dgm:pt>
    <dgm:pt modelId="{6037E963-2521-4750-9D12-777A54696C80}" type="pres">
      <dgm:prSet presAssocID="{57C0BA67-543D-42E8-991E-475C4B51ECA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D408758-86A2-4781-BA3E-92691135D213}" type="pres">
      <dgm:prSet presAssocID="{61BA5520-F0B5-4BEF-BE60-15B47E875A0F}" presName="spacer" presStyleCnt="0"/>
      <dgm:spPr/>
    </dgm:pt>
    <dgm:pt modelId="{76A64847-7526-4950-9CAC-C593975F121A}" type="pres">
      <dgm:prSet presAssocID="{94B0677C-A219-4537-8975-B8A2778C694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5422ED6-A7C1-44E9-838E-37736A84B42C}" type="pres">
      <dgm:prSet presAssocID="{D530FAA6-3390-4D88-AE8B-9CB590DB6DF1}" presName="spacer" presStyleCnt="0"/>
      <dgm:spPr/>
    </dgm:pt>
    <dgm:pt modelId="{25AE28D6-3DB9-425E-AB28-F50C89A413F1}" type="pres">
      <dgm:prSet presAssocID="{E7D52549-5217-4EA3-8C42-BF49066411D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9806D6A-22F5-4A4E-ABB1-F7AAEF9C3BE3}" type="presOf" srcId="{57C0BA67-543D-42E8-991E-475C4B51ECA6}" destId="{6037E963-2521-4750-9D12-777A54696C80}" srcOrd="0" destOrd="0" presId="urn:microsoft.com/office/officeart/2005/8/layout/vList2"/>
    <dgm:cxn modelId="{13638C6E-8571-48D0-800F-419681229F80}" type="presOf" srcId="{94B0677C-A219-4537-8975-B8A2778C694B}" destId="{76A64847-7526-4950-9CAC-C593975F121A}" srcOrd="0" destOrd="0" presId="urn:microsoft.com/office/officeart/2005/8/layout/vList2"/>
    <dgm:cxn modelId="{D3910C6F-CCEC-4F6F-B52D-414478A6828C}" type="presOf" srcId="{583E5918-316E-4634-BB89-A294FBBA853D}" destId="{1883BECE-6400-4A2B-B79C-543602BECF15}" srcOrd="0" destOrd="0" presId="urn:microsoft.com/office/officeart/2005/8/layout/vList2"/>
    <dgm:cxn modelId="{55FE3576-00F8-4715-B3D5-BF6F2437F133}" type="presOf" srcId="{9720A190-75E6-4BCD-96BF-8C7AF7959563}" destId="{4733EC8B-31EE-4E9D-8881-4549E16504CC}" srcOrd="0" destOrd="0" presId="urn:microsoft.com/office/officeart/2005/8/layout/vList2"/>
    <dgm:cxn modelId="{D4FF187A-3906-4651-B017-1A5FEBF454E1}" srcId="{583E5918-316E-4634-BB89-A294FBBA853D}" destId="{57C0BA67-543D-42E8-991E-475C4B51ECA6}" srcOrd="1" destOrd="0" parTransId="{72CC3A02-F6B0-4035-B1FE-4C4E0EC9F2A1}" sibTransId="{61BA5520-F0B5-4BEF-BE60-15B47E875A0F}"/>
    <dgm:cxn modelId="{4D009788-296D-45C0-AC69-80F5CCB02174}" srcId="{583E5918-316E-4634-BB89-A294FBBA853D}" destId="{9720A190-75E6-4BCD-96BF-8C7AF7959563}" srcOrd="0" destOrd="0" parTransId="{0C73F1E8-954F-4298-BD6B-1C557F76ED71}" sibTransId="{9B834C9D-CBB8-4674-9E1A-2ABCEFE4B1F9}"/>
    <dgm:cxn modelId="{1677DBAA-1B9E-4ADD-A211-B73AEF09214B}" srcId="{583E5918-316E-4634-BB89-A294FBBA853D}" destId="{94B0677C-A219-4537-8975-B8A2778C694B}" srcOrd="2" destOrd="0" parTransId="{50DDB561-E85E-4056-AE53-E162D6E67994}" sibTransId="{D530FAA6-3390-4D88-AE8B-9CB590DB6DF1}"/>
    <dgm:cxn modelId="{79FAB3AD-1E43-4908-8161-5AF38E87D2A0}" srcId="{583E5918-316E-4634-BB89-A294FBBA853D}" destId="{E7D52549-5217-4EA3-8C42-BF49066411D4}" srcOrd="3" destOrd="0" parTransId="{34B73FBA-DA0E-4E0E-9365-0A85CF344F4F}" sibTransId="{3583E609-5007-4BD2-BC22-DBC1686EF918}"/>
    <dgm:cxn modelId="{465B5EC6-632A-4C44-9B8E-6A52D35BDD9F}" type="presOf" srcId="{E7D52549-5217-4EA3-8C42-BF49066411D4}" destId="{25AE28D6-3DB9-425E-AB28-F50C89A413F1}" srcOrd="0" destOrd="0" presId="urn:microsoft.com/office/officeart/2005/8/layout/vList2"/>
    <dgm:cxn modelId="{E157B3CB-7D9B-4B99-9353-9FE47A9CCE02}" type="presParOf" srcId="{1883BECE-6400-4A2B-B79C-543602BECF15}" destId="{4733EC8B-31EE-4E9D-8881-4549E16504CC}" srcOrd="0" destOrd="0" presId="urn:microsoft.com/office/officeart/2005/8/layout/vList2"/>
    <dgm:cxn modelId="{EF180C08-4818-4321-AAFA-C77955F34E76}" type="presParOf" srcId="{1883BECE-6400-4A2B-B79C-543602BECF15}" destId="{0374FF11-A1A7-4CE0-8853-0980080E6EE2}" srcOrd="1" destOrd="0" presId="urn:microsoft.com/office/officeart/2005/8/layout/vList2"/>
    <dgm:cxn modelId="{BBAA46DC-05D8-46F0-B41E-D72F9875AA2A}" type="presParOf" srcId="{1883BECE-6400-4A2B-B79C-543602BECF15}" destId="{6037E963-2521-4750-9D12-777A54696C80}" srcOrd="2" destOrd="0" presId="urn:microsoft.com/office/officeart/2005/8/layout/vList2"/>
    <dgm:cxn modelId="{49919344-1430-481F-B3B0-3BA0A868E85E}" type="presParOf" srcId="{1883BECE-6400-4A2B-B79C-543602BECF15}" destId="{FD408758-86A2-4781-BA3E-92691135D213}" srcOrd="3" destOrd="0" presId="urn:microsoft.com/office/officeart/2005/8/layout/vList2"/>
    <dgm:cxn modelId="{62776BD3-C40A-41BF-B41B-5B3BD9CE7EF2}" type="presParOf" srcId="{1883BECE-6400-4A2B-B79C-543602BECF15}" destId="{76A64847-7526-4950-9CAC-C593975F121A}" srcOrd="4" destOrd="0" presId="urn:microsoft.com/office/officeart/2005/8/layout/vList2"/>
    <dgm:cxn modelId="{D4F88F0B-785A-4B45-891E-2320E4A9144A}" type="presParOf" srcId="{1883BECE-6400-4A2B-B79C-543602BECF15}" destId="{E5422ED6-A7C1-44E9-838E-37736A84B42C}" srcOrd="5" destOrd="0" presId="urn:microsoft.com/office/officeart/2005/8/layout/vList2"/>
    <dgm:cxn modelId="{2CC9C358-BA5E-44BB-8B3C-2EC9D3D99488}" type="presParOf" srcId="{1883BECE-6400-4A2B-B79C-543602BECF15}" destId="{25AE28D6-3DB9-425E-AB28-F50C89A413F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084DAF8-256E-4E8C-9DCE-BD42CDC3BF87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F0508F4B-632D-4E35-8C24-37124D719730}">
      <dgm:prSet/>
      <dgm:spPr/>
      <dgm:t>
        <a:bodyPr/>
        <a:lstStyle/>
        <a:p>
          <a:r>
            <a:rPr lang="en-US"/>
            <a:t>Shift in Paradigm: Criminological shift from treating youth as willing participants to recogni</a:t>
          </a:r>
          <a:r>
            <a:rPr lang="en-GB"/>
            <a:t>s</a:t>
          </a:r>
          <a:r>
            <a:rPr lang="en-US"/>
            <a:t>ed victims.</a:t>
          </a:r>
        </a:p>
      </dgm:t>
    </dgm:pt>
    <dgm:pt modelId="{4ABF40FC-B24D-4C77-BD7A-427561553F2C}" type="parTrans" cxnId="{24A5971C-C84A-4C14-9DD9-C4F2DA425FF3}">
      <dgm:prSet/>
      <dgm:spPr/>
      <dgm:t>
        <a:bodyPr/>
        <a:lstStyle/>
        <a:p>
          <a:endParaRPr lang="en-US"/>
        </a:p>
      </dgm:t>
    </dgm:pt>
    <dgm:pt modelId="{D258EF5B-BC97-4CED-8899-54CE76A1FF06}" type="sibTrans" cxnId="{24A5971C-C84A-4C14-9DD9-C4F2DA425FF3}">
      <dgm:prSet/>
      <dgm:spPr/>
      <dgm:t>
        <a:bodyPr/>
        <a:lstStyle/>
        <a:p>
          <a:endParaRPr lang="en-US"/>
        </a:p>
      </dgm:t>
    </dgm:pt>
    <dgm:pt modelId="{B0F5B923-30C2-466C-B9FA-A926DA519D84}">
      <dgm:prSet/>
      <dgm:spPr/>
      <dgm:t>
        <a:bodyPr/>
        <a:lstStyle/>
        <a:p>
          <a:r>
            <a:rPr lang="en-US"/>
            <a:t>Definition: Exploitation where an individual or group takes advantage of a child's vulnerability for criminal activity.</a:t>
          </a:r>
        </a:p>
      </dgm:t>
    </dgm:pt>
    <dgm:pt modelId="{8268E73C-244B-4910-934B-D676530A499D}" type="parTrans" cxnId="{24F89488-AEC5-4BF0-8C57-2A871DAFABBD}">
      <dgm:prSet/>
      <dgm:spPr/>
      <dgm:t>
        <a:bodyPr/>
        <a:lstStyle/>
        <a:p>
          <a:endParaRPr lang="en-US"/>
        </a:p>
      </dgm:t>
    </dgm:pt>
    <dgm:pt modelId="{CBD263C8-2138-446A-88D0-7041273C273B}" type="sibTrans" cxnId="{24F89488-AEC5-4BF0-8C57-2A871DAFABBD}">
      <dgm:prSet/>
      <dgm:spPr/>
      <dgm:t>
        <a:bodyPr/>
        <a:lstStyle/>
        <a:p>
          <a:endParaRPr lang="en-US"/>
        </a:p>
      </dgm:t>
    </dgm:pt>
    <dgm:pt modelId="{6644FE91-B7FD-4D83-988A-918165BE0586}">
      <dgm:prSet/>
      <dgm:spPr/>
      <dgm:t>
        <a:bodyPr/>
        <a:lstStyle/>
        <a:p>
          <a:r>
            <a:rPr lang="en-US"/>
            <a:t>Age Demographic: Predominantly targets children aged 11–17, with increasing vulnerability observed in younger cohorts.</a:t>
          </a:r>
        </a:p>
      </dgm:t>
    </dgm:pt>
    <dgm:pt modelId="{BD667B2F-9830-4652-B003-061C20681D0A}" type="parTrans" cxnId="{D0606B57-BBF2-4DEE-AB72-23E133B21B1F}">
      <dgm:prSet/>
      <dgm:spPr/>
      <dgm:t>
        <a:bodyPr/>
        <a:lstStyle/>
        <a:p>
          <a:endParaRPr lang="en-US"/>
        </a:p>
      </dgm:t>
    </dgm:pt>
    <dgm:pt modelId="{A2E3AD0E-B3F6-428B-BC7F-12B6C393EF29}" type="sibTrans" cxnId="{D0606B57-BBF2-4DEE-AB72-23E133B21B1F}">
      <dgm:prSet/>
      <dgm:spPr/>
      <dgm:t>
        <a:bodyPr/>
        <a:lstStyle/>
        <a:p>
          <a:endParaRPr lang="en-US"/>
        </a:p>
      </dgm:t>
    </dgm:pt>
    <dgm:pt modelId="{5115AC8E-EC25-4512-95ED-CB5C00E798F6}">
      <dgm:prSet/>
      <dgm:spPr/>
      <dgm:t>
        <a:bodyPr/>
        <a:lstStyle/>
        <a:p>
          <a:r>
            <a:rPr lang="en-US"/>
            <a:t>Core Dynamics: Coercion, manipulation, and systematic deception mask the highly dangerous reality of the work.</a:t>
          </a:r>
        </a:p>
      </dgm:t>
    </dgm:pt>
    <dgm:pt modelId="{2FFF9F32-6C0E-4A59-962F-A8D335372523}" type="parTrans" cxnId="{0F2A095C-8C05-4A1F-A74C-0BB406D528BF}">
      <dgm:prSet/>
      <dgm:spPr/>
      <dgm:t>
        <a:bodyPr/>
        <a:lstStyle/>
        <a:p>
          <a:endParaRPr lang="en-US"/>
        </a:p>
      </dgm:t>
    </dgm:pt>
    <dgm:pt modelId="{8704A4CB-C574-452D-A867-8862F4D8D8D1}" type="sibTrans" cxnId="{0F2A095C-8C05-4A1F-A74C-0BB406D528BF}">
      <dgm:prSet/>
      <dgm:spPr/>
      <dgm:t>
        <a:bodyPr/>
        <a:lstStyle/>
        <a:p>
          <a:endParaRPr lang="en-US"/>
        </a:p>
      </dgm:t>
    </dgm:pt>
    <dgm:pt modelId="{35979CDF-5A50-410A-B335-193B1419C33C}" type="pres">
      <dgm:prSet presAssocID="{E084DAF8-256E-4E8C-9DCE-BD42CDC3BF87}" presName="vert0" presStyleCnt="0">
        <dgm:presLayoutVars>
          <dgm:dir/>
          <dgm:animOne val="branch"/>
          <dgm:animLvl val="lvl"/>
        </dgm:presLayoutVars>
      </dgm:prSet>
      <dgm:spPr/>
    </dgm:pt>
    <dgm:pt modelId="{4344C12D-409E-48E2-8E73-4F9360ED510F}" type="pres">
      <dgm:prSet presAssocID="{F0508F4B-632D-4E35-8C24-37124D719730}" presName="thickLine" presStyleLbl="alignNode1" presStyleIdx="0" presStyleCnt="4"/>
      <dgm:spPr/>
    </dgm:pt>
    <dgm:pt modelId="{C08F5D3E-F2DC-4F59-8ACC-63E6F4206A91}" type="pres">
      <dgm:prSet presAssocID="{F0508F4B-632D-4E35-8C24-37124D719730}" presName="horz1" presStyleCnt="0"/>
      <dgm:spPr/>
    </dgm:pt>
    <dgm:pt modelId="{F48B854F-B3B7-4582-96D6-81F41A7CB0C9}" type="pres">
      <dgm:prSet presAssocID="{F0508F4B-632D-4E35-8C24-37124D719730}" presName="tx1" presStyleLbl="revTx" presStyleIdx="0" presStyleCnt="4"/>
      <dgm:spPr/>
    </dgm:pt>
    <dgm:pt modelId="{CA2CA4B5-1E29-46AF-A101-10901AF0B5F7}" type="pres">
      <dgm:prSet presAssocID="{F0508F4B-632D-4E35-8C24-37124D719730}" presName="vert1" presStyleCnt="0"/>
      <dgm:spPr/>
    </dgm:pt>
    <dgm:pt modelId="{14C4E245-E5EA-46BD-8BEC-BE4C113002CB}" type="pres">
      <dgm:prSet presAssocID="{B0F5B923-30C2-466C-B9FA-A926DA519D84}" presName="thickLine" presStyleLbl="alignNode1" presStyleIdx="1" presStyleCnt="4"/>
      <dgm:spPr/>
    </dgm:pt>
    <dgm:pt modelId="{6B4272C1-E91D-4525-9433-E4211C39F140}" type="pres">
      <dgm:prSet presAssocID="{B0F5B923-30C2-466C-B9FA-A926DA519D84}" presName="horz1" presStyleCnt="0"/>
      <dgm:spPr/>
    </dgm:pt>
    <dgm:pt modelId="{D0390DC1-4098-48BD-8C06-AF8551754492}" type="pres">
      <dgm:prSet presAssocID="{B0F5B923-30C2-466C-B9FA-A926DA519D84}" presName="tx1" presStyleLbl="revTx" presStyleIdx="1" presStyleCnt="4"/>
      <dgm:spPr/>
    </dgm:pt>
    <dgm:pt modelId="{E09A2695-A407-4F90-BB44-351B9CE20AB8}" type="pres">
      <dgm:prSet presAssocID="{B0F5B923-30C2-466C-B9FA-A926DA519D84}" presName="vert1" presStyleCnt="0"/>
      <dgm:spPr/>
    </dgm:pt>
    <dgm:pt modelId="{125DA366-752F-4733-98D9-A8B9CD30F1C6}" type="pres">
      <dgm:prSet presAssocID="{6644FE91-B7FD-4D83-988A-918165BE0586}" presName="thickLine" presStyleLbl="alignNode1" presStyleIdx="2" presStyleCnt="4"/>
      <dgm:spPr/>
    </dgm:pt>
    <dgm:pt modelId="{828B4252-29A6-4FBE-80B7-A6E4F0FD0EAE}" type="pres">
      <dgm:prSet presAssocID="{6644FE91-B7FD-4D83-988A-918165BE0586}" presName="horz1" presStyleCnt="0"/>
      <dgm:spPr/>
    </dgm:pt>
    <dgm:pt modelId="{BEDE0651-1E85-4CAD-AD92-842A59AF9BAA}" type="pres">
      <dgm:prSet presAssocID="{6644FE91-B7FD-4D83-988A-918165BE0586}" presName="tx1" presStyleLbl="revTx" presStyleIdx="2" presStyleCnt="4"/>
      <dgm:spPr/>
    </dgm:pt>
    <dgm:pt modelId="{48FEFB6B-0053-4DB6-A436-8D90424E22C2}" type="pres">
      <dgm:prSet presAssocID="{6644FE91-B7FD-4D83-988A-918165BE0586}" presName="vert1" presStyleCnt="0"/>
      <dgm:spPr/>
    </dgm:pt>
    <dgm:pt modelId="{66BE556F-4597-49D5-ABBE-A72B9354E6FD}" type="pres">
      <dgm:prSet presAssocID="{5115AC8E-EC25-4512-95ED-CB5C00E798F6}" presName="thickLine" presStyleLbl="alignNode1" presStyleIdx="3" presStyleCnt="4"/>
      <dgm:spPr/>
    </dgm:pt>
    <dgm:pt modelId="{ED4F3F3A-8EAD-43EF-93AF-C706B2B28D6D}" type="pres">
      <dgm:prSet presAssocID="{5115AC8E-EC25-4512-95ED-CB5C00E798F6}" presName="horz1" presStyleCnt="0"/>
      <dgm:spPr/>
    </dgm:pt>
    <dgm:pt modelId="{1E63C013-8358-4C8B-9C7B-342C424470AD}" type="pres">
      <dgm:prSet presAssocID="{5115AC8E-EC25-4512-95ED-CB5C00E798F6}" presName="tx1" presStyleLbl="revTx" presStyleIdx="3" presStyleCnt="4"/>
      <dgm:spPr/>
    </dgm:pt>
    <dgm:pt modelId="{7A7F2033-583C-4FF0-BCEB-5CE1E7140F16}" type="pres">
      <dgm:prSet presAssocID="{5115AC8E-EC25-4512-95ED-CB5C00E798F6}" presName="vert1" presStyleCnt="0"/>
      <dgm:spPr/>
    </dgm:pt>
  </dgm:ptLst>
  <dgm:cxnLst>
    <dgm:cxn modelId="{24A5971C-C84A-4C14-9DD9-C4F2DA425FF3}" srcId="{E084DAF8-256E-4E8C-9DCE-BD42CDC3BF87}" destId="{F0508F4B-632D-4E35-8C24-37124D719730}" srcOrd="0" destOrd="0" parTransId="{4ABF40FC-B24D-4C77-BD7A-427561553F2C}" sibTransId="{D258EF5B-BC97-4CED-8899-54CE76A1FF06}"/>
    <dgm:cxn modelId="{77FED32B-11A9-4C5A-BB53-7DB56E26B218}" type="presOf" srcId="{6644FE91-B7FD-4D83-988A-918165BE0586}" destId="{BEDE0651-1E85-4CAD-AD92-842A59AF9BAA}" srcOrd="0" destOrd="0" presId="urn:microsoft.com/office/officeart/2008/layout/LinedList"/>
    <dgm:cxn modelId="{0F2A095C-8C05-4A1F-A74C-0BB406D528BF}" srcId="{E084DAF8-256E-4E8C-9DCE-BD42CDC3BF87}" destId="{5115AC8E-EC25-4512-95ED-CB5C00E798F6}" srcOrd="3" destOrd="0" parTransId="{2FFF9F32-6C0E-4A59-962F-A8D335372523}" sibTransId="{8704A4CB-C574-452D-A867-8862F4D8D8D1}"/>
    <dgm:cxn modelId="{63E4D574-2FFD-4951-9CA5-E1FE91F834BD}" type="presOf" srcId="{F0508F4B-632D-4E35-8C24-37124D719730}" destId="{F48B854F-B3B7-4582-96D6-81F41A7CB0C9}" srcOrd="0" destOrd="0" presId="urn:microsoft.com/office/officeart/2008/layout/LinedList"/>
    <dgm:cxn modelId="{D0606B57-BBF2-4DEE-AB72-23E133B21B1F}" srcId="{E084DAF8-256E-4E8C-9DCE-BD42CDC3BF87}" destId="{6644FE91-B7FD-4D83-988A-918165BE0586}" srcOrd="2" destOrd="0" parTransId="{BD667B2F-9830-4652-B003-061C20681D0A}" sibTransId="{A2E3AD0E-B3F6-428B-BC7F-12B6C393EF29}"/>
    <dgm:cxn modelId="{24F89488-AEC5-4BF0-8C57-2A871DAFABBD}" srcId="{E084DAF8-256E-4E8C-9DCE-BD42CDC3BF87}" destId="{B0F5B923-30C2-466C-B9FA-A926DA519D84}" srcOrd="1" destOrd="0" parTransId="{8268E73C-244B-4910-934B-D676530A499D}" sibTransId="{CBD263C8-2138-446A-88D0-7041273C273B}"/>
    <dgm:cxn modelId="{81D695AC-ACA6-4385-B5FA-2954C7F38E54}" type="presOf" srcId="{E084DAF8-256E-4E8C-9DCE-BD42CDC3BF87}" destId="{35979CDF-5A50-410A-B335-193B1419C33C}" srcOrd="0" destOrd="0" presId="urn:microsoft.com/office/officeart/2008/layout/LinedList"/>
    <dgm:cxn modelId="{A56F4AEE-7D2B-4BC2-803B-02678543A0E1}" type="presOf" srcId="{5115AC8E-EC25-4512-95ED-CB5C00E798F6}" destId="{1E63C013-8358-4C8B-9C7B-342C424470AD}" srcOrd="0" destOrd="0" presId="urn:microsoft.com/office/officeart/2008/layout/LinedList"/>
    <dgm:cxn modelId="{DB715AF5-BBB1-47C3-B9D8-BC97B58EB1FE}" type="presOf" srcId="{B0F5B923-30C2-466C-B9FA-A926DA519D84}" destId="{D0390DC1-4098-48BD-8C06-AF8551754492}" srcOrd="0" destOrd="0" presId="urn:microsoft.com/office/officeart/2008/layout/LinedList"/>
    <dgm:cxn modelId="{6D6362DF-3856-48D6-B83E-2BB824B7784E}" type="presParOf" srcId="{35979CDF-5A50-410A-B335-193B1419C33C}" destId="{4344C12D-409E-48E2-8E73-4F9360ED510F}" srcOrd="0" destOrd="0" presId="urn:microsoft.com/office/officeart/2008/layout/LinedList"/>
    <dgm:cxn modelId="{38E35062-C558-4F58-9C42-569B847AA828}" type="presParOf" srcId="{35979CDF-5A50-410A-B335-193B1419C33C}" destId="{C08F5D3E-F2DC-4F59-8ACC-63E6F4206A91}" srcOrd="1" destOrd="0" presId="urn:microsoft.com/office/officeart/2008/layout/LinedList"/>
    <dgm:cxn modelId="{0AEF4A98-17EF-4DDA-98B8-60962CAF1F1F}" type="presParOf" srcId="{C08F5D3E-F2DC-4F59-8ACC-63E6F4206A91}" destId="{F48B854F-B3B7-4582-96D6-81F41A7CB0C9}" srcOrd="0" destOrd="0" presId="urn:microsoft.com/office/officeart/2008/layout/LinedList"/>
    <dgm:cxn modelId="{FF1AEFB7-BF3D-4954-8AD7-39B4740833F4}" type="presParOf" srcId="{C08F5D3E-F2DC-4F59-8ACC-63E6F4206A91}" destId="{CA2CA4B5-1E29-46AF-A101-10901AF0B5F7}" srcOrd="1" destOrd="0" presId="urn:microsoft.com/office/officeart/2008/layout/LinedList"/>
    <dgm:cxn modelId="{3C9B7604-67A2-42C0-A04B-247C72C2C6FC}" type="presParOf" srcId="{35979CDF-5A50-410A-B335-193B1419C33C}" destId="{14C4E245-E5EA-46BD-8BEC-BE4C113002CB}" srcOrd="2" destOrd="0" presId="urn:microsoft.com/office/officeart/2008/layout/LinedList"/>
    <dgm:cxn modelId="{E6236109-8133-457A-9EE4-4AD925858A14}" type="presParOf" srcId="{35979CDF-5A50-410A-B335-193B1419C33C}" destId="{6B4272C1-E91D-4525-9433-E4211C39F140}" srcOrd="3" destOrd="0" presId="urn:microsoft.com/office/officeart/2008/layout/LinedList"/>
    <dgm:cxn modelId="{798695AE-5FB0-4618-B6BA-1F14047F10C1}" type="presParOf" srcId="{6B4272C1-E91D-4525-9433-E4211C39F140}" destId="{D0390DC1-4098-48BD-8C06-AF8551754492}" srcOrd="0" destOrd="0" presId="urn:microsoft.com/office/officeart/2008/layout/LinedList"/>
    <dgm:cxn modelId="{36FB72D3-11D6-4EF4-8E91-6BBD028BFFA1}" type="presParOf" srcId="{6B4272C1-E91D-4525-9433-E4211C39F140}" destId="{E09A2695-A407-4F90-BB44-351B9CE20AB8}" srcOrd="1" destOrd="0" presId="urn:microsoft.com/office/officeart/2008/layout/LinedList"/>
    <dgm:cxn modelId="{F55F90D7-A492-4F24-B19E-56D58B27F964}" type="presParOf" srcId="{35979CDF-5A50-410A-B335-193B1419C33C}" destId="{125DA366-752F-4733-98D9-A8B9CD30F1C6}" srcOrd="4" destOrd="0" presId="urn:microsoft.com/office/officeart/2008/layout/LinedList"/>
    <dgm:cxn modelId="{FA7252A3-7EF1-4B4E-886B-CBBCBDD09561}" type="presParOf" srcId="{35979CDF-5A50-410A-B335-193B1419C33C}" destId="{828B4252-29A6-4FBE-80B7-A6E4F0FD0EAE}" srcOrd="5" destOrd="0" presId="urn:microsoft.com/office/officeart/2008/layout/LinedList"/>
    <dgm:cxn modelId="{B5BC456D-D157-498B-8CB1-B9DF612D226D}" type="presParOf" srcId="{828B4252-29A6-4FBE-80B7-A6E4F0FD0EAE}" destId="{BEDE0651-1E85-4CAD-AD92-842A59AF9BAA}" srcOrd="0" destOrd="0" presId="urn:microsoft.com/office/officeart/2008/layout/LinedList"/>
    <dgm:cxn modelId="{F49F1BA2-3E38-4AC3-A78C-D0D28F200CBB}" type="presParOf" srcId="{828B4252-29A6-4FBE-80B7-A6E4F0FD0EAE}" destId="{48FEFB6B-0053-4DB6-A436-8D90424E22C2}" srcOrd="1" destOrd="0" presId="urn:microsoft.com/office/officeart/2008/layout/LinedList"/>
    <dgm:cxn modelId="{6E05C7F2-1212-4709-A617-678203A9D708}" type="presParOf" srcId="{35979CDF-5A50-410A-B335-193B1419C33C}" destId="{66BE556F-4597-49D5-ABBE-A72B9354E6FD}" srcOrd="6" destOrd="0" presId="urn:microsoft.com/office/officeart/2008/layout/LinedList"/>
    <dgm:cxn modelId="{94A6AA3B-770D-4FBF-A9F9-BC381A9E5E75}" type="presParOf" srcId="{35979CDF-5A50-410A-B335-193B1419C33C}" destId="{ED4F3F3A-8EAD-43EF-93AF-C706B2B28D6D}" srcOrd="7" destOrd="0" presId="urn:microsoft.com/office/officeart/2008/layout/LinedList"/>
    <dgm:cxn modelId="{2B1A5617-AA02-433F-8563-6813DBD8BBCF}" type="presParOf" srcId="{ED4F3F3A-8EAD-43EF-93AF-C706B2B28D6D}" destId="{1E63C013-8358-4C8B-9C7B-342C424470AD}" srcOrd="0" destOrd="0" presId="urn:microsoft.com/office/officeart/2008/layout/LinedList"/>
    <dgm:cxn modelId="{2515B0AD-3B73-4976-86CB-9AE90ADE23FA}" type="presParOf" srcId="{ED4F3F3A-8EAD-43EF-93AF-C706B2B28D6D}" destId="{7A7F2033-583C-4FF0-BCEB-5CE1E7140F1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83F975-018F-401D-A8B1-807CA00C5D73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7EA4F5B-99B5-49E7-B032-206F99248CA9}">
      <dgm:prSet/>
      <dgm:spPr/>
      <dgm:t>
        <a:bodyPr/>
        <a:lstStyle/>
        <a:p>
          <a:r>
            <a:rPr lang="en-US"/>
            <a:t>Stage 1: Targeting and Profiling — Identifying unmet needs (e.g., poverty, exclusion, lack of familial support).</a:t>
          </a:r>
        </a:p>
      </dgm:t>
    </dgm:pt>
    <dgm:pt modelId="{2DBEC378-666B-4D56-AB9C-606531A9841E}" type="parTrans" cxnId="{8E01D5BC-7C98-4EA1-9558-E6652722B588}">
      <dgm:prSet/>
      <dgm:spPr/>
      <dgm:t>
        <a:bodyPr/>
        <a:lstStyle/>
        <a:p>
          <a:endParaRPr lang="en-US"/>
        </a:p>
      </dgm:t>
    </dgm:pt>
    <dgm:pt modelId="{5F9C887D-7AFC-4E09-AB76-1311CB4F2C6B}" type="sibTrans" cxnId="{8E01D5BC-7C98-4EA1-9558-E6652722B588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C0000346-9E62-47A7-BB57-25B00D627D16}">
      <dgm:prSet/>
      <dgm:spPr/>
      <dgm:t>
        <a:bodyPr/>
        <a:lstStyle/>
        <a:p>
          <a:r>
            <a:rPr lang="en-US"/>
            <a:t>Stage 2: Friendship and Affirmation — Providing a false sense of security, belonging, validation, and protection.</a:t>
          </a:r>
        </a:p>
      </dgm:t>
    </dgm:pt>
    <dgm:pt modelId="{085794F0-682B-4205-8978-BE57B368E500}" type="parTrans" cxnId="{DAE1AE7C-BC1C-47E8-B8E9-7BAE03EA0A03}">
      <dgm:prSet/>
      <dgm:spPr/>
      <dgm:t>
        <a:bodyPr/>
        <a:lstStyle/>
        <a:p>
          <a:endParaRPr lang="en-US"/>
        </a:p>
      </dgm:t>
    </dgm:pt>
    <dgm:pt modelId="{A1F838CA-32FD-4EFC-A8C1-BE22DE1D29F7}" type="sibTrans" cxnId="{DAE1AE7C-BC1C-47E8-B8E9-7BAE03EA0A03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8C139334-C458-4C89-AC8E-B8BDD52B5564}">
      <dgm:prSet/>
      <dgm:spPr/>
      <dgm:t>
        <a:bodyPr/>
        <a:lstStyle/>
        <a:p>
          <a:r>
            <a:rPr lang="en-US"/>
            <a:t>Stage 3: The Introduction of Gifts — Gifting luxury clothing, expensive trainers, cash, or substances.</a:t>
          </a:r>
        </a:p>
      </dgm:t>
    </dgm:pt>
    <dgm:pt modelId="{18B18831-7BE0-4A59-A0A0-1CA792D63F93}" type="parTrans" cxnId="{703923DC-5842-42F4-AD33-F4D76CB76992}">
      <dgm:prSet/>
      <dgm:spPr/>
      <dgm:t>
        <a:bodyPr/>
        <a:lstStyle/>
        <a:p>
          <a:endParaRPr lang="en-US"/>
        </a:p>
      </dgm:t>
    </dgm:pt>
    <dgm:pt modelId="{146A826F-70B4-4077-B960-8447B737EE8E}" type="sibTrans" cxnId="{703923DC-5842-42F4-AD33-F4D76CB76992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D5B9C6EF-E927-4E58-BD93-080A0B28FEC1}">
      <dgm:prSet/>
      <dgm:spPr/>
      <dgm:t>
        <a:bodyPr/>
        <a:lstStyle/>
        <a:p>
          <a:r>
            <a:rPr lang="en-US"/>
            <a:t>Stage 4: Trapping via Debt Bondage — Staging a fake robbery to force the child into working off an artificial debt.</a:t>
          </a:r>
        </a:p>
      </dgm:t>
    </dgm:pt>
    <dgm:pt modelId="{EED1039E-CC11-49AB-8CA5-7C67D86F6DC6}" type="parTrans" cxnId="{4A8E6135-A6F2-4BF8-91FD-2BD461E6695F}">
      <dgm:prSet/>
      <dgm:spPr/>
      <dgm:t>
        <a:bodyPr/>
        <a:lstStyle/>
        <a:p>
          <a:endParaRPr lang="en-US"/>
        </a:p>
      </dgm:t>
    </dgm:pt>
    <dgm:pt modelId="{4BB1CAD3-545C-4BFE-8748-706C3ECD4E65}" type="sibTrans" cxnId="{4A8E6135-A6F2-4BF8-91FD-2BD461E6695F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23B90837-3BE5-49BB-A136-2055FD6A0C83}" type="pres">
      <dgm:prSet presAssocID="{F083F975-018F-401D-A8B1-807CA00C5D73}" presName="Name0" presStyleCnt="0">
        <dgm:presLayoutVars>
          <dgm:animLvl val="lvl"/>
          <dgm:resizeHandles val="exact"/>
        </dgm:presLayoutVars>
      </dgm:prSet>
      <dgm:spPr/>
    </dgm:pt>
    <dgm:pt modelId="{71C4EA06-B8C5-4938-AF4A-B6DF752895B3}" type="pres">
      <dgm:prSet presAssocID="{27EA4F5B-99B5-49E7-B032-206F99248CA9}" presName="compositeNode" presStyleCnt="0">
        <dgm:presLayoutVars>
          <dgm:bulletEnabled val="1"/>
        </dgm:presLayoutVars>
      </dgm:prSet>
      <dgm:spPr/>
    </dgm:pt>
    <dgm:pt modelId="{49A2F852-D962-475D-8B3B-FD1E2FFDEE2A}" type="pres">
      <dgm:prSet presAssocID="{27EA4F5B-99B5-49E7-B032-206F99248CA9}" presName="bgRect" presStyleLbl="bgAccFollowNode1" presStyleIdx="0" presStyleCnt="4"/>
      <dgm:spPr/>
    </dgm:pt>
    <dgm:pt modelId="{46C55347-AF29-4099-A9FA-9136E1FB2AE2}" type="pres">
      <dgm:prSet presAssocID="{5F9C887D-7AFC-4E09-AB76-1311CB4F2C6B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5A5A4EFE-B352-4AED-9E00-06D98F7765B1}" type="pres">
      <dgm:prSet presAssocID="{27EA4F5B-99B5-49E7-B032-206F99248CA9}" presName="bottomLine" presStyleLbl="alignNode1" presStyleIdx="1" presStyleCnt="8">
        <dgm:presLayoutVars/>
      </dgm:prSet>
      <dgm:spPr/>
    </dgm:pt>
    <dgm:pt modelId="{1A3E8EB5-7140-44FA-BA75-63763C672421}" type="pres">
      <dgm:prSet presAssocID="{27EA4F5B-99B5-49E7-B032-206F99248CA9}" presName="nodeText" presStyleLbl="bgAccFollowNode1" presStyleIdx="0" presStyleCnt="4">
        <dgm:presLayoutVars>
          <dgm:bulletEnabled val="1"/>
        </dgm:presLayoutVars>
      </dgm:prSet>
      <dgm:spPr/>
    </dgm:pt>
    <dgm:pt modelId="{4F82094A-2829-442D-99A2-9DE4ECC3B5EA}" type="pres">
      <dgm:prSet presAssocID="{5F9C887D-7AFC-4E09-AB76-1311CB4F2C6B}" presName="sibTrans" presStyleCnt="0"/>
      <dgm:spPr/>
    </dgm:pt>
    <dgm:pt modelId="{8FBDA6B9-AFBE-43B2-911B-00969163A275}" type="pres">
      <dgm:prSet presAssocID="{C0000346-9E62-47A7-BB57-25B00D627D16}" presName="compositeNode" presStyleCnt="0">
        <dgm:presLayoutVars>
          <dgm:bulletEnabled val="1"/>
        </dgm:presLayoutVars>
      </dgm:prSet>
      <dgm:spPr/>
    </dgm:pt>
    <dgm:pt modelId="{5C6E5BBD-0233-4AE9-8E4F-DE5DA4C294B6}" type="pres">
      <dgm:prSet presAssocID="{C0000346-9E62-47A7-BB57-25B00D627D16}" presName="bgRect" presStyleLbl="bgAccFollowNode1" presStyleIdx="1" presStyleCnt="4"/>
      <dgm:spPr/>
    </dgm:pt>
    <dgm:pt modelId="{F8E45B38-3AC2-4399-A9E3-0D8B799BD802}" type="pres">
      <dgm:prSet presAssocID="{A1F838CA-32FD-4EFC-A8C1-BE22DE1D29F7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52EDB43F-AAE2-45B3-B630-42ACC2027132}" type="pres">
      <dgm:prSet presAssocID="{C0000346-9E62-47A7-BB57-25B00D627D16}" presName="bottomLine" presStyleLbl="alignNode1" presStyleIdx="3" presStyleCnt="8">
        <dgm:presLayoutVars/>
      </dgm:prSet>
      <dgm:spPr/>
    </dgm:pt>
    <dgm:pt modelId="{759F236C-3E34-4490-A1DE-93F6ACDDA142}" type="pres">
      <dgm:prSet presAssocID="{C0000346-9E62-47A7-BB57-25B00D627D16}" presName="nodeText" presStyleLbl="bgAccFollowNode1" presStyleIdx="1" presStyleCnt="4">
        <dgm:presLayoutVars>
          <dgm:bulletEnabled val="1"/>
        </dgm:presLayoutVars>
      </dgm:prSet>
      <dgm:spPr/>
    </dgm:pt>
    <dgm:pt modelId="{5A186EFB-ACEE-4996-B202-950E1B578363}" type="pres">
      <dgm:prSet presAssocID="{A1F838CA-32FD-4EFC-A8C1-BE22DE1D29F7}" presName="sibTrans" presStyleCnt="0"/>
      <dgm:spPr/>
    </dgm:pt>
    <dgm:pt modelId="{DF12F761-A427-409B-B296-5FB8EAD1E5CB}" type="pres">
      <dgm:prSet presAssocID="{8C139334-C458-4C89-AC8E-B8BDD52B5564}" presName="compositeNode" presStyleCnt="0">
        <dgm:presLayoutVars>
          <dgm:bulletEnabled val="1"/>
        </dgm:presLayoutVars>
      </dgm:prSet>
      <dgm:spPr/>
    </dgm:pt>
    <dgm:pt modelId="{AC50A0CD-CFB3-43AC-AD7E-BA5A01F1BC16}" type="pres">
      <dgm:prSet presAssocID="{8C139334-C458-4C89-AC8E-B8BDD52B5564}" presName="bgRect" presStyleLbl="bgAccFollowNode1" presStyleIdx="2" presStyleCnt="4"/>
      <dgm:spPr/>
    </dgm:pt>
    <dgm:pt modelId="{5792CE6C-CCFC-4505-BE71-73E32677851B}" type="pres">
      <dgm:prSet presAssocID="{146A826F-70B4-4077-B960-8447B737EE8E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48994035-C273-4B4D-A5A1-09D8B46E2293}" type="pres">
      <dgm:prSet presAssocID="{8C139334-C458-4C89-AC8E-B8BDD52B5564}" presName="bottomLine" presStyleLbl="alignNode1" presStyleIdx="5" presStyleCnt="8">
        <dgm:presLayoutVars/>
      </dgm:prSet>
      <dgm:spPr/>
    </dgm:pt>
    <dgm:pt modelId="{5CC719A2-FD96-4C96-B0BE-80D84673E10B}" type="pres">
      <dgm:prSet presAssocID="{8C139334-C458-4C89-AC8E-B8BDD52B5564}" presName="nodeText" presStyleLbl="bgAccFollowNode1" presStyleIdx="2" presStyleCnt="4">
        <dgm:presLayoutVars>
          <dgm:bulletEnabled val="1"/>
        </dgm:presLayoutVars>
      </dgm:prSet>
      <dgm:spPr/>
    </dgm:pt>
    <dgm:pt modelId="{F4274F96-CD75-4B5D-BCB1-89FF8DB1A2E5}" type="pres">
      <dgm:prSet presAssocID="{146A826F-70B4-4077-B960-8447B737EE8E}" presName="sibTrans" presStyleCnt="0"/>
      <dgm:spPr/>
    </dgm:pt>
    <dgm:pt modelId="{20B69996-FA03-45E5-B3AF-24A47DE6C615}" type="pres">
      <dgm:prSet presAssocID="{D5B9C6EF-E927-4E58-BD93-080A0B28FEC1}" presName="compositeNode" presStyleCnt="0">
        <dgm:presLayoutVars>
          <dgm:bulletEnabled val="1"/>
        </dgm:presLayoutVars>
      </dgm:prSet>
      <dgm:spPr/>
    </dgm:pt>
    <dgm:pt modelId="{61660A9E-3910-403A-AC81-DEA43BD0041A}" type="pres">
      <dgm:prSet presAssocID="{D5B9C6EF-E927-4E58-BD93-080A0B28FEC1}" presName="bgRect" presStyleLbl="bgAccFollowNode1" presStyleIdx="3" presStyleCnt="4"/>
      <dgm:spPr/>
    </dgm:pt>
    <dgm:pt modelId="{40CF8263-7948-447B-B182-5C7BB26F7A69}" type="pres">
      <dgm:prSet presAssocID="{4BB1CAD3-545C-4BFE-8748-706C3ECD4E65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C7F26D2A-3952-409C-A246-2F7A9A3BD6EA}" type="pres">
      <dgm:prSet presAssocID="{D5B9C6EF-E927-4E58-BD93-080A0B28FEC1}" presName="bottomLine" presStyleLbl="alignNode1" presStyleIdx="7" presStyleCnt="8">
        <dgm:presLayoutVars/>
      </dgm:prSet>
      <dgm:spPr/>
    </dgm:pt>
    <dgm:pt modelId="{3BE79CC3-B525-4543-B94E-FEE6D5C3C244}" type="pres">
      <dgm:prSet presAssocID="{D5B9C6EF-E927-4E58-BD93-080A0B28FEC1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2C007C27-B866-4F2A-9B30-14C5C5A1BE26}" type="presOf" srcId="{D5B9C6EF-E927-4E58-BD93-080A0B28FEC1}" destId="{3BE79CC3-B525-4543-B94E-FEE6D5C3C244}" srcOrd="1" destOrd="0" presId="urn:microsoft.com/office/officeart/2016/7/layout/BasicLinearProcessNumbered"/>
    <dgm:cxn modelId="{92F6E92B-7ABD-4586-A02C-7C6D911AC52A}" type="presOf" srcId="{8C139334-C458-4C89-AC8E-B8BDD52B5564}" destId="{5CC719A2-FD96-4C96-B0BE-80D84673E10B}" srcOrd="1" destOrd="0" presId="urn:microsoft.com/office/officeart/2016/7/layout/BasicLinearProcessNumbered"/>
    <dgm:cxn modelId="{4A8E6135-A6F2-4BF8-91FD-2BD461E6695F}" srcId="{F083F975-018F-401D-A8B1-807CA00C5D73}" destId="{D5B9C6EF-E927-4E58-BD93-080A0B28FEC1}" srcOrd="3" destOrd="0" parTransId="{EED1039E-CC11-49AB-8CA5-7C67D86F6DC6}" sibTransId="{4BB1CAD3-545C-4BFE-8748-706C3ECD4E65}"/>
    <dgm:cxn modelId="{0E0F213E-837F-4AAC-893F-AF4AECE13BD8}" type="presOf" srcId="{146A826F-70B4-4077-B960-8447B737EE8E}" destId="{5792CE6C-CCFC-4505-BE71-73E32677851B}" srcOrd="0" destOrd="0" presId="urn:microsoft.com/office/officeart/2016/7/layout/BasicLinearProcessNumbered"/>
    <dgm:cxn modelId="{6451E74C-3109-4833-AF0B-DEDD5A733C85}" type="presOf" srcId="{8C139334-C458-4C89-AC8E-B8BDD52B5564}" destId="{AC50A0CD-CFB3-43AC-AD7E-BA5A01F1BC16}" srcOrd="0" destOrd="0" presId="urn:microsoft.com/office/officeart/2016/7/layout/BasicLinearProcessNumbered"/>
    <dgm:cxn modelId="{01294A53-8FEA-4CB5-A3AE-4E256C4F5A4D}" type="presOf" srcId="{5F9C887D-7AFC-4E09-AB76-1311CB4F2C6B}" destId="{46C55347-AF29-4099-A9FA-9136E1FB2AE2}" srcOrd="0" destOrd="0" presId="urn:microsoft.com/office/officeart/2016/7/layout/BasicLinearProcessNumbered"/>
    <dgm:cxn modelId="{DAE1AE7C-BC1C-47E8-B8E9-7BAE03EA0A03}" srcId="{F083F975-018F-401D-A8B1-807CA00C5D73}" destId="{C0000346-9E62-47A7-BB57-25B00D627D16}" srcOrd="1" destOrd="0" parTransId="{085794F0-682B-4205-8978-BE57B368E500}" sibTransId="{A1F838CA-32FD-4EFC-A8C1-BE22DE1D29F7}"/>
    <dgm:cxn modelId="{E9AF778B-F359-4BAF-890D-5AC740C2ABD6}" type="presOf" srcId="{D5B9C6EF-E927-4E58-BD93-080A0B28FEC1}" destId="{61660A9E-3910-403A-AC81-DEA43BD0041A}" srcOrd="0" destOrd="0" presId="urn:microsoft.com/office/officeart/2016/7/layout/BasicLinearProcessNumbered"/>
    <dgm:cxn modelId="{42D18494-DCD6-49EA-AB0C-0027A935F8D3}" type="presOf" srcId="{4BB1CAD3-545C-4BFE-8748-706C3ECD4E65}" destId="{40CF8263-7948-447B-B182-5C7BB26F7A69}" srcOrd="0" destOrd="0" presId="urn:microsoft.com/office/officeart/2016/7/layout/BasicLinearProcessNumbered"/>
    <dgm:cxn modelId="{C598D3B4-3BDD-4AF4-845F-3EEAD2330BC3}" type="presOf" srcId="{27EA4F5B-99B5-49E7-B032-206F99248CA9}" destId="{49A2F852-D962-475D-8B3B-FD1E2FFDEE2A}" srcOrd="0" destOrd="0" presId="urn:microsoft.com/office/officeart/2016/7/layout/BasicLinearProcessNumbered"/>
    <dgm:cxn modelId="{24123BBA-ADB8-42F4-91BD-CA86530443E5}" type="presOf" srcId="{C0000346-9E62-47A7-BB57-25B00D627D16}" destId="{759F236C-3E34-4490-A1DE-93F6ACDDA142}" srcOrd="1" destOrd="0" presId="urn:microsoft.com/office/officeart/2016/7/layout/BasicLinearProcessNumbered"/>
    <dgm:cxn modelId="{8E01D5BC-7C98-4EA1-9558-E6652722B588}" srcId="{F083F975-018F-401D-A8B1-807CA00C5D73}" destId="{27EA4F5B-99B5-49E7-B032-206F99248CA9}" srcOrd="0" destOrd="0" parTransId="{2DBEC378-666B-4D56-AB9C-606531A9841E}" sibTransId="{5F9C887D-7AFC-4E09-AB76-1311CB4F2C6B}"/>
    <dgm:cxn modelId="{AF4B93BE-791F-4AAC-92E1-F767D98465A3}" type="presOf" srcId="{F083F975-018F-401D-A8B1-807CA00C5D73}" destId="{23B90837-3BE5-49BB-A136-2055FD6A0C83}" srcOrd="0" destOrd="0" presId="urn:microsoft.com/office/officeart/2016/7/layout/BasicLinearProcessNumbered"/>
    <dgm:cxn modelId="{703923DC-5842-42F4-AD33-F4D76CB76992}" srcId="{F083F975-018F-401D-A8B1-807CA00C5D73}" destId="{8C139334-C458-4C89-AC8E-B8BDD52B5564}" srcOrd="2" destOrd="0" parTransId="{18B18831-7BE0-4A59-A0A0-1CA792D63F93}" sibTransId="{146A826F-70B4-4077-B960-8447B737EE8E}"/>
    <dgm:cxn modelId="{5E83DCE0-A6C8-465D-9699-4FAD4C06F757}" type="presOf" srcId="{27EA4F5B-99B5-49E7-B032-206F99248CA9}" destId="{1A3E8EB5-7140-44FA-BA75-63763C672421}" srcOrd="1" destOrd="0" presId="urn:microsoft.com/office/officeart/2016/7/layout/BasicLinearProcessNumbered"/>
    <dgm:cxn modelId="{FC2A70F3-56DF-4547-81D9-430F2F9468C7}" type="presOf" srcId="{A1F838CA-32FD-4EFC-A8C1-BE22DE1D29F7}" destId="{F8E45B38-3AC2-4399-A9E3-0D8B799BD802}" srcOrd="0" destOrd="0" presId="urn:microsoft.com/office/officeart/2016/7/layout/BasicLinearProcessNumbered"/>
    <dgm:cxn modelId="{82E2EBFF-FB19-450C-990D-179E1C44F76D}" type="presOf" srcId="{C0000346-9E62-47A7-BB57-25B00D627D16}" destId="{5C6E5BBD-0233-4AE9-8E4F-DE5DA4C294B6}" srcOrd="0" destOrd="0" presId="urn:microsoft.com/office/officeart/2016/7/layout/BasicLinearProcessNumbered"/>
    <dgm:cxn modelId="{25F08E3A-6160-455A-8B36-C11C7D4F8F0B}" type="presParOf" srcId="{23B90837-3BE5-49BB-A136-2055FD6A0C83}" destId="{71C4EA06-B8C5-4938-AF4A-B6DF752895B3}" srcOrd="0" destOrd="0" presId="urn:microsoft.com/office/officeart/2016/7/layout/BasicLinearProcessNumbered"/>
    <dgm:cxn modelId="{BF8D305E-2DBB-49D5-A3A0-D1360BD52581}" type="presParOf" srcId="{71C4EA06-B8C5-4938-AF4A-B6DF752895B3}" destId="{49A2F852-D962-475D-8B3B-FD1E2FFDEE2A}" srcOrd="0" destOrd="0" presId="urn:microsoft.com/office/officeart/2016/7/layout/BasicLinearProcessNumbered"/>
    <dgm:cxn modelId="{32269455-681C-40D0-A8CB-3F0A3ADBE6E4}" type="presParOf" srcId="{71C4EA06-B8C5-4938-AF4A-B6DF752895B3}" destId="{46C55347-AF29-4099-A9FA-9136E1FB2AE2}" srcOrd="1" destOrd="0" presId="urn:microsoft.com/office/officeart/2016/7/layout/BasicLinearProcessNumbered"/>
    <dgm:cxn modelId="{406A7923-AD44-4669-B330-31490838C0B7}" type="presParOf" srcId="{71C4EA06-B8C5-4938-AF4A-B6DF752895B3}" destId="{5A5A4EFE-B352-4AED-9E00-06D98F7765B1}" srcOrd="2" destOrd="0" presId="urn:microsoft.com/office/officeart/2016/7/layout/BasicLinearProcessNumbered"/>
    <dgm:cxn modelId="{3FADDC3F-07AE-47CF-BCC3-0836ABE18D2C}" type="presParOf" srcId="{71C4EA06-B8C5-4938-AF4A-B6DF752895B3}" destId="{1A3E8EB5-7140-44FA-BA75-63763C672421}" srcOrd="3" destOrd="0" presId="urn:microsoft.com/office/officeart/2016/7/layout/BasicLinearProcessNumbered"/>
    <dgm:cxn modelId="{6C668186-CF4F-4D1A-BFFC-763AA4DA2030}" type="presParOf" srcId="{23B90837-3BE5-49BB-A136-2055FD6A0C83}" destId="{4F82094A-2829-442D-99A2-9DE4ECC3B5EA}" srcOrd="1" destOrd="0" presId="urn:microsoft.com/office/officeart/2016/7/layout/BasicLinearProcessNumbered"/>
    <dgm:cxn modelId="{36C6B24C-38D6-4699-9ED5-2C26B6D73D34}" type="presParOf" srcId="{23B90837-3BE5-49BB-A136-2055FD6A0C83}" destId="{8FBDA6B9-AFBE-43B2-911B-00969163A275}" srcOrd="2" destOrd="0" presId="urn:microsoft.com/office/officeart/2016/7/layout/BasicLinearProcessNumbered"/>
    <dgm:cxn modelId="{F8BF97FA-2268-4C60-A643-C3C85181DC5D}" type="presParOf" srcId="{8FBDA6B9-AFBE-43B2-911B-00969163A275}" destId="{5C6E5BBD-0233-4AE9-8E4F-DE5DA4C294B6}" srcOrd="0" destOrd="0" presId="urn:microsoft.com/office/officeart/2016/7/layout/BasicLinearProcessNumbered"/>
    <dgm:cxn modelId="{A50F7708-0145-4D0A-AB6A-89801C467C8F}" type="presParOf" srcId="{8FBDA6B9-AFBE-43B2-911B-00969163A275}" destId="{F8E45B38-3AC2-4399-A9E3-0D8B799BD802}" srcOrd="1" destOrd="0" presId="urn:microsoft.com/office/officeart/2016/7/layout/BasicLinearProcessNumbered"/>
    <dgm:cxn modelId="{43567A07-B432-4AFE-9185-2CE23043C83F}" type="presParOf" srcId="{8FBDA6B9-AFBE-43B2-911B-00969163A275}" destId="{52EDB43F-AAE2-45B3-B630-42ACC2027132}" srcOrd="2" destOrd="0" presId="urn:microsoft.com/office/officeart/2016/7/layout/BasicLinearProcessNumbered"/>
    <dgm:cxn modelId="{391631A0-CA80-439E-990C-A1FB61B3D9B8}" type="presParOf" srcId="{8FBDA6B9-AFBE-43B2-911B-00969163A275}" destId="{759F236C-3E34-4490-A1DE-93F6ACDDA142}" srcOrd="3" destOrd="0" presId="urn:microsoft.com/office/officeart/2016/7/layout/BasicLinearProcessNumbered"/>
    <dgm:cxn modelId="{460E85C6-3D27-4CB9-8C8B-E20231FBDF3B}" type="presParOf" srcId="{23B90837-3BE5-49BB-A136-2055FD6A0C83}" destId="{5A186EFB-ACEE-4996-B202-950E1B578363}" srcOrd="3" destOrd="0" presId="urn:microsoft.com/office/officeart/2016/7/layout/BasicLinearProcessNumbered"/>
    <dgm:cxn modelId="{C3E618FF-978B-4950-B2B9-116F34C63898}" type="presParOf" srcId="{23B90837-3BE5-49BB-A136-2055FD6A0C83}" destId="{DF12F761-A427-409B-B296-5FB8EAD1E5CB}" srcOrd="4" destOrd="0" presId="urn:microsoft.com/office/officeart/2016/7/layout/BasicLinearProcessNumbered"/>
    <dgm:cxn modelId="{59890B66-A510-4D8E-96FC-29114016C488}" type="presParOf" srcId="{DF12F761-A427-409B-B296-5FB8EAD1E5CB}" destId="{AC50A0CD-CFB3-43AC-AD7E-BA5A01F1BC16}" srcOrd="0" destOrd="0" presId="urn:microsoft.com/office/officeart/2016/7/layout/BasicLinearProcessNumbered"/>
    <dgm:cxn modelId="{1D03CC3F-239A-4BC5-9D57-140EEACBE94F}" type="presParOf" srcId="{DF12F761-A427-409B-B296-5FB8EAD1E5CB}" destId="{5792CE6C-CCFC-4505-BE71-73E32677851B}" srcOrd="1" destOrd="0" presId="urn:microsoft.com/office/officeart/2016/7/layout/BasicLinearProcessNumbered"/>
    <dgm:cxn modelId="{9F1956D0-3EEB-4428-B70C-C445FE916B2F}" type="presParOf" srcId="{DF12F761-A427-409B-B296-5FB8EAD1E5CB}" destId="{48994035-C273-4B4D-A5A1-09D8B46E2293}" srcOrd="2" destOrd="0" presId="urn:microsoft.com/office/officeart/2016/7/layout/BasicLinearProcessNumbered"/>
    <dgm:cxn modelId="{68187B67-1246-42F4-A429-3FBF912A14FF}" type="presParOf" srcId="{DF12F761-A427-409B-B296-5FB8EAD1E5CB}" destId="{5CC719A2-FD96-4C96-B0BE-80D84673E10B}" srcOrd="3" destOrd="0" presId="urn:microsoft.com/office/officeart/2016/7/layout/BasicLinearProcessNumbered"/>
    <dgm:cxn modelId="{A243BBEF-277A-47CE-87C7-10D2F2D80822}" type="presParOf" srcId="{23B90837-3BE5-49BB-A136-2055FD6A0C83}" destId="{F4274F96-CD75-4B5D-BCB1-89FF8DB1A2E5}" srcOrd="5" destOrd="0" presId="urn:microsoft.com/office/officeart/2016/7/layout/BasicLinearProcessNumbered"/>
    <dgm:cxn modelId="{40CB18BE-2D73-486A-962F-D89877DE3E03}" type="presParOf" srcId="{23B90837-3BE5-49BB-A136-2055FD6A0C83}" destId="{20B69996-FA03-45E5-B3AF-24A47DE6C615}" srcOrd="6" destOrd="0" presId="urn:microsoft.com/office/officeart/2016/7/layout/BasicLinearProcessNumbered"/>
    <dgm:cxn modelId="{ACBDD0B9-8A12-4ADE-B46A-94B0626F92A7}" type="presParOf" srcId="{20B69996-FA03-45E5-B3AF-24A47DE6C615}" destId="{61660A9E-3910-403A-AC81-DEA43BD0041A}" srcOrd="0" destOrd="0" presId="urn:microsoft.com/office/officeart/2016/7/layout/BasicLinearProcessNumbered"/>
    <dgm:cxn modelId="{0E03E2A7-7ED9-4A1B-8B72-3FEAC0C3E1E0}" type="presParOf" srcId="{20B69996-FA03-45E5-B3AF-24A47DE6C615}" destId="{40CF8263-7948-447B-B182-5C7BB26F7A69}" srcOrd="1" destOrd="0" presId="urn:microsoft.com/office/officeart/2016/7/layout/BasicLinearProcessNumbered"/>
    <dgm:cxn modelId="{C515391D-93AE-4F81-98AD-8A8815E2EB89}" type="presParOf" srcId="{20B69996-FA03-45E5-B3AF-24A47DE6C615}" destId="{C7F26D2A-3952-409C-A246-2F7A9A3BD6EA}" srcOrd="2" destOrd="0" presId="urn:microsoft.com/office/officeart/2016/7/layout/BasicLinearProcessNumbered"/>
    <dgm:cxn modelId="{02D672B7-AF0E-42D8-A531-116E7FA830FF}" type="presParOf" srcId="{20B69996-FA03-45E5-B3AF-24A47DE6C615}" destId="{3BE79CC3-B525-4543-B94E-FEE6D5C3C24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EA76C2-E6D2-4C49-AA72-8CEB1FA2524F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7FC12AC-5CFB-46D4-B6C1-C0FA83F67ECA}">
      <dgm:prSet/>
      <dgm:spPr/>
      <dgm:t>
        <a:bodyPr/>
        <a:lstStyle/>
        <a:p>
          <a:r>
            <a:rPr lang="en-US"/>
            <a:t>Educational Disruption: Persistent truancy or permanent exclusion from mainstream schooling environments.</a:t>
          </a:r>
        </a:p>
      </dgm:t>
    </dgm:pt>
    <dgm:pt modelId="{F63D9666-3BA5-47A7-92E1-F5EDF23EBBC5}" type="parTrans" cxnId="{748479D9-C9A3-4B72-911D-0BC6AC68E4B6}">
      <dgm:prSet/>
      <dgm:spPr/>
      <dgm:t>
        <a:bodyPr/>
        <a:lstStyle/>
        <a:p>
          <a:endParaRPr lang="en-US"/>
        </a:p>
      </dgm:t>
    </dgm:pt>
    <dgm:pt modelId="{6AA09F38-7DEA-4751-847D-5727CDDEA410}" type="sibTrans" cxnId="{748479D9-C9A3-4B72-911D-0BC6AC68E4B6}">
      <dgm:prSet/>
      <dgm:spPr/>
      <dgm:t>
        <a:bodyPr/>
        <a:lstStyle/>
        <a:p>
          <a:endParaRPr lang="en-US"/>
        </a:p>
      </dgm:t>
    </dgm:pt>
    <dgm:pt modelId="{98F99405-EB17-44AE-A1C0-C3D7E9B29AEB}">
      <dgm:prSet/>
      <dgm:spPr/>
      <dgm:t>
        <a:bodyPr/>
        <a:lstStyle/>
        <a:p>
          <a:r>
            <a:rPr lang="en-US"/>
            <a:t>Care Status: Looked-after children (LAC) residing in residential care or foster placements are disproportionately targeted.</a:t>
          </a:r>
        </a:p>
      </dgm:t>
    </dgm:pt>
    <dgm:pt modelId="{B6309BCD-E38E-4B2C-A196-8DF542CB258E}" type="parTrans" cxnId="{86DE3F24-3C88-4170-A4AE-AA39ED7A5FEE}">
      <dgm:prSet/>
      <dgm:spPr/>
      <dgm:t>
        <a:bodyPr/>
        <a:lstStyle/>
        <a:p>
          <a:endParaRPr lang="en-US"/>
        </a:p>
      </dgm:t>
    </dgm:pt>
    <dgm:pt modelId="{DB6F059B-ABD9-466B-B7E8-F06B2272BC6D}" type="sibTrans" cxnId="{86DE3F24-3C88-4170-A4AE-AA39ED7A5FEE}">
      <dgm:prSet/>
      <dgm:spPr/>
      <dgm:t>
        <a:bodyPr/>
        <a:lstStyle/>
        <a:p>
          <a:endParaRPr lang="en-US"/>
        </a:p>
      </dgm:t>
    </dgm:pt>
    <dgm:pt modelId="{710A5D72-478A-4599-BCA6-F8C9394240E3}">
      <dgm:prSet/>
      <dgm:spPr/>
      <dgm:t>
        <a:bodyPr/>
        <a:lstStyle/>
        <a:p>
          <a:r>
            <a:rPr lang="en-US"/>
            <a:t>Behavioral Changes: Unexplained possession of expensive consumer goods, multiple mobile phones, or weapons.</a:t>
          </a:r>
        </a:p>
      </dgm:t>
    </dgm:pt>
    <dgm:pt modelId="{53DE447D-E534-4C97-BC7B-DBFADFB2DADF}" type="parTrans" cxnId="{D868A655-5657-4A38-834C-8C4463CF5876}">
      <dgm:prSet/>
      <dgm:spPr/>
      <dgm:t>
        <a:bodyPr/>
        <a:lstStyle/>
        <a:p>
          <a:endParaRPr lang="en-US"/>
        </a:p>
      </dgm:t>
    </dgm:pt>
    <dgm:pt modelId="{C39630B1-CD29-42C2-90A8-3C89CFF8B679}" type="sibTrans" cxnId="{D868A655-5657-4A38-834C-8C4463CF5876}">
      <dgm:prSet/>
      <dgm:spPr/>
      <dgm:t>
        <a:bodyPr/>
        <a:lstStyle/>
        <a:p>
          <a:endParaRPr lang="en-US"/>
        </a:p>
      </dgm:t>
    </dgm:pt>
    <dgm:pt modelId="{8E7BD795-EB35-4C52-9777-9C8EFC00B74B}">
      <dgm:prSet/>
      <dgm:spPr/>
      <dgm:t>
        <a:bodyPr/>
        <a:lstStyle/>
        <a:p>
          <a:r>
            <a:rPr lang="en-US"/>
            <a:t>Physical Markers: Frequent missing episodes, traveling long distances alone, and unexplained physical injuries.</a:t>
          </a:r>
        </a:p>
      </dgm:t>
    </dgm:pt>
    <dgm:pt modelId="{8264369A-E530-4702-A12E-04966361608C}" type="parTrans" cxnId="{9AED1274-14D5-4670-B91F-297B69B75446}">
      <dgm:prSet/>
      <dgm:spPr/>
      <dgm:t>
        <a:bodyPr/>
        <a:lstStyle/>
        <a:p>
          <a:endParaRPr lang="en-US"/>
        </a:p>
      </dgm:t>
    </dgm:pt>
    <dgm:pt modelId="{195101CD-3668-4833-BAB9-A7AE2E0A293A}" type="sibTrans" cxnId="{9AED1274-14D5-4670-B91F-297B69B75446}">
      <dgm:prSet/>
      <dgm:spPr/>
      <dgm:t>
        <a:bodyPr/>
        <a:lstStyle/>
        <a:p>
          <a:endParaRPr lang="en-US"/>
        </a:p>
      </dgm:t>
    </dgm:pt>
    <dgm:pt modelId="{12F38774-CEFA-42B9-8B54-76BBEF7F8A61}" type="pres">
      <dgm:prSet presAssocID="{89EA76C2-E6D2-4C49-AA72-8CEB1FA2524F}" presName="outerComposite" presStyleCnt="0">
        <dgm:presLayoutVars>
          <dgm:chMax val="5"/>
          <dgm:dir/>
          <dgm:resizeHandles val="exact"/>
        </dgm:presLayoutVars>
      </dgm:prSet>
      <dgm:spPr/>
    </dgm:pt>
    <dgm:pt modelId="{37D8D200-C7CD-4927-9C72-49430188E75C}" type="pres">
      <dgm:prSet presAssocID="{89EA76C2-E6D2-4C49-AA72-8CEB1FA2524F}" presName="dummyMaxCanvas" presStyleCnt="0">
        <dgm:presLayoutVars/>
      </dgm:prSet>
      <dgm:spPr/>
    </dgm:pt>
    <dgm:pt modelId="{0751E785-4F10-40FF-8B5F-AF95E05DC0CD}" type="pres">
      <dgm:prSet presAssocID="{89EA76C2-E6D2-4C49-AA72-8CEB1FA2524F}" presName="FourNodes_1" presStyleLbl="node1" presStyleIdx="0" presStyleCnt="4">
        <dgm:presLayoutVars>
          <dgm:bulletEnabled val="1"/>
        </dgm:presLayoutVars>
      </dgm:prSet>
      <dgm:spPr/>
    </dgm:pt>
    <dgm:pt modelId="{1A45CC28-E0B6-4B8F-B0D7-F5A59315981D}" type="pres">
      <dgm:prSet presAssocID="{89EA76C2-E6D2-4C49-AA72-8CEB1FA2524F}" presName="FourNodes_2" presStyleLbl="node1" presStyleIdx="1" presStyleCnt="4">
        <dgm:presLayoutVars>
          <dgm:bulletEnabled val="1"/>
        </dgm:presLayoutVars>
      </dgm:prSet>
      <dgm:spPr/>
    </dgm:pt>
    <dgm:pt modelId="{74C1D620-44D3-4285-B98B-D04EE445BC2F}" type="pres">
      <dgm:prSet presAssocID="{89EA76C2-E6D2-4C49-AA72-8CEB1FA2524F}" presName="FourNodes_3" presStyleLbl="node1" presStyleIdx="2" presStyleCnt="4">
        <dgm:presLayoutVars>
          <dgm:bulletEnabled val="1"/>
        </dgm:presLayoutVars>
      </dgm:prSet>
      <dgm:spPr/>
    </dgm:pt>
    <dgm:pt modelId="{9CF826B6-62F0-4081-B26B-3761E7E0662C}" type="pres">
      <dgm:prSet presAssocID="{89EA76C2-E6D2-4C49-AA72-8CEB1FA2524F}" presName="FourNodes_4" presStyleLbl="node1" presStyleIdx="3" presStyleCnt="4">
        <dgm:presLayoutVars>
          <dgm:bulletEnabled val="1"/>
        </dgm:presLayoutVars>
      </dgm:prSet>
      <dgm:spPr/>
    </dgm:pt>
    <dgm:pt modelId="{D0D6A129-378B-435B-BBD7-7869EEA4F61E}" type="pres">
      <dgm:prSet presAssocID="{89EA76C2-E6D2-4C49-AA72-8CEB1FA2524F}" presName="FourConn_1-2" presStyleLbl="fgAccFollowNode1" presStyleIdx="0" presStyleCnt="3">
        <dgm:presLayoutVars>
          <dgm:bulletEnabled val="1"/>
        </dgm:presLayoutVars>
      </dgm:prSet>
      <dgm:spPr/>
    </dgm:pt>
    <dgm:pt modelId="{E9CC5FED-EC52-4556-A36F-F8BA10E06527}" type="pres">
      <dgm:prSet presAssocID="{89EA76C2-E6D2-4C49-AA72-8CEB1FA2524F}" presName="FourConn_2-3" presStyleLbl="fgAccFollowNode1" presStyleIdx="1" presStyleCnt="3">
        <dgm:presLayoutVars>
          <dgm:bulletEnabled val="1"/>
        </dgm:presLayoutVars>
      </dgm:prSet>
      <dgm:spPr/>
    </dgm:pt>
    <dgm:pt modelId="{1BF368D6-7266-479B-BFE8-71C65985709C}" type="pres">
      <dgm:prSet presAssocID="{89EA76C2-E6D2-4C49-AA72-8CEB1FA2524F}" presName="FourConn_3-4" presStyleLbl="fgAccFollowNode1" presStyleIdx="2" presStyleCnt="3">
        <dgm:presLayoutVars>
          <dgm:bulletEnabled val="1"/>
        </dgm:presLayoutVars>
      </dgm:prSet>
      <dgm:spPr/>
    </dgm:pt>
    <dgm:pt modelId="{9A45D926-6C74-48BF-953D-2562A5949191}" type="pres">
      <dgm:prSet presAssocID="{89EA76C2-E6D2-4C49-AA72-8CEB1FA2524F}" presName="FourNodes_1_text" presStyleLbl="node1" presStyleIdx="3" presStyleCnt="4">
        <dgm:presLayoutVars>
          <dgm:bulletEnabled val="1"/>
        </dgm:presLayoutVars>
      </dgm:prSet>
      <dgm:spPr/>
    </dgm:pt>
    <dgm:pt modelId="{C1C8EC24-189F-499B-81CF-85A7F4B1CA1B}" type="pres">
      <dgm:prSet presAssocID="{89EA76C2-E6D2-4C49-AA72-8CEB1FA2524F}" presName="FourNodes_2_text" presStyleLbl="node1" presStyleIdx="3" presStyleCnt="4">
        <dgm:presLayoutVars>
          <dgm:bulletEnabled val="1"/>
        </dgm:presLayoutVars>
      </dgm:prSet>
      <dgm:spPr/>
    </dgm:pt>
    <dgm:pt modelId="{B23CF636-0E9A-4CF8-8952-BD5E0D0C24EF}" type="pres">
      <dgm:prSet presAssocID="{89EA76C2-E6D2-4C49-AA72-8CEB1FA2524F}" presName="FourNodes_3_text" presStyleLbl="node1" presStyleIdx="3" presStyleCnt="4">
        <dgm:presLayoutVars>
          <dgm:bulletEnabled val="1"/>
        </dgm:presLayoutVars>
      </dgm:prSet>
      <dgm:spPr/>
    </dgm:pt>
    <dgm:pt modelId="{7D20551F-5B7E-46A6-B432-81D12AEF0041}" type="pres">
      <dgm:prSet presAssocID="{89EA76C2-E6D2-4C49-AA72-8CEB1FA2524F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8077F12-5EEE-4954-B4FD-BDB0BC731C1F}" type="presOf" srcId="{98F99405-EB17-44AE-A1C0-C3D7E9B29AEB}" destId="{1A45CC28-E0B6-4B8F-B0D7-F5A59315981D}" srcOrd="0" destOrd="0" presId="urn:microsoft.com/office/officeart/2005/8/layout/vProcess5"/>
    <dgm:cxn modelId="{86DE3F24-3C88-4170-A4AE-AA39ED7A5FEE}" srcId="{89EA76C2-E6D2-4C49-AA72-8CEB1FA2524F}" destId="{98F99405-EB17-44AE-A1C0-C3D7E9B29AEB}" srcOrd="1" destOrd="0" parTransId="{B6309BCD-E38E-4B2C-A196-8DF542CB258E}" sibTransId="{DB6F059B-ABD9-466B-B7E8-F06B2272BC6D}"/>
    <dgm:cxn modelId="{4B44BC37-788B-4D74-B95B-807E11A8908C}" type="presOf" srcId="{F7FC12AC-5CFB-46D4-B6C1-C0FA83F67ECA}" destId="{0751E785-4F10-40FF-8B5F-AF95E05DC0CD}" srcOrd="0" destOrd="0" presId="urn:microsoft.com/office/officeart/2005/8/layout/vProcess5"/>
    <dgm:cxn modelId="{62811438-40AD-4A67-AA25-0FD38CD039D6}" type="presOf" srcId="{8E7BD795-EB35-4C52-9777-9C8EFC00B74B}" destId="{7D20551F-5B7E-46A6-B432-81D12AEF0041}" srcOrd="1" destOrd="0" presId="urn:microsoft.com/office/officeart/2005/8/layout/vProcess5"/>
    <dgm:cxn modelId="{0EA13242-7792-4D21-92E7-1CE672CD0006}" type="presOf" srcId="{F7FC12AC-5CFB-46D4-B6C1-C0FA83F67ECA}" destId="{9A45D926-6C74-48BF-953D-2562A5949191}" srcOrd="1" destOrd="0" presId="urn:microsoft.com/office/officeart/2005/8/layout/vProcess5"/>
    <dgm:cxn modelId="{6BE67E4A-188C-4D55-8108-B79547414BAF}" type="presOf" srcId="{710A5D72-478A-4599-BCA6-F8C9394240E3}" destId="{B23CF636-0E9A-4CF8-8952-BD5E0D0C24EF}" srcOrd="1" destOrd="0" presId="urn:microsoft.com/office/officeart/2005/8/layout/vProcess5"/>
    <dgm:cxn modelId="{9AED1274-14D5-4670-B91F-297B69B75446}" srcId="{89EA76C2-E6D2-4C49-AA72-8CEB1FA2524F}" destId="{8E7BD795-EB35-4C52-9777-9C8EFC00B74B}" srcOrd="3" destOrd="0" parTransId="{8264369A-E530-4702-A12E-04966361608C}" sibTransId="{195101CD-3668-4833-BAB9-A7AE2E0A293A}"/>
    <dgm:cxn modelId="{62701554-8279-4524-BD70-97353AB186C5}" type="presOf" srcId="{8E7BD795-EB35-4C52-9777-9C8EFC00B74B}" destId="{9CF826B6-62F0-4081-B26B-3761E7E0662C}" srcOrd="0" destOrd="0" presId="urn:microsoft.com/office/officeart/2005/8/layout/vProcess5"/>
    <dgm:cxn modelId="{D868A655-5657-4A38-834C-8C4463CF5876}" srcId="{89EA76C2-E6D2-4C49-AA72-8CEB1FA2524F}" destId="{710A5D72-478A-4599-BCA6-F8C9394240E3}" srcOrd="2" destOrd="0" parTransId="{53DE447D-E534-4C97-BC7B-DBFADFB2DADF}" sibTransId="{C39630B1-CD29-42C2-90A8-3C89CFF8B679}"/>
    <dgm:cxn modelId="{3C24D79A-C701-43DF-A513-C9E783D0E082}" type="presOf" srcId="{710A5D72-478A-4599-BCA6-F8C9394240E3}" destId="{74C1D620-44D3-4285-B98B-D04EE445BC2F}" srcOrd="0" destOrd="0" presId="urn:microsoft.com/office/officeart/2005/8/layout/vProcess5"/>
    <dgm:cxn modelId="{1B8DD0A0-3E4D-441B-A3B9-B772376FD09E}" type="presOf" srcId="{C39630B1-CD29-42C2-90A8-3C89CFF8B679}" destId="{1BF368D6-7266-479B-BFE8-71C65985709C}" srcOrd="0" destOrd="0" presId="urn:microsoft.com/office/officeart/2005/8/layout/vProcess5"/>
    <dgm:cxn modelId="{81D0C5BB-87E6-4576-80BE-E72EE855C924}" type="presOf" srcId="{89EA76C2-E6D2-4C49-AA72-8CEB1FA2524F}" destId="{12F38774-CEFA-42B9-8B54-76BBEF7F8A61}" srcOrd="0" destOrd="0" presId="urn:microsoft.com/office/officeart/2005/8/layout/vProcess5"/>
    <dgm:cxn modelId="{4EAD53BC-3166-4797-B2A6-A1B0C967BA14}" type="presOf" srcId="{6AA09F38-7DEA-4751-847D-5727CDDEA410}" destId="{D0D6A129-378B-435B-BBD7-7869EEA4F61E}" srcOrd="0" destOrd="0" presId="urn:microsoft.com/office/officeart/2005/8/layout/vProcess5"/>
    <dgm:cxn modelId="{FDF921CA-EEAA-4A0F-85FD-FAB6C989D70F}" type="presOf" srcId="{DB6F059B-ABD9-466B-B7E8-F06B2272BC6D}" destId="{E9CC5FED-EC52-4556-A36F-F8BA10E06527}" srcOrd="0" destOrd="0" presId="urn:microsoft.com/office/officeart/2005/8/layout/vProcess5"/>
    <dgm:cxn modelId="{A00B47D3-3B24-44EB-BDA6-2C83272A277A}" type="presOf" srcId="{98F99405-EB17-44AE-A1C0-C3D7E9B29AEB}" destId="{C1C8EC24-189F-499B-81CF-85A7F4B1CA1B}" srcOrd="1" destOrd="0" presId="urn:microsoft.com/office/officeart/2005/8/layout/vProcess5"/>
    <dgm:cxn modelId="{748479D9-C9A3-4B72-911D-0BC6AC68E4B6}" srcId="{89EA76C2-E6D2-4C49-AA72-8CEB1FA2524F}" destId="{F7FC12AC-5CFB-46D4-B6C1-C0FA83F67ECA}" srcOrd="0" destOrd="0" parTransId="{F63D9666-3BA5-47A7-92E1-F5EDF23EBBC5}" sibTransId="{6AA09F38-7DEA-4751-847D-5727CDDEA410}"/>
    <dgm:cxn modelId="{C344AE5B-199D-4302-AC3D-7B5F80A19DB2}" type="presParOf" srcId="{12F38774-CEFA-42B9-8B54-76BBEF7F8A61}" destId="{37D8D200-C7CD-4927-9C72-49430188E75C}" srcOrd="0" destOrd="0" presId="urn:microsoft.com/office/officeart/2005/8/layout/vProcess5"/>
    <dgm:cxn modelId="{370EF372-622E-4667-8096-74B49B4750A5}" type="presParOf" srcId="{12F38774-CEFA-42B9-8B54-76BBEF7F8A61}" destId="{0751E785-4F10-40FF-8B5F-AF95E05DC0CD}" srcOrd="1" destOrd="0" presId="urn:microsoft.com/office/officeart/2005/8/layout/vProcess5"/>
    <dgm:cxn modelId="{6740D54A-2F28-41D5-B45B-40F1B485202B}" type="presParOf" srcId="{12F38774-CEFA-42B9-8B54-76BBEF7F8A61}" destId="{1A45CC28-E0B6-4B8F-B0D7-F5A59315981D}" srcOrd="2" destOrd="0" presId="urn:microsoft.com/office/officeart/2005/8/layout/vProcess5"/>
    <dgm:cxn modelId="{A1FABAA1-6BFE-4351-B7EB-E8411A4AE224}" type="presParOf" srcId="{12F38774-CEFA-42B9-8B54-76BBEF7F8A61}" destId="{74C1D620-44D3-4285-B98B-D04EE445BC2F}" srcOrd="3" destOrd="0" presId="urn:microsoft.com/office/officeart/2005/8/layout/vProcess5"/>
    <dgm:cxn modelId="{30829C2B-BFE2-46CF-98B8-F0CDC95765D2}" type="presParOf" srcId="{12F38774-CEFA-42B9-8B54-76BBEF7F8A61}" destId="{9CF826B6-62F0-4081-B26B-3761E7E0662C}" srcOrd="4" destOrd="0" presId="urn:microsoft.com/office/officeart/2005/8/layout/vProcess5"/>
    <dgm:cxn modelId="{DC99AF70-A8E5-408C-9959-2E0C049CFF4E}" type="presParOf" srcId="{12F38774-CEFA-42B9-8B54-76BBEF7F8A61}" destId="{D0D6A129-378B-435B-BBD7-7869EEA4F61E}" srcOrd="5" destOrd="0" presId="urn:microsoft.com/office/officeart/2005/8/layout/vProcess5"/>
    <dgm:cxn modelId="{4FD27EE3-3412-45BE-B062-A4CAEABE0342}" type="presParOf" srcId="{12F38774-CEFA-42B9-8B54-76BBEF7F8A61}" destId="{E9CC5FED-EC52-4556-A36F-F8BA10E06527}" srcOrd="6" destOrd="0" presId="urn:microsoft.com/office/officeart/2005/8/layout/vProcess5"/>
    <dgm:cxn modelId="{0937266F-CDF9-439A-A45D-8EBF1B26C25D}" type="presParOf" srcId="{12F38774-CEFA-42B9-8B54-76BBEF7F8A61}" destId="{1BF368D6-7266-479B-BFE8-71C65985709C}" srcOrd="7" destOrd="0" presId="urn:microsoft.com/office/officeart/2005/8/layout/vProcess5"/>
    <dgm:cxn modelId="{1DD6DEDC-E2E3-45CD-B035-596CFEA1DE5C}" type="presParOf" srcId="{12F38774-CEFA-42B9-8B54-76BBEF7F8A61}" destId="{9A45D926-6C74-48BF-953D-2562A5949191}" srcOrd="8" destOrd="0" presId="urn:microsoft.com/office/officeart/2005/8/layout/vProcess5"/>
    <dgm:cxn modelId="{E20860BB-EE5E-49A5-B5B8-A24A45C7AA69}" type="presParOf" srcId="{12F38774-CEFA-42B9-8B54-76BBEF7F8A61}" destId="{C1C8EC24-189F-499B-81CF-85A7F4B1CA1B}" srcOrd="9" destOrd="0" presId="urn:microsoft.com/office/officeart/2005/8/layout/vProcess5"/>
    <dgm:cxn modelId="{C799E995-456B-4360-8F38-ADE6B0FA2AB5}" type="presParOf" srcId="{12F38774-CEFA-42B9-8B54-76BBEF7F8A61}" destId="{B23CF636-0E9A-4CF8-8952-BD5E0D0C24EF}" srcOrd="10" destOrd="0" presId="urn:microsoft.com/office/officeart/2005/8/layout/vProcess5"/>
    <dgm:cxn modelId="{C3639B47-8B37-4265-BFAA-2ABDD611BC48}" type="presParOf" srcId="{12F38774-CEFA-42B9-8B54-76BBEF7F8A61}" destId="{7D20551F-5B7E-46A6-B432-81D12AEF004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DCCF9B9-4C49-4D90-A24B-A477139694C3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71D8CB4-7BCD-490A-BED5-FDB226A698C4}">
      <dgm:prSet/>
      <dgm:spPr/>
      <dgm:t>
        <a:bodyPr/>
        <a:lstStyle/>
        <a:p>
          <a:r>
            <a:rPr lang="en-US"/>
            <a:t>Magnitude: Thousands of uniquely identifiable operational lines are flagged across jurisdictions annually.</a:t>
          </a:r>
        </a:p>
      </dgm:t>
    </dgm:pt>
    <dgm:pt modelId="{07ECD19B-E2CC-442C-B8D0-00ADB28304F2}" type="parTrans" cxnId="{C0C1A6F2-7A1B-4468-8C62-0E51181ACCAC}">
      <dgm:prSet/>
      <dgm:spPr/>
      <dgm:t>
        <a:bodyPr/>
        <a:lstStyle/>
        <a:p>
          <a:endParaRPr lang="en-US"/>
        </a:p>
      </dgm:t>
    </dgm:pt>
    <dgm:pt modelId="{91570C79-8CA7-4B84-A42B-42582E757984}" type="sibTrans" cxnId="{C0C1A6F2-7A1B-4468-8C62-0E51181ACCAC}">
      <dgm:prSet/>
      <dgm:spPr/>
      <dgm:t>
        <a:bodyPr/>
        <a:lstStyle/>
        <a:p>
          <a:endParaRPr lang="en-US"/>
        </a:p>
      </dgm:t>
    </dgm:pt>
    <dgm:pt modelId="{9544826C-DABE-4D17-92A4-E2BA727373BF}">
      <dgm:prSet/>
      <dgm:spPr/>
      <dgm:t>
        <a:bodyPr/>
        <a:lstStyle/>
        <a:p>
          <a:r>
            <a:rPr lang="en-US"/>
            <a:t>Geographic Reach: Affects every single police force area across England and Wales without exception.</a:t>
          </a:r>
        </a:p>
      </dgm:t>
    </dgm:pt>
    <dgm:pt modelId="{66489FE4-8ED1-4DD9-8454-AFEB8B8AAA0D}" type="parTrans" cxnId="{EDCF9262-7C72-4253-A486-7E92499B803E}">
      <dgm:prSet/>
      <dgm:spPr/>
      <dgm:t>
        <a:bodyPr/>
        <a:lstStyle/>
        <a:p>
          <a:endParaRPr lang="en-US"/>
        </a:p>
      </dgm:t>
    </dgm:pt>
    <dgm:pt modelId="{7757C309-75FD-4471-B44B-CDBF970C6724}" type="sibTrans" cxnId="{EDCF9262-7C72-4253-A486-7E92499B803E}">
      <dgm:prSet/>
      <dgm:spPr/>
      <dgm:t>
        <a:bodyPr/>
        <a:lstStyle/>
        <a:p>
          <a:endParaRPr lang="en-US"/>
        </a:p>
      </dgm:t>
    </dgm:pt>
    <dgm:pt modelId="{35D7B061-6842-429E-BBE5-DEA4A4826D04}">
      <dgm:prSet/>
      <dgm:spPr/>
      <dgm:t>
        <a:bodyPr/>
        <a:lstStyle/>
        <a:p>
          <a:r>
            <a:rPr lang="en-US"/>
            <a:t>Financial Yields: Single lucrative lines can generate thousands of pounds in cash revenue daily.</a:t>
          </a:r>
        </a:p>
      </dgm:t>
    </dgm:pt>
    <dgm:pt modelId="{C4B1D10F-18E1-44EB-90DA-4DBAED1D73D6}" type="parTrans" cxnId="{859D7A79-D5A7-4F0A-B6AF-771F8F13E340}">
      <dgm:prSet/>
      <dgm:spPr/>
      <dgm:t>
        <a:bodyPr/>
        <a:lstStyle/>
        <a:p>
          <a:endParaRPr lang="en-US"/>
        </a:p>
      </dgm:t>
    </dgm:pt>
    <dgm:pt modelId="{1FDAC0ED-AD22-4C60-9548-CD7BBA75EE7A}" type="sibTrans" cxnId="{859D7A79-D5A7-4F0A-B6AF-771F8F13E340}">
      <dgm:prSet/>
      <dgm:spPr/>
      <dgm:t>
        <a:bodyPr/>
        <a:lstStyle/>
        <a:p>
          <a:endParaRPr lang="en-US"/>
        </a:p>
      </dgm:t>
    </dgm:pt>
    <dgm:pt modelId="{156124C2-0DA9-42C8-88AF-AE97DB3705EA}">
      <dgm:prSet/>
      <dgm:spPr/>
      <dgm:t>
        <a:bodyPr/>
        <a:lstStyle/>
        <a:p>
          <a:r>
            <a:rPr lang="en-US"/>
            <a:t>Systemic Costs: Severe strains placed on local child safeguarding services, regional NHS trusts, and local policing.</a:t>
          </a:r>
        </a:p>
      </dgm:t>
    </dgm:pt>
    <dgm:pt modelId="{A62A40D6-9148-4A1B-8F89-44B6B3D48849}" type="parTrans" cxnId="{BA408722-D2C7-4741-B806-DDA2A1CF1017}">
      <dgm:prSet/>
      <dgm:spPr/>
      <dgm:t>
        <a:bodyPr/>
        <a:lstStyle/>
        <a:p>
          <a:endParaRPr lang="en-US"/>
        </a:p>
      </dgm:t>
    </dgm:pt>
    <dgm:pt modelId="{498ED50B-ACC1-4ED4-9CAA-533A76A44199}" type="sibTrans" cxnId="{BA408722-D2C7-4741-B806-DDA2A1CF1017}">
      <dgm:prSet/>
      <dgm:spPr/>
      <dgm:t>
        <a:bodyPr/>
        <a:lstStyle/>
        <a:p>
          <a:endParaRPr lang="en-US"/>
        </a:p>
      </dgm:t>
    </dgm:pt>
    <dgm:pt modelId="{06FBE3DB-5DA3-462F-82FF-4262A54B7940}" type="pres">
      <dgm:prSet presAssocID="{3DCCF9B9-4C49-4D90-A24B-A477139694C3}" presName="outerComposite" presStyleCnt="0">
        <dgm:presLayoutVars>
          <dgm:chMax val="5"/>
          <dgm:dir/>
          <dgm:resizeHandles val="exact"/>
        </dgm:presLayoutVars>
      </dgm:prSet>
      <dgm:spPr/>
    </dgm:pt>
    <dgm:pt modelId="{2B7F4AD6-DB03-4F71-8D6E-4279DC4E6E14}" type="pres">
      <dgm:prSet presAssocID="{3DCCF9B9-4C49-4D90-A24B-A477139694C3}" presName="dummyMaxCanvas" presStyleCnt="0">
        <dgm:presLayoutVars/>
      </dgm:prSet>
      <dgm:spPr/>
    </dgm:pt>
    <dgm:pt modelId="{F7ED61CB-A312-4B64-BD6B-BC56B7D32204}" type="pres">
      <dgm:prSet presAssocID="{3DCCF9B9-4C49-4D90-A24B-A477139694C3}" presName="FourNodes_1" presStyleLbl="node1" presStyleIdx="0" presStyleCnt="4">
        <dgm:presLayoutVars>
          <dgm:bulletEnabled val="1"/>
        </dgm:presLayoutVars>
      </dgm:prSet>
      <dgm:spPr/>
    </dgm:pt>
    <dgm:pt modelId="{0308A5A9-CD0C-40AD-8FA3-F3FD7201377B}" type="pres">
      <dgm:prSet presAssocID="{3DCCF9B9-4C49-4D90-A24B-A477139694C3}" presName="FourNodes_2" presStyleLbl="node1" presStyleIdx="1" presStyleCnt="4">
        <dgm:presLayoutVars>
          <dgm:bulletEnabled val="1"/>
        </dgm:presLayoutVars>
      </dgm:prSet>
      <dgm:spPr/>
    </dgm:pt>
    <dgm:pt modelId="{E1639CA4-B759-4AEA-900B-9D80E3D1E9BA}" type="pres">
      <dgm:prSet presAssocID="{3DCCF9B9-4C49-4D90-A24B-A477139694C3}" presName="FourNodes_3" presStyleLbl="node1" presStyleIdx="2" presStyleCnt="4">
        <dgm:presLayoutVars>
          <dgm:bulletEnabled val="1"/>
        </dgm:presLayoutVars>
      </dgm:prSet>
      <dgm:spPr/>
    </dgm:pt>
    <dgm:pt modelId="{2589FB4D-A06B-409D-A2A0-D7E9FC72D8DA}" type="pres">
      <dgm:prSet presAssocID="{3DCCF9B9-4C49-4D90-A24B-A477139694C3}" presName="FourNodes_4" presStyleLbl="node1" presStyleIdx="3" presStyleCnt="4">
        <dgm:presLayoutVars>
          <dgm:bulletEnabled val="1"/>
        </dgm:presLayoutVars>
      </dgm:prSet>
      <dgm:spPr/>
    </dgm:pt>
    <dgm:pt modelId="{46260567-A36E-4B76-B668-CD9E99B73858}" type="pres">
      <dgm:prSet presAssocID="{3DCCF9B9-4C49-4D90-A24B-A477139694C3}" presName="FourConn_1-2" presStyleLbl="fgAccFollowNode1" presStyleIdx="0" presStyleCnt="3">
        <dgm:presLayoutVars>
          <dgm:bulletEnabled val="1"/>
        </dgm:presLayoutVars>
      </dgm:prSet>
      <dgm:spPr/>
    </dgm:pt>
    <dgm:pt modelId="{0BEDAFE6-976A-4D72-83AF-6ACC46C1EBD1}" type="pres">
      <dgm:prSet presAssocID="{3DCCF9B9-4C49-4D90-A24B-A477139694C3}" presName="FourConn_2-3" presStyleLbl="fgAccFollowNode1" presStyleIdx="1" presStyleCnt="3">
        <dgm:presLayoutVars>
          <dgm:bulletEnabled val="1"/>
        </dgm:presLayoutVars>
      </dgm:prSet>
      <dgm:spPr/>
    </dgm:pt>
    <dgm:pt modelId="{9B09F0B9-A566-4755-9E7B-7D9AA40A29AC}" type="pres">
      <dgm:prSet presAssocID="{3DCCF9B9-4C49-4D90-A24B-A477139694C3}" presName="FourConn_3-4" presStyleLbl="fgAccFollowNode1" presStyleIdx="2" presStyleCnt="3">
        <dgm:presLayoutVars>
          <dgm:bulletEnabled val="1"/>
        </dgm:presLayoutVars>
      </dgm:prSet>
      <dgm:spPr/>
    </dgm:pt>
    <dgm:pt modelId="{1DF5523C-7E09-4D8B-ACAE-73322321BCBD}" type="pres">
      <dgm:prSet presAssocID="{3DCCF9B9-4C49-4D90-A24B-A477139694C3}" presName="FourNodes_1_text" presStyleLbl="node1" presStyleIdx="3" presStyleCnt="4">
        <dgm:presLayoutVars>
          <dgm:bulletEnabled val="1"/>
        </dgm:presLayoutVars>
      </dgm:prSet>
      <dgm:spPr/>
    </dgm:pt>
    <dgm:pt modelId="{FA92CC14-FEC2-46C0-8055-A9B19982722E}" type="pres">
      <dgm:prSet presAssocID="{3DCCF9B9-4C49-4D90-A24B-A477139694C3}" presName="FourNodes_2_text" presStyleLbl="node1" presStyleIdx="3" presStyleCnt="4">
        <dgm:presLayoutVars>
          <dgm:bulletEnabled val="1"/>
        </dgm:presLayoutVars>
      </dgm:prSet>
      <dgm:spPr/>
    </dgm:pt>
    <dgm:pt modelId="{812A1343-4F53-431F-9F97-FA4B0D5EC4E9}" type="pres">
      <dgm:prSet presAssocID="{3DCCF9B9-4C49-4D90-A24B-A477139694C3}" presName="FourNodes_3_text" presStyleLbl="node1" presStyleIdx="3" presStyleCnt="4">
        <dgm:presLayoutVars>
          <dgm:bulletEnabled val="1"/>
        </dgm:presLayoutVars>
      </dgm:prSet>
      <dgm:spPr/>
    </dgm:pt>
    <dgm:pt modelId="{1F3D23C9-39C7-4BFD-B684-F7293B960E26}" type="pres">
      <dgm:prSet presAssocID="{3DCCF9B9-4C49-4D90-A24B-A477139694C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02334901-9E91-436E-80A8-E47C684C1D32}" type="presOf" srcId="{3DCCF9B9-4C49-4D90-A24B-A477139694C3}" destId="{06FBE3DB-5DA3-462F-82FF-4262A54B7940}" srcOrd="0" destOrd="0" presId="urn:microsoft.com/office/officeart/2005/8/layout/vProcess5"/>
    <dgm:cxn modelId="{BA408722-D2C7-4741-B806-DDA2A1CF1017}" srcId="{3DCCF9B9-4C49-4D90-A24B-A477139694C3}" destId="{156124C2-0DA9-42C8-88AF-AE97DB3705EA}" srcOrd="3" destOrd="0" parTransId="{A62A40D6-9148-4A1B-8F89-44B6B3D48849}" sibTransId="{498ED50B-ACC1-4ED4-9CAA-533A76A44199}"/>
    <dgm:cxn modelId="{5F52A33F-532B-408A-A620-A0E5DF5572B1}" type="presOf" srcId="{156124C2-0DA9-42C8-88AF-AE97DB3705EA}" destId="{2589FB4D-A06B-409D-A2A0-D7E9FC72D8DA}" srcOrd="0" destOrd="0" presId="urn:microsoft.com/office/officeart/2005/8/layout/vProcess5"/>
    <dgm:cxn modelId="{EDCF9262-7C72-4253-A486-7E92499B803E}" srcId="{3DCCF9B9-4C49-4D90-A24B-A477139694C3}" destId="{9544826C-DABE-4D17-92A4-E2BA727373BF}" srcOrd="1" destOrd="0" parTransId="{66489FE4-8ED1-4DD9-8454-AFEB8B8AAA0D}" sibTransId="{7757C309-75FD-4471-B44B-CDBF970C6724}"/>
    <dgm:cxn modelId="{A724404F-998C-4AC8-859A-DD0DB25D54E4}" type="presOf" srcId="{91570C79-8CA7-4B84-A42B-42582E757984}" destId="{46260567-A36E-4B76-B668-CD9E99B73858}" srcOrd="0" destOrd="0" presId="urn:microsoft.com/office/officeart/2005/8/layout/vProcess5"/>
    <dgm:cxn modelId="{A7B45658-51A8-4BF2-94FD-43B557F29F05}" type="presOf" srcId="{35D7B061-6842-429E-BBE5-DEA4A4826D04}" destId="{812A1343-4F53-431F-9F97-FA4B0D5EC4E9}" srcOrd="1" destOrd="0" presId="urn:microsoft.com/office/officeart/2005/8/layout/vProcess5"/>
    <dgm:cxn modelId="{859D7A79-D5A7-4F0A-B6AF-771F8F13E340}" srcId="{3DCCF9B9-4C49-4D90-A24B-A477139694C3}" destId="{35D7B061-6842-429E-BBE5-DEA4A4826D04}" srcOrd="2" destOrd="0" parTransId="{C4B1D10F-18E1-44EB-90DA-4DBAED1D73D6}" sibTransId="{1FDAC0ED-AD22-4C60-9548-CD7BBA75EE7A}"/>
    <dgm:cxn modelId="{70053C7A-E261-4BCC-B01F-B9742F770398}" type="presOf" srcId="{9544826C-DABE-4D17-92A4-E2BA727373BF}" destId="{FA92CC14-FEC2-46C0-8055-A9B19982722E}" srcOrd="1" destOrd="0" presId="urn:microsoft.com/office/officeart/2005/8/layout/vProcess5"/>
    <dgm:cxn modelId="{EB4E9B96-1F62-4496-AC08-A77FDC5CC399}" type="presOf" srcId="{7757C309-75FD-4471-B44B-CDBF970C6724}" destId="{0BEDAFE6-976A-4D72-83AF-6ACC46C1EBD1}" srcOrd="0" destOrd="0" presId="urn:microsoft.com/office/officeart/2005/8/layout/vProcess5"/>
    <dgm:cxn modelId="{61DEB9A7-393E-43EC-B4F7-CB76D79A8A37}" type="presOf" srcId="{9544826C-DABE-4D17-92A4-E2BA727373BF}" destId="{0308A5A9-CD0C-40AD-8FA3-F3FD7201377B}" srcOrd="0" destOrd="0" presId="urn:microsoft.com/office/officeart/2005/8/layout/vProcess5"/>
    <dgm:cxn modelId="{2CCBA9BE-7788-4461-B757-6043B0744F04}" type="presOf" srcId="{771D8CB4-7BCD-490A-BED5-FDB226A698C4}" destId="{1DF5523C-7E09-4D8B-ACAE-73322321BCBD}" srcOrd="1" destOrd="0" presId="urn:microsoft.com/office/officeart/2005/8/layout/vProcess5"/>
    <dgm:cxn modelId="{B7B0FEC4-6F48-486A-B4BB-D95E553523A7}" type="presOf" srcId="{771D8CB4-7BCD-490A-BED5-FDB226A698C4}" destId="{F7ED61CB-A312-4B64-BD6B-BC56B7D32204}" srcOrd="0" destOrd="0" presId="urn:microsoft.com/office/officeart/2005/8/layout/vProcess5"/>
    <dgm:cxn modelId="{146705DD-1267-4363-9E41-407746D345F9}" type="presOf" srcId="{35D7B061-6842-429E-BBE5-DEA4A4826D04}" destId="{E1639CA4-B759-4AEA-900B-9D80E3D1E9BA}" srcOrd="0" destOrd="0" presId="urn:microsoft.com/office/officeart/2005/8/layout/vProcess5"/>
    <dgm:cxn modelId="{3A635EE7-0EDE-4B13-AE65-52758C436E34}" type="presOf" srcId="{1FDAC0ED-AD22-4C60-9548-CD7BBA75EE7A}" destId="{9B09F0B9-A566-4755-9E7B-7D9AA40A29AC}" srcOrd="0" destOrd="0" presId="urn:microsoft.com/office/officeart/2005/8/layout/vProcess5"/>
    <dgm:cxn modelId="{8E8727F1-4787-4B7F-B61C-90B4C7400337}" type="presOf" srcId="{156124C2-0DA9-42C8-88AF-AE97DB3705EA}" destId="{1F3D23C9-39C7-4BFD-B684-F7293B960E26}" srcOrd="1" destOrd="0" presId="urn:microsoft.com/office/officeart/2005/8/layout/vProcess5"/>
    <dgm:cxn modelId="{C0C1A6F2-7A1B-4468-8C62-0E51181ACCAC}" srcId="{3DCCF9B9-4C49-4D90-A24B-A477139694C3}" destId="{771D8CB4-7BCD-490A-BED5-FDB226A698C4}" srcOrd="0" destOrd="0" parTransId="{07ECD19B-E2CC-442C-B8D0-00ADB28304F2}" sibTransId="{91570C79-8CA7-4B84-A42B-42582E757984}"/>
    <dgm:cxn modelId="{B62793E7-44DF-4D89-A904-537490A30DFC}" type="presParOf" srcId="{06FBE3DB-5DA3-462F-82FF-4262A54B7940}" destId="{2B7F4AD6-DB03-4F71-8D6E-4279DC4E6E14}" srcOrd="0" destOrd="0" presId="urn:microsoft.com/office/officeart/2005/8/layout/vProcess5"/>
    <dgm:cxn modelId="{8A1B0268-8D61-44A0-97AC-FF12D78BA700}" type="presParOf" srcId="{06FBE3DB-5DA3-462F-82FF-4262A54B7940}" destId="{F7ED61CB-A312-4B64-BD6B-BC56B7D32204}" srcOrd="1" destOrd="0" presId="urn:microsoft.com/office/officeart/2005/8/layout/vProcess5"/>
    <dgm:cxn modelId="{3D21C91B-3646-428A-BD6C-F9F218A93DEE}" type="presParOf" srcId="{06FBE3DB-5DA3-462F-82FF-4262A54B7940}" destId="{0308A5A9-CD0C-40AD-8FA3-F3FD7201377B}" srcOrd="2" destOrd="0" presId="urn:microsoft.com/office/officeart/2005/8/layout/vProcess5"/>
    <dgm:cxn modelId="{8E6851E1-EB1A-4F0A-A052-CA9201670F5D}" type="presParOf" srcId="{06FBE3DB-5DA3-462F-82FF-4262A54B7940}" destId="{E1639CA4-B759-4AEA-900B-9D80E3D1E9BA}" srcOrd="3" destOrd="0" presId="urn:microsoft.com/office/officeart/2005/8/layout/vProcess5"/>
    <dgm:cxn modelId="{C11FE536-1306-4B19-9CB4-5A81375C8B97}" type="presParOf" srcId="{06FBE3DB-5DA3-462F-82FF-4262A54B7940}" destId="{2589FB4D-A06B-409D-A2A0-D7E9FC72D8DA}" srcOrd="4" destOrd="0" presId="urn:microsoft.com/office/officeart/2005/8/layout/vProcess5"/>
    <dgm:cxn modelId="{A6441D7A-3D89-4CFE-9350-35586564297A}" type="presParOf" srcId="{06FBE3DB-5DA3-462F-82FF-4262A54B7940}" destId="{46260567-A36E-4B76-B668-CD9E99B73858}" srcOrd="5" destOrd="0" presId="urn:microsoft.com/office/officeart/2005/8/layout/vProcess5"/>
    <dgm:cxn modelId="{D74C99FB-DA50-45B3-A693-AED9B1A4E282}" type="presParOf" srcId="{06FBE3DB-5DA3-462F-82FF-4262A54B7940}" destId="{0BEDAFE6-976A-4D72-83AF-6ACC46C1EBD1}" srcOrd="6" destOrd="0" presId="urn:microsoft.com/office/officeart/2005/8/layout/vProcess5"/>
    <dgm:cxn modelId="{C133A136-41B5-45FD-A287-288DDE0682A5}" type="presParOf" srcId="{06FBE3DB-5DA3-462F-82FF-4262A54B7940}" destId="{9B09F0B9-A566-4755-9E7B-7D9AA40A29AC}" srcOrd="7" destOrd="0" presId="urn:microsoft.com/office/officeart/2005/8/layout/vProcess5"/>
    <dgm:cxn modelId="{1A74784B-B608-4313-9E53-72E1A11A0907}" type="presParOf" srcId="{06FBE3DB-5DA3-462F-82FF-4262A54B7940}" destId="{1DF5523C-7E09-4D8B-ACAE-73322321BCBD}" srcOrd="8" destOrd="0" presId="urn:microsoft.com/office/officeart/2005/8/layout/vProcess5"/>
    <dgm:cxn modelId="{66C2682D-E1F4-419E-9065-2039D8482671}" type="presParOf" srcId="{06FBE3DB-5DA3-462F-82FF-4262A54B7940}" destId="{FA92CC14-FEC2-46C0-8055-A9B19982722E}" srcOrd="9" destOrd="0" presId="urn:microsoft.com/office/officeart/2005/8/layout/vProcess5"/>
    <dgm:cxn modelId="{1CB42D40-45BD-4DBF-A901-CECB082D7B66}" type="presParOf" srcId="{06FBE3DB-5DA3-462F-82FF-4262A54B7940}" destId="{812A1343-4F53-431F-9F97-FA4B0D5EC4E9}" srcOrd="10" destOrd="0" presId="urn:microsoft.com/office/officeart/2005/8/layout/vProcess5"/>
    <dgm:cxn modelId="{6F8AA385-8419-45B5-AB96-FF3D73A63070}" type="presParOf" srcId="{06FBE3DB-5DA3-462F-82FF-4262A54B7940}" destId="{1F3D23C9-39C7-4BFD-B684-F7293B960E2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9928815-E70E-4AEC-A926-7051285552A6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22954D2-BD4D-4884-947E-58B7BEF38CCD}">
      <dgm:prSet/>
      <dgm:spPr/>
      <dgm:t>
        <a:bodyPr/>
        <a:lstStyle/>
        <a:p>
          <a:r>
            <a:rPr lang="en-US"/>
            <a:t>Why use theory? Criminological theory moves us past surface-level descriptions to uncover root structural causes.</a:t>
          </a:r>
        </a:p>
      </dgm:t>
    </dgm:pt>
    <dgm:pt modelId="{2E076BEA-25DF-4CC7-BC48-BBF0762EB08C}" type="parTrans" cxnId="{75AC6C07-3E37-4D93-914A-386C05C41D3B}">
      <dgm:prSet/>
      <dgm:spPr/>
      <dgm:t>
        <a:bodyPr/>
        <a:lstStyle/>
        <a:p>
          <a:endParaRPr lang="en-US"/>
        </a:p>
      </dgm:t>
    </dgm:pt>
    <dgm:pt modelId="{9C85F82F-A1E0-4BDD-9066-1D110FD67226}" type="sibTrans" cxnId="{75AC6C07-3E37-4D93-914A-386C05C41D3B}">
      <dgm:prSet/>
      <dgm:spPr/>
      <dgm:t>
        <a:bodyPr/>
        <a:lstStyle/>
        <a:p>
          <a:endParaRPr lang="en-US"/>
        </a:p>
      </dgm:t>
    </dgm:pt>
    <dgm:pt modelId="{A0F627B9-3BBA-4F9F-9E02-C8D0D321C02D}">
      <dgm:prSet/>
      <dgm:spPr/>
      <dgm:t>
        <a:bodyPr/>
        <a:lstStyle/>
        <a:p>
          <a:r>
            <a:rPr lang="en-US"/>
            <a:t>Conceptual tools assist in explaining why county lines emerged when they did and why they persist.</a:t>
          </a:r>
        </a:p>
      </dgm:t>
    </dgm:pt>
    <dgm:pt modelId="{BFFD71E7-E539-4FDD-ACDB-C308133EFB82}" type="parTrans" cxnId="{0D7FF88A-305A-495C-93C9-D67B33DFACA5}">
      <dgm:prSet/>
      <dgm:spPr/>
      <dgm:t>
        <a:bodyPr/>
        <a:lstStyle/>
        <a:p>
          <a:endParaRPr lang="en-US"/>
        </a:p>
      </dgm:t>
    </dgm:pt>
    <dgm:pt modelId="{E694B58C-1D63-4F78-B8A6-2AE65CECBCB7}" type="sibTrans" cxnId="{0D7FF88A-305A-495C-93C9-D67B33DFACA5}">
      <dgm:prSet/>
      <dgm:spPr/>
      <dgm:t>
        <a:bodyPr/>
        <a:lstStyle/>
        <a:p>
          <a:endParaRPr lang="en-US"/>
        </a:p>
      </dgm:t>
    </dgm:pt>
    <dgm:pt modelId="{8CDDEFAF-377B-436A-96B9-179D37B9E86A}">
      <dgm:prSet/>
      <dgm:spPr/>
      <dgm:t>
        <a:bodyPr/>
        <a:lstStyle/>
        <a:p>
          <a:r>
            <a:rPr lang="en-US"/>
            <a:t>We will analy</a:t>
          </a:r>
          <a:r>
            <a:rPr lang="en-GB"/>
            <a:t>s</a:t>
          </a:r>
          <a:r>
            <a:rPr lang="en-US"/>
            <a:t>e the model through four lenses: Rational Choice, Strain, Social Disorgani</a:t>
          </a:r>
          <a:r>
            <a:rPr lang="en-GB"/>
            <a:t>s</a:t>
          </a:r>
          <a:r>
            <a:rPr lang="en-US"/>
            <a:t>ation, and Labeling.</a:t>
          </a:r>
        </a:p>
      </dgm:t>
    </dgm:pt>
    <dgm:pt modelId="{5C9BEBF8-0F4A-4DD4-AAFA-E332E257D4D9}" type="parTrans" cxnId="{DBA4E475-9588-42A8-8730-2616E32FCD52}">
      <dgm:prSet/>
      <dgm:spPr/>
      <dgm:t>
        <a:bodyPr/>
        <a:lstStyle/>
        <a:p>
          <a:endParaRPr lang="en-US"/>
        </a:p>
      </dgm:t>
    </dgm:pt>
    <dgm:pt modelId="{D440AD2F-15BF-4A55-B9A9-6BD43005D50A}" type="sibTrans" cxnId="{DBA4E475-9588-42A8-8730-2616E32FCD52}">
      <dgm:prSet/>
      <dgm:spPr/>
      <dgm:t>
        <a:bodyPr/>
        <a:lstStyle/>
        <a:p>
          <a:endParaRPr lang="en-US"/>
        </a:p>
      </dgm:t>
    </dgm:pt>
    <dgm:pt modelId="{1542D5EE-FCA8-4DC8-89A2-17A675A8F493}" type="pres">
      <dgm:prSet presAssocID="{99928815-E70E-4AEC-A926-7051285552A6}" presName="vert0" presStyleCnt="0">
        <dgm:presLayoutVars>
          <dgm:dir/>
          <dgm:animOne val="branch"/>
          <dgm:animLvl val="lvl"/>
        </dgm:presLayoutVars>
      </dgm:prSet>
      <dgm:spPr/>
    </dgm:pt>
    <dgm:pt modelId="{6CDC494C-C89F-4E2F-AA93-AF8926E09748}" type="pres">
      <dgm:prSet presAssocID="{122954D2-BD4D-4884-947E-58B7BEF38CCD}" presName="thickLine" presStyleLbl="alignNode1" presStyleIdx="0" presStyleCnt="3"/>
      <dgm:spPr/>
    </dgm:pt>
    <dgm:pt modelId="{9C62E7AA-5FE5-472C-BDEF-498D8C42E5D8}" type="pres">
      <dgm:prSet presAssocID="{122954D2-BD4D-4884-947E-58B7BEF38CCD}" presName="horz1" presStyleCnt="0"/>
      <dgm:spPr/>
    </dgm:pt>
    <dgm:pt modelId="{6E59666C-84BF-4B99-9B5E-1A9D2F3CA13C}" type="pres">
      <dgm:prSet presAssocID="{122954D2-BD4D-4884-947E-58B7BEF38CCD}" presName="tx1" presStyleLbl="revTx" presStyleIdx="0" presStyleCnt="3"/>
      <dgm:spPr/>
    </dgm:pt>
    <dgm:pt modelId="{CAD11FF2-2A09-4095-AB4F-535CA286FE0B}" type="pres">
      <dgm:prSet presAssocID="{122954D2-BD4D-4884-947E-58B7BEF38CCD}" presName="vert1" presStyleCnt="0"/>
      <dgm:spPr/>
    </dgm:pt>
    <dgm:pt modelId="{68C6B771-C6DC-4D97-994A-B9EF2E2DBA98}" type="pres">
      <dgm:prSet presAssocID="{A0F627B9-3BBA-4F9F-9E02-C8D0D321C02D}" presName="thickLine" presStyleLbl="alignNode1" presStyleIdx="1" presStyleCnt="3"/>
      <dgm:spPr/>
    </dgm:pt>
    <dgm:pt modelId="{99D3D1B6-2AF1-423B-8497-54FD2C0A95C1}" type="pres">
      <dgm:prSet presAssocID="{A0F627B9-3BBA-4F9F-9E02-C8D0D321C02D}" presName="horz1" presStyleCnt="0"/>
      <dgm:spPr/>
    </dgm:pt>
    <dgm:pt modelId="{A13A7802-B2F3-44C6-B773-147731AE126B}" type="pres">
      <dgm:prSet presAssocID="{A0F627B9-3BBA-4F9F-9E02-C8D0D321C02D}" presName="tx1" presStyleLbl="revTx" presStyleIdx="1" presStyleCnt="3"/>
      <dgm:spPr/>
    </dgm:pt>
    <dgm:pt modelId="{14965CBB-ACF9-44AE-BDB5-097ABAD8A62B}" type="pres">
      <dgm:prSet presAssocID="{A0F627B9-3BBA-4F9F-9E02-C8D0D321C02D}" presName="vert1" presStyleCnt="0"/>
      <dgm:spPr/>
    </dgm:pt>
    <dgm:pt modelId="{DFC7B6AB-DD46-4A72-88B6-7F9B2F09DD80}" type="pres">
      <dgm:prSet presAssocID="{8CDDEFAF-377B-436A-96B9-179D37B9E86A}" presName="thickLine" presStyleLbl="alignNode1" presStyleIdx="2" presStyleCnt="3"/>
      <dgm:spPr/>
    </dgm:pt>
    <dgm:pt modelId="{0B8D3395-A845-4026-BC4F-62918D59150C}" type="pres">
      <dgm:prSet presAssocID="{8CDDEFAF-377B-436A-96B9-179D37B9E86A}" presName="horz1" presStyleCnt="0"/>
      <dgm:spPr/>
    </dgm:pt>
    <dgm:pt modelId="{AC791DBD-06D5-4F93-B498-3874C0971F31}" type="pres">
      <dgm:prSet presAssocID="{8CDDEFAF-377B-436A-96B9-179D37B9E86A}" presName="tx1" presStyleLbl="revTx" presStyleIdx="2" presStyleCnt="3"/>
      <dgm:spPr/>
    </dgm:pt>
    <dgm:pt modelId="{A5602307-D28D-4975-B1EE-EF5300B8A5C8}" type="pres">
      <dgm:prSet presAssocID="{8CDDEFAF-377B-436A-96B9-179D37B9E86A}" presName="vert1" presStyleCnt="0"/>
      <dgm:spPr/>
    </dgm:pt>
  </dgm:ptLst>
  <dgm:cxnLst>
    <dgm:cxn modelId="{75AC6C07-3E37-4D93-914A-386C05C41D3B}" srcId="{99928815-E70E-4AEC-A926-7051285552A6}" destId="{122954D2-BD4D-4884-947E-58B7BEF38CCD}" srcOrd="0" destOrd="0" parTransId="{2E076BEA-25DF-4CC7-BC48-BBF0762EB08C}" sibTransId="{9C85F82F-A1E0-4BDD-9066-1D110FD67226}"/>
    <dgm:cxn modelId="{B509C210-33A5-4561-A311-2D06F96AFB37}" type="presOf" srcId="{99928815-E70E-4AEC-A926-7051285552A6}" destId="{1542D5EE-FCA8-4DC8-89A2-17A675A8F493}" srcOrd="0" destOrd="0" presId="urn:microsoft.com/office/officeart/2008/layout/LinedList"/>
    <dgm:cxn modelId="{C0ACD870-445F-49B4-9C4A-0C22F7A3F626}" type="presOf" srcId="{122954D2-BD4D-4884-947E-58B7BEF38CCD}" destId="{6E59666C-84BF-4B99-9B5E-1A9D2F3CA13C}" srcOrd="0" destOrd="0" presId="urn:microsoft.com/office/officeart/2008/layout/LinedList"/>
    <dgm:cxn modelId="{DBA4E475-9588-42A8-8730-2616E32FCD52}" srcId="{99928815-E70E-4AEC-A926-7051285552A6}" destId="{8CDDEFAF-377B-436A-96B9-179D37B9E86A}" srcOrd="2" destOrd="0" parTransId="{5C9BEBF8-0F4A-4DD4-AAFA-E332E257D4D9}" sibTransId="{D440AD2F-15BF-4A55-B9A9-6BD43005D50A}"/>
    <dgm:cxn modelId="{0D7FF88A-305A-495C-93C9-D67B33DFACA5}" srcId="{99928815-E70E-4AEC-A926-7051285552A6}" destId="{A0F627B9-3BBA-4F9F-9E02-C8D0D321C02D}" srcOrd="1" destOrd="0" parTransId="{BFFD71E7-E539-4FDD-ACDB-C308133EFB82}" sibTransId="{E694B58C-1D63-4F78-B8A6-2AE65CECBCB7}"/>
    <dgm:cxn modelId="{40A57ABC-62AB-41B6-A141-85898F2DE49C}" type="presOf" srcId="{8CDDEFAF-377B-436A-96B9-179D37B9E86A}" destId="{AC791DBD-06D5-4F93-B498-3874C0971F31}" srcOrd="0" destOrd="0" presId="urn:microsoft.com/office/officeart/2008/layout/LinedList"/>
    <dgm:cxn modelId="{134FCDBD-1AD8-41B3-8D85-76D155189E0D}" type="presOf" srcId="{A0F627B9-3BBA-4F9F-9E02-C8D0D321C02D}" destId="{A13A7802-B2F3-44C6-B773-147731AE126B}" srcOrd="0" destOrd="0" presId="urn:microsoft.com/office/officeart/2008/layout/LinedList"/>
    <dgm:cxn modelId="{AA2AC707-7E78-457F-825B-7334E1EE0A06}" type="presParOf" srcId="{1542D5EE-FCA8-4DC8-89A2-17A675A8F493}" destId="{6CDC494C-C89F-4E2F-AA93-AF8926E09748}" srcOrd="0" destOrd="0" presId="urn:microsoft.com/office/officeart/2008/layout/LinedList"/>
    <dgm:cxn modelId="{35716547-41BF-4247-8A20-7F0D0C12BBC0}" type="presParOf" srcId="{1542D5EE-FCA8-4DC8-89A2-17A675A8F493}" destId="{9C62E7AA-5FE5-472C-BDEF-498D8C42E5D8}" srcOrd="1" destOrd="0" presId="urn:microsoft.com/office/officeart/2008/layout/LinedList"/>
    <dgm:cxn modelId="{431FA791-0BE3-4E4A-9708-30F1490F0FF0}" type="presParOf" srcId="{9C62E7AA-5FE5-472C-BDEF-498D8C42E5D8}" destId="{6E59666C-84BF-4B99-9B5E-1A9D2F3CA13C}" srcOrd="0" destOrd="0" presId="urn:microsoft.com/office/officeart/2008/layout/LinedList"/>
    <dgm:cxn modelId="{1EF9492A-55D6-411D-8254-75F5D8BF8B57}" type="presParOf" srcId="{9C62E7AA-5FE5-472C-BDEF-498D8C42E5D8}" destId="{CAD11FF2-2A09-4095-AB4F-535CA286FE0B}" srcOrd="1" destOrd="0" presId="urn:microsoft.com/office/officeart/2008/layout/LinedList"/>
    <dgm:cxn modelId="{4B4BA723-0554-4399-A1C9-C4CF7224E64E}" type="presParOf" srcId="{1542D5EE-FCA8-4DC8-89A2-17A675A8F493}" destId="{68C6B771-C6DC-4D97-994A-B9EF2E2DBA98}" srcOrd="2" destOrd="0" presId="urn:microsoft.com/office/officeart/2008/layout/LinedList"/>
    <dgm:cxn modelId="{1BBB313F-CA47-4CF5-ABE8-9D9263091095}" type="presParOf" srcId="{1542D5EE-FCA8-4DC8-89A2-17A675A8F493}" destId="{99D3D1B6-2AF1-423B-8497-54FD2C0A95C1}" srcOrd="3" destOrd="0" presId="urn:microsoft.com/office/officeart/2008/layout/LinedList"/>
    <dgm:cxn modelId="{9B3D93CC-B883-4A8D-8BE7-9E3B08B998E9}" type="presParOf" srcId="{99D3D1B6-2AF1-423B-8497-54FD2C0A95C1}" destId="{A13A7802-B2F3-44C6-B773-147731AE126B}" srcOrd="0" destOrd="0" presId="urn:microsoft.com/office/officeart/2008/layout/LinedList"/>
    <dgm:cxn modelId="{3596F4E0-64F5-47AD-9B11-87AC71BEEC5D}" type="presParOf" srcId="{99D3D1B6-2AF1-423B-8497-54FD2C0A95C1}" destId="{14965CBB-ACF9-44AE-BDB5-097ABAD8A62B}" srcOrd="1" destOrd="0" presId="urn:microsoft.com/office/officeart/2008/layout/LinedList"/>
    <dgm:cxn modelId="{B1EBF294-E222-468C-99BB-A6BB2EDE068F}" type="presParOf" srcId="{1542D5EE-FCA8-4DC8-89A2-17A675A8F493}" destId="{DFC7B6AB-DD46-4A72-88B6-7F9B2F09DD80}" srcOrd="4" destOrd="0" presId="urn:microsoft.com/office/officeart/2008/layout/LinedList"/>
    <dgm:cxn modelId="{FB9497C4-0A5C-45FF-8CB7-66A3F0CDB8D2}" type="presParOf" srcId="{1542D5EE-FCA8-4DC8-89A2-17A675A8F493}" destId="{0B8D3395-A845-4026-BC4F-62918D59150C}" srcOrd="5" destOrd="0" presId="urn:microsoft.com/office/officeart/2008/layout/LinedList"/>
    <dgm:cxn modelId="{B9118408-7E87-45B6-8AB3-E1B6FD7B7805}" type="presParOf" srcId="{0B8D3395-A845-4026-BC4F-62918D59150C}" destId="{AC791DBD-06D5-4F93-B498-3874C0971F31}" srcOrd="0" destOrd="0" presId="urn:microsoft.com/office/officeart/2008/layout/LinedList"/>
    <dgm:cxn modelId="{1C66027B-54E6-4694-95DF-E443364DCCB0}" type="presParOf" srcId="{0B8D3395-A845-4026-BC4F-62918D59150C}" destId="{A5602307-D28D-4975-B1EE-EF5300B8A5C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12503C1-7494-4404-9878-7EFBF01A330F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3B9BAB5-EC68-49EA-94C0-B21CD94CC1F5}">
      <dgm:prSet/>
      <dgm:spPr/>
      <dgm:t>
        <a:bodyPr/>
        <a:lstStyle/>
        <a:p>
          <a:r>
            <a:rPr lang="en-GB"/>
            <a:t>Rational choice theory was not created by a single person; instead, it evolved through the work of multiple thinkers across economics, philosophy, and criminology.</a:t>
          </a:r>
          <a:endParaRPr lang="en-US"/>
        </a:p>
      </dgm:t>
    </dgm:pt>
    <dgm:pt modelId="{49A312F5-0128-4088-A7D5-AC726A51D9A4}" type="parTrans" cxnId="{71501BB6-5944-4AA8-ACFA-02FDBA0C2EE4}">
      <dgm:prSet/>
      <dgm:spPr/>
      <dgm:t>
        <a:bodyPr/>
        <a:lstStyle/>
        <a:p>
          <a:endParaRPr lang="en-US"/>
        </a:p>
      </dgm:t>
    </dgm:pt>
    <dgm:pt modelId="{FC21B7BF-4DF0-4836-A3F6-AB879CB1E85F}" type="sibTrans" cxnId="{71501BB6-5944-4AA8-ACFA-02FDBA0C2EE4}">
      <dgm:prSet/>
      <dgm:spPr/>
      <dgm:t>
        <a:bodyPr/>
        <a:lstStyle/>
        <a:p>
          <a:endParaRPr lang="en-US"/>
        </a:p>
      </dgm:t>
    </dgm:pt>
    <dgm:pt modelId="{F0C5D5D1-C098-4972-A51F-106C6B684558}">
      <dgm:prSet/>
      <dgm:spPr/>
      <dgm:t>
        <a:bodyPr/>
        <a:lstStyle/>
        <a:p>
          <a:pPr>
            <a:buNone/>
          </a:pPr>
          <a:r>
            <a:rPr lang="en-GB" b="1" u="none" dirty="0"/>
            <a:t>Classical Criminology:</a:t>
          </a:r>
          <a:r>
            <a:rPr lang="en-GB" dirty="0"/>
            <a:t> The framework builds on 18th-century Enlightenment thinkers like </a:t>
          </a:r>
          <a:r>
            <a:rPr lang="en-GB" b="0" dirty="0"/>
            <a:t>Cesare Beccaria and Jeremy Bentham</a:t>
          </a:r>
          <a:r>
            <a:rPr lang="en-GB" dirty="0"/>
            <a:t>, who argued that punishment must be swift, certain, and severe enough to deter illegal </a:t>
          </a:r>
          <a:r>
            <a:rPr lang="en-GB" dirty="0" err="1"/>
            <a:t>behavior</a:t>
          </a:r>
          <a:r>
            <a:rPr lang="en-GB" dirty="0"/>
            <a:t>.</a:t>
          </a:r>
          <a:endParaRPr lang="en-US" dirty="0"/>
        </a:p>
      </dgm:t>
    </dgm:pt>
    <dgm:pt modelId="{5DE41B68-8853-4DD8-ABCB-32D96634E7EE}" type="parTrans" cxnId="{75D5DB94-C29D-4FA2-AF85-7803433B0240}">
      <dgm:prSet/>
      <dgm:spPr/>
      <dgm:t>
        <a:bodyPr/>
        <a:lstStyle/>
        <a:p>
          <a:endParaRPr lang="en-US"/>
        </a:p>
      </dgm:t>
    </dgm:pt>
    <dgm:pt modelId="{D1FF834D-8D47-4F14-9174-895B46FE35CC}" type="sibTrans" cxnId="{75D5DB94-C29D-4FA2-AF85-7803433B0240}">
      <dgm:prSet/>
      <dgm:spPr/>
      <dgm:t>
        <a:bodyPr/>
        <a:lstStyle/>
        <a:p>
          <a:endParaRPr lang="en-US"/>
        </a:p>
      </dgm:t>
    </dgm:pt>
    <dgm:pt modelId="{19F6D516-A527-4196-8729-7B63BAFE2B6C}">
      <dgm:prSet/>
      <dgm:spPr/>
      <dgm:t>
        <a:bodyPr/>
        <a:lstStyle/>
        <a:p>
          <a:r>
            <a:rPr lang="en-GB" b="0" dirty="0"/>
            <a:t>Derek B. Cornish and Ronald V. Clarke </a:t>
          </a:r>
          <a:r>
            <a:rPr lang="en-GB" dirty="0"/>
            <a:t>developed the prominent modern rational choice theory of crime in 1986, positing that offenders make rational decisions by weighing the costs and benefits of a criminal act.</a:t>
          </a:r>
          <a:endParaRPr lang="en-US" dirty="0"/>
        </a:p>
      </dgm:t>
    </dgm:pt>
    <dgm:pt modelId="{2708B560-BE31-46F0-8439-10971DB9E62B}" type="parTrans" cxnId="{F006CED1-DF07-4461-AAA6-CB8FDDE9E038}">
      <dgm:prSet/>
      <dgm:spPr/>
      <dgm:t>
        <a:bodyPr/>
        <a:lstStyle/>
        <a:p>
          <a:endParaRPr lang="en-US"/>
        </a:p>
      </dgm:t>
    </dgm:pt>
    <dgm:pt modelId="{733055F3-7FAB-4C92-85CB-4BAC8ECE81F9}" type="sibTrans" cxnId="{F006CED1-DF07-4461-AAA6-CB8FDDE9E038}">
      <dgm:prSet/>
      <dgm:spPr/>
      <dgm:t>
        <a:bodyPr/>
        <a:lstStyle/>
        <a:p>
          <a:endParaRPr lang="en-US"/>
        </a:p>
      </dgm:t>
    </dgm:pt>
    <dgm:pt modelId="{DA11028C-A26B-47B5-B019-91DFEE80D654}" type="pres">
      <dgm:prSet presAssocID="{D12503C1-7494-4404-9878-7EFBF01A330F}" presName="outerComposite" presStyleCnt="0">
        <dgm:presLayoutVars>
          <dgm:chMax val="5"/>
          <dgm:dir/>
          <dgm:resizeHandles val="exact"/>
        </dgm:presLayoutVars>
      </dgm:prSet>
      <dgm:spPr/>
    </dgm:pt>
    <dgm:pt modelId="{6A7DD394-30BB-482D-BC49-7854B2E01D7A}" type="pres">
      <dgm:prSet presAssocID="{D12503C1-7494-4404-9878-7EFBF01A330F}" presName="dummyMaxCanvas" presStyleCnt="0">
        <dgm:presLayoutVars/>
      </dgm:prSet>
      <dgm:spPr/>
    </dgm:pt>
    <dgm:pt modelId="{6F18AB37-59A9-4C0F-9537-E58FFB289F5F}" type="pres">
      <dgm:prSet presAssocID="{D12503C1-7494-4404-9878-7EFBF01A330F}" presName="ThreeNodes_1" presStyleLbl="node1" presStyleIdx="0" presStyleCnt="3">
        <dgm:presLayoutVars>
          <dgm:bulletEnabled val="1"/>
        </dgm:presLayoutVars>
      </dgm:prSet>
      <dgm:spPr/>
    </dgm:pt>
    <dgm:pt modelId="{499C9E70-E266-45A5-B7B0-262D35D06F28}" type="pres">
      <dgm:prSet presAssocID="{D12503C1-7494-4404-9878-7EFBF01A330F}" presName="ThreeNodes_2" presStyleLbl="node1" presStyleIdx="1" presStyleCnt="3">
        <dgm:presLayoutVars>
          <dgm:bulletEnabled val="1"/>
        </dgm:presLayoutVars>
      </dgm:prSet>
      <dgm:spPr/>
    </dgm:pt>
    <dgm:pt modelId="{585B5D3B-00D2-4262-B2CC-0271ABB4B8A9}" type="pres">
      <dgm:prSet presAssocID="{D12503C1-7494-4404-9878-7EFBF01A330F}" presName="ThreeNodes_3" presStyleLbl="node1" presStyleIdx="2" presStyleCnt="3">
        <dgm:presLayoutVars>
          <dgm:bulletEnabled val="1"/>
        </dgm:presLayoutVars>
      </dgm:prSet>
      <dgm:spPr/>
    </dgm:pt>
    <dgm:pt modelId="{E4145C05-7DF6-4875-908C-F236EE5287FB}" type="pres">
      <dgm:prSet presAssocID="{D12503C1-7494-4404-9878-7EFBF01A330F}" presName="ThreeConn_1-2" presStyleLbl="fgAccFollowNode1" presStyleIdx="0" presStyleCnt="2">
        <dgm:presLayoutVars>
          <dgm:bulletEnabled val="1"/>
        </dgm:presLayoutVars>
      </dgm:prSet>
      <dgm:spPr/>
    </dgm:pt>
    <dgm:pt modelId="{7E9AB1B0-B561-4102-8883-11977A54AF76}" type="pres">
      <dgm:prSet presAssocID="{D12503C1-7494-4404-9878-7EFBF01A330F}" presName="ThreeConn_2-3" presStyleLbl="fgAccFollowNode1" presStyleIdx="1" presStyleCnt="2">
        <dgm:presLayoutVars>
          <dgm:bulletEnabled val="1"/>
        </dgm:presLayoutVars>
      </dgm:prSet>
      <dgm:spPr/>
    </dgm:pt>
    <dgm:pt modelId="{A778CD78-1E06-4B5B-BA02-7A5622BA6DFC}" type="pres">
      <dgm:prSet presAssocID="{D12503C1-7494-4404-9878-7EFBF01A330F}" presName="ThreeNodes_1_text" presStyleLbl="node1" presStyleIdx="2" presStyleCnt="3">
        <dgm:presLayoutVars>
          <dgm:bulletEnabled val="1"/>
        </dgm:presLayoutVars>
      </dgm:prSet>
      <dgm:spPr/>
    </dgm:pt>
    <dgm:pt modelId="{D5AF377C-B237-4065-9F51-02FBAF98C8C3}" type="pres">
      <dgm:prSet presAssocID="{D12503C1-7494-4404-9878-7EFBF01A330F}" presName="ThreeNodes_2_text" presStyleLbl="node1" presStyleIdx="2" presStyleCnt="3">
        <dgm:presLayoutVars>
          <dgm:bulletEnabled val="1"/>
        </dgm:presLayoutVars>
      </dgm:prSet>
      <dgm:spPr/>
    </dgm:pt>
    <dgm:pt modelId="{17E37E5F-A9BF-44BA-886B-71EE7E3584EC}" type="pres">
      <dgm:prSet presAssocID="{D12503C1-7494-4404-9878-7EFBF01A330F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2C68F361-5FAF-4763-B712-62A3B96FC83E}" type="presOf" srcId="{19F6D516-A527-4196-8729-7B63BAFE2B6C}" destId="{585B5D3B-00D2-4262-B2CC-0271ABB4B8A9}" srcOrd="0" destOrd="0" presId="urn:microsoft.com/office/officeart/2005/8/layout/vProcess5"/>
    <dgm:cxn modelId="{905CBE68-A1C5-4BC7-B213-DECA3A7D4339}" type="presOf" srcId="{F0C5D5D1-C098-4972-A51F-106C6B684558}" destId="{499C9E70-E266-45A5-B7B0-262D35D06F28}" srcOrd="0" destOrd="0" presId="urn:microsoft.com/office/officeart/2005/8/layout/vProcess5"/>
    <dgm:cxn modelId="{FC47824F-32CC-4EE0-B4B1-00864B3AF3D7}" type="presOf" srcId="{93B9BAB5-EC68-49EA-94C0-B21CD94CC1F5}" destId="{A778CD78-1E06-4B5B-BA02-7A5622BA6DFC}" srcOrd="1" destOrd="0" presId="urn:microsoft.com/office/officeart/2005/8/layout/vProcess5"/>
    <dgm:cxn modelId="{56567472-67D4-4276-8228-D41E34A87CDE}" type="presOf" srcId="{D1FF834D-8D47-4F14-9174-895B46FE35CC}" destId="{7E9AB1B0-B561-4102-8883-11977A54AF76}" srcOrd="0" destOrd="0" presId="urn:microsoft.com/office/officeart/2005/8/layout/vProcess5"/>
    <dgm:cxn modelId="{0B0D727B-B134-4FBA-BE09-5340D2E6B761}" type="presOf" srcId="{D12503C1-7494-4404-9878-7EFBF01A330F}" destId="{DA11028C-A26B-47B5-B019-91DFEE80D654}" srcOrd="0" destOrd="0" presId="urn:microsoft.com/office/officeart/2005/8/layout/vProcess5"/>
    <dgm:cxn modelId="{75D5DB94-C29D-4FA2-AF85-7803433B0240}" srcId="{D12503C1-7494-4404-9878-7EFBF01A330F}" destId="{F0C5D5D1-C098-4972-A51F-106C6B684558}" srcOrd="1" destOrd="0" parTransId="{5DE41B68-8853-4DD8-ABCB-32D96634E7EE}" sibTransId="{D1FF834D-8D47-4F14-9174-895B46FE35CC}"/>
    <dgm:cxn modelId="{AE489EA4-20D6-4BE9-96A5-2C82D547BC2C}" type="presOf" srcId="{F0C5D5D1-C098-4972-A51F-106C6B684558}" destId="{D5AF377C-B237-4065-9F51-02FBAF98C8C3}" srcOrd="1" destOrd="0" presId="urn:microsoft.com/office/officeart/2005/8/layout/vProcess5"/>
    <dgm:cxn modelId="{71501BB6-5944-4AA8-ACFA-02FDBA0C2EE4}" srcId="{D12503C1-7494-4404-9878-7EFBF01A330F}" destId="{93B9BAB5-EC68-49EA-94C0-B21CD94CC1F5}" srcOrd="0" destOrd="0" parTransId="{49A312F5-0128-4088-A7D5-AC726A51D9A4}" sibTransId="{FC21B7BF-4DF0-4836-A3F6-AB879CB1E85F}"/>
    <dgm:cxn modelId="{F006CED1-DF07-4461-AAA6-CB8FDDE9E038}" srcId="{D12503C1-7494-4404-9878-7EFBF01A330F}" destId="{19F6D516-A527-4196-8729-7B63BAFE2B6C}" srcOrd="2" destOrd="0" parTransId="{2708B560-BE31-46F0-8439-10971DB9E62B}" sibTransId="{733055F3-7FAB-4C92-85CB-4BAC8ECE81F9}"/>
    <dgm:cxn modelId="{A023BDD8-6D37-410D-A546-420776302045}" type="presOf" srcId="{19F6D516-A527-4196-8729-7B63BAFE2B6C}" destId="{17E37E5F-A9BF-44BA-886B-71EE7E3584EC}" srcOrd="1" destOrd="0" presId="urn:microsoft.com/office/officeart/2005/8/layout/vProcess5"/>
    <dgm:cxn modelId="{42D13EEE-F3EA-493A-8F4A-FBC6CE0C71E6}" type="presOf" srcId="{93B9BAB5-EC68-49EA-94C0-B21CD94CC1F5}" destId="{6F18AB37-59A9-4C0F-9537-E58FFB289F5F}" srcOrd="0" destOrd="0" presId="urn:microsoft.com/office/officeart/2005/8/layout/vProcess5"/>
    <dgm:cxn modelId="{407D2EF7-9377-4569-A9D8-0BAC3A7AB3B7}" type="presOf" srcId="{FC21B7BF-4DF0-4836-A3F6-AB879CB1E85F}" destId="{E4145C05-7DF6-4875-908C-F236EE5287FB}" srcOrd="0" destOrd="0" presId="urn:microsoft.com/office/officeart/2005/8/layout/vProcess5"/>
    <dgm:cxn modelId="{670355D9-3940-4221-8756-E2779DAEBE68}" type="presParOf" srcId="{DA11028C-A26B-47B5-B019-91DFEE80D654}" destId="{6A7DD394-30BB-482D-BC49-7854B2E01D7A}" srcOrd="0" destOrd="0" presId="urn:microsoft.com/office/officeart/2005/8/layout/vProcess5"/>
    <dgm:cxn modelId="{50536BC8-50F4-456F-9120-8CDAF0C980DE}" type="presParOf" srcId="{DA11028C-A26B-47B5-B019-91DFEE80D654}" destId="{6F18AB37-59A9-4C0F-9537-E58FFB289F5F}" srcOrd="1" destOrd="0" presId="urn:microsoft.com/office/officeart/2005/8/layout/vProcess5"/>
    <dgm:cxn modelId="{56579DA6-A83E-41B1-8C31-5A9BD237CA7B}" type="presParOf" srcId="{DA11028C-A26B-47B5-B019-91DFEE80D654}" destId="{499C9E70-E266-45A5-B7B0-262D35D06F28}" srcOrd="2" destOrd="0" presId="urn:microsoft.com/office/officeart/2005/8/layout/vProcess5"/>
    <dgm:cxn modelId="{BA9DAABE-F657-42A7-9277-F1DF10A2C8F7}" type="presParOf" srcId="{DA11028C-A26B-47B5-B019-91DFEE80D654}" destId="{585B5D3B-00D2-4262-B2CC-0271ABB4B8A9}" srcOrd="3" destOrd="0" presId="urn:microsoft.com/office/officeart/2005/8/layout/vProcess5"/>
    <dgm:cxn modelId="{2CE434A5-56DC-4394-90E2-4ABD5C2B5312}" type="presParOf" srcId="{DA11028C-A26B-47B5-B019-91DFEE80D654}" destId="{E4145C05-7DF6-4875-908C-F236EE5287FB}" srcOrd="4" destOrd="0" presId="urn:microsoft.com/office/officeart/2005/8/layout/vProcess5"/>
    <dgm:cxn modelId="{2154A958-A58A-463E-9242-1480E238BA3B}" type="presParOf" srcId="{DA11028C-A26B-47B5-B019-91DFEE80D654}" destId="{7E9AB1B0-B561-4102-8883-11977A54AF76}" srcOrd="5" destOrd="0" presId="urn:microsoft.com/office/officeart/2005/8/layout/vProcess5"/>
    <dgm:cxn modelId="{D70ABBF5-FD98-4441-8F06-E1688B610851}" type="presParOf" srcId="{DA11028C-A26B-47B5-B019-91DFEE80D654}" destId="{A778CD78-1E06-4B5B-BA02-7A5622BA6DFC}" srcOrd="6" destOrd="0" presId="urn:microsoft.com/office/officeart/2005/8/layout/vProcess5"/>
    <dgm:cxn modelId="{8257CD99-7A37-4D82-BDDC-D5EE595C4FA4}" type="presParOf" srcId="{DA11028C-A26B-47B5-B019-91DFEE80D654}" destId="{D5AF377C-B237-4065-9F51-02FBAF98C8C3}" srcOrd="7" destOrd="0" presId="urn:microsoft.com/office/officeart/2005/8/layout/vProcess5"/>
    <dgm:cxn modelId="{544E7EC8-4F31-4B98-A452-95366423E94A}" type="presParOf" srcId="{DA11028C-A26B-47B5-B019-91DFEE80D654}" destId="{17E37E5F-A9BF-44BA-886B-71EE7E3584E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B25843B-20B0-4DBF-A7B1-3F827D9A1A0D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4B15425-D93D-4AF6-8459-5EE54B74F0F0}">
      <dgm:prSet/>
      <dgm:spPr/>
      <dgm:t>
        <a:bodyPr/>
        <a:lstStyle/>
        <a:p>
          <a:r>
            <a:rPr lang="en-GB" b="1" dirty="0"/>
            <a:t>Core Concepts</a:t>
          </a:r>
          <a:endParaRPr lang="en-US" dirty="0"/>
        </a:p>
      </dgm:t>
    </dgm:pt>
    <dgm:pt modelId="{2B87E5E9-891F-4798-B411-BBE6A017EAA6}" type="parTrans" cxnId="{5B599C66-DBC2-4C81-99AE-CDBA61E05929}">
      <dgm:prSet/>
      <dgm:spPr/>
      <dgm:t>
        <a:bodyPr/>
        <a:lstStyle/>
        <a:p>
          <a:endParaRPr lang="en-US"/>
        </a:p>
      </dgm:t>
    </dgm:pt>
    <dgm:pt modelId="{0DAD352B-CDAD-4AFD-AE44-D0E3B4626EA5}" type="sibTrans" cxnId="{5B599C66-DBC2-4C81-99AE-CDBA61E05929}">
      <dgm:prSet/>
      <dgm:spPr/>
      <dgm:t>
        <a:bodyPr/>
        <a:lstStyle/>
        <a:p>
          <a:endParaRPr lang="en-US"/>
        </a:p>
      </dgm:t>
    </dgm:pt>
    <dgm:pt modelId="{971E749B-1B6D-418F-9F7F-A11BAFD26F97}">
      <dgm:prSet/>
      <dgm:spPr/>
      <dgm:t>
        <a:bodyPr/>
        <a:lstStyle/>
        <a:p>
          <a:r>
            <a:rPr lang="en-GB" b="1" dirty="0"/>
            <a:t>Hedonistic Calculus:</a:t>
          </a:r>
          <a:r>
            <a:rPr lang="en-GB" dirty="0"/>
            <a:t> People seek to maximise pleasure and minimise pain. A person decides to break the law when the expected rewards (such as money, status, or excitement) outweigh the risks (such as arrest, prison, or social shame). </a:t>
          </a:r>
          <a:endParaRPr lang="en-US" dirty="0"/>
        </a:p>
      </dgm:t>
    </dgm:pt>
    <dgm:pt modelId="{8CF55B0A-434E-4099-85DE-AA2BFE3953E6}" type="parTrans" cxnId="{3D97694F-12B8-41FC-B424-F9C664CB37A1}">
      <dgm:prSet/>
      <dgm:spPr/>
      <dgm:t>
        <a:bodyPr/>
        <a:lstStyle/>
        <a:p>
          <a:endParaRPr lang="en-US"/>
        </a:p>
      </dgm:t>
    </dgm:pt>
    <dgm:pt modelId="{85D81806-9149-401C-AFEA-A76E01D4D217}" type="sibTrans" cxnId="{3D97694F-12B8-41FC-B424-F9C664CB37A1}">
      <dgm:prSet/>
      <dgm:spPr/>
      <dgm:t>
        <a:bodyPr/>
        <a:lstStyle/>
        <a:p>
          <a:endParaRPr lang="en-US"/>
        </a:p>
      </dgm:t>
    </dgm:pt>
    <dgm:pt modelId="{A0E1078D-C9FE-4AD8-9D6F-A453B52C63BC}">
      <dgm:prSet/>
      <dgm:spPr/>
      <dgm:t>
        <a:bodyPr/>
        <a:lstStyle/>
        <a:p>
          <a:r>
            <a:rPr lang="en-GB" b="1" dirty="0"/>
            <a:t>Bounded Rationality:</a:t>
          </a:r>
          <a:r>
            <a:rPr lang="en-GB" dirty="0"/>
            <a:t> Developed by criminologists Derek Cornish and Ronald Clarke, this concept recognises that offenders are rational thinkers, but their choices are constrained by limited time, incomplete information, and emotional arousal. </a:t>
          </a:r>
          <a:endParaRPr lang="en-US" dirty="0"/>
        </a:p>
      </dgm:t>
    </dgm:pt>
    <dgm:pt modelId="{7D9CD1C2-AEC6-4303-8F27-E5AE5E70E440}" type="parTrans" cxnId="{3B75E933-96CC-4DFB-9D88-4A9F9BC605B4}">
      <dgm:prSet/>
      <dgm:spPr/>
      <dgm:t>
        <a:bodyPr/>
        <a:lstStyle/>
        <a:p>
          <a:endParaRPr lang="en-US"/>
        </a:p>
      </dgm:t>
    </dgm:pt>
    <dgm:pt modelId="{7B27A941-1114-4314-8035-9C4440B2CD14}" type="sibTrans" cxnId="{3B75E933-96CC-4DFB-9D88-4A9F9BC605B4}">
      <dgm:prSet/>
      <dgm:spPr/>
      <dgm:t>
        <a:bodyPr/>
        <a:lstStyle/>
        <a:p>
          <a:endParaRPr lang="en-US"/>
        </a:p>
      </dgm:t>
    </dgm:pt>
    <dgm:pt modelId="{57400C60-EAC0-4E9C-A070-0D64A0E80422}">
      <dgm:prSet/>
      <dgm:spPr/>
      <dgm:t>
        <a:bodyPr/>
        <a:lstStyle/>
        <a:p>
          <a:r>
            <a:rPr lang="en-GB" b="1"/>
            <a:t>Involvement vs. Events:</a:t>
          </a:r>
          <a:r>
            <a:rPr lang="en-GB"/>
            <a:t> The theory separates the choice to become involved in crime (initial commitment, continuation, or giving it up) from the choice to commit a specific criminal event.</a:t>
          </a:r>
          <a:endParaRPr lang="en-US"/>
        </a:p>
      </dgm:t>
    </dgm:pt>
    <dgm:pt modelId="{E1FB9073-51D1-434F-A75F-CBC31DAF5291}" type="parTrans" cxnId="{CA8C5C2A-F51E-4BAC-8A06-0B73C6A527B5}">
      <dgm:prSet/>
      <dgm:spPr/>
      <dgm:t>
        <a:bodyPr/>
        <a:lstStyle/>
        <a:p>
          <a:endParaRPr lang="en-US"/>
        </a:p>
      </dgm:t>
    </dgm:pt>
    <dgm:pt modelId="{3E082C7A-81B9-4B70-9F2C-E458717DD7F3}" type="sibTrans" cxnId="{CA8C5C2A-F51E-4BAC-8A06-0B73C6A527B5}">
      <dgm:prSet/>
      <dgm:spPr/>
      <dgm:t>
        <a:bodyPr/>
        <a:lstStyle/>
        <a:p>
          <a:endParaRPr lang="en-US"/>
        </a:p>
      </dgm:t>
    </dgm:pt>
    <dgm:pt modelId="{6AE6FFFE-07DA-4252-9F4F-181488863090}">
      <dgm:prSet/>
      <dgm:spPr/>
      <dgm:t>
        <a:bodyPr/>
        <a:lstStyle/>
        <a:p>
          <a:endParaRPr lang="en-US" dirty="0"/>
        </a:p>
      </dgm:t>
    </dgm:pt>
    <dgm:pt modelId="{A50FE5C2-48F0-44CB-ABA6-0710C6293E5E}" type="parTrans" cxnId="{F4B22079-18D5-4323-BD5B-DC522052F890}">
      <dgm:prSet/>
      <dgm:spPr/>
      <dgm:t>
        <a:bodyPr/>
        <a:lstStyle/>
        <a:p>
          <a:endParaRPr lang="en-GB"/>
        </a:p>
      </dgm:t>
    </dgm:pt>
    <dgm:pt modelId="{4D128A37-5963-4421-A943-CE4BC1125F22}" type="sibTrans" cxnId="{F4B22079-18D5-4323-BD5B-DC522052F890}">
      <dgm:prSet/>
      <dgm:spPr/>
      <dgm:t>
        <a:bodyPr/>
        <a:lstStyle/>
        <a:p>
          <a:endParaRPr lang="en-GB"/>
        </a:p>
      </dgm:t>
    </dgm:pt>
    <dgm:pt modelId="{2A3C33CD-C190-4CA2-B550-01F19BF990C8}">
      <dgm:prSet/>
      <dgm:spPr/>
      <dgm:t>
        <a:bodyPr/>
        <a:lstStyle/>
        <a:p>
          <a:endParaRPr lang="en-US" dirty="0"/>
        </a:p>
      </dgm:t>
    </dgm:pt>
    <dgm:pt modelId="{4C2DF8A9-FC96-4462-B889-FEC661FB59C2}" type="parTrans" cxnId="{6F231211-EA00-4995-835A-3BC6A095577E}">
      <dgm:prSet/>
      <dgm:spPr/>
      <dgm:t>
        <a:bodyPr/>
        <a:lstStyle/>
        <a:p>
          <a:endParaRPr lang="en-GB"/>
        </a:p>
      </dgm:t>
    </dgm:pt>
    <dgm:pt modelId="{A85A2CEF-ED8B-47BC-88F8-949504A75ACA}" type="sibTrans" cxnId="{6F231211-EA00-4995-835A-3BC6A095577E}">
      <dgm:prSet/>
      <dgm:spPr/>
      <dgm:t>
        <a:bodyPr/>
        <a:lstStyle/>
        <a:p>
          <a:endParaRPr lang="en-GB"/>
        </a:p>
      </dgm:t>
    </dgm:pt>
    <dgm:pt modelId="{2E743615-1919-461D-9868-1FD1DC83CFB0}" type="pres">
      <dgm:prSet presAssocID="{3B25843B-20B0-4DBF-A7B1-3F827D9A1A0D}" presName="Name0" presStyleCnt="0">
        <dgm:presLayoutVars>
          <dgm:dir/>
          <dgm:resizeHandles val="exact"/>
        </dgm:presLayoutVars>
      </dgm:prSet>
      <dgm:spPr/>
    </dgm:pt>
    <dgm:pt modelId="{9F0F4CD0-A3B3-4AAA-B942-0EC511AC2E99}" type="pres">
      <dgm:prSet presAssocID="{14B15425-D93D-4AF6-8459-5EE54B74F0F0}" presName="node" presStyleLbl="node1" presStyleIdx="0" presStyleCnt="1">
        <dgm:presLayoutVars>
          <dgm:bulletEnabled val="1"/>
        </dgm:presLayoutVars>
      </dgm:prSet>
      <dgm:spPr/>
    </dgm:pt>
  </dgm:ptLst>
  <dgm:cxnLst>
    <dgm:cxn modelId="{6F231211-EA00-4995-835A-3BC6A095577E}" srcId="{14B15425-D93D-4AF6-8459-5EE54B74F0F0}" destId="{2A3C33CD-C190-4CA2-B550-01F19BF990C8}" srcOrd="3" destOrd="0" parTransId="{4C2DF8A9-FC96-4462-B889-FEC661FB59C2}" sibTransId="{A85A2CEF-ED8B-47BC-88F8-949504A75ACA}"/>
    <dgm:cxn modelId="{C74D5611-B165-4EDB-9707-833D10C835C1}" type="presOf" srcId="{6AE6FFFE-07DA-4252-9F4F-181488863090}" destId="{9F0F4CD0-A3B3-4AAA-B942-0EC511AC2E99}" srcOrd="0" destOrd="2" presId="urn:microsoft.com/office/officeart/2005/8/layout/process1"/>
    <dgm:cxn modelId="{6DC7332A-14BB-449A-B913-F70A1FC2118F}" type="presOf" srcId="{2A3C33CD-C190-4CA2-B550-01F19BF990C8}" destId="{9F0F4CD0-A3B3-4AAA-B942-0EC511AC2E99}" srcOrd="0" destOrd="4" presId="urn:microsoft.com/office/officeart/2005/8/layout/process1"/>
    <dgm:cxn modelId="{CA8C5C2A-F51E-4BAC-8A06-0B73C6A527B5}" srcId="{14B15425-D93D-4AF6-8459-5EE54B74F0F0}" destId="{57400C60-EAC0-4E9C-A070-0D64A0E80422}" srcOrd="4" destOrd="0" parTransId="{E1FB9073-51D1-434F-A75F-CBC31DAF5291}" sibTransId="{3E082C7A-81B9-4B70-9F2C-E458717DD7F3}"/>
    <dgm:cxn modelId="{BE7E442B-FB16-409F-BED9-7ABF1D1AD352}" type="presOf" srcId="{3B25843B-20B0-4DBF-A7B1-3F827D9A1A0D}" destId="{2E743615-1919-461D-9868-1FD1DC83CFB0}" srcOrd="0" destOrd="0" presId="urn:microsoft.com/office/officeart/2005/8/layout/process1"/>
    <dgm:cxn modelId="{3B75E933-96CC-4DFB-9D88-4A9F9BC605B4}" srcId="{14B15425-D93D-4AF6-8459-5EE54B74F0F0}" destId="{A0E1078D-C9FE-4AD8-9D6F-A453B52C63BC}" srcOrd="2" destOrd="0" parTransId="{7D9CD1C2-AEC6-4303-8F27-E5AE5E70E440}" sibTransId="{7B27A941-1114-4314-8035-9C4440B2CD14}"/>
    <dgm:cxn modelId="{5B599C66-DBC2-4C81-99AE-CDBA61E05929}" srcId="{3B25843B-20B0-4DBF-A7B1-3F827D9A1A0D}" destId="{14B15425-D93D-4AF6-8459-5EE54B74F0F0}" srcOrd="0" destOrd="0" parTransId="{2B87E5E9-891F-4798-B411-BBE6A017EAA6}" sibTransId="{0DAD352B-CDAD-4AFD-AE44-D0E3B4626EA5}"/>
    <dgm:cxn modelId="{3D97694F-12B8-41FC-B424-F9C664CB37A1}" srcId="{14B15425-D93D-4AF6-8459-5EE54B74F0F0}" destId="{971E749B-1B6D-418F-9F7F-A11BAFD26F97}" srcOrd="0" destOrd="0" parTransId="{8CF55B0A-434E-4099-85DE-AA2BFE3953E6}" sibTransId="{85D81806-9149-401C-AFEA-A76E01D4D217}"/>
    <dgm:cxn modelId="{F4B22079-18D5-4323-BD5B-DC522052F890}" srcId="{14B15425-D93D-4AF6-8459-5EE54B74F0F0}" destId="{6AE6FFFE-07DA-4252-9F4F-181488863090}" srcOrd="1" destOrd="0" parTransId="{A50FE5C2-48F0-44CB-ABA6-0710C6293E5E}" sibTransId="{4D128A37-5963-4421-A943-CE4BC1125F22}"/>
    <dgm:cxn modelId="{52CCCC81-40AD-40ED-A527-07974D53610D}" type="presOf" srcId="{A0E1078D-C9FE-4AD8-9D6F-A453B52C63BC}" destId="{9F0F4CD0-A3B3-4AAA-B942-0EC511AC2E99}" srcOrd="0" destOrd="3" presId="urn:microsoft.com/office/officeart/2005/8/layout/process1"/>
    <dgm:cxn modelId="{A2B47DA2-8CB7-4917-A0A0-A72C19EDBDAB}" type="presOf" srcId="{14B15425-D93D-4AF6-8459-5EE54B74F0F0}" destId="{9F0F4CD0-A3B3-4AAA-B942-0EC511AC2E99}" srcOrd="0" destOrd="0" presId="urn:microsoft.com/office/officeart/2005/8/layout/process1"/>
    <dgm:cxn modelId="{D06860B8-5F23-4C3A-A0DB-C0086194043A}" type="presOf" srcId="{971E749B-1B6D-418F-9F7F-A11BAFD26F97}" destId="{9F0F4CD0-A3B3-4AAA-B942-0EC511AC2E99}" srcOrd="0" destOrd="1" presId="urn:microsoft.com/office/officeart/2005/8/layout/process1"/>
    <dgm:cxn modelId="{9EC649C7-B572-4995-9C63-942EF11CC6FC}" type="presOf" srcId="{57400C60-EAC0-4E9C-A070-0D64A0E80422}" destId="{9F0F4CD0-A3B3-4AAA-B942-0EC511AC2E99}" srcOrd="0" destOrd="5" presId="urn:microsoft.com/office/officeart/2005/8/layout/process1"/>
    <dgm:cxn modelId="{EDA6E869-3968-4D32-9CBD-0DE72A07B23D}" type="presParOf" srcId="{2E743615-1919-461D-9868-1FD1DC83CFB0}" destId="{9F0F4CD0-A3B3-4AAA-B942-0EC511AC2E99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A26FE5B-C3CC-4838-B6F0-1051318BAA2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2D17DA2-B613-4AEA-828B-912664AFBACE}">
      <dgm:prSet/>
      <dgm:spPr/>
      <dgm:t>
        <a:bodyPr/>
        <a:lstStyle/>
        <a:p>
          <a:r>
            <a:rPr lang="en-GB"/>
            <a:t>Routine activity theory is a criminological theory proposed by Marcus Felson and Lawrence E. Cohen in 1979 that states crime occurs when three essential elements converge in time and space.</a:t>
          </a:r>
          <a:endParaRPr lang="en-US"/>
        </a:p>
      </dgm:t>
    </dgm:pt>
    <dgm:pt modelId="{810A7320-A25A-4B77-A77D-D0ECB2818E8E}" type="parTrans" cxnId="{81E7543F-77AF-4BD7-A7F2-1D7FD3BE98E0}">
      <dgm:prSet/>
      <dgm:spPr/>
      <dgm:t>
        <a:bodyPr/>
        <a:lstStyle/>
        <a:p>
          <a:endParaRPr lang="en-US"/>
        </a:p>
      </dgm:t>
    </dgm:pt>
    <dgm:pt modelId="{BB9542D3-BCCB-4301-9935-3E732300CC27}" type="sibTrans" cxnId="{81E7543F-77AF-4BD7-A7F2-1D7FD3BE98E0}">
      <dgm:prSet/>
      <dgm:spPr/>
      <dgm:t>
        <a:bodyPr/>
        <a:lstStyle/>
        <a:p>
          <a:endParaRPr lang="en-US"/>
        </a:p>
      </dgm:t>
    </dgm:pt>
    <dgm:pt modelId="{C31D16B9-14AA-4DE9-BD16-34522CE43216}">
      <dgm:prSet/>
      <dgm:spPr/>
      <dgm:t>
        <a:bodyPr/>
        <a:lstStyle/>
        <a:p>
          <a:r>
            <a:rPr lang="en-GB" b="1"/>
            <a:t>Motivated Offender:</a:t>
          </a:r>
          <a:r>
            <a:rPr lang="en-GB"/>
            <a:t> A person who has the inclination or intent to commit a crime.</a:t>
          </a:r>
          <a:endParaRPr lang="en-US"/>
        </a:p>
      </dgm:t>
    </dgm:pt>
    <dgm:pt modelId="{5C3ECA91-DAF6-4108-97B3-81B12E3DB1B9}" type="parTrans" cxnId="{C6E6B2AE-F2A6-4E1D-BF17-7533C2C3D8AA}">
      <dgm:prSet/>
      <dgm:spPr/>
      <dgm:t>
        <a:bodyPr/>
        <a:lstStyle/>
        <a:p>
          <a:endParaRPr lang="en-US"/>
        </a:p>
      </dgm:t>
    </dgm:pt>
    <dgm:pt modelId="{2808F898-DC64-4C85-A3CE-FFD19272B7CE}" type="sibTrans" cxnId="{C6E6B2AE-F2A6-4E1D-BF17-7533C2C3D8AA}">
      <dgm:prSet/>
      <dgm:spPr/>
      <dgm:t>
        <a:bodyPr/>
        <a:lstStyle/>
        <a:p>
          <a:endParaRPr lang="en-US"/>
        </a:p>
      </dgm:t>
    </dgm:pt>
    <dgm:pt modelId="{1DFC2E93-3E9F-4356-8E85-E01727F92C69}">
      <dgm:prSet/>
      <dgm:spPr/>
      <dgm:t>
        <a:bodyPr/>
        <a:lstStyle/>
        <a:p>
          <a:r>
            <a:rPr lang="en-GB" b="1"/>
            <a:t>Suitable Target:</a:t>
          </a:r>
          <a:r>
            <a:rPr lang="en-GB"/>
            <a:t> An object, person, or property that the offender considers vulnerable or valuable (often evaluated using the VIVA criteria: Value, Inertia, Visibility, and Access).</a:t>
          </a:r>
          <a:endParaRPr lang="en-US"/>
        </a:p>
      </dgm:t>
    </dgm:pt>
    <dgm:pt modelId="{1F9DB7AB-48D5-4140-B46E-EE01FDD042FD}" type="parTrans" cxnId="{7691ADC3-48E0-4055-BF08-6A3FEC8A9093}">
      <dgm:prSet/>
      <dgm:spPr/>
      <dgm:t>
        <a:bodyPr/>
        <a:lstStyle/>
        <a:p>
          <a:endParaRPr lang="en-US"/>
        </a:p>
      </dgm:t>
    </dgm:pt>
    <dgm:pt modelId="{E873E495-E524-419D-8862-1740246E680A}" type="sibTrans" cxnId="{7691ADC3-48E0-4055-BF08-6A3FEC8A9093}">
      <dgm:prSet/>
      <dgm:spPr/>
      <dgm:t>
        <a:bodyPr/>
        <a:lstStyle/>
        <a:p>
          <a:endParaRPr lang="en-US"/>
        </a:p>
      </dgm:t>
    </dgm:pt>
    <dgm:pt modelId="{F9AF5931-5A50-49BF-8631-E1B084C5D802}">
      <dgm:prSet/>
      <dgm:spPr/>
      <dgm:t>
        <a:bodyPr/>
        <a:lstStyle/>
        <a:p>
          <a:r>
            <a:rPr lang="en-GB" b="1"/>
            <a:t>Absence of a Capable Guardian:</a:t>
          </a:r>
          <a:r>
            <a:rPr lang="en-GB"/>
            <a:t> The lack of people, security systems, or police presence who can intervene or deter the act.</a:t>
          </a:r>
          <a:endParaRPr lang="en-US"/>
        </a:p>
      </dgm:t>
    </dgm:pt>
    <dgm:pt modelId="{0C8B5101-2638-4394-9B79-A30CDFACDBAA}" type="parTrans" cxnId="{B49645AC-983E-4C55-B77E-0920DA2BF223}">
      <dgm:prSet/>
      <dgm:spPr/>
      <dgm:t>
        <a:bodyPr/>
        <a:lstStyle/>
        <a:p>
          <a:endParaRPr lang="en-US"/>
        </a:p>
      </dgm:t>
    </dgm:pt>
    <dgm:pt modelId="{C83DBE17-A4DC-44C6-82CB-58D61DA319D8}" type="sibTrans" cxnId="{B49645AC-983E-4C55-B77E-0920DA2BF223}">
      <dgm:prSet/>
      <dgm:spPr/>
      <dgm:t>
        <a:bodyPr/>
        <a:lstStyle/>
        <a:p>
          <a:endParaRPr lang="en-US"/>
        </a:p>
      </dgm:t>
    </dgm:pt>
    <dgm:pt modelId="{9BBE8D6F-AF4F-4F73-BF71-D483BCFC6B16}" type="pres">
      <dgm:prSet presAssocID="{5A26FE5B-C3CC-4838-B6F0-1051318BAA2A}" presName="linear" presStyleCnt="0">
        <dgm:presLayoutVars>
          <dgm:animLvl val="lvl"/>
          <dgm:resizeHandles val="exact"/>
        </dgm:presLayoutVars>
      </dgm:prSet>
      <dgm:spPr/>
    </dgm:pt>
    <dgm:pt modelId="{4B1565A9-5821-486F-9A6E-CC2637CC73E1}" type="pres">
      <dgm:prSet presAssocID="{72D17DA2-B613-4AEA-828B-912664AFBAC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FE9BD86-E4E2-4ED1-80A6-EC0B34E36360}" type="pres">
      <dgm:prSet presAssocID="{BB9542D3-BCCB-4301-9935-3E732300CC27}" presName="spacer" presStyleCnt="0"/>
      <dgm:spPr/>
    </dgm:pt>
    <dgm:pt modelId="{950A938F-FA07-4EF8-8A90-65656C73AA22}" type="pres">
      <dgm:prSet presAssocID="{C31D16B9-14AA-4DE9-BD16-34522CE4321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BA187CF-58E1-4547-98C5-1B81EC25FC58}" type="pres">
      <dgm:prSet presAssocID="{2808F898-DC64-4C85-A3CE-FFD19272B7CE}" presName="spacer" presStyleCnt="0"/>
      <dgm:spPr/>
    </dgm:pt>
    <dgm:pt modelId="{34FF5D18-BA77-4B44-8F27-F8CBFF129F4D}" type="pres">
      <dgm:prSet presAssocID="{1DFC2E93-3E9F-4356-8E85-E01727F92C6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5231473-6031-480F-8568-51ED2E900F28}" type="pres">
      <dgm:prSet presAssocID="{E873E495-E524-419D-8862-1740246E680A}" presName="spacer" presStyleCnt="0"/>
      <dgm:spPr/>
    </dgm:pt>
    <dgm:pt modelId="{80FE44D5-B356-4836-878F-250143C691F0}" type="pres">
      <dgm:prSet presAssocID="{F9AF5931-5A50-49BF-8631-E1B084C5D80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9557819-C56F-410D-98BE-E5B7332BF174}" type="presOf" srcId="{F9AF5931-5A50-49BF-8631-E1B084C5D802}" destId="{80FE44D5-B356-4836-878F-250143C691F0}" srcOrd="0" destOrd="0" presId="urn:microsoft.com/office/officeart/2005/8/layout/vList2"/>
    <dgm:cxn modelId="{81E7543F-77AF-4BD7-A7F2-1D7FD3BE98E0}" srcId="{5A26FE5B-C3CC-4838-B6F0-1051318BAA2A}" destId="{72D17DA2-B613-4AEA-828B-912664AFBACE}" srcOrd="0" destOrd="0" parTransId="{810A7320-A25A-4B77-A77D-D0ECB2818E8E}" sibTransId="{BB9542D3-BCCB-4301-9935-3E732300CC27}"/>
    <dgm:cxn modelId="{3E96B14F-7098-4689-9A71-E9CA49D6744D}" type="presOf" srcId="{C31D16B9-14AA-4DE9-BD16-34522CE43216}" destId="{950A938F-FA07-4EF8-8A90-65656C73AA22}" srcOrd="0" destOrd="0" presId="urn:microsoft.com/office/officeart/2005/8/layout/vList2"/>
    <dgm:cxn modelId="{B49645AC-983E-4C55-B77E-0920DA2BF223}" srcId="{5A26FE5B-C3CC-4838-B6F0-1051318BAA2A}" destId="{F9AF5931-5A50-49BF-8631-E1B084C5D802}" srcOrd="3" destOrd="0" parTransId="{0C8B5101-2638-4394-9B79-A30CDFACDBAA}" sibTransId="{C83DBE17-A4DC-44C6-82CB-58D61DA319D8}"/>
    <dgm:cxn modelId="{C6E6B2AE-F2A6-4E1D-BF17-7533C2C3D8AA}" srcId="{5A26FE5B-C3CC-4838-B6F0-1051318BAA2A}" destId="{C31D16B9-14AA-4DE9-BD16-34522CE43216}" srcOrd="1" destOrd="0" parTransId="{5C3ECA91-DAF6-4108-97B3-81B12E3DB1B9}" sibTransId="{2808F898-DC64-4C85-A3CE-FFD19272B7CE}"/>
    <dgm:cxn modelId="{7691ADC3-48E0-4055-BF08-6A3FEC8A9093}" srcId="{5A26FE5B-C3CC-4838-B6F0-1051318BAA2A}" destId="{1DFC2E93-3E9F-4356-8E85-E01727F92C69}" srcOrd="2" destOrd="0" parTransId="{1F9DB7AB-48D5-4140-B46E-EE01FDD042FD}" sibTransId="{E873E495-E524-419D-8862-1740246E680A}"/>
    <dgm:cxn modelId="{79B1D2D2-DF8F-4F00-9745-991BCB9AFEA5}" type="presOf" srcId="{5A26FE5B-C3CC-4838-B6F0-1051318BAA2A}" destId="{9BBE8D6F-AF4F-4F73-BF71-D483BCFC6B16}" srcOrd="0" destOrd="0" presId="urn:microsoft.com/office/officeart/2005/8/layout/vList2"/>
    <dgm:cxn modelId="{2E40D0DA-5146-4323-95F1-A1D72C142AF1}" type="presOf" srcId="{1DFC2E93-3E9F-4356-8E85-E01727F92C69}" destId="{34FF5D18-BA77-4B44-8F27-F8CBFF129F4D}" srcOrd="0" destOrd="0" presId="urn:microsoft.com/office/officeart/2005/8/layout/vList2"/>
    <dgm:cxn modelId="{511F31DF-561D-49C6-9547-C0DD9BAD6BE8}" type="presOf" srcId="{72D17DA2-B613-4AEA-828B-912664AFBACE}" destId="{4B1565A9-5821-486F-9A6E-CC2637CC73E1}" srcOrd="0" destOrd="0" presId="urn:microsoft.com/office/officeart/2005/8/layout/vList2"/>
    <dgm:cxn modelId="{6DC335FE-F5BA-4089-87D1-D902F33EB06D}" type="presParOf" srcId="{9BBE8D6F-AF4F-4F73-BF71-D483BCFC6B16}" destId="{4B1565A9-5821-486F-9A6E-CC2637CC73E1}" srcOrd="0" destOrd="0" presId="urn:microsoft.com/office/officeart/2005/8/layout/vList2"/>
    <dgm:cxn modelId="{335DDF10-3042-4D98-9618-A860AD49F6E4}" type="presParOf" srcId="{9BBE8D6F-AF4F-4F73-BF71-D483BCFC6B16}" destId="{2FE9BD86-E4E2-4ED1-80A6-EC0B34E36360}" srcOrd="1" destOrd="0" presId="urn:microsoft.com/office/officeart/2005/8/layout/vList2"/>
    <dgm:cxn modelId="{257C4878-6A34-45CF-9F20-5244AD67BC1A}" type="presParOf" srcId="{9BBE8D6F-AF4F-4F73-BF71-D483BCFC6B16}" destId="{950A938F-FA07-4EF8-8A90-65656C73AA22}" srcOrd="2" destOrd="0" presId="urn:microsoft.com/office/officeart/2005/8/layout/vList2"/>
    <dgm:cxn modelId="{7CFBEA67-C7E3-4672-AE6B-A400C0775395}" type="presParOf" srcId="{9BBE8D6F-AF4F-4F73-BF71-D483BCFC6B16}" destId="{3BA187CF-58E1-4547-98C5-1B81EC25FC58}" srcOrd="3" destOrd="0" presId="urn:microsoft.com/office/officeart/2005/8/layout/vList2"/>
    <dgm:cxn modelId="{C01402B5-09BB-4A19-9533-92AEDD01809A}" type="presParOf" srcId="{9BBE8D6F-AF4F-4F73-BF71-D483BCFC6B16}" destId="{34FF5D18-BA77-4B44-8F27-F8CBFF129F4D}" srcOrd="4" destOrd="0" presId="urn:microsoft.com/office/officeart/2005/8/layout/vList2"/>
    <dgm:cxn modelId="{D819CE1D-C334-46BB-BAD3-E8AEC7E2F941}" type="presParOf" srcId="{9BBE8D6F-AF4F-4F73-BF71-D483BCFC6B16}" destId="{C5231473-6031-480F-8568-51ED2E900F28}" srcOrd="5" destOrd="0" presId="urn:microsoft.com/office/officeart/2005/8/layout/vList2"/>
    <dgm:cxn modelId="{B2DC51DB-7D2D-41B1-ADC7-0CF5679214B2}" type="presParOf" srcId="{9BBE8D6F-AF4F-4F73-BF71-D483BCFC6B16}" destId="{80FE44D5-B356-4836-878F-250143C691F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C71C026-5D53-4FFB-BDFE-62A35BF481D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91C0E41-A84D-4703-8199-067BBB6F399A}">
      <dgm:prSet/>
      <dgm:spPr/>
      <dgm:t>
        <a:bodyPr/>
        <a:lstStyle/>
        <a:p>
          <a:r>
            <a:rPr lang="en-GB" b="1"/>
            <a:t>Key Concepts</a:t>
          </a:r>
          <a:endParaRPr lang="en-US"/>
        </a:p>
      </dgm:t>
    </dgm:pt>
    <dgm:pt modelId="{FC96D428-3915-43CB-8FB1-FA2640DD55BA}" type="parTrans" cxnId="{534DFBCB-25C3-4B8A-8E87-73D42A472742}">
      <dgm:prSet/>
      <dgm:spPr/>
      <dgm:t>
        <a:bodyPr/>
        <a:lstStyle/>
        <a:p>
          <a:endParaRPr lang="en-US"/>
        </a:p>
      </dgm:t>
    </dgm:pt>
    <dgm:pt modelId="{9A4D0C77-B1FC-49A2-936C-67C12ED066C2}" type="sibTrans" cxnId="{534DFBCB-25C3-4B8A-8E87-73D42A472742}">
      <dgm:prSet/>
      <dgm:spPr/>
      <dgm:t>
        <a:bodyPr/>
        <a:lstStyle/>
        <a:p>
          <a:endParaRPr lang="en-US"/>
        </a:p>
      </dgm:t>
    </dgm:pt>
    <dgm:pt modelId="{FC4E5B18-8F1C-4D4D-8CA9-8741A6437A65}">
      <dgm:prSet/>
      <dgm:spPr/>
      <dgm:t>
        <a:bodyPr/>
        <a:lstStyle/>
        <a:p>
          <a:r>
            <a:rPr lang="en-GB" b="1"/>
            <a:t>Environmental Focus:</a:t>
          </a:r>
          <a:r>
            <a:rPr lang="en-GB"/>
            <a:t> Unlike theories that study why a person becomes a criminal, Routine activity theory studies the crime event itself and how daily life patterns create or reduce opportunities. </a:t>
          </a:r>
          <a:endParaRPr lang="en-US"/>
        </a:p>
      </dgm:t>
    </dgm:pt>
    <dgm:pt modelId="{B2135EBE-CF71-4209-BA10-2794EF944667}" type="parTrans" cxnId="{837E766D-19A1-4DBD-BA32-E38AE2118955}">
      <dgm:prSet/>
      <dgm:spPr/>
      <dgm:t>
        <a:bodyPr/>
        <a:lstStyle/>
        <a:p>
          <a:endParaRPr lang="en-US"/>
        </a:p>
      </dgm:t>
    </dgm:pt>
    <dgm:pt modelId="{078D13C7-0DAC-4659-805E-6CBA6CD90686}" type="sibTrans" cxnId="{837E766D-19A1-4DBD-BA32-E38AE2118955}">
      <dgm:prSet/>
      <dgm:spPr/>
      <dgm:t>
        <a:bodyPr/>
        <a:lstStyle/>
        <a:p>
          <a:endParaRPr lang="en-US"/>
        </a:p>
      </dgm:t>
    </dgm:pt>
    <dgm:pt modelId="{A266BE14-1257-4729-AFEA-C8FBDC3C2997}">
      <dgm:prSet/>
      <dgm:spPr/>
      <dgm:t>
        <a:bodyPr/>
        <a:lstStyle/>
        <a:p>
          <a:r>
            <a:rPr lang="en-GB" b="1"/>
            <a:t>The Crime Triangle:</a:t>
          </a:r>
          <a:r>
            <a:rPr lang="en-GB"/>
            <a:t> Later expanded to include </a:t>
          </a:r>
          <a:r>
            <a:rPr lang="en-GB" b="1"/>
            <a:t>handlers</a:t>
          </a:r>
          <a:r>
            <a:rPr lang="en-GB"/>
            <a:t> (who control offenders), </a:t>
          </a:r>
          <a:r>
            <a:rPr lang="en-GB" b="1"/>
            <a:t>guardians</a:t>
          </a:r>
          <a:r>
            <a:rPr lang="en-GB"/>
            <a:t> (who protect targets), and </a:t>
          </a:r>
          <a:r>
            <a:rPr lang="en-GB" b="1"/>
            <a:t>place managers</a:t>
          </a:r>
          <a:r>
            <a:rPr lang="en-GB"/>
            <a:t> (who supervise specific locations). </a:t>
          </a:r>
          <a:endParaRPr lang="en-US"/>
        </a:p>
      </dgm:t>
    </dgm:pt>
    <dgm:pt modelId="{DCD23196-5F0C-4111-AA81-EEF13D049EA9}" type="parTrans" cxnId="{117CB41B-B250-4041-B3AE-799E17430001}">
      <dgm:prSet/>
      <dgm:spPr/>
      <dgm:t>
        <a:bodyPr/>
        <a:lstStyle/>
        <a:p>
          <a:endParaRPr lang="en-US"/>
        </a:p>
      </dgm:t>
    </dgm:pt>
    <dgm:pt modelId="{E9E82073-B750-4184-8C32-171DED4BB3C3}" type="sibTrans" cxnId="{117CB41B-B250-4041-B3AE-799E17430001}">
      <dgm:prSet/>
      <dgm:spPr/>
      <dgm:t>
        <a:bodyPr/>
        <a:lstStyle/>
        <a:p>
          <a:endParaRPr lang="en-US"/>
        </a:p>
      </dgm:t>
    </dgm:pt>
    <dgm:pt modelId="{EDAFE405-D0C8-41B8-BBCE-C05B62207A5E}">
      <dgm:prSet/>
      <dgm:spPr/>
      <dgm:t>
        <a:bodyPr/>
        <a:lstStyle/>
        <a:p>
          <a:r>
            <a:rPr lang="en-GB" b="1"/>
            <a:t>Societal Shift Example:</a:t>
          </a:r>
          <a:r>
            <a:rPr lang="en-GB"/>
            <a:t> Felson and Cohen used the theory to explain post-WWII crime increases in the U.S., noting that more women entering the workforce left homes empty during the day (lack of guardianship) alongside a rise in portable consumer electronics (suitable targets).</a:t>
          </a:r>
          <a:endParaRPr lang="en-US"/>
        </a:p>
      </dgm:t>
    </dgm:pt>
    <dgm:pt modelId="{32D8474F-900E-44CE-AB74-773700D64560}" type="parTrans" cxnId="{AE2F415F-CA45-4188-B839-247B4CA0CBE9}">
      <dgm:prSet/>
      <dgm:spPr/>
      <dgm:t>
        <a:bodyPr/>
        <a:lstStyle/>
        <a:p>
          <a:endParaRPr lang="en-US"/>
        </a:p>
      </dgm:t>
    </dgm:pt>
    <dgm:pt modelId="{49D13649-7B5E-4FE9-84A5-A205DA6FC0CF}" type="sibTrans" cxnId="{AE2F415F-CA45-4188-B839-247B4CA0CBE9}">
      <dgm:prSet/>
      <dgm:spPr/>
      <dgm:t>
        <a:bodyPr/>
        <a:lstStyle/>
        <a:p>
          <a:endParaRPr lang="en-US"/>
        </a:p>
      </dgm:t>
    </dgm:pt>
    <dgm:pt modelId="{E1EBF47A-301C-4886-8685-7F94014AD35B}" type="pres">
      <dgm:prSet presAssocID="{4C71C026-5D53-4FFB-BDFE-62A35BF481D4}" presName="linear" presStyleCnt="0">
        <dgm:presLayoutVars>
          <dgm:animLvl val="lvl"/>
          <dgm:resizeHandles val="exact"/>
        </dgm:presLayoutVars>
      </dgm:prSet>
      <dgm:spPr/>
    </dgm:pt>
    <dgm:pt modelId="{EB671F64-083F-41BE-A962-025DDE3379C8}" type="pres">
      <dgm:prSet presAssocID="{991C0E41-A84D-4703-8199-067BBB6F399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5B56849-04FD-450A-BE9A-B1F226961483}" type="pres">
      <dgm:prSet presAssocID="{9A4D0C77-B1FC-49A2-936C-67C12ED066C2}" presName="spacer" presStyleCnt="0"/>
      <dgm:spPr/>
    </dgm:pt>
    <dgm:pt modelId="{2B5BC0F6-BEE0-4037-9F65-638734AC4A57}" type="pres">
      <dgm:prSet presAssocID="{FC4E5B18-8F1C-4D4D-8CA9-8741A6437A6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B085BC9-CC83-4A04-A676-08987802345A}" type="pres">
      <dgm:prSet presAssocID="{078D13C7-0DAC-4659-805E-6CBA6CD90686}" presName="spacer" presStyleCnt="0"/>
      <dgm:spPr/>
    </dgm:pt>
    <dgm:pt modelId="{F07741CE-47AA-4957-934A-4B9718414B69}" type="pres">
      <dgm:prSet presAssocID="{A266BE14-1257-4729-AFEA-C8FBDC3C299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D50E6EE-6F7C-4C16-B470-D445C2411D30}" type="pres">
      <dgm:prSet presAssocID="{E9E82073-B750-4184-8C32-171DED4BB3C3}" presName="spacer" presStyleCnt="0"/>
      <dgm:spPr/>
    </dgm:pt>
    <dgm:pt modelId="{7D23C03E-A4B4-46AF-BDA0-D41CC5CEC1CB}" type="pres">
      <dgm:prSet presAssocID="{EDAFE405-D0C8-41B8-BBCE-C05B62207A5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B61BC1A-5557-4BFA-94DF-2BFEB0EAAC99}" type="presOf" srcId="{EDAFE405-D0C8-41B8-BBCE-C05B62207A5E}" destId="{7D23C03E-A4B4-46AF-BDA0-D41CC5CEC1CB}" srcOrd="0" destOrd="0" presId="urn:microsoft.com/office/officeart/2005/8/layout/vList2"/>
    <dgm:cxn modelId="{117CB41B-B250-4041-B3AE-799E17430001}" srcId="{4C71C026-5D53-4FFB-BDFE-62A35BF481D4}" destId="{A266BE14-1257-4729-AFEA-C8FBDC3C2997}" srcOrd="2" destOrd="0" parTransId="{DCD23196-5F0C-4111-AA81-EEF13D049EA9}" sibTransId="{E9E82073-B750-4184-8C32-171DED4BB3C3}"/>
    <dgm:cxn modelId="{B81B8E22-AB18-45F9-82E1-846268F17885}" type="presOf" srcId="{A266BE14-1257-4729-AFEA-C8FBDC3C2997}" destId="{F07741CE-47AA-4957-934A-4B9718414B69}" srcOrd="0" destOrd="0" presId="urn:microsoft.com/office/officeart/2005/8/layout/vList2"/>
    <dgm:cxn modelId="{6C5CD837-45E9-47FB-A45E-4FE8E6DF1048}" type="presOf" srcId="{FC4E5B18-8F1C-4D4D-8CA9-8741A6437A65}" destId="{2B5BC0F6-BEE0-4037-9F65-638734AC4A57}" srcOrd="0" destOrd="0" presId="urn:microsoft.com/office/officeart/2005/8/layout/vList2"/>
    <dgm:cxn modelId="{AE2F415F-CA45-4188-B839-247B4CA0CBE9}" srcId="{4C71C026-5D53-4FFB-BDFE-62A35BF481D4}" destId="{EDAFE405-D0C8-41B8-BBCE-C05B62207A5E}" srcOrd="3" destOrd="0" parTransId="{32D8474F-900E-44CE-AB74-773700D64560}" sibTransId="{49D13649-7B5E-4FE9-84A5-A205DA6FC0CF}"/>
    <dgm:cxn modelId="{0A7DD848-7187-4247-B619-3FE7FAAE3AF5}" type="presOf" srcId="{991C0E41-A84D-4703-8199-067BBB6F399A}" destId="{EB671F64-083F-41BE-A962-025DDE3379C8}" srcOrd="0" destOrd="0" presId="urn:microsoft.com/office/officeart/2005/8/layout/vList2"/>
    <dgm:cxn modelId="{837E766D-19A1-4DBD-BA32-E38AE2118955}" srcId="{4C71C026-5D53-4FFB-BDFE-62A35BF481D4}" destId="{FC4E5B18-8F1C-4D4D-8CA9-8741A6437A65}" srcOrd="1" destOrd="0" parTransId="{B2135EBE-CF71-4209-BA10-2794EF944667}" sibTransId="{078D13C7-0DAC-4659-805E-6CBA6CD90686}"/>
    <dgm:cxn modelId="{138E59AA-653B-4C09-97A8-ACF2590B4716}" type="presOf" srcId="{4C71C026-5D53-4FFB-BDFE-62A35BF481D4}" destId="{E1EBF47A-301C-4886-8685-7F94014AD35B}" srcOrd="0" destOrd="0" presId="urn:microsoft.com/office/officeart/2005/8/layout/vList2"/>
    <dgm:cxn modelId="{534DFBCB-25C3-4B8A-8E87-73D42A472742}" srcId="{4C71C026-5D53-4FFB-BDFE-62A35BF481D4}" destId="{991C0E41-A84D-4703-8199-067BBB6F399A}" srcOrd="0" destOrd="0" parTransId="{FC96D428-3915-43CB-8FB1-FA2640DD55BA}" sibTransId="{9A4D0C77-B1FC-49A2-936C-67C12ED066C2}"/>
    <dgm:cxn modelId="{B08964F6-03EF-4CF4-B3DA-511B9CF3C83E}" type="presParOf" srcId="{E1EBF47A-301C-4886-8685-7F94014AD35B}" destId="{EB671F64-083F-41BE-A962-025DDE3379C8}" srcOrd="0" destOrd="0" presId="urn:microsoft.com/office/officeart/2005/8/layout/vList2"/>
    <dgm:cxn modelId="{8604F47E-C6D8-41EC-9BF5-54B81CF96FFE}" type="presParOf" srcId="{E1EBF47A-301C-4886-8685-7F94014AD35B}" destId="{A5B56849-04FD-450A-BE9A-B1F226961483}" srcOrd="1" destOrd="0" presId="urn:microsoft.com/office/officeart/2005/8/layout/vList2"/>
    <dgm:cxn modelId="{4CD5B649-FA99-40D3-A46F-A07180681755}" type="presParOf" srcId="{E1EBF47A-301C-4886-8685-7F94014AD35B}" destId="{2B5BC0F6-BEE0-4037-9F65-638734AC4A57}" srcOrd="2" destOrd="0" presId="urn:microsoft.com/office/officeart/2005/8/layout/vList2"/>
    <dgm:cxn modelId="{D9535A20-5B14-495F-9A77-A81A358C66C4}" type="presParOf" srcId="{E1EBF47A-301C-4886-8685-7F94014AD35B}" destId="{7B085BC9-CC83-4A04-A676-08987802345A}" srcOrd="3" destOrd="0" presId="urn:microsoft.com/office/officeart/2005/8/layout/vList2"/>
    <dgm:cxn modelId="{5A705A23-C9E1-45A7-ADBB-A91EE307E2CE}" type="presParOf" srcId="{E1EBF47A-301C-4886-8685-7F94014AD35B}" destId="{F07741CE-47AA-4957-934A-4B9718414B69}" srcOrd="4" destOrd="0" presId="urn:microsoft.com/office/officeart/2005/8/layout/vList2"/>
    <dgm:cxn modelId="{FA692CB7-C336-4DF2-981B-4DA195F65468}" type="presParOf" srcId="{E1EBF47A-301C-4886-8685-7F94014AD35B}" destId="{8D50E6EE-6F7C-4C16-B470-D445C2411D30}" srcOrd="5" destOrd="0" presId="urn:microsoft.com/office/officeart/2005/8/layout/vList2"/>
    <dgm:cxn modelId="{646E7E80-09BB-4DE1-9A82-A5FA32620C8B}" type="presParOf" srcId="{E1EBF47A-301C-4886-8685-7F94014AD35B}" destId="{7D23C03E-A4B4-46AF-BDA0-D41CC5CEC1C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99F4319-FAB6-4602-95F2-2CE6996C5978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4D7B42E-56F7-4569-8B64-CD9DA609465D}">
      <dgm:prSet/>
      <dgm:spPr/>
      <dgm:t>
        <a:bodyPr/>
        <a:lstStyle/>
        <a:p>
          <a:r>
            <a:rPr lang="en-US"/>
            <a:t>The Chicago School Lens: Crime rates are linked directly to neighborhood ecological and structural characteristics.</a:t>
          </a:r>
        </a:p>
      </dgm:t>
    </dgm:pt>
    <dgm:pt modelId="{B5CCFABB-453E-465F-834F-56F38F562485}" type="parTrans" cxnId="{49939EA5-CA13-4BAA-AA4D-2B065242E2AC}">
      <dgm:prSet/>
      <dgm:spPr/>
      <dgm:t>
        <a:bodyPr/>
        <a:lstStyle/>
        <a:p>
          <a:endParaRPr lang="en-US"/>
        </a:p>
      </dgm:t>
    </dgm:pt>
    <dgm:pt modelId="{2C879719-B597-48A5-BE4F-6D6616BCF9D2}" type="sibTrans" cxnId="{49939EA5-CA13-4BAA-AA4D-2B065242E2AC}">
      <dgm:prSet/>
      <dgm:spPr/>
      <dgm:t>
        <a:bodyPr/>
        <a:lstStyle/>
        <a:p>
          <a:endParaRPr lang="en-US"/>
        </a:p>
      </dgm:t>
    </dgm:pt>
    <dgm:pt modelId="{475CE643-36EA-4A92-BE89-AF19E4EA17CF}">
      <dgm:prSet/>
      <dgm:spPr/>
      <dgm:t>
        <a:bodyPr/>
        <a:lstStyle/>
        <a:p>
          <a:r>
            <a:rPr lang="en-US"/>
            <a:t>Urban Hubs: Transitional zones with high poverty and low social cohesion allow illicit markets to incubate.</a:t>
          </a:r>
        </a:p>
      </dgm:t>
    </dgm:pt>
    <dgm:pt modelId="{682797C3-232A-4B5D-87DB-BDF12157D962}" type="parTrans" cxnId="{E15811C5-D0E8-41D8-8898-F01B57704101}">
      <dgm:prSet/>
      <dgm:spPr/>
      <dgm:t>
        <a:bodyPr/>
        <a:lstStyle/>
        <a:p>
          <a:endParaRPr lang="en-US"/>
        </a:p>
      </dgm:t>
    </dgm:pt>
    <dgm:pt modelId="{EB329E33-7BB1-47BE-9CA9-C0184C10CE16}" type="sibTrans" cxnId="{E15811C5-D0E8-41D8-8898-F01B57704101}">
      <dgm:prSet/>
      <dgm:spPr/>
      <dgm:t>
        <a:bodyPr/>
        <a:lstStyle/>
        <a:p>
          <a:endParaRPr lang="en-US"/>
        </a:p>
      </dgm:t>
    </dgm:pt>
    <dgm:pt modelId="{DB54AA71-9AAF-4E7E-809D-A22C9100C8F7}">
      <dgm:prSet/>
      <dgm:spPr/>
      <dgm:t>
        <a:bodyPr/>
        <a:lstStyle/>
        <a:p>
          <a:r>
            <a:rPr lang="en-US"/>
            <a:t>Rural Disorgani</a:t>
          </a:r>
          <a:r>
            <a:rPr lang="en-GB"/>
            <a:t>s</a:t>
          </a:r>
          <a:r>
            <a:rPr lang="en-US"/>
            <a:t>ation: Deindustriali</a:t>
          </a:r>
          <a:r>
            <a:rPr lang="en-GB"/>
            <a:t>s</a:t>
          </a:r>
          <a:r>
            <a:rPr lang="en-US"/>
            <a:t>ed coastal towns experiencing economic decline lack robust community safeguards.</a:t>
          </a:r>
        </a:p>
      </dgm:t>
    </dgm:pt>
    <dgm:pt modelId="{A8F07D1C-0008-4BE4-BC58-E54988317B1A}" type="parTrans" cxnId="{4D985F9B-7986-48B5-9A18-3528E0DD209C}">
      <dgm:prSet/>
      <dgm:spPr/>
      <dgm:t>
        <a:bodyPr/>
        <a:lstStyle/>
        <a:p>
          <a:endParaRPr lang="en-US"/>
        </a:p>
      </dgm:t>
    </dgm:pt>
    <dgm:pt modelId="{6487168A-6476-42B7-A21C-8730106C63DD}" type="sibTrans" cxnId="{4D985F9B-7986-48B5-9A18-3528E0DD209C}">
      <dgm:prSet/>
      <dgm:spPr/>
      <dgm:t>
        <a:bodyPr/>
        <a:lstStyle/>
        <a:p>
          <a:endParaRPr lang="en-US"/>
        </a:p>
      </dgm:t>
    </dgm:pt>
    <dgm:pt modelId="{F67BCA31-9640-44DD-8299-6F64F241C07A}">
      <dgm:prSet/>
      <dgm:spPr/>
      <dgm:t>
        <a:bodyPr/>
        <a:lstStyle/>
        <a:p>
          <a:r>
            <a:rPr lang="en-US"/>
            <a:t>Transnational Networks: Exploitation thrives across borders by bridging fractured urban centers with vulnerable rural communities.</a:t>
          </a:r>
        </a:p>
      </dgm:t>
    </dgm:pt>
    <dgm:pt modelId="{B2ADCD26-FF27-4476-87A3-38A684E9A201}" type="parTrans" cxnId="{A44E1586-622E-47BF-A417-1DBC7343F7E0}">
      <dgm:prSet/>
      <dgm:spPr/>
      <dgm:t>
        <a:bodyPr/>
        <a:lstStyle/>
        <a:p>
          <a:endParaRPr lang="en-US"/>
        </a:p>
      </dgm:t>
    </dgm:pt>
    <dgm:pt modelId="{6A6A2AF2-65F0-4D99-95AC-C29D7D5F0E28}" type="sibTrans" cxnId="{A44E1586-622E-47BF-A417-1DBC7343F7E0}">
      <dgm:prSet/>
      <dgm:spPr/>
      <dgm:t>
        <a:bodyPr/>
        <a:lstStyle/>
        <a:p>
          <a:endParaRPr lang="en-US"/>
        </a:p>
      </dgm:t>
    </dgm:pt>
    <dgm:pt modelId="{2CF5580F-144B-4FCB-AB0D-05651616C6BF}" type="pres">
      <dgm:prSet presAssocID="{899F4319-FAB6-4602-95F2-2CE6996C5978}" presName="outerComposite" presStyleCnt="0">
        <dgm:presLayoutVars>
          <dgm:chMax val="5"/>
          <dgm:dir/>
          <dgm:resizeHandles val="exact"/>
        </dgm:presLayoutVars>
      </dgm:prSet>
      <dgm:spPr/>
    </dgm:pt>
    <dgm:pt modelId="{C222EF0B-1348-473E-84CA-079E192BBD5D}" type="pres">
      <dgm:prSet presAssocID="{899F4319-FAB6-4602-95F2-2CE6996C5978}" presName="dummyMaxCanvas" presStyleCnt="0">
        <dgm:presLayoutVars/>
      </dgm:prSet>
      <dgm:spPr/>
    </dgm:pt>
    <dgm:pt modelId="{B02BCC3E-9063-437A-8BB9-D905647F73D5}" type="pres">
      <dgm:prSet presAssocID="{899F4319-FAB6-4602-95F2-2CE6996C5978}" presName="FourNodes_1" presStyleLbl="node1" presStyleIdx="0" presStyleCnt="4">
        <dgm:presLayoutVars>
          <dgm:bulletEnabled val="1"/>
        </dgm:presLayoutVars>
      </dgm:prSet>
      <dgm:spPr/>
    </dgm:pt>
    <dgm:pt modelId="{5965B7FA-83A7-48FE-8027-F50D2B8E27C9}" type="pres">
      <dgm:prSet presAssocID="{899F4319-FAB6-4602-95F2-2CE6996C5978}" presName="FourNodes_2" presStyleLbl="node1" presStyleIdx="1" presStyleCnt="4">
        <dgm:presLayoutVars>
          <dgm:bulletEnabled val="1"/>
        </dgm:presLayoutVars>
      </dgm:prSet>
      <dgm:spPr/>
    </dgm:pt>
    <dgm:pt modelId="{F75AA1A5-D1F0-4A37-9D0F-685FB5C49245}" type="pres">
      <dgm:prSet presAssocID="{899F4319-FAB6-4602-95F2-2CE6996C5978}" presName="FourNodes_3" presStyleLbl="node1" presStyleIdx="2" presStyleCnt="4">
        <dgm:presLayoutVars>
          <dgm:bulletEnabled val="1"/>
        </dgm:presLayoutVars>
      </dgm:prSet>
      <dgm:spPr/>
    </dgm:pt>
    <dgm:pt modelId="{97114BAA-87E6-40A3-BFCB-7165B9229385}" type="pres">
      <dgm:prSet presAssocID="{899F4319-FAB6-4602-95F2-2CE6996C5978}" presName="FourNodes_4" presStyleLbl="node1" presStyleIdx="3" presStyleCnt="4">
        <dgm:presLayoutVars>
          <dgm:bulletEnabled val="1"/>
        </dgm:presLayoutVars>
      </dgm:prSet>
      <dgm:spPr/>
    </dgm:pt>
    <dgm:pt modelId="{A3575637-E275-48F0-9259-FBD63DF4320B}" type="pres">
      <dgm:prSet presAssocID="{899F4319-FAB6-4602-95F2-2CE6996C5978}" presName="FourConn_1-2" presStyleLbl="fgAccFollowNode1" presStyleIdx="0" presStyleCnt="3">
        <dgm:presLayoutVars>
          <dgm:bulletEnabled val="1"/>
        </dgm:presLayoutVars>
      </dgm:prSet>
      <dgm:spPr/>
    </dgm:pt>
    <dgm:pt modelId="{423CCC6E-DF10-4BDC-8AE0-677698E1CBD9}" type="pres">
      <dgm:prSet presAssocID="{899F4319-FAB6-4602-95F2-2CE6996C5978}" presName="FourConn_2-3" presStyleLbl="fgAccFollowNode1" presStyleIdx="1" presStyleCnt="3">
        <dgm:presLayoutVars>
          <dgm:bulletEnabled val="1"/>
        </dgm:presLayoutVars>
      </dgm:prSet>
      <dgm:spPr/>
    </dgm:pt>
    <dgm:pt modelId="{4D7BF0B2-63AB-496D-90D8-78ECD10E8BC5}" type="pres">
      <dgm:prSet presAssocID="{899F4319-FAB6-4602-95F2-2CE6996C5978}" presName="FourConn_3-4" presStyleLbl="fgAccFollowNode1" presStyleIdx="2" presStyleCnt="3">
        <dgm:presLayoutVars>
          <dgm:bulletEnabled val="1"/>
        </dgm:presLayoutVars>
      </dgm:prSet>
      <dgm:spPr/>
    </dgm:pt>
    <dgm:pt modelId="{6039DFA6-C2CB-4A0B-BE05-6C432BB38F4D}" type="pres">
      <dgm:prSet presAssocID="{899F4319-FAB6-4602-95F2-2CE6996C5978}" presName="FourNodes_1_text" presStyleLbl="node1" presStyleIdx="3" presStyleCnt="4">
        <dgm:presLayoutVars>
          <dgm:bulletEnabled val="1"/>
        </dgm:presLayoutVars>
      </dgm:prSet>
      <dgm:spPr/>
    </dgm:pt>
    <dgm:pt modelId="{8333AAD8-F0F3-492C-8E79-DBE21B3AC026}" type="pres">
      <dgm:prSet presAssocID="{899F4319-FAB6-4602-95F2-2CE6996C5978}" presName="FourNodes_2_text" presStyleLbl="node1" presStyleIdx="3" presStyleCnt="4">
        <dgm:presLayoutVars>
          <dgm:bulletEnabled val="1"/>
        </dgm:presLayoutVars>
      </dgm:prSet>
      <dgm:spPr/>
    </dgm:pt>
    <dgm:pt modelId="{9C76F3A1-BAE9-484D-B45C-FE10D85CD2C5}" type="pres">
      <dgm:prSet presAssocID="{899F4319-FAB6-4602-95F2-2CE6996C5978}" presName="FourNodes_3_text" presStyleLbl="node1" presStyleIdx="3" presStyleCnt="4">
        <dgm:presLayoutVars>
          <dgm:bulletEnabled val="1"/>
        </dgm:presLayoutVars>
      </dgm:prSet>
      <dgm:spPr/>
    </dgm:pt>
    <dgm:pt modelId="{2F5022CC-C6B0-4AA9-8CEF-AC5000175E0C}" type="pres">
      <dgm:prSet presAssocID="{899F4319-FAB6-4602-95F2-2CE6996C5978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F2ABAB10-4937-4C53-A1B3-36890D9CAE39}" type="presOf" srcId="{A4D7B42E-56F7-4569-8B64-CD9DA609465D}" destId="{B02BCC3E-9063-437A-8BB9-D905647F73D5}" srcOrd="0" destOrd="0" presId="urn:microsoft.com/office/officeart/2005/8/layout/vProcess5"/>
    <dgm:cxn modelId="{D43D2013-BADC-4203-AED6-40FBB82C7116}" type="presOf" srcId="{F67BCA31-9640-44DD-8299-6F64F241C07A}" destId="{2F5022CC-C6B0-4AA9-8CEF-AC5000175E0C}" srcOrd="1" destOrd="0" presId="urn:microsoft.com/office/officeart/2005/8/layout/vProcess5"/>
    <dgm:cxn modelId="{05375716-7579-4EA8-BF5F-A291540ADDB4}" type="presOf" srcId="{6487168A-6476-42B7-A21C-8730106C63DD}" destId="{4D7BF0B2-63AB-496D-90D8-78ECD10E8BC5}" srcOrd="0" destOrd="0" presId="urn:microsoft.com/office/officeart/2005/8/layout/vProcess5"/>
    <dgm:cxn modelId="{7B4DE872-32E0-4298-8DA0-12688100596D}" type="presOf" srcId="{2C879719-B597-48A5-BE4F-6D6616BCF9D2}" destId="{A3575637-E275-48F0-9259-FBD63DF4320B}" srcOrd="0" destOrd="0" presId="urn:microsoft.com/office/officeart/2005/8/layout/vProcess5"/>
    <dgm:cxn modelId="{B20CC079-B20E-43ED-A7A8-10584F7A5AE0}" type="presOf" srcId="{EB329E33-7BB1-47BE-9CA9-C0184C10CE16}" destId="{423CCC6E-DF10-4BDC-8AE0-677698E1CBD9}" srcOrd="0" destOrd="0" presId="urn:microsoft.com/office/officeart/2005/8/layout/vProcess5"/>
    <dgm:cxn modelId="{EAF4497F-63AB-4020-BA26-ECCFB285A52A}" type="presOf" srcId="{475CE643-36EA-4A92-BE89-AF19E4EA17CF}" destId="{8333AAD8-F0F3-492C-8E79-DBE21B3AC026}" srcOrd="1" destOrd="0" presId="urn:microsoft.com/office/officeart/2005/8/layout/vProcess5"/>
    <dgm:cxn modelId="{88DD4585-3653-43F4-AE96-8BED1A8CA021}" type="presOf" srcId="{DB54AA71-9AAF-4E7E-809D-A22C9100C8F7}" destId="{F75AA1A5-D1F0-4A37-9D0F-685FB5C49245}" srcOrd="0" destOrd="0" presId="urn:microsoft.com/office/officeart/2005/8/layout/vProcess5"/>
    <dgm:cxn modelId="{A44E1586-622E-47BF-A417-1DBC7343F7E0}" srcId="{899F4319-FAB6-4602-95F2-2CE6996C5978}" destId="{F67BCA31-9640-44DD-8299-6F64F241C07A}" srcOrd="3" destOrd="0" parTransId="{B2ADCD26-FF27-4476-87A3-38A684E9A201}" sibTransId="{6A6A2AF2-65F0-4D99-95AC-C29D7D5F0E28}"/>
    <dgm:cxn modelId="{4632B095-EBD2-411A-918E-6202DC5E84B8}" type="presOf" srcId="{475CE643-36EA-4A92-BE89-AF19E4EA17CF}" destId="{5965B7FA-83A7-48FE-8027-F50D2B8E27C9}" srcOrd="0" destOrd="0" presId="urn:microsoft.com/office/officeart/2005/8/layout/vProcess5"/>
    <dgm:cxn modelId="{4D985F9B-7986-48B5-9A18-3528E0DD209C}" srcId="{899F4319-FAB6-4602-95F2-2CE6996C5978}" destId="{DB54AA71-9AAF-4E7E-809D-A22C9100C8F7}" srcOrd="2" destOrd="0" parTransId="{A8F07D1C-0008-4BE4-BC58-E54988317B1A}" sibTransId="{6487168A-6476-42B7-A21C-8730106C63DD}"/>
    <dgm:cxn modelId="{49939EA5-CA13-4BAA-AA4D-2B065242E2AC}" srcId="{899F4319-FAB6-4602-95F2-2CE6996C5978}" destId="{A4D7B42E-56F7-4569-8B64-CD9DA609465D}" srcOrd="0" destOrd="0" parTransId="{B5CCFABB-453E-465F-834F-56F38F562485}" sibTransId="{2C879719-B597-48A5-BE4F-6D6616BCF9D2}"/>
    <dgm:cxn modelId="{E67267A8-CD3E-49C5-9F54-57BB1D0C43C0}" type="presOf" srcId="{899F4319-FAB6-4602-95F2-2CE6996C5978}" destId="{2CF5580F-144B-4FCB-AB0D-05651616C6BF}" srcOrd="0" destOrd="0" presId="urn:microsoft.com/office/officeart/2005/8/layout/vProcess5"/>
    <dgm:cxn modelId="{151813B1-0CC1-4B58-AA3C-761AB0B7B280}" type="presOf" srcId="{F67BCA31-9640-44DD-8299-6F64F241C07A}" destId="{97114BAA-87E6-40A3-BFCB-7165B9229385}" srcOrd="0" destOrd="0" presId="urn:microsoft.com/office/officeart/2005/8/layout/vProcess5"/>
    <dgm:cxn modelId="{E15811C5-D0E8-41D8-8898-F01B57704101}" srcId="{899F4319-FAB6-4602-95F2-2CE6996C5978}" destId="{475CE643-36EA-4A92-BE89-AF19E4EA17CF}" srcOrd="1" destOrd="0" parTransId="{682797C3-232A-4B5D-87DB-BDF12157D962}" sibTransId="{EB329E33-7BB1-47BE-9CA9-C0184C10CE16}"/>
    <dgm:cxn modelId="{883D5CE9-3AF1-48FD-B860-0068B38229BE}" type="presOf" srcId="{DB54AA71-9AAF-4E7E-809D-A22C9100C8F7}" destId="{9C76F3A1-BAE9-484D-B45C-FE10D85CD2C5}" srcOrd="1" destOrd="0" presId="urn:microsoft.com/office/officeart/2005/8/layout/vProcess5"/>
    <dgm:cxn modelId="{B71E5BEA-BFB3-442E-95E2-CC37A7C59A96}" type="presOf" srcId="{A4D7B42E-56F7-4569-8B64-CD9DA609465D}" destId="{6039DFA6-C2CB-4A0B-BE05-6C432BB38F4D}" srcOrd="1" destOrd="0" presId="urn:microsoft.com/office/officeart/2005/8/layout/vProcess5"/>
    <dgm:cxn modelId="{5BE4C628-1F6A-4B7D-A4E5-7FFD6BB7F2AE}" type="presParOf" srcId="{2CF5580F-144B-4FCB-AB0D-05651616C6BF}" destId="{C222EF0B-1348-473E-84CA-079E192BBD5D}" srcOrd="0" destOrd="0" presId="urn:microsoft.com/office/officeart/2005/8/layout/vProcess5"/>
    <dgm:cxn modelId="{63C02395-5280-4EB0-9D9B-787A8F8DDD5D}" type="presParOf" srcId="{2CF5580F-144B-4FCB-AB0D-05651616C6BF}" destId="{B02BCC3E-9063-437A-8BB9-D905647F73D5}" srcOrd="1" destOrd="0" presId="urn:microsoft.com/office/officeart/2005/8/layout/vProcess5"/>
    <dgm:cxn modelId="{D438FE6B-8385-4BD0-9B76-EBF11DA7DD6E}" type="presParOf" srcId="{2CF5580F-144B-4FCB-AB0D-05651616C6BF}" destId="{5965B7FA-83A7-48FE-8027-F50D2B8E27C9}" srcOrd="2" destOrd="0" presId="urn:microsoft.com/office/officeart/2005/8/layout/vProcess5"/>
    <dgm:cxn modelId="{C1D082CF-4BCC-477B-90DB-AB535972E314}" type="presParOf" srcId="{2CF5580F-144B-4FCB-AB0D-05651616C6BF}" destId="{F75AA1A5-D1F0-4A37-9D0F-685FB5C49245}" srcOrd="3" destOrd="0" presId="urn:microsoft.com/office/officeart/2005/8/layout/vProcess5"/>
    <dgm:cxn modelId="{5E0F8CC1-695B-4747-AD9F-B4517EEA99C6}" type="presParOf" srcId="{2CF5580F-144B-4FCB-AB0D-05651616C6BF}" destId="{97114BAA-87E6-40A3-BFCB-7165B9229385}" srcOrd="4" destOrd="0" presId="urn:microsoft.com/office/officeart/2005/8/layout/vProcess5"/>
    <dgm:cxn modelId="{C4633FC7-7306-4716-80AC-DFE57DFF1C98}" type="presParOf" srcId="{2CF5580F-144B-4FCB-AB0D-05651616C6BF}" destId="{A3575637-E275-48F0-9259-FBD63DF4320B}" srcOrd="5" destOrd="0" presId="urn:microsoft.com/office/officeart/2005/8/layout/vProcess5"/>
    <dgm:cxn modelId="{4CB56142-16BB-496B-B8F6-F2BE1BAD8E8B}" type="presParOf" srcId="{2CF5580F-144B-4FCB-AB0D-05651616C6BF}" destId="{423CCC6E-DF10-4BDC-8AE0-677698E1CBD9}" srcOrd="6" destOrd="0" presId="urn:microsoft.com/office/officeart/2005/8/layout/vProcess5"/>
    <dgm:cxn modelId="{CBD806B3-FF33-4803-B57E-9C2A13115E35}" type="presParOf" srcId="{2CF5580F-144B-4FCB-AB0D-05651616C6BF}" destId="{4D7BF0B2-63AB-496D-90D8-78ECD10E8BC5}" srcOrd="7" destOrd="0" presId="urn:microsoft.com/office/officeart/2005/8/layout/vProcess5"/>
    <dgm:cxn modelId="{0CD3B260-8DC8-43D4-9D5E-5BB01093B3E1}" type="presParOf" srcId="{2CF5580F-144B-4FCB-AB0D-05651616C6BF}" destId="{6039DFA6-C2CB-4A0B-BE05-6C432BB38F4D}" srcOrd="8" destOrd="0" presId="urn:microsoft.com/office/officeart/2005/8/layout/vProcess5"/>
    <dgm:cxn modelId="{721EF2D1-03DF-424E-B82B-0E70B639DDF6}" type="presParOf" srcId="{2CF5580F-144B-4FCB-AB0D-05651616C6BF}" destId="{8333AAD8-F0F3-492C-8E79-DBE21B3AC026}" srcOrd="9" destOrd="0" presId="urn:microsoft.com/office/officeart/2005/8/layout/vProcess5"/>
    <dgm:cxn modelId="{292A87DF-7AB2-473C-9762-EB1BFF9855DA}" type="presParOf" srcId="{2CF5580F-144B-4FCB-AB0D-05651616C6BF}" destId="{9C76F3A1-BAE9-484D-B45C-FE10D85CD2C5}" srcOrd="10" destOrd="0" presId="urn:microsoft.com/office/officeart/2005/8/layout/vProcess5"/>
    <dgm:cxn modelId="{18ECB6D7-EF03-479E-AA2D-010E3E0D8C59}" type="presParOf" srcId="{2CF5580F-144B-4FCB-AB0D-05651616C6BF}" destId="{2F5022CC-C6B0-4AA9-8CEF-AC5000175E0C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8C58B54-34A6-4DE8-89C2-37BECE7ADEC9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2346328-4AA2-498A-A5DC-3E1820D93E19}">
      <dgm:prSet/>
      <dgm:spPr/>
      <dgm:t>
        <a:bodyPr/>
        <a:lstStyle/>
        <a:p>
          <a:r>
            <a:rPr lang="en-US"/>
            <a:t>Core Concept: Focuses heavily on how society constructs definitions of criminality and enforces laws selectively.</a:t>
          </a:r>
        </a:p>
      </dgm:t>
    </dgm:pt>
    <dgm:pt modelId="{629109EA-2B91-440C-BE21-0CD5E36F2208}" type="parTrans" cxnId="{278CCBF4-092C-4295-9557-F23B5BC0E18B}">
      <dgm:prSet/>
      <dgm:spPr/>
      <dgm:t>
        <a:bodyPr/>
        <a:lstStyle/>
        <a:p>
          <a:endParaRPr lang="en-US"/>
        </a:p>
      </dgm:t>
    </dgm:pt>
    <dgm:pt modelId="{035E67C3-1CAD-48C3-95B0-CF74DE74C600}" type="sibTrans" cxnId="{278CCBF4-092C-4295-9557-F23B5BC0E18B}">
      <dgm:prSet/>
      <dgm:spPr/>
      <dgm:t>
        <a:bodyPr/>
        <a:lstStyle/>
        <a:p>
          <a:endParaRPr lang="en-US"/>
        </a:p>
      </dgm:t>
    </dgm:pt>
    <dgm:pt modelId="{4D8F3FF4-5DB5-4A2A-B1D6-D6C8504EC0D7}">
      <dgm:prSet/>
      <dgm:spPr/>
      <dgm:t>
        <a:bodyPr/>
        <a:lstStyle/>
        <a:p>
          <a:r>
            <a:rPr lang="en-US"/>
            <a:t>The Criminali</a:t>
          </a:r>
          <a:r>
            <a:rPr lang="en-GB"/>
            <a:t>s</a:t>
          </a:r>
          <a:r>
            <a:rPr lang="en-US"/>
            <a:t>ation Bias: Vulnerable children are frequently labeled as willing offenders rather than exploited victims.</a:t>
          </a:r>
        </a:p>
      </dgm:t>
    </dgm:pt>
    <dgm:pt modelId="{9449B719-67C0-403A-8CC5-112F28430C97}" type="parTrans" cxnId="{D82B2799-DB82-4702-89E9-7680F003C457}">
      <dgm:prSet/>
      <dgm:spPr/>
      <dgm:t>
        <a:bodyPr/>
        <a:lstStyle/>
        <a:p>
          <a:endParaRPr lang="en-US"/>
        </a:p>
      </dgm:t>
    </dgm:pt>
    <dgm:pt modelId="{43E87692-FBE3-40B4-B71D-AADBDD3C6232}" type="sibTrans" cxnId="{D82B2799-DB82-4702-89E9-7680F003C457}">
      <dgm:prSet/>
      <dgm:spPr/>
      <dgm:t>
        <a:bodyPr/>
        <a:lstStyle/>
        <a:p>
          <a:endParaRPr lang="en-US"/>
        </a:p>
      </dgm:t>
    </dgm:pt>
    <dgm:pt modelId="{FD226DF2-E004-45D7-8F14-0C724B2A0F8C}">
      <dgm:prSet/>
      <dgm:spPr/>
      <dgm:t>
        <a:bodyPr/>
        <a:lstStyle/>
        <a:p>
          <a:r>
            <a:rPr lang="en-US"/>
            <a:t>Deviancy Amplification: Criminal labels isolate youth, pushing them deeper into illicit networks for safety and income.</a:t>
          </a:r>
        </a:p>
      </dgm:t>
    </dgm:pt>
    <dgm:pt modelId="{F708630E-985A-4F3A-A4C4-2DE3CF75BDBD}" type="parTrans" cxnId="{949AD6B8-AEFF-433A-98F5-F95183477B20}">
      <dgm:prSet/>
      <dgm:spPr/>
      <dgm:t>
        <a:bodyPr/>
        <a:lstStyle/>
        <a:p>
          <a:endParaRPr lang="en-US"/>
        </a:p>
      </dgm:t>
    </dgm:pt>
    <dgm:pt modelId="{549EA8D5-E68F-4037-8168-93733C985173}" type="sibTrans" cxnId="{949AD6B8-AEFF-433A-98F5-F95183477B20}">
      <dgm:prSet/>
      <dgm:spPr/>
      <dgm:t>
        <a:bodyPr/>
        <a:lstStyle/>
        <a:p>
          <a:endParaRPr lang="en-US"/>
        </a:p>
      </dgm:t>
    </dgm:pt>
    <dgm:pt modelId="{F2018290-CCEC-4562-B46E-51684CF5007F}">
      <dgm:prSet/>
      <dgm:spPr/>
      <dgm:t>
        <a:bodyPr/>
        <a:lstStyle/>
        <a:p>
          <a:r>
            <a:rPr lang="en-US"/>
            <a:t>Structural Inequalities: Critically evaluates how race, class, and institutional biases shape police stop-and-search patterns.</a:t>
          </a:r>
        </a:p>
      </dgm:t>
    </dgm:pt>
    <dgm:pt modelId="{E4D8AD78-6BD1-4E8F-95B3-FD15AE517A2F}" type="parTrans" cxnId="{3FF67807-0A47-49E8-AF2D-C6E5A1FB8515}">
      <dgm:prSet/>
      <dgm:spPr/>
      <dgm:t>
        <a:bodyPr/>
        <a:lstStyle/>
        <a:p>
          <a:endParaRPr lang="en-US"/>
        </a:p>
      </dgm:t>
    </dgm:pt>
    <dgm:pt modelId="{EF17C591-09AB-438C-B7DF-46B623B5B3EF}" type="sibTrans" cxnId="{3FF67807-0A47-49E8-AF2D-C6E5A1FB8515}">
      <dgm:prSet/>
      <dgm:spPr/>
      <dgm:t>
        <a:bodyPr/>
        <a:lstStyle/>
        <a:p>
          <a:endParaRPr lang="en-US"/>
        </a:p>
      </dgm:t>
    </dgm:pt>
    <dgm:pt modelId="{5DDE7CDA-88A4-492F-9CA2-CAC5D0E06A0A}" type="pres">
      <dgm:prSet presAssocID="{98C58B54-34A6-4DE8-89C2-37BECE7ADEC9}" presName="outerComposite" presStyleCnt="0">
        <dgm:presLayoutVars>
          <dgm:chMax val="5"/>
          <dgm:dir/>
          <dgm:resizeHandles val="exact"/>
        </dgm:presLayoutVars>
      </dgm:prSet>
      <dgm:spPr/>
    </dgm:pt>
    <dgm:pt modelId="{9F0220CF-4F5A-47BA-8643-4361D528E7D1}" type="pres">
      <dgm:prSet presAssocID="{98C58B54-34A6-4DE8-89C2-37BECE7ADEC9}" presName="dummyMaxCanvas" presStyleCnt="0">
        <dgm:presLayoutVars/>
      </dgm:prSet>
      <dgm:spPr/>
    </dgm:pt>
    <dgm:pt modelId="{D3123B22-A98A-4D1C-8337-C2953E32DC21}" type="pres">
      <dgm:prSet presAssocID="{98C58B54-34A6-4DE8-89C2-37BECE7ADEC9}" presName="FourNodes_1" presStyleLbl="node1" presStyleIdx="0" presStyleCnt="4">
        <dgm:presLayoutVars>
          <dgm:bulletEnabled val="1"/>
        </dgm:presLayoutVars>
      </dgm:prSet>
      <dgm:spPr/>
    </dgm:pt>
    <dgm:pt modelId="{471E2CB2-8B3A-4BA4-B03D-C22DE68E6FA5}" type="pres">
      <dgm:prSet presAssocID="{98C58B54-34A6-4DE8-89C2-37BECE7ADEC9}" presName="FourNodes_2" presStyleLbl="node1" presStyleIdx="1" presStyleCnt="4">
        <dgm:presLayoutVars>
          <dgm:bulletEnabled val="1"/>
        </dgm:presLayoutVars>
      </dgm:prSet>
      <dgm:spPr/>
    </dgm:pt>
    <dgm:pt modelId="{B456A887-41CE-45F8-95BC-C6DA1F25B741}" type="pres">
      <dgm:prSet presAssocID="{98C58B54-34A6-4DE8-89C2-37BECE7ADEC9}" presName="FourNodes_3" presStyleLbl="node1" presStyleIdx="2" presStyleCnt="4">
        <dgm:presLayoutVars>
          <dgm:bulletEnabled val="1"/>
        </dgm:presLayoutVars>
      </dgm:prSet>
      <dgm:spPr/>
    </dgm:pt>
    <dgm:pt modelId="{00E18791-27BB-4832-A94E-B18DF65C4EC9}" type="pres">
      <dgm:prSet presAssocID="{98C58B54-34A6-4DE8-89C2-37BECE7ADEC9}" presName="FourNodes_4" presStyleLbl="node1" presStyleIdx="3" presStyleCnt="4">
        <dgm:presLayoutVars>
          <dgm:bulletEnabled val="1"/>
        </dgm:presLayoutVars>
      </dgm:prSet>
      <dgm:spPr/>
    </dgm:pt>
    <dgm:pt modelId="{50EA7176-4164-4C27-AC51-6555FF86F22C}" type="pres">
      <dgm:prSet presAssocID="{98C58B54-34A6-4DE8-89C2-37BECE7ADEC9}" presName="FourConn_1-2" presStyleLbl="fgAccFollowNode1" presStyleIdx="0" presStyleCnt="3">
        <dgm:presLayoutVars>
          <dgm:bulletEnabled val="1"/>
        </dgm:presLayoutVars>
      </dgm:prSet>
      <dgm:spPr/>
    </dgm:pt>
    <dgm:pt modelId="{E3F6AE74-6299-4CF3-8BB2-821B42AFF638}" type="pres">
      <dgm:prSet presAssocID="{98C58B54-34A6-4DE8-89C2-37BECE7ADEC9}" presName="FourConn_2-3" presStyleLbl="fgAccFollowNode1" presStyleIdx="1" presStyleCnt="3">
        <dgm:presLayoutVars>
          <dgm:bulletEnabled val="1"/>
        </dgm:presLayoutVars>
      </dgm:prSet>
      <dgm:spPr/>
    </dgm:pt>
    <dgm:pt modelId="{6E2F9519-2F7B-4183-92D8-3F7B57FFD9D3}" type="pres">
      <dgm:prSet presAssocID="{98C58B54-34A6-4DE8-89C2-37BECE7ADEC9}" presName="FourConn_3-4" presStyleLbl="fgAccFollowNode1" presStyleIdx="2" presStyleCnt="3">
        <dgm:presLayoutVars>
          <dgm:bulletEnabled val="1"/>
        </dgm:presLayoutVars>
      </dgm:prSet>
      <dgm:spPr/>
    </dgm:pt>
    <dgm:pt modelId="{DACC1157-9637-428B-9EF9-2BE236D97C81}" type="pres">
      <dgm:prSet presAssocID="{98C58B54-34A6-4DE8-89C2-37BECE7ADEC9}" presName="FourNodes_1_text" presStyleLbl="node1" presStyleIdx="3" presStyleCnt="4">
        <dgm:presLayoutVars>
          <dgm:bulletEnabled val="1"/>
        </dgm:presLayoutVars>
      </dgm:prSet>
      <dgm:spPr/>
    </dgm:pt>
    <dgm:pt modelId="{40AE8A82-2F91-4626-A031-64CFD9DCB8DB}" type="pres">
      <dgm:prSet presAssocID="{98C58B54-34A6-4DE8-89C2-37BECE7ADEC9}" presName="FourNodes_2_text" presStyleLbl="node1" presStyleIdx="3" presStyleCnt="4">
        <dgm:presLayoutVars>
          <dgm:bulletEnabled val="1"/>
        </dgm:presLayoutVars>
      </dgm:prSet>
      <dgm:spPr/>
    </dgm:pt>
    <dgm:pt modelId="{0126A7AA-B157-42FE-B932-7E5D3986C72D}" type="pres">
      <dgm:prSet presAssocID="{98C58B54-34A6-4DE8-89C2-37BECE7ADEC9}" presName="FourNodes_3_text" presStyleLbl="node1" presStyleIdx="3" presStyleCnt="4">
        <dgm:presLayoutVars>
          <dgm:bulletEnabled val="1"/>
        </dgm:presLayoutVars>
      </dgm:prSet>
      <dgm:spPr/>
    </dgm:pt>
    <dgm:pt modelId="{7BB354F2-DBA6-4CD0-86BA-4939788AFAF0}" type="pres">
      <dgm:prSet presAssocID="{98C58B54-34A6-4DE8-89C2-37BECE7ADEC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FF67807-0A47-49E8-AF2D-C6E5A1FB8515}" srcId="{98C58B54-34A6-4DE8-89C2-37BECE7ADEC9}" destId="{F2018290-CCEC-4562-B46E-51684CF5007F}" srcOrd="3" destOrd="0" parTransId="{E4D8AD78-6BD1-4E8F-95B3-FD15AE517A2F}" sibTransId="{EF17C591-09AB-438C-B7DF-46B623B5B3EF}"/>
    <dgm:cxn modelId="{026AFE16-C0B1-4A42-83A3-C1A3CD280346}" type="presOf" srcId="{F2018290-CCEC-4562-B46E-51684CF5007F}" destId="{00E18791-27BB-4832-A94E-B18DF65C4EC9}" srcOrd="0" destOrd="0" presId="urn:microsoft.com/office/officeart/2005/8/layout/vProcess5"/>
    <dgm:cxn modelId="{9040AF2A-5BD9-4F2D-869C-527B2ADDEB4A}" type="presOf" srcId="{4D8F3FF4-5DB5-4A2A-B1D6-D6C8504EC0D7}" destId="{471E2CB2-8B3A-4BA4-B03D-C22DE68E6FA5}" srcOrd="0" destOrd="0" presId="urn:microsoft.com/office/officeart/2005/8/layout/vProcess5"/>
    <dgm:cxn modelId="{E90D2B33-277B-4295-8D3E-FD0C8B661362}" type="presOf" srcId="{FD226DF2-E004-45D7-8F14-0C724B2A0F8C}" destId="{0126A7AA-B157-42FE-B932-7E5D3986C72D}" srcOrd="1" destOrd="0" presId="urn:microsoft.com/office/officeart/2005/8/layout/vProcess5"/>
    <dgm:cxn modelId="{82DE633B-D998-4479-B880-E15798B4FF76}" type="presOf" srcId="{FD226DF2-E004-45D7-8F14-0C724B2A0F8C}" destId="{B456A887-41CE-45F8-95BC-C6DA1F25B741}" srcOrd="0" destOrd="0" presId="urn:microsoft.com/office/officeart/2005/8/layout/vProcess5"/>
    <dgm:cxn modelId="{E9F0B45B-EA35-4B06-AADD-1184D90A5101}" type="presOf" srcId="{43E87692-FBE3-40B4-B71D-AADBDD3C6232}" destId="{E3F6AE74-6299-4CF3-8BB2-821B42AFF638}" srcOrd="0" destOrd="0" presId="urn:microsoft.com/office/officeart/2005/8/layout/vProcess5"/>
    <dgm:cxn modelId="{4A9A3569-0DF3-4B2B-8A58-0CFB78E73AD8}" type="presOf" srcId="{035E67C3-1CAD-48C3-95B0-CF74DE74C600}" destId="{50EA7176-4164-4C27-AC51-6555FF86F22C}" srcOrd="0" destOrd="0" presId="urn:microsoft.com/office/officeart/2005/8/layout/vProcess5"/>
    <dgm:cxn modelId="{F80DA650-2BBF-4EB7-8DC7-F96CD7D3CE7B}" type="presOf" srcId="{42346328-4AA2-498A-A5DC-3E1820D93E19}" destId="{D3123B22-A98A-4D1C-8337-C2953E32DC21}" srcOrd="0" destOrd="0" presId="urn:microsoft.com/office/officeart/2005/8/layout/vProcess5"/>
    <dgm:cxn modelId="{24B03D84-4537-46F1-B2F1-87C28912E9F7}" type="presOf" srcId="{4D8F3FF4-5DB5-4A2A-B1D6-D6C8504EC0D7}" destId="{40AE8A82-2F91-4626-A031-64CFD9DCB8DB}" srcOrd="1" destOrd="0" presId="urn:microsoft.com/office/officeart/2005/8/layout/vProcess5"/>
    <dgm:cxn modelId="{C4865C94-BFFB-4C53-9381-6C7A7B1A9334}" type="presOf" srcId="{42346328-4AA2-498A-A5DC-3E1820D93E19}" destId="{DACC1157-9637-428B-9EF9-2BE236D97C81}" srcOrd="1" destOrd="0" presId="urn:microsoft.com/office/officeart/2005/8/layout/vProcess5"/>
    <dgm:cxn modelId="{03041499-CE10-4A02-B863-D2361F5761AD}" type="presOf" srcId="{549EA8D5-E68F-4037-8168-93733C985173}" destId="{6E2F9519-2F7B-4183-92D8-3F7B57FFD9D3}" srcOrd="0" destOrd="0" presId="urn:microsoft.com/office/officeart/2005/8/layout/vProcess5"/>
    <dgm:cxn modelId="{D82B2799-DB82-4702-89E9-7680F003C457}" srcId="{98C58B54-34A6-4DE8-89C2-37BECE7ADEC9}" destId="{4D8F3FF4-5DB5-4A2A-B1D6-D6C8504EC0D7}" srcOrd="1" destOrd="0" parTransId="{9449B719-67C0-403A-8CC5-112F28430C97}" sibTransId="{43E87692-FBE3-40B4-B71D-AADBDD3C6232}"/>
    <dgm:cxn modelId="{949AD6B8-AEFF-433A-98F5-F95183477B20}" srcId="{98C58B54-34A6-4DE8-89C2-37BECE7ADEC9}" destId="{FD226DF2-E004-45D7-8F14-0C724B2A0F8C}" srcOrd="2" destOrd="0" parTransId="{F708630E-985A-4F3A-A4C4-2DE3CF75BDBD}" sibTransId="{549EA8D5-E68F-4037-8168-93733C985173}"/>
    <dgm:cxn modelId="{59675CDA-9166-49F3-B32C-CCECB2553F19}" type="presOf" srcId="{F2018290-CCEC-4562-B46E-51684CF5007F}" destId="{7BB354F2-DBA6-4CD0-86BA-4939788AFAF0}" srcOrd="1" destOrd="0" presId="urn:microsoft.com/office/officeart/2005/8/layout/vProcess5"/>
    <dgm:cxn modelId="{75531ADD-5CAF-4CDC-851F-2CD4BA4CD0B0}" type="presOf" srcId="{98C58B54-34A6-4DE8-89C2-37BECE7ADEC9}" destId="{5DDE7CDA-88A4-492F-9CA2-CAC5D0E06A0A}" srcOrd="0" destOrd="0" presId="urn:microsoft.com/office/officeart/2005/8/layout/vProcess5"/>
    <dgm:cxn modelId="{278CCBF4-092C-4295-9557-F23B5BC0E18B}" srcId="{98C58B54-34A6-4DE8-89C2-37BECE7ADEC9}" destId="{42346328-4AA2-498A-A5DC-3E1820D93E19}" srcOrd="0" destOrd="0" parTransId="{629109EA-2B91-440C-BE21-0CD5E36F2208}" sibTransId="{035E67C3-1CAD-48C3-95B0-CF74DE74C600}"/>
    <dgm:cxn modelId="{13048AA3-F92C-4EE1-9590-904D5BDAF13F}" type="presParOf" srcId="{5DDE7CDA-88A4-492F-9CA2-CAC5D0E06A0A}" destId="{9F0220CF-4F5A-47BA-8643-4361D528E7D1}" srcOrd="0" destOrd="0" presId="urn:microsoft.com/office/officeart/2005/8/layout/vProcess5"/>
    <dgm:cxn modelId="{7676881D-95CC-41CD-9685-4C2728985C9D}" type="presParOf" srcId="{5DDE7CDA-88A4-492F-9CA2-CAC5D0E06A0A}" destId="{D3123B22-A98A-4D1C-8337-C2953E32DC21}" srcOrd="1" destOrd="0" presId="urn:microsoft.com/office/officeart/2005/8/layout/vProcess5"/>
    <dgm:cxn modelId="{5440E99E-5F2C-4046-A6FB-DB86ADCBDF4E}" type="presParOf" srcId="{5DDE7CDA-88A4-492F-9CA2-CAC5D0E06A0A}" destId="{471E2CB2-8B3A-4BA4-B03D-C22DE68E6FA5}" srcOrd="2" destOrd="0" presId="urn:microsoft.com/office/officeart/2005/8/layout/vProcess5"/>
    <dgm:cxn modelId="{D08923F3-2681-4F16-9358-9DD5D8DA76FF}" type="presParOf" srcId="{5DDE7CDA-88A4-492F-9CA2-CAC5D0E06A0A}" destId="{B456A887-41CE-45F8-95BC-C6DA1F25B741}" srcOrd="3" destOrd="0" presId="urn:microsoft.com/office/officeart/2005/8/layout/vProcess5"/>
    <dgm:cxn modelId="{D9AFEA9E-9F3F-4292-9D29-65B9D3469760}" type="presParOf" srcId="{5DDE7CDA-88A4-492F-9CA2-CAC5D0E06A0A}" destId="{00E18791-27BB-4832-A94E-B18DF65C4EC9}" srcOrd="4" destOrd="0" presId="urn:microsoft.com/office/officeart/2005/8/layout/vProcess5"/>
    <dgm:cxn modelId="{8214D601-523E-4D58-BACF-8E1D02FED126}" type="presParOf" srcId="{5DDE7CDA-88A4-492F-9CA2-CAC5D0E06A0A}" destId="{50EA7176-4164-4C27-AC51-6555FF86F22C}" srcOrd="5" destOrd="0" presId="urn:microsoft.com/office/officeart/2005/8/layout/vProcess5"/>
    <dgm:cxn modelId="{C019BAB0-E525-48E3-93A1-9332B597B34F}" type="presParOf" srcId="{5DDE7CDA-88A4-492F-9CA2-CAC5D0E06A0A}" destId="{E3F6AE74-6299-4CF3-8BB2-821B42AFF638}" srcOrd="6" destOrd="0" presId="urn:microsoft.com/office/officeart/2005/8/layout/vProcess5"/>
    <dgm:cxn modelId="{3E01706B-3A5F-4190-89C9-60C2A0BB6EC1}" type="presParOf" srcId="{5DDE7CDA-88A4-492F-9CA2-CAC5D0E06A0A}" destId="{6E2F9519-2F7B-4183-92D8-3F7B57FFD9D3}" srcOrd="7" destOrd="0" presId="urn:microsoft.com/office/officeart/2005/8/layout/vProcess5"/>
    <dgm:cxn modelId="{B9E77A70-168A-4813-B11C-379743B93983}" type="presParOf" srcId="{5DDE7CDA-88A4-492F-9CA2-CAC5D0E06A0A}" destId="{DACC1157-9637-428B-9EF9-2BE236D97C81}" srcOrd="8" destOrd="0" presId="urn:microsoft.com/office/officeart/2005/8/layout/vProcess5"/>
    <dgm:cxn modelId="{48124D6A-C6D9-400B-92D3-C9BE68A33C09}" type="presParOf" srcId="{5DDE7CDA-88A4-492F-9CA2-CAC5D0E06A0A}" destId="{40AE8A82-2F91-4626-A031-64CFD9DCB8DB}" srcOrd="9" destOrd="0" presId="urn:microsoft.com/office/officeart/2005/8/layout/vProcess5"/>
    <dgm:cxn modelId="{6656A9C5-B221-4BFE-B8DA-17BA65C48930}" type="presParOf" srcId="{5DDE7CDA-88A4-492F-9CA2-CAC5D0E06A0A}" destId="{0126A7AA-B157-42FE-B932-7E5D3986C72D}" srcOrd="10" destOrd="0" presId="urn:microsoft.com/office/officeart/2005/8/layout/vProcess5"/>
    <dgm:cxn modelId="{DEB8AC82-613C-4790-AAF5-0EE67B052DC2}" type="presParOf" srcId="{5DDE7CDA-88A4-492F-9CA2-CAC5D0E06A0A}" destId="{7BB354F2-DBA6-4CD0-86BA-4939788AFAF0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C53041E-CEC2-4261-81AE-C3E0DEFE8990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A8D69D4-FC69-47F9-A179-B45D063C4FC7}">
      <dgm:prSet/>
      <dgm:spPr/>
      <dgm:t>
        <a:bodyPr/>
        <a:lstStyle/>
        <a:p>
          <a:r>
            <a:rPr lang="en-US"/>
            <a:t>Objective: Apply statutory concepts and theoretical lenses to a realistic, complex multi-jurisdictional scenario.</a:t>
          </a:r>
        </a:p>
      </dgm:t>
    </dgm:pt>
    <dgm:pt modelId="{332083FB-3EB3-455E-8A03-07334621B3DB}" type="parTrans" cxnId="{338FD282-8046-4C85-B418-CAE20B431BBD}">
      <dgm:prSet/>
      <dgm:spPr/>
      <dgm:t>
        <a:bodyPr/>
        <a:lstStyle/>
        <a:p>
          <a:endParaRPr lang="en-US"/>
        </a:p>
      </dgm:t>
    </dgm:pt>
    <dgm:pt modelId="{69317361-4F24-41B4-BB0B-C6A2FAA9FA60}" type="sibTrans" cxnId="{338FD282-8046-4C85-B418-CAE20B431BBD}">
      <dgm:prSet/>
      <dgm:spPr/>
      <dgm:t>
        <a:bodyPr/>
        <a:lstStyle/>
        <a:p>
          <a:endParaRPr lang="en-US"/>
        </a:p>
      </dgm:t>
    </dgm:pt>
    <dgm:pt modelId="{9CC65177-59ED-4592-94D4-CB7BDEB719CF}">
      <dgm:prSet/>
      <dgm:spPr/>
      <dgm:t>
        <a:bodyPr/>
        <a:lstStyle/>
        <a:p>
          <a:r>
            <a:rPr lang="en-US"/>
            <a:t>The Metropolitan Hub: An Organi</a:t>
          </a:r>
          <a:r>
            <a:rPr lang="en-GB"/>
            <a:t>s</a:t>
          </a:r>
          <a:r>
            <a:rPr lang="en-US"/>
            <a:t>ed Crime Group (OCG) operating out of inner-city Birmingham.</a:t>
          </a:r>
        </a:p>
      </dgm:t>
    </dgm:pt>
    <dgm:pt modelId="{6572A8EA-82B2-420F-8C86-DA908ACCEAAD}" type="parTrans" cxnId="{B97F3806-DFB8-4CB5-9ED0-2158A96CDF66}">
      <dgm:prSet/>
      <dgm:spPr/>
      <dgm:t>
        <a:bodyPr/>
        <a:lstStyle/>
        <a:p>
          <a:endParaRPr lang="en-US"/>
        </a:p>
      </dgm:t>
    </dgm:pt>
    <dgm:pt modelId="{4EE81B5E-CA52-4AF0-9180-7479DF197D5A}" type="sibTrans" cxnId="{B97F3806-DFB8-4CB5-9ED0-2158A96CDF66}">
      <dgm:prSet/>
      <dgm:spPr/>
      <dgm:t>
        <a:bodyPr/>
        <a:lstStyle/>
        <a:p>
          <a:endParaRPr lang="en-US"/>
        </a:p>
      </dgm:t>
    </dgm:pt>
    <dgm:pt modelId="{E4659E65-D34D-46D1-8D23-FB2E47373306}">
      <dgm:prSet/>
      <dgm:spPr/>
      <dgm:t>
        <a:bodyPr/>
        <a:lstStyle/>
        <a:p>
          <a:r>
            <a:rPr lang="en-US"/>
            <a:t>The Illicit Network: Operating under the street name 'The Ghost Line' via encrypted mobile communications.</a:t>
          </a:r>
        </a:p>
      </dgm:t>
    </dgm:pt>
    <dgm:pt modelId="{FC99A686-E6F9-4823-BE73-A2F723CB586F}" type="parTrans" cxnId="{ABDBC876-8D25-4369-9738-437BEA226D87}">
      <dgm:prSet/>
      <dgm:spPr/>
      <dgm:t>
        <a:bodyPr/>
        <a:lstStyle/>
        <a:p>
          <a:endParaRPr lang="en-US"/>
        </a:p>
      </dgm:t>
    </dgm:pt>
    <dgm:pt modelId="{526B978D-E647-455D-8E85-3F2F0E254B19}" type="sibTrans" cxnId="{ABDBC876-8D25-4369-9738-437BEA226D87}">
      <dgm:prSet/>
      <dgm:spPr/>
      <dgm:t>
        <a:bodyPr/>
        <a:lstStyle/>
        <a:p>
          <a:endParaRPr lang="en-US"/>
        </a:p>
      </dgm:t>
    </dgm:pt>
    <dgm:pt modelId="{B09AED77-0397-49B5-9339-77D2FD63C106}">
      <dgm:prSet/>
      <dgm:spPr/>
      <dgm:t>
        <a:bodyPr/>
        <a:lstStyle/>
        <a:p>
          <a:r>
            <a:rPr lang="en-US"/>
            <a:t>The Target Market: A deindustriali</a:t>
          </a:r>
          <a:r>
            <a:rPr lang="en-GB"/>
            <a:t>s</a:t>
          </a:r>
          <a:r>
            <a:rPr lang="en-US"/>
            <a:t>ed coastal town in North Wales experiencing severe socio-economic challenges.</a:t>
          </a:r>
        </a:p>
      </dgm:t>
    </dgm:pt>
    <dgm:pt modelId="{FD2AFB73-6E6F-419B-ABB0-E943EEA25622}" type="parTrans" cxnId="{FA6015ED-33B1-4C68-8CEF-9633266ECA5A}">
      <dgm:prSet/>
      <dgm:spPr/>
      <dgm:t>
        <a:bodyPr/>
        <a:lstStyle/>
        <a:p>
          <a:endParaRPr lang="en-US"/>
        </a:p>
      </dgm:t>
    </dgm:pt>
    <dgm:pt modelId="{30C1D934-F989-4324-9FF7-21A50AAA8F70}" type="sibTrans" cxnId="{FA6015ED-33B1-4C68-8CEF-9633266ECA5A}">
      <dgm:prSet/>
      <dgm:spPr/>
      <dgm:t>
        <a:bodyPr/>
        <a:lstStyle/>
        <a:p>
          <a:endParaRPr lang="en-US"/>
        </a:p>
      </dgm:t>
    </dgm:pt>
    <dgm:pt modelId="{EFD0F155-5545-481F-9330-FB959DDFDFF1}" type="pres">
      <dgm:prSet presAssocID="{FC53041E-CEC2-4261-81AE-C3E0DEFE8990}" presName="vert0" presStyleCnt="0">
        <dgm:presLayoutVars>
          <dgm:dir/>
          <dgm:animOne val="branch"/>
          <dgm:animLvl val="lvl"/>
        </dgm:presLayoutVars>
      </dgm:prSet>
      <dgm:spPr/>
    </dgm:pt>
    <dgm:pt modelId="{B5B92CC1-6B08-4512-9721-BDDF16E7B09F}" type="pres">
      <dgm:prSet presAssocID="{1A8D69D4-FC69-47F9-A179-B45D063C4FC7}" presName="thickLine" presStyleLbl="alignNode1" presStyleIdx="0" presStyleCnt="4"/>
      <dgm:spPr/>
    </dgm:pt>
    <dgm:pt modelId="{ABAED888-BA48-49D0-A970-5D73EFBFF1AE}" type="pres">
      <dgm:prSet presAssocID="{1A8D69D4-FC69-47F9-A179-B45D063C4FC7}" presName="horz1" presStyleCnt="0"/>
      <dgm:spPr/>
    </dgm:pt>
    <dgm:pt modelId="{A076884C-6024-43B6-BF8F-164049697319}" type="pres">
      <dgm:prSet presAssocID="{1A8D69D4-FC69-47F9-A179-B45D063C4FC7}" presName="tx1" presStyleLbl="revTx" presStyleIdx="0" presStyleCnt="4"/>
      <dgm:spPr/>
    </dgm:pt>
    <dgm:pt modelId="{E7F0B0DB-DFEA-4D23-B658-F4EDC9D79A30}" type="pres">
      <dgm:prSet presAssocID="{1A8D69D4-FC69-47F9-A179-B45D063C4FC7}" presName="vert1" presStyleCnt="0"/>
      <dgm:spPr/>
    </dgm:pt>
    <dgm:pt modelId="{14C6615A-4E11-4755-8DF4-7194BBACA407}" type="pres">
      <dgm:prSet presAssocID="{9CC65177-59ED-4592-94D4-CB7BDEB719CF}" presName="thickLine" presStyleLbl="alignNode1" presStyleIdx="1" presStyleCnt="4"/>
      <dgm:spPr/>
    </dgm:pt>
    <dgm:pt modelId="{D523E1A7-23D6-4E3F-B560-AD78A8D6508C}" type="pres">
      <dgm:prSet presAssocID="{9CC65177-59ED-4592-94D4-CB7BDEB719CF}" presName="horz1" presStyleCnt="0"/>
      <dgm:spPr/>
    </dgm:pt>
    <dgm:pt modelId="{47914485-9E06-4CEE-B0D6-0E6B2E678BE4}" type="pres">
      <dgm:prSet presAssocID="{9CC65177-59ED-4592-94D4-CB7BDEB719CF}" presName="tx1" presStyleLbl="revTx" presStyleIdx="1" presStyleCnt="4"/>
      <dgm:spPr/>
    </dgm:pt>
    <dgm:pt modelId="{5976C279-98CC-4F1E-97C1-F3819C8E25FE}" type="pres">
      <dgm:prSet presAssocID="{9CC65177-59ED-4592-94D4-CB7BDEB719CF}" presName="vert1" presStyleCnt="0"/>
      <dgm:spPr/>
    </dgm:pt>
    <dgm:pt modelId="{2701A050-828C-4368-8EB9-3244C363ED26}" type="pres">
      <dgm:prSet presAssocID="{E4659E65-D34D-46D1-8D23-FB2E47373306}" presName="thickLine" presStyleLbl="alignNode1" presStyleIdx="2" presStyleCnt="4"/>
      <dgm:spPr/>
    </dgm:pt>
    <dgm:pt modelId="{C74A3DD4-5215-4E2E-9D09-E13A6BBFFC1A}" type="pres">
      <dgm:prSet presAssocID="{E4659E65-D34D-46D1-8D23-FB2E47373306}" presName="horz1" presStyleCnt="0"/>
      <dgm:spPr/>
    </dgm:pt>
    <dgm:pt modelId="{AC85AFD5-4A59-402A-B646-ED25CAAC904B}" type="pres">
      <dgm:prSet presAssocID="{E4659E65-D34D-46D1-8D23-FB2E47373306}" presName="tx1" presStyleLbl="revTx" presStyleIdx="2" presStyleCnt="4"/>
      <dgm:spPr/>
    </dgm:pt>
    <dgm:pt modelId="{801CC988-B7D4-4B9A-A128-10474F61BCD6}" type="pres">
      <dgm:prSet presAssocID="{E4659E65-D34D-46D1-8D23-FB2E47373306}" presName="vert1" presStyleCnt="0"/>
      <dgm:spPr/>
    </dgm:pt>
    <dgm:pt modelId="{1D2EFAA6-BE11-4915-9DC6-1B557AE95446}" type="pres">
      <dgm:prSet presAssocID="{B09AED77-0397-49B5-9339-77D2FD63C106}" presName="thickLine" presStyleLbl="alignNode1" presStyleIdx="3" presStyleCnt="4"/>
      <dgm:spPr/>
    </dgm:pt>
    <dgm:pt modelId="{04B5EF26-887B-4B87-A4CD-D31837E57E2F}" type="pres">
      <dgm:prSet presAssocID="{B09AED77-0397-49B5-9339-77D2FD63C106}" presName="horz1" presStyleCnt="0"/>
      <dgm:spPr/>
    </dgm:pt>
    <dgm:pt modelId="{15BB0948-9A02-49D7-A24D-19844A398BCD}" type="pres">
      <dgm:prSet presAssocID="{B09AED77-0397-49B5-9339-77D2FD63C106}" presName="tx1" presStyleLbl="revTx" presStyleIdx="3" presStyleCnt="4"/>
      <dgm:spPr/>
    </dgm:pt>
    <dgm:pt modelId="{0049E1B9-C241-4F43-A351-0BAD1379CBC3}" type="pres">
      <dgm:prSet presAssocID="{B09AED77-0397-49B5-9339-77D2FD63C106}" presName="vert1" presStyleCnt="0"/>
      <dgm:spPr/>
    </dgm:pt>
  </dgm:ptLst>
  <dgm:cxnLst>
    <dgm:cxn modelId="{B97F3806-DFB8-4CB5-9ED0-2158A96CDF66}" srcId="{FC53041E-CEC2-4261-81AE-C3E0DEFE8990}" destId="{9CC65177-59ED-4592-94D4-CB7BDEB719CF}" srcOrd="1" destOrd="0" parTransId="{6572A8EA-82B2-420F-8C86-DA908ACCEAAD}" sibTransId="{4EE81B5E-CA52-4AF0-9180-7479DF197D5A}"/>
    <dgm:cxn modelId="{9F1AFC23-3179-4683-8A59-7EDCAFBE8F06}" type="presOf" srcId="{FC53041E-CEC2-4261-81AE-C3E0DEFE8990}" destId="{EFD0F155-5545-481F-9330-FB959DDFDFF1}" srcOrd="0" destOrd="0" presId="urn:microsoft.com/office/officeart/2008/layout/LinedList"/>
    <dgm:cxn modelId="{ABDBC876-8D25-4369-9738-437BEA226D87}" srcId="{FC53041E-CEC2-4261-81AE-C3E0DEFE8990}" destId="{E4659E65-D34D-46D1-8D23-FB2E47373306}" srcOrd="2" destOrd="0" parTransId="{FC99A686-E6F9-4823-BE73-A2F723CB586F}" sibTransId="{526B978D-E647-455D-8E85-3F2F0E254B19}"/>
    <dgm:cxn modelId="{338FD282-8046-4C85-B418-CAE20B431BBD}" srcId="{FC53041E-CEC2-4261-81AE-C3E0DEFE8990}" destId="{1A8D69D4-FC69-47F9-A179-B45D063C4FC7}" srcOrd="0" destOrd="0" parTransId="{332083FB-3EB3-455E-8A03-07334621B3DB}" sibTransId="{69317361-4F24-41B4-BB0B-C6A2FAA9FA60}"/>
    <dgm:cxn modelId="{F5F4B89A-0E1D-49C5-B4FA-4122A6C230E1}" type="presOf" srcId="{1A8D69D4-FC69-47F9-A179-B45D063C4FC7}" destId="{A076884C-6024-43B6-BF8F-164049697319}" srcOrd="0" destOrd="0" presId="urn:microsoft.com/office/officeart/2008/layout/LinedList"/>
    <dgm:cxn modelId="{E6B008C2-CD5C-4756-80A4-818871231158}" type="presOf" srcId="{B09AED77-0397-49B5-9339-77D2FD63C106}" destId="{15BB0948-9A02-49D7-A24D-19844A398BCD}" srcOrd="0" destOrd="0" presId="urn:microsoft.com/office/officeart/2008/layout/LinedList"/>
    <dgm:cxn modelId="{7E9865D2-5202-438C-AD02-9E8E92251191}" type="presOf" srcId="{E4659E65-D34D-46D1-8D23-FB2E47373306}" destId="{AC85AFD5-4A59-402A-B646-ED25CAAC904B}" srcOrd="0" destOrd="0" presId="urn:microsoft.com/office/officeart/2008/layout/LinedList"/>
    <dgm:cxn modelId="{0ACA6FD8-4A00-47DC-9DF0-EBDAF708711C}" type="presOf" srcId="{9CC65177-59ED-4592-94D4-CB7BDEB719CF}" destId="{47914485-9E06-4CEE-B0D6-0E6B2E678BE4}" srcOrd="0" destOrd="0" presId="urn:microsoft.com/office/officeart/2008/layout/LinedList"/>
    <dgm:cxn modelId="{FA6015ED-33B1-4C68-8CEF-9633266ECA5A}" srcId="{FC53041E-CEC2-4261-81AE-C3E0DEFE8990}" destId="{B09AED77-0397-49B5-9339-77D2FD63C106}" srcOrd="3" destOrd="0" parTransId="{FD2AFB73-6E6F-419B-ABB0-E943EEA25622}" sibTransId="{30C1D934-F989-4324-9FF7-21A50AAA8F70}"/>
    <dgm:cxn modelId="{326CCC30-D838-4F99-BC3F-7CF14FFBEE57}" type="presParOf" srcId="{EFD0F155-5545-481F-9330-FB959DDFDFF1}" destId="{B5B92CC1-6B08-4512-9721-BDDF16E7B09F}" srcOrd="0" destOrd="0" presId="urn:microsoft.com/office/officeart/2008/layout/LinedList"/>
    <dgm:cxn modelId="{BD5A00D6-5C5D-412F-9892-2050F9B48B06}" type="presParOf" srcId="{EFD0F155-5545-481F-9330-FB959DDFDFF1}" destId="{ABAED888-BA48-49D0-A970-5D73EFBFF1AE}" srcOrd="1" destOrd="0" presId="urn:microsoft.com/office/officeart/2008/layout/LinedList"/>
    <dgm:cxn modelId="{A9CF3DA6-4E0D-4921-B370-90C3992C1D5A}" type="presParOf" srcId="{ABAED888-BA48-49D0-A970-5D73EFBFF1AE}" destId="{A076884C-6024-43B6-BF8F-164049697319}" srcOrd="0" destOrd="0" presId="urn:microsoft.com/office/officeart/2008/layout/LinedList"/>
    <dgm:cxn modelId="{0C9833BC-377C-487D-B02D-FC09D48AE92A}" type="presParOf" srcId="{ABAED888-BA48-49D0-A970-5D73EFBFF1AE}" destId="{E7F0B0DB-DFEA-4D23-B658-F4EDC9D79A30}" srcOrd="1" destOrd="0" presId="urn:microsoft.com/office/officeart/2008/layout/LinedList"/>
    <dgm:cxn modelId="{BCA8B8F1-9E6F-4776-B9DC-3A8ADE268B48}" type="presParOf" srcId="{EFD0F155-5545-481F-9330-FB959DDFDFF1}" destId="{14C6615A-4E11-4755-8DF4-7194BBACA407}" srcOrd="2" destOrd="0" presId="urn:microsoft.com/office/officeart/2008/layout/LinedList"/>
    <dgm:cxn modelId="{6ECF733A-20F9-4911-BD88-27CF9CC27394}" type="presParOf" srcId="{EFD0F155-5545-481F-9330-FB959DDFDFF1}" destId="{D523E1A7-23D6-4E3F-B560-AD78A8D6508C}" srcOrd="3" destOrd="0" presId="urn:microsoft.com/office/officeart/2008/layout/LinedList"/>
    <dgm:cxn modelId="{AFC77C34-B86D-4EFF-9876-9F64EC518FCA}" type="presParOf" srcId="{D523E1A7-23D6-4E3F-B560-AD78A8D6508C}" destId="{47914485-9E06-4CEE-B0D6-0E6B2E678BE4}" srcOrd="0" destOrd="0" presId="urn:microsoft.com/office/officeart/2008/layout/LinedList"/>
    <dgm:cxn modelId="{9BF72098-1AD5-407E-8DFF-3E93353C1614}" type="presParOf" srcId="{D523E1A7-23D6-4E3F-B560-AD78A8D6508C}" destId="{5976C279-98CC-4F1E-97C1-F3819C8E25FE}" srcOrd="1" destOrd="0" presId="urn:microsoft.com/office/officeart/2008/layout/LinedList"/>
    <dgm:cxn modelId="{DED8310A-B904-40C3-B081-3A00546F4302}" type="presParOf" srcId="{EFD0F155-5545-481F-9330-FB959DDFDFF1}" destId="{2701A050-828C-4368-8EB9-3244C363ED26}" srcOrd="4" destOrd="0" presId="urn:microsoft.com/office/officeart/2008/layout/LinedList"/>
    <dgm:cxn modelId="{6280FC0C-4697-47EC-ADC0-2488D51558E8}" type="presParOf" srcId="{EFD0F155-5545-481F-9330-FB959DDFDFF1}" destId="{C74A3DD4-5215-4E2E-9D09-E13A6BBFFC1A}" srcOrd="5" destOrd="0" presId="urn:microsoft.com/office/officeart/2008/layout/LinedList"/>
    <dgm:cxn modelId="{972C3471-A1A9-4F10-B4FF-B0E18D6B192F}" type="presParOf" srcId="{C74A3DD4-5215-4E2E-9D09-E13A6BBFFC1A}" destId="{AC85AFD5-4A59-402A-B646-ED25CAAC904B}" srcOrd="0" destOrd="0" presId="urn:microsoft.com/office/officeart/2008/layout/LinedList"/>
    <dgm:cxn modelId="{DA61E1DC-0828-456B-AD25-3AB5FF08C6DA}" type="presParOf" srcId="{C74A3DD4-5215-4E2E-9D09-E13A6BBFFC1A}" destId="{801CC988-B7D4-4B9A-A128-10474F61BCD6}" srcOrd="1" destOrd="0" presId="urn:microsoft.com/office/officeart/2008/layout/LinedList"/>
    <dgm:cxn modelId="{391F91C1-7877-41A8-82DB-86CE1B041A98}" type="presParOf" srcId="{EFD0F155-5545-481F-9330-FB959DDFDFF1}" destId="{1D2EFAA6-BE11-4915-9DC6-1B557AE95446}" srcOrd="6" destOrd="0" presId="urn:microsoft.com/office/officeart/2008/layout/LinedList"/>
    <dgm:cxn modelId="{9FBCB1AE-9A85-48E9-9977-C215126FE919}" type="presParOf" srcId="{EFD0F155-5545-481F-9330-FB959DDFDFF1}" destId="{04B5EF26-887B-4B87-A4CD-D31837E57E2F}" srcOrd="7" destOrd="0" presId="urn:microsoft.com/office/officeart/2008/layout/LinedList"/>
    <dgm:cxn modelId="{DD16EA64-24A0-44FB-8FE5-F7AB1A01A615}" type="presParOf" srcId="{04B5EF26-887B-4B87-A4CD-D31837E57E2F}" destId="{15BB0948-9A02-49D7-A24D-19844A398BCD}" srcOrd="0" destOrd="0" presId="urn:microsoft.com/office/officeart/2008/layout/LinedList"/>
    <dgm:cxn modelId="{E0479A4D-4C28-4323-A28E-F269F8BA53F7}" type="presParOf" srcId="{04B5EF26-887B-4B87-A4CD-D31837E57E2F}" destId="{0049E1B9-C241-4F43-A351-0BAD1379CBC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81EA7C1-8197-4860-B30C-228CD8A8E0DB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CA1D904-8265-4276-A53E-33EC8DE78213}">
      <dgm:prSet/>
      <dgm:spPr/>
      <dgm:t>
        <a:bodyPr/>
        <a:lstStyle/>
        <a:p>
          <a:r>
            <a:rPr lang="en-US"/>
            <a:t>Demographics: 15 years old, permanently excluded from mainstream education, residing in a Birmingham suburb.</a:t>
          </a:r>
        </a:p>
      </dgm:t>
    </dgm:pt>
    <dgm:pt modelId="{891A049A-4A1E-4F6A-95AF-A0F5A6375D08}" type="parTrans" cxnId="{995013E6-EF6C-472A-BAE3-5F86E99C787B}">
      <dgm:prSet/>
      <dgm:spPr/>
      <dgm:t>
        <a:bodyPr/>
        <a:lstStyle/>
        <a:p>
          <a:endParaRPr lang="en-US"/>
        </a:p>
      </dgm:t>
    </dgm:pt>
    <dgm:pt modelId="{E522DF59-3536-4EC8-84FC-06BE92275A04}" type="sibTrans" cxnId="{995013E6-EF6C-472A-BAE3-5F86E99C787B}">
      <dgm:prSet/>
      <dgm:spPr/>
      <dgm:t>
        <a:bodyPr/>
        <a:lstStyle/>
        <a:p>
          <a:endParaRPr lang="en-US"/>
        </a:p>
      </dgm:t>
    </dgm:pt>
    <dgm:pt modelId="{304F1BC7-491A-4C3A-A783-AB63727660B5}">
      <dgm:prSet/>
      <dgm:spPr/>
      <dgm:t>
        <a:bodyPr/>
        <a:lstStyle/>
        <a:p>
          <a:r>
            <a:rPr lang="en-US"/>
            <a:t>Missing Status: Officially reported missing by his mother 72 hours prior to local police contact.</a:t>
          </a:r>
        </a:p>
      </dgm:t>
    </dgm:pt>
    <dgm:pt modelId="{D0A22575-F67E-463D-A674-E840455BD496}" type="parTrans" cxnId="{8EC825B0-16CA-4153-BB63-6D836BB82BF3}">
      <dgm:prSet/>
      <dgm:spPr/>
      <dgm:t>
        <a:bodyPr/>
        <a:lstStyle/>
        <a:p>
          <a:endParaRPr lang="en-US"/>
        </a:p>
      </dgm:t>
    </dgm:pt>
    <dgm:pt modelId="{3F25E53E-4478-4D27-A2F2-1BFC32B6D9EC}" type="sibTrans" cxnId="{8EC825B0-16CA-4153-BB63-6D836BB82BF3}">
      <dgm:prSet/>
      <dgm:spPr/>
      <dgm:t>
        <a:bodyPr/>
        <a:lstStyle/>
        <a:p>
          <a:endParaRPr lang="en-US"/>
        </a:p>
      </dgm:t>
    </dgm:pt>
    <dgm:pt modelId="{B51908E3-AA48-4A94-AF73-0C4F577C191A}">
      <dgm:prSet/>
      <dgm:spPr/>
      <dgm:t>
        <a:bodyPr/>
        <a:lstStyle/>
        <a:p>
          <a:r>
            <a:rPr lang="en-US"/>
            <a:t>Interception: Detained by British Transport Police at a major transit station in North Wales.</a:t>
          </a:r>
        </a:p>
      </dgm:t>
    </dgm:pt>
    <dgm:pt modelId="{389C243D-929C-4BE6-98CE-3480CB113EBA}" type="parTrans" cxnId="{93878898-82A1-48A8-BACF-4221C5CE0402}">
      <dgm:prSet/>
      <dgm:spPr/>
      <dgm:t>
        <a:bodyPr/>
        <a:lstStyle/>
        <a:p>
          <a:endParaRPr lang="en-US"/>
        </a:p>
      </dgm:t>
    </dgm:pt>
    <dgm:pt modelId="{D0FD5049-36ED-4E22-B0BB-58E95CA4E4B6}" type="sibTrans" cxnId="{93878898-82A1-48A8-BACF-4221C5CE0402}">
      <dgm:prSet/>
      <dgm:spPr/>
      <dgm:t>
        <a:bodyPr/>
        <a:lstStyle/>
        <a:p>
          <a:endParaRPr lang="en-US"/>
        </a:p>
      </dgm:t>
    </dgm:pt>
    <dgm:pt modelId="{74F8996B-3775-499A-A118-46706393037D}">
      <dgm:prSet/>
      <dgm:spPr/>
      <dgm:t>
        <a:bodyPr/>
        <a:lstStyle/>
        <a:p>
          <a:r>
            <a:rPr lang="en-US"/>
            <a:t>Possessions: Found with a burner phone containing 'Ghost Line' data, £2,000 in cash, and a concealed weapon.</a:t>
          </a:r>
        </a:p>
      </dgm:t>
    </dgm:pt>
    <dgm:pt modelId="{5E2A23D6-C468-497F-9A1A-D44AE6174330}" type="parTrans" cxnId="{2306F62F-9A17-49D7-BBD5-9ED731E2A725}">
      <dgm:prSet/>
      <dgm:spPr/>
      <dgm:t>
        <a:bodyPr/>
        <a:lstStyle/>
        <a:p>
          <a:endParaRPr lang="en-US"/>
        </a:p>
      </dgm:t>
    </dgm:pt>
    <dgm:pt modelId="{22A8782D-8A88-42DD-A944-6A01AF5216CC}" type="sibTrans" cxnId="{2306F62F-9A17-49D7-BBD5-9ED731E2A725}">
      <dgm:prSet/>
      <dgm:spPr/>
      <dgm:t>
        <a:bodyPr/>
        <a:lstStyle/>
        <a:p>
          <a:endParaRPr lang="en-US"/>
        </a:p>
      </dgm:t>
    </dgm:pt>
    <dgm:pt modelId="{61E5C4A5-EDA3-480F-8F26-976D9EBE93C9}" type="pres">
      <dgm:prSet presAssocID="{C81EA7C1-8197-4860-B30C-228CD8A8E0DB}" presName="vert0" presStyleCnt="0">
        <dgm:presLayoutVars>
          <dgm:dir/>
          <dgm:animOne val="branch"/>
          <dgm:animLvl val="lvl"/>
        </dgm:presLayoutVars>
      </dgm:prSet>
      <dgm:spPr/>
    </dgm:pt>
    <dgm:pt modelId="{5CFE1791-21E6-4F6A-8D22-B618CDE86047}" type="pres">
      <dgm:prSet presAssocID="{9CA1D904-8265-4276-A53E-33EC8DE78213}" presName="thickLine" presStyleLbl="alignNode1" presStyleIdx="0" presStyleCnt="4"/>
      <dgm:spPr/>
    </dgm:pt>
    <dgm:pt modelId="{55BC6B38-FF2D-491C-BDAC-577B0D0A5B7E}" type="pres">
      <dgm:prSet presAssocID="{9CA1D904-8265-4276-A53E-33EC8DE78213}" presName="horz1" presStyleCnt="0"/>
      <dgm:spPr/>
    </dgm:pt>
    <dgm:pt modelId="{251B3406-DC47-4884-A8E7-367048FC874E}" type="pres">
      <dgm:prSet presAssocID="{9CA1D904-8265-4276-A53E-33EC8DE78213}" presName="tx1" presStyleLbl="revTx" presStyleIdx="0" presStyleCnt="4"/>
      <dgm:spPr/>
    </dgm:pt>
    <dgm:pt modelId="{E42A9B2F-CB53-4565-ACFA-2846B6ED2D2D}" type="pres">
      <dgm:prSet presAssocID="{9CA1D904-8265-4276-A53E-33EC8DE78213}" presName="vert1" presStyleCnt="0"/>
      <dgm:spPr/>
    </dgm:pt>
    <dgm:pt modelId="{6FD9ECE7-75CD-4370-9AC3-03DDC7EE1F9D}" type="pres">
      <dgm:prSet presAssocID="{304F1BC7-491A-4C3A-A783-AB63727660B5}" presName="thickLine" presStyleLbl="alignNode1" presStyleIdx="1" presStyleCnt="4"/>
      <dgm:spPr/>
    </dgm:pt>
    <dgm:pt modelId="{33B10C1D-9CBC-4879-A9EE-30BACD5609D8}" type="pres">
      <dgm:prSet presAssocID="{304F1BC7-491A-4C3A-A783-AB63727660B5}" presName="horz1" presStyleCnt="0"/>
      <dgm:spPr/>
    </dgm:pt>
    <dgm:pt modelId="{327CD99B-1600-4F01-BA14-78A5B6E7B722}" type="pres">
      <dgm:prSet presAssocID="{304F1BC7-491A-4C3A-A783-AB63727660B5}" presName="tx1" presStyleLbl="revTx" presStyleIdx="1" presStyleCnt="4"/>
      <dgm:spPr/>
    </dgm:pt>
    <dgm:pt modelId="{424A294A-3240-4175-95FC-FD9C36FC4C29}" type="pres">
      <dgm:prSet presAssocID="{304F1BC7-491A-4C3A-A783-AB63727660B5}" presName="vert1" presStyleCnt="0"/>
      <dgm:spPr/>
    </dgm:pt>
    <dgm:pt modelId="{43074E7B-EF7A-4BBA-A616-64D81E02E8F0}" type="pres">
      <dgm:prSet presAssocID="{B51908E3-AA48-4A94-AF73-0C4F577C191A}" presName="thickLine" presStyleLbl="alignNode1" presStyleIdx="2" presStyleCnt="4"/>
      <dgm:spPr/>
    </dgm:pt>
    <dgm:pt modelId="{3F087661-B889-4426-9A96-3641596B526C}" type="pres">
      <dgm:prSet presAssocID="{B51908E3-AA48-4A94-AF73-0C4F577C191A}" presName="horz1" presStyleCnt="0"/>
      <dgm:spPr/>
    </dgm:pt>
    <dgm:pt modelId="{0C3C8555-B14E-44C8-9747-8D8B5965A8B7}" type="pres">
      <dgm:prSet presAssocID="{B51908E3-AA48-4A94-AF73-0C4F577C191A}" presName="tx1" presStyleLbl="revTx" presStyleIdx="2" presStyleCnt="4"/>
      <dgm:spPr/>
    </dgm:pt>
    <dgm:pt modelId="{F748923A-9C1F-4834-81E8-73AF929ACBE9}" type="pres">
      <dgm:prSet presAssocID="{B51908E3-AA48-4A94-AF73-0C4F577C191A}" presName="vert1" presStyleCnt="0"/>
      <dgm:spPr/>
    </dgm:pt>
    <dgm:pt modelId="{02091D8B-5E07-4AA0-B7DE-0BC694CDF726}" type="pres">
      <dgm:prSet presAssocID="{74F8996B-3775-499A-A118-46706393037D}" presName="thickLine" presStyleLbl="alignNode1" presStyleIdx="3" presStyleCnt="4"/>
      <dgm:spPr/>
    </dgm:pt>
    <dgm:pt modelId="{32898061-8429-4001-B3D4-65513FB6CEBA}" type="pres">
      <dgm:prSet presAssocID="{74F8996B-3775-499A-A118-46706393037D}" presName="horz1" presStyleCnt="0"/>
      <dgm:spPr/>
    </dgm:pt>
    <dgm:pt modelId="{36A551A3-4517-491C-8846-72D299D13DDC}" type="pres">
      <dgm:prSet presAssocID="{74F8996B-3775-499A-A118-46706393037D}" presName="tx1" presStyleLbl="revTx" presStyleIdx="3" presStyleCnt="4"/>
      <dgm:spPr/>
    </dgm:pt>
    <dgm:pt modelId="{0998D380-117D-4123-AEFB-3E7BA37E0F2B}" type="pres">
      <dgm:prSet presAssocID="{74F8996B-3775-499A-A118-46706393037D}" presName="vert1" presStyleCnt="0"/>
      <dgm:spPr/>
    </dgm:pt>
  </dgm:ptLst>
  <dgm:cxnLst>
    <dgm:cxn modelId="{2306F62F-9A17-49D7-BBD5-9ED731E2A725}" srcId="{C81EA7C1-8197-4860-B30C-228CD8A8E0DB}" destId="{74F8996B-3775-499A-A118-46706393037D}" srcOrd="3" destOrd="0" parTransId="{5E2A23D6-C468-497F-9A1A-D44AE6174330}" sibTransId="{22A8782D-8A88-42DD-A944-6A01AF5216CC}"/>
    <dgm:cxn modelId="{A3806A39-6057-4B72-8130-9A7774CD5264}" type="presOf" srcId="{304F1BC7-491A-4C3A-A783-AB63727660B5}" destId="{327CD99B-1600-4F01-BA14-78A5B6E7B722}" srcOrd="0" destOrd="0" presId="urn:microsoft.com/office/officeart/2008/layout/LinedList"/>
    <dgm:cxn modelId="{93878898-82A1-48A8-BACF-4221C5CE0402}" srcId="{C81EA7C1-8197-4860-B30C-228CD8A8E0DB}" destId="{B51908E3-AA48-4A94-AF73-0C4F577C191A}" srcOrd="2" destOrd="0" parTransId="{389C243D-929C-4BE6-98CE-3480CB113EBA}" sibTransId="{D0FD5049-36ED-4E22-B0BB-58E95CA4E4B6}"/>
    <dgm:cxn modelId="{8EC825B0-16CA-4153-BB63-6D836BB82BF3}" srcId="{C81EA7C1-8197-4860-B30C-228CD8A8E0DB}" destId="{304F1BC7-491A-4C3A-A783-AB63727660B5}" srcOrd="1" destOrd="0" parTransId="{D0A22575-F67E-463D-A674-E840455BD496}" sibTransId="{3F25E53E-4478-4D27-A2F2-1BFC32B6D9EC}"/>
    <dgm:cxn modelId="{1D1D75B1-093C-4D96-B6A0-A4CA3E869A69}" type="presOf" srcId="{74F8996B-3775-499A-A118-46706393037D}" destId="{36A551A3-4517-491C-8846-72D299D13DDC}" srcOrd="0" destOrd="0" presId="urn:microsoft.com/office/officeart/2008/layout/LinedList"/>
    <dgm:cxn modelId="{FF1E50E1-B131-496E-9745-A8B13D4A949A}" type="presOf" srcId="{B51908E3-AA48-4A94-AF73-0C4F577C191A}" destId="{0C3C8555-B14E-44C8-9747-8D8B5965A8B7}" srcOrd="0" destOrd="0" presId="urn:microsoft.com/office/officeart/2008/layout/LinedList"/>
    <dgm:cxn modelId="{F8649FE2-3287-48C9-BD7B-CECDD9B594A6}" type="presOf" srcId="{C81EA7C1-8197-4860-B30C-228CD8A8E0DB}" destId="{61E5C4A5-EDA3-480F-8F26-976D9EBE93C9}" srcOrd="0" destOrd="0" presId="urn:microsoft.com/office/officeart/2008/layout/LinedList"/>
    <dgm:cxn modelId="{995013E6-EF6C-472A-BAE3-5F86E99C787B}" srcId="{C81EA7C1-8197-4860-B30C-228CD8A8E0DB}" destId="{9CA1D904-8265-4276-A53E-33EC8DE78213}" srcOrd="0" destOrd="0" parTransId="{891A049A-4A1E-4F6A-95AF-A0F5A6375D08}" sibTransId="{E522DF59-3536-4EC8-84FC-06BE92275A04}"/>
    <dgm:cxn modelId="{9CA8BCF9-397C-41C2-AD72-E8CE56CBF4B6}" type="presOf" srcId="{9CA1D904-8265-4276-A53E-33EC8DE78213}" destId="{251B3406-DC47-4884-A8E7-367048FC874E}" srcOrd="0" destOrd="0" presId="urn:microsoft.com/office/officeart/2008/layout/LinedList"/>
    <dgm:cxn modelId="{82830E07-C635-4E8A-9362-B0C4F73648FC}" type="presParOf" srcId="{61E5C4A5-EDA3-480F-8F26-976D9EBE93C9}" destId="{5CFE1791-21E6-4F6A-8D22-B618CDE86047}" srcOrd="0" destOrd="0" presId="urn:microsoft.com/office/officeart/2008/layout/LinedList"/>
    <dgm:cxn modelId="{DD939341-EE59-44EB-9331-60192BD2FD58}" type="presParOf" srcId="{61E5C4A5-EDA3-480F-8F26-976D9EBE93C9}" destId="{55BC6B38-FF2D-491C-BDAC-577B0D0A5B7E}" srcOrd="1" destOrd="0" presId="urn:microsoft.com/office/officeart/2008/layout/LinedList"/>
    <dgm:cxn modelId="{4C64DA96-5D34-4580-A4F2-D2E5637F5782}" type="presParOf" srcId="{55BC6B38-FF2D-491C-BDAC-577B0D0A5B7E}" destId="{251B3406-DC47-4884-A8E7-367048FC874E}" srcOrd="0" destOrd="0" presId="urn:microsoft.com/office/officeart/2008/layout/LinedList"/>
    <dgm:cxn modelId="{CE5C208A-6A1C-4CEC-BEC4-9578243E2CAB}" type="presParOf" srcId="{55BC6B38-FF2D-491C-BDAC-577B0D0A5B7E}" destId="{E42A9B2F-CB53-4565-ACFA-2846B6ED2D2D}" srcOrd="1" destOrd="0" presId="urn:microsoft.com/office/officeart/2008/layout/LinedList"/>
    <dgm:cxn modelId="{B4085609-C08C-49E4-9959-E8F9FD1EDA02}" type="presParOf" srcId="{61E5C4A5-EDA3-480F-8F26-976D9EBE93C9}" destId="{6FD9ECE7-75CD-4370-9AC3-03DDC7EE1F9D}" srcOrd="2" destOrd="0" presId="urn:microsoft.com/office/officeart/2008/layout/LinedList"/>
    <dgm:cxn modelId="{2B62BFEE-901A-40CF-90D5-A61298C76EB7}" type="presParOf" srcId="{61E5C4A5-EDA3-480F-8F26-976D9EBE93C9}" destId="{33B10C1D-9CBC-4879-A9EE-30BACD5609D8}" srcOrd="3" destOrd="0" presId="urn:microsoft.com/office/officeart/2008/layout/LinedList"/>
    <dgm:cxn modelId="{D9486D72-9123-46CD-9647-354B26EE095A}" type="presParOf" srcId="{33B10C1D-9CBC-4879-A9EE-30BACD5609D8}" destId="{327CD99B-1600-4F01-BA14-78A5B6E7B722}" srcOrd="0" destOrd="0" presId="urn:microsoft.com/office/officeart/2008/layout/LinedList"/>
    <dgm:cxn modelId="{4E6A9551-99FA-4246-96EA-6AD922086E43}" type="presParOf" srcId="{33B10C1D-9CBC-4879-A9EE-30BACD5609D8}" destId="{424A294A-3240-4175-95FC-FD9C36FC4C29}" srcOrd="1" destOrd="0" presId="urn:microsoft.com/office/officeart/2008/layout/LinedList"/>
    <dgm:cxn modelId="{6980A262-A972-40C7-9882-C8116585221E}" type="presParOf" srcId="{61E5C4A5-EDA3-480F-8F26-976D9EBE93C9}" destId="{43074E7B-EF7A-4BBA-A616-64D81E02E8F0}" srcOrd="4" destOrd="0" presId="urn:microsoft.com/office/officeart/2008/layout/LinedList"/>
    <dgm:cxn modelId="{36E6C3B6-26BE-48BD-8EC3-570D2FAEEAB1}" type="presParOf" srcId="{61E5C4A5-EDA3-480F-8F26-976D9EBE93C9}" destId="{3F087661-B889-4426-9A96-3641596B526C}" srcOrd="5" destOrd="0" presId="urn:microsoft.com/office/officeart/2008/layout/LinedList"/>
    <dgm:cxn modelId="{25479426-B6BE-4F78-8BCD-F134A3259589}" type="presParOf" srcId="{3F087661-B889-4426-9A96-3641596B526C}" destId="{0C3C8555-B14E-44C8-9747-8D8B5965A8B7}" srcOrd="0" destOrd="0" presId="urn:microsoft.com/office/officeart/2008/layout/LinedList"/>
    <dgm:cxn modelId="{43706562-5EF5-4A49-B150-337E0338C394}" type="presParOf" srcId="{3F087661-B889-4426-9A96-3641596B526C}" destId="{F748923A-9C1F-4834-81E8-73AF929ACBE9}" srcOrd="1" destOrd="0" presId="urn:microsoft.com/office/officeart/2008/layout/LinedList"/>
    <dgm:cxn modelId="{8098C5C9-5CBB-46FB-9CB7-071496A26170}" type="presParOf" srcId="{61E5C4A5-EDA3-480F-8F26-976D9EBE93C9}" destId="{02091D8B-5E07-4AA0-B7DE-0BC694CDF726}" srcOrd="6" destOrd="0" presId="urn:microsoft.com/office/officeart/2008/layout/LinedList"/>
    <dgm:cxn modelId="{0B533B99-4AE9-4F37-8CF6-A82870B63D44}" type="presParOf" srcId="{61E5C4A5-EDA3-480F-8F26-976D9EBE93C9}" destId="{32898061-8429-4001-B3D4-65513FB6CEBA}" srcOrd="7" destOrd="0" presId="urn:microsoft.com/office/officeart/2008/layout/LinedList"/>
    <dgm:cxn modelId="{44E69A9A-7919-4205-B07D-048B35623FA8}" type="presParOf" srcId="{32898061-8429-4001-B3D4-65513FB6CEBA}" destId="{36A551A3-4517-491C-8846-72D299D13DDC}" srcOrd="0" destOrd="0" presId="urn:microsoft.com/office/officeart/2008/layout/LinedList"/>
    <dgm:cxn modelId="{D9D99FCA-A853-4DE4-83FD-EF978198A2FF}" type="presParOf" srcId="{32898061-8429-4001-B3D4-65513FB6CEBA}" destId="{0998D380-117D-4123-AEFB-3E7BA37E0F2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FA0DDD9-0301-4936-A088-341ACE860D1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C3F225D-40F5-4402-9C57-039318E9ED37}">
      <dgm:prSet/>
      <dgm:spPr/>
      <dgm:t>
        <a:bodyPr/>
        <a:lstStyle/>
        <a:p>
          <a:r>
            <a:rPr lang="en-US"/>
            <a:t>Demographics: 42 years old, tenant of a local authority flat situated in the North Wales destination town.</a:t>
          </a:r>
        </a:p>
      </dgm:t>
    </dgm:pt>
    <dgm:pt modelId="{D1EFC5AC-EB52-470C-B370-762416580E02}" type="parTrans" cxnId="{09BB84E3-D37C-4A77-B5CF-4E654F67B53B}">
      <dgm:prSet/>
      <dgm:spPr/>
      <dgm:t>
        <a:bodyPr/>
        <a:lstStyle/>
        <a:p>
          <a:endParaRPr lang="en-US"/>
        </a:p>
      </dgm:t>
    </dgm:pt>
    <dgm:pt modelId="{2520ECD5-CEB6-4C21-8749-04C776FBC401}" type="sibTrans" cxnId="{09BB84E3-D37C-4A77-B5CF-4E654F67B53B}">
      <dgm:prSet/>
      <dgm:spPr/>
      <dgm:t>
        <a:bodyPr/>
        <a:lstStyle/>
        <a:p>
          <a:endParaRPr lang="en-US"/>
        </a:p>
      </dgm:t>
    </dgm:pt>
    <dgm:pt modelId="{EF955195-798D-4639-A19F-E7A7730913C9}">
      <dgm:prSet/>
      <dgm:spPr/>
      <dgm:t>
        <a:bodyPr/>
        <a:lstStyle/>
        <a:p>
          <a:r>
            <a:rPr lang="en-US"/>
            <a:t>Vulnerabilities: Documented history of severe substance dependency and active engagement with mental health services.</a:t>
          </a:r>
        </a:p>
      </dgm:t>
    </dgm:pt>
    <dgm:pt modelId="{4DD87233-DFB6-4994-828B-B4C8D32CD6D1}" type="parTrans" cxnId="{917EBB29-7F3C-4120-8B91-B55C2691F7F1}">
      <dgm:prSet/>
      <dgm:spPr/>
      <dgm:t>
        <a:bodyPr/>
        <a:lstStyle/>
        <a:p>
          <a:endParaRPr lang="en-US"/>
        </a:p>
      </dgm:t>
    </dgm:pt>
    <dgm:pt modelId="{89B280A9-8054-4E8E-85CE-4AF69EA7DC62}" type="sibTrans" cxnId="{917EBB29-7F3C-4120-8B91-B55C2691F7F1}">
      <dgm:prSet/>
      <dgm:spPr/>
      <dgm:t>
        <a:bodyPr/>
        <a:lstStyle/>
        <a:p>
          <a:endParaRPr lang="en-US"/>
        </a:p>
      </dgm:t>
    </dgm:pt>
    <dgm:pt modelId="{E2B9280E-43C1-435C-95AC-EB0A86CCE4E8}">
      <dgm:prSet/>
      <dgm:spPr/>
      <dgm:t>
        <a:bodyPr/>
        <a:lstStyle/>
        <a:p>
          <a:r>
            <a:rPr lang="en-US"/>
            <a:t>Community Intel: Neighbors report an influx of unfamiliar urban young men entering the premises at all hours.</a:t>
          </a:r>
        </a:p>
      </dgm:t>
    </dgm:pt>
    <dgm:pt modelId="{6EC40FC6-64CA-4301-A614-4AACC1455895}" type="parTrans" cxnId="{92B50B02-4BCD-46D2-83A9-E35EC3533888}">
      <dgm:prSet/>
      <dgm:spPr/>
      <dgm:t>
        <a:bodyPr/>
        <a:lstStyle/>
        <a:p>
          <a:endParaRPr lang="en-US"/>
        </a:p>
      </dgm:t>
    </dgm:pt>
    <dgm:pt modelId="{715AC374-DF68-49E6-99E5-57C009B73A5E}" type="sibTrans" cxnId="{92B50B02-4BCD-46D2-83A9-E35EC3533888}">
      <dgm:prSet/>
      <dgm:spPr/>
      <dgm:t>
        <a:bodyPr/>
        <a:lstStyle/>
        <a:p>
          <a:endParaRPr lang="en-US"/>
        </a:p>
      </dgm:t>
    </dgm:pt>
    <dgm:pt modelId="{11D922A6-350E-49A2-A84A-BC842FB1AF48}">
      <dgm:prSet/>
      <dgm:spPr/>
      <dgm:t>
        <a:bodyPr/>
        <a:lstStyle/>
        <a:p>
          <a:r>
            <a:rPr lang="en-US"/>
            <a:t>Current State: The flat has been effectively converted into a locali</a:t>
          </a:r>
          <a:r>
            <a:rPr lang="en-GB"/>
            <a:t>s</a:t>
          </a:r>
          <a:r>
            <a:rPr lang="en-US"/>
            <a:t>ed holding facility for drug distribution.</a:t>
          </a:r>
        </a:p>
      </dgm:t>
    </dgm:pt>
    <dgm:pt modelId="{EE29C649-AFA5-4632-AF5A-FFFF0BB9096B}" type="parTrans" cxnId="{4EE44BDD-D98B-4A5C-B1D4-2F7EABEABF68}">
      <dgm:prSet/>
      <dgm:spPr/>
      <dgm:t>
        <a:bodyPr/>
        <a:lstStyle/>
        <a:p>
          <a:endParaRPr lang="en-US"/>
        </a:p>
      </dgm:t>
    </dgm:pt>
    <dgm:pt modelId="{EEBAAC2A-C256-4A0B-A962-C48B3C950936}" type="sibTrans" cxnId="{4EE44BDD-D98B-4A5C-B1D4-2F7EABEABF68}">
      <dgm:prSet/>
      <dgm:spPr/>
      <dgm:t>
        <a:bodyPr/>
        <a:lstStyle/>
        <a:p>
          <a:endParaRPr lang="en-US"/>
        </a:p>
      </dgm:t>
    </dgm:pt>
    <dgm:pt modelId="{7A9B2F61-F192-464B-B8AF-AFC3E24F50BC}" type="pres">
      <dgm:prSet presAssocID="{CFA0DDD9-0301-4936-A088-341ACE860D14}" presName="linear" presStyleCnt="0">
        <dgm:presLayoutVars>
          <dgm:animLvl val="lvl"/>
          <dgm:resizeHandles val="exact"/>
        </dgm:presLayoutVars>
      </dgm:prSet>
      <dgm:spPr/>
    </dgm:pt>
    <dgm:pt modelId="{E7B0489B-35C7-444A-B655-4B78E219E8DC}" type="pres">
      <dgm:prSet presAssocID="{4C3F225D-40F5-4402-9C57-039318E9ED3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8286C4F-3D72-4BF5-B897-9F37F395915E}" type="pres">
      <dgm:prSet presAssocID="{2520ECD5-CEB6-4C21-8749-04C776FBC401}" presName="spacer" presStyleCnt="0"/>
      <dgm:spPr/>
    </dgm:pt>
    <dgm:pt modelId="{BCB46778-CE7C-42D9-B7C6-A0F51587E415}" type="pres">
      <dgm:prSet presAssocID="{EF955195-798D-4639-A19F-E7A7730913C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9EDE266-2799-424F-BE05-4B6DF915DE3C}" type="pres">
      <dgm:prSet presAssocID="{89B280A9-8054-4E8E-85CE-4AF69EA7DC62}" presName="spacer" presStyleCnt="0"/>
      <dgm:spPr/>
    </dgm:pt>
    <dgm:pt modelId="{DE3DCC10-D735-401A-9BD6-B26104EB633D}" type="pres">
      <dgm:prSet presAssocID="{E2B9280E-43C1-435C-95AC-EB0A86CCE4E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7B818D0-A781-4FAA-9333-AB3F5AF83FFE}" type="pres">
      <dgm:prSet presAssocID="{715AC374-DF68-49E6-99E5-57C009B73A5E}" presName="spacer" presStyleCnt="0"/>
      <dgm:spPr/>
    </dgm:pt>
    <dgm:pt modelId="{B7E6BA9B-CB47-4D42-8BEB-4E3224E2D4DA}" type="pres">
      <dgm:prSet presAssocID="{11D922A6-350E-49A2-A84A-BC842FB1AF4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2B50B02-4BCD-46D2-83A9-E35EC3533888}" srcId="{CFA0DDD9-0301-4936-A088-341ACE860D14}" destId="{E2B9280E-43C1-435C-95AC-EB0A86CCE4E8}" srcOrd="2" destOrd="0" parTransId="{6EC40FC6-64CA-4301-A614-4AACC1455895}" sibTransId="{715AC374-DF68-49E6-99E5-57C009B73A5E}"/>
    <dgm:cxn modelId="{917EBB29-7F3C-4120-8B91-B55C2691F7F1}" srcId="{CFA0DDD9-0301-4936-A088-341ACE860D14}" destId="{EF955195-798D-4639-A19F-E7A7730913C9}" srcOrd="1" destOrd="0" parTransId="{4DD87233-DFB6-4994-828B-B4C8D32CD6D1}" sibTransId="{89B280A9-8054-4E8E-85CE-4AF69EA7DC62}"/>
    <dgm:cxn modelId="{3809FD29-B13C-4D93-8D45-6D55C088E433}" type="presOf" srcId="{CFA0DDD9-0301-4936-A088-341ACE860D14}" destId="{7A9B2F61-F192-464B-B8AF-AFC3E24F50BC}" srcOrd="0" destOrd="0" presId="urn:microsoft.com/office/officeart/2005/8/layout/vList2"/>
    <dgm:cxn modelId="{383B6A61-E3E7-47F5-AE2D-C38AA41226B6}" type="presOf" srcId="{E2B9280E-43C1-435C-95AC-EB0A86CCE4E8}" destId="{DE3DCC10-D735-401A-9BD6-B26104EB633D}" srcOrd="0" destOrd="0" presId="urn:microsoft.com/office/officeart/2005/8/layout/vList2"/>
    <dgm:cxn modelId="{750C4FC9-E5A7-428C-BE1C-C37992BB2D35}" type="presOf" srcId="{11D922A6-350E-49A2-A84A-BC842FB1AF48}" destId="{B7E6BA9B-CB47-4D42-8BEB-4E3224E2D4DA}" srcOrd="0" destOrd="0" presId="urn:microsoft.com/office/officeart/2005/8/layout/vList2"/>
    <dgm:cxn modelId="{10BEC0D3-4BFF-4256-9A43-478651DDFF9A}" type="presOf" srcId="{4C3F225D-40F5-4402-9C57-039318E9ED37}" destId="{E7B0489B-35C7-444A-B655-4B78E219E8DC}" srcOrd="0" destOrd="0" presId="urn:microsoft.com/office/officeart/2005/8/layout/vList2"/>
    <dgm:cxn modelId="{4EE44BDD-D98B-4A5C-B1D4-2F7EABEABF68}" srcId="{CFA0DDD9-0301-4936-A088-341ACE860D14}" destId="{11D922A6-350E-49A2-A84A-BC842FB1AF48}" srcOrd="3" destOrd="0" parTransId="{EE29C649-AFA5-4632-AF5A-FFFF0BB9096B}" sibTransId="{EEBAAC2A-C256-4A0B-A962-C48B3C950936}"/>
    <dgm:cxn modelId="{09BB84E3-D37C-4A77-B5CF-4E654F67B53B}" srcId="{CFA0DDD9-0301-4936-A088-341ACE860D14}" destId="{4C3F225D-40F5-4402-9C57-039318E9ED37}" srcOrd="0" destOrd="0" parTransId="{D1EFC5AC-EB52-470C-B370-762416580E02}" sibTransId="{2520ECD5-CEB6-4C21-8749-04C776FBC401}"/>
    <dgm:cxn modelId="{D07836FB-B17B-4AC1-ADBD-054E3262D010}" type="presOf" srcId="{EF955195-798D-4639-A19F-E7A7730913C9}" destId="{BCB46778-CE7C-42D9-B7C6-A0F51587E415}" srcOrd="0" destOrd="0" presId="urn:microsoft.com/office/officeart/2005/8/layout/vList2"/>
    <dgm:cxn modelId="{789A169A-8C97-4E45-8863-A46EBCE9D6F0}" type="presParOf" srcId="{7A9B2F61-F192-464B-B8AF-AFC3E24F50BC}" destId="{E7B0489B-35C7-444A-B655-4B78E219E8DC}" srcOrd="0" destOrd="0" presId="urn:microsoft.com/office/officeart/2005/8/layout/vList2"/>
    <dgm:cxn modelId="{94CF6E6B-9291-4EBF-A908-CB0673A84CF9}" type="presParOf" srcId="{7A9B2F61-F192-464B-B8AF-AFC3E24F50BC}" destId="{78286C4F-3D72-4BF5-B897-9F37F395915E}" srcOrd="1" destOrd="0" presId="urn:microsoft.com/office/officeart/2005/8/layout/vList2"/>
    <dgm:cxn modelId="{2828CFEE-B77C-4B15-BDDE-323DC8BA7EB8}" type="presParOf" srcId="{7A9B2F61-F192-464B-B8AF-AFC3E24F50BC}" destId="{BCB46778-CE7C-42D9-B7C6-A0F51587E415}" srcOrd="2" destOrd="0" presId="urn:microsoft.com/office/officeart/2005/8/layout/vList2"/>
    <dgm:cxn modelId="{1AAD9066-DBAA-455E-A6F2-37752D0DF020}" type="presParOf" srcId="{7A9B2F61-F192-464B-B8AF-AFC3E24F50BC}" destId="{C9EDE266-2799-424F-BE05-4B6DF915DE3C}" srcOrd="3" destOrd="0" presId="urn:microsoft.com/office/officeart/2005/8/layout/vList2"/>
    <dgm:cxn modelId="{A9482A40-9214-43AC-8041-91E2649192DF}" type="presParOf" srcId="{7A9B2F61-F192-464B-B8AF-AFC3E24F50BC}" destId="{DE3DCC10-D735-401A-9BD6-B26104EB633D}" srcOrd="4" destOrd="0" presId="urn:microsoft.com/office/officeart/2005/8/layout/vList2"/>
    <dgm:cxn modelId="{377A5397-D8EC-4483-88AC-5C272B5C220F}" type="presParOf" srcId="{7A9B2F61-F192-464B-B8AF-AFC3E24F50BC}" destId="{E7B818D0-A781-4FAA-9333-AB3F5AF83FFE}" srcOrd="5" destOrd="0" presId="urn:microsoft.com/office/officeart/2005/8/layout/vList2"/>
    <dgm:cxn modelId="{893EBBDC-23AB-4E1C-BED0-CBDF7F48A94B}" type="presParOf" srcId="{7A9B2F61-F192-464B-B8AF-AFC3E24F50BC}" destId="{B7E6BA9B-CB47-4D42-8BEB-4E3224E2D4D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A404A05-E744-46C9-B894-A9C4D36461E7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94AB645-1E11-41B5-83D0-88B1D41CD5EE}">
      <dgm:prSet/>
      <dgm:spPr/>
      <dgm:t>
        <a:bodyPr/>
        <a:lstStyle/>
        <a:p>
          <a:r>
            <a:rPr lang="en-US"/>
            <a:t>The Event: Regional police execute a dynamic search warrant on Sarah’s flat based on community intelligence.</a:t>
          </a:r>
        </a:p>
      </dgm:t>
    </dgm:pt>
    <dgm:pt modelId="{5B12919A-55EA-4AB7-A704-E5B5318B269E}" type="parTrans" cxnId="{3A7357FB-640F-4BF5-BE18-BFF9F7491A03}">
      <dgm:prSet/>
      <dgm:spPr/>
      <dgm:t>
        <a:bodyPr/>
        <a:lstStyle/>
        <a:p>
          <a:endParaRPr lang="en-US"/>
        </a:p>
      </dgm:t>
    </dgm:pt>
    <dgm:pt modelId="{2E7121A4-6F5E-48AA-A92F-4AED7AA920B0}" type="sibTrans" cxnId="{3A7357FB-640F-4BF5-BE18-BFF9F7491A03}">
      <dgm:prSet/>
      <dgm:spPr/>
      <dgm:t>
        <a:bodyPr/>
        <a:lstStyle/>
        <a:p>
          <a:endParaRPr lang="en-US"/>
        </a:p>
      </dgm:t>
    </dgm:pt>
    <dgm:pt modelId="{180D6AF6-25BA-465C-BCF0-584FAB22E660}">
      <dgm:prSet/>
      <dgm:spPr/>
      <dgm:t>
        <a:bodyPr/>
        <a:lstStyle/>
        <a:p>
          <a:r>
            <a:rPr lang="en-US"/>
            <a:t>Findings: Jamie is located inside processing Class A drugs; Sarah is found confined to a back room.</a:t>
          </a:r>
        </a:p>
      </dgm:t>
    </dgm:pt>
    <dgm:pt modelId="{30838A86-4BC1-4557-9B1C-9A9E9D552CDE}" type="parTrans" cxnId="{42BB47DC-EFCB-4241-B4DD-4F906B44F577}">
      <dgm:prSet/>
      <dgm:spPr/>
      <dgm:t>
        <a:bodyPr/>
        <a:lstStyle/>
        <a:p>
          <a:endParaRPr lang="en-US"/>
        </a:p>
      </dgm:t>
    </dgm:pt>
    <dgm:pt modelId="{10DED66A-E7D0-41E0-B77A-D0111C3C5901}" type="sibTrans" cxnId="{42BB47DC-EFCB-4241-B4DD-4F906B44F577}">
      <dgm:prSet/>
      <dgm:spPr/>
      <dgm:t>
        <a:bodyPr/>
        <a:lstStyle/>
        <a:p>
          <a:endParaRPr lang="en-US"/>
        </a:p>
      </dgm:t>
    </dgm:pt>
    <dgm:pt modelId="{7FE1FD06-771A-448D-A5C4-548505431BE1}">
      <dgm:prSet/>
      <dgm:spPr/>
      <dgm:t>
        <a:bodyPr/>
        <a:lstStyle/>
        <a:p>
          <a:r>
            <a:rPr lang="en-US"/>
            <a:t>Immediate Legal Conflict: Establishing who holds criminal accountability vs. who qualifies for state protection.</a:t>
          </a:r>
        </a:p>
      </dgm:t>
    </dgm:pt>
    <dgm:pt modelId="{6F8C0E58-DF5C-4A39-9454-F8F597672132}" type="parTrans" cxnId="{5CDA542A-3DEA-4F0E-AC91-C4CA549666FF}">
      <dgm:prSet/>
      <dgm:spPr/>
      <dgm:t>
        <a:bodyPr/>
        <a:lstStyle/>
        <a:p>
          <a:endParaRPr lang="en-US"/>
        </a:p>
      </dgm:t>
    </dgm:pt>
    <dgm:pt modelId="{93C80A39-A180-49CC-BADA-0C9819289B46}" type="sibTrans" cxnId="{5CDA542A-3DEA-4F0E-AC91-C4CA549666FF}">
      <dgm:prSet/>
      <dgm:spPr/>
      <dgm:t>
        <a:bodyPr/>
        <a:lstStyle/>
        <a:p>
          <a:endParaRPr lang="en-US"/>
        </a:p>
      </dgm:t>
    </dgm:pt>
    <dgm:pt modelId="{7266EDD3-AAFB-4CEF-B43E-A149720E28E2}">
      <dgm:prSet/>
      <dgm:spPr/>
      <dgm:t>
        <a:bodyPr/>
        <a:lstStyle/>
        <a:p>
          <a:r>
            <a:rPr lang="en-US"/>
            <a:t>Systemic Complication: Managing evidence split across distinct English and Welsh administrative borders.</a:t>
          </a:r>
        </a:p>
      </dgm:t>
    </dgm:pt>
    <dgm:pt modelId="{9E5B5965-1553-4116-BADF-544C0B20149A}" type="parTrans" cxnId="{7C0540EA-875E-46FD-82E8-C425C3707A5A}">
      <dgm:prSet/>
      <dgm:spPr/>
      <dgm:t>
        <a:bodyPr/>
        <a:lstStyle/>
        <a:p>
          <a:endParaRPr lang="en-US"/>
        </a:p>
      </dgm:t>
    </dgm:pt>
    <dgm:pt modelId="{B0178C51-3B07-4987-9318-12F9BFCDFC84}" type="sibTrans" cxnId="{7C0540EA-875E-46FD-82E8-C425C3707A5A}">
      <dgm:prSet/>
      <dgm:spPr/>
      <dgm:t>
        <a:bodyPr/>
        <a:lstStyle/>
        <a:p>
          <a:endParaRPr lang="en-US"/>
        </a:p>
      </dgm:t>
    </dgm:pt>
    <dgm:pt modelId="{69B93DD0-8F7C-4AD2-B9CE-A7E7A693F28D}" type="pres">
      <dgm:prSet presAssocID="{1A404A05-E744-46C9-B894-A9C4D36461E7}" presName="vert0" presStyleCnt="0">
        <dgm:presLayoutVars>
          <dgm:dir/>
          <dgm:animOne val="branch"/>
          <dgm:animLvl val="lvl"/>
        </dgm:presLayoutVars>
      </dgm:prSet>
      <dgm:spPr/>
    </dgm:pt>
    <dgm:pt modelId="{5F57925F-B91E-4633-901C-09DC3520353B}" type="pres">
      <dgm:prSet presAssocID="{294AB645-1E11-41B5-83D0-88B1D41CD5EE}" presName="thickLine" presStyleLbl="alignNode1" presStyleIdx="0" presStyleCnt="4"/>
      <dgm:spPr/>
    </dgm:pt>
    <dgm:pt modelId="{9E4DAB35-7B63-4F51-A247-4F382F992F58}" type="pres">
      <dgm:prSet presAssocID="{294AB645-1E11-41B5-83D0-88B1D41CD5EE}" presName="horz1" presStyleCnt="0"/>
      <dgm:spPr/>
    </dgm:pt>
    <dgm:pt modelId="{6003CBFE-9D8B-484D-9F7A-5FF36EA5C807}" type="pres">
      <dgm:prSet presAssocID="{294AB645-1E11-41B5-83D0-88B1D41CD5EE}" presName="tx1" presStyleLbl="revTx" presStyleIdx="0" presStyleCnt="4"/>
      <dgm:spPr/>
    </dgm:pt>
    <dgm:pt modelId="{C2DEBB54-B372-45B8-8CCD-04C6D0451C48}" type="pres">
      <dgm:prSet presAssocID="{294AB645-1E11-41B5-83D0-88B1D41CD5EE}" presName="vert1" presStyleCnt="0"/>
      <dgm:spPr/>
    </dgm:pt>
    <dgm:pt modelId="{3443CECD-CECE-49FF-96E3-93F165D0887B}" type="pres">
      <dgm:prSet presAssocID="{180D6AF6-25BA-465C-BCF0-584FAB22E660}" presName="thickLine" presStyleLbl="alignNode1" presStyleIdx="1" presStyleCnt="4"/>
      <dgm:spPr/>
    </dgm:pt>
    <dgm:pt modelId="{05064CF8-4AAD-473D-B59F-6D5C8CE517CD}" type="pres">
      <dgm:prSet presAssocID="{180D6AF6-25BA-465C-BCF0-584FAB22E660}" presName="horz1" presStyleCnt="0"/>
      <dgm:spPr/>
    </dgm:pt>
    <dgm:pt modelId="{7B7969CF-1AD3-42E3-B701-8612AA8B7D30}" type="pres">
      <dgm:prSet presAssocID="{180D6AF6-25BA-465C-BCF0-584FAB22E660}" presName="tx1" presStyleLbl="revTx" presStyleIdx="1" presStyleCnt="4"/>
      <dgm:spPr/>
    </dgm:pt>
    <dgm:pt modelId="{C5A5B908-4854-43B9-94A4-5745F074C3FA}" type="pres">
      <dgm:prSet presAssocID="{180D6AF6-25BA-465C-BCF0-584FAB22E660}" presName="vert1" presStyleCnt="0"/>
      <dgm:spPr/>
    </dgm:pt>
    <dgm:pt modelId="{42C0D43B-4539-4135-98FD-EDC74D78D3F3}" type="pres">
      <dgm:prSet presAssocID="{7FE1FD06-771A-448D-A5C4-548505431BE1}" presName="thickLine" presStyleLbl="alignNode1" presStyleIdx="2" presStyleCnt="4"/>
      <dgm:spPr/>
    </dgm:pt>
    <dgm:pt modelId="{4667D905-57E9-4A50-A717-D721F9B1A127}" type="pres">
      <dgm:prSet presAssocID="{7FE1FD06-771A-448D-A5C4-548505431BE1}" presName="horz1" presStyleCnt="0"/>
      <dgm:spPr/>
    </dgm:pt>
    <dgm:pt modelId="{E2D9305A-E757-4180-9659-807CA0D94AE6}" type="pres">
      <dgm:prSet presAssocID="{7FE1FD06-771A-448D-A5C4-548505431BE1}" presName="tx1" presStyleLbl="revTx" presStyleIdx="2" presStyleCnt="4"/>
      <dgm:spPr/>
    </dgm:pt>
    <dgm:pt modelId="{CCB50FD0-BB24-4005-BC93-03C2A116AE7F}" type="pres">
      <dgm:prSet presAssocID="{7FE1FD06-771A-448D-A5C4-548505431BE1}" presName="vert1" presStyleCnt="0"/>
      <dgm:spPr/>
    </dgm:pt>
    <dgm:pt modelId="{362A1333-1B0A-45C9-8ADA-EF9CF7F5D446}" type="pres">
      <dgm:prSet presAssocID="{7266EDD3-AAFB-4CEF-B43E-A149720E28E2}" presName="thickLine" presStyleLbl="alignNode1" presStyleIdx="3" presStyleCnt="4"/>
      <dgm:spPr/>
    </dgm:pt>
    <dgm:pt modelId="{7B0EA6F4-02CC-4350-9839-0407A1065573}" type="pres">
      <dgm:prSet presAssocID="{7266EDD3-AAFB-4CEF-B43E-A149720E28E2}" presName="horz1" presStyleCnt="0"/>
      <dgm:spPr/>
    </dgm:pt>
    <dgm:pt modelId="{955F9F7C-0707-43F6-9496-50D922D5DD69}" type="pres">
      <dgm:prSet presAssocID="{7266EDD3-AAFB-4CEF-B43E-A149720E28E2}" presName="tx1" presStyleLbl="revTx" presStyleIdx="3" presStyleCnt="4"/>
      <dgm:spPr/>
    </dgm:pt>
    <dgm:pt modelId="{23E020B6-4D04-4201-8C0D-C4006C0A761B}" type="pres">
      <dgm:prSet presAssocID="{7266EDD3-AAFB-4CEF-B43E-A149720E28E2}" presName="vert1" presStyleCnt="0"/>
      <dgm:spPr/>
    </dgm:pt>
  </dgm:ptLst>
  <dgm:cxnLst>
    <dgm:cxn modelId="{597E0A0D-3EED-4C19-B7A6-DC11DAB27419}" type="presOf" srcId="{7266EDD3-AAFB-4CEF-B43E-A149720E28E2}" destId="{955F9F7C-0707-43F6-9496-50D922D5DD69}" srcOrd="0" destOrd="0" presId="urn:microsoft.com/office/officeart/2008/layout/LinedList"/>
    <dgm:cxn modelId="{5CDA542A-3DEA-4F0E-AC91-C4CA549666FF}" srcId="{1A404A05-E744-46C9-B894-A9C4D36461E7}" destId="{7FE1FD06-771A-448D-A5C4-548505431BE1}" srcOrd="2" destOrd="0" parTransId="{6F8C0E58-DF5C-4A39-9454-F8F597672132}" sibTransId="{93C80A39-A180-49CC-BADA-0C9819289B46}"/>
    <dgm:cxn modelId="{57D2BB5C-6A96-42D4-A9FD-5605E83C845B}" type="presOf" srcId="{7FE1FD06-771A-448D-A5C4-548505431BE1}" destId="{E2D9305A-E757-4180-9659-807CA0D94AE6}" srcOrd="0" destOrd="0" presId="urn:microsoft.com/office/officeart/2008/layout/LinedList"/>
    <dgm:cxn modelId="{E804B555-E54D-4E55-937D-05C37C93A07D}" type="presOf" srcId="{180D6AF6-25BA-465C-BCF0-584FAB22E660}" destId="{7B7969CF-1AD3-42E3-B701-8612AA8B7D30}" srcOrd="0" destOrd="0" presId="urn:microsoft.com/office/officeart/2008/layout/LinedList"/>
    <dgm:cxn modelId="{3DAC6376-3132-46D5-9951-E95265BACDF9}" type="presOf" srcId="{1A404A05-E744-46C9-B894-A9C4D36461E7}" destId="{69B93DD0-8F7C-4AD2-B9CE-A7E7A693F28D}" srcOrd="0" destOrd="0" presId="urn:microsoft.com/office/officeart/2008/layout/LinedList"/>
    <dgm:cxn modelId="{42BB47DC-EFCB-4241-B4DD-4F906B44F577}" srcId="{1A404A05-E744-46C9-B894-A9C4D36461E7}" destId="{180D6AF6-25BA-465C-BCF0-584FAB22E660}" srcOrd="1" destOrd="0" parTransId="{30838A86-4BC1-4557-9B1C-9A9E9D552CDE}" sibTransId="{10DED66A-E7D0-41E0-B77A-D0111C3C5901}"/>
    <dgm:cxn modelId="{7C0540EA-875E-46FD-82E8-C425C3707A5A}" srcId="{1A404A05-E744-46C9-B894-A9C4D36461E7}" destId="{7266EDD3-AAFB-4CEF-B43E-A149720E28E2}" srcOrd="3" destOrd="0" parTransId="{9E5B5965-1553-4116-BADF-544C0B20149A}" sibTransId="{B0178C51-3B07-4987-9318-12F9BFCDFC84}"/>
    <dgm:cxn modelId="{3A7357FB-640F-4BF5-BE18-BFF9F7491A03}" srcId="{1A404A05-E744-46C9-B894-A9C4D36461E7}" destId="{294AB645-1E11-41B5-83D0-88B1D41CD5EE}" srcOrd="0" destOrd="0" parTransId="{5B12919A-55EA-4AB7-A704-E5B5318B269E}" sibTransId="{2E7121A4-6F5E-48AA-A92F-4AED7AA920B0}"/>
    <dgm:cxn modelId="{EB7B8CFB-0118-4D69-A254-2493264A8009}" type="presOf" srcId="{294AB645-1E11-41B5-83D0-88B1D41CD5EE}" destId="{6003CBFE-9D8B-484D-9F7A-5FF36EA5C807}" srcOrd="0" destOrd="0" presId="urn:microsoft.com/office/officeart/2008/layout/LinedList"/>
    <dgm:cxn modelId="{FE4DE428-9631-4B03-A13F-8E8F3467BAFA}" type="presParOf" srcId="{69B93DD0-8F7C-4AD2-B9CE-A7E7A693F28D}" destId="{5F57925F-B91E-4633-901C-09DC3520353B}" srcOrd="0" destOrd="0" presId="urn:microsoft.com/office/officeart/2008/layout/LinedList"/>
    <dgm:cxn modelId="{E46C005A-4115-46C3-88DD-B9C7368E4875}" type="presParOf" srcId="{69B93DD0-8F7C-4AD2-B9CE-A7E7A693F28D}" destId="{9E4DAB35-7B63-4F51-A247-4F382F992F58}" srcOrd="1" destOrd="0" presId="urn:microsoft.com/office/officeart/2008/layout/LinedList"/>
    <dgm:cxn modelId="{E1CED451-AAA5-4CB4-9E15-3B19ED4B7709}" type="presParOf" srcId="{9E4DAB35-7B63-4F51-A247-4F382F992F58}" destId="{6003CBFE-9D8B-484D-9F7A-5FF36EA5C807}" srcOrd="0" destOrd="0" presId="urn:microsoft.com/office/officeart/2008/layout/LinedList"/>
    <dgm:cxn modelId="{9333B634-77E4-4045-A0C7-0A261D18A92C}" type="presParOf" srcId="{9E4DAB35-7B63-4F51-A247-4F382F992F58}" destId="{C2DEBB54-B372-45B8-8CCD-04C6D0451C48}" srcOrd="1" destOrd="0" presId="urn:microsoft.com/office/officeart/2008/layout/LinedList"/>
    <dgm:cxn modelId="{D4E08670-9F6B-4063-BF52-3004701ABC58}" type="presParOf" srcId="{69B93DD0-8F7C-4AD2-B9CE-A7E7A693F28D}" destId="{3443CECD-CECE-49FF-96E3-93F165D0887B}" srcOrd="2" destOrd="0" presId="urn:microsoft.com/office/officeart/2008/layout/LinedList"/>
    <dgm:cxn modelId="{DF5A860B-1ABD-462F-A5A0-DDA0F374273E}" type="presParOf" srcId="{69B93DD0-8F7C-4AD2-B9CE-A7E7A693F28D}" destId="{05064CF8-4AAD-473D-B59F-6D5C8CE517CD}" srcOrd="3" destOrd="0" presId="urn:microsoft.com/office/officeart/2008/layout/LinedList"/>
    <dgm:cxn modelId="{0287CD65-215A-405C-A2A2-5F800E702E15}" type="presParOf" srcId="{05064CF8-4AAD-473D-B59F-6D5C8CE517CD}" destId="{7B7969CF-1AD3-42E3-B701-8612AA8B7D30}" srcOrd="0" destOrd="0" presId="urn:microsoft.com/office/officeart/2008/layout/LinedList"/>
    <dgm:cxn modelId="{D01D2B3E-0FC7-4047-99F6-C40B9B0C61EB}" type="presParOf" srcId="{05064CF8-4AAD-473D-B59F-6D5C8CE517CD}" destId="{C5A5B908-4854-43B9-94A4-5745F074C3FA}" srcOrd="1" destOrd="0" presId="urn:microsoft.com/office/officeart/2008/layout/LinedList"/>
    <dgm:cxn modelId="{EA2260EA-DF95-4703-AACE-699BB033EDED}" type="presParOf" srcId="{69B93DD0-8F7C-4AD2-B9CE-A7E7A693F28D}" destId="{42C0D43B-4539-4135-98FD-EDC74D78D3F3}" srcOrd="4" destOrd="0" presId="urn:microsoft.com/office/officeart/2008/layout/LinedList"/>
    <dgm:cxn modelId="{2DE2C2C6-D5EA-4AE2-A448-6029DE496B1B}" type="presParOf" srcId="{69B93DD0-8F7C-4AD2-B9CE-A7E7A693F28D}" destId="{4667D905-57E9-4A50-A717-D721F9B1A127}" srcOrd="5" destOrd="0" presId="urn:microsoft.com/office/officeart/2008/layout/LinedList"/>
    <dgm:cxn modelId="{BAD31C62-D172-47AC-9B37-76E06135E5F1}" type="presParOf" srcId="{4667D905-57E9-4A50-A717-D721F9B1A127}" destId="{E2D9305A-E757-4180-9659-807CA0D94AE6}" srcOrd="0" destOrd="0" presId="urn:microsoft.com/office/officeart/2008/layout/LinedList"/>
    <dgm:cxn modelId="{6C90574D-F177-4214-9157-AA358E64B975}" type="presParOf" srcId="{4667D905-57E9-4A50-A717-D721F9B1A127}" destId="{CCB50FD0-BB24-4005-BC93-03C2A116AE7F}" srcOrd="1" destOrd="0" presId="urn:microsoft.com/office/officeart/2008/layout/LinedList"/>
    <dgm:cxn modelId="{D6884B3C-0015-4D74-A5A9-1FC012D06B4E}" type="presParOf" srcId="{69B93DD0-8F7C-4AD2-B9CE-A7E7A693F28D}" destId="{362A1333-1B0A-45C9-8ADA-EF9CF7F5D446}" srcOrd="6" destOrd="0" presId="urn:microsoft.com/office/officeart/2008/layout/LinedList"/>
    <dgm:cxn modelId="{B917A42E-A0C5-48ED-B601-A3F49987BAAC}" type="presParOf" srcId="{69B93DD0-8F7C-4AD2-B9CE-A7E7A693F28D}" destId="{7B0EA6F4-02CC-4350-9839-0407A1065573}" srcOrd="7" destOrd="0" presId="urn:microsoft.com/office/officeart/2008/layout/LinedList"/>
    <dgm:cxn modelId="{EC13483D-3E9D-4ACE-AC4A-2EBB266222AC}" type="presParOf" srcId="{7B0EA6F4-02CC-4350-9839-0407A1065573}" destId="{955F9F7C-0707-43F6-9496-50D922D5DD69}" srcOrd="0" destOrd="0" presId="urn:microsoft.com/office/officeart/2008/layout/LinedList"/>
    <dgm:cxn modelId="{19B13146-BCB3-40BC-A687-D3E50CA66121}" type="presParOf" srcId="{7B0EA6F4-02CC-4350-9839-0407A1065573}" destId="{23E020B6-4D04-4201-8C0D-C4006C0A761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F4C9C67-D1CB-46C2-833E-3876AC6FA18A}" type="doc">
      <dgm:prSet loTypeId="urn:microsoft.com/office/officeart/2016/7/layout/BasicLinearProcessNumbered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06C33ED-7C5C-461E-87E8-31CD82EBD703}">
      <dgm:prSet/>
      <dgm:spPr/>
      <dgm:t>
        <a:bodyPr/>
        <a:lstStyle/>
        <a:p>
          <a:r>
            <a:rPr lang="en-US"/>
            <a:t>Step 1: Analy</a:t>
          </a:r>
          <a:r>
            <a:rPr lang="en-GB"/>
            <a:t>s</a:t>
          </a:r>
          <a:r>
            <a:rPr lang="en-US"/>
            <a:t>e the exact indicators of Child Criminal Exploitation (CCE) and cuckooing visible in the profiles.</a:t>
          </a:r>
        </a:p>
      </dgm:t>
    </dgm:pt>
    <dgm:pt modelId="{035F5AC3-D672-4AE0-B7B6-D5C5E125DFF2}" type="parTrans" cxnId="{CA28FA8C-FA2F-4BA6-92E7-F3D2C65604DD}">
      <dgm:prSet/>
      <dgm:spPr/>
      <dgm:t>
        <a:bodyPr/>
        <a:lstStyle/>
        <a:p>
          <a:endParaRPr lang="en-US"/>
        </a:p>
      </dgm:t>
    </dgm:pt>
    <dgm:pt modelId="{712919F7-364F-433F-8E3D-6172A4CADB5F}" type="sibTrans" cxnId="{CA28FA8C-FA2F-4BA6-92E7-F3D2C65604DD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83E2595F-74D6-4AEB-B5C2-C14AEA614E59}">
      <dgm:prSet/>
      <dgm:spPr/>
      <dgm:t>
        <a:bodyPr/>
        <a:lstStyle/>
        <a:p>
          <a:r>
            <a:rPr lang="en-US"/>
            <a:t>Step 2: Formulate the immediate charging decisions. What offenses have occurred, and who should face arrest?</a:t>
          </a:r>
        </a:p>
      </dgm:t>
    </dgm:pt>
    <dgm:pt modelId="{DA628C93-035D-4262-A6E8-CEEF23A7AEAA}" type="parTrans" cxnId="{4B8B741F-F96B-4B40-8F72-F5BE3356C865}">
      <dgm:prSet/>
      <dgm:spPr/>
      <dgm:t>
        <a:bodyPr/>
        <a:lstStyle/>
        <a:p>
          <a:endParaRPr lang="en-US"/>
        </a:p>
      </dgm:t>
    </dgm:pt>
    <dgm:pt modelId="{4D2FBE9E-222C-429C-BC7D-CE8BDDB11A74}" type="sibTrans" cxnId="{4B8B741F-F96B-4B40-8F72-F5BE3356C865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772B7161-3B81-48B0-A0F7-5E4EFDC80320}">
      <dgm:prSet/>
      <dgm:spPr/>
      <dgm:t>
        <a:bodyPr/>
        <a:lstStyle/>
        <a:p>
          <a:r>
            <a:rPr lang="en-US"/>
            <a:t>Step 3: Identify structural failures. Where did social services, education, and policing frameworks fail these individuals?</a:t>
          </a:r>
        </a:p>
      </dgm:t>
    </dgm:pt>
    <dgm:pt modelId="{A430FDCE-A319-4FFA-B114-CB4FAD10B660}" type="parTrans" cxnId="{0DF16FA0-918D-4449-979B-6D0C11D69ACE}">
      <dgm:prSet/>
      <dgm:spPr/>
      <dgm:t>
        <a:bodyPr/>
        <a:lstStyle/>
        <a:p>
          <a:endParaRPr lang="en-US"/>
        </a:p>
      </dgm:t>
    </dgm:pt>
    <dgm:pt modelId="{F474AA1D-0FCB-4B0B-A0B9-492139089484}" type="sibTrans" cxnId="{0DF16FA0-918D-4449-979B-6D0C11D69ACE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D166818-CC22-405B-8FB0-8EDDCB24A66A}">
      <dgm:prSet/>
      <dgm:spPr/>
      <dgm:t>
        <a:bodyPr/>
        <a:lstStyle/>
        <a:p>
          <a:r>
            <a:rPr lang="en-US"/>
            <a:t>Step 4: Detail the operational steps required to dismantle the wider Birmingham OCG without re-traumati</a:t>
          </a:r>
          <a:r>
            <a:rPr lang="en-GB"/>
            <a:t>s</a:t>
          </a:r>
          <a:r>
            <a:rPr lang="en-US"/>
            <a:t>ing the victims.</a:t>
          </a:r>
        </a:p>
      </dgm:t>
    </dgm:pt>
    <dgm:pt modelId="{6F93D65F-66CB-4532-8420-8AF24A744B00}" type="parTrans" cxnId="{1FF8A3B5-E442-4EDA-9244-B7A8385D0E03}">
      <dgm:prSet/>
      <dgm:spPr/>
      <dgm:t>
        <a:bodyPr/>
        <a:lstStyle/>
        <a:p>
          <a:endParaRPr lang="en-US"/>
        </a:p>
      </dgm:t>
    </dgm:pt>
    <dgm:pt modelId="{EAA2F84D-D4E8-484D-A4AF-3492D730FEFE}" type="sibTrans" cxnId="{1FF8A3B5-E442-4EDA-9244-B7A8385D0E03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8130A982-0817-486C-9070-770350D5F308}" type="pres">
      <dgm:prSet presAssocID="{5F4C9C67-D1CB-46C2-833E-3876AC6FA18A}" presName="Name0" presStyleCnt="0">
        <dgm:presLayoutVars>
          <dgm:animLvl val="lvl"/>
          <dgm:resizeHandles val="exact"/>
        </dgm:presLayoutVars>
      </dgm:prSet>
      <dgm:spPr/>
    </dgm:pt>
    <dgm:pt modelId="{5B948055-EF7B-49C1-87FD-117D63F8E574}" type="pres">
      <dgm:prSet presAssocID="{206C33ED-7C5C-461E-87E8-31CD82EBD703}" presName="compositeNode" presStyleCnt="0">
        <dgm:presLayoutVars>
          <dgm:bulletEnabled val="1"/>
        </dgm:presLayoutVars>
      </dgm:prSet>
      <dgm:spPr/>
    </dgm:pt>
    <dgm:pt modelId="{7AD99DFC-0BB4-427D-AE0B-9E9170E9EAAB}" type="pres">
      <dgm:prSet presAssocID="{206C33ED-7C5C-461E-87E8-31CD82EBD703}" presName="bgRect" presStyleLbl="bgAccFollowNode1" presStyleIdx="0" presStyleCnt="4"/>
      <dgm:spPr/>
    </dgm:pt>
    <dgm:pt modelId="{6F9CF5D1-1065-40DA-B2AE-A2D56EC2A9F6}" type="pres">
      <dgm:prSet presAssocID="{712919F7-364F-433F-8E3D-6172A4CADB5F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D16C0AD2-FE85-4DEC-9DD0-BCFB0A183499}" type="pres">
      <dgm:prSet presAssocID="{206C33ED-7C5C-461E-87E8-31CD82EBD703}" presName="bottomLine" presStyleLbl="alignNode1" presStyleIdx="1" presStyleCnt="8">
        <dgm:presLayoutVars/>
      </dgm:prSet>
      <dgm:spPr/>
    </dgm:pt>
    <dgm:pt modelId="{C8A8FF2E-12FF-4FDA-8831-A361D5366F28}" type="pres">
      <dgm:prSet presAssocID="{206C33ED-7C5C-461E-87E8-31CD82EBD703}" presName="nodeText" presStyleLbl="bgAccFollowNode1" presStyleIdx="0" presStyleCnt="4">
        <dgm:presLayoutVars>
          <dgm:bulletEnabled val="1"/>
        </dgm:presLayoutVars>
      </dgm:prSet>
      <dgm:spPr/>
    </dgm:pt>
    <dgm:pt modelId="{5187CAD1-9C82-4AC8-956C-7EEFF5DF054B}" type="pres">
      <dgm:prSet presAssocID="{712919F7-364F-433F-8E3D-6172A4CADB5F}" presName="sibTrans" presStyleCnt="0"/>
      <dgm:spPr/>
    </dgm:pt>
    <dgm:pt modelId="{166388AE-3971-4890-BD8E-699071993EE6}" type="pres">
      <dgm:prSet presAssocID="{83E2595F-74D6-4AEB-B5C2-C14AEA614E59}" presName="compositeNode" presStyleCnt="0">
        <dgm:presLayoutVars>
          <dgm:bulletEnabled val="1"/>
        </dgm:presLayoutVars>
      </dgm:prSet>
      <dgm:spPr/>
    </dgm:pt>
    <dgm:pt modelId="{96BD68DB-E8FC-47E2-AEC9-0AFD2AE64E29}" type="pres">
      <dgm:prSet presAssocID="{83E2595F-74D6-4AEB-B5C2-C14AEA614E59}" presName="bgRect" presStyleLbl="bgAccFollowNode1" presStyleIdx="1" presStyleCnt="4"/>
      <dgm:spPr/>
    </dgm:pt>
    <dgm:pt modelId="{9B3C3368-F2B7-4B80-95E1-414380DFDF14}" type="pres">
      <dgm:prSet presAssocID="{4D2FBE9E-222C-429C-BC7D-CE8BDDB11A74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2B3265F3-9751-49D6-8A57-5E2A228C3DF2}" type="pres">
      <dgm:prSet presAssocID="{83E2595F-74D6-4AEB-B5C2-C14AEA614E59}" presName="bottomLine" presStyleLbl="alignNode1" presStyleIdx="3" presStyleCnt="8">
        <dgm:presLayoutVars/>
      </dgm:prSet>
      <dgm:spPr/>
    </dgm:pt>
    <dgm:pt modelId="{96187C35-2A02-4666-809A-4A556D7683D6}" type="pres">
      <dgm:prSet presAssocID="{83E2595F-74D6-4AEB-B5C2-C14AEA614E59}" presName="nodeText" presStyleLbl="bgAccFollowNode1" presStyleIdx="1" presStyleCnt="4">
        <dgm:presLayoutVars>
          <dgm:bulletEnabled val="1"/>
        </dgm:presLayoutVars>
      </dgm:prSet>
      <dgm:spPr/>
    </dgm:pt>
    <dgm:pt modelId="{A4B6DB87-611F-44CF-90E8-3219F0D0D482}" type="pres">
      <dgm:prSet presAssocID="{4D2FBE9E-222C-429C-BC7D-CE8BDDB11A74}" presName="sibTrans" presStyleCnt="0"/>
      <dgm:spPr/>
    </dgm:pt>
    <dgm:pt modelId="{1CC5BD3E-6B4D-48AF-8034-A60B628D5158}" type="pres">
      <dgm:prSet presAssocID="{772B7161-3B81-48B0-A0F7-5E4EFDC80320}" presName="compositeNode" presStyleCnt="0">
        <dgm:presLayoutVars>
          <dgm:bulletEnabled val="1"/>
        </dgm:presLayoutVars>
      </dgm:prSet>
      <dgm:spPr/>
    </dgm:pt>
    <dgm:pt modelId="{37F87D14-B307-40B5-8D60-00648E13429D}" type="pres">
      <dgm:prSet presAssocID="{772B7161-3B81-48B0-A0F7-5E4EFDC80320}" presName="bgRect" presStyleLbl="bgAccFollowNode1" presStyleIdx="2" presStyleCnt="4"/>
      <dgm:spPr/>
    </dgm:pt>
    <dgm:pt modelId="{FBC132AE-6D07-4928-8565-3970160F7DC5}" type="pres">
      <dgm:prSet presAssocID="{F474AA1D-0FCB-4B0B-A0B9-492139089484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CEAE1B21-3D70-4460-ABA8-8BE824D59153}" type="pres">
      <dgm:prSet presAssocID="{772B7161-3B81-48B0-A0F7-5E4EFDC80320}" presName="bottomLine" presStyleLbl="alignNode1" presStyleIdx="5" presStyleCnt="8">
        <dgm:presLayoutVars/>
      </dgm:prSet>
      <dgm:spPr/>
    </dgm:pt>
    <dgm:pt modelId="{D5148C7C-FA03-463A-A1A8-8D3B87619422}" type="pres">
      <dgm:prSet presAssocID="{772B7161-3B81-48B0-A0F7-5E4EFDC80320}" presName="nodeText" presStyleLbl="bgAccFollowNode1" presStyleIdx="2" presStyleCnt="4">
        <dgm:presLayoutVars>
          <dgm:bulletEnabled val="1"/>
        </dgm:presLayoutVars>
      </dgm:prSet>
      <dgm:spPr/>
    </dgm:pt>
    <dgm:pt modelId="{A458DD0A-7E78-4819-8DD8-48B8AAAFE2C3}" type="pres">
      <dgm:prSet presAssocID="{F474AA1D-0FCB-4B0B-A0B9-492139089484}" presName="sibTrans" presStyleCnt="0"/>
      <dgm:spPr/>
    </dgm:pt>
    <dgm:pt modelId="{3860FAFB-E282-4E20-98B6-FAAEEFA66F44}" type="pres">
      <dgm:prSet presAssocID="{AD166818-CC22-405B-8FB0-8EDDCB24A66A}" presName="compositeNode" presStyleCnt="0">
        <dgm:presLayoutVars>
          <dgm:bulletEnabled val="1"/>
        </dgm:presLayoutVars>
      </dgm:prSet>
      <dgm:spPr/>
    </dgm:pt>
    <dgm:pt modelId="{880D7ACE-2B76-4EE9-BB44-434A018A36E4}" type="pres">
      <dgm:prSet presAssocID="{AD166818-CC22-405B-8FB0-8EDDCB24A66A}" presName="bgRect" presStyleLbl="bgAccFollowNode1" presStyleIdx="3" presStyleCnt="4"/>
      <dgm:spPr/>
    </dgm:pt>
    <dgm:pt modelId="{127CC78F-8B30-4B87-AC12-B27E0395FCED}" type="pres">
      <dgm:prSet presAssocID="{EAA2F84D-D4E8-484D-A4AF-3492D730FEFE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D4CECA61-7A6D-4AC6-ADAA-21B0DB74572D}" type="pres">
      <dgm:prSet presAssocID="{AD166818-CC22-405B-8FB0-8EDDCB24A66A}" presName="bottomLine" presStyleLbl="alignNode1" presStyleIdx="7" presStyleCnt="8">
        <dgm:presLayoutVars/>
      </dgm:prSet>
      <dgm:spPr/>
    </dgm:pt>
    <dgm:pt modelId="{157B416D-C46B-4C3A-9E73-BE69FA6B5030}" type="pres">
      <dgm:prSet presAssocID="{AD166818-CC22-405B-8FB0-8EDDCB24A66A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BBDBEE16-883B-4896-AB22-0DDB638469F1}" type="presOf" srcId="{206C33ED-7C5C-461E-87E8-31CD82EBD703}" destId="{C8A8FF2E-12FF-4FDA-8831-A361D5366F28}" srcOrd="1" destOrd="0" presId="urn:microsoft.com/office/officeart/2016/7/layout/BasicLinearProcessNumbered"/>
    <dgm:cxn modelId="{4B8B741F-F96B-4B40-8F72-F5BE3356C865}" srcId="{5F4C9C67-D1CB-46C2-833E-3876AC6FA18A}" destId="{83E2595F-74D6-4AEB-B5C2-C14AEA614E59}" srcOrd="1" destOrd="0" parTransId="{DA628C93-035D-4262-A6E8-CEEF23A7AEAA}" sibTransId="{4D2FBE9E-222C-429C-BC7D-CE8BDDB11A74}"/>
    <dgm:cxn modelId="{BDBA5A21-F86D-4A46-93B5-9FDAA3409019}" type="presOf" srcId="{F474AA1D-0FCB-4B0B-A0B9-492139089484}" destId="{FBC132AE-6D07-4928-8565-3970160F7DC5}" srcOrd="0" destOrd="0" presId="urn:microsoft.com/office/officeart/2016/7/layout/BasicLinearProcessNumbered"/>
    <dgm:cxn modelId="{B052BE25-CB09-44E6-B563-C55B5E2C8B9C}" type="presOf" srcId="{5F4C9C67-D1CB-46C2-833E-3876AC6FA18A}" destId="{8130A982-0817-486C-9070-770350D5F308}" srcOrd="0" destOrd="0" presId="urn:microsoft.com/office/officeart/2016/7/layout/BasicLinearProcessNumbered"/>
    <dgm:cxn modelId="{50D5FB43-FF9A-4F10-A273-EC94C8DDE380}" type="presOf" srcId="{83E2595F-74D6-4AEB-B5C2-C14AEA614E59}" destId="{96187C35-2A02-4666-809A-4A556D7683D6}" srcOrd="1" destOrd="0" presId="urn:microsoft.com/office/officeart/2016/7/layout/BasicLinearProcessNumbered"/>
    <dgm:cxn modelId="{45B90E67-E699-4FD3-9A70-7903C6D4BC96}" type="presOf" srcId="{772B7161-3B81-48B0-A0F7-5E4EFDC80320}" destId="{D5148C7C-FA03-463A-A1A8-8D3B87619422}" srcOrd="1" destOrd="0" presId="urn:microsoft.com/office/officeart/2016/7/layout/BasicLinearProcessNumbered"/>
    <dgm:cxn modelId="{96B00E71-4DC0-496D-AD74-BDE218A6589B}" type="presOf" srcId="{AD166818-CC22-405B-8FB0-8EDDCB24A66A}" destId="{157B416D-C46B-4C3A-9E73-BE69FA6B5030}" srcOrd="1" destOrd="0" presId="urn:microsoft.com/office/officeart/2016/7/layout/BasicLinearProcessNumbered"/>
    <dgm:cxn modelId="{CDA6C275-D29B-4434-A4DF-7C3765337816}" type="presOf" srcId="{AD166818-CC22-405B-8FB0-8EDDCB24A66A}" destId="{880D7ACE-2B76-4EE9-BB44-434A018A36E4}" srcOrd="0" destOrd="0" presId="urn:microsoft.com/office/officeart/2016/7/layout/BasicLinearProcessNumbered"/>
    <dgm:cxn modelId="{CA28FA8C-FA2F-4BA6-92E7-F3D2C65604DD}" srcId="{5F4C9C67-D1CB-46C2-833E-3876AC6FA18A}" destId="{206C33ED-7C5C-461E-87E8-31CD82EBD703}" srcOrd="0" destOrd="0" parTransId="{035F5AC3-D672-4AE0-B7B6-D5C5E125DFF2}" sibTransId="{712919F7-364F-433F-8E3D-6172A4CADB5F}"/>
    <dgm:cxn modelId="{0DF16FA0-918D-4449-979B-6D0C11D69ACE}" srcId="{5F4C9C67-D1CB-46C2-833E-3876AC6FA18A}" destId="{772B7161-3B81-48B0-A0F7-5E4EFDC80320}" srcOrd="2" destOrd="0" parTransId="{A430FDCE-A319-4FFA-B114-CB4FAD10B660}" sibTransId="{F474AA1D-0FCB-4B0B-A0B9-492139089484}"/>
    <dgm:cxn modelId="{FFDD6DA5-B218-4AED-A1C2-4F110EF3E3BD}" type="presOf" srcId="{772B7161-3B81-48B0-A0F7-5E4EFDC80320}" destId="{37F87D14-B307-40B5-8D60-00648E13429D}" srcOrd="0" destOrd="0" presId="urn:microsoft.com/office/officeart/2016/7/layout/BasicLinearProcessNumbered"/>
    <dgm:cxn modelId="{1FF8A3B5-E442-4EDA-9244-B7A8385D0E03}" srcId="{5F4C9C67-D1CB-46C2-833E-3876AC6FA18A}" destId="{AD166818-CC22-405B-8FB0-8EDDCB24A66A}" srcOrd="3" destOrd="0" parTransId="{6F93D65F-66CB-4532-8420-8AF24A744B00}" sibTransId="{EAA2F84D-D4E8-484D-A4AF-3492D730FEFE}"/>
    <dgm:cxn modelId="{694960C0-D87C-49E4-9BB6-33964218C19C}" type="presOf" srcId="{EAA2F84D-D4E8-484D-A4AF-3492D730FEFE}" destId="{127CC78F-8B30-4B87-AC12-B27E0395FCED}" srcOrd="0" destOrd="0" presId="urn:microsoft.com/office/officeart/2016/7/layout/BasicLinearProcessNumbered"/>
    <dgm:cxn modelId="{58B882CC-6A32-464C-9E81-4740C17E0BEB}" type="presOf" srcId="{206C33ED-7C5C-461E-87E8-31CD82EBD703}" destId="{7AD99DFC-0BB4-427D-AE0B-9E9170E9EAAB}" srcOrd="0" destOrd="0" presId="urn:microsoft.com/office/officeart/2016/7/layout/BasicLinearProcessNumbered"/>
    <dgm:cxn modelId="{5318B7DF-55F9-4EBB-9023-D7444F691897}" type="presOf" srcId="{4D2FBE9E-222C-429C-BC7D-CE8BDDB11A74}" destId="{9B3C3368-F2B7-4B80-95E1-414380DFDF14}" srcOrd="0" destOrd="0" presId="urn:microsoft.com/office/officeart/2016/7/layout/BasicLinearProcessNumbered"/>
    <dgm:cxn modelId="{0548E6E1-CB49-41EE-994B-A4C40573C44C}" type="presOf" srcId="{712919F7-364F-433F-8E3D-6172A4CADB5F}" destId="{6F9CF5D1-1065-40DA-B2AE-A2D56EC2A9F6}" srcOrd="0" destOrd="0" presId="urn:microsoft.com/office/officeart/2016/7/layout/BasicLinearProcessNumbered"/>
    <dgm:cxn modelId="{6736ECFE-ED7F-46D8-8CCF-2AA668EE9955}" type="presOf" srcId="{83E2595F-74D6-4AEB-B5C2-C14AEA614E59}" destId="{96BD68DB-E8FC-47E2-AEC9-0AFD2AE64E29}" srcOrd="0" destOrd="0" presId="urn:microsoft.com/office/officeart/2016/7/layout/BasicLinearProcessNumbered"/>
    <dgm:cxn modelId="{3F385CB0-3259-4A8C-A13C-571D8A81159C}" type="presParOf" srcId="{8130A982-0817-486C-9070-770350D5F308}" destId="{5B948055-EF7B-49C1-87FD-117D63F8E574}" srcOrd="0" destOrd="0" presId="urn:microsoft.com/office/officeart/2016/7/layout/BasicLinearProcessNumbered"/>
    <dgm:cxn modelId="{9A6F02A3-0185-47C0-AC11-B2348FB99817}" type="presParOf" srcId="{5B948055-EF7B-49C1-87FD-117D63F8E574}" destId="{7AD99DFC-0BB4-427D-AE0B-9E9170E9EAAB}" srcOrd="0" destOrd="0" presId="urn:microsoft.com/office/officeart/2016/7/layout/BasicLinearProcessNumbered"/>
    <dgm:cxn modelId="{E28AB499-5C75-4E83-BF34-04D164AA1C8F}" type="presParOf" srcId="{5B948055-EF7B-49C1-87FD-117D63F8E574}" destId="{6F9CF5D1-1065-40DA-B2AE-A2D56EC2A9F6}" srcOrd="1" destOrd="0" presId="urn:microsoft.com/office/officeart/2016/7/layout/BasicLinearProcessNumbered"/>
    <dgm:cxn modelId="{C3A1D245-653F-4ADF-98FB-B6ED3E4901B6}" type="presParOf" srcId="{5B948055-EF7B-49C1-87FD-117D63F8E574}" destId="{D16C0AD2-FE85-4DEC-9DD0-BCFB0A183499}" srcOrd="2" destOrd="0" presId="urn:microsoft.com/office/officeart/2016/7/layout/BasicLinearProcessNumbered"/>
    <dgm:cxn modelId="{8E831562-0623-4ABC-B718-EFA9245C0016}" type="presParOf" srcId="{5B948055-EF7B-49C1-87FD-117D63F8E574}" destId="{C8A8FF2E-12FF-4FDA-8831-A361D5366F28}" srcOrd="3" destOrd="0" presId="urn:microsoft.com/office/officeart/2016/7/layout/BasicLinearProcessNumbered"/>
    <dgm:cxn modelId="{80161947-7D1D-4945-A320-FAD691572749}" type="presParOf" srcId="{8130A982-0817-486C-9070-770350D5F308}" destId="{5187CAD1-9C82-4AC8-956C-7EEFF5DF054B}" srcOrd="1" destOrd="0" presId="urn:microsoft.com/office/officeart/2016/7/layout/BasicLinearProcessNumbered"/>
    <dgm:cxn modelId="{2388DC3D-B44C-4C1C-94E3-03C51840BDA6}" type="presParOf" srcId="{8130A982-0817-486C-9070-770350D5F308}" destId="{166388AE-3971-4890-BD8E-699071993EE6}" srcOrd="2" destOrd="0" presId="urn:microsoft.com/office/officeart/2016/7/layout/BasicLinearProcessNumbered"/>
    <dgm:cxn modelId="{48EE0E8A-E70D-42E4-9D1F-34B6BF5A9F0E}" type="presParOf" srcId="{166388AE-3971-4890-BD8E-699071993EE6}" destId="{96BD68DB-E8FC-47E2-AEC9-0AFD2AE64E29}" srcOrd="0" destOrd="0" presId="urn:microsoft.com/office/officeart/2016/7/layout/BasicLinearProcessNumbered"/>
    <dgm:cxn modelId="{4B5E4A45-EAD9-4C83-A3EA-0C0BF7D84A27}" type="presParOf" srcId="{166388AE-3971-4890-BD8E-699071993EE6}" destId="{9B3C3368-F2B7-4B80-95E1-414380DFDF14}" srcOrd="1" destOrd="0" presId="urn:microsoft.com/office/officeart/2016/7/layout/BasicLinearProcessNumbered"/>
    <dgm:cxn modelId="{4FE05C7B-A3FB-4915-AC7B-F4E29C816F0B}" type="presParOf" srcId="{166388AE-3971-4890-BD8E-699071993EE6}" destId="{2B3265F3-9751-49D6-8A57-5E2A228C3DF2}" srcOrd="2" destOrd="0" presId="urn:microsoft.com/office/officeart/2016/7/layout/BasicLinearProcessNumbered"/>
    <dgm:cxn modelId="{F0424CA8-BA3B-4E48-A7B8-123AC088A00C}" type="presParOf" srcId="{166388AE-3971-4890-BD8E-699071993EE6}" destId="{96187C35-2A02-4666-809A-4A556D7683D6}" srcOrd="3" destOrd="0" presId="urn:microsoft.com/office/officeart/2016/7/layout/BasicLinearProcessNumbered"/>
    <dgm:cxn modelId="{CA98BADF-42CC-46B4-A725-1052A2997318}" type="presParOf" srcId="{8130A982-0817-486C-9070-770350D5F308}" destId="{A4B6DB87-611F-44CF-90E8-3219F0D0D482}" srcOrd="3" destOrd="0" presId="urn:microsoft.com/office/officeart/2016/7/layout/BasicLinearProcessNumbered"/>
    <dgm:cxn modelId="{79AE13DE-9A71-4749-96A5-8664E4F071A7}" type="presParOf" srcId="{8130A982-0817-486C-9070-770350D5F308}" destId="{1CC5BD3E-6B4D-48AF-8034-A60B628D5158}" srcOrd="4" destOrd="0" presId="urn:microsoft.com/office/officeart/2016/7/layout/BasicLinearProcessNumbered"/>
    <dgm:cxn modelId="{22AAA05B-D96A-4257-866E-259EDDF2BD09}" type="presParOf" srcId="{1CC5BD3E-6B4D-48AF-8034-A60B628D5158}" destId="{37F87D14-B307-40B5-8D60-00648E13429D}" srcOrd="0" destOrd="0" presId="urn:microsoft.com/office/officeart/2016/7/layout/BasicLinearProcessNumbered"/>
    <dgm:cxn modelId="{7E77B933-B4B1-4812-98F6-598A9F7B1D24}" type="presParOf" srcId="{1CC5BD3E-6B4D-48AF-8034-A60B628D5158}" destId="{FBC132AE-6D07-4928-8565-3970160F7DC5}" srcOrd="1" destOrd="0" presId="urn:microsoft.com/office/officeart/2016/7/layout/BasicLinearProcessNumbered"/>
    <dgm:cxn modelId="{E89A34B0-04BD-4673-91A3-4D5E20A374E6}" type="presParOf" srcId="{1CC5BD3E-6B4D-48AF-8034-A60B628D5158}" destId="{CEAE1B21-3D70-4460-ABA8-8BE824D59153}" srcOrd="2" destOrd="0" presId="urn:microsoft.com/office/officeart/2016/7/layout/BasicLinearProcessNumbered"/>
    <dgm:cxn modelId="{9BFD402E-E3DF-497E-BED3-CD083ACE7F74}" type="presParOf" srcId="{1CC5BD3E-6B4D-48AF-8034-A60B628D5158}" destId="{D5148C7C-FA03-463A-A1A8-8D3B87619422}" srcOrd="3" destOrd="0" presId="urn:microsoft.com/office/officeart/2016/7/layout/BasicLinearProcessNumbered"/>
    <dgm:cxn modelId="{0FBAB6A3-74A3-49A2-8315-CEEAB3C26FE2}" type="presParOf" srcId="{8130A982-0817-486C-9070-770350D5F308}" destId="{A458DD0A-7E78-4819-8DD8-48B8AAAFE2C3}" srcOrd="5" destOrd="0" presId="urn:microsoft.com/office/officeart/2016/7/layout/BasicLinearProcessNumbered"/>
    <dgm:cxn modelId="{2B2A77DC-F06D-4DA6-8A9A-6003AAEFB219}" type="presParOf" srcId="{8130A982-0817-486C-9070-770350D5F308}" destId="{3860FAFB-E282-4E20-98B6-FAAEEFA66F44}" srcOrd="6" destOrd="0" presId="urn:microsoft.com/office/officeart/2016/7/layout/BasicLinearProcessNumbered"/>
    <dgm:cxn modelId="{85C34BF1-0139-45CA-8F7F-C9B8D5208F6E}" type="presParOf" srcId="{3860FAFB-E282-4E20-98B6-FAAEEFA66F44}" destId="{880D7ACE-2B76-4EE9-BB44-434A018A36E4}" srcOrd="0" destOrd="0" presId="urn:microsoft.com/office/officeart/2016/7/layout/BasicLinearProcessNumbered"/>
    <dgm:cxn modelId="{F230A468-2A19-453D-9435-46CB91275776}" type="presParOf" srcId="{3860FAFB-E282-4E20-98B6-FAAEEFA66F44}" destId="{127CC78F-8B30-4B87-AC12-B27E0395FCED}" srcOrd="1" destOrd="0" presId="urn:microsoft.com/office/officeart/2016/7/layout/BasicLinearProcessNumbered"/>
    <dgm:cxn modelId="{64C9D91E-A2BB-414A-A5BB-D5568505445D}" type="presParOf" srcId="{3860FAFB-E282-4E20-98B6-FAAEEFA66F44}" destId="{D4CECA61-7A6D-4AC6-ADAA-21B0DB74572D}" srcOrd="2" destOrd="0" presId="urn:microsoft.com/office/officeart/2016/7/layout/BasicLinearProcessNumbered"/>
    <dgm:cxn modelId="{3EC91F9A-BB14-4862-A762-81CABF0A1A6A}" type="presParOf" srcId="{3860FAFB-E282-4E20-98B6-FAAEEFA66F44}" destId="{157B416D-C46B-4C3A-9E73-BE69FA6B5030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247AE77-B417-471C-A703-D0DDE96CF20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A74DA23-796F-4BE8-AE36-FD15C63ED109}">
      <dgm:prSet/>
      <dgm:spPr/>
      <dgm:t>
        <a:bodyPr/>
        <a:lstStyle/>
        <a:p>
          <a:r>
            <a:rPr lang="en-US"/>
            <a:t>Statutory Evolution: The Act explicitly recogni</a:t>
          </a:r>
          <a:r>
            <a:rPr lang="en-GB"/>
            <a:t>s</a:t>
          </a:r>
          <a:r>
            <a:rPr lang="en-US"/>
            <a:t>es criminal exploitation as a modern form of human slavery.</a:t>
          </a:r>
        </a:p>
      </dgm:t>
    </dgm:pt>
    <dgm:pt modelId="{3DD797B1-7E5D-4CB9-94EA-1129B964E04B}" type="parTrans" cxnId="{94386950-0C3E-4F1F-94C0-40212C2AD010}">
      <dgm:prSet/>
      <dgm:spPr/>
      <dgm:t>
        <a:bodyPr/>
        <a:lstStyle/>
        <a:p>
          <a:endParaRPr lang="en-US"/>
        </a:p>
      </dgm:t>
    </dgm:pt>
    <dgm:pt modelId="{0E7DB51C-B760-45A5-AA1A-1B40C9FFD711}" type="sibTrans" cxnId="{94386950-0C3E-4F1F-94C0-40212C2AD010}">
      <dgm:prSet/>
      <dgm:spPr/>
      <dgm:t>
        <a:bodyPr/>
        <a:lstStyle/>
        <a:p>
          <a:endParaRPr lang="en-US"/>
        </a:p>
      </dgm:t>
    </dgm:pt>
    <dgm:pt modelId="{0E179E8E-EF82-4950-8294-7032587E4971}">
      <dgm:prSet/>
      <dgm:spPr/>
      <dgm:t>
        <a:bodyPr/>
        <a:lstStyle/>
        <a:p>
          <a:r>
            <a:rPr lang="en-US"/>
            <a:t>Section 45 Statutory Defence: Provides protection from prosecution for individuals compelled to commit crimes due to exploitation.</a:t>
          </a:r>
        </a:p>
      </dgm:t>
    </dgm:pt>
    <dgm:pt modelId="{660DB1DF-AE2B-4DBD-BE14-9150C6FECFDB}" type="parTrans" cxnId="{C8595ACE-C1CF-4DFC-B27A-EFBFB180371E}">
      <dgm:prSet/>
      <dgm:spPr/>
      <dgm:t>
        <a:bodyPr/>
        <a:lstStyle/>
        <a:p>
          <a:endParaRPr lang="en-US"/>
        </a:p>
      </dgm:t>
    </dgm:pt>
    <dgm:pt modelId="{50E73E3A-5CCF-47BA-B646-E30EACE1317C}" type="sibTrans" cxnId="{C8595ACE-C1CF-4DFC-B27A-EFBFB180371E}">
      <dgm:prSet/>
      <dgm:spPr/>
      <dgm:t>
        <a:bodyPr/>
        <a:lstStyle/>
        <a:p>
          <a:endParaRPr lang="en-US"/>
        </a:p>
      </dgm:t>
    </dgm:pt>
    <dgm:pt modelId="{978573D1-09A4-4182-8738-3D64177FEA2A}">
      <dgm:prSet/>
      <dgm:spPr/>
      <dgm:t>
        <a:bodyPr/>
        <a:lstStyle/>
        <a:p>
          <a:r>
            <a:rPr lang="en-US"/>
            <a:t>Application to Under 18s: Children do not need to prove they were subjected to direct physical violence or overt threats.</a:t>
          </a:r>
        </a:p>
      </dgm:t>
    </dgm:pt>
    <dgm:pt modelId="{B5D1253F-BF10-42D3-8A17-22A01DD79422}" type="parTrans" cxnId="{2236F3C9-AF98-4E97-9533-318E98B6B901}">
      <dgm:prSet/>
      <dgm:spPr/>
      <dgm:t>
        <a:bodyPr/>
        <a:lstStyle/>
        <a:p>
          <a:endParaRPr lang="en-US"/>
        </a:p>
      </dgm:t>
    </dgm:pt>
    <dgm:pt modelId="{78D01A69-B1CC-41E5-80C2-98A5D526EC62}" type="sibTrans" cxnId="{2236F3C9-AF98-4E97-9533-318E98B6B901}">
      <dgm:prSet/>
      <dgm:spPr/>
      <dgm:t>
        <a:bodyPr/>
        <a:lstStyle/>
        <a:p>
          <a:endParaRPr lang="en-US"/>
        </a:p>
      </dgm:t>
    </dgm:pt>
    <dgm:pt modelId="{BAEDA99B-3091-4AE9-99F3-ED0C2A0F55B4}">
      <dgm:prSet/>
      <dgm:spPr/>
      <dgm:t>
        <a:bodyPr/>
        <a:lstStyle/>
        <a:p>
          <a:r>
            <a:rPr lang="en-US"/>
            <a:t>The Legal Test: Was the criminal act committed purely as a direct consequence of ongoing, documented exploitation?</a:t>
          </a:r>
        </a:p>
      </dgm:t>
    </dgm:pt>
    <dgm:pt modelId="{29EFEA54-E163-40D8-91A5-DA972EEFCB46}" type="parTrans" cxnId="{17207D7E-A320-4093-B87C-C301C8BCD9B5}">
      <dgm:prSet/>
      <dgm:spPr/>
      <dgm:t>
        <a:bodyPr/>
        <a:lstStyle/>
        <a:p>
          <a:endParaRPr lang="en-US"/>
        </a:p>
      </dgm:t>
    </dgm:pt>
    <dgm:pt modelId="{D65D8419-3DB9-441C-A321-65D819A9641E}" type="sibTrans" cxnId="{17207D7E-A320-4093-B87C-C301C8BCD9B5}">
      <dgm:prSet/>
      <dgm:spPr/>
      <dgm:t>
        <a:bodyPr/>
        <a:lstStyle/>
        <a:p>
          <a:endParaRPr lang="en-US"/>
        </a:p>
      </dgm:t>
    </dgm:pt>
    <dgm:pt modelId="{8BCA2EA7-4CA3-416A-A30E-A9462CC267D3}" type="pres">
      <dgm:prSet presAssocID="{F247AE77-B417-471C-A703-D0DDE96CF200}" presName="outerComposite" presStyleCnt="0">
        <dgm:presLayoutVars>
          <dgm:chMax val="5"/>
          <dgm:dir/>
          <dgm:resizeHandles val="exact"/>
        </dgm:presLayoutVars>
      </dgm:prSet>
      <dgm:spPr/>
    </dgm:pt>
    <dgm:pt modelId="{B9C78B01-92D1-49A1-9E4B-AF73CDA77464}" type="pres">
      <dgm:prSet presAssocID="{F247AE77-B417-471C-A703-D0DDE96CF200}" presName="dummyMaxCanvas" presStyleCnt="0">
        <dgm:presLayoutVars/>
      </dgm:prSet>
      <dgm:spPr/>
    </dgm:pt>
    <dgm:pt modelId="{815D44C3-DBBE-433D-9903-25F05F0CE254}" type="pres">
      <dgm:prSet presAssocID="{F247AE77-B417-471C-A703-D0DDE96CF200}" presName="FourNodes_1" presStyleLbl="node1" presStyleIdx="0" presStyleCnt="4">
        <dgm:presLayoutVars>
          <dgm:bulletEnabled val="1"/>
        </dgm:presLayoutVars>
      </dgm:prSet>
      <dgm:spPr/>
    </dgm:pt>
    <dgm:pt modelId="{D187E5AA-7EC8-4194-99E9-1D608A52660C}" type="pres">
      <dgm:prSet presAssocID="{F247AE77-B417-471C-A703-D0DDE96CF200}" presName="FourNodes_2" presStyleLbl="node1" presStyleIdx="1" presStyleCnt="4">
        <dgm:presLayoutVars>
          <dgm:bulletEnabled val="1"/>
        </dgm:presLayoutVars>
      </dgm:prSet>
      <dgm:spPr/>
    </dgm:pt>
    <dgm:pt modelId="{6C65E094-62F0-4FFE-8DD6-742005ECEFFB}" type="pres">
      <dgm:prSet presAssocID="{F247AE77-B417-471C-A703-D0DDE96CF200}" presName="FourNodes_3" presStyleLbl="node1" presStyleIdx="2" presStyleCnt="4">
        <dgm:presLayoutVars>
          <dgm:bulletEnabled val="1"/>
        </dgm:presLayoutVars>
      </dgm:prSet>
      <dgm:spPr/>
    </dgm:pt>
    <dgm:pt modelId="{E66BC404-573E-49DE-AF49-C6EB203B072A}" type="pres">
      <dgm:prSet presAssocID="{F247AE77-B417-471C-A703-D0DDE96CF200}" presName="FourNodes_4" presStyleLbl="node1" presStyleIdx="3" presStyleCnt="4">
        <dgm:presLayoutVars>
          <dgm:bulletEnabled val="1"/>
        </dgm:presLayoutVars>
      </dgm:prSet>
      <dgm:spPr/>
    </dgm:pt>
    <dgm:pt modelId="{8515E51C-9262-491E-B5EF-845E565B3CC4}" type="pres">
      <dgm:prSet presAssocID="{F247AE77-B417-471C-A703-D0DDE96CF200}" presName="FourConn_1-2" presStyleLbl="fgAccFollowNode1" presStyleIdx="0" presStyleCnt="3">
        <dgm:presLayoutVars>
          <dgm:bulletEnabled val="1"/>
        </dgm:presLayoutVars>
      </dgm:prSet>
      <dgm:spPr/>
    </dgm:pt>
    <dgm:pt modelId="{0646B7DC-BBDA-4859-B597-668E4B2AD4E9}" type="pres">
      <dgm:prSet presAssocID="{F247AE77-B417-471C-A703-D0DDE96CF200}" presName="FourConn_2-3" presStyleLbl="fgAccFollowNode1" presStyleIdx="1" presStyleCnt="3">
        <dgm:presLayoutVars>
          <dgm:bulletEnabled val="1"/>
        </dgm:presLayoutVars>
      </dgm:prSet>
      <dgm:spPr/>
    </dgm:pt>
    <dgm:pt modelId="{90D2540B-3199-46BF-81DC-CFB7E5C6C7C6}" type="pres">
      <dgm:prSet presAssocID="{F247AE77-B417-471C-A703-D0DDE96CF200}" presName="FourConn_3-4" presStyleLbl="fgAccFollowNode1" presStyleIdx="2" presStyleCnt="3">
        <dgm:presLayoutVars>
          <dgm:bulletEnabled val="1"/>
        </dgm:presLayoutVars>
      </dgm:prSet>
      <dgm:spPr/>
    </dgm:pt>
    <dgm:pt modelId="{BE977B4A-A67A-46F6-AE87-6C50AE9CB7F3}" type="pres">
      <dgm:prSet presAssocID="{F247AE77-B417-471C-A703-D0DDE96CF200}" presName="FourNodes_1_text" presStyleLbl="node1" presStyleIdx="3" presStyleCnt="4">
        <dgm:presLayoutVars>
          <dgm:bulletEnabled val="1"/>
        </dgm:presLayoutVars>
      </dgm:prSet>
      <dgm:spPr/>
    </dgm:pt>
    <dgm:pt modelId="{17300B59-BF7E-4A94-B3B9-CE9E7B26EADD}" type="pres">
      <dgm:prSet presAssocID="{F247AE77-B417-471C-A703-D0DDE96CF200}" presName="FourNodes_2_text" presStyleLbl="node1" presStyleIdx="3" presStyleCnt="4">
        <dgm:presLayoutVars>
          <dgm:bulletEnabled val="1"/>
        </dgm:presLayoutVars>
      </dgm:prSet>
      <dgm:spPr/>
    </dgm:pt>
    <dgm:pt modelId="{075B0345-FE0E-41BD-B87B-7B79008BE4DA}" type="pres">
      <dgm:prSet presAssocID="{F247AE77-B417-471C-A703-D0DDE96CF200}" presName="FourNodes_3_text" presStyleLbl="node1" presStyleIdx="3" presStyleCnt="4">
        <dgm:presLayoutVars>
          <dgm:bulletEnabled val="1"/>
        </dgm:presLayoutVars>
      </dgm:prSet>
      <dgm:spPr/>
    </dgm:pt>
    <dgm:pt modelId="{343F6BE1-4459-4853-940C-ADBA000B14C3}" type="pres">
      <dgm:prSet presAssocID="{F247AE77-B417-471C-A703-D0DDE96CF200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EB7B708-FCB0-4549-A3B8-61707C139D8F}" type="presOf" srcId="{BAEDA99B-3091-4AE9-99F3-ED0C2A0F55B4}" destId="{E66BC404-573E-49DE-AF49-C6EB203B072A}" srcOrd="0" destOrd="0" presId="urn:microsoft.com/office/officeart/2005/8/layout/vProcess5"/>
    <dgm:cxn modelId="{8907B808-0181-43DC-BCA6-E02608A8BAD4}" type="presOf" srcId="{50E73E3A-5CCF-47BA-B646-E30EACE1317C}" destId="{0646B7DC-BBDA-4859-B597-668E4B2AD4E9}" srcOrd="0" destOrd="0" presId="urn:microsoft.com/office/officeart/2005/8/layout/vProcess5"/>
    <dgm:cxn modelId="{FFCBF21D-723C-4AD3-859D-3A178F1A8723}" type="presOf" srcId="{0E7DB51C-B760-45A5-AA1A-1B40C9FFD711}" destId="{8515E51C-9262-491E-B5EF-845E565B3CC4}" srcOrd="0" destOrd="0" presId="urn:microsoft.com/office/officeart/2005/8/layout/vProcess5"/>
    <dgm:cxn modelId="{A8B08B2A-6B42-4759-8286-F41AF0523893}" type="presOf" srcId="{BA74DA23-796F-4BE8-AE36-FD15C63ED109}" destId="{815D44C3-DBBE-433D-9903-25F05F0CE254}" srcOrd="0" destOrd="0" presId="urn:microsoft.com/office/officeart/2005/8/layout/vProcess5"/>
    <dgm:cxn modelId="{7AB7555B-8C7B-4640-849B-C92B1396F2CD}" type="presOf" srcId="{F247AE77-B417-471C-A703-D0DDE96CF200}" destId="{8BCA2EA7-4CA3-416A-A30E-A9462CC267D3}" srcOrd="0" destOrd="0" presId="urn:microsoft.com/office/officeart/2005/8/layout/vProcess5"/>
    <dgm:cxn modelId="{94386950-0C3E-4F1F-94C0-40212C2AD010}" srcId="{F247AE77-B417-471C-A703-D0DDE96CF200}" destId="{BA74DA23-796F-4BE8-AE36-FD15C63ED109}" srcOrd="0" destOrd="0" parTransId="{3DD797B1-7E5D-4CB9-94EA-1129B964E04B}" sibTransId="{0E7DB51C-B760-45A5-AA1A-1B40C9FFD711}"/>
    <dgm:cxn modelId="{30C9FC51-8176-4B1D-9140-D0CD914741D5}" type="presOf" srcId="{78D01A69-B1CC-41E5-80C2-98A5D526EC62}" destId="{90D2540B-3199-46BF-81DC-CFB7E5C6C7C6}" srcOrd="0" destOrd="0" presId="urn:microsoft.com/office/officeart/2005/8/layout/vProcess5"/>
    <dgm:cxn modelId="{97922D74-A49B-42CB-A4AA-CAAD5FA7EA0A}" type="presOf" srcId="{0E179E8E-EF82-4950-8294-7032587E4971}" destId="{D187E5AA-7EC8-4194-99E9-1D608A52660C}" srcOrd="0" destOrd="0" presId="urn:microsoft.com/office/officeart/2005/8/layout/vProcess5"/>
    <dgm:cxn modelId="{02256178-0121-44AB-A64E-89D3318FB1D4}" type="presOf" srcId="{BA74DA23-796F-4BE8-AE36-FD15C63ED109}" destId="{BE977B4A-A67A-46F6-AE87-6C50AE9CB7F3}" srcOrd="1" destOrd="0" presId="urn:microsoft.com/office/officeart/2005/8/layout/vProcess5"/>
    <dgm:cxn modelId="{17207D7E-A320-4093-B87C-C301C8BCD9B5}" srcId="{F247AE77-B417-471C-A703-D0DDE96CF200}" destId="{BAEDA99B-3091-4AE9-99F3-ED0C2A0F55B4}" srcOrd="3" destOrd="0" parTransId="{29EFEA54-E163-40D8-91A5-DA972EEFCB46}" sibTransId="{D65D8419-3DB9-441C-A321-65D819A9641E}"/>
    <dgm:cxn modelId="{E29945C7-A710-413D-AB64-7397EB48E3D2}" type="presOf" srcId="{0E179E8E-EF82-4950-8294-7032587E4971}" destId="{17300B59-BF7E-4A94-B3B9-CE9E7B26EADD}" srcOrd="1" destOrd="0" presId="urn:microsoft.com/office/officeart/2005/8/layout/vProcess5"/>
    <dgm:cxn modelId="{2236F3C9-AF98-4E97-9533-318E98B6B901}" srcId="{F247AE77-B417-471C-A703-D0DDE96CF200}" destId="{978573D1-09A4-4182-8738-3D64177FEA2A}" srcOrd="2" destOrd="0" parTransId="{B5D1253F-BF10-42D3-8A17-22A01DD79422}" sibTransId="{78D01A69-B1CC-41E5-80C2-98A5D526EC62}"/>
    <dgm:cxn modelId="{C8595ACE-C1CF-4DFC-B27A-EFBFB180371E}" srcId="{F247AE77-B417-471C-A703-D0DDE96CF200}" destId="{0E179E8E-EF82-4950-8294-7032587E4971}" srcOrd="1" destOrd="0" parTransId="{660DB1DF-AE2B-4DBD-BE14-9150C6FECFDB}" sibTransId="{50E73E3A-5CCF-47BA-B646-E30EACE1317C}"/>
    <dgm:cxn modelId="{7D5F30D2-8942-4188-9ED1-35AF98CD06E5}" type="presOf" srcId="{978573D1-09A4-4182-8738-3D64177FEA2A}" destId="{075B0345-FE0E-41BD-B87B-7B79008BE4DA}" srcOrd="1" destOrd="0" presId="urn:microsoft.com/office/officeart/2005/8/layout/vProcess5"/>
    <dgm:cxn modelId="{D239E3DC-0D67-41D5-BB06-291EEB2CD8B5}" type="presOf" srcId="{978573D1-09A4-4182-8738-3D64177FEA2A}" destId="{6C65E094-62F0-4FFE-8DD6-742005ECEFFB}" srcOrd="0" destOrd="0" presId="urn:microsoft.com/office/officeart/2005/8/layout/vProcess5"/>
    <dgm:cxn modelId="{5A67BFF1-9482-4593-9E27-7B18F80143AC}" type="presOf" srcId="{BAEDA99B-3091-4AE9-99F3-ED0C2A0F55B4}" destId="{343F6BE1-4459-4853-940C-ADBA000B14C3}" srcOrd="1" destOrd="0" presId="urn:microsoft.com/office/officeart/2005/8/layout/vProcess5"/>
    <dgm:cxn modelId="{29EA5A13-212D-4A78-BC7F-83384889A8F5}" type="presParOf" srcId="{8BCA2EA7-4CA3-416A-A30E-A9462CC267D3}" destId="{B9C78B01-92D1-49A1-9E4B-AF73CDA77464}" srcOrd="0" destOrd="0" presId="urn:microsoft.com/office/officeart/2005/8/layout/vProcess5"/>
    <dgm:cxn modelId="{4105D2E1-9F6C-42E8-A521-D2D196FB40D5}" type="presParOf" srcId="{8BCA2EA7-4CA3-416A-A30E-A9462CC267D3}" destId="{815D44C3-DBBE-433D-9903-25F05F0CE254}" srcOrd="1" destOrd="0" presId="urn:microsoft.com/office/officeart/2005/8/layout/vProcess5"/>
    <dgm:cxn modelId="{04E9B2E7-7925-4CAC-A4E5-94483F169C73}" type="presParOf" srcId="{8BCA2EA7-4CA3-416A-A30E-A9462CC267D3}" destId="{D187E5AA-7EC8-4194-99E9-1D608A52660C}" srcOrd="2" destOrd="0" presId="urn:microsoft.com/office/officeart/2005/8/layout/vProcess5"/>
    <dgm:cxn modelId="{872F69B9-5DE8-4CD7-8333-10328D8A79D8}" type="presParOf" srcId="{8BCA2EA7-4CA3-416A-A30E-A9462CC267D3}" destId="{6C65E094-62F0-4FFE-8DD6-742005ECEFFB}" srcOrd="3" destOrd="0" presId="urn:microsoft.com/office/officeart/2005/8/layout/vProcess5"/>
    <dgm:cxn modelId="{E8CF78F1-2A16-49F5-8B85-58FD373CE3F3}" type="presParOf" srcId="{8BCA2EA7-4CA3-416A-A30E-A9462CC267D3}" destId="{E66BC404-573E-49DE-AF49-C6EB203B072A}" srcOrd="4" destOrd="0" presId="urn:microsoft.com/office/officeart/2005/8/layout/vProcess5"/>
    <dgm:cxn modelId="{F580E520-9445-4DB4-B469-13C460DD48EA}" type="presParOf" srcId="{8BCA2EA7-4CA3-416A-A30E-A9462CC267D3}" destId="{8515E51C-9262-491E-B5EF-845E565B3CC4}" srcOrd="5" destOrd="0" presId="urn:microsoft.com/office/officeart/2005/8/layout/vProcess5"/>
    <dgm:cxn modelId="{30F2F346-3CF5-4DD9-9FEE-B6FAEDAC6222}" type="presParOf" srcId="{8BCA2EA7-4CA3-416A-A30E-A9462CC267D3}" destId="{0646B7DC-BBDA-4859-B597-668E4B2AD4E9}" srcOrd="6" destOrd="0" presId="urn:microsoft.com/office/officeart/2005/8/layout/vProcess5"/>
    <dgm:cxn modelId="{B6060B9D-39CB-438D-97A0-375C02906E7F}" type="presParOf" srcId="{8BCA2EA7-4CA3-416A-A30E-A9462CC267D3}" destId="{90D2540B-3199-46BF-81DC-CFB7E5C6C7C6}" srcOrd="7" destOrd="0" presId="urn:microsoft.com/office/officeart/2005/8/layout/vProcess5"/>
    <dgm:cxn modelId="{DA582DDD-BD46-4BE3-A820-E7C0CB95407F}" type="presParOf" srcId="{8BCA2EA7-4CA3-416A-A30E-A9462CC267D3}" destId="{BE977B4A-A67A-46F6-AE87-6C50AE9CB7F3}" srcOrd="8" destOrd="0" presId="urn:microsoft.com/office/officeart/2005/8/layout/vProcess5"/>
    <dgm:cxn modelId="{16ED66B1-8599-470F-B057-B42A4B1DFF57}" type="presParOf" srcId="{8BCA2EA7-4CA3-416A-A30E-A9462CC267D3}" destId="{17300B59-BF7E-4A94-B3B9-CE9E7B26EADD}" srcOrd="9" destOrd="0" presId="urn:microsoft.com/office/officeart/2005/8/layout/vProcess5"/>
    <dgm:cxn modelId="{355463D1-161B-4ABF-A4AA-3BFBA3C76CE1}" type="presParOf" srcId="{8BCA2EA7-4CA3-416A-A30E-A9462CC267D3}" destId="{075B0345-FE0E-41BD-B87B-7B79008BE4DA}" srcOrd="10" destOrd="0" presId="urn:microsoft.com/office/officeart/2005/8/layout/vProcess5"/>
    <dgm:cxn modelId="{8C23CC4C-1F05-4349-87A4-2F469B19ECBA}" type="presParOf" srcId="{8BCA2EA7-4CA3-416A-A30E-A9462CC267D3}" destId="{343F6BE1-4459-4853-940C-ADBA000B14C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1FE9AD17-215D-4B77-955F-6AB5FD0E50F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544B71E-8AA2-42E7-9F94-CFFC53607FBD}">
      <dgm:prSet/>
      <dgm:spPr/>
      <dgm:t>
        <a:bodyPr/>
        <a:lstStyle/>
        <a:p>
          <a:r>
            <a:rPr lang="en-US"/>
            <a:t>Definition: The UK’s official framework for identifying and providing support to genuine victims of modern slavery.</a:t>
          </a:r>
        </a:p>
      </dgm:t>
    </dgm:pt>
    <dgm:pt modelId="{8FD33D25-CFD0-407A-A66E-E3E09AD90646}" type="parTrans" cxnId="{4BAA53C8-C16D-4F62-B225-BFA9342F14C5}">
      <dgm:prSet/>
      <dgm:spPr/>
      <dgm:t>
        <a:bodyPr/>
        <a:lstStyle/>
        <a:p>
          <a:endParaRPr lang="en-US"/>
        </a:p>
      </dgm:t>
    </dgm:pt>
    <dgm:pt modelId="{85C62ED5-C5D6-4C4F-9E15-0008A9CB5B8F}" type="sibTrans" cxnId="{4BAA53C8-C16D-4F62-B225-BFA9342F14C5}">
      <dgm:prSet/>
      <dgm:spPr/>
      <dgm:t>
        <a:bodyPr/>
        <a:lstStyle/>
        <a:p>
          <a:endParaRPr lang="en-US"/>
        </a:p>
      </dgm:t>
    </dgm:pt>
    <dgm:pt modelId="{7D51C6E3-25CF-44A0-9AFB-BB1416000BB7}">
      <dgm:prSet/>
      <dgm:spPr/>
      <dgm:t>
        <a:bodyPr/>
        <a:lstStyle/>
        <a:p>
          <a:r>
            <a:rPr lang="en-US"/>
            <a:t>Referral Pathways: Authori</a:t>
          </a:r>
          <a:r>
            <a:rPr lang="en-GB"/>
            <a:t>s</a:t>
          </a:r>
          <a:r>
            <a:rPr lang="en-US"/>
            <a:t>ed First Responder organi</a:t>
          </a:r>
          <a:r>
            <a:rPr lang="en-GB"/>
            <a:t>s</a:t>
          </a:r>
          <a:r>
            <a:rPr lang="en-US"/>
            <a:t>ations (Police, Social Services, NGOs) submit formal cases.</a:t>
          </a:r>
        </a:p>
      </dgm:t>
    </dgm:pt>
    <dgm:pt modelId="{954F3F45-1AAA-4FFA-9814-0BE63A85D721}" type="parTrans" cxnId="{398CD3DF-55C0-49EF-8E65-519B9F4C4050}">
      <dgm:prSet/>
      <dgm:spPr/>
      <dgm:t>
        <a:bodyPr/>
        <a:lstStyle/>
        <a:p>
          <a:endParaRPr lang="en-US"/>
        </a:p>
      </dgm:t>
    </dgm:pt>
    <dgm:pt modelId="{1897B355-9FFC-40E7-B147-3E91E4F8C082}" type="sibTrans" cxnId="{398CD3DF-55C0-49EF-8E65-519B9F4C4050}">
      <dgm:prSet/>
      <dgm:spPr/>
      <dgm:t>
        <a:bodyPr/>
        <a:lstStyle/>
        <a:p>
          <a:endParaRPr lang="en-US"/>
        </a:p>
      </dgm:t>
    </dgm:pt>
    <dgm:pt modelId="{218B040C-675E-4D25-8DD7-8AEB12E25914}">
      <dgm:prSet/>
      <dgm:spPr/>
      <dgm:t>
        <a:bodyPr/>
        <a:lstStyle/>
        <a:p>
          <a:r>
            <a:rPr lang="en-US"/>
            <a:t>The Decision Process: The Single Competent Authority determines victim status via Reasonable and Conclusive Grounds.</a:t>
          </a:r>
        </a:p>
      </dgm:t>
    </dgm:pt>
    <dgm:pt modelId="{CF551106-5D0A-425A-981C-3A23DA139D0A}" type="parTrans" cxnId="{AAC8E870-2948-4EBD-9FC2-8B96B5456410}">
      <dgm:prSet/>
      <dgm:spPr/>
      <dgm:t>
        <a:bodyPr/>
        <a:lstStyle/>
        <a:p>
          <a:endParaRPr lang="en-US"/>
        </a:p>
      </dgm:t>
    </dgm:pt>
    <dgm:pt modelId="{BF642ACC-2BC7-4326-B79C-D2C0BABBF157}" type="sibTrans" cxnId="{AAC8E870-2948-4EBD-9FC2-8B96B5456410}">
      <dgm:prSet/>
      <dgm:spPr/>
      <dgm:t>
        <a:bodyPr/>
        <a:lstStyle/>
        <a:p>
          <a:endParaRPr lang="en-US"/>
        </a:p>
      </dgm:t>
    </dgm:pt>
    <dgm:pt modelId="{6A55B278-BCBF-41D4-B31E-A23B102E2D66}">
      <dgm:prSet/>
      <dgm:spPr/>
      <dgm:t>
        <a:bodyPr/>
        <a:lstStyle/>
        <a:p>
          <a:r>
            <a:rPr lang="en-US"/>
            <a:t>Critiques: Prolonged decision timelines frequently leave vulnerable individuals in prolonged legal and social limbo.</a:t>
          </a:r>
        </a:p>
      </dgm:t>
    </dgm:pt>
    <dgm:pt modelId="{12560F4F-38CF-4CE3-933C-0B914C6C61B4}" type="parTrans" cxnId="{61CEA550-3F3A-45FE-9826-E2EB9AAC2A1D}">
      <dgm:prSet/>
      <dgm:spPr/>
      <dgm:t>
        <a:bodyPr/>
        <a:lstStyle/>
        <a:p>
          <a:endParaRPr lang="en-US"/>
        </a:p>
      </dgm:t>
    </dgm:pt>
    <dgm:pt modelId="{FA9A05E0-7B5A-42BF-9FC4-45F24CD01D9A}" type="sibTrans" cxnId="{61CEA550-3F3A-45FE-9826-E2EB9AAC2A1D}">
      <dgm:prSet/>
      <dgm:spPr/>
      <dgm:t>
        <a:bodyPr/>
        <a:lstStyle/>
        <a:p>
          <a:endParaRPr lang="en-US"/>
        </a:p>
      </dgm:t>
    </dgm:pt>
    <dgm:pt modelId="{1200167C-22A0-4DAB-BF42-80D4B17FA016}" type="pres">
      <dgm:prSet presAssocID="{1FE9AD17-215D-4B77-955F-6AB5FD0E50FE}" presName="linear" presStyleCnt="0">
        <dgm:presLayoutVars>
          <dgm:animLvl val="lvl"/>
          <dgm:resizeHandles val="exact"/>
        </dgm:presLayoutVars>
      </dgm:prSet>
      <dgm:spPr/>
    </dgm:pt>
    <dgm:pt modelId="{BA04E161-BD8C-4799-A164-BD5BA8726FA4}" type="pres">
      <dgm:prSet presAssocID="{8544B71E-8AA2-42E7-9F94-CFFC53607FB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EA8C18A-4419-4923-BE3B-F9F38FA42087}" type="pres">
      <dgm:prSet presAssocID="{85C62ED5-C5D6-4C4F-9E15-0008A9CB5B8F}" presName="spacer" presStyleCnt="0"/>
      <dgm:spPr/>
    </dgm:pt>
    <dgm:pt modelId="{162F699A-144B-43FF-901D-A6418165DE55}" type="pres">
      <dgm:prSet presAssocID="{7D51C6E3-25CF-44A0-9AFB-BB1416000BB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5B1B40F-13A4-46B4-BF31-450C773B7FE7}" type="pres">
      <dgm:prSet presAssocID="{1897B355-9FFC-40E7-B147-3E91E4F8C082}" presName="spacer" presStyleCnt="0"/>
      <dgm:spPr/>
    </dgm:pt>
    <dgm:pt modelId="{487162D4-6717-4A62-ABBC-91949D6A626C}" type="pres">
      <dgm:prSet presAssocID="{218B040C-675E-4D25-8DD7-8AEB12E2591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FD8251B-6F9D-4D3F-9DE8-1B35E1DD2E7A}" type="pres">
      <dgm:prSet presAssocID="{BF642ACC-2BC7-4326-B79C-D2C0BABBF157}" presName="spacer" presStyleCnt="0"/>
      <dgm:spPr/>
    </dgm:pt>
    <dgm:pt modelId="{EF5D5640-5CBA-46F0-8D8E-031BA8063C17}" type="pres">
      <dgm:prSet presAssocID="{6A55B278-BCBF-41D4-B31E-A23B102E2D6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EA1BE26-E2D3-42BB-B5AE-6526122D0BD1}" type="presOf" srcId="{7D51C6E3-25CF-44A0-9AFB-BB1416000BB7}" destId="{162F699A-144B-43FF-901D-A6418165DE55}" srcOrd="0" destOrd="0" presId="urn:microsoft.com/office/officeart/2005/8/layout/vList2"/>
    <dgm:cxn modelId="{693CA640-8394-4924-A43F-C97721817941}" type="presOf" srcId="{8544B71E-8AA2-42E7-9F94-CFFC53607FBD}" destId="{BA04E161-BD8C-4799-A164-BD5BA8726FA4}" srcOrd="0" destOrd="0" presId="urn:microsoft.com/office/officeart/2005/8/layout/vList2"/>
    <dgm:cxn modelId="{4F1D1368-16C9-4E33-A823-5FE5FBB82868}" type="presOf" srcId="{218B040C-675E-4D25-8DD7-8AEB12E25914}" destId="{487162D4-6717-4A62-ABBC-91949D6A626C}" srcOrd="0" destOrd="0" presId="urn:microsoft.com/office/officeart/2005/8/layout/vList2"/>
    <dgm:cxn modelId="{61CEA550-3F3A-45FE-9826-E2EB9AAC2A1D}" srcId="{1FE9AD17-215D-4B77-955F-6AB5FD0E50FE}" destId="{6A55B278-BCBF-41D4-B31E-A23B102E2D66}" srcOrd="3" destOrd="0" parTransId="{12560F4F-38CF-4CE3-933C-0B914C6C61B4}" sibTransId="{FA9A05E0-7B5A-42BF-9FC4-45F24CD01D9A}"/>
    <dgm:cxn modelId="{AAC8E870-2948-4EBD-9FC2-8B96B5456410}" srcId="{1FE9AD17-215D-4B77-955F-6AB5FD0E50FE}" destId="{218B040C-675E-4D25-8DD7-8AEB12E25914}" srcOrd="2" destOrd="0" parTransId="{CF551106-5D0A-425A-981C-3A23DA139D0A}" sibTransId="{BF642ACC-2BC7-4326-B79C-D2C0BABBF157}"/>
    <dgm:cxn modelId="{7855085A-A327-4B85-8C87-CF91CDAADC7C}" type="presOf" srcId="{6A55B278-BCBF-41D4-B31E-A23B102E2D66}" destId="{EF5D5640-5CBA-46F0-8D8E-031BA8063C17}" srcOrd="0" destOrd="0" presId="urn:microsoft.com/office/officeart/2005/8/layout/vList2"/>
    <dgm:cxn modelId="{4BAA53C8-C16D-4F62-B225-BFA9342F14C5}" srcId="{1FE9AD17-215D-4B77-955F-6AB5FD0E50FE}" destId="{8544B71E-8AA2-42E7-9F94-CFFC53607FBD}" srcOrd="0" destOrd="0" parTransId="{8FD33D25-CFD0-407A-A66E-E3E09AD90646}" sibTransId="{85C62ED5-C5D6-4C4F-9E15-0008A9CB5B8F}"/>
    <dgm:cxn modelId="{398CD3DF-55C0-49EF-8E65-519B9F4C4050}" srcId="{1FE9AD17-215D-4B77-955F-6AB5FD0E50FE}" destId="{7D51C6E3-25CF-44A0-9AFB-BB1416000BB7}" srcOrd="1" destOrd="0" parTransId="{954F3F45-1AAA-4FFA-9814-0BE63A85D721}" sibTransId="{1897B355-9FFC-40E7-B147-3E91E4F8C082}"/>
    <dgm:cxn modelId="{E3B399EF-BAA0-4322-BC0F-FAFAF6879797}" type="presOf" srcId="{1FE9AD17-215D-4B77-955F-6AB5FD0E50FE}" destId="{1200167C-22A0-4DAB-BF42-80D4B17FA016}" srcOrd="0" destOrd="0" presId="urn:microsoft.com/office/officeart/2005/8/layout/vList2"/>
    <dgm:cxn modelId="{592FAFB5-3B9E-4F46-97A4-426A5D91CC31}" type="presParOf" srcId="{1200167C-22A0-4DAB-BF42-80D4B17FA016}" destId="{BA04E161-BD8C-4799-A164-BD5BA8726FA4}" srcOrd="0" destOrd="0" presId="urn:microsoft.com/office/officeart/2005/8/layout/vList2"/>
    <dgm:cxn modelId="{3859602B-7554-4F27-BB4B-A6B6EFF0958A}" type="presParOf" srcId="{1200167C-22A0-4DAB-BF42-80D4B17FA016}" destId="{FEA8C18A-4419-4923-BE3B-F9F38FA42087}" srcOrd="1" destOrd="0" presId="urn:microsoft.com/office/officeart/2005/8/layout/vList2"/>
    <dgm:cxn modelId="{E320C8BB-0E31-4575-8FC4-04D45AB6CCA2}" type="presParOf" srcId="{1200167C-22A0-4DAB-BF42-80D4B17FA016}" destId="{162F699A-144B-43FF-901D-A6418165DE55}" srcOrd="2" destOrd="0" presId="urn:microsoft.com/office/officeart/2005/8/layout/vList2"/>
    <dgm:cxn modelId="{3C6EFF5C-3FA3-46E3-9764-FE28DF2A25F2}" type="presParOf" srcId="{1200167C-22A0-4DAB-BF42-80D4B17FA016}" destId="{95B1B40F-13A4-46B4-BF31-450C773B7FE7}" srcOrd="3" destOrd="0" presId="urn:microsoft.com/office/officeart/2005/8/layout/vList2"/>
    <dgm:cxn modelId="{9B98290E-1372-4BF9-B855-EA1DFBD8D7ED}" type="presParOf" srcId="{1200167C-22A0-4DAB-BF42-80D4B17FA016}" destId="{487162D4-6717-4A62-ABBC-91949D6A626C}" srcOrd="4" destOrd="0" presId="urn:microsoft.com/office/officeart/2005/8/layout/vList2"/>
    <dgm:cxn modelId="{822D8EFE-5B5D-4C3D-A079-381FC38807CA}" type="presParOf" srcId="{1200167C-22A0-4DAB-BF42-80D4B17FA016}" destId="{CFD8251B-6F9D-4D3F-9DE8-1B35E1DD2E7A}" srcOrd="5" destOrd="0" presId="urn:microsoft.com/office/officeart/2005/8/layout/vList2"/>
    <dgm:cxn modelId="{19CF2B46-568F-43EC-A7CA-8A0409D5362D}" type="presParOf" srcId="{1200167C-22A0-4DAB-BF42-80D4B17FA016}" destId="{EF5D5640-5CBA-46F0-8D8E-031BA8063C1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ED4CD13D-2B50-4C15-9690-DE6BB659611F}" type="doc">
      <dgm:prSet loTypeId="urn:microsoft.com/office/officeart/2008/layout/LinedList" loCatId="list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049D92F8-F405-478C-AD6B-0BF5DA70BEC2}">
      <dgm:prSet/>
      <dgm:spPr/>
      <dgm:t>
        <a:bodyPr/>
        <a:lstStyle/>
        <a:p>
          <a:r>
            <a:rPr lang="en-US"/>
            <a:t>Coomber, R. and Moyle, L. (2018) 'The development of drug market "County Lines" in the West of England', British Journal of Criminology.</a:t>
          </a:r>
        </a:p>
      </dgm:t>
    </dgm:pt>
    <dgm:pt modelId="{EFA01A0D-1AEC-4D0E-A295-744255FF6AFA}" type="parTrans" cxnId="{94A63ADC-9D25-4E7F-82A2-60CEE6CD080A}">
      <dgm:prSet/>
      <dgm:spPr/>
      <dgm:t>
        <a:bodyPr/>
        <a:lstStyle/>
        <a:p>
          <a:endParaRPr lang="en-US"/>
        </a:p>
      </dgm:t>
    </dgm:pt>
    <dgm:pt modelId="{D9F478BD-D7DE-4879-87E9-7BD7ECD7D076}" type="sibTrans" cxnId="{94A63ADC-9D25-4E7F-82A2-60CEE6CD080A}">
      <dgm:prSet/>
      <dgm:spPr/>
      <dgm:t>
        <a:bodyPr/>
        <a:lstStyle/>
        <a:p>
          <a:endParaRPr lang="en-US"/>
        </a:p>
      </dgm:t>
    </dgm:pt>
    <dgm:pt modelId="{54AFAFB8-AA9E-4DE9-8818-5515025E8A7E}">
      <dgm:prSet/>
      <dgm:spPr/>
      <dgm:t>
        <a:bodyPr/>
        <a:lstStyle/>
        <a:p>
          <a:r>
            <a:rPr lang="en-US" dirty="0"/>
            <a:t>Stone, N. (2018) 'Child Criminal Exploitation: ‘County Lines’, Trafficking and Cuckooing', Journal </a:t>
          </a:r>
          <a:r>
            <a:rPr lang="en-US"/>
            <a:t>of Youth Justice.</a:t>
          </a:r>
          <a:endParaRPr lang="en-US" dirty="0"/>
        </a:p>
      </dgm:t>
    </dgm:pt>
    <dgm:pt modelId="{DF32FFD7-B9BD-4980-B154-6656E9AC1866}" type="parTrans" cxnId="{CECCF312-3A9D-48EE-BE4C-4E231F83C96E}">
      <dgm:prSet/>
      <dgm:spPr/>
      <dgm:t>
        <a:bodyPr/>
        <a:lstStyle/>
        <a:p>
          <a:endParaRPr lang="en-US"/>
        </a:p>
      </dgm:t>
    </dgm:pt>
    <dgm:pt modelId="{3ED920E8-AC65-4087-941C-8EC2D305CFCE}" type="sibTrans" cxnId="{CECCF312-3A9D-48EE-BE4C-4E231F83C96E}">
      <dgm:prSet/>
      <dgm:spPr/>
      <dgm:t>
        <a:bodyPr/>
        <a:lstStyle/>
        <a:p>
          <a:endParaRPr lang="en-US"/>
        </a:p>
      </dgm:t>
    </dgm:pt>
    <dgm:pt modelId="{CDE799B5-5F26-412E-B1AC-29ADB28CE4ED}">
      <dgm:prSet/>
      <dgm:spPr/>
      <dgm:t>
        <a:bodyPr/>
        <a:lstStyle/>
        <a:p>
          <a:r>
            <a:rPr lang="en-US" dirty="0"/>
            <a:t>National Crime Agency (NCA) — Latest Strategic Assessment on Serious and </a:t>
          </a:r>
          <a:r>
            <a:rPr lang="en-US" dirty="0" err="1"/>
            <a:t>Organised</a:t>
          </a:r>
          <a:r>
            <a:rPr lang="en-US" dirty="0"/>
            <a:t> Crime</a:t>
          </a:r>
        </a:p>
      </dgm:t>
    </dgm:pt>
    <dgm:pt modelId="{BA9C6E4B-575A-44EA-BCA0-60CB69D1056E}" type="parTrans" cxnId="{D54CC8F3-6B35-4481-B197-6B85A5EBA2E3}">
      <dgm:prSet/>
      <dgm:spPr/>
      <dgm:t>
        <a:bodyPr/>
        <a:lstStyle/>
        <a:p>
          <a:endParaRPr lang="en-US"/>
        </a:p>
      </dgm:t>
    </dgm:pt>
    <dgm:pt modelId="{32BA3CEC-3BE5-4AAD-8FB6-FADFE12D2361}" type="sibTrans" cxnId="{D54CC8F3-6B35-4481-B197-6B85A5EBA2E3}">
      <dgm:prSet/>
      <dgm:spPr/>
      <dgm:t>
        <a:bodyPr/>
        <a:lstStyle/>
        <a:p>
          <a:endParaRPr lang="en-US"/>
        </a:p>
      </dgm:t>
    </dgm:pt>
    <dgm:pt modelId="{146F0611-A7CC-4C7F-9824-2F068FCAAA31}" type="pres">
      <dgm:prSet presAssocID="{ED4CD13D-2B50-4C15-9690-DE6BB659611F}" presName="vert0" presStyleCnt="0">
        <dgm:presLayoutVars>
          <dgm:dir/>
          <dgm:animOne val="branch"/>
          <dgm:animLvl val="lvl"/>
        </dgm:presLayoutVars>
      </dgm:prSet>
      <dgm:spPr/>
    </dgm:pt>
    <dgm:pt modelId="{CE734199-0A86-4F42-9283-F587533E02C9}" type="pres">
      <dgm:prSet presAssocID="{049D92F8-F405-478C-AD6B-0BF5DA70BEC2}" presName="thickLine" presStyleLbl="alignNode1" presStyleIdx="0" presStyleCnt="3"/>
      <dgm:spPr/>
    </dgm:pt>
    <dgm:pt modelId="{E9F63C98-06A0-4DD8-ACEF-E6203189CC70}" type="pres">
      <dgm:prSet presAssocID="{049D92F8-F405-478C-AD6B-0BF5DA70BEC2}" presName="horz1" presStyleCnt="0"/>
      <dgm:spPr/>
    </dgm:pt>
    <dgm:pt modelId="{41F09A57-D714-48F2-A6ED-1A06E6117E41}" type="pres">
      <dgm:prSet presAssocID="{049D92F8-F405-478C-AD6B-0BF5DA70BEC2}" presName="tx1" presStyleLbl="revTx" presStyleIdx="0" presStyleCnt="3"/>
      <dgm:spPr/>
    </dgm:pt>
    <dgm:pt modelId="{113211E5-2404-4B94-A55D-BABD7542F1B2}" type="pres">
      <dgm:prSet presAssocID="{049D92F8-F405-478C-AD6B-0BF5DA70BEC2}" presName="vert1" presStyleCnt="0"/>
      <dgm:spPr/>
    </dgm:pt>
    <dgm:pt modelId="{1A66D2CF-5620-4F2E-B5EB-5504DA024F2E}" type="pres">
      <dgm:prSet presAssocID="{54AFAFB8-AA9E-4DE9-8818-5515025E8A7E}" presName="thickLine" presStyleLbl="alignNode1" presStyleIdx="1" presStyleCnt="3"/>
      <dgm:spPr/>
    </dgm:pt>
    <dgm:pt modelId="{19004554-C352-4BAA-ABAB-9065CD28AA91}" type="pres">
      <dgm:prSet presAssocID="{54AFAFB8-AA9E-4DE9-8818-5515025E8A7E}" presName="horz1" presStyleCnt="0"/>
      <dgm:spPr/>
    </dgm:pt>
    <dgm:pt modelId="{944B5A21-57E3-4B06-8606-5809BA02D1C8}" type="pres">
      <dgm:prSet presAssocID="{54AFAFB8-AA9E-4DE9-8818-5515025E8A7E}" presName="tx1" presStyleLbl="revTx" presStyleIdx="1" presStyleCnt="3"/>
      <dgm:spPr/>
    </dgm:pt>
    <dgm:pt modelId="{57C9658C-F95B-4EB5-A752-DF6E0D40FF1D}" type="pres">
      <dgm:prSet presAssocID="{54AFAFB8-AA9E-4DE9-8818-5515025E8A7E}" presName="vert1" presStyleCnt="0"/>
      <dgm:spPr/>
    </dgm:pt>
    <dgm:pt modelId="{A7421F7D-E283-4B87-8D00-4EDFBB6D800C}" type="pres">
      <dgm:prSet presAssocID="{CDE799B5-5F26-412E-B1AC-29ADB28CE4ED}" presName="thickLine" presStyleLbl="alignNode1" presStyleIdx="2" presStyleCnt="3"/>
      <dgm:spPr/>
    </dgm:pt>
    <dgm:pt modelId="{530547EC-E4A9-4F63-8510-013BE876B7A3}" type="pres">
      <dgm:prSet presAssocID="{CDE799B5-5F26-412E-B1AC-29ADB28CE4ED}" presName="horz1" presStyleCnt="0"/>
      <dgm:spPr/>
    </dgm:pt>
    <dgm:pt modelId="{26F95F09-83FB-4F2B-9559-A000AD123D2D}" type="pres">
      <dgm:prSet presAssocID="{CDE799B5-5F26-412E-B1AC-29ADB28CE4ED}" presName="tx1" presStyleLbl="revTx" presStyleIdx="2" presStyleCnt="3"/>
      <dgm:spPr/>
    </dgm:pt>
    <dgm:pt modelId="{0483346B-F739-4FF3-91CA-2C3FC2EC10F3}" type="pres">
      <dgm:prSet presAssocID="{CDE799B5-5F26-412E-B1AC-29ADB28CE4ED}" presName="vert1" presStyleCnt="0"/>
      <dgm:spPr/>
    </dgm:pt>
  </dgm:ptLst>
  <dgm:cxnLst>
    <dgm:cxn modelId="{CECCF312-3A9D-48EE-BE4C-4E231F83C96E}" srcId="{ED4CD13D-2B50-4C15-9690-DE6BB659611F}" destId="{54AFAFB8-AA9E-4DE9-8818-5515025E8A7E}" srcOrd="1" destOrd="0" parTransId="{DF32FFD7-B9BD-4980-B154-6656E9AC1866}" sibTransId="{3ED920E8-AC65-4087-941C-8EC2D305CFCE}"/>
    <dgm:cxn modelId="{567B6A4F-6701-422F-B26E-F9F35AF241F2}" type="presOf" srcId="{ED4CD13D-2B50-4C15-9690-DE6BB659611F}" destId="{146F0611-A7CC-4C7F-9824-2F068FCAAA31}" srcOrd="0" destOrd="0" presId="urn:microsoft.com/office/officeart/2008/layout/LinedList"/>
    <dgm:cxn modelId="{BD1F657D-FB6F-4FB0-83C8-708D7E3BB52C}" type="presOf" srcId="{CDE799B5-5F26-412E-B1AC-29ADB28CE4ED}" destId="{26F95F09-83FB-4F2B-9559-A000AD123D2D}" srcOrd="0" destOrd="0" presId="urn:microsoft.com/office/officeart/2008/layout/LinedList"/>
    <dgm:cxn modelId="{4333EC8A-2170-4D64-91B2-770EBE1AC79C}" type="presOf" srcId="{54AFAFB8-AA9E-4DE9-8818-5515025E8A7E}" destId="{944B5A21-57E3-4B06-8606-5809BA02D1C8}" srcOrd="0" destOrd="0" presId="urn:microsoft.com/office/officeart/2008/layout/LinedList"/>
    <dgm:cxn modelId="{04C9D2C4-27A7-4B4E-9A55-E7681B7B547C}" type="presOf" srcId="{049D92F8-F405-478C-AD6B-0BF5DA70BEC2}" destId="{41F09A57-D714-48F2-A6ED-1A06E6117E41}" srcOrd="0" destOrd="0" presId="urn:microsoft.com/office/officeart/2008/layout/LinedList"/>
    <dgm:cxn modelId="{94A63ADC-9D25-4E7F-82A2-60CEE6CD080A}" srcId="{ED4CD13D-2B50-4C15-9690-DE6BB659611F}" destId="{049D92F8-F405-478C-AD6B-0BF5DA70BEC2}" srcOrd="0" destOrd="0" parTransId="{EFA01A0D-1AEC-4D0E-A295-744255FF6AFA}" sibTransId="{D9F478BD-D7DE-4879-87E9-7BD7ECD7D076}"/>
    <dgm:cxn modelId="{D54CC8F3-6B35-4481-B197-6B85A5EBA2E3}" srcId="{ED4CD13D-2B50-4C15-9690-DE6BB659611F}" destId="{CDE799B5-5F26-412E-B1AC-29ADB28CE4ED}" srcOrd="2" destOrd="0" parTransId="{BA9C6E4B-575A-44EA-BCA0-60CB69D1056E}" sibTransId="{32BA3CEC-3BE5-4AAD-8FB6-FADFE12D2361}"/>
    <dgm:cxn modelId="{F7DB3278-A179-42B5-942C-2B87B3F5876D}" type="presParOf" srcId="{146F0611-A7CC-4C7F-9824-2F068FCAAA31}" destId="{CE734199-0A86-4F42-9283-F587533E02C9}" srcOrd="0" destOrd="0" presId="urn:microsoft.com/office/officeart/2008/layout/LinedList"/>
    <dgm:cxn modelId="{08ECC1DF-9EEC-4804-A52E-5561F819CF40}" type="presParOf" srcId="{146F0611-A7CC-4C7F-9824-2F068FCAAA31}" destId="{E9F63C98-06A0-4DD8-ACEF-E6203189CC70}" srcOrd="1" destOrd="0" presId="urn:microsoft.com/office/officeart/2008/layout/LinedList"/>
    <dgm:cxn modelId="{42B6E9DF-897B-4E6C-B669-47715970D2DD}" type="presParOf" srcId="{E9F63C98-06A0-4DD8-ACEF-E6203189CC70}" destId="{41F09A57-D714-48F2-A6ED-1A06E6117E41}" srcOrd="0" destOrd="0" presId="urn:microsoft.com/office/officeart/2008/layout/LinedList"/>
    <dgm:cxn modelId="{612C37C4-899C-42FD-B96A-3C908C0C0395}" type="presParOf" srcId="{E9F63C98-06A0-4DD8-ACEF-E6203189CC70}" destId="{113211E5-2404-4B94-A55D-BABD7542F1B2}" srcOrd="1" destOrd="0" presId="urn:microsoft.com/office/officeart/2008/layout/LinedList"/>
    <dgm:cxn modelId="{A98A6D63-8C88-4964-B53C-9FBB3FFF38C7}" type="presParOf" srcId="{146F0611-A7CC-4C7F-9824-2F068FCAAA31}" destId="{1A66D2CF-5620-4F2E-B5EB-5504DA024F2E}" srcOrd="2" destOrd="0" presId="urn:microsoft.com/office/officeart/2008/layout/LinedList"/>
    <dgm:cxn modelId="{9CFFA9FE-7E0B-4D01-822E-07A2F1A3C297}" type="presParOf" srcId="{146F0611-A7CC-4C7F-9824-2F068FCAAA31}" destId="{19004554-C352-4BAA-ABAB-9065CD28AA91}" srcOrd="3" destOrd="0" presId="urn:microsoft.com/office/officeart/2008/layout/LinedList"/>
    <dgm:cxn modelId="{1B09139F-5A51-44AE-A2E8-795CE0C3AB93}" type="presParOf" srcId="{19004554-C352-4BAA-ABAB-9065CD28AA91}" destId="{944B5A21-57E3-4B06-8606-5809BA02D1C8}" srcOrd="0" destOrd="0" presId="urn:microsoft.com/office/officeart/2008/layout/LinedList"/>
    <dgm:cxn modelId="{19A069CF-7A4F-40A4-80DE-6D7274056033}" type="presParOf" srcId="{19004554-C352-4BAA-ABAB-9065CD28AA91}" destId="{57C9658C-F95B-4EB5-A752-DF6E0D40FF1D}" srcOrd="1" destOrd="0" presId="urn:microsoft.com/office/officeart/2008/layout/LinedList"/>
    <dgm:cxn modelId="{7620E593-1316-4B53-B6DD-FF67BCFD594C}" type="presParOf" srcId="{146F0611-A7CC-4C7F-9824-2F068FCAAA31}" destId="{A7421F7D-E283-4B87-8D00-4EDFBB6D800C}" srcOrd="4" destOrd="0" presId="urn:microsoft.com/office/officeart/2008/layout/LinedList"/>
    <dgm:cxn modelId="{D4A97595-FCE7-4DAC-8993-1E20537AF979}" type="presParOf" srcId="{146F0611-A7CC-4C7F-9824-2F068FCAAA31}" destId="{530547EC-E4A9-4F63-8510-013BE876B7A3}" srcOrd="5" destOrd="0" presId="urn:microsoft.com/office/officeart/2008/layout/LinedList"/>
    <dgm:cxn modelId="{12434849-DE38-4C8C-8BF8-5AE23472EE60}" type="presParOf" srcId="{530547EC-E4A9-4F63-8510-013BE876B7A3}" destId="{26F95F09-83FB-4F2B-9559-A000AD123D2D}" srcOrd="0" destOrd="0" presId="urn:microsoft.com/office/officeart/2008/layout/LinedList"/>
    <dgm:cxn modelId="{9C5FB6A1-AA9D-471E-9E48-D574E6BEC0E1}" type="presParOf" srcId="{530547EC-E4A9-4F63-8510-013BE876B7A3}" destId="{0483346B-F739-4FF3-91CA-2C3FC2EC10F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91777-2529-42C5-AB91-03ED845DC688}">
      <dsp:nvSpPr>
        <dsp:cNvPr id="0" name=""/>
        <dsp:cNvSpPr/>
      </dsp:nvSpPr>
      <dsp:spPr>
        <a:xfrm>
          <a:off x="1359707" y="1709"/>
          <a:ext cx="5438831" cy="88559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528" tIns="224942" rIns="105528" bIns="22494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Establish a comprehensive baseline understanding of the County Lines drug supply model.</a:t>
          </a:r>
        </a:p>
      </dsp:txBody>
      <dsp:txXfrm>
        <a:off x="1359707" y="1709"/>
        <a:ext cx="5438831" cy="885597"/>
      </dsp:txXfrm>
    </dsp:sp>
    <dsp:sp modelId="{96619C7C-3B5A-42A6-9B6D-E70723A83C86}">
      <dsp:nvSpPr>
        <dsp:cNvPr id="0" name=""/>
        <dsp:cNvSpPr/>
      </dsp:nvSpPr>
      <dsp:spPr>
        <a:xfrm>
          <a:off x="0" y="1709"/>
          <a:ext cx="1359707" cy="88559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951" tIns="87477" rIns="71951" bIns="8747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Establish</a:t>
          </a:r>
        </a:p>
      </dsp:txBody>
      <dsp:txXfrm>
        <a:off x="0" y="1709"/>
        <a:ext cx="1359707" cy="885597"/>
      </dsp:txXfrm>
    </dsp:sp>
    <dsp:sp modelId="{CF376333-A904-4D09-A980-B55B6C01C424}">
      <dsp:nvSpPr>
        <dsp:cNvPr id="0" name=""/>
        <dsp:cNvSpPr/>
      </dsp:nvSpPr>
      <dsp:spPr>
        <a:xfrm>
          <a:off x="1359707" y="940443"/>
          <a:ext cx="5438831" cy="885597"/>
        </a:xfrm>
        <a:prstGeom prst="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528" tIns="224942" rIns="105528" bIns="22494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Bridge theoretical criminology with contemporary real-world policing and social justice challenges.</a:t>
          </a:r>
        </a:p>
      </dsp:txBody>
      <dsp:txXfrm>
        <a:off x="1359707" y="940443"/>
        <a:ext cx="5438831" cy="885597"/>
      </dsp:txXfrm>
    </dsp:sp>
    <dsp:sp modelId="{29D30D7A-AC79-4BDB-9E5D-753D7243C397}">
      <dsp:nvSpPr>
        <dsp:cNvPr id="0" name=""/>
        <dsp:cNvSpPr/>
      </dsp:nvSpPr>
      <dsp:spPr>
        <a:xfrm>
          <a:off x="0" y="940443"/>
          <a:ext cx="1359707" cy="885597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951" tIns="87477" rIns="71951" bIns="8747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Bridge</a:t>
          </a:r>
        </a:p>
      </dsp:txBody>
      <dsp:txXfrm>
        <a:off x="0" y="940443"/>
        <a:ext cx="1359707" cy="885597"/>
      </dsp:txXfrm>
    </dsp:sp>
    <dsp:sp modelId="{1C9F0C83-F950-49C1-A88F-E052D37DD66B}">
      <dsp:nvSpPr>
        <dsp:cNvPr id="0" name=""/>
        <dsp:cNvSpPr/>
      </dsp:nvSpPr>
      <dsp:spPr>
        <a:xfrm>
          <a:off x="1359707" y="1879176"/>
          <a:ext cx="5438831" cy="885597"/>
        </a:xfrm>
        <a:prstGeom prst="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528" tIns="224942" rIns="105528" bIns="22494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Shift perspectives from viewing exploited individuals as pure offenders to understanding victimhood.</a:t>
          </a:r>
        </a:p>
      </dsp:txBody>
      <dsp:txXfrm>
        <a:off x="1359707" y="1879176"/>
        <a:ext cx="5438831" cy="885597"/>
      </dsp:txXfrm>
    </dsp:sp>
    <dsp:sp modelId="{F72904CF-62A7-4C51-BE7E-E46B20048AEB}">
      <dsp:nvSpPr>
        <dsp:cNvPr id="0" name=""/>
        <dsp:cNvSpPr/>
      </dsp:nvSpPr>
      <dsp:spPr>
        <a:xfrm>
          <a:off x="0" y="1879176"/>
          <a:ext cx="1359707" cy="885597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951" tIns="87477" rIns="71951" bIns="8747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Shift</a:t>
          </a:r>
        </a:p>
      </dsp:txBody>
      <dsp:txXfrm>
        <a:off x="0" y="1879176"/>
        <a:ext cx="1359707" cy="885597"/>
      </dsp:txXfrm>
    </dsp:sp>
    <dsp:sp modelId="{1CC536C0-210F-47F8-8BFC-9873461FEE11}">
      <dsp:nvSpPr>
        <dsp:cNvPr id="0" name=""/>
        <dsp:cNvSpPr/>
      </dsp:nvSpPr>
      <dsp:spPr>
        <a:xfrm>
          <a:off x="1359707" y="2817909"/>
          <a:ext cx="5438831" cy="885597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528" tIns="224942" rIns="105528" bIns="22494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Evaluate legal, systemic, and structural responses to multi-jurisdictional crime networks.</a:t>
          </a:r>
        </a:p>
      </dsp:txBody>
      <dsp:txXfrm>
        <a:off x="1359707" y="2817909"/>
        <a:ext cx="5438831" cy="885597"/>
      </dsp:txXfrm>
    </dsp:sp>
    <dsp:sp modelId="{FA6BA5D8-D4B9-4A10-8DB0-A057F9CCA18E}">
      <dsp:nvSpPr>
        <dsp:cNvPr id="0" name=""/>
        <dsp:cNvSpPr/>
      </dsp:nvSpPr>
      <dsp:spPr>
        <a:xfrm>
          <a:off x="0" y="2817909"/>
          <a:ext cx="1359707" cy="885597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951" tIns="87477" rIns="71951" bIns="8747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Evaluate</a:t>
          </a:r>
        </a:p>
      </dsp:txBody>
      <dsp:txXfrm>
        <a:off x="0" y="2817909"/>
        <a:ext cx="1359707" cy="8855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6295BE-34C0-4AA3-A246-BB071523AB7D}">
      <dsp:nvSpPr>
        <dsp:cNvPr id="0" name=""/>
        <dsp:cNvSpPr/>
      </dsp:nvSpPr>
      <dsp:spPr>
        <a:xfrm>
          <a:off x="0" y="435259"/>
          <a:ext cx="5181508" cy="6762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The National Crime Agency (NCA) formally defines County Lines as a highly organi</a:t>
          </a:r>
          <a:r>
            <a:rPr lang="en-GB" sz="1700" kern="1200"/>
            <a:t>s</a:t>
          </a:r>
          <a:r>
            <a:rPr lang="en-US" sz="1700" kern="1200"/>
            <a:t>ed drug supply model.</a:t>
          </a:r>
        </a:p>
      </dsp:txBody>
      <dsp:txXfrm>
        <a:off x="33012" y="468271"/>
        <a:ext cx="5115484" cy="610236"/>
      </dsp:txXfrm>
    </dsp:sp>
    <dsp:sp modelId="{52660BB5-8011-4BF4-A5D6-573C1AD68525}">
      <dsp:nvSpPr>
        <dsp:cNvPr id="0" name=""/>
        <dsp:cNvSpPr/>
      </dsp:nvSpPr>
      <dsp:spPr>
        <a:xfrm>
          <a:off x="0" y="1160479"/>
          <a:ext cx="5181508" cy="6762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Core dynamic involves urban gangs expanding illicit drug networks into rural, market, and coastal towns.</a:t>
          </a:r>
        </a:p>
      </dsp:txBody>
      <dsp:txXfrm>
        <a:off x="33012" y="1193491"/>
        <a:ext cx="5115484" cy="610236"/>
      </dsp:txXfrm>
    </dsp:sp>
    <dsp:sp modelId="{379762B1-7A42-44EC-9299-986522B103DE}">
      <dsp:nvSpPr>
        <dsp:cNvPr id="0" name=""/>
        <dsp:cNvSpPr/>
      </dsp:nvSpPr>
      <dsp:spPr>
        <a:xfrm>
          <a:off x="0" y="1885699"/>
          <a:ext cx="5181508" cy="6762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Cross-border operations: Management remains in a major city center while distribution occurs distantly.</a:t>
          </a:r>
        </a:p>
      </dsp:txBody>
      <dsp:txXfrm>
        <a:off x="33012" y="1918711"/>
        <a:ext cx="5115484" cy="610236"/>
      </dsp:txXfrm>
    </dsp:sp>
    <dsp:sp modelId="{B9F6325E-4C73-42AA-AF38-21EBD83EDE84}">
      <dsp:nvSpPr>
        <dsp:cNvPr id="0" name=""/>
        <dsp:cNvSpPr/>
      </dsp:nvSpPr>
      <dsp:spPr>
        <a:xfrm>
          <a:off x="0" y="2610919"/>
          <a:ext cx="5181508" cy="6762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Reliance on systemic exploitation of vulnerable children and adults to mitigate risks for top-tier gang leaders.</a:t>
          </a:r>
        </a:p>
      </dsp:txBody>
      <dsp:txXfrm>
        <a:off x="33012" y="2643931"/>
        <a:ext cx="5115484" cy="6102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33EC8B-31EE-4E9D-8881-4549E16504CC}">
      <dsp:nvSpPr>
        <dsp:cNvPr id="0" name=""/>
        <dsp:cNvSpPr/>
      </dsp:nvSpPr>
      <dsp:spPr>
        <a:xfrm>
          <a:off x="0" y="1998"/>
          <a:ext cx="5181508" cy="8950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'Line' itself refers to a dedicated mobile phone number or encrypted communication channel.</a:t>
          </a:r>
        </a:p>
      </dsp:txBody>
      <dsp:txXfrm>
        <a:off x="43693" y="45691"/>
        <a:ext cx="5094122" cy="807664"/>
      </dsp:txXfrm>
    </dsp:sp>
    <dsp:sp modelId="{6037E963-2521-4750-9D12-777A54696C80}">
      <dsp:nvSpPr>
        <dsp:cNvPr id="0" name=""/>
        <dsp:cNvSpPr/>
      </dsp:nvSpPr>
      <dsp:spPr>
        <a:xfrm>
          <a:off x="0" y="943128"/>
          <a:ext cx="5181508" cy="895050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Deal Line acts as the exclusive point of contact for local drug users in target expansion markets.</a:t>
          </a:r>
        </a:p>
      </dsp:txBody>
      <dsp:txXfrm>
        <a:off x="43693" y="986821"/>
        <a:ext cx="5094122" cy="807664"/>
      </dsp:txXfrm>
    </dsp:sp>
    <dsp:sp modelId="{76A64847-7526-4950-9CAC-C593975F121A}">
      <dsp:nvSpPr>
        <dsp:cNvPr id="0" name=""/>
        <dsp:cNvSpPr/>
      </dsp:nvSpPr>
      <dsp:spPr>
        <a:xfrm>
          <a:off x="0" y="1884259"/>
          <a:ext cx="5181508" cy="895050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Market Monopolisation: Gangs leverage aggressive undercutting tactics and violence to clear existing local dealers.</a:t>
          </a:r>
        </a:p>
      </dsp:txBody>
      <dsp:txXfrm>
        <a:off x="43693" y="1927952"/>
        <a:ext cx="5094122" cy="807664"/>
      </dsp:txXfrm>
    </dsp:sp>
    <dsp:sp modelId="{25AE28D6-3DB9-425E-AB28-F50C89A413F1}">
      <dsp:nvSpPr>
        <dsp:cNvPr id="0" name=""/>
        <dsp:cNvSpPr/>
      </dsp:nvSpPr>
      <dsp:spPr>
        <a:xfrm>
          <a:off x="0" y="2825389"/>
          <a:ext cx="5181508" cy="89505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Key Commodities: Operations predominantly center around the high-volume supply of Heroin and Crack Cocaine.</a:t>
          </a:r>
        </a:p>
      </dsp:txBody>
      <dsp:txXfrm>
        <a:off x="43693" y="2869082"/>
        <a:ext cx="5094122" cy="8076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4C12D-409E-48E2-8E73-4F9360ED510F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8B854F-B3B7-4582-96D6-81F41A7CB0C9}">
      <dsp:nvSpPr>
        <dsp:cNvPr id="0" name=""/>
        <dsp:cNvSpPr/>
      </dsp:nvSpPr>
      <dsp:spPr>
        <a:xfrm>
          <a:off x="0" y="0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Shift in Paradigm: Criminological shift from treating youth as willing participants to recogni</a:t>
          </a:r>
          <a:r>
            <a:rPr lang="en-GB" sz="2700" kern="1200"/>
            <a:t>s</a:t>
          </a:r>
          <a:r>
            <a:rPr lang="en-US" sz="2700" kern="1200"/>
            <a:t>ed victims.</a:t>
          </a:r>
        </a:p>
      </dsp:txBody>
      <dsp:txXfrm>
        <a:off x="0" y="0"/>
        <a:ext cx="6291714" cy="1382683"/>
      </dsp:txXfrm>
    </dsp:sp>
    <dsp:sp modelId="{14C4E245-E5EA-46BD-8BEC-BE4C113002CB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390DC1-4098-48BD-8C06-AF8551754492}">
      <dsp:nvSpPr>
        <dsp:cNvPr id="0" name=""/>
        <dsp:cNvSpPr/>
      </dsp:nvSpPr>
      <dsp:spPr>
        <a:xfrm>
          <a:off x="0" y="1382683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Definition: Exploitation where an individual or group takes advantage of a child's vulnerability for criminal activity.</a:t>
          </a:r>
        </a:p>
      </dsp:txBody>
      <dsp:txXfrm>
        <a:off x="0" y="1382683"/>
        <a:ext cx="6291714" cy="1382683"/>
      </dsp:txXfrm>
    </dsp:sp>
    <dsp:sp modelId="{125DA366-752F-4733-98D9-A8B9CD30F1C6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DE0651-1E85-4CAD-AD92-842A59AF9BAA}">
      <dsp:nvSpPr>
        <dsp:cNvPr id="0" name=""/>
        <dsp:cNvSpPr/>
      </dsp:nvSpPr>
      <dsp:spPr>
        <a:xfrm>
          <a:off x="0" y="2765367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Age Demographic: Predominantly targets children aged 11–17, with increasing vulnerability observed in younger cohorts.</a:t>
          </a:r>
        </a:p>
      </dsp:txBody>
      <dsp:txXfrm>
        <a:off x="0" y="2765367"/>
        <a:ext cx="6291714" cy="1382683"/>
      </dsp:txXfrm>
    </dsp:sp>
    <dsp:sp modelId="{66BE556F-4597-49D5-ABBE-A72B9354E6FD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63C013-8358-4C8B-9C7B-342C424470AD}">
      <dsp:nvSpPr>
        <dsp:cNvPr id="0" name=""/>
        <dsp:cNvSpPr/>
      </dsp:nvSpPr>
      <dsp:spPr>
        <a:xfrm>
          <a:off x="0" y="4148051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Core Dynamics: Coercion, manipulation, and systematic deception mask the highly dangerous reality of the work.</a:t>
          </a:r>
        </a:p>
      </dsp:txBody>
      <dsp:txXfrm>
        <a:off x="0" y="4148051"/>
        <a:ext cx="6291714" cy="13826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2F852-D962-475D-8B3B-FD1E2FFDEE2A}">
      <dsp:nvSpPr>
        <dsp:cNvPr id="0" name=""/>
        <dsp:cNvSpPr/>
      </dsp:nvSpPr>
      <dsp:spPr>
        <a:xfrm>
          <a:off x="3080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Stage 1: Targeting and Profiling — Identifying unmet needs (e.g., poverty, exclusion, lack of familial support).</a:t>
          </a:r>
        </a:p>
      </dsp:txBody>
      <dsp:txXfrm>
        <a:off x="3080" y="1563836"/>
        <a:ext cx="2444055" cy="2053006"/>
      </dsp:txXfrm>
    </dsp:sp>
    <dsp:sp modelId="{46C55347-AF29-4099-A9FA-9136E1FB2AE2}">
      <dsp:nvSpPr>
        <dsp:cNvPr id="0" name=""/>
        <dsp:cNvSpPr/>
      </dsp:nvSpPr>
      <dsp:spPr>
        <a:xfrm>
          <a:off x="711856" y="605766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756094"/>
        <a:ext cx="725847" cy="725847"/>
      </dsp:txXfrm>
    </dsp:sp>
    <dsp:sp modelId="{5A5A4EFE-B352-4AED-9E00-06D98F7765B1}">
      <dsp:nvSpPr>
        <dsp:cNvPr id="0" name=""/>
        <dsp:cNvSpPr/>
      </dsp:nvSpPr>
      <dsp:spPr>
        <a:xfrm>
          <a:off x="3080" y="3685204"/>
          <a:ext cx="2444055" cy="72"/>
        </a:xfrm>
        <a:prstGeom prst="rect">
          <a:avLst/>
        </a:prstGeom>
        <a:solidFill>
          <a:schemeClr val="accent2">
            <a:hueOff val="668788"/>
            <a:satOff val="-834"/>
            <a:lumOff val="196"/>
            <a:alphaOff val="0"/>
          </a:schemeClr>
        </a:solidFill>
        <a:ln w="25400" cap="flat" cmpd="sng" algn="ctr">
          <a:solidFill>
            <a:schemeClr val="accent2">
              <a:hueOff val="668788"/>
              <a:satOff val="-834"/>
              <a:lumOff val="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6E5BBD-0233-4AE9-8E4F-DE5DA4C294B6}">
      <dsp:nvSpPr>
        <dsp:cNvPr id="0" name=""/>
        <dsp:cNvSpPr/>
      </dsp:nvSpPr>
      <dsp:spPr>
        <a:xfrm>
          <a:off x="2691541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Stage 2: Friendship and Affirmation — Providing a false sense of security, belonging, validation, and protection.</a:t>
          </a:r>
        </a:p>
      </dsp:txBody>
      <dsp:txXfrm>
        <a:off x="2691541" y="1563836"/>
        <a:ext cx="2444055" cy="2053006"/>
      </dsp:txXfrm>
    </dsp:sp>
    <dsp:sp modelId="{F8E45B38-3AC2-4399-A9E3-0D8B799BD802}">
      <dsp:nvSpPr>
        <dsp:cNvPr id="0" name=""/>
        <dsp:cNvSpPr/>
      </dsp:nvSpPr>
      <dsp:spPr>
        <a:xfrm>
          <a:off x="3400317" y="605766"/>
          <a:ext cx="1026503" cy="1026503"/>
        </a:xfrm>
        <a:prstGeom prst="ellipse">
          <a:avLst/>
        </a:prstGeom>
        <a:solidFill>
          <a:schemeClr val="accent2">
            <a:hueOff val="1337577"/>
            <a:satOff val="-1668"/>
            <a:lumOff val="392"/>
            <a:alphaOff val="0"/>
          </a:schemeClr>
        </a:solidFill>
        <a:ln w="25400" cap="flat" cmpd="sng" algn="ctr">
          <a:solidFill>
            <a:schemeClr val="accent2">
              <a:hueOff val="1337577"/>
              <a:satOff val="-1668"/>
              <a:lumOff val="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756094"/>
        <a:ext cx="725847" cy="725847"/>
      </dsp:txXfrm>
    </dsp:sp>
    <dsp:sp modelId="{52EDB43F-AAE2-45B3-B630-42ACC2027132}">
      <dsp:nvSpPr>
        <dsp:cNvPr id="0" name=""/>
        <dsp:cNvSpPr/>
      </dsp:nvSpPr>
      <dsp:spPr>
        <a:xfrm>
          <a:off x="2691541" y="3685204"/>
          <a:ext cx="2444055" cy="72"/>
        </a:xfrm>
        <a:prstGeom prst="rect">
          <a:avLst/>
        </a:prstGeom>
        <a:solidFill>
          <a:schemeClr val="accent2">
            <a:hueOff val="2006365"/>
            <a:satOff val="-2502"/>
            <a:lumOff val="588"/>
            <a:alphaOff val="0"/>
          </a:schemeClr>
        </a:solidFill>
        <a:ln w="25400" cap="flat" cmpd="sng" algn="ctr">
          <a:solidFill>
            <a:schemeClr val="accent2">
              <a:hueOff val="2006365"/>
              <a:satOff val="-2502"/>
              <a:lumOff val="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50A0CD-CFB3-43AC-AD7E-BA5A01F1BC16}">
      <dsp:nvSpPr>
        <dsp:cNvPr id="0" name=""/>
        <dsp:cNvSpPr/>
      </dsp:nvSpPr>
      <dsp:spPr>
        <a:xfrm>
          <a:off x="5380002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Stage 3: The Introduction of Gifts — Gifting luxury clothing, expensive trainers, cash, or substances.</a:t>
          </a:r>
        </a:p>
      </dsp:txBody>
      <dsp:txXfrm>
        <a:off x="5380002" y="1563836"/>
        <a:ext cx="2444055" cy="2053006"/>
      </dsp:txXfrm>
    </dsp:sp>
    <dsp:sp modelId="{5792CE6C-CCFC-4505-BE71-73E32677851B}">
      <dsp:nvSpPr>
        <dsp:cNvPr id="0" name=""/>
        <dsp:cNvSpPr/>
      </dsp:nvSpPr>
      <dsp:spPr>
        <a:xfrm>
          <a:off x="6088778" y="605766"/>
          <a:ext cx="1026503" cy="1026503"/>
        </a:xfrm>
        <a:prstGeom prst="ellipse">
          <a:avLst/>
        </a:prstGeom>
        <a:solidFill>
          <a:schemeClr val="accent2">
            <a:hueOff val="2675154"/>
            <a:satOff val="-3337"/>
            <a:lumOff val="785"/>
            <a:alphaOff val="0"/>
          </a:schemeClr>
        </a:solidFill>
        <a:ln w="25400" cap="flat" cmpd="sng" algn="ctr">
          <a:solidFill>
            <a:schemeClr val="accent2">
              <a:hueOff val="2675154"/>
              <a:satOff val="-3337"/>
              <a:lumOff val="7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756094"/>
        <a:ext cx="725847" cy="725847"/>
      </dsp:txXfrm>
    </dsp:sp>
    <dsp:sp modelId="{48994035-C273-4B4D-A5A1-09D8B46E2293}">
      <dsp:nvSpPr>
        <dsp:cNvPr id="0" name=""/>
        <dsp:cNvSpPr/>
      </dsp:nvSpPr>
      <dsp:spPr>
        <a:xfrm>
          <a:off x="5380002" y="3685204"/>
          <a:ext cx="2444055" cy="72"/>
        </a:xfrm>
        <a:prstGeom prst="rect">
          <a:avLst/>
        </a:prstGeom>
        <a:solidFill>
          <a:schemeClr val="accent2">
            <a:hueOff val="3343942"/>
            <a:satOff val="-4171"/>
            <a:lumOff val="981"/>
            <a:alphaOff val="0"/>
          </a:schemeClr>
        </a:solidFill>
        <a:ln w="25400" cap="flat" cmpd="sng" algn="ctr">
          <a:solidFill>
            <a:schemeClr val="accent2">
              <a:hueOff val="3343942"/>
              <a:satOff val="-4171"/>
              <a:lumOff val="9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660A9E-3910-403A-AC81-DEA43BD0041A}">
      <dsp:nvSpPr>
        <dsp:cNvPr id="0" name=""/>
        <dsp:cNvSpPr/>
      </dsp:nvSpPr>
      <dsp:spPr>
        <a:xfrm>
          <a:off x="8068463" y="263599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Stage 4: Trapping via Debt Bondage — Staging a fake robbery to force the child into working off an artificial debt.</a:t>
          </a:r>
        </a:p>
      </dsp:txBody>
      <dsp:txXfrm>
        <a:off x="8068463" y="1563836"/>
        <a:ext cx="2444055" cy="2053006"/>
      </dsp:txXfrm>
    </dsp:sp>
    <dsp:sp modelId="{40CF8263-7948-447B-B182-5C7BB26F7A69}">
      <dsp:nvSpPr>
        <dsp:cNvPr id="0" name=""/>
        <dsp:cNvSpPr/>
      </dsp:nvSpPr>
      <dsp:spPr>
        <a:xfrm>
          <a:off x="8777239" y="605766"/>
          <a:ext cx="1026503" cy="1026503"/>
        </a:xfrm>
        <a:prstGeom prst="ellipse">
          <a:avLst/>
        </a:prstGeom>
        <a:solidFill>
          <a:schemeClr val="accent2">
            <a:hueOff val="4012731"/>
            <a:satOff val="-5005"/>
            <a:lumOff val="1177"/>
            <a:alphaOff val="0"/>
          </a:schemeClr>
        </a:solidFill>
        <a:ln w="25400" cap="flat" cmpd="sng" algn="ctr">
          <a:solidFill>
            <a:schemeClr val="accent2">
              <a:hueOff val="4012731"/>
              <a:satOff val="-5005"/>
              <a:lumOff val="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756094"/>
        <a:ext cx="725847" cy="725847"/>
      </dsp:txXfrm>
    </dsp:sp>
    <dsp:sp modelId="{C7F26D2A-3952-409C-A246-2F7A9A3BD6EA}">
      <dsp:nvSpPr>
        <dsp:cNvPr id="0" name=""/>
        <dsp:cNvSpPr/>
      </dsp:nvSpPr>
      <dsp:spPr>
        <a:xfrm>
          <a:off x="8068463" y="3685204"/>
          <a:ext cx="2444055" cy="72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1E785-4F10-40FF-8B5F-AF95E05DC0CD}">
      <dsp:nvSpPr>
        <dsp:cNvPr id="0" name=""/>
        <dsp:cNvSpPr/>
      </dsp:nvSpPr>
      <dsp:spPr>
        <a:xfrm>
          <a:off x="0" y="0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Educational Disruption: Persistent truancy or permanent exclusion from mainstream schooling environments.</a:t>
          </a:r>
        </a:p>
      </dsp:txBody>
      <dsp:txXfrm>
        <a:off x="25445" y="25445"/>
        <a:ext cx="7401618" cy="817862"/>
      </dsp:txXfrm>
    </dsp:sp>
    <dsp:sp modelId="{1A45CC28-E0B6-4B8F-B0D7-F5A59315981D}">
      <dsp:nvSpPr>
        <dsp:cNvPr id="0" name=""/>
        <dsp:cNvSpPr/>
      </dsp:nvSpPr>
      <dsp:spPr>
        <a:xfrm>
          <a:off x="704545" y="1026707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Care Status: Looked-after children (LAC) residing in residential care or foster placements are disproportionately targeted.</a:t>
          </a:r>
        </a:p>
      </dsp:txBody>
      <dsp:txXfrm>
        <a:off x="729990" y="1052152"/>
        <a:ext cx="7092355" cy="817862"/>
      </dsp:txXfrm>
    </dsp:sp>
    <dsp:sp modelId="{74C1D620-44D3-4285-B98B-D04EE445BC2F}">
      <dsp:nvSpPr>
        <dsp:cNvPr id="0" name=""/>
        <dsp:cNvSpPr/>
      </dsp:nvSpPr>
      <dsp:spPr>
        <a:xfrm>
          <a:off x="1398574" y="2053415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Behavioral Changes: Unexplained possession of expensive consumer goods, multiple mobile phones, or weapons.</a:t>
          </a:r>
        </a:p>
      </dsp:txBody>
      <dsp:txXfrm>
        <a:off x="1424019" y="2078860"/>
        <a:ext cx="7102871" cy="817862"/>
      </dsp:txXfrm>
    </dsp:sp>
    <dsp:sp modelId="{9CF826B6-62F0-4081-B26B-3761E7E0662C}">
      <dsp:nvSpPr>
        <dsp:cNvPr id="0" name=""/>
        <dsp:cNvSpPr/>
      </dsp:nvSpPr>
      <dsp:spPr>
        <a:xfrm>
          <a:off x="2103119" y="3080123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Physical Markers: Frequent missing episodes, traveling long distances alone, and unexplained physical injuries.</a:t>
          </a:r>
        </a:p>
      </dsp:txBody>
      <dsp:txXfrm>
        <a:off x="2128564" y="3105568"/>
        <a:ext cx="7092355" cy="817862"/>
      </dsp:txXfrm>
    </dsp:sp>
    <dsp:sp modelId="{D0D6A129-378B-435B-BBD7-7869EEA4F61E}">
      <dsp:nvSpPr>
        <dsp:cNvPr id="0" name=""/>
        <dsp:cNvSpPr/>
      </dsp:nvSpPr>
      <dsp:spPr>
        <a:xfrm>
          <a:off x="7847790" y="665385"/>
          <a:ext cx="564689" cy="564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7974845" y="665385"/>
        <a:ext cx="310579" cy="424928"/>
      </dsp:txXfrm>
    </dsp:sp>
    <dsp:sp modelId="{E9CC5FED-EC52-4556-A36F-F8BA10E06527}">
      <dsp:nvSpPr>
        <dsp:cNvPr id="0" name=""/>
        <dsp:cNvSpPr/>
      </dsp:nvSpPr>
      <dsp:spPr>
        <a:xfrm>
          <a:off x="8552335" y="1692093"/>
          <a:ext cx="564689" cy="564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8679390" y="1692093"/>
        <a:ext cx="310579" cy="424928"/>
      </dsp:txXfrm>
    </dsp:sp>
    <dsp:sp modelId="{1BF368D6-7266-479B-BFE8-71C65985709C}">
      <dsp:nvSpPr>
        <dsp:cNvPr id="0" name=""/>
        <dsp:cNvSpPr/>
      </dsp:nvSpPr>
      <dsp:spPr>
        <a:xfrm>
          <a:off x="9246365" y="2718801"/>
          <a:ext cx="564689" cy="564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9373420" y="2718801"/>
        <a:ext cx="310579" cy="42492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ED61CB-A312-4B64-BD6B-BC56B7D32204}">
      <dsp:nvSpPr>
        <dsp:cNvPr id="0" name=""/>
        <dsp:cNvSpPr/>
      </dsp:nvSpPr>
      <dsp:spPr>
        <a:xfrm>
          <a:off x="0" y="0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Magnitude: Thousands of uniquely identifiable operational lines are flagged across jurisdictions annually.</a:t>
          </a:r>
        </a:p>
      </dsp:txBody>
      <dsp:txXfrm>
        <a:off x="25445" y="25445"/>
        <a:ext cx="7401618" cy="817862"/>
      </dsp:txXfrm>
    </dsp:sp>
    <dsp:sp modelId="{0308A5A9-CD0C-40AD-8FA3-F3FD7201377B}">
      <dsp:nvSpPr>
        <dsp:cNvPr id="0" name=""/>
        <dsp:cNvSpPr/>
      </dsp:nvSpPr>
      <dsp:spPr>
        <a:xfrm>
          <a:off x="704545" y="1026707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Geographic Reach: Affects every single police force area across England and Wales without exception.</a:t>
          </a:r>
        </a:p>
      </dsp:txBody>
      <dsp:txXfrm>
        <a:off x="729990" y="1052152"/>
        <a:ext cx="7092355" cy="817862"/>
      </dsp:txXfrm>
    </dsp:sp>
    <dsp:sp modelId="{E1639CA4-B759-4AEA-900B-9D80E3D1E9BA}">
      <dsp:nvSpPr>
        <dsp:cNvPr id="0" name=""/>
        <dsp:cNvSpPr/>
      </dsp:nvSpPr>
      <dsp:spPr>
        <a:xfrm>
          <a:off x="1398574" y="2053415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Financial Yields: Single lucrative lines can generate thousands of pounds in cash revenue daily.</a:t>
          </a:r>
        </a:p>
      </dsp:txBody>
      <dsp:txXfrm>
        <a:off x="1424019" y="2078860"/>
        <a:ext cx="7102871" cy="817862"/>
      </dsp:txXfrm>
    </dsp:sp>
    <dsp:sp modelId="{2589FB4D-A06B-409D-A2A0-D7E9FC72D8DA}">
      <dsp:nvSpPr>
        <dsp:cNvPr id="0" name=""/>
        <dsp:cNvSpPr/>
      </dsp:nvSpPr>
      <dsp:spPr>
        <a:xfrm>
          <a:off x="2103119" y="3080123"/>
          <a:ext cx="8412480" cy="86875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Systemic Costs: Severe strains placed on local child safeguarding services, regional NHS trusts, and local policing.</a:t>
          </a:r>
        </a:p>
      </dsp:txBody>
      <dsp:txXfrm>
        <a:off x="2128564" y="3105568"/>
        <a:ext cx="7092355" cy="817862"/>
      </dsp:txXfrm>
    </dsp:sp>
    <dsp:sp modelId="{46260567-A36E-4B76-B668-CD9E99B73858}">
      <dsp:nvSpPr>
        <dsp:cNvPr id="0" name=""/>
        <dsp:cNvSpPr/>
      </dsp:nvSpPr>
      <dsp:spPr>
        <a:xfrm>
          <a:off x="7847790" y="665385"/>
          <a:ext cx="564689" cy="564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7974845" y="665385"/>
        <a:ext cx="310579" cy="424928"/>
      </dsp:txXfrm>
    </dsp:sp>
    <dsp:sp modelId="{0BEDAFE6-976A-4D72-83AF-6ACC46C1EBD1}">
      <dsp:nvSpPr>
        <dsp:cNvPr id="0" name=""/>
        <dsp:cNvSpPr/>
      </dsp:nvSpPr>
      <dsp:spPr>
        <a:xfrm>
          <a:off x="8552335" y="1692093"/>
          <a:ext cx="564689" cy="564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8679390" y="1692093"/>
        <a:ext cx="310579" cy="424928"/>
      </dsp:txXfrm>
    </dsp:sp>
    <dsp:sp modelId="{9B09F0B9-A566-4755-9E7B-7D9AA40A29AC}">
      <dsp:nvSpPr>
        <dsp:cNvPr id="0" name=""/>
        <dsp:cNvSpPr/>
      </dsp:nvSpPr>
      <dsp:spPr>
        <a:xfrm>
          <a:off x="9246365" y="2718801"/>
          <a:ext cx="564689" cy="56468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9373420" y="2718801"/>
        <a:ext cx="310579" cy="42492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DC494C-C89F-4E2F-AA93-AF8926E09748}">
      <dsp:nvSpPr>
        <dsp:cNvPr id="0" name=""/>
        <dsp:cNvSpPr/>
      </dsp:nvSpPr>
      <dsp:spPr>
        <a:xfrm>
          <a:off x="0" y="1913"/>
          <a:ext cx="5324475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59666C-84BF-4B99-9B5E-1A9D2F3CA13C}">
      <dsp:nvSpPr>
        <dsp:cNvPr id="0" name=""/>
        <dsp:cNvSpPr/>
      </dsp:nvSpPr>
      <dsp:spPr>
        <a:xfrm>
          <a:off x="0" y="1913"/>
          <a:ext cx="5324475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Why use theory? Criminological theory moves us past surface-level descriptions to uncover root structural causes.</a:t>
          </a:r>
        </a:p>
      </dsp:txBody>
      <dsp:txXfrm>
        <a:off x="0" y="1913"/>
        <a:ext cx="5324475" cy="1305236"/>
      </dsp:txXfrm>
    </dsp:sp>
    <dsp:sp modelId="{68C6B771-C6DC-4D97-994A-B9EF2E2DBA98}">
      <dsp:nvSpPr>
        <dsp:cNvPr id="0" name=""/>
        <dsp:cNvSpPr/>
      </dsp:nvSpPr>
      <dsp:spPr>
        <a:xfrm>
          <a:off x="0" y="1307150"/>
          <a:ext cx="5324475" cy="0"/>
        </a:xfrm>
        <a:prstGeom prst="line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13A7802-B2F3-44C6-B773-147731AE126B}">
      <dsp:nvSpPr>
        <dsp:cNvPr id="0" name=""/>
        <dsp:cNvSpPr/>
      </dsp:nvSpPr>
      <dsp:spPr>
        <a:xfrm>
          <a:off x="0" y="1307150"/>
          <a:ext cx="5324475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Conceptual tools assist in explaining why county lines emerged when they did and why they persist.</a:t>
          </a:r>
        </a:p>
      </dsp:txBody>
      <dsp:txXfrm>
        <a:off x="0" y="1307150"/>
        <a:ext cx="5324475" cy="1305236"/>
      </dsp:txXfrm>
    </dsp:sp>
    <dsp:sp modelId="{DFC7B6AB-DD46-4A72-88B6-7F9B2F09DD80}">
      <dsp:nvSpPr>
        <dsp:cNvPr id="0" name=""/>
        <dsp:cNvSpPr/>
      </dsp:nvSpPr>
      <dsp:spPr>
        <a:xfrm>
          <a:off x="0" y="2612387"/>
          <a:ext cx="5324475" cy="0"/>
        </a:xfrm>
        <a:prstGeom prst="line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791DBD-06D5-4F93-B498-3874C0971F31}">
      <dsp:nvSpPr>
        <dsp:cNvPr id="0" name=""/>
        <dsp:cNvSpPr/>
      </dsp:nvSpPr>
      <dsp:spPr>
        <a:xfrm>
          <a:off x="0" y="2612387"/>
          <a:ext cx="5324475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We will analy</a:t>
          </a:r>
          <a:r>
            <a:rPr lang="en-GB" sz="2400" kern="1200"/>
            <a:t>s</a:t>
          </a:r>
          <a:r>
            <a:rPr lang="en-US" sz="2400" kern="1200"/>
            <a:t>e the model through four lenses: Rational Choice, Strain, Social Disorgani</a:t>
          </a:r>
          <a:r>
            <a:rPr lang="en-GB" sz="2400" kern="1200"/>
            <a:t>s</a:t>
          </a:r>
          <a:r>
            <a:rPr lang="en-US" sz="2400" kern="1200"/>
            <a:t>ation, and Labeling.</a:t>
          </a:r>
        </a:p>
      </dsp:txBody>
      <dsp:txXfrm>
        <a:off x="0" y="2612387"/>
        <a:ext cx="5324475" cy="13052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18AB37-59A9-4C0F-9537-E58FFB289F5F}">
      <dsp:nvSpPr>
        <dsp:cNvPr id="0" name=""/>
        <dsp:cNvSpPr/>
      </dsp:nvSpPr>
      <dsp:spPr>
        <a:xfrm>
          <a:off x="0" y="0"/>
          <a:ext cx="9288654" cy="125784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Rational choice theory was not created by a single person; instead, it evolved through the work of multiple thinkers across economics, philosophy, and criminology.</a:t>
          </a:r>
          <a:endParaRPr lang="en-US" sz="1800" kern="1200"/>
        </a:p>
      </dsp:txBody>
      <dsp:txXfrm>
        <a:off x="36841" y="36841"/>
        <a:ext cx="7931345" cy="1184159"/>
      </dsp:txXfrm>
    </dsp:sp>
    <dsp:sp modelId="{499C9E70-E266-45A5-B7B0-262D35D06F28}">
      <dsp:nvSpPr>
        <dsp:cNvPr id="0" name=""/>
        <dsp:cNvSpPr/>
      </dsp:nvSpPr>
      <dsp:spPr>
        <a:xfrm>
          <a:off x="819587" y="1467481"/>
          <a:ext cx="9288654" cy="1257841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u="none" kern="1200" dirty="0"/>
            <a:t>Classical Criminology:</a:t>
          </a:r>
          <a:r>
            <a:rPr lang="en-GB" sz="1800" kern="1200" dirty="0"/>
            <a:t> The framework builds on 18th-century Enlightenment thinkers like </a:t>
          </a:r>
          <a:r>
            <a:rPr lang="en-GB" sz="1800" b="0" kern="1200" dirty="0"/>
            <a:t>Cesare Beccaria and Jeremy Bentham</a:t>
          </a:r>
          <a:r>
            <a:rPr lang="en-GB" sz="1800" kern="1200" dirty="0"/>
            <a:t>, who argued that punishment must be swift, certain, and severe enough to deter illegal </a:t>
          </a:r>
          <a:r>
            <a:rPr lang="en-GB" sz="1800" kern="1200" dirty="0" err="1"/>
            <a:t>behavior</a:t>
          </a:r>
          <a:r>
            <a:rPr lang="en-GB" sz="1800" kern="1200" dirty="0"/>
            <a:t>.</a:t>
          </a:r>
          <a:endParaRPr lang="en-US" sz="1800" kern="1200" dirty="0"/>
        </a:p>
      </dsp:txBody>
      <dsp:txXfrm>
        <a:off x="856428" y="1504322"/>
        <a:ext cx="7577788" cy="1184159"/>
      </dsp:txXfrm>
    </dsp:sp>
    <dsp:sp modelId="{585B5D3B-00D2-4262-B2CC-0271ABB4B8A9}">
      <dsp:nvSpPr>
        <dsp:cNvPr id="0" name=""/>
        <dsp:cNvSpPr/>
      </dsp:nvSpPr>
      <dsp:spPr>
        <a:xfrm>
          <a:off x="1639174" y="2934963"/>
          <a:ext cx="9288654" cy="1257841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Derek B. Cornish and Ronald V. Clarke </a:t>
          </a:r>
          <a:r>
            <a:rPr lang="en-GB" sz="1800" kern="1200" dirty="0"/>
            <a:t>developed the prominent modern rational choice theory of crime in 1986, positing that offenders make rational decisions by weighing the costs and benefits of a criminal act.</a:t>
          </a:r>
          <a:endParaRPr lang="en-US" sz="1800" kern="1200" dirty="0"/>
        </a:p>
      </dsp:txBody>
      <dsp:txXfrm>
        <a:off x="1676015" y="2971804"/>
        <a:ext cx="7577788" cy="1184159"/>
      </dsp:txXfrm>
    </dsp:sp>
    <dsp:sp modelId="{E4145C05-7DF6-4875-908C-F236EE5287FB}">
      <dsp:nvSpPr>
        <dsp:cNvPr id="0" name=""/>
        <dsp:cNvSpPr/>
      </dsp:nvSpPr>
      <dsp:spPr>
        <a:xfrm>
          <a:off x="8471057" y="953863"/>
          <a:ext cx="817596" cy="81759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655016" y="953863"/>
        <a:ext cx="449678" cy="615241"/>
      </dsp:txXfrm>
    </dsp:sp>
    <dsp:sp modelId="{7E9AB1B0-B561-4102-8883-11977A54AF76}">
      <dsp:nvSpPr>
        <dsp:cNvPr id="0" name=""/>
        <dsp:cNvSpPr/>
      </dsp:nvSpPr>
      <dsp:spPr>
        <a:xfrm>
          <a:off x="9290644" y="2412959"/>
          <a:ext cx="817596" cy="81759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474603" y="2412959"/>
        <a:ext cx="449678" cy="61524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F4CD0-A3B3-4AAA-B942-0EC511AC2E99}">
      <dsp:nvSpPr>
        <dsp:cNvPr id="0" name=""/>
        <dsp:cNvSpPr/>
      </dsp:nvSpPr>
      <dsp:spPr>
        <a:xfrm>
          <a:off x="5335" y="0"/>
          <a:ext cx="10917157" cy="41928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Core Concepts</a:t>
          </a:r>
          <a:endParaRPr lang="en-US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1" kern="1200" dirty="0"/>
            <a:t>Hedonistic Calculus:</a:t>
          </a:r>
          <a:r>
            <a:rPr lang="en-GB" sz="2000" kern="1200" dirty="0"/>
            <a:t> People seek to maximise pleasure and minimise pain. A person decides to break the law when the expected rewards (such as money, status, or excitement) outweigh the risks (such as arrest, prison, or social shame).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1" kern="1200" dirty="0"/>
            <a:t>Bounded Rationality:</a:t>
          </a:r>
          <a:r>
            <a:rPr lang="en-GB" sz="2000" kern="1200" dirty="0"/>
            <a:t> Developed by criminologists Derek Cornish and Ronald Clarke, this concept recognises that offenders are rational thinkers, but their choices are constrained by limited time, incomplete information, and emotional arousal.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1" kern="1200"/>
            <a:t>Involvement vs. Events:</a:t>
          </a:r>
          <a:r>
            <a:rPr lang="en-GB" sz="2000" kern="1200"/>
            <a:t> The theory separates the choice to become involved in crime (initial commitment, continuation, or giving it up) from the choice to commit a specific criminal event.</a:t>
          </a:r>
          <a:endParaRPr lang="en-US" sz="2000" kern="1200"/>
        </a:p>
      </dsp:txBody>
      <dsp:txXfrm>
        <a:off x="128138" y="122803"/>
        <a:ext cx="10671551" cy="39471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565A9-5821-486F-9A6E-CC2637CC73E1}">
      <dsp:nvSpPr>
        <dsp:cNvPr id="0" name=""/>
        <dsp:cNvSpPr/>
      </dsp:nvSpPr>
      <dsp:spPr>
        <a:xfrm>
          <a:off x="0" y="596370"/>
          <a:ext cx="6900512" cy="10448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Routine activity theory is a criminological theory proposed by Marcus Felson and Lawrence E. Cohen in 1979 that states crime occurs when three essential elements converge in time and space.</a:t>
          </a:r>
          <a:endParaRPr lang="en-US" sz="1900" kern="1200"/>
        </a:p>
      </dsp:txBody>
      <dsp:txXfrm>
        <a:off x="51003" y="647373"/>
        <a:ext cx="6798506" cy="942803"/>
      </dsp:txXfrm>
    </dsp:sp>
    <dsp:sp modelId="{950A938F-FA07-4EF8-8A90-65656C73AA22}">
      <dsp:nvSpPr>
        <dsp:cNvPr id="0" name=""/>
        <dsp:cNvSpPr/>
      </dsp:nvSpPr>
      <dsp:spPr>
        <a:xfrm>
          <a:off x="0" y="1695900"/>
          <a:ext cx="6900512" cy="1044809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Motivated Offender:</a:t>
          </a:r>
          <a:r>
            <a:rPr lang="en-GB" sz="1900" kern="1200"/>
            <a:t> A person who has the inclination or intent to commit a crime.</a:t>
          </a:r>
          <a:endParaRPr lang="en-US" sz="1900" kern="1200"/>
        </a:p>
      </dsp:txBody>
      <dsp:txXfrm>
        <a:off x="51003" y="1746903"/>
        <a:ext cx="6798506" cy="942803"/>
      </dsp:txXfrm>
    </dsp:sp>
    <dsp:sp modelId="{34FF5D18-BA77-4B44-8F27-F8CBFF129F4D}">
      <dsp:nvSpPr>
        <dsp:cNvPr id="0" name=""/>
        <dsp:cNvSpPr/>
      </dsp:nvSpPr>
      <dsp:spPr>
        <a:xfrm>
          <a:off x="0" y="2795430"/>
          <a:ext cx="6900512" cy="1044809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Suitable Target:</a:t>
          </a:r>
          <a:r>
            <a:rPr lang="en-GB" sz="1900" kern="1200"/>
            <a:t> An object, person, or property that the offender considers vulnerable or valuable (often evaluated using the VIVA criteria: Value, Inertia, Visibility, and Access).</a:t>
          </a:r>
          <a:endParaRPr lang="en-US" sz="1900" kern="1200"/>
        </a:p>
      </dsp:txBody>
      <dsp:txXfrm>
        <a:off x="51003" y="2846433"/>
        <a:ext cx="6798506" cy="942803"/>
      </dsp:txXfrm>
    </dsp:sp>
    <dsp:sp modelId="{80FE44D5-B356-4836-878F-250143C691F0}">
      <dsp:nvSpPr>
        <dsp:cNvPr id="0" name=""/>
        <dsp:cNvSpPr/>
      </dsp:nvSpPr>
      <dsp:spPr>
        <a:xfrm>
          <a:off x="0" y="3894960"/>
          <a:ext cx="6900512" cy="104480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Absence of a Capable Guardian:</a:t>
          </a:r>
          <a:r>
            <a:rPr lang="en-GB" sz="1900" kern="1200"/>
            <a:t> The lack of people, security systems, or police presence who can intervene or deter the act.</a:t>
          </a:r>
          <a:endParaRPr lang="en-US" sz="1900" kern="1200"/>
        </a:p>
      </dsp:txBody>
      <dsp:txXfrm>
        <a:off x="51003" y="3945963"/>
        <a:ext cx="6798506" cy="94280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671F64-083F-41BE-A962-025DDE3379C8}">
      <dsp:nvSpPr>
        <dsp:cNvPr id="0" name=""/>
        <dsp:cNvSpPr/>
      </dsp:nvSpPr>
      <dsp:spPr>
        <a:xfrm>
          <a:off x="0" y="278422"/>
          <a:ext cx="6900512" cy="12081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Key Concepts</a:t>
          </a:r>
          <a:endParaRPr lang="en-US" sz="1700" kern="1200"/>
        </a:p>
      </dsp:txBody>
      <dsp:txXfrm>
        <a:off x="58975" y="337397"/>
        <a:ext cx="6782562" cy="1090153"/>
      </dsp:txXfrm>
    </dsp:sp>
    <dsp:sp modelId="{2B5BC0F6-BEE0-4037-9F65-638734AC4A57}">
      <dsp:nvSpPr>
        <dsp:cNvPr id="0" name=""/>
        <dsp:cNvSpPr/>
      </dsp:nvSpPr>
      <dsp:spPr>
        <a:xfrm>
          <a:off x="0" y="1535486"/>
          <a:ext cx="6900512" cy="1208103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Environmental Focus:</a:t>
          </a:r>
          <a:r>
            <a:rPr lang="en-GB" sz="1700" kern="1200"/>
            <a:t> Unlike theories that study why a person becomes a criminal, Routine activity theory studies the crime event itself and how daily life patterns create or reduce opportunities. </a:t>
          </a:r>
          <a:endParaRPr lang="en-US" sz="1700" kern="1200"/>
        </a:p>
      </dsp:txBody>
      <dsp:txXfrm>
        <a:off x="58975" y="1594461"/>
        <a:ext cx="6782562" cy="1090153"/>
      </dsp:txXfrm>
    </dsp:sp>
    <dsp:sp modelId="{F07741CE-47AA-4957-934A-4B9718414B69}">
      <dsp:nvSpPr>
        <dsp:cNvPr id="0" name=""/>
        <dsp:cNvSpPr/>
      </dsp:nvSpPr>
      <dsp:spPr>
        <a:xfrm>
          <a:off x="0" y="2792550"/>
          <a:ext cx="6900512" cy="1208103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The Crime Triangle:</a:t>
          </a:r>
          <a:r>
            <a:rPr lang="en-GB" sz="1700" kern="1200"/>
            <a:t> Later expanded to include </a:t>
          </a:r>
          <a:r>
            <a:rPr lang="en-GB" sz="1700" b="1" kern="1200"/>
            <a:t>handlers</a:t>
          </a:r>
          <a:r>
            <a:rPr lang="en-GB" sz="1700" kern="1200"/>
            <a:t> (who control offenders), </a:t>
          </a:r>
          <a:r>
            <a:rPr lang="en-GB" sz="1700" b="1" kern="1200"/>
            <a:t>guardians</a:t>
          </a:r>
          <a:r>
            <a:rPr lang="en-GB" sz="1700" kern="1200"/>
            <a:t> (who protect targets), and </a:t>
          </a:r>
          <a:r>
            <a:rPr lang="en-GB" sz="1700" b="1" kern="1200"/>
            <a:t>place managers</a:t>
          </a:r>
          <a:r>
            <a:rPr lang="en-GB" sz="1700" kern="1200"/>
            <a:t> (who supervise specific locations). </a:t>
          </a:r>
          <a:endParaRPr lang="en-US" sz="1700" kern="1200"/>
        </a:p>
      </dsp:txBody>
      <dsp:txXfrm>
        <a:off x="58975" y="2851525"/>
        <a:ext cx="6782562" cy="1090153"/>
      </dsp:txXfrm>
    </dsp:sp>
    <dsp:sp modelId="{7D23C03E-A4B4-46AF-BDA0-D41CC5CEC1CB}">
      <dsp:nvSpPr>
        <dsp:cNvPr id="0" name=""/>
        <dsp:cNvSpPr/>
      </dsp:nvSpPr>
      <dsp:spPr>
        <a:xfrm>
          <a:off x="0" y="4049614"/>
          <a:ext cx="6900512" cy="120810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Societal Shift Example:</a:t>
          </a:r>
          <a:r>
            <a:rPr lang="en-GB" sz="1700" kern="1200"/>
            <a:t> Felson and Cohen used the theory to explain post-WWII crime increases in the U.S., noting that more women entering the workforce left homes empty during the day (lack of guardianship) alongside a rise in portable consumer electronics (suitable targets).</a:t>
          </a:r>
          <a:endParaRPr lang="en-US" sz="1700" kern="1200"/>
        </a:p>
      </dsp:txBody>
      <dsp:txXfrm>
        <a:off x="58975" y="4108589"/>
        <a:ext cx="6782562" cy="109015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2BCC3E-9063-437A-8BB9-D905647F73D5}">
      <dsp:nvSpPr>
        <dsp:cNvPr id="0" name=""/>
        <dsp:cNvSpPr/>
      </dsp:nvSpPr>
      <dsp:spPr>
        <a:xfrm>
          <a:off x="0" y="0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Chicago School Lens: Crime rates are linked directly to neighborhood ecological and structural characteristics.</a:t>
          </a:r>
        </a:p>
      </dsp:txBody>
      <dsp:txXfrm>
        <a:off x="27017" y="27017"/>
        <a:ext cx="7668958" cy="868383"/>
      </dsp:txXfrm>
    </dsp:sp>
    <dsp:sp modelId="{5965B7FA-83A7-48FE-8027-F50D2B8E27C9}">
      <dsp:nvSpPr>
        <dsp:cNvPr id="0" name=""/>
        <dsp:cNvSpPr/>
      </dsp:nvSpPr>
      <dsp:spPr>
        <a:xfrm>
          <a:off x="732164" y="1090129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Urban Hubs: Transitional zones with high poverty and low social cohesion allow illicit markets to incubate.</a:t>
          </a:r>
        </a:p>
      </dsp:txBody>
      <dsp:txXfrm>
        <a:off x="759181" y="1117146"/>
        <a:ext cx="7356493" cy="868383"/>
      </dsp:txXfrm>
    </dsp:sp>
    <dsp:sp modelId="{F75AA1A5-D1F0-4A37-9D0F-685FB5C49245}">
      <dsp:nvSpPr>
        <dsp:cNvPr id="0" name=""/>
        <dsp:cNvSpPr/>
      </dsp:nvSpPr>
      <dsp:spPr>
        <a:xfrm>
          <a:off x="1453401" y="2180258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Rural Disorgani</a:t>
          </a:r>
          <a:r>
            <a:rPr lang="en-GB" sz="2000" kern="1200"/>
            <a:t>s</a:t>
          </a:r>
          <a:r>
            <a:rPr lang="en-US" sz="2000" kern="1200"/>
            <a:t>ation: Deindustriali</a:t>
          </a:r>
          <a:r>
            <a:rPr lang="en-GB" sz="2000" kern="1200"/>
            <a:t>s</a:t>
          </a:r>
          <a:r>
            <a:rPr lang="en-US" sz="2000" kern="1200"/>
            <a:t>ed coastal towns experiencing economic decline lack robust community safeguards.</a:t>
          </a:r>
        </a:p>
      </dsp:txBody>
      <dsp:txXfrm>
        <a:off x="1480418" y="2207275"/>
        <a:ext cx="7367421" cy="868383"/>
      </dsp:txXfrm>
    </dsp:sp>
    <dsp:sp modelId="{97114BAA-87E6-40A3-BFCB-7165B9229385}">
      <dsp:nvSpPr>
        <dsp:cNvPr id="0" name=""/>
        <dsp:cNvSpPr/>
      </dsp:nvSpPr>
      <dsp:spPr>
        <a:xfrm>
          <a:off x="2185565" y="3270387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Transnational Networks: Exploitation thrives across borders by bridging fractured urban centers with vulnerable rural communities.</a:t>
          </a:r>
        </a:p>
      </dsp:txBody>
      <dsp:txXfrm>
        <a:off x="2212582" y="3297404"/>
        <a:ext cx="7356493" cy="868383"/>
      </dsp:txXfrm>
    </dsp:sp>
    <dsp:sp modelId="{A3575637-E275-48F0-9259-FBD63DF4320B}">
      <dsp:nvSpPr>
        <dsp:cNvPr id="0" name=""/>
        <dsp:cNvSpPr/>
      </dsp:nvSpPr>
      <dsp:spPr>
        <a:xfrm>
          <a:off x="8142692" y="706487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8277595" y="706487"/>
        <a:ext cx="329765" cy="451177"/>
      </dsp:txXfrm>
    </dsp:sp>
    <dsp:sp modelId="{423CCC6E-DF10-4BDC-8AE0-677698E1CBD9}">
      <dsp:nvSpPr>
        <dsp:cNvPr id="0" name=""/>
        <dsp:cNvSpPr/>
      </dsp:nvSpPr>
      <dsp:spPr>
        <a:xfrm>
          <a:off x="8874856" y="1796616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9009759" y="1796616"/>
        <a:ext cx="329765" cy="451177"/>
      </dsp:txXfrm>
    </dsp:sp>
    <dsp:sp modelId="{4D7BF0B2-63AB-496D-90D8-78ECD10E8BC5}">
      <dsp:nvSpPr>
        <dsp:cNvPr id="0" name=""/>
        <dsp:cNvSpPr/>
      </dsp:nvSpPr>
      <dsp:spPr>
        <a:xfrm>
          <a:off x="9596093" y="2886746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9730996" y="2886746"/>
        <a:ext cx="329765" cy="45117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123B22-A98A-4D1C-8337-C2953E32DC21}">
      <dsp:nvSpPr>
        <dsp:cNvPr id="0" name=""/>
        <dsp:cNvSpPr/>
      </dsp:nvSpPr>
      <dsp:spPr>
        <a:xfrm>
          <a:off x="0" y="0"/>
          <a:ext cx="8742263" cy="811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Core Concept: Focuses heavily on how society constructs definitions of criminality and enforces laws selectively.</a:t>
          </a:r>
        </a:p>
      </dsp:txBody>
      <dsp:txXfrm>
        <a:off x="23773" y="23773"/>
        <a:ext cx="7797822" cy="764123"/>
      </dsp:txXfrm>
    </dsp:sp>
    <dsp:sp modelId="{471E2CB2-8B3A-4BA4-B03D-C22DE68E6FA5}">
      <dsp:nvSpPr>
        <dsp:cNvPr id="0" name=""/>
        <dsp:cNvSpPr/>
      </dsp:nvSpPr>
      <dsp:spPr>
        <a:xfrm>
          <a:off x="732164" y="959245"/>
          <a:ext cx="8742263" cy="811669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 Criminali</a:t>
          </a:r>
          <a:r>
            <a:rPr lang="en-GB" sz="2100" kern="1200"/>
            <a:t>s</a:t>
          </a:r>
          <a:r>
            <a:rPr lang="en-US" sz="2100" kern="1200"/>
            <a:t>ation Bias: Vulnerable children are frequently labeled as willing offenders rather than exploited victims.</a:t>
          </a:r>
        </a:p>
      </dsp:txBody>
      <dsp:txXfrm>
        <a:off x="755937" y="983018"/>
        <a:ext cx="7434967" cy="764123"/>
      </dsp:txXfrm>
    </dsp:sp>
    <dsp:sp modelId="{B456A887-41CE-45F8-95BC-C6DA1F25B741}">
      <dsp:nvSpPr>
        <dsp:cNvPr id="0" name=""/>
        <dsp:cNvSpPr/>
      </dsp:nvSpPr>
      <dsp:spPr>
        <a:xfrm>
          <a:off x="1453401" y="1918490"/>
          <a:ext cx="8742263" cy="811669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Deviancy Amplification: Criminal labels isolate youth, pushing them deeper into illicit networks for safety and income.</a:t>
          </a:r>
        </a:p>
      </dsp:txBody>
      <dsp:txXfrm>
        <a:off x="1477174" y="1942263"/>
        <a:ext cx="7445895" cy="764123"/>
      </dsp:txXfrm>
    </dsp:sp>
    <dsp:sp modelId="{00E18791-27BB-4832-A94E-B18DF65C4EC9}">
      <dsp:nvSpPr>
        <dsp:cNvPr id="0" name=""/>
        <dsp:cNvSpPr/>
      </dsp:nvSpPr>
      <dsp:spPr>
        <a:xfrm>
          <a:off x="2185565" y="2877735"/>
          <a:ext cx="8742263" cy="811669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Structural Inequalities: Critically evaluates how race, class, and institutional biases shape police stop-and-search patterns.</a:t>
          </a:r>
        </a:p>
      </dsp:txBody>
      <dsp:txXfrm>
        <a:off x="2209338" y="2901508"/>
        <a:ext cx="7434967" cy="764123"/>
      </dsp:txXfrm>
    </dsp:sp>
    <dsp:sp modelId="{50EA7176-4164-4C27-AC51-6555FF86F22C}">
      <dsp:nvSpPr>
        <dsp:cNvPr id="0" name=""/>
        <dsp:cNvSpPr/>
      </dsp:nvSpPr>
      <dsp:spPr>
        <a:xfrm>
          <a:off x="8214678" y="621664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8333384" y="621664"/>
        <a:ext cx="290172" cy="397007"/>
      </dsp:txXfrm>
    </dsp:sp>
    <dsp:sp modelId="{E3F6AE74-6299-4CF3-8BB2-821B42AFF638}">
      <dsp:nvSpPr>
        <dsp:cNvPr id="0" name=""/>
        <dsp:cNvSpPr/>
      </dsp:nvSpPr>
      <dsp:spPr>
        <a:xfrm>
          <a:off x="8946842" y="1580910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9065548" y="1580910"/>
        <a:ext cx="290172" cy="397007"/>
      </dsp:txXfrm>
    </dsp:sp>
    <dsp:sp modelId="{6E2F9519-2F7B-4183-92D8-3F7B57FFD9D3}">
      <dsp:nvSpPr>
        <dsp:cNvPr id="0" name=""/>
        <dsp:cNvSpPr/>
      </dsp:nvSpPr>
      <dsp:spPr>
        <a:xfrm>
          <a:off x="9668079" y="2540155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9786785" y="2540155"/>
        <a:ext cx="290172" cy="39700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92CC1-6B08-4512-9721-BDDF16E7B09F}">
      <dsp:nvSpPr>
        <dsp:cNvPr id="0" name=""/>
        <dsp:cNvSpPr/>
      </dsp:nvSpPr>
      <dsp:spPr>
        <a:xfrm>
          <a:off x="0" y="0"/>
          <a:ext cx="53244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76884C-6024-43B6-BF8F-164049697319}">
      <dsp:nvSpPr>
        <dsp:cNvPr id="0" name=""/>
        <dsp:cNvSpPr/>
      </dsp:nvSpPr>
      <dsp:spPr>
        <a:xfrm>
          <a:off x="0" y="0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Objective: Apply statutory concepts and theoretical lenses to a realistic, complex multi-jurisdictional scenario.</a:t>
          </a:r>
        </a:p>
      </dsp:txBody>
      <dsp:txXfrm>
        <a:off x="0" y="0"/>
        <a:ext cx="5324475" cy="979884"/>
      </dsp:txXfrm>
    </dsp:sp>
    <dsp:sp modelId="{14C6615A-4E11-4755-8DF4-7194BBACA407}">
      <dsp:nvSpPr>
        <dsp:cNvPr id="0" name=""/>
        <dsp:cNvSpPr/>
      </dsp:nvSpPr>
      <dsp:spPr>
        <a:xfrm>
          <a:off x="0" y="979884"/>
          <a:ext cx="532447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914485-9E06-4CEE-B0D6-0E6B2E678BE4}">
      <dsp:nvSpPr>
        <dsp:cNvPr id="0" name=""/>
        <dsp:cNvSpPr/>
      </dsp:nvSpPr>
      <dsp:spPr>
        <a:xfrm>
          <a:off x="0" y="979884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The Metropolitan Hub: An Organi</a:t>
          </a:r>
          <a:r>
            <a:rPr lang="en-GB" sz="1900" kern="1200"/>
            <a:t>s</a:t>
          </a:r>
          <a:r>
            <a:rPr lang="en-US" sz="1900" kern="1200"/>
            <a:t>ed Crime Group (OCG) operating out of inner-city Birmingham.</a:t>
          </a:r>
        </a:p>
      </dsp:txBody>
      <dsp:txXfrm>
        <a:off x="0" y="979884"/>
        <a:ext cx="5324475" cy="979884"/>
      </dsp:txXfrm>
    </dsp:sp>
    <dsp:sp modelId="{2701A050-828C-4368-8EB9-3244C363ED26}">
      <dsp:nvSpPr>
        <dsp:cNvPr id="0" name=""/>
        <dsp:cNvSpPr/>
      </dsp:nvSpPr>
      <dsp:spPr>
        <a:xfrm>
          <a:off x="0" y="1959768"/>
          <a:ext cx="53244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85AFD5-4A59-402A-B646-ED25CAAC904B}">
      <dsp:nvSpPr>
        <dsp:cNvPr id="0" name=""/>
        <dsp:cNvSpPr/>
      </dsp:nvSpPr>
      <dsp:spPr>
        <a:xfrm>
          <a:off x="0" y="1959768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The Illicit Network: Operating under the street name 'The Ghost Line' via encrypted mobile communications.</a:t>
          </a:r>
        </a:p>
      </dsp:txBody>
      <dsp:txXfrm>
        <a:off x="0" y="1959768"/>
        <a:ext cx="5324475" cy="979884"/>
      </dsp:txXfrm>
    </dsp:sp>
    <dsp:sp modelId="{1D2EFAA6-BE11-4915-9DC6-1B557AE95446}">
      <dsp:nvSpPr>
        <dsp:cNvPr id="0" name=""/>
        <dsp:cNvSpPr/>
      </dsp:nvSpPr>
      <dsp:spPr>
        <a:xfrm>
          <a:off x="0" y="2939653"/>
          <a:ext cx="532447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B0948-9A02-49D7-A24D-19844A398BCD}">
      <dsp:nvSpPr>
        <dsp:cNvPr id="0" name=""/>
        <dsp:cNvSpPr/>
      </dsp:nvSpPr>
      <dsp:spPr>
        <a:xfrm>
          <a:off x="0" y="2939653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The Target Market: A deindustriali</a:t>
          </a:r>
          <a:r>
            <a:rPr lang="en-GB" sz="1900" kern="1200"/>
            <a:t>s</a:t>
          </a:r>
          <a:r>
            <a:rPr lang="en-US" sz="1900" kern="1200"/>
            <a:t>ed coastal town in North Wales experiencing severe socio-economic challenges.</a:t>
          </a:r>
        </a:p>
      </dsp:txBody>
      <dsp:txXfrm>
        <a:off x="0" y="2939653"/>
        <a:ext cx="5324475" cy="97988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FE1791-21E6-4F6A-8D22-B618CDE86047}">
      <dsp:nvSpPr>
        <dsp:cNvPr id="0" name=""/>
        <dsp:cNvSpPr/>
      </dsp:nvSpPr>
      <dsp:spPr>
        <a:xfrm>
          <a:off x="0" y="0"/>
          <a:ext cx="53244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1B3406-DC47-4884-A8E7-367048FC874E}">
      <dsp:nvSpPr>
        <dsp:cNvPr id="0" name=""/>
        <dsp:cNvSpPr/>
      </dsp:nvSpPr>
      <dsp:spPr>
        <a:xfrm>
          <a:off x="0" y="0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Demographics: 15 years old, permanently excluded from mainstream education, residing in a Birmingham suburb.</a:t>
          </a:r>
        </a:p>
      </dsp:txBody>
      <dsp:txXfrm>
        <a:off x="0" y="0"/>
        <a:ext cx="5324475" cy="979884"/>
      </dsp:txXfrm>
    </dsp:sp>
    <dsp:sp modelId="{6FD9ECE7-75CD-4370-9AC3-03DDC7EE1F9D}">
      <dsp:nvSpPr>
        <dsp:cNvPr id="0" name=""/>
        <dsp:cNvSpPr/>
      </dsp:nvSpPr>
      <dsp:spPr>
        <a:xfrm>
          <a:off x="0" y="979884"/>
          <a:ext cx="532447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7CD99B-1600-4F01-BA14-78A5B6E7B722}">
      <dsp:nvSpPr>
        <dsp:cNvPr id="0" name=""/>
        <dsp:cNvSpPr/>
      </dsp:nvSpPr>
      <dsp:spPr>
        <a:xfrm>
          <a:off x="0" y="979884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Missing Status: Officially reported missing by his mother 72 hours prior to local police contact.</a:t>
          </a:r>
        </a:p>
      </dsp:txBody>
      <dsp:txXfrm>
        <a:off x="0" y="979884"/>
        <a:ext cx="5324475" cy="979884"/>
      </dsp:txXfrm>
    </dsp:sp>
    <dsp:sp modelId="{43074E7B-EF7A-4BBA-A616-64D81E02E8F0}">
      <dsp:nvSpPr>
        <dsp:cNvPr id="0" name=""/>
        <dsp:cNvSpPr/>
      </dsp:nvSpPr>
      <dsp:spPr>
        <a:xfrm>
          <a:off x="0" y="1959768"/>
          <a:ext cx="53244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3C8555-B14E-44C8-9747-8D8B5965A8B7}">
      <dsp:nvSpPr>
        <dsp:cNvPr id="0" name=""/>
        <dsp:cNvSpPr/>
      </dsp:nvSpPr>
      <dsp:spPr>
        <a:xfrm>
          <a:off x="0" y="1959768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Interception: Detained by British Transport Police at a major transit station in North Wales.</a:t>
          </a:r>
        </a:p>
      </dsp:txBody>
      <dsp:txXfrm>
        <a:off x="0" y="1959768"/>
        <a:ext cx="5324475" cy="979884"/>
      </dsp:txXfrm>
    </dsp:sp>
    <dsp:sp modelId="{02091D8B-5E07-4AA0-B7DE-0BC694CDF726}">
      <dsp:nvSpPr>
        <dsp:cNvPr id="0" name=""/>
        <dsp:cNvSpPr/>
      </dsp:nvSpPr>
      <dsp:spPr>
        <a:xfrm>
          <a:off x="0" y="2939653"/>
          <a:ext cx="532447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A551A3-4517-491C-8846-72D299D13DDC}">
      <dsp:nvSpPr>
        <dsp:cNvPr id="0" name=""/>
        <dsp:cNvSpPr/>
      </dsp:nvSpPr>
      <dsp:spPr>
        <a:xfrm>
          <a:off x="0" y="2939653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Possessions: Found with a burner phone containing 'Ghost Line' data, £2,000 in cash, and a concealed weapon.</a:t>
          </a:r>
        </a:p>
      </dsp:txBody>
      <dsp:txXfrm>
        <a:off x="0" y="2939653"/>
        <a:ext cx="5324475" cy="97988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0489B-35C7-444A-B655-4B78E219E8DC}">
      <dsp:nvSpPr>
        <dsp:cNvPr id="0" name=""/>
        <dsp:cNvSpPr/>
      </dsp:nvSpPr>
      <dsp:spPr>
        <a:xfrm>
          <a:off x="0" y="1998"/>
          <a:ext cx="5181508" cy="8950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Demographics: 42 years old, tenant of a local authority flat situated in the North Wales destination town.</a:t>
          </a:r>
        </a:p>
      </dsp:txBody>
      <dsp:txXfrm>
        <a:off x="43693" y="45691"/>
        <a:ext cx="5094122" cy="807664"/>
      </dsp:txXfrm>
    </dsp:sp>
    <dsp:sp modelId="{BCB46778-CE7C-42D9-B7C6-A0F51587E415}">
      <dsp:nvSpPr>
        <dsp:cNvPr id="0" name=""/>
        <dsp:cNvSpPr/>
      </dsp:nvSpPr>
      <dsp:spPr>
        <a:xfrm>
          <a:off x="0" y="943128"/>
          <a:ext cx="5181508" cy="89505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Vulnerabilities: Documented history of severe substance dependency and active engagement with mental health services.</a:t>
          </a:r>
        </a:p>
      </dsp:txBody>
      <dsp:txXfrm>
        <a:off x="43693" y="986821"/>
        <a:ext cx="5094122" cy="807664"/>
      </dsp:txXfrm>
    </dsp:sp>
    <dsp:sp modelId="{DE3DCC10-D735-401A-9BD6-B26104EB633D}">
      <dsp:nvSpPr>
        <dsp:cNvPr id="0" name=""/>
        <dsp:cNvSpPr/>
      </dsp:nvSpPr>
      <dsp:spPr>
        <a:xfrm>
          <a:off x="0" y="1884259"/>
          <a:ext cx="5181508" cy="89505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Community Intel: Neighbors report an influx of unfamiliar urban young men entering the premises at all hours.</a:t>
          </a:r>
        </a:p>
      </dsp:txBody>
      <dsp:txXfrm>
        <a:off x="43693" y="1927952"/>
        <a:ext cx="5094122" cy="807664"/>
      </dsp:txXfrm>
    </dsp:sp>
    <dsp:sp modelId="{B7E6BA9B-CB47-4D42-8BEB-4E3224E2D4DA}">
      <dsp:nvSpPr>
        <dsp:cNvPr id="0" name=""/>
        <dsp:cNvSpPr/>
      </dsp:nvSpPr>
      <dsp:spPr>
        <a:xfrm>
          <a:off x="0" y="2825389"/>
          <a:ext cx="5181508" cy="89505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Current State: The flat has been effectively converted into a locali</a:t>
          </a:r>
          <a:r>
            <a:rPr lang="en-GB" sz="1600" kern="1200"/>
            <a:t>s</a:t>
          </a:r>
          <a:r>
            <a:rPr lang="en-US" sz="1600" kern="1200"/>
            <a:t>ed holding facility for drug distribution.</a:t>
          </a:r>
        </a:p>
      </dsp:txBody>
      <dsp:txXfrm>
        <a:off x="43693" y="2869082"/>
        <a:ext cx="5094122" cy="80766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7925F-B91E-4633-901C-09DC3520353B}">
      <dsp:nvSpPr>
        <dsp:cNvPr id="0" name=""/>
        <dsp:cNvSpPr/>
      </dsp:nvSpPr>
      <dsp:spPr>
        <a:xfrm>
          <a:off x="0" y="0"/>
          <a:ext cx="53244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03CBFE-9D8B-484D-9F7A-5FF36EA5C807}">
      <dsp:nvSpPr>
        <dsp:cNvPr id="0" name=""/>
        <dsp:cNvSpPr/>
      </dsp:nvSpPr>
      <dsp:spPr>
        <a:xfrm>
          <a:off x="0" y="0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The Event: Regional police execute a dynamic search warrant on Sarah’s flat based on community intelligence.</a:t>
          </a:r>
        </a:p>
      </dsp:txBody>
      <dsp:txXfrm>
        <a:off x="0" y="0"/>
        <a:ext cx="5324475" cy="979884"/>
      </dsp:txXfrm>
    </dsp:sp>
    <dsp:sp modelId="{3443CECD-CECE-49FF-96E3-93F165D0887B}">
      <dsp:nvSpPr>
        <dsp:cNvPr id="0" name=""/>
        <dsp:cNvSpPr/>
      </dsp:nvSpPr>
      <dsp:spPr>
        <a:xfrm>
          <a:off x="0" y="979884"/>
          <a:ext cx="532447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969CF-1AD3-42E3-B701-8612AA8B7D30}">
      <dsp:nvSpPr>
        <dsp:cNvPr id="0" name=""/>
        <dsp:cNvSpPr/>
      </dsp:nvSpPr>
      <dsp:spPr>
        <a:xfrm>
          <a:off x="0" y="979884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Findings: Jamie is located inside processing Class A drugs; Sarah is found confined to a back room.</a:t>
          </a:r>
        </a:p>
      </dsp:txBody>
      <dsp:txXfrm>
        <a:off x="0" y="979884"/>
        <a:ext cx="5324475" cy="979884"/>
      </dsp:txXfrm>
    </dsp:sp>
    <dsp:sp modelId="{42C0D43B-4539-4135-98FD-EDC74D78D3F3}">
      <dsp:nvSpPr>
        <dsp:cNvPr id="0" name=""/>
        <dsp:cNvSpPr/>
      </dsp:nvSpPr>
      <dsp:spPr>
        <a:xfrm>
          <a:off x="0" y="1959768"/>
          <a:ext cx="53244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D9305A-E757-4180-9659-807CA0D94AE6}">
      <dsp:nvSpPr>
        <dsp:cNvPr id="0" name=""/>
        <dsp:cNvSpPr/>
      </dsp:nvSpPr>
      <dsp:spPr>
        <a:xfrm>
          <a:off x="0" y="1959768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Immediate Legal Conflict: Establishing who holds criminal accountability vs. who qualifies for state protection.</a:t>
          </a:r>
        </a:p>
      </dsp:txBody>
      <dsp:txXfrm>
        <a:off x="0" y="1959768"/>
        <a:ext cx="5324475" cy="979884"/>
      </dsp:txXfrm>
    </dsp:sp>
    <dsp:sp modelId="{362A1333-1B0A-45C9-8ADA-EF9CF7F5D446}">
      <dsp:nvSpPr>
        <dsp:cNvPr id="0" name=""/>
        <dsp:cNvSpPr/>
      </dsp:nvSpPr>
      <dsp:spPr>
        <a:xfrm>
          <a:off x="0" y="2939653"/>
          <a:ext cx="532447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5F9F7C-0707-43F6-9496-50D922D5DD69}">
      <dsp:nvSpPr>
        <dsp:cNvPr id="0" name=""/>
        <dsp:cNvSpPr/>
      </dsp:nvSpPr>
      <dsp:spPr>
        <a:xfrm>
          <a:off x="0" y="2939653"/>
          <a:ext cx="5324475" cy="979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Systemic Complication: Managing evidence split across distinct English and Welsh administrative borders.</a:t>
          </a:r>
        </a:p>
      </dsp:txBody>
      <dsp:txXfrm>
        <a:off x="0" y="2939653"/>
        <a:ext cx="5324475" cy="97988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D99DFC-0BB4-427D-AE0B-9E9170E9EAAB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Step 1: Analy</a:t>
          </a:r>
          <a:r>
            <a:rPr lang="en-GB" sz="1600" kern="1200"/>
            <a:t>s</a:t>
          </a:r>
          <a:r>
            <a:rPr lang="en-US" sz="1600" kern="1200"/>
            <a:t>e the exact indicators of Child Criminal Exploitation (CCE) and cuckooing visible in the profiles.</a:t>
          </a:r>
        </a:p>
      </dsp:txBody>
      <dsp:txXfrm>
        <a:off x="3080" y="1765067"/>
        <a:ext cx="2444055" cy="2053006"/>
      </dsp:txXfrm>
    </dsp:sp>
    <dsp:sp modelId="{6F9CF5D1-1065-40DA-B2AE-A2D56EC2A9F6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D16C0AD2-FE85-4DEC-9DD0-BCFB0A183499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6BD68DB-E8FC-47E2-AEC9-0AFD2AE64E29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Step 2: Formulate the immediate charging decisions. What offenses have occurred, and who should face arrest?</a:t>
          </a:r>
        </a:p>
      </dsp:txBody>
      <dsp:txXfrm>
        <a:off x="2691541" y="1765067"/>
        <a:ext cx="2444055" cy="2053006"/>
      </dsp:txXfrm>
    </dsp:sp>
    <dsp:sp modelId="{9B3C3368-F2B7-4B80-95E1-414380DFDF14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2B3265F3-9751-49D6-8A57-5E2A228C3DF2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F87D14-B307-40B5-8D60-00648E13429D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Step 3: Identify structural failures. Where did social services, education, and policing frameworks fail these individuals?</a:t>
          </a:r>
        </a:p>
      </dsp:txBody>
      <dsp:txXfrm>
        <a:off x="5380002" y="1765067"/>
        <a:ext cx="2444055" cy="2053006"/>
      </dsp:txXfrm>
    </dsp:sp>
    <dsp:sp modelId="{FBC132AE-6D07-4928-8565-3970160F7DC5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CEAE1B21-3D70-4460-ABA8-8BE824D59153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0D7ACE-2B76-4EE9-BB44-434A018A36E4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Step 4: Detail the operational steps required to dismantle the wider Birmingham OCG without re-traumati</a:t>
          </a:r>
          <a:r>
            <a:rPr lang="en-GB" sz="1600" kern="1200"/>
            <a:t>s</a:t>
          </a:r>
          <a:r>
            <a:rPr lang="en-US" sz="1600" kern="1200"/>
            <a:t>ing the victims.</a:t>
          </a:r>
        </a:p>
      </dsp:txBody>
      <dsp:txXfrm>
        <a:off x="8068463" y="1765067"/>
        <a:ext cx="2444055" cy="2053006"/>
      </dsp:txXfrm>
    </dsp:sp>
    <dsp:sp modelId="{127CC78F-8B30-4B87-AC12-B27E0395FCED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D4CECA61-7A6D-4AC6-ADAA-21B0DB74572D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5D44C3-DBBE-433D-9903-25F05F0CE254}">
      <dsp:nvSpPr>
        <dsp:cNvPr id="0" name=""/>
        <dsp:cNvSpPr/>
      </dsp:nvSpPr>
      <dsp:spPr>
        <a:xfrm>
          <a:off x="0" y="0"/>
          <a:ext cx="5438831" cy="8151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Statutory Evolution: The Act explicitly recogni</a:t>
          </a:r>
          <a:r>
            <a:rPr lang="en-GB" sz="1500" kern="1200"/>
            <a:t>s</a:t>
          </a:r>
          <a:r>
            <a:rPr lang="en-US" sz="1500" kern="1200"/>
            <a:t>es criminal exploitation as a modern form of human slavery.</a:t>
          </a:r>
        </a:p>
      </dsp:txBody>
      <dsp:txXfrm>
        <a:off x="23875" y="23875"/>
        <a:ext cx="4490342" cy="767397"/>
      </dsp:txXfrm>
    </dsp:sp>
    <dsp:sp modelId="{D187E5AA-7EC8-4194-99E9-1D608A52660C}">
      <dsp:nvSpPr>
        <dsp:cNvPr id="0" name=""/>
        <dsp:cNvSpPr/>
      </dsp:nvSpPr>
      <dsp:spPr>
        <a:xfrm>
          <a:off x="455502" y="963356"/>
          <a:ext cx="5438831" cy="815147"/>
        </a:xfrm>
        <a:prstGeom prst="roundRect">
          <a:avLst>
            <a:gd name="adj" fmla="val 10000"/>
          </a:avLst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Section 45 Statutory Defence: Provides protection from prosecution for individuals compelled to commit crimes due to exploitation.</a:t>
          </a:r>
        </a:p>
      </dsp:txBody>
      <dsp:txXfrm>
        <a:off x="479377" y="987231"/>
        <a:ext cx="4405733" cy="767397"/>
      </dsp:txXfrm>
    </dsp:sp>
    <dsp:sp modelId="{6C65E094-62F0-4FFE-8DD6-742005ECEFFB}">
      <dsp:nvSpPr>
        <dsp:cNvPr id="0" name=""/>
        <dsp:cNvSpPr/>
      </dsp:nvSpPr>
      <dsp:spPr>
        <a:xfrm>
          <a:off x="904205" y="1926712"/>
          <a:ext cx="5438831" cy="815147"/>
        </a:xfrm>
        <a:prstGeom prst="roundRect">
          <a:avLst>
            <a:gd name="adj" fmla="val 10000"/>
          </a:avLst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Application to Under 18s: Children do not need to prove they were subjected to direct physical violence or overt threats.</a:t>
          </a:r>
        </a:p>
      </dsp:txBody>
      <dsp:txXfrm>
        <a:off x="928080" y="1950587"/>
        <a:ext cx="4412531" cy="767397"/>
      </dsp:txXfrm>
    </dsp:sp>
    <dsp:sp modelId="{E66BC404-573E-49DE-AF49-C6EB203B072A}">
      <dsp:nvSpPr>
        <dsp:cNvPr id="0" name=""/>
        <dsp:cNvSpPr/>
      </dsp:nvSpPr>
      <dsp:spPr>
        <a:xfrm>
          <a:off x="1359707" y="2890069"/>
          <a:ext cx="5438831" cy="815147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Legal Test: Was the criminal act committed purely as a direct consequence of ongoing, documented exploitation?</a:t>
          </a:r>
        </a:p>
      </dsp:txBody>
      <dsp:txXfrm>
        <a:off x="1383582" y="2913944"/>
        <a:ext cx="4405733" cy="767397"/>
      </dsp:txXfrm>
    </dsp:sp>
    <dsp:sp modelId="{8515E51C-9262-491E-B5EF-845E565B3CC4}">
      <dsp:nvSpPr>
        <dsp:cNvPr id="0" name=""/>
        <dsp:cNvSpPr/>
      </dsp:nvSpPr>
      <dsp:spPr>
        <a:xfrm>
          <a:off x="4908985" y="624329"/>
          <a:ext cx="529846" cy="52984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5028200" y="624329"/>
        <a:ext cx="291416" cy="398709"/>
      </dsp:txXfrm>
    </dsp:sp>
    <dsp:sp modelId="{0646B7DC-BBDA-4859-B597-668E4B2AD4E9}">
      <dsp:nvSpPr>
        <dsp:cNvPr id="0" name=""/>
        <dsp:cNvSpPr/>
      </dsp:nvSpPr>
      <dsp:spPr>
        <a:xfrm>
          <a:off x="5364487" y="1587685"/>
          <a:ext cx="529846" cy="52984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5483702" y="1587685"/>
        <a:ext cx="291416" cy="398709"/>
      </dsp:txXfrm>
    </dsp:sp>
    <dsp:sp modelId="{90D2540B-3199-46BF-81DC-CFB7E5C6C7C6}">
      <dsp:nvSpPr>
        <dsp:cNvPr id="0" name=""/>
        <dsp:cNvSpPr/>
      </dsp:nvSpPr>
      <dsp:spPr>
        <a:xfrm>
          <a:off x="5813190" y="2551041"/>
          <a:ext cx="529846" cy="52984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5932405" y="2551041"/>
        <a:ext cx="291416" cy="39870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04E161-BD8C-4799-A164-BD5BA8726FA4}">
      <dsp:nvSpPr>
        <dsp:cNvPr id="0" name=""/>
        <dsp:cNvSpPr/>
      </dsp:nvSpPr>
      <dsp:spPr>
        <a:xfrm>
          <a:off x="0" y="100548"/>
          <a:ext cx="5324475" cy="8950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Definition: The UK’s official framework for identifying and providing support to genuine victims of modern slavery.</a:t>
          </a:r>
        </a:p>
      </dsp:txBody>
      <dsp:txXfrm>
        <a:off x="43693" y="144241"/>
        <a:ext cx="5237089" cy="807664"/>
      </dsp:txXfrm>
    </dsp:sp>
    <dsp:sp modelId="{162F699A-144B-43FF-901D-A6418165DE55}">
      <dsp:nvSpPr>
        <dsp:cNvPr id="0" name=""/>
        <dsp:cNvSpPr/>
      </dsp:nvSpPr>
      <dsp:spPr>
        <a:xfrm>
          <a:off x="0" y="1041678"/>
          <a:ext cx="5324475" cy="895050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Referral Pathways: Authori</a:t>
          </a:r>
          <a:r>
            <a:rPr lang="en-GB" sz="1600" kern="1200"/>
            <a:t>s</a:t>
          </a:r>
          <a:r>
            <a:rPr lang="en-US" sz="1600" kern="1200"/>
            <a:t>ed First Responder organi</a:t>
          </a:r>
          <a:r>
            <a:rPr lang="en-GB" sz="1600" kern="1200"/>
            <a:t>s</a:t>
          </a:r>
          <a:r>
            <a:rPr lang="en-US" sz="1600" kern="1200"/>
            <a:t>ations (Police, Social Services, NGOs) submit formal cases.</a:t>
          </a:r>
        </a:p>
      </dsp:txBody>
      <dsp:txXfrm>
        <a:off x="43693" y="1085371"/>
        <a:ext cx="5237089" cy="807664"/>
      </dsp:txXfrm>
    </dsp:sp>
    <dsp:sp modelId="{487162D4-6717-4A62-ABBC-91949D6A626C}">
      <dsp:nvSpPr>
        <dsp:cNvPr id="0" name=""/>
        <dsp:cNvSpPr/>
      </dsp:nvSpPr>
      <dsp:spPr>
        <a:xfrm>
          <a:off x="0" y="1982809"/>
          <a:ext cx="5324475" cy="895050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Decision Process: The Single Competent Authority determines victim status via Reasonable and Conclusive Grounds.</a:t>
          </a:r>
        </a:p>
      </dsp:txBody>
      <dsp:txXfrm>
        <a:off x="43693" y="2026502"/>
        <a:ext cx="5237089" cy="807664"/>
      </dsp:txXfrm>
    </dsp:sp>
    <dsp:sp modelId="{EF5D5640-5CBA-46F0-8D8E-031BA8063C17}">
      <dsp:nvSpPr>
        <dsp:cNvPr id="0" name=""/>
        <dsp:cNvSpPr/>
      </dsp:nvSpPr>
      <dsp:spPr>
        <a:xfrm>
          <a:off x="0" y="2923939"/>
          <a:ext cx="5324475" cy="89505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Critiques: Prolonged decision timelines frequently leave vulnerable individuals in prolonged legal and social limbo.</a:t>
          </a:r>
        </a:p>
      </dsp:txBody>
      <dsp:txXfrm>
        <a:off x="43693" y="2967632"/>
        <a:ext cx="5237089" cy="80766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734199-0A86-4F42-9283-F587533E02C9}">
      <dsp:nvSpPr>
        <dsp:cNvPr id="0" name=""/>
        <dsp:cNvSpPr/>
      </dsp:nvSpPr>
      <dsp:spPr>
        <a:xfrm>
          <a:off x="0" y="1913"/>
          <a:ext cx="5324475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1F09A57-D714-48F2-A6ED-1A06E6117E41}">
      <dsp:nvSpPr>
        <dsp:cNvPr id="0" name=""/>
        <dsp:cNvSpPr/>
      </dsp:nvSpPr>
      <dsp:spPr>
        <a:xfrm>
          <a:off x="0" y="1913"/>
          <a:ext cx="5324475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Coomber, R. and Moyle, L. (2018) 'The development of drug market "County Lines" in the West of England', British Journal of Criminology.</a:t>
          </a:r>
        </a:p>
      </dsp:txBody>
      <dsp:txXfrm>
        <a:off x="0" y="1913"/>
        <a:ext cx="5324475" cy="1305236"/>
      </dsp:txXfrm>
    </dsp:sp>
    <dsp:sp modelId="{1A66D2CF-5620-4F2E-B5EB-5504DA024F2E}">
      <dsp:nvSpPr>
        <dsp:cNvPr id="0" name=""/>
        <dsp:cNvSpPr/>
      </dsp:nvSpPr>
      <dsp:spPr>
        <a:xfrm>
          <a:off x="0" y="1307150"/>
          <a:ext cx="5324475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44B5A21-57E3-4B06-8606-5809BA02D1C8}">
      <dsp:nvSpPr>
        <dsp:cNvPr id="0" name=""/>
        <dsp:cNvSpPr/>
      </dsp:nvSpPr>
      <dsp:spPr>
        <a:xfrm>
          <a:off x="0" y="1307150"/>
          <a:ext cx="5324475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Stone, N. (2018) 'Child Criminal Exploitation: ‘County Lines’, Trafficking and Cuckooing', Journal </a:t>
          </a:r>
          <a:r>
            <a:rPr lang="en-US" sz="2000" kern="1200"/>
            <a:t>of Youth Justice.</a:t>
          </a:r>
          <a:endParaRPr lang="en-US" sz="2000" kern="1200" dirty="0"/>
        </a:p>
      </dsp:txBody>
      <dsp:txXfrm>
        <a:off x="0" y="1307150"/>
        <a:ext cx="5324475" cy="1305236"/>
      </dsp:txXfrm>
    </dsp:sp>
    <dsp:sp modelId="{A7421F7D-E283-4B87-8D00-4EDFBB6D800C}">
      <dsp:nvSpPr>
        <dsp:cNvPr id="0" name=""/>
        <dsp:cNvSpPr/>
      </dsp:nvSpPr>
      <dsp:spPr>
        <a:xfrm>
          <a:off x="0" y="2612387"/>
          <a:ext cx="5324475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6F95F09-83FB-4F2B-9559-A000AD123D2D}">
      <dsp:nvSpPr>
        <dsp:cNvPr id="0" name=""/>
        <dsp:cNvSpPr/>
      </dsp:nvSpPr>
      <dsp:spPr>
        <a:xfrm>
          <a:off x="0" y="2612387"/>
          <a:ext cx="5324475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National Crime Agency (NCA) — Latest Strategic Assessment on Serious and </a:t>
          </a:r>
          <a:r>
            <a:rPr lang="en-US" sz="2000" kern="1200" dirty="0" err="1"/>
            <a:t>Organised</a:t>
          </a:r>
          <a:r>
            <a:rPr lang="en-US" sz="2000" kern="1200" dirty="0"/>
            <a:t> Crime</a:t>
          </a:r>
        </a:p>
      </dsp:txBody>
      <dsp:txXfrm>
        <a:off x="0" y="2612387"/>
        <a:ext cx="5324475" cy="1305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1qBatONNWo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89MhXA-tja0?feature=oembe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011680"/>
            <a:ext cx="10362895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4400" b="1">
                <a:solidFill>
                  <a:srgbClr val="F3F4F6"/>
                </a:solidFill>
                <a:latin typeface="Arial"/>
              </a:defRPr>
            </a:pPr>
            <a:r>
              <a:t>County Lines in England &amp; Wales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4114800"/>
            <a:ext cx="1036289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000">
                <a:solidFill>
                  <a:srgbClr val="6B7280"/>
                </a:solidFill>
                <a:latin typeface="Arial"/>
              </a:defRPr>
            </a:pPr>
            <a:r>
              <a:rPr lang="en-GB" dirty="0"/>
              <a:t>Nerys Musgrove</a:t>
            </a:r>
          </a:p>
          <a:p>
            <a:pPr algn="l">
              <a:defRPr sz="2000">
                <a:solidFill>
                  <a:srgbClr val="6B7280"/>
                </a:solidFill>
                <a:latin typeface="Arial"/>
              </a:defRPr>
            </a:pPr>
            <a:r>
              <a:rPr lang="en-GB" dirty="0"/>
              <a:t>n.musgrove@uwtsd.ac.uk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553733" y="548464"/>
            <a:ext cx="6798541" cy="16756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>
                <a:latin typeface="+mj-lt"/>
                <a:ea typeface="+mj-ea"/>
                <a:cs typeface="+mj-cs"/>
              </a:rPr>
              <a:t>Today we will: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D9071E-5E0B-500C-298A-27D2341FD5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23" r="26831" b="-1"/>
          <a:stretch>
            <a:fillRect/>
          </a:stretch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AE11EDF4-33DF-6A62-5346-BDFF57E83B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4682376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176A3F2-D0BC-A211-D73D-60613E538C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5981"/>
          <a:stretch>
            <a:fillRect/>
          </a:stretch>
        </p:blipFill>
        <p:spPr>
          <a:xfrm>
            <a:off x="-3447" y="-1"/>
            <a:ext cx="12195447" cy="687974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589414" y="-733991"/>
            <a:ext cx="3020876" cy="12206596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567EA8-C72D-4B9B-D23F-6B2E9F9C9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6" y="0"/>
            <a:ext cx="2843402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EFBFA78-9360-1E01-5448-6D5AE0A32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38704" y="21736"/>
            <a:ext cx="3152862" cy="6858008"/>
          </a:xfrm>
          <a:prstGeom prst="rect">
            <a:avLst/>
          </a:prstGeom>
          <a:gradFill flip="none" rotWithShape="1">
            <a:gsLst>
              <a:gs pos="5000">
                <a:schemeClr val="accent5">
                  <a:alpha val="48000"/>
                </a:schemeClr>
              </a:gs>
              <a:gs pos="42000">
                <a:schemeClr val="accent5">
                  <a:alpha val="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40453C-744F-DB3A-47EC-15EACE1DC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7" y="5288433"/>
            <a:ext cx="12199706" cy="159131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9000">
                <a:schemeClr val="accent2">
                  <a:alpha val="0"/>
                </a:schemeClr>
              </a:gs>
            </a:gsLst>
            <a:lin ang="588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924B03-77BD-EAE3-2854-43363FF8E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4596" y="2224929"/>
            <a:ext cx="3866773" cy="54428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4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59028" y="4121944"/>
            <a:ext cx="7927785" cy="162066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4000" b="1">
                <a:solidFill>
                  <a:srgbClr val="F3F4F6"/>
                </a:solidFill>
                <a:latin typeface="Arial"/>
              </a:defRPr>
            </a:pPr>
            <a:r>
              <a:rPr lang="en-US" sz="4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Mapping the Phenomenon:</a:t>
            </a:r>
            <a:br>
              <a:rPr lang="en-US" sz="4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Definitions and Mechanics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What Is County Lines? | Understanding Exploitation and Drug Networks">
            <a:hlinkClick r:id="" action="ppaction://media"/>
            <a:extLst>
              <a:ext uri="{FF2B5EF4-FFF2-40B4-BE49-F238E27FC236}">
                <a16:creationId xmlns:a16="http://schemas.microsoft.com/office/drawing/2014/main" id="{E7A59E9F-F316-043B-A2A5-AE5E8471F09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6177" y="457200"/>
            <a:ext cx="105196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50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192C51-B764-4A9B-9587-5EF8B628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8929" y="557190"/>
            <a:ext cx="5181510" cy="16715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>
                <a:latin typeface="+mj-lt"/>
                <a:ea typeface="+mj-ea"/>
                <a:cs typeface="+mj-cs"/>
              </a:rPr>
              <a:t>Official Definition: National Crime Agency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5DCC4B-8B64-01A6-A658-5184089138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963" r="25705" b="2"/>
          <a:stretch>
            <a:fillRect/>
          </a:stretch>
        </p:blipFill>
        <p:spPr>
          <a:xfrm>
            <a:off x="6189155" y="10"/>
            <a:ext cx="6002844" cy="6857990"/>
          </a:xfrm>
          <a:prstGeom prst="rect">
            <a:avLst/>
          </a:prstGeom>
          <a:effectLst/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623F4E57-2835-70F0-CBBE-9B6AC28A29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5555761"/>
              </p:ext>
            </p:extLst>
          </p:nvPr>
        </p:nvGraphicFramePr>
        <p:xfrm>
          <a:off x="648930" y="2406650"/>
          <a:ext cx="5181508" cy="3722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192C51-B764-4A9B-9587-5EF8B628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8929" y="557190"/>
            <a:ext cx="5181510" cy="16715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>
                <a:latin typeface="+mj-lt"/>
                <a:ea typeface="+mj-ea"/>
                <a:cs typeface="+mj-cs"/>
              </a:rPr>
              <a:t>Anatomy of a County Line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65A9CC7-D69F-27C1-CE46-91D6D626E43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998" r="6544" b="-1"/>
          <a:stretch>
            <a:fillRect/>
          </a:stretch>
        </p:blipFill>
        <p:spPr>
          <a:xfrm>
            <a:off x="6189155" y="10"/>
            <a:ext cx="6002844" cy="6857990"/>
          </a:xfrm>
          <a:prstGeom prst="rect">
            <a:avLst/>
          </a:prstGeom>
          <a:effectLst/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54FF8B7B-CCC9-C675-DA6D-0B0E8799E1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1073713"/>
              </p:ext>
            </p:extLst>
          </p:nvPr>
        </p:nvGraphicFramePr>
        <p:xfrm>
          <a:off x="648930" y="2406650"/>
          <a:ext cx="5181508" cy="3722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192C51-B764-4A9B-9587-5EF8B628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8929" y="557190"/>
            <a:ext cx="5181510" cy="16715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>
                <a:latin typeface="+mj-lt"/>
                <a:ea typeface="+mj-ea"/>
                <a:cs typeface="+mj-cs"/>
              </a:rPr>
              <a:t>The Logistics of Supply Chains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8930" y="2406650"/>
            <a:ext cx="5181508" cy="3722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900"/>
              <a:t>The Hub: Metropolitan source areas supplying capital and bulk drugs (e.g., London, Birmingham, Liverpool).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900"/>
              <a:t>The Spokes: Distant satellite destinations lacking intensive urban policing infrastructure.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900"/>
              <a:t>Transport Networks: Heavy reliance on rail infrastructure, regional coach lines, and private hire vehicles.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900"/>
              <a:t>Division of Labor: Explicit hierarchies splitting wholesale supply, operational tracking, and street-level risk.</a:t>
            </a:r>
          </a:p>
        </p:txBody>
      </p:sp>
      <p:pic>
        <p:nvPicPr>
          <p:cNvPr id="6" name="Picture 5" descr="Aerial view of a bus depot">
            <a:extLst>
              <a:ext uri="{FF2B5EF4-FFF2-40B4-BE49-F238E27FC236}">
                <a16:creationId xmlns:a16="http://schemas.microsoft.com/office/drawing/2014/main" id="{2C353A3D-A9BD-1CF3-2F96-B0C3EEF6223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691" r="18661"/>
          <a:stretch>
            <a:fillRect/>
          </a:stretch>
        </p:blipFill>
        <p:spPr>
          <a:xfrm>
            <a:off x="6189155" y="10"/>
            <a:ext cx="6002844" cy="6857990"/>
          </a:xfrm>
          <a:prstGeom prst="rect">
            <a:avLst/>
          </a:prstGeom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192C51-B764-4A9B-9587-5EF8B628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8929" y="557190"/>
            <a:ext cx="5181510" cy="16715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>
                <a:latin typeface="+mj-lt"/>
                <a:ea typeface="+mj-ea"/>
                <a:cs typeface="+mj-cs"/>
              </a:rPr>
              <a:t>Understanding 'Cuckooing'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8930" y="2406650"/>
            <a:ext cx="5181508" cy="3722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700" dirty="0"/>
              <a:t>Definition: The tactical takeover of a vulnerable individual's private residence by drug dealers.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700" dirty="0"/>
              <a:t>Operation: The home is transformed into a highly </a:t>
            </a:r>
            <a:r>
              <a:rPr lang="en-US" sz="1700" dirty="0" err="1"/>
              <a:t>localised</a:t>
            </a:r>
            <a:r>
              <a:rPr lang="en-US" sz="1700" dirty="0"/>
              <a:t>, low-profile safehouse and distribution base.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700" dirty="0"/>
              <a:t>Targeted Vulnerabilities: Individuals struggling with substance dependency, mental health issues, or severe isolation.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1700" dirty="0"/>
              <a:t>Consequences: Complete loss of autonomy for the tenant, escalating property damage, and intense legal exposure.</a:t>
            </a:r>
          </a:p>
        </p:txBody>
      </p:sp>
      <p:pic>
        <p:nvPicPr>
          <p:cNvPr id="6" name="Picture 5" descr="Figures of houses in different position and sizes">
            <a:extLst>
              <a:ext uri="{FF2B5EF4-FFF2-40B4-BE49-F238E27FC236}">
                <a16:creationId xmlns:a16="http://schemas.microsoft.com/office/drawing/2014/main" id="{E9E981D2-1E3A-429A-4298-615BDCFBA1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635" r="34129"/>
          <a:stretch>
            <a:fillRect/>
          </a:stretch>
        </p:blipFill>
        <p:spPr>
          <a:xfrm>
            <a:off x="6189155" y="10"/>
            <a:ext cx="6002844" cy="6857990"/>
          </a:xfrm>
          <a:prstGeom prst="rect">
            <a:avLst/>
          </a:prstGeom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What Is Cuckooing? | How Criminals Exploit Vulnerable People">
            <a:hlinkClick r:id="" action="ppaction://media"/>
            <a:extLst>
              <a:ext uri="{FF2B5EF4-FFF2-40B4-BE49-F238E27FC236}">
                <a16:creationId xmlns:a16="http://schemas.microsoft.com/office/drawing/2014/main" id="{FE41C29F-B506-FACB-AADC-FC1C0733566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6177" y="457200"/>
            <a:ext cx="105196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558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8200" y="643467"/>
            <a:ext cx="3232355" cy="5571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Child Criminal Exploitation (CCE)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914595C5-3F32-86DB-DE55-A08885892A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4985449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Grooming Cycle: Stage by Stage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8DA6CAED-B16F-1EAB-4DF8-2A8518051E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8502627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Vulnerability Indicators in Child Criminal Exploitation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00B01022-F809-4C38-9A06-04121A167D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4438197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5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Data and Scale in England and Wales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DC0F0130-C9FE-7124-9CF9-2E1070A2E5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216916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8200" y="451381"/>
            <a:ext cx="10512552" cy="4066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4000" b="1">
                <a:solidFill>
                  <a:srgbClr val="F3F4F6"/>
                </a:solidFill>
                <a:latin typeface="Arial"/>
              </a:defRPr>
            </a:pPr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Applying Criminological Theory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1011" y="327025"/>
            <a:ext cx="5324477" cy="1630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3600">
                <a:latin typeface="+mj-lt"/>
                <a:ea typeface="+mj-ea"/>
                <a:cs typeface="+mj-cs"/>
              </a:rPr>
              <a:t>Theoretical Frameworks: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AB0934-0AFE-25BA-3A9F-2FE26B58AF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253" r="20137" b="-2"/>
          <a:stretch>
            <a:fillRect/>
          </a:stretch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B6238040-96FA-B83E-E290-C497723C34D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6847799"/>
              </p:ext>
            </p:extLst>
          </p:nvPr>
        </p:nvGraphicFramePr>
        <p:xfrm>
          <a:off x="481013" y="2286001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33ACBA-6298-13F8-F7AB-643EEAD814DB}"/>
              </a:ext>
            </a:extLst>
          </p:cNvPr>
          <p:cNvSpPr txBox="1"/>
          <p:nvPr/>
        </p:nvSpPr>
        <p:spPr>
          <a:xfrm>
            <a:off x="1371597" y="348865"/>
            <a:ext cx="10044023" cy="877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Rational Choice Theory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BCDEDD4F-040F-EAB9-DCE0-14E66B0A0E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0006042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96917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79FB93-48FE-6650-44A0-60C65D5EC77C}"/>
              </a:ext>
            </a:extLst>
          </p:cNvPr>
          <p:cNvSpPr txBox="1"/>
          <p:nvPr/>
        </p:nvSpPr>
        <p:spPr>
          <a:xfrm>
            <a:off x="1371597" y="348865"/>
            <a:ext cx="10044023" cy="877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Rational Choice Theory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19ED0399-C3B9-A3EC-511B-78D62F550E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3846446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90038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6558AD-2C69-0C13-EBC1-3D6CA826D29C}"/>
              </a:ext>
            </a:extLst>
          </p:cNvPr>
          <p:cNvSpPr txBox="1"/>
          <p:nvPr/>
        </p:nvSpPr>
        <p:spPr>
          <a:xfrm>
            <a:off x="635000" y="640823"/>
            <a:ext cx="3418659" cy="5583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Routine Activity Theory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6AA72606-D48B-F416-3AAD-BFEFE88294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360877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11950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0C6428-4BED-2A7D-F3C4-6A5FAEFF1C33}"/>
              </a:ext>
            </a:extLst>
          </p:cNvPr>
          <p:cNvSpPr txBox="1"/>
          <p:nvPr/>
        </p:nvSpPr>
        <p:spPr>
          <a:xfrm>
            <a:off x="635000" y="640823"/>
            <a:ext cx="3418659" cy="5583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Routine Activity Theory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FD8B210D-4F35-6716-9E20-1C2AE2FF0A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1751403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452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E9E3B9A-DCE8-589E-C1C1-10DD56794AB6}"/>
              </a:ext>
            </a:extLst>
          </p:cNvPr>
          <p:cNvSpPr txBox="1"/>
          <p:nvPr/>
        </p:nvSpPr>
        <p:spPr>
          <a:xfrm>
            <a:off x="804672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Strain Theory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3D48B9-C9F9-22CF-C803-D0D3426ED97C}"/>
              </a:ext>
            </a:extLst>
          </p:cNvPr>
          <p:cNvSpPr txBox="1"/>
          <p:nvPr/>
        </p:nvSpPr>
        <p:spPr>
          <a:xfrm>
            <a:off x="6090574" y="176241"/>
            <a:ext cx="5306084" cy="64162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solidFill>
                <a:schemeClr val="tx2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b="1" dirty="0">
                <a:solidFill>
                  <a:schemeClr val="tx2"/>
                </a:solidFill>
              </a:rPr>
              <a:t>Robert Merton’s Classic Strain Theory (1938)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solidFill>
                <a:schemeClr val="tx2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American sociologist Robert K. Merton developed the original theory based on Émile Durkheim's concept of anomie (normlessness). When a society heavily </a:t>
            </a:r>
            <a:r>
              <a:rPr lang="en-US" sz="1600" dirty="0" err="1">
                <a:solidFill>
                  <a:schemeClr val="tx2"/>
                </a:solidFill>
              </a:rPr>
              <a:t>emphasises</a:t>
            </a:r>
            <a:r>
              <a:rPr lang="en-US" sz="1600" dirty="0">
                <a:solidFill>
                  <a:schemeClr val="tx2"/>
                </a:solidFill>
              </a:rPr>
              <a:t> certain goals (like the "American Dream") but fails to provide equal access to the legal paths—such as education and well-paying jobs—it creates a deep sense of strain.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2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Merton outlined </a:t>
            </a:r>
            <a:r>
              <a:rPr lang="en-US" sz="1600" b="1" dirty="0">
                <a:solidFill>
                  <a:schemeClr val="tx2"/>
                </a:solidFill>
              </a:rPr>
              <a:t>five ways individuals adapt</a:t>
            </a:r>
            <a:r>
              <a:rPr lang="en-US" sz="1600" dirty="0">
                <a:solidFill>
                  <a:schemeClr val="tx2"/>
                </a:solidFill>
              </a:rPr>
              <a:t> to this structural pressure: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2"/>
              </a:solidFill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2"/>
                </a:solidFill>
              </a:rPr>
              <a:t>Conformity:</a:t>
            </a:r>
            <a:r>
              <a:rPr lang="en-US" sz="1600" dirty="0">
                <a:solidFill>
                  <a:schemeClr val="tx2"/>
                </a:solidFill>
              </a:rPr>
              <a:t> Accepting both the cultural goals and the legitimate means to achieve them (e.g., working hard through school and career). </a:t>
            </a:r>
          </a:p>
          <a:p>
            <a:pPr marL="34290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2"/>
                </a:solidFill>
              </a:rPr>
              <a:t>Innovation:</a:t>
            </a:r>
            <a:r>
              <a:rPr lang="en-US" sz="1600" dirty="0">
                <a:solidFill>
                  <a:schemeClr val="tx2"/>
                </a:solidFill>
              </a:rPr>
              <a:t> Accepting the cultural goals, but rejecting legitimate means and turning to illegal methods instead (e.g., theft, fraud, or dealing drugs). </a:t>
            </a:r>
          </a:p>
          <a:p>
            <a:pPr marL="34290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2"/>
                </a:solidFill>
              </a:rPr>
              <a:t>Ritualism:</a:t>
            </a:r>
            <a:r>
              <a:rPr lang="en-US" sz="1600" dirty="0">
                <a:solidFill>
                  <a:schemeClr val="tx2"/>
                </a:solidFill>
              </a:rPr>
              <a:t> Rejecting the grand cultural goals, but stubbornly sticking to the legitimate means out of habit or despair (e.g., going through the motions of a dead-end job). </a:t>
            </a:r>
          </a:p>
          <a:p>
            <a:pPr marL="34290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2"/>
                </a:solidFill>
              </a:rPr>
              <a:t>Retreatism:</a:t>
            </a:r>
            <a:r>
              <a:rPr lang="en-US" sz="1600" dirty="0">
                <a:solidFill>
                  <a:schemeClr val="tx2"/>
                </a:solidFill>
              </a:rPr>
              <a:t> Rejecting both the cultural goals and the legitimate means, effectively dropping out of society (e.g., severe addiction or chronic homelessness). </a:t>
            </a:r>
          </a:p>
          <a:p>
            <a:pPr marL="34290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2"/>
                </a:solidFill>
              </a:rPr>
              <a:t>Rebellion:</a:t>
            </a:r>
            <a:r>
              <a:rPr lang="en-US" sz="1600" dirty="0">
                <a:solidFill>
                  <a:schemeClr val="tx2"/>
                </a:solidFill>
              </a:rPr>
              <a:t> Rejecting both the existing goals and means, and actively trying to replace them with a new social system or political structure.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tx2"/>
              </a:solidFill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940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BBCCB71-3F9B-A822-F45A-1E35C2BB3D60}"/>
              </a:ext>
            </a:extLst>
          </p:cNvPr>
          <p:cNvSpPr txBox="1"/>
          <p:nvPr/>
        </p:nvSpPr>
        <p:spPr>
          <a:xfrm>
            <a:off x="804672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General Strain Theory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E9EA10-E96B-7454-68C6-02E78DF8AE5A}"/>
              </a:ext>
            </a:extLst>
          </p:cNvPr>
          <p:cNvSpPr txBox="1"/>
          <p:nvPr/>
        </p:nvSpPr>
        <p:spPr>
          <a:xfrm>
            <a:off x="6090574" y="801866"/>
            <a:ext cx="5306084" cy="523063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solidFill>
                  <a:schemeClr val="tx2"/>
                </a:solidFill>
              </a:rPr>
              <a:t>Later Expansions and Variations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>
              <a:solidFill>
                <a:schemeClr val="tx2"/>
              </a:solidFill>
            </a:endParaRPr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2"/>
                </a:solidFill>
              </a:rPr>
              <a:t>General Strain Theory (GST):</a:t>
            </a:r>
            <a:r>
              <a:rPr lang="en-US" dirty="0">
                <a:solidFill>
                  <a:schemeClr val="tx2"/>
                </a:solidFill>
              </a:rPr>
              <a:t> Developed by Robert Agnew in 1979/1992, this shifts the focus to a social-psychological level. It argues that strain comes from negative treatments, loss of valued things, or bad stimuli, which trigger negative emotions like anger and frustration that can lead to delinquency.</a:t>
            </a:r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2"/>
                </a:solidFill>
              </a:rPr>
              <a:t>Institutional Anomie Theory:</a:t>
            </a:r>
            <a:r>
              <a:rPr lang="en-US" dirty="0">
                <a:solidFill>
                  <a:schemeClr val="tx2"/>
                </a:solidFill>
              </a:rPr>
              <a:t> Developed by Steven Messner and Richard Rosenfeld, this emphasizes how a culture dominated purely by economic success weakens other social institutions like family, school, and government. </a:t>
            </a:r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2"/>
                </a:solidFill>
              </a:rPr>
              <a:t>Illegitimate Opportunity Structure:</a:t>
            </a:r>
            <a:r>
              <a:rPr lang="en-US" dirty="0">
                <a:solidFill>
                  <a:schemeClr val="tx2"/>
                </a:solidFill>
              </a:rPr>
              <a:t> Albert Cohen, Richard Cloward, and Lloyd Ohlin expanded the theory to explain how neighborhood subcultures provide </a:t>
            </a:r>
            <a:r>
              <a:rPr lang="en-US" dirty="0" err="1">
                <a:solidFill>
                  <a:schemeClr val="tx2"/>
                </a:solidFill>
              </a:rPr>
              <a:t>organised</a:t>
            </a:r>
            <a:r>
              <a:rPr lang="en-US" dirty="0">
                <a:solidFill>
                  <a:schemeClr val="tx2"/>
                </a:solidFill>
              </a:rPr>
              <a:t> illegitimate pathways (like street gangs) for frustrated youth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710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371597" y="348865"/>
            <a:ext cx="10044023" cy="877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Social Disorganisation Theory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81B88F80-5ECC-88ED-D4C8-D6F8447DAC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7283039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3AE8B7-685B-6CBD-0ECF-9B52B9A43D60}"/>
              </a:ext>
            </a:extLst>
          </p:cNvPr>
          <p:cNvSpPr txBox="1"/>
          <p:nvPr/>
        </p:nvSpPr>
        <p:spPr>
          <a:xfrm>
            <a:off x="838200" y="713312"/>
            <a:ext cx="4038600" cy="5431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Social Disorganisation Theory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3F4E25-4ECA-471A-C95F-D9665D338A4C}"/>
              </a:ext>
            </a:extLst>
          </p:cNvPr>
          <p:cNvSpPr txBox="1"/>
          <p:nvPr/>
        </p:nvSpPr>
        <p:spPr>
          <a:xfrm>
            <a:off x="6095999" y="713313"/>
            <a:ext cx="5257801" cy="5431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Core </a:t>
            </a:r>
            <a:r>
              <a:rPr lang="en-US" sz="1600" b="1" dirty="0" err="1"/>
              <a:t>Neighbourhood</a:t>
            </a:r>
            <a:r>
              <a:rPr lang="en-US" sz="1600" b="1" dirty="0"/>
              <a:t> Factors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The theory argues that three main structural conditions weaken a community's ability to regulate itself: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Poverty (Economic Deprivation):</a:t>
            </a:r>
            <a:r>
              <a:rPr lang="en-US" sz="1600" dirty="0"/>
              <a:t> Lack of local resources, jobs, and financial stability. </a:t>
            </a:r>
          </a:p>
          <a:p>
            <a:pPr marL="28575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Residential Mobility (High Turnover):</a:t>
            </a:r>
            <a:r>
              <a:rPr lang="en-US" sz="1600" dirty="0"/>
              <a:t> Frequent moving in and out makes it hard for </a:t>
            </a:r>
            <a:r>
              <a:rPr lang="en-US" sz="1600" dirty="0" err="1"/>
              <a:t>neighbours</a:t>
            </a:r>
            <a:r>
              <a:rPr lang="en-US" sz="1600" dirty="0"/>
              <a:t> to build long-term relationships. </a:t>
            </a:r>
          </a:p>
          <a:p>
            <a:pPr marL="28575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Ethnic/Cultural Heterogeneity:</a:t>
            </a:r>
            <a:r>
              <a:rPr lang="en-US" sz="1600" dirty="0"/>
              <a:t> High diversity mixed with communication barriers can slow down early social cohesion, though modern research refines this dynamic. </a:t>
            </a:r>
          </a:p>
          <a:p>
            <a:pPr marL="28575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How It Works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Weakened Social Control:</a:t>
            </a:r>
            <a:r>
              <a:rPr lang="en-US" sz="1600" dirty="0"/>
              <a:t> These conditions break down </a:t>
            </a:r>
            <a:r>
              <a:rPr lang="en-US" sz="1600" b="1" dirty="0"/>
              <a:t>informal social control</a:t>
            </a:r>
            <a:r>
              <a:rPr lang="en-US" sz="1600" dirty="0"/>
              <a:t> (</a:t>
            </a:r>
            <a:r>
              <a:rPr lang="en-US" sz="1600" dirty="0" err="1"/>
              <a:t>neighbours</a:t>
            </a:r>
            <a:r>
              <a:rPr lang="en-US" sz="1600" dirty="0"/>
              <a:t> watching out for kids, intervening in minor deviance, or maintaining public order). </a:t>
            </a:r>
          </a:p>
          <a:p>
            <a:pPr marL="28575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Institutional Failure:</a:t>
            </a:r>
            <a:r>
              <a:rPr lang="en-US" sz="1600" dirty="0"/>
              <a:t> Local pillars like schools, churches, and community groups lose their effectiveness. </a:t>
            </a:r>
          </a:p>
          <a:p>
            <a:pPr marL="285750"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/>
              <a:t>Cultural Transmission:</a:t>
            </a:r>
            <a:r>
              <a:rPr lang="en-US" sz="1600" dirty="0"/>
              <a:t> Delinquent values can get passed down through generations when formal and informal controls fail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161846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383564" y="348865"/>
            <a:ext cx="9718111" cy="1576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Critical Criminology and Labeling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533A2CA0-759C-CCBC-0EA8-773AF54720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3648826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6396" y="586855"/>
            <a:ext cx="4230100" cy="33874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Class Task: The Theoretical Matrix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03158" y="649480"/>
            <a:ext cx="4862447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/>
              <a:t>In groups, select one of these theories and map how the theory explains both the recruitment of runners and the structural growth of networks.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3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4400" y="3200400"/>
            <a:ext cx="10362895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000" b="1">
                <a:solidFill>
                  <a:srgbClr val="F3F4F6"/>
                </a:solidFill>
                <a:latin typeface="Arial"/>
              </a:defRPr>
            </a:pPr>
            <a:r>
              <a:t>Interactive Case Study:</a:t>
            </a:r>
            <a:br/>
            <a:r>
              <a:t>Operation Cross-Border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1011" y="327025"/>
            <a:ext cx="5324477" cy="1630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3600">
                <a:latin typeface="+mj-lt"/>
                <a:ea typeface="+mj-ea"/>
                <a:cs typeface="+mj-cs"/>
              </a:rPr>
              <a:t>Scenario Introduction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9234D9-3E05-1C60-F08E-10CC145D9B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99" r="38391" b="-2"/>
          <a:stretch>
            <a:fillRect/>
          </a:stretch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CE4B538E-D142-49D6-2C54-D15742E573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0277796"/>
              </p:ext>
            </p:extLst>
          </p:nvPr>
        </p:nvGraphicFramePr>
        <p:xfrm>
          <a:off x="481013" y="2286001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1011" y="327025"/>
            <a:ext cx="5324477" cy="1630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3600">
                <a:latin typeface="+mj-lt"/>
                <a:ea typeface="+mj-ea"/>
                <a:cs typeface="+mj-cs"/>
              </a:rPr>
              <a:t>Profile 1: Jamie (The Runner)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9BEAC8-B4A7-4756-4712-62DA668A08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10" r="16679" b="-2"/>
          <a:stretch>
            <a:fillRect/>
          </a:stretch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0E080D87-1F89-2E7D-D24C-7B7814DED6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26095735"/>
              </p:ext>
            </p:extLst>
          </p:nvPr>
        </p:nvGraphicFramePr>
        <p:xfrm>
          <a:off x="481013" y="2286001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192C51-B764-4A9B-9587-5EF8B628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8929" y="557190"/>
            <a:ext cx="5181510" cy="16715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>
                <a:latin typeface="+mj-lt"/>
                <a:ea typeface="+mj-ea"/>
                <a:cs typeface="+mj-cs"/>
              </a:rPr>
              <a:t>Profile 2: Sarah (The Cuckoo Victim)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AA2F4-71BF-6548-BDF5-8C6011F9A92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405" r="24167" b="-1"/>
          <a:stretch>
            <a:fillRect/>
          </a:stretch>
        </p:blipFill>
        <p:spPr>
          <a:xfrm>
            <a:off x="6189155" y="10"/>
            <a:ext cx="6002844" cy="6857990"/>
          </a:xfrm>
          <a:prstGeom prst="rect">
            <a:avLst/>
          </a:prstGeom>
          <a:effectLst/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9CBCD5C5-AD89-A9BA-4E1B-947D8486AA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4745437"/>
              </p:ext>
            </p:extLst>
          </p:nvPr>
        </p:nvGraphicFramePr>
        <p:xfrm>
          <a:off x="648930" y="2406650"/>
          <a:ext cx="5181508" cy="3722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1011" y="327025"/>
            <a:ext cx="5324477" cy="1630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3600">
                <a:latin typeface="+mj-lt"/>
                <a:ea typeface="+mj-ea"/>
                <a:cs typeface="+mj-cs"/>
              </a:rPr>
              <a:t>The Police Raid: Current Dilemmas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EC5195-4A1A-59D3-6949-BC5142F551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554" r="20836" b="-2"/>
          <a:stretch>
            <a:fillRect/>
          </a:stretch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C151D749-97BA-3CE2-284B-5FC6A37B23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5896006"/>
              </p:ext>
            </p:extLst>
          </p:nvPr>
        </p:nvGraphicFramePr>
        <p:xfrm>
          <a:off x="481013" y="2286001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125E09B-34A1-38C4-B9A5-117176D1189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 dirty="0">
                <a:latin typeface="+mj-lt"/>
                <a:ea typeface="+mj-ea"/>
                <a:cs typeface="+mj-cs"/>
              </a:rPr>
              <a:t>Class Task: Evaluating the Dilemma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00655235-15B0-FFA5-2907-CAA6B4FFCE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343356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553733" y="548464"/>
            <a:ext cx="6798541" cy="16756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000">
                <a:latin typeface="+mj-lt"/>
                <a:ea typeface="+mj-ea"/>
                <a:cs typeface="+mj-cs"/>
              </a:rPr>
              <a:t>Legal Framework: Modern Slavery Act 2015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7F37EC-59DD-77FF-B97F-A556EBD25B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027" r="46127" b="-1"/>
          <a:stretch>
            <a:fillRect/>
          </a:stretch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85A9CB55-F956-3976-0933-0668DF939F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2224385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1011" y="327025"/>
            <a:ext cx="5324477" cy="1630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3600">
                <a:latin typeface="+mj-lt"/>
                <a:ea typeface="+mj-ea"/>
                <a:cs typeface="+mj-cs"/>
              </a:rPr>
              <a:t>The National Referral Mechanism (NRM)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D80619-64BD-1DD5-E06D-73F835F337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488" r="1" b="1"/>
          <a:stretch>
            <a:fillRect/>
          </a:stretch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C2613278-2473-55FC-4241-112F45D099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6554622"/>
              </p:ext>
            </p:extLst>
          </p:nvPr>
        </p:nvGraphicFramePr>
        <p:xfrm>
          <a:off x="481013" y="2286001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3" y="1999615"/>
            <a:ext cx="9144000" cy="2764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4000" b="1">
                <a:solidFill>
                  <a:srgbClr val="F3F4F6"/>
                </a:solidFill>
                <a:latin typeface="Arial"/>
              </a:defRPr>
            </a:pPr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Policy Debates and Future Challenges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C7D015-0DD8-420F-A568-AC4FEDC4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595556-C814-4F1F-B0E5-71812F38A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Two people holding each other's hands">
            <a:extLst>
              <a:ext uri="{FF2B5EF4-FFF2-40B4-BE49-F238E27FC236}">
                <a16:creationId xmlns:a16="http://schemas.microsoft.com/office/drawing/2014/main" id="{C19E3822-438A-C215-CD78-6A487A1E45C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7664" b="8067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557189"/>
            <a:ext cx="4155825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Criminal Justice vs. Public Health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6552" y="557189"/>
            <a:ext cx="6167246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The Traditional Approach: Treating County Lines predominantly through disruptive, aggressive policing tactics.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The Public Health Alternative: Reframing the crisis as an issue rooted in trauma, adverse childhood experiences, and poverty.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Policy Tension: Balancing the need to incarcerate dangerous OCG leaders while safeguarding vulnerable runners.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Resource Allocation: Debating whether funding should prioritise policing operations or early-stage youth services.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6688E73-49B9-4052-A836-D248C825D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6AEE0C-07FE-4154-BC7C-2F20530BC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Top view of cubes connected with black lines">
            <a:extLst>
              <a:ext uri="{FF2B5EF4-FFF2-40B4-BE49-F238E27FC236}">
                <a16:creationId xmlns:a16="http://schemas.microsoft.com/office/drawing/2014/main" id="{1442679E-E2A2-ED6E-91E7-FE7F227D6EA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4732" b="10268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199" y="557189"/>
            <a:ext cx="5155263" cy="5571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Evaluating Policing Interventions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95375" y="557189"/>
            <a:ext cx="5158424" cy="5571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Operation Safeguard Actions: Increased collaborative cross-border regional policing and targeted transport hub sweeps.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The Displacement Effect: Does dismantling one active line simply create a vacuum for a rival syndicate to fill?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Trust Inducing Barriers: Heavy policing in </a:t>
            </a:r>
            <a:r>
              <a:rPr lang="en-US" sz="2000" dirty="0" err="1">
                <a:solidFill>
                  <a:srgbClr val="FFFFFF"/>
                </a:solidFill>
              </a:rPr>
              <a:t>marginalised</a:t>
            </a:r>
            <a:r>
              <a:rPr lang="en-US" sz="2000" dirty="0">
                <a:solidFill>
                  <a:srgbClr val="FFFFFF"/>
                </a:solidFill>
              </a:rPr>
              <a:t> communities can inadvertently damage trust among potential victims.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Multi-Agency Realities: The practical friction involved in coordinating social work, education, and distinct police forces.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6688E73-49B9-4052-A836-D248C825D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6AEE0C-07FE-4154-BC7C-2F20530BC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Commuters overlayed with colorful bokeh at night">
            <a:extLst>
              <a:ext uri="{FF2B5EF4-FFF2-40B4-BE49-F238E27FC236}">
                <a16:creationId xmlns:a16="http://schemas.microsoft.com/office/drawing/2014/main" id="{780B00F5-671A-64EE-DA52-3C5F859C6FC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7087" b="8644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199" y="557189"/>
            <a:ext cx="5155263" cy="5571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Digital Frontier: Online Recruitment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95375" y="557189"/>
            <a:ext cx="5158424" cy="5571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Platform Shift: Gangs increasingly bypass street grooming in favor of social media platforms (Snapchat, TikTok).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Digital Tactics: </a:t>
            </a:r>
            <a:r>
              <a:rPr lang="en-US" sz="2000" dirty="0" err="1">
                <a:solidFill>
                  <a:srgbClr val="FFFFFF"/>
                </a:solidFill>
              </a:rPr>
              <a:t>Utilising</a:t>
            </a:r>
            <a:r>
              <a:rPr lang="en-US" sz="2000" dirty="0">
                <a:solidFill>
                  <a:srgbClr val="FFFFFF"/>
                </a:solidFill>
              </a:rPr>
              <a:t> luxury lifestyle imagery, drill music videos, and emojis to </a:t>
            </a:r>
            <a:r>
              <a:rPr lang="en-US" sz="2000" dirty="0" err="1">
                <a:solidFill>
                  <a:srgbClr val="FFFFFF"/>
                </a:solidFill>
              </a:rPr>
              <a:t>glamorise</a:t>
            </a:r>
            <a:r>
              <a:rPr lang="en-US" sz="2000" dirty="0">
                <a:solidFill>
                  <a:srgbClr val="FFFFFF"/>
                </a:solidFill>
              </a:rPr>
              <a:t> drug distribution.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Encrypted Communications: The widespread use of secure apps severely complicates traditional police surveillance.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Algorithmic Risks: How platform recommendation engines can expose highly vulnerable youth to targeted exploitation.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C7D015-0DD8-420F-A568-AC4FEDC4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595556-C814-4F1F-B0E5-71812F38A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3D box skeletons">
            <a:extLst>
              <a:ext uri="{FF2B5EF4-FFF2-40B4-BE49-F238E27FC236}">
                <a16:creationId xmlns:a16="http://schemas.microsoft.com/office/drawing/2014/main" id="{390E7B6C-25CB-E985-42E7-AEBE0D657F7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8372" b="7358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557189"/>
            <a:ext cx="4155825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Systemic Vulnerabilities: The School Exclusions Crisis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6552" y="557189"/>
            <a:ext cx="6167246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The Correlation: A documented, direct pipeline linking permanent school exclusion to immediate CCE targeting.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Alternative Provision: Pupil Referral Units (PRUs) are frequently targeted by groomers waiting outside school gates.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Structural Failure: Academic models focused on rigid metrics can alienate high-risk children from protective systems.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Holistic Prevention: The critical case for trauma-informed education systems designed to retain vulnerable youth.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C7D015-0DD8-420F-A568-AC4FEDC4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595556-C814-4F1F-B0E5-71812F38A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Figures of houses in different position and sizes">
            <a:extLst>
              <a:ext uri="{FF2B5EF4-FFF2-40B4-BE49-F238E27FC236}">
                <a16:creationId xmlns:a16="http://schemas.microsoft.com/office/drawing/2014/main" id="{27F89EE3-B0CC-157B-816C-46D9102DB33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557189"/>
            <a:ext cx="4155825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Devastation in Deindustrialised Communities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6552" y="557189"/>
            <a:ext cx="6167246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The Destination Economy: Why are coastal, market, and rural towns so highly susceptible to urban drug syndicates?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Economic Factors: High seasonal employment, structural generational poverty, and persistent underinvestment.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Service Reductions: Severely underfunded local addiction treatments create stable, captive consumer markets.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 dirty="0">
                <a:solidFill>
                  <a:srgbClr val="FFFFFF"/>
                </a:solidFill>
              </a:rPr>
              <a:t>Community Trajectories: Exploring how long-term economic neglect directly erodes local resilience against </a:t>
            </a:r>
            <a:r>
              <a:rPr lang="en-US" sz="2000" dirty="0" err="1">
                <a:solidFill>
                  <a:srgbClr val="FFFFFF"/>
                </a:solidFill>
              </a:rPr>
              <a:t>organised</a:t>
            </a:r>
            <a:r>
              <a:rPr lang="en-US" sz="2000" dirty="0">
                <a:solidFill>
                  <a:srgbClr val="FFFFFF"/>
                </a:solidFill>
              </a:rPr>
              <a:t> crime.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C7D015-0DD8-420F-A568-AC4FEDC4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595556-C814-4F1F-B0E5-71812F38A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Chemical formulas are written on paper">
            <a:extLst>
              <a:ext uri="{FF2B5EF4-FFF2-40B4-BE49-F238E27FC236}">
                <a16:creationId xmlns:a16="http://schemas.microsoft.com/office/drawing/2014/main" id="{E855D7A4-FBD8-0C05-6B94-6AD4AF145A2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557189"/>
            <a:ext cx="4155825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4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6552" y="557189"/>
            <a:ext cx="6167246" cy="5571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County Lines is a complex, structural network model, not simply a series of isolated drug distribution incidents.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Victimhood and Offending are profoundly intertwined, requiring sophisticated, trauma-informed criminology analysis.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Theoretical application is crucial for dismantling surface assumptions and designing effective policy interventions.</a:t>
            </a:r>
          </a:p>
          <a:p>
            <a:pPr indent="-228600" defTabSz="914400">
              <a:lnSpc>
                <a:spcPct val="90000"/>
              </a:lnSpc>
              <a:spcAft>
                <a:spcPts val="1400"/>
              </a:spcAft>
              <a:buFont typeface="Arial" panose="020B0604020202020204" pitchFamily="34" charset="0"/>
              <a:buChar char="•"/>
              <a:defRPr sz="1600">
                <a:solidFill>
                  <a:srgbClr val="1F2937"/>
                </a:solidFill>
                <a:latin typeface="Arial"/>
              </a:defRPr>
            </a:pPr>
            <a:r>
              <a:rPr lang="en-US" sz="2000">
                <a:solidFill>
                  <a:srgbClr val="FFFFFF"/>
                </a:solidFill>
              </a:rPr>
              <a:t>Future careers in justice, social work, or policing require balancing statutory law with deep systemic empathy.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1011" y="327025"/>
            <a:ext cx="5324477" cy="1630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800" b="1">
                <a:solidFill>
                  <a:srgbClr val="1E3A8A"/>
                </a:solidFill>
                <a:latin typeface="Arial"/>
              </a:defRPr>
            </a:pPr>
            <a:r>
              <a:rPr lang="en-US" sz="3600">
                <a:latin typeface="+mj-lt"/>
                <a:ea typeface="+mj-ea"/>
                <a:cs typeface="+mj-cs"/>
              </a:rPr>
              <a:t>Recommended Readings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2C2C08-99E3-D736-238B-AAA638DBB5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130" r="19259" b="-2"/>
          <a:stretch>
            <a:fillRect/>
          </a:stretch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31A0DDC9-8798-CAFB-C3F3-3867A6CBED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4199224"/>
              </p:ext>
            </p:extLst>
          </p:nvPr>
        </p:nvGraphicFramePr>
        <p:xfrm>
          <a:off x="481013" y="2286001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2996</Words>
  <Application>Microsoft Office PowerPoint</Application>
  <PresentationFormat>Widescreen</PresentationFormat>
  <Paragraphs>195</Paragraphs>
  <Slides>41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Nerys Musgrove</dc:creator>
  <cp:keywords/>
  <dc:description>generated using python-pptx</dc:description>
  <cp:lastModifiedBy>Nerys Musgrove</cp:lastModifiedBy>
  <cp:revision>1</cp:revision>
  <dcterms:created xsi:type="dcterms:W3CDTF">2013-01-27T09:14:16Z</dcterms:created>
  <dcterms:modified xsi:type="dcterms:W3CDTF">2026-10-20T09:51:32Z</dcterms:modified>
  <cp:category/>
</cp:coreProperties>
</file>