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9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E5693C-BB37-E7D1-D576-94C3CE9C2921}" v="533" dt="2020-05-13T17:52:39.561"/>
    <p1510:client id="{39C9A69C-6295-46DB-954F-27BDC6077132}" v="105" dt="2020-05-12T19:50:34.485"/>
    <p1510:client id="{B42BDE5B-A51D-D821-2F6F-1F27014B07E4}" v="6" dt="2020-05-15T12:50:15.496"/>
    <p1510:client id="{BC430362-D21B-8981-DDA2-309FB4DDCB5E}" v="157" dt="2020-05-14T23:34:41.542"/>
    <p1510:client id="{F6B73449-F3D2-5897-19B4-F00B06EABB45}" v="160" dt="2020-05-12T19:31:01.8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nicolesanne28.wixsite.com/website-1" TargetMode="Externa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>
                <a:solidFill>
                  <a:schemeClr val="accent2"/>
                </a:solidFill>
                <a:cs typeface="Calibri Light"/>
              </a:rPr>
              <a:t>Professional Promotion</a:t>
            </a:r>
            <a:r>
              <a:rPr lang="en-US">
                <a:cs typeface="Calibri Light"/>
              </a:rPr>
              <a:t> 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solidFill>
                  <a:schemeClr val="accent2"/>
                </a:solidFill>
                <a:cs typeface="Calibri"/>
              </a:rPr>
              <a:t>By Nicole Wallace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8E0144B-8473-4C73-B84A-22899D52213C}"/>
              </a:ext>
            </a:extLst>
          </p:cNvPr>
          <p:cNvSpPr txBox="1"/>
          <p:nvPr/>
        </p:nvSpPr>
        <p:spPr>
          <a:xfrm>
            <a:off x="642996" y="4571216"/>
            <a:ext cx="10906008" cy="1115415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>
                <a:solidFill>
                  <a:schemeClr val="accent2"/>
                </a:solidFill>
                <a:latin typeface="+mj-lt"/>
                <a:ea typeface="+mj-ea"/>
                <a:cs typeface="Calibri Light"/>
              </a:rPr>
              <a:t>My Final Logo and Business Card Designs</a:t>
            </a:r>
          </a:p>
        </p:txBody>
      </p:sp>
      <p:pic>
        <p:nvPicPr>
          <p:cNvPr id="4" name="Picture 4" descr="A screenshot of a computer&#10;&#10;Description generated with very high confidence">
            <a:extLst>
              <a:ext uri="{FF2B5EF4-FFF2-40B4-BE49-F238E27FC236}">
                <a16:creationId xmlns:a16="http://schemas.microsoft.com/office/drawing/2014/main" id="{352E6EFC-AF3B-4A0C-8A56-7454AAC135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368" t="26592" r="10316" b="18352"/>
          <a:stretch/>
        </p:blipFill>
        <p:spPr>
          <a:xfrm>
            <a:off x="481946" y="1357947"/>
            <a:ext cx="3529109" cy="2012167"/>
          </a:xfrm>
          <a:prstGeom prst="rect">
            <a:avLst/>
          </a:prstGeom>
        </p:spPr>
      </p:pic>
      <p:pic>
        <p:nvPicPr>
          <p:cNvPr id="2" name="Picture 2" descr="A close up of text on a white background&#10;&#10;Description generated with very high confidence">
            <a:extLst>
              <a:ext uri="{FF2B5EF4-FFF2-40B4-BE49-F238E27FC236}">
                <a16:creationId xmlns:a16="http://schemas.microsoft.com/office/drawing/2014/main" id="{1827CF09-44E5-4CD8-AB20-C420846D18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2788" y="569413"/>
            <a:ext cx="3526424" cy="3589235"/>
          </a:xfrm>
          <a:prstGeom prst="rect">
            <a:avLst/>
          </a:prstGeom>
        </p:spPr>
      </p:pic>
      <p:pic>
        <p:nvPicPr>
          <p:cNvPr id="6" name="Picture 6" descr="A screenshot of a social media post&#10;&#10;Description generated with very high confidence">
            <a:extLst>
              <a:ext uri="{FF2B5EF4-FFF2-40B4-BE49-F238E27FC236}">
                <a16:creationId xmlns:a16="http://schemas.microsoft.com/office/drawing/2014/main" id="{9B1AFB9B-E359-4C19-805B-C60ADCE56AB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311" t="27273" r="31449" b="17241"/>
          <a:stretch/>
        </p:blipFill>
        <p:spPr>
          <a:xfrm>
            <a:off x="8153400" y="1341516"/>
            <a:ext cx="3553968" cy="204503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F880EF2-DF79-4D9D-8F11-E91D48C797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000" y="5778706"/>
            <a:ext cx="9144000" cy="0"/>
          </a:xfrm>
          <a:prstGeom prst="line">
            <a:avLst/>
          </a:prstGeom>
          <a:ln w="19050">
            <a:solidFill>
              <a:srgbClr val="FA9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27440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close up of text on a white background&#10;&#10;Description generated with high confidence">
            <a:extLst>
              <a:ext uri="{FF2B5EF4-FFF2-40B4-BE49-F238E27FC236}">
                <a16:creationId xmlns:a16="http://schemas.microsoft.com/office/drawing/2014/main" id="{5DA2E9D3-A64C-427E-B802-3A9B85154A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8851" y="643467"/>
            <a:ext cx="787429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4974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ext&#10;&#10;Description generated with very high confidence">
            <a:extLst>
              <a:ext uri="{FF2B5EF4-FFF2-40B4-BE49-F238E27FC236}">
                <a16:creationId xmlns:a16="http://schemas.microsoft.com/office/drawing/2014/main" id="{AAAB08D8-956E-4C62-B67D-CB3517CC8E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9829" y="100496"/>
            <a:ext cx="9347199" cy="6644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8454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close up of a map&#10;&#10;Description generated with high confidence">
            <a:extLst>
              <a:ext uri="{FF2B5EF4-FFF2-40B4-BE49-F238E27FC236}">
                <a16:creationId xmlns:a16="http://schemas.microsoft.com/office/drawing/2014/main" id="{689488D2-E47B-4F52-B054-2BA8535341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9257" y="354496"/>
            <a:ext cx="8718246" cy="6197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8205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screenshot of a social media post&#10;&#10;Description generated with very high confidence">
            <a:extLst>
              <a:ext uri="{FF2B5EF4-FFF2-40B4-BE49-F238E27FC236}">
                <a16:creationId xmlns:a16="http://schemas.microsoft.com/office/drawing/2014/main" id="{386E1BCD-0508-402B-92AE-573DECD3C1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8401" y="62070"/>
            <a:ext cx="4775199" cy="6721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4961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screenshot of text&#10;&#10;Description generated with very high confidence">
            <a:extLst>
              <a:ext uri="{FF2B5EF4-FFF2-40B4-BE49-F238E27FC236}">
                <a16:creationId xmlns:a16="http://schemas.microsoft.com/office/drawing/2014/main" id="{D51C1B19-A7CD-4FD7-8937-8DB22AA005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2115" y="61612"/>
            <a:ext cx="4744961" cy="672117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9A4D508-0069-4D5B-8057-FB1A0732BBAD}"/>
              </a:ext>
            </a:extLst>
          </p:cNvPr>
          <p:cNvSpPr txBox="1"/>
          <p:nvPr/>
        </p:nvSpPr>
        <p:spPr>
          <a:xfrm>
            <a:off x="503161" y="575733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cs typeface="Calibri"/>
              </a:rPr>
              <a:t>Letter to a </a:t>
            </a:r>
          </a:p>
          <a:p>
            <a:r>
              <a:rPr lang="en-US">
                <a:cs typeface="Calibri"/>
              </a:rPr>
              <a:t>Potential employer</a:t>
            </a:r>
          </a:p>
        </p:txBody>
      </p:sp>
    </p:spTree>
    <p:extLst>
      <p:ext uri="{BB962C8B-B14F-4D97-AF65-F5344CB8AC3E}">
        <p14:creationId xmlns:p14="http://schemas.microsoft.com/office/powerpoint/2010/main" val="22642175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DDF735D2-7692-44FE-BF01-4DB669991B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590" y="183003"/>
            <a:ext cx="4581675" cy="6491994"/>
          </a:xfrm>
          <a:prstGeom prst="rect">
            <a:avLst/>
          </a:prstGeom>
        </p:spPr>
      </p:pic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3DD3AAE5-81A3-4DDA-A930-EB7A9DFF78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4971" y="183003"/>
            <a:ext cx="4569580" cy="6491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9006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AF2474E1-8B62-4DC3-BE03-D910F49E2E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0565" y="74991"/>
            <a:ext cx="9470869" cy="6695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6562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A close up of text on a white background&#10;&#10;Description generated with high confidence">
            <a:extLst>
              <a:ext uri="{FF2B5EF4-FFF2-40B4-BE49-F238E27FC236}">
                <a16:creationId xmlns:a16="http://schemas.microsoft.com/office/drawing/2014/main" id="{2DCE0E31-DA81-401D-B0EA-C384AA32B0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7248" y="99182"/>
            <a:ext cx="4665409" cy="6659635"/>
          </a:xfrm>
          <a:prstGeom prst="rect">
            <a:avLst/>
          </a:prstGeom>
          <a:ln>
            <a:noFill/>
          </a:ln>
        </p:spPr>
      </p:pic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5313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photo, text, many, room&#10;&#10;Description generated with very high confidence">
            <a:extLst>
              <a:ext uri="{FF2B5EF4-FFF2-40B4-BE49-F238E27FC236}">
                <a16:creationId xmlns:a16="http://schemas.microsoft.com/office/drawing/2014/main" id="{A03C476A-053F-40DD-90F9-11BE5C9C20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6907" y="90681"/>
            <a:ext cx="4710895" cy="6666992"/>
          </a:xfrm>
          <a:prstGeom prst="rect">
            <a:avLst/>
          </a:prstGeom>
        </p:spPr>
      </p:pic>
      <p:pic>
        <p:nvPicPr>
          <p:cNvPr id="3" name="Picture 3" descr="A picture containing room&#10;&#10;Description generated with very high confidence">
            <a:extLst>
              <a:ext uri="{FF2B5EF4-FFF2-40B4-BE49-F238E27FC236}">
                <a16:creationId xmlns:a16="http://schemas.microsoft.com/office/drawing/2014/main" id="{EE5FCBE1-F326-44E0-8C23-D3DF6D33A2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9153" y="93938"/>
            <a:ext cx="4702627" cy="666022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F6CFBEB-A363-432B-B0AA-7E4794E32AC9}"/>
              </a:ext>
            </a:extLst>
          </p:cNvPr>
          <p:cNvSpPr txBox="1"/>
          <p:nvPr/>
        </p:nvSpPr>
        <p:spPr>
          <a:xfrm>
            <a:off x="162296" y="548243"/>
            <a:ext cx="2743200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chemeClr val="accent3">
                    <a:lumMod val="75000"/>
                  </a:schemeClr>
                </a:solidFill>
                <a:cs typeface="Calibri"/>
              </a:rPr>
              <a:t>Here are the pages </a:t>
            </a:r>
          </a:p>
          <a:p>
            <a:r>
              <a:rPr lang="en-US" dirty="0">
                <a:solidFill>
                  <a:schemeClr val="accent3">
                    <a:lumMod val="75000"/>
                  </a:schemeClr>
                </a:solidFill>
                <a:cs typeface="Calibri"/>
              </a:rPr>
              <a:t>That I will include in</a:t>
            </a:r>
          </a:p>
          <a:p>
            <a:r>
              <a:rPr lang="en-US" dirty="0">
                <a:solidFill>
                  <a:schemeClr val="accent3">
                    <a:lumMod val="75000"/>
                  </a:schemeClr>
                </a:solidFill>
                <a:cs typeface="Calibri"/>
              </a:rPr>
              <a:t>The booklet of my </a:t>
            </a:r>
          </a:p>
          <a:p>
            <a:r>
              <a:rPr lang="en-US" dirty="0">
                <a:solidFill>
                  <a:schemeClr val="accent3">
                    <a:lumMod val="75000"/>
                  </a:schemeClr>
                </a:solidFill>
                <a:cs typeface="Calibri"/>
              </a:rPr>
              <a:t>Work in my press </a:t>
            </a:r>
          </a:p>
          <a:p>
            <a:r>
              <a:rPr lang="en-US" dirty="0">
                <a:solidFill>
                  <a:schemeClr val="accent3">
                    <a:lumMod val="75000"/>
                  </a:schemeClr>
                </a:solidFill>
                <a:cs typeface="Calibri"/>
              </a:rPr>
              <a:t>Pack!</a:t>
            </a:r>
          </a:p>
        </p:txBody>
      </p:sp>
    </p:spTree>
    <p:extLst>
      <p:ext uri="{BB962C8B-B14F-4D97-AF65-F5344CB8AC3E}">
        <p14:creationId xmlns:p14="http://schemas.microsoft.com/office/powerpoint/2010/main" val="39819296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ext&#10;&#10;Description generated with very high confidence">
            <a:extLst>
              <a:ext uri="{FF2B5EF4-FFF2-40B4-BE49-F238E27FC236}">
                <a16:creationId xmlns:a16="http://schemas.microsoft.com/office/drawing/2014/main" id="{C665DCB2-23F5-49A7-A39D-5937ED6C6F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3650" y="52168"/>
            <a:ext cx="9533163" cy="674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9842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screenshot of a video game&#10;&#10;Description generated with high confidence">
            <a:extLst>
              <a:ext uri="{FF2B5EF4-FFF2-40B4-BE49-F238E27FC236}">
                <a16:creationId xmlns:a16="http://schemas.microsoft.com/office/drawing/2014/main" id="{EABDAF7F-996F-44D7-A093-B3B9873E19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217" y="1204686"/>
            <a:ext cx="2794096" cy="4937275"/>
          </a:xfrm>
          <a:prstGeom prst="rect">
            <a:avLst/>
          </a:prstGeom>
        </p:spPr>
      </p:pic>
      <p:pic>
        <p:nvPicPr>
          <p:cNvPr id="3" name="Picture 3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39F83743-FC15-4D7A-AE63-A354CEB48A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999" y="1190172"/>
            <a:ext cx="2782001" cy="4937274"/>
          </a:xfrm>
          <a:prstGeom prst="rect">
            <a:avLst/>
          </a:prstGeom>
        </p:spPr>
      </p:pic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B6B361C9-D410-4CB3-9E80-2890715E76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7617" y="1202267"/>
            <a:ext cx="2769907" cy="492517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C585C6E-EB63-49C3-B8D5-5F8B183ED932}"/>
              </a:ext>
            </a:extLst>
          </p:cNvPr>
          <p:cNvSpPr txBox="1"/>
          <p:nvPr/>
        </p:nvSpPr>
        <p:spPr>
          <a:xfrm>
            <a:off x="249161" y="104019"/>
            <a:ext cx="7024914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cs typeface="Calibri"/>
              </a:rPr>
              <a:t>Following more people on instagram, posting more things and liking other artists' posts have helped me gain more of a following on social</a:t>
            </a:r>
          </a:p>
          <a:p>
            <a:r>
              <a:rPr lang="en-US">
                <a:cs typeface="Calibri"/>
              </a:rPr>
              <a:t>Media</a:t>
            </a:r>
            <a:endParaRPr lang="en-US" dirty="0"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13F52D-016F-4B78-9F98-C20753307E4D}"/>
              </a:ext>
            </a:extLst>
          </p:cNvPr>
          <p:cNvSpPr txBox="1"/>
          <p:nvPr/>
        </p:nvSpPr>
        <p:spPr>
          <a:xfrm>
            <a:off x="9100608" y="2254704"/>
            <a:ext cx="2997200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cs typeface="Calibri"/>
              </a:rPr>
              <a:t>Instagram: nicole.wallace.art</a:t>
            </a:r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r>
              <a:rPr lang="en-US" dirty="0">
                <a:ea typeface="+mn-lt"/>
                <a:cs typeface="+mn-lt"/>
                <a:hlinkClick r:id="rId5"/>
              </a:rPr>
              <a:t>https://nicolesanne28.wixsite.com/website-1</a:t>
            </a:r>
            <a:r>
              <a:rPr lang="en-US">
                <a:ea typeface="+mn-lt"/>
                <a:cs typeface="+mn-lt"/>
              </a:rPr>
              <a:t> - My website link</a:t>
            </a:r>
          </a:p>
          <a:p>
            <a:endParaRPr lang="en-US" dirty="0">
              <a:cs typeface="Calibri"/>
            </a:endParaRPr>
          </a:p>
          <a:p>
            <a:r>
              <a:rPr lang="en-US">
                <a:cs typeface="Calibri"/>
              </a:rPr>
              <a:t>Etsy- NicoleWallaceDesigns</a:t>
            </a:r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8EC1E4B-34E3-4184-9929-58F24B4322D2}"/>
              </a:ext>
            </a:extLst>
          </p:cNvPr>
          <p:cNvSpPr txBox="1"/>
          <p:nvPr/>
        </p:nvSpPr>
        <p:spPr>
          <a:xfrm>
            <a:off x="9231388" y="232531"/>
            <a:ext cx="2743200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>
                <a:solidFill>
                  <a:schemeClr val="accent4">
                    <a:lumMod val="75000"/>
                  </a:schemeClr>
                </a:solidFill>
                <a:cs typeface="Calibri"/>
              </a:rPr>
              <a:t>My Online Presence</a:t>
            </a:r>
            <a:endParaRPr lang="en-US" sz="2800" dirty="0">
              <a:solidFill>
                <a:schemeClr val="accent4">
                  <a:lumMod val="75000"/>
                </a:schemeClr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111966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D11ECC9F-11BC-47F2-AAB7-6654DB1093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798" t="1279" r="19952" b="4904"/>
          <a:stretch/>
        </p:blipFill>
        <p:spPr>
          <a:xfrm>
            <a:off x="3889830" y="93285"/>
            <a:ext cx="7086458" cy="667175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C187A21-C03A-49C1-BAC9-0D124272E208}"/>
              </a:ext>
            </a:extLst>
          </p:cNvPr>
          <p:cNvSpPr txBox="1"/>
          <p:nvPr/>
        </p:nvSpPr>
        <p:spPr>
          <a:xfrm>
            <a:off x="757162" y="515257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chemeClr val="accent4">
                    <a:lumMod val="75000"/>
                  </a:schemeClr>
                </a:solidFill>
                <a:cs typeface="Calibri"/>
              </a:rPr>
              <a:t>I have also been adding </a:t>
            </a:r>
          </a:p>
          <a:p>
            <a:r>
              <a:rPr lang="en-US">
                <a:solidFill>
                  <a:schemeClr val="accent4">
                    <a:lumMod val="75000"/>
                  </a:schemeClr>
                </a:solidFill>
                <a:cs typeface="Calibri"/>
              </a:rPr>
              <a:t>Blogposts to my website </a:t>
            </a:r>
          </a:p>
          <a:p>
            <a:r>
              <a:rPr lang="en-US">
                <a:solidFill>
                  <a:schemeClr val="accent4">
                    <a:lumMod val="75000"/>
                  </a:schemeClr>
                </a:solidFill>
                <a:cs typeface="Calibri"/>
              </a:rPr>
              <a:t>Regularly to keep it up to date</a:t>
            </a:r>
            <a:endParaRPr lang="en-US" dirty="0">
              <a:solidFill>
                <a:schemeClr val="accent4">
                  <a:lumMod val="75000"/>
                </a:schemeClr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11853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38A232C7-B545-4AFA-8DCE-BC9DFD5107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6349" y="103901"/>
            <a:ext cx="4801589" cy="6788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0326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Professional Promotion 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144</cp:revision>
  <dcterms:created xsi:type="dcterms:W3CDTF">2020-05-12T19:06:32Z</dcterms:created>
  <dcterms:modified xsi:type="dcterms:W3CDTF">2020-05-15T13:04:57Z</dcterms:modified>
</cp:coreProperties>
</file>