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</p:sldIdLst>
  <p:sldSz cx="6858000" cy="98774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60B376-373F-1FC1-5DEB-0B04A0FF4AE8}" v="85" dt="2023-02-16T20:45:41.052"/>
    <p1510:client id="{04257366-B541-E5A3-D8C1-5AC3D974717E}" v="1014" dt="2023-02-15T01:46:37.552"/>
    <p1510:client id="{058EE215-AEA6-F45B-D15A-4BEDDF99DAF9}" v="95" dt="2023-02-16T17:55:28.151"/>
    <p1510:client id="{1A7E1041-D7F8-7FC8-0487-1DD9ED6AEDF9}" v="142" dt="2023-02-16T18:16:42.208"/>
    <p1510:client id="{234049B2-1E97-CB9B-9C4A-1CB5925F181F}" v="1285" dt="2023-02-14T23:54:43.123"/>
    <p1510:client id="{2ECBC99A-7E45-AB3E-2522-A6BAFBCAF5A3}" v="396" dt="2023-02-16T01:25:30.061"/>
    <p1510:client id="{2FB81BD5-98C1-B002-1197-B3BF73A3C6DD}" v="704" dt="2023-02-14T22:26:49.819"/>
    <p1510:client id="{31ADE5E5-44FF-6B51-B83A-E5BC1F3554AC}" v="1417" dt="2023-02-16T15:21:20.543"/>
    <p1510:client id="{5D5A43F5-F16B-901B-AB30-1B0F5B1052C3}" v="1164" dt="2023-02-16T20:39:05.946"/>
    <p1510:client id="{61B95896-C753-88AC-B4BB-09228CB0E1E1}" v="829" dt="2023-02-14T17:28:11.309"/>
    <p1510:client id="{8411623C-0553-A4BE-8799-01918283B7F8}" v="649" dt="2023-02-15T23:27:12.460"/>
    <p1510:client id="{94281910-0C47-4DC2-8747-5F64E91B6396}" v="158" dt="2023-02-12T13:47:58.515"/>
    <p1510:client id="{B79A61B2-E5D8-A6FF-B3D5-CD3B389CC792}" v="249" dt="2023-02-13T22:42:05.312"/>
    <p1510:client id="{DDBF4C42-BD25-50CF-A1FC-8AB8B8A15F83}" v="88" dt="2023-02-15T01:06:12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frhana Bibi (2207657)" userId="S::2207657@student.uwtsd.ac.uk::5a0658bd-183c-400c-a4ea-2f9ae23ebe2d" providerId="AD" clId="Web-{5D5A43F5-F16B-901B-AB30-1B0F5B1052C3}"/>
    <pc:docChg chg="addSld modSld">
      <pc:chgData name="Zafrhana Bibi (2207657)" userId="S::2207657@student.uwtsd.ac.uk::5a0658bd-183c-400c-a4ea-2f9ae23ebe2d" providerId="AD" clId="Web-{5D5A43F5-F16B-901B-AB30-1B0F5B1052C3}" dt="2023-02-16T20:39:05.946" v="649" actId="20577"/>
      <pc:docMkLst>
        <pc:docMk/>
      </pc:docMkLst>
      <pc:sldChg chg="addSp delSp modSp">
        <pc:chgData name="Zafrhana Bibi (2207657)" userId="S::2207657@student.uwtsd.ac.uk::5a0658bd-183c-400c-a4ea-2f9ae23ebe2d" providerId="AD" clId="Web-{5D5A43F5-F16B-901B-AB30-1B0F5B1052C3}" dt="2023-02-16T20:23:59.845" v="431" actId="20577"/>
        <pc:sldMkLst>
          <pc:docMk/>
          <pc:sldMk cId="891640315" sldId="258"/>
        </pc:sldMkLst>
        <pc:spChg chg="add mod">
          <ac:chgData name="Zafrhana Bibi (2207657)" userId="S::2207657@student.uwtsd.ac.uk::5a0658bd-183c-400c-a4ea-2f9ae23ebe2d" providerId="AD" clId="Web-{5D5A43F5-F16B-901B-AB30-1B0F5B1052C3}" dt="2023-02-16T20:23:59.845" v="431" actId="20577"/>
          <ac:spMkLst>
            <pc:docMk/>
            <pc:sldMk cId="891640315" sldId="258"/>
            <ac:spMk id="2" creationId="{107F5BD2-4845-DCF8-B9CB-7BFED6498530}"/>
          </ac:spMkLst>
        </pc:spChg>
        <pc:spChg chg="add del">
          <ac:chgData name="Zafrhana Bibi (2207657)" userId="S::2207657@student.uwtsd.ac.uk::5a0658bd-183c-400c-a4ea-2f9ae23ebe2d" providerId="AD" clId="Web-{5D5A43F5-F16B-901B-AB30-1B0F5B1052C3}" dt="2023-02-16T19:51:57.683" v="22"/>
          <ac:spMkLst>
            <pc:docMk/>
            <pc:sldMk cId="891640315" sldId="258"/>
            <ac:spMk id="3" creationId="{B7EEBC34-D4FB-28F3-6724-E2B7826A29BC}"/>
          </ac:spMkLst>
        </pc:spChg>
      </pc:sldChg>
      <pc:sldChg chg="addSp modSp new">
        <pc:chgData name="Zafrhana Bibi (2207657)" userId="S::2207657@student.uwtsd.ac.uk::5a0658bd-183c-400c-a4ea-2f9ae23ebe2d" providerId="AD" clId="Web-{5D5A43F5-F16B-901B-AB30-1B0F5B1052C3}" dt="2023-02-16T20:39:05.946" v="649" actId="20577"/>
        <pc:sldMkLst>
          <pc:docMk/>
          <pc:sldMk cId="3667360293" sldId="259"/>
        </pc:sldMkLst>
        <pc:spChg chg="add mod">
          <ac:chgData name="Zafrhana Bibi (2207657)" userId="S::2207657@student.uwtsd.ac.uk::5a0658bd-183c-400c-a4ea-2f9ae23ebe2d" providerId="AD" clId="Web-{5D5A43F5-F16B-901B-AB30-1B0F5B1052C3}" dt="2023-02-16T20:39:05.946" v="649" actId="20577"/>
          <ac:spMkLst>
            <pc:docMk/>
            <pc:sldMk cId="3667360293" sldId="259"/>
            <ac:spMk id="2" creationId="{1E16F113-E018-D576-6EB3-E1FCF33B47CA}"/>
          </ac:spMkLst>
        </pc:spChg>
      </pc:sldChg>
    </pc:docChg>
  </pc:docChgLst>
  <pc:docChgLst>
    <pc:chgData name="Zafrhana Bibi (2207657)" userId="S::2207657@student.uwtsd.ac.uk::5a0658bd-183c-400c-a4ea-2f9ae23ebe2d" providerId="AD" clId="Web-{04257366-B541-E5A3-D8C1-5AC3D974717E}"/>
    <pc:docChg chg="modSld">
      <pc:chgData name="Zafrhana Bibi (2207657)" userId="S::2207657@student.uwtsd.ac.uk::5a0658bd-183c-400c-a4ea-2f9ae23ebe2d" providerId="AD" clId="Web-{04257366-B541-E5A3-D8C1-5AC3D974717E}" dt="2023-02-15T01:46:37.552" v="554"/>
      <pc:docMkLst>
        <pc:docMk/>
      </pc:docMkLst>
      <pc:sldChg chg="addSp delSp modSp">
        <pc:chgData name="Zafrhana Bibi (2207657)" userId="S::2207657@student.uwtsd.ac.uk::5a0658bd-183c-400c-a4ea-2f9ae23ebe2d" providerId="AD" clId="Web-{04257366-B541-E5A3-D8C1-5AC3D974717E}" dt="2023-02-15T01:46:37.552" v="554"/>
        <pc:sldMkLst>
          <pc:docMk/>
          <pc:sldMk cId="109857222" sldId="256"/>
        </pc:sldMkLst>
        <pc:spChg chg="add del mod">
          <ac:chgData name="Zafrhana Bibi (2207657)" userId="S::2207657@student.uwtsd.ac.uk::5a0658bd-183c-400c-a4ea-2f9ae23ebe2d" providerId="AD" clId="Web-{04257366-B541-E5A3-D8C1-5AC3D974717E}" dt="2023-02-15T01:45:52.079" v="545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04257366-B541-E5A3-D8C1-5AC3D974717E}" dt="2023-02-15T01:33:50.778" v="312" actId="20577"/>
          <ac:spMkLst>
            <pc:docMk/>
            <pc:sldMk cId="109857222" sldId="256"/>
            <ac:spMk id="11" creationId="{FADB34FA-F8FD-6434-2986-C7AC044F4B16}"/>
          </ac:spMkLst>
        </pc:spChg>
        <pc:picChg chg="add mod">
          <ac:chgData name="Zafrhana Bibi (2207657)" userId="S::2207657@student.uwtsd.ac.uk::5a0658bd-183c-400c-a4ea-2f9ae23ebe2d" providerId="AD" clId="Web-{04257366-B541-E5A3-D8C1-5AC3D974717E}" dt="2023-02-15T01:28:28.108" v="217" actId="1076"/>
          <ac:picMkLst>
            <pc:docMk/>
            <pc:sldMk cId="109857222" sldId="256"/>
            <ac:picMk id="3" creationId="{6CCB50D1-B0A9-99D9-0057-FB762A533ACF}"/>
          </ac:picMkLst>
        </pc:picChg>
        <pc:picChg chg="add mod">
          <ac:chgData name="Zafrhana Bibi (2207657)" userId="S::2207657@student.uwtsd.ac.uk::5a0658bd-183c-400c-a4ea-2f9ae23ebe2d" providerId="AD" clId="Web-{04257366-B541-E5A3-D8C1-5AC3D974717E}" dt="2023-02-15T01:32:54.099" v="264" actId="1076"/>
          <ac:picMkLst>
            <pc:docMk/>
            <pc:sldMk cId="109857222" sldId="256"/>
            <ac:picMk id="5" creationId="{C065D35E-1713-3AE3-C1BA-C9B40589B032}"/>
          </ac:picMkLst>
        </pc:picChg>
        <pc:picChg chg="add mod">
          <ac:chgData name="Zafrhana Bibi (2207657)" userId="S::2207657@student.uwtsd.ac.uk::5a0658bd-183c-400c-a4ea-2f9ae23ebe2d" providerId="AD" clId="Web-{04257366-B541-E5A3-D8C1-5AC3D974717E}" dt="2023-02-15T01:46:37.552" v="554"/>
          <ac:picMkLst>
            <pc:docMk/>
            <pc:sldMk cId="109857222" sldId="256"/>
            <ac:picMk id="6" creationId="{8F14B929-04D6-0DEA-B110-1169C02D7139}"/>
          </ac:picMkLst>
        </pc:picChg>
        <pc:picChg chg="mod">
          <ac:chgData name="Zafrhana Bibi (2207657)" userId="S::2207657@student.uwtsd.ac.uk::5a0658bd-183c-400c-a4ea-2f9ae23ebe2d" providerId="AD" clId="Web-{04257366-B541-E5A3-D8C1-5AC3D974717E}" dt="2023-02-15T01:29:03.702" v="224" actId="1076"/>
          <ac:picMkLst>
            <pc:docMk/>
            <pc:sldMk cId="109857222" sldId="256"/>
            <ac:picMk id="16" creationId="{BD0A4922-9AB5-E681-1261-E1673F9AB097}"/>
          </ac:picMkLst>
        </pc:picChg>
      </pc:sldChg>
    </pc:docChg>
  </pc:docChgLst>
  <pc:docChgLst>
    <pc:chgData name="Zafrhana Bibi (2207657)" userId="S::2207657@student.uwtsd.ac.uk::5a0658bd-183c-400c-a4ea-2f9ae23ebe2d" providerId="AD" clId="Web-{DDBF4C42-BD25-50CF-A1FC-8AB8B8A15F83}"/>
    <pc:docChg chg="modSld">
      <pc:chgData name="Zafrhana Bibi (2207657)" userId="S::2207657@student.uwtsd.ac.uk::5a0658bd-183c-400c-a4ea-2f9ae23ebe2d" providerId="AD" clId="Web-{DDBF4C42-BD25-50CF-A1FC-8AB8B8A15F83}" dt="2023-02-15T01:06:12.188" v="50" actId="20577"/>
      <pc:docMkLst>
        <pc:docMk/>
      </pc:docMkLst>
      <pc:sldChg chg="addSp modSp">
        <pc:chgData name="Zafrhana Bibi (2207657)" userId="S::2207657@student.uwtsd.ac.uk::5a0658bd-183c-400c-a4ea-2f9ae23ebe2d" providerId="AD" clId="Web-{DDBF4C42-BD25-50CF-A1FC-8AB8B8A15F83}" dt="2023-02-15T01:06:12.188" v="50" actId="20577"/>
        <pc:sldMkLst>
          <pc:docMk/>
          <pc:sldMk cId="109857222" sldId="256"/>
        </pc:sldMkLst>
        <pc:spChg chg="add mod">
          <ac:chgData name="Zafrhana Bibi (2207657)" userId="S::2207657@student.uwtsd.ac.uk::5a0658bd-183c-400c-a4ea-2f9ae23ebe2d" providerId="AD" clId="Web-{DDBF4C42-BD25-50CF-A1FC-8AB8B8A15F83}" dt="2023-02-15T01:06:12.188" v="50" actId="20577"/>
          <ac:spMkLst>
            <pc:docMk/>
            <pc:sldMk cId="109857222" sldId="256"/>
            <ac:spMk id="2" creationId="{8CCC8C01-753B-B6E9-8123-B31706950BD9}"/>
          </ac:spMkLst>
        </pc:spChg>
        <pc:picChg chg="mod">
          <ac:chgData name="Zafrhana Bibi (2207657)" userId="S::2207657@student.uwtsd.ac.uk::5a0658bd-183c-400c-a4ea-2f9ae23ebe2d" providerId="AD" clId="Web-{DDBF4C42-BD25-50CF-A1FC-8AB8B8A15F83}" dt="2023-02-15T01:04:09.466" v="0" actId="1076"/>
          <ac:picMkLst>
            <pc:docMk/>
            <pc:sldMk cId="109857222" sldId="256"/>
            <ac:picMk id="19" creationId="{9BF88208-FD84-6D87-81C2-49638CFE8932}"/>
          </ac:picMkLst>
        </pc:picChg>
      </pc:sldChg>
    </pc:docChg>
  </pc:docChgLst>
  <pc:docChgLst>
    <pc:chgData name="Zafrhana Bibi (2207657)" userId="S::2207657@student.uwtsd.ac.uk::5a0658bd-183c-400c-a4ea-2f9ae23ebe2d" providerId="AD" clId="Web-{1A7E1041-D7F8-7FC8-0487-1DD9ED6AEDF9}"/>
    <pc:docChg chg="modSld">
      <pc:chgData name="Zafrhana Bibi (2207657)" userId="S::2207657@student.uwtsd.ac.uk::5a0658bd-183c-400c-a4ea-2f9ae23ebe2d" providerId="AD" clId="Web-{1A7E1041-D7F8-7FC8-0487-1DD9ED6AEDF9}" dt="2023-02-16T18:16:42.208" v="92" actId="1076"/>
      <pc:docMkLst>
        <pc:docMk/>
      </pc:docMkLst>
      <pc:sldChg chg="modSp">
        <pc:chgData name="Zafrhana Bibi (2207657)" userId="S::2207657@student.uwtsd.ac.uk::5a0658bd-183c-400c-a4ea-2f9ae23ebe2d" providerId="AD" clId="Web-{1A7E1041-D7F8-7FC8-0487-1DD9ED6AEDF9}" dt="2023-02-16T18:16:42.208" v="92" actId="1076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1A7E1041-D7F8-7FC8-0487-1DD9ED6AEDF9}" dt="2023-02-16T18:16:35.208" v="91" actId="14100"/>
          <ac:spMkLst>
            <pc:docMk/>
            <pc:sldMk cId="109857222" sldId="256"/>
            <ac:spMk id="5" creationId="{D64C855D-6F4B-39AD-2F88-1B5493C8B364}"/>
          </ac:spMkLst>
        </pc:spChg>
        <pc:spChg chg="mod">
          <ac:chgData name="Zafrhana Bibi (2207657)" userId="S::2207657@student.uwtsd.ac.uk::5a0658bd-183c-400c-a4ea-2f9ae23ebe2d" providerId="AD" clId="Web-{1A7E1041-D7F8-7FC8-0487-1DD9ED6AEDF9}" dt="2023-02-16T18:16:42.208" v="92" actId="1076"/>
          <ac:spMkLst>
            <pc:docMk/>
            <pc:sldMk cId="109857222" sldId="256"/>
            <ac:spMk id="9" creationId="{52F39EE4-9F5D-90F2-76A8-49788A887DF9}"/>
          </ac:spMkLst>
        </pc:spChg>
      </pc:sldChg>
      <pc:sldChg chg="delSp">
        <pc:chgData name="Zafrhana Bibi (2207657)" userId="S::2207657@student.uwtsd.ac.uk::5a0658bd-183c-400c-a4ea-2f9ae23ebe2d" providerId="AD" clId="Web-{1A7E1041-D7F8-7FC8-0487-1DD9ED6AEDF9}" dt="2023-02-16T17:56:33.855" v="0"/>
        <pc:sldMkLst>
          <pc:docMk/>
          <pc:sldMk cId="891640315" sldId="258"/>
        </pc:sldMkLst>
        <pc:spChg chg="del">
          <ac:chgData name="Zafrhana Bibi (2207657)" userId="S::2207657@student.uwtsd.ac.uk::5a0658bd-183c-400c-a4ea-2f9ae23ebe2d" providerId="AD" clId="Web-{1A7E1041-D7F8-7FC8-0487-1DD9ED6AEDF9}" dt="2023-02-16T17:56:33.855" v="0"/>
          <ac:spMkLst>
            <pc:docMk/>
            <pc:sldMk cId="891640315" sldId="258"/>
            <ac:spMk id="4" creationId="{79793BF9-1C33-993E-12B8-618AA832F65D}"/>
          </ac:spMkLst>
        </pc:spChg>
      </pc:sldChg>
    </pc:docChg>
  </pc:docChgLst>
  <pc:docChgLst>
    <pc:chgData name="Zafrhana Bibi (2207657)" userId="S::2207657@student.uwtsd.ac.uk::5a0658bd-183c-400c-a4ea-2f9ae23ebe2d" providerId="AD" clId="Web-{31ADE5E5-44FF-6B51-B83A-E5BC1F3554AC}"/>
    <pc:docChg chg="addSld delSld modSld sldOrd">
      <pc:chgData name="Zafrhana Bibi (2207657)" userId="S::2207657@student.uwtsd.ac.uk::5a0658bd-183c-400c-a4ea-2f9ae23ebe2d" providerId="AD" clId="Web-{31ADE5E5-44FF-6B51-B83A-E5BC1F3554AC}" dt="2023-02-16T15:21:20.543" v="803"/>
      <pc:docMkLst>
        <pc:docMk/>
      </pc:docMkLst>
      <pc:sldChg chg="addSp modSp">
        <pc:chgData name="Zafrhana Bibi (2207657)" userId="S::2207657@student.uwtsd.ac.uk::5a0658bd-183c-400c-a4ea-2f9ae23ebe2d" providerId="AD" clId="Web-{31ADE5E5-44FF-6B51-B83A-E5BC1F3554AC}" dt="2023-02-16T15:02:55.214" v="502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31ADE5E5-44FF-6B51-B83A-E5BC1F3554AC}" dt="2023-02-16T15:02:55.214" v="502" actId="20577"/>
          <ac:spMkLst>
            <pc:docMk/>
            <pc:sldMk cId="109857222" sldId="256"/>
            <ac:spMk id="2" creationId="{8CCC8C01-753B-B6E9-8123-B31706950BD9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4:56:11.983" v="353" actId="14100"/>
          <ac:spMkLst>
            <pc:docMk/>
            <pc:sldMk cId="109857222" sldId="256"/>
            <ac:spMk id="5" creationId="{D64C855D-6F4B-39AD-2F88-1B5493C8B364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4:52:23.732" v="323" actId="20577"/>
          <ac:spMkLst>
            <pc:docMk/>
            <pc:sldMk cId="109857222" sldId="256"/>
            <ac:spMk id="6" creationId="{73DB3291-4AEE-D9BC-8EFE-4C8D7D95483C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4:53:37.894" v="345" actId="20577"/>
          <ac:spMkLst>
            <pc:docMk/>
            <pc:sldMk cId="109857222" sldId="256"/>
            <ac:spMk id="7" creationId="{D154FCA7-A4C3-877D-94DD-9D8D954770D3}"/>
          </ac:spMkLst>
        </pc:spChg>
        <pc:spChg chg="mod">
          <ac:chgData name="Zafrhana Bibi (2207657)" userId="S::2207657@student.uwtsd.ac.uk::5a0658bd-183c-400c-a4ea-2f9ae23ebe2d" providerId="AD" clId="Web-{31ADE5E5-44FF-6B51-B83A-E5BC1F3554AC}" dt="2023-02-16T14:50:01.347" v="291" actId="1076"/>
          <ac:spMkLst>
            <pc:docMk/>
            <pc:sldMk cId="109857222" sldId="256"/>
            <ac:spMk id="8" creationId="{EC538133-E844-B818-F50A-1A26C3D6C74D}"/>
          </ac:spMkLst>
        </pc:spChg>
        <pc:spChg chg="mod">
          <ac:chgData name="Zafrhana Bibi (2207657)" userId="S::2207657@student.uwtsd.ac.uk::5a0658bd-183c-400c-a4ea-2f9ae23ebe2d" providerId="AD" clId="Web-{31ADE5E5-44FF-6B51-B83A-E5BC1F3554AC}" dt="2023-02-16T14:50:06.285" v="292" actId="1076"/>
          <ac:spMkLst>
            <pc:docMk/>
            <pc:sldMk cId="109857222" sldId="256"/>
            <ac:spMk id="10" creationId="{E943BD46-887B-AA2F-A109-29D1E89E58CA}"/>
          </ac:spMkLst>
        </pc:spChg>
        <pc:spChg chg="mod">
          <ac:chgData name="Zafrhana Bibi (2207657)" userId="S::2207657@student.uwtsd.ac.uk::5a0658bd-183c-400c-a4ea-2f9ae23ebe2d" providerId="AD" clId="Web-{31ADE5E5-44FF-6B51-B83A-E5BC1F3554AC}" dt="2023-02-16T15:02:50.558" v="496" actId="20577"/>
          <ac:spMkLst>
            <pc:docMk/>
            <pc:sldMk cId="109857222" sldId="256"/>
            <ac:spMk id="11" creationId="{FADB34FA-F8FD-6434-2986-C7AC044F4B16}"/>
          </ac:spMkLst>
        </pc:spChg>
        <pc:picChg chg="mod">
          <ac:chgData name="Zafrhana Bibi (2207657)" userId="S::2207657@student.uwtsd.ac.uk::5a0658bd-183c-400c-a4ea-2f9ae23ebe2d" providerId="AD" clId="Web-{31ADE5E5-44FF-6B51-B83A-E5BC1F3554AC}" dt="2023-02-16T14:56:38.250" v="357" actId="14100"/>
          <ac:picMkLst>
            <pc:docMk/>
            <pc:sldMk cId="109857222" sldId="256"/>
            <ac:picMk id="15" creationId="{4FF7707D-E33F-0773-C465-8A3CB1445288}"/>
          </ac:picMkLst>
        </pc:picChg>
      </pc:sldChg>
      <pc:sldChg chg="addSp delSp modSp new ord">
        <pc:chgData name="Zafrhana Bibi (2207657)" userId="S::2207657@student.uwtsd.ac.uk::5a0658bd-183c-400c-a4ea-2f9ae23ebe2d" providerId="AD" clId="Web-{31ADE5E5-44FF-6B51-B83A-E5BC1F3554AC}" dt="2023-02-16T15:18:16.014" v="790"/>
        <pc:sldMkLst>
          <pc:docMk/>
          <pc:sldMk cId="722872512" sldId="257"/>
        </pc:sldMkLst>
        <pc:spChg chg="mod">
          <ac:chgData name="Zafrhana Bibi (2207657)" userId="S::2207657@student.uwtsd.ac.uk::5a0658bd-183c-400c-a4ea-2f9ae23ebe2d" providerId="AD" clId="Web-{31ADE5E5-44FF-6B51-B83A-E5BC1F3554AC}" dt="2023-02-16T15:05:01.098" v="540" actId="20577"/>
          <ac:spMkLst>
            <pc:docMk/>
            <pc:sldMk cId="722872512" sldId="257"/>
            <ac:spMk id="2" creationId="{41FC9F9A-28E7-253C-7CD4-E6D4597CEC5C}"/>
          </ac:spMkLst>
        </pc:spChg>
        <pc:spChg chg="del">
          <ac:chgData name="Zafrhana Bibi (2207657)" userId="S::2207657@student.uwtsd.ac.uk::5a0658bd-183c-400c-a4ea-2f9ae23ebe2d" providerId="AD" clId="Web-{31ADE5E5-44FF-6B51-B83A-E5BC1F3554AC}" dt="2023-02-16T14:29:15.556" v="112"/>
          <ac:spMkLst>
            <pc:docMk/>
            <pc:sldMk cId="722872512" sldId="257"/>
            <ac:spMk id="3" creationId="{465646F5-95AC-1A02-1745-32BB08689441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15:13.845" v="731" actId="20577"/>
          <ac:spMkLst>
            <pc:docMk/>
            <pc:sldMk cId="722872512" sldId="257"/>
            <ac:spMk id="4" creationId="{8FEC6C4A-35C8-C18B-4DC6-E9F8358CD5C8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14:45.671" v="728" actId="20577"/>
          <ac:spMkLst>
            <pc:docMk/>
            <pc:sldMk cId="722872512" sldId="257"/>
            <ac:spMk id="5" creationId="{21CB86FB-68A5-AD9E-8349-32BA0398A945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16:58.493" v="789" actId="20577"/>
          <ac:spMkLst>
            <pc:docMk/>
            <pc:sldMk cId="722872512" sldId="257"/>
            <ac:spMk id="10" creationId="{09D75D74-BD66-57BB-9FD4-6DA34AFB94E8}"/>
          </ac:spMkLst>
        </pc:spChg>
        <pc:picChg chg="add mod">
          <ac:chgData name="Zafrhana Bibi (2207657)" userId="S::2207657@student.uwtsd.ac.uk::5a0658bd-183c-400c-a4ea-2f9ae23ebe2d" providerId="AD" clId="Web-{31ADE5E5-44FF-6B51-B83A-E5BC1F3554AC}" dt="2023-02-16T15:08:52.396" v="605" actId="14100"/>
          <ac:picMkLst>
            <pc:docMk/>
            <pc:sldMk cId="722872512" sldId="257"/>
            <ac:picMk id="6" creationId="{8F68D7DB-6DB2-A1D7-3172-26A844B896F4}"/>
          </ac:picMkLst>
        </pc:picChg>
        <pc:picChg chg="add mod">
          <ac:chgData name="Zafrhana Bibi (2207657)" userId="S::2207657@student.uwtsd.ac.uk::5a0658bd-183c-400c-a4ea-2f9ae23ebe2d" providerId="AD" clId="Web-{31ADE5E5-44FF-6B51-B83A-E5BC1F3554AC}" dt="2023-02-16T15:09:40.009" v="614" actId="14100"/>
          <ac:picMkLst>
            <pc:docMk/>
            <pc:sldMk cId="722872512" sldId="257"/>
            <ac:picMk id="7" creationId="{5C755A41-DC75-EBBE-DC6C-EE8980006412}"/>
          </ac:picMkLst>
        </pc:picChg>
        <pc:picChg chg="add mod">
          <ac:chgData name="Zafrhana Bibi (2207657)" userId="S::2207657@student.uwtsd.ac.uk::5a0658bd-183c-400c-a4ea-2f9ae23ebe2d" providerId="AD" clId="Web-{31ADE5E5-44FF-6B51-B83A-E5BC1F3554AC}" dt="2023-02-16T15:11:51.705" v="636" actId="14100"/>
          <ac:picMkLst>
            <pc:docMk/>
            <pc:sldMk cId="722872512" sldId="257"/>
            <ac:picMk id="8" creationId="{27FBCCAC-E9FD-2818-EE1F-3D21C8FC7289}"/>
          </ac:picMkLst>
        </pc:picChg>
        <pc:picChg chg="add mod">
          <ac:chgData name="Zafrhana Bibi (2207657)" userId="S::2207657@student.uwtsd.ac.uk::5a0658bd-183c-400c-a4ea-2f9ae23ebe2d" providerId="AD" clId="Web-{31ADE5E5-44FF-6B51-B83A-E5BC1F3554AC}" dt="2023-02-16T15:11:16.312" v="632" actId="14100"/>
          <ac:picMkLst>
            <pc:docMk/>
            <pc:sldMk cId="722872512" sldId="257"/>
            <ac:picMk id="9" creationId="{CA93F37A-B847-103D-6B4E-182646FB6001}"/>
          </ac:picMkLst>
        </pc:picChg>
      </pc:sldChg>
      <pc:sldChg chg="addSp delSp modSp new">
        <pc:chgData name="Zafrhana Bibi (2207657)" userId="S::2207657@student.uwtsd.ac.uk::5a0658bd-183c-400c-a4ea-2f9ae23ebe2d" providerId="AD" clId="Web-{31ADE5E5-44FF-6B51-B83A-E5BC1F3554AC}" dt="2023-02-16T15:21:20.543" v="803"/>
        <pc:sldMkLst>
          <pc:docMk/>
          <pc:sldMk cId="891640315" sldId="258"/>
        </pc:sldMkLst>
        <pc:spChg chg="add del mod">
          <ac:chgData name="Zafrhana Bibi (2207657)" userId="S::2207657@student.uwtsd.ac.uk::5a0658bd-183c-400c-a4ea-2f9ae23ebe2d" providerId="AD" clId="Web-{31ADE5E5-44FF-6B51-B83A-E5BC1F3554AC}" dt="2023-02-16T15:20:04.912" v="795"/>
          <ac:spMkLst>
            <pc:docMk/>
            <pc:sldMk cId="891640315" sldId="258"/>
            <ac:spMk id="2" creationId="{B3ED660C-6A62-ED36-C67A-72BB46BDC96B}"/>
          </ac:spMkLst>
        </pc:spChg>
        <pc:spChg chg="add del mod">
          <ac:chgData name="Zafrhana Bibi (2207657)" userId="S::2207657@student.uwtsd.ac.uk::5a0658bd-183c-400c-a4ea-2f9ae23ebe2d" providerId="AD" clId="Web-{31ADE5E5-44FF-6B51-B83A-E5BC1F3554AC}" dt="2023-02-16T15:21:20.543" v="803"/>
          <ac:spMkLst>
            <pc:docMk/>
            <pc:sldMk cId="891640315" sldId="258"/>
            <ac:spMk id="3" creationId="{5908A7A1-CE4A-05B5-1D12-3C5182A04BE0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21:07.229" v="802" actId="14100"/>
          <ac:spMkLst>
            <pc:docMk/>
            <pc:sldMk cId="891640315" sldId="258"/>
            <ac:spMk id="4" creationId="{79793BF9-1C33-993E-12B8-618AA832F65D}"/>
          </ac:spMkLst>
        </pc:spChg>
      </pc:sldChg>
      <pc:sldChg chg="new del">
        <pc:chgData name="Zafrhana Bibi (2207657)" userId="S::2207657@student.uwtsd.ac.uk::5a0658bd-183c-400c-a4ea-2f9ae23ebe2d" providerId="AD" clId="Web-{31ADE5E5-44FF-6B51-B83A-E5BC1F3554AC}" dt="2023-02-16T14:29:08.227" v="111"/>
        <pc:sldMkLst>
          <pc:docMk/>
          <pc:sldMk cId="2994518248" sldId="258"/>
        </pc:sldMkLst>
      </pc:sldChg>
    </pc:docChg>
  </pc:docChgLst>
  <pc:docChgLst>
    <pc:chgData name="Zafrhana Bibi (2207657)" userId="S::2207657@student.uwtsd.ac.uk::5a0658bd-183c-400c-a4ea-2f9ae23ebe2d" providerId="AD" clId="Web-{B79A61B2-E5D8-A6FF-B3D5-CD3B389CC792}"/>
    <pc:docChg chg="modSld">
      <pc:chgData name="Zafrhana Bibi (2207657)" userId="S::2207657@student.uwtsd.ac.uk::5a0658bd-183c-400c-a4ea-2f9ae23ebe2d" providerId="AD" clId="Web-{B79A61B2-E5D8-A6FF-B3D5-CD3B389CC792}" dt="2023-02-13T22:42:05.312" v="138" actId="20577"/>
      <pc:docMkLst>
        <pc:docMk/>
      </pc:docMkLst>
      <pc:sldChg chg="modSp">
        <pc:chgData name="Zafrhana Bibi (2207657)" userId="S::2207657@student.uwtsd.ac.uk::5a0658bd-183c-400c-a4ea-2f9ae23ebe2d" providerId="AD" clId="Web-{B79A61B2-E5D8-A6FF-B3D5-CD3B389CC792}" dt="2023-02-13T22:42:05.312" v="138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B79A61B2-E5D8-A6FF-B3D5-CD3B389CC792}" dt="2023-02-13T22:12:18.667" v="12" actId="20577"/>
          <ac:spMkLst>
            <pc:docMk/>
            <pc:sldMk cId="109857222" sldId="256"/>
            <ac:spMk id="10" creationId="{E943BD46-887B-AA2F-A109-29D1E89E58CA}"/>
          </ac:spMkLst>
        </pc:spChg>
        <pc:spChg chg="mod">
          <ac:chgData name="Zafrhana Bibi (2207657)" userId="S::2207657@student.uwtsd.ac.uk::5a0658bd-183c-400c-a4ea-2f9ae23ebe2d" providerId="AD" clId="Web-{B79A61B2-E5D8-A6FF-B3D5-CD3B389CC792}" dt="2023-02-13T22:42:05.312" v="138" actId="20577"/>
          <ac:spMkLst>
            <pc:docMk/>
            <pc:sldMk cId="109857222" sldId="256"/>
            <ac:spMk id="11" creationId="{FADB34FA-F8FD-6434-2986-C7AC044F4B16}"/>
          </ac:spMkLst>
        </pc:spChg>
      </pc:sldChg>
    </pc:docChg>
  </pc:docChgLst>
  <pc:docChgLst>
    <pc:chgData name="Zafrhana Bibi (2207657)" userId="S::2207657@student.uwtsd.ac.uk::5a0658bd-183c-400c-a4ea-2f9ae23ebe2d" providerId="AD" clId="Web-{234049B2-1E97-CB9B-9C4A-1CB5925F181F}"/>
    <pc:docChg chg="modSld">
      <pc:chgData name="Zafrhana Bibi (2207657)" userId="S::2207657@student.uwtsd.ac.uk::5a0658bd-183c-400c-a4ea-2f9ae23ebe2d" providerId="AD" clId="Web-{234049B2-1E97-CB9B-9C4A-1CB5925F181F}" dt="2023-02-14T23:54:43.123" v="740" actId="1076"/>
      <pc:docMkLst>
        <pc:docMk/>
      </pc:docMkLst>
      <pc:sldChg chg="addSp delSp modSp">
        <pc:chgData name="Zafrhana Bibi (2207657)" userId="S::2207657@student.uwtsd.ac.uk::5a0658bd-183c-400c-a4ea-2f9ae23ebe2d" providerId="AD" clId="Web-{234049B2-1E97-CB9B-9C4A-1CB5925F181F}" dt="2023-02-14T23:54:43.123" v="740" actId="1076"/>
        <pc:sldMkLst>
          <pc:docMk/>
          <pc:sldMk cId="109857222" sldId="256"/>
        </pc:sldMkLst>
        <pc:spChg chg="del mod">
          <ac:chgData name="Zafrhana Bibi (2207657)" userId="S::2207657@student.uwtsd.ac.uk::5a0658bd-183c-400c-a4ea-2f9ae23ebe2d" providerId="AD" clId="Web-{234049B2-1E97-CB9B-9C4A-1CB5925F181F}" dt="2023-02-14T22:35:30.922" v="10"/>
          <ac:spMkLst>
            <pc:docMk/>
            <pc:sldMk cId="109857222" sldId="256"/>
            <ac:spMk id="2" creationId="{12B42847-0D32-8222-D2A9-0F538199F6B8}"/>
          </ac:spMkLst>
        </pc:spChg>
        <pc:spChg chg="add del mod">
          <ac:chgData name="Zafrhana Bibi (2207657)" userId="S::2207657@student.uwtsd.ac.uk::5a0658bd-183c-400c-a4ea-2f9ae23ebe2d" providerId="AD" clId="Web-{234049B2-1E97-CB9B-9C4A-1CB5925F181F}" dt="2023-02-14T22:55:32.485" v="85"/>
          <ac:spMkLst>
            <pc:docMk/>
            <pc:sldMk cId="109857222" sldId="256"/>
            <ac:spMk id="6" creationId="{478944BD-6FB0-7C8E-C7D2-B5073452FD1B}"/>
          </ac:spMkLst>
        </pc:spChg>
        <pc:spChg chg="add del mod">
          <ac:chgData name="Zafrhana Bibi (2207657)" userId="S::2207657@student.uwtsd.ac.uk::5a0658bd-183c-400c-a4ea-2f9ae23ebe2d" providerId="AD" clId="Web-{234049B2-1E97-CB9B-9C4A-1CB5925F181F}" dt="2023-02-14T23:54:41.655" v="739" actId="20577"/>
          <ac:spMkLst>
            <pc:docMk/>
            <pc:sldMk cId="109857222" sldId="256"/>
            <ac:spMk id="11" creationId="{FADB34FA-F8FD-6434-2986-C7AC044F4B16}"/>
          </ac:spMkLst>
        </pc:spChg>
        <pc:spChg chg="add del">
          <ac:chgData name="Zafrhana Bibi (2207657)" userId="S::2207657@student.uwtsd.ac.uk::5a0658bd-183c-400c-a4ea-2f9ae23ebe2d" providerId="AD" clId="Web-{234049B2-1E97-CB9B-9C4A-1CB5925F181F}" dt="2023-02-14T22:55:56.470" v="87"/>
          <ac:spMkLst>
            <pc:docMk/>
            <pc:sldMk cId="109857222" sldId="256"/>
            <ac:spMk id="14" creationId="{AA04F68B-8ACF-A791-F52F-FAF999AF98F0}"/>
          </ac:spMkLst>
        </pc:spChg>
        <pc:picChg chg="del">
          <ac:chgData name="Zafrhana Bibi (2207657)" userId="S::2207657@student.uwtsd.ac.uk::5a0658bd-183c-400c-a4ea-2f9ae23ebe2d" providerId="AD" clId="Web-{234049B2-1E97-CB9B-9C4A-1CB5925F181F}" dt="2023-02-14T22:35:35.203" v="11"/>
          <ac:picMkLst>
            <pc:docMk/>
            <pc:sldMk cId="109857222" sldId="256"/>
            <ac:picMk id="3" creationId="{0B83608F-5CBD-EC51-159E-D3501DB34433}"/>
          </ac:picMkLst>
        </pc:picChg>
        <pc:picChg chg="del">
          <ac:chgData name="Zafrhana Bibi (2207657)" userId="S::2207657@student.uwtsd.ac.uk::5a0658bd-183c-400c-a4ea-2f9ae23ebe2d" providerId="AD" clId="Web-{234049B2-1E97-CB9B-9C4A-1CB5925F181F}" dt="2023-02-14T22:57:57.541" v="106"/>
          <ac:picMkLst>
            <pc:docMk/>
            <pc:sldMk cId="109857222" sldId="256"/>
            <ac:picMk id="5" creationId="{C5E45AE7-E0AE-9200-3E5B-B7D0AB798ABA}"/>
          </ac:picMkLst>
        </pc:picChg>
        <pc:picChg chg="mod">
          <ac:chgData name="Zafrhana Bibi (2207657)" userId="S::2207657@student.uwtsd.ac.uk::5a0658bd-183c-400c-a4ea-2f9ae23ebe2d" providerId="AD" clId="Web-{234049B2-1E97-CB9B-9C4A-1CB5925F181F}" dt="2023-02-14T22:34:55.014" v="4" actId="14100"/>
          <ac:picMkLst>
            <pc:docMk/>
            <pc:sldMk cId="109857222" sldId="256"/>
            <ac:picMk id="7" creationId="{0CCBD543-85D4-3C11-07BF-9AE864F24069}"/>
          </ac:picMkLst>
        </pc:picChg>
        <pc:picChg chg="add del mod">
          <ac:chgData name="Zafrhana Bibi (2207657)" userId="S::2207657@student.uwtsd.ac.uk::5a0658bd-183c-400c-a4ea-2f9ae23ebe2d" providerId="AD" clId="Web-{234049B2-1E97-CB9B-9C4A-1CB5925F181F}" dt="2023-02-14T22:55:26.594" v="84"/>
          <ac:picMkLst>
            <pc:docMk/>
            <pc:sldMk cId="109857222" sldId="256"/>
            <ac:picMk id="9" creationId="{14EEAEF0-AD71-857C-555C-C36EA6067F0D}"/>
          </ac:picMkLst>
        </pc:picChg>
        <pc:picChg chg="del">
          <ac:chgData name="Zafrhana Bibi (2207657)" userId="S::2207657@student.uwtsd.ac.uk::5a0658bd-183c-400c-a4ea-2f9ae23ebe2d" providerId="AD" clId="Web-{234049B2-1E97-CB9B-9C4A-1CB5925F181F}" dt="2023-02-14T22:35:10.108" v="5"/>
          <ac:picMkLst>
            <pc:docMk/>
            <pc:sldMk cId="109857222" sldId="256"/>
            <ac:picMk id="12" creationId="{B90A9886-3C91-0CDD-9173-BCC818FB0AF1}"/>
          </ac:picMkLst>
        </pc:picChg>
        <pc:picChg chg="del">
          <ac:chgData name="Zafrhana Bibi (2207657)" userId="S::2207657@student.uwtsd.ac.uk::5a0658bd-183c-400c-a4ea-2f9ae23ebe2d" providerId="AD" clId="Web-{234049B2-1E97-CB9B-9C4A-1CB5925F181F}" dt="2023-02-14T23:07:20.919" v="133"/>
          <ac:picMkLst>
            <pc:docMk/>
            <pc:sldMk cId="109857222" sldId="256"/>
            <ac:picMk id="13" creationId="{E13DD05F-F7A5-1137-AEB6-A61EA831D05E}"/>
          </ac:picMkLst>
        </pc:picChg>
        <pc:picChg chg="add del mod">
          <ac:chgData name="Zafrhana Bibi (2207657)" userId="S::2207657@student.uwtsd.ac.uk::5a0658bd-183c-400c-a4ea-2f9ae23ebe2d" providerId="AD" clId="Web-{234049B2-1E97-CB9B-9C4A-1CB5925F181F}" dt="2023-02-14T23:05:02.039" v="132"/>
          <ac:picMkLst>
            <pc:docMk/>
            <pc:sldMk cId="109857222" sldId="256"/>
            <ac:picMk id="15" creationId="{78E2A380-AE3C-F6D9-773F-F62166F230F9}"/>
          </ac:picMkLst>
        </pc:picChg>
        <pc:picChg chg="add mod">
          <ac:chgData name="Zafrhana Bibi (2207657)" userId="S::2207657@student.uwtsd.ac.uk::5a0658bd-183c-400c-a4ea-2f9ae23ebe2d" providerId="AD" clId="Web-{234049B2-1E97-CB9B-9C4A-1CB5925F181F}" dt="2023-02-14T23:54:18.154" v="718" actId="1076"/>
          <ac:picMkLst>
            <pc:docMk/>
            <pc:sldMk cId="109857222" sldId="256"/>
            <ac:picMk id="16" creationId="{BD0A4922-9AB5-E681-1261-E1673F9AB097}"/>
          </ac:picMkLst>
        </pc:picChg>
        <pc:picChg chg="add del mod">
          <ac:chgData name="Zafrhana Bibi (2207657)" userId="S::2207657@student.uwtsd.ac.uk::5a0658bd-183c-400c-a4ea-2f9ae23ebe2d" providerId="AD" clId="Web-{234049B2-1E97-CB9B-9C4A-1CB5925F181F}" dt="2023-02-14T23:32:43.350" v="562"/>
          <ac:picMkLst>
            <pc:docMk/>
            <pc:sldMk cId="109857222" sldId="256"/>
            <ac:picMk id="17" creationId="{F7C6CFE5-9F02-1748-F95A-4A2EEB4D3AF1}"/>
          </ac:picMkLst>
        </pc:picChg>
        <pc:picChg chg="add mod">
          <ac:chgData name="Zafrhana Bibi (2207657)" userId="S::2207657@student.uwtsd.ac.uk::5a0658bd-183c-400c-a4ea-2f9ae23ebe2d" providerId="AD" clId="Web-{234049B2-1E97-CB9B-9C4A-1CB5925F181F}" dt="2023-02-14T23:53:51.856" v="713" actId="14100"/>
          <ac:picMkLst>
            <pc:docMk/>
            <pc:sldMk cId="109857222" sldId="256"/>
            <ac:picMk id="18" creationId="{89119117-790B-3F13-366C-448F317C9E64}"/>
          </ac:picMkLst>
        </pc:picChg>
        <pc:picChg chg="add mod">
          <ac:chgData name="Zafrhana Bibi (2207657)" userId="S::2207657@student.uwtsd.ac.uk::5a0658bd-183c-400c-a4ea-2f9ae23ebe2d" providerId="AD" clId="Web-{234049B2-1E97-CB9B-9C4A-1CB5925F181F}" dt="2023-02-14T23:54:43.123" v="740" actId="1076"/>
          <ac:picMkLst>
            <pc:docMk/>
            <pc:sldMk cId="109857222" sldId="256"/>
            <ac:picMk id="19" creationId="{9BF88208-FD84-6D87-81C2-49638CFE8932}"/>
          </ac:picMkLst>
        </pc:picChg>
      </pc:sldChg>
    </pc:docChg>
  </pc:docChgLst>
  <pc:docChgLst>
    <pc:chgData name="Zafrhana Bibi (2207657)" userId="S::2207657@student.uwtsd.ac.uk::5a0658bd-183c-400c-a4ea-2f9ae23ebe2d" providerId="AD" clId="Web-{61B95896-C753-88AC-B4BB-09228CB0E1E1}"/>
    <pc:docChg chg="modSld">
      <pc:chgData name="Zafrhana Bibi (2207657)" userId="S::2207657@student.uwtsd.ac.uk::5a0658bd-183c-400c-a4ea-2f9ae23ebe2d" providerId="AD" clId="Web-{61B95896-C753-88AC-B4BB-09228CB0E1E1}" dt="2023-02-14T17:28:11.309" v="441" actId="20577"/>
      <pc:docMkLst>
        <pc:docMk/>
      </pc:docMkLst>
      <pc:sldChg chg="addSp modSp">
        <pc:chgData name="Zafrhana Bibi (2207657)" userId="S::2207657@student.uwtsd.ac.uk::5a0658bd-183c-400c-a4ea-2f9ae23ebe2d" providerId="AD" clId="Web-{61B95896-C753-88AC-B4BB-09228CB0E1E1}" dt="2023-02-14T17:28:11.309" v="441" actId="20577"/>
        <pc:sldMkLst>
          <pc:docMk/>
          <pc:sldMk cId="109857222" sldId="256"/>
        </pc:sldMkLst>
        <pc:spChg chg="add mod">
          <ac:chgData name="Zafrhana Bibi (2207657)" userId="S::2207657@student.uwtsd.ac.uk::5a0658bd-183c-400c-a4ea-2f9ae23ebe2d" providerId="AD" clId="Web-{61B95896-C753-88AC-B4BB-09228CB0E1E1}" dt="2023-02-14T17:02:48.874" v="283" actId="14100"/>
          <ac:spMkLst>
            <pc:docMk/>
            <pc:sldMk cId="109857222" sldId="256"/>
            <ac:spMk id="2" creationId="{12B42847-0D32-8222-D2A9-0F538199F6B8}"/>
          </ac:spMkLst>
        </pc:spChg>
        <pc:spChg chg="mod">
          <ac:chgData name="Zafrhana Bibi (2207657)" userId="S::2207657@student.uwtsd.ac.uk::5a0658bd-183c-400c-a4ea-2f9ae23ebe2d" providerId="AD" clId="Web-{61B95896-C753-88AC-B4BB-09228CB0E1E1}" dt="2023-02-14T17:28:11.309" v="441" actId="20577"/>
          <ac:spMkLst>
            <pc:docMk/>
            <pc:sldMk cId="109857222" sldId="256"/>
            <ac:spMk id="11" creationId="{FADB34FA-F8FD-6434-2986-C7AC044F4B16}"/>
          </ac:spMkLst>
        </pc:spChg>
        <pc:picChg chg="add mod">
          <ac:chgData name="Zafrhana Bibi (2207657)" userId="S::2207657@student.uwtsd.ac.uk::5a0658bd-183c-400c-a4ea-2f9ae23ebe2d" providerId="AD" clId="Web-{61B95896-C753-88AC-B4BB-09228CB0E1E1}" dt="2023-02-14T17:04:00.581" v="294" actId="14100"/>
          <ac:picMkLst>
            <pc:docMk/>
            <pc:sldMk cId="109857222" sldId="256"/>
            <ac:picMk id="3" creationId="{0B83608F-5CBD-EC51-159E-D3501DB34433}"/>
          </ac:picMkLst>
        </pc:picChg>
      </pc:sldChg>
    </pc:docChg>
  </pc:docChgLst>
  <pc:docChgLst>
    <pc:chgData name="Zafrhana Bibi (2207657)" userId="S::2207657@student.uwtsd.ac.uk::5a0658bd-183c-400c-a4ea-2f9ae23ebe2d" providerId="AD" clId="Web-{2FB81BD5-98C1-B002-1197-B3BF73A3C6DD}"/>
    <pc:docChg chg="modSld">
      <pc:chgData name="Zafrhana Bibi (2207657)" userId="S::2207657@student.uwtsd.ac.uk::5a0658bd-183c-400c-a4ea-2f9ae23ebe2d" providerId="AD" clId="Web-{2FB81BD5-98C1-B002-1197-B3BF73A3C6DD}" dt="2023-02-14T22:26:49.819" v="417" actId="1076"/>
      <pc:docMkLst>
        <pc:docMk/>
      </pc:docMkLst>
      <pc:sldChg chg="addSp delSp modSp">
        <pc:chgData name="Zafrhana Bibi (2207657)" userId="S::2207657@student.uwtsd.ac.uk::5a0658bd-183c-400c-a4ea-2f9ae23ebe2d" providerId="AD" clId="Web-{2FB81BD5-98C1-B002-1197-B3BF73A3C6DD}" dt="2023-02-14T22:26:49.819" v="417" actId="1076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2FB81BD5-98C1-B002-1197-B3BF73A3C6DD}" dt="2023-02-14T22:01:58.162" v="210" actId="20577"/>
          <ac:spMkLst>
            <pc:docMk/>
            <pc:sldMk cId="109857222" sldId="256"/>
            <ac:spMk id="2" creationId="{12B42847-0D32-8222-D2A9-0F538199F6B8}"/>
          </ac:spMkLst>
        </pc:spChg>
        <pc:spChg chg="mod">
          <ac:chgData name="Zafrhana Bibi (2207657)" userId="S::2207657@student.uwtsd.ac.uk::5a0658bd-183c-400c-a4ea-2f9ae23ebe2d" providerId="AD" clId="Web-{2FB81BD5-98C1-B002-1197-B3BF73A3C6DD}" dt="2023-02-14T22:23:18.757" v="358" actId="20577"/>
          <ac:spMkLst>
            <pc:docMk/>
            <pc:sldMk cId="109857222" sldId="256"/>
            <ac:spMk id="8" creationId="{EC538133-E844-B818-F50A-1A26C3D6C74D}"/>
          </ac:spMkLst>
        </pc:spChg>
        <pc:spChg chg="mod">
          <ac:chgData name="Zafrhana Bibi (2207657)" userId="S::2207657@student.uwtsd.ac.uk::5a0658bd-183c-400c-a4ea-2f9ae23ebe2d" providerId="AD" clId="Web-{2FB81BD5-98C1-B002-1197-B3BF73A3C6DD}" dt="2023-02-14T22:23:35.336" v="360" actId="20577"/>
          <ac:spMkLst>
            <pc:docMk/>
            <pc:sldMk cId="109857222" sldId="256"/>
            <ac:spMk id="10" creationId="{E943BD46-887B-AA2F-A109-29D1E89E58CA}"/>
          </ac:spMkLst>
        </pc:spChg>
        <pc:spChg chg="mod">
          <ac:chgData name="Zafrhana Bibi (2207657)" userId="S::2207657@student.uwtsd.ac.uk::5a0658bd-183c-400c-a4ea-2f9ae23ebe2d" providerId="AD" clId="Web-{2FB81BD5-98C1-B002-1197-B3BF73A3C6DD}" dt="2023-02-14T22:25:06.233" v="397" actId="20577"/>
          <ac:spMkLst>
            <pc:docMk/>
            <pc:sldMk cId="109857222" sldId="256"/>
            <ac:spMk id="11" creationId="{FADB34FA-F8FD-6434-2986-C7AC044F4B16}"/>
          </ac:spMkLst>
        </pc:spChg>
        <pc:picChg chg="mod">
          <ac:chgData name="Zafrhana Bibi (2207657)" userId="S::2207657@student.uwtsd.ac.uk::5a0658bd-183c-400c-a4ea-2f9ae23ebe2d" providerId="AD" clId="Web-{2FB81BD5-98C1-B002-1197-B3BF73A3C6DD}" dt="2023-02-14T22:09:28.819" v="234"/>
          <ac:picMkLst>
            <pc:docMk/>
            <pc:sldMk cId="109857222" sldId="256"/>
            <ac:picMk id="3" creationId="{0B83608F-5CBD-EC51-159E-D3501DB34433}"/>
          </ac:picMkLst>
        </pc:picChg>
        <pc:picChg chg="add mod">
          <ac:chgData name="Zafrhana Bibi (2207657)" userId="S::2207657@student.uwtsd.ac.uk::5a0658bd-183c-400c-a4ea-2f9ae23ebe2d" providerId="AD" clId="Web-{2FB81BD5-98C1-B002-1197-B3BF73A3C6DD}" dt="2023-02-14T22:21:59.142" v="351" actId="1076"/>
          <ac:picMkLst>
            <pc:docMk/>
            <pc:sldMk cId="109857222" sldId="256"/>
            <ac:picMk id="5" creationId="{C5E45AE7-E0AE-9200-3E5B-B7D0AB798ABA}"/>
          </ac:picMkLst>
        </pc:picChg>
        <pc:picChg chg="add del mod">
          <ac:chgData name="Zafrhana Bibi (2207657)" userId="S::2207657@student.uwtsd.ac.uk::5a0658bd-183c-400c-a4ea-2f9ae23ebe2d" providerId="AD" clId="Web-{2FB81BD5-98C1-B002-1197-B3BF73A3C6DD}" dt="2023-02-14T22:03:20.262" v="219"/>
          <ac:picMkLst>
            <pc:docMk/>
            <pc:sldMk cId="109857222" sldId="256"/>
            <ac:picMk id="6" creationId="{50F61AF1-AB26-4E5E-56AA-9EB4A4132520}"/>
          </ac:picMkLst>
        </pc:picChg>
        <pc:picChg chg="add del mod">
          <ac:chgData name="Zafrhana Bibi (2207657)" userId="S::2207657@student.uwtsd.ac.uk::5a0658bd-183c-400c-a4ea-2f9ae23ebe2d" providerId="AD" clId="Web-{2FB81BD5-98C1-B002-1197-B3BF73A3C6DD}" dt="2023-02-14T22:07:01.793" v="222"/>
          <ac:picMkLst>
            <pc:docMk/>
            <pc:sldMk cId="109857222" sldId="256"/>
            <ac:picMk id="9" creationId="{A679D783-0CB8-AC98-CF98-7AA7680D7811}"/>
          </ac:picMkLst>
        </pc:picChg>
        <pc:picChg chg="add mod">
          <ac:chgData name="Zafrhana Bibi (2207657)" userId="S::2207657@student.uwtsd.ac.uk::5a0658bd-183c-400c-a4ea-2f9ae23ebe2d" providerId="AD" clId="Web-{2FB81BD5-98C1-B002-1197-B3BF73A3C6DD}" dt="2023-02-14T22:08:41.347" v="230" actId="14100"/>
          <ac:picMkLst>
            <pc:docMk/>
            <pc:sldMk cId="109857222" sldId="256"/>
            <ac:picMk id="12" creationId="{B90A9886-3C91-0CDD-9173-BCC818FB0AF1}"/>
          </ac:picMkLst>
        </pc:picChg>
        <pc:picChg chg="add mod">
          <ac:chgData name="Zafrhana Bibi (2207657)" userId="S::2207657@student.uwtsd.ac.uk::5a0658bd-183c-400c-a4ea-2f9ae23ebe2d" providerId="AD" clId="Web-{2FB81BD5-98C1-B002-1197-B3BF73A3C6DD}" dt="2023-02-14T22:26:49.819" v="417" actId="1076"/>
          <ac:picMkLst>
            <pc:docMk/>
            <pc:sldMk cId="109857222" sldId="256"/>
            <ac:picMk id="13" creationId="{E13DD05F-F7A5-1137-AEB6-A61EA831D05E}"/>
          </ac:picMkLst>
        </pc:picChg>
      </pc:sldChg>
    </pc:docChg>
  </pc:docChgLst>
  <pc:docChgLst>
    <pc:chgData name="Zafrhana Bibi (2207657)" userId="S::2207657@student.uwtsd.ac.uk::5a0658bd-183c-400c-a4ea-2f9ae23ebe2d" providerId="AD" clId="Web-{0260B376-373F-1FC1-5DEB-0B04A0FF4AE8}"/>
    <pc:docChg chg="modSld">
      <pc:chgData name="Zafrhana Bibi (2207657)" userId="S::2207657@student.uwtsd.ac.uk::5a0658bd-183c-400c-a4ea-2f9ae23ebe2d" providerId="AD" clId="Web-{0260B376-373F-1FC1-5DEB-0B04A0FF4AE8}" dt="2023-02-16T20:45:41.036" v="44" actId="20577"/>
      <pc:docMkLst>
        <pc:docMk/>
      </pc:docMkLst>
      <pc:sldChg chg="modSp">
        <pc:chgData name="Zafrhana Bibi (2207657)" userId="S::2207657@student.uwtsd.ac.uk::5a0658bd-183c-400c-a4ea-2f9ae23ebe2d" providerId="AD" clId="Web-{0260B376-373F-1FC1-5DEB-0B04A0FF4AE8}" dt="2023-02-16T20:42:14.871" v="0" actId="20577"/>
        <pc:sldMkLst>
          <pc:docMk/>
          <pc:sldMk cId="722872512" sldId="257"/>
        </pc:sldMkLst>
        <pc:spChg chg="mod">
          <ac:chgData name="Zafrhana Bibi (2207657)" userId="S::2207657@student.uwtsd.ac.uk::5a0658bd-183c-400c-a4ea-2f9ae23ebe2d" providerId="AD" clId="Web-{0260B376-373F-1FC1-5DEB-0B04A0FF4AE8}" dt="2023-02-16T20:42:14.871" v="0" actId="20577"/>
          <ac:spMkLst>
            <pc:docMk/>
            <pc:sldMk cId="722872512" sldId="257"/>
            <ac:spMk id="5" creationId="{21CB86FB-68A5-AD9E-8349-32BA0398A945}"/>
          </ac:spMkLst>
        </pc:spChg>
      </pc:sldChg>
      <pc:sldChg chg="modSp">
        <pc:chgData name="Zafrhana Bibi (2207657)" userId="S::2207657@student.uwtsd.ac.uk::5a0658bd-183c-400c-a4ea-2f9ae23ebe2d" providerId="AD" clId="Web-{0260B376-373F-1FC1-5DEB-0B04A0FF4AE8}" dt="2023-02-16T20:43:25.266" v="2" actId="20577"/>
        <pc:sldMkLst>
          <pc:docMk/>
          <pc:sldMk cId="891640315" sldId="258"/>
        </pc:sldMkLst>
        <pc:spChg chg="mod">
          <ac:chgData name="Zafrhana Bibi (2207657)" userId="S::2207657@student.uwtsd.ac.uk::5a0658bd-183c-400c-a4ea-2f9ae23ebe2d" providerId="AD" clId="Web-{0260B376-373F-1FC1-5DEB-0B04A0FF4AE8}" dt="2023-02-16T20:43:25.266" v="2" actId="20577"/>
          <ac:spMkLst>
            <pc:docMk/>
            <pc:sldMk cId="891640315" sldId="258"/>
            <ac:spMk id="2" creationId="{107F5BD2-4845-DCF8-B9CB-7BFED6498530}"/>
          </ac:spMkLst>
        </pc:spChg>
      </pc:sldChg>
      <pc:sldChg chg="modSp">
        <pc:chgData name="Zafrhana Bibi (2207657)" userId="S::2207657@student.uwtsd.ac.uk::5a0658bd-183c-400c-a4ea-2f9ae23ebe2d" providerId="AD" clId="Web-{0260B376-373F-1FC1-5DEB-0B04A0FF4AE8}" dt="2023-02-16T20:45:41.036" v="44" actId="20577"/>
        <pc:sldMkLst>
          <pc:docMk/>
          <pc:sldMk cId="3667360293" sldId="259"/>
        </pc:sldMkLst>
        <pc:spChg chg="mod">
          <ac:chgData name="Zafrhana Bibi (2207657)" userId="S::2207657@student.uwtsd.ac.uk::5a0658bd-183c-400c-a4ea-2f9ae23ebe2d" providerId="AD" clId="Web-{0260B376-373F-1FC1-5DEB-0B04A0FF4AE8}" dt="2023-02-16T20:45:41.036" v="44" actId="20577"/>
          <ac:spMkLst>
            <pc:docMk/>
            <pc:sldMk cId="3667360293" sldId="259"/>
            <ac:spMk id="2" creationId="{1E16F113-E018-D576-6EB3-E1FCF33B47CA}"/>
          </ac:spMkLst>
        </pc:spChg>
      </pc:sldChg>
    </pc:docChg>
  </pc:docChgLst>
  <pc:docChgLst>
    <pc:chgData name="Zafrhana Bibi (2207657)" userId="S::2207657@student.uwtsd.ac.uk::5a0658bd-183c-400c-a4ea-2f9ae23ebe2d" providerId="AD" clId="Web-{94281910-0C47-4DC2-8747-5F64E91B6396}"/>
    <pc:docChg chg="mod modSld addMainMaster delMainMaster modMainMaster setSldSz">
      <pc:chgData name="Zafrhana Bibi (2207657)" userId="S::2207657@student.uwtsd.ac.uk::5a0658bd-183c-400c-a4ea-2f9ae23ebe2d" providerId="AD" clId="Web-{94281910-0C47-4DC2-8747-5F64E91B6396}" dt="2023-02-12T13:47:55.408" v="114" actId="20577"/>
      <pc:docMkLst>
        <pc:docMk/>
      </pc:docMkLst>
      <pc:sldChg chg="addSp delSp modSp mod modClrScheme chgLayout">
        <pc:chgData name="Zafrhana Bibi (2207657)" userId="S::2207657@student.uwtsd.ac.uk::5a0658bd-183c-400c-a4ea-2f9ae23ebe2d" providerId="AD" clId="Web-{94281910-0C47-4DC2-8747-5F64E91B6396}" dt="2023-02-12T13:47:55.408" v="114" actId="20577"/>
        <pc:sldMkLst>
          <pc:docMk/>
          <pc:sldMk cId="109857222" sldId="256"/>
        </pc:sldMkLst>
        <pc:spChg chg="del mod ord">
          <ac:chgData name="Zafrhana Bibi (2207657)" userId="S::2207657@student.uwtsd.ac.uk::5a0658bd-183c-400c-a4ea-2f9ae23ebe2d" providerId="AD" clId="Web-{94281910-0C47-4DC2-8747-5F64E91B6396}" dt="2023-02-12T13:15:19.938" v="3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Zafrhana Bibi (2207657)" userId="S::2207657@student.uwtsd.ac.uk::5a0658bd-183c-400c-a4ea-2f9ae23ebe2d" providerId="AD" clId="Web-{94281910-0C47-4DC2-8747-5F64E91B6396}" dt="2023-02-12T13:15:24.485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frhana Bibi (2207657)" userId="S::2207657@student.uwtsd.ac.uk::5a0658bd-183c-400c-a4ea-2f9ae23ebe2d" providerId="AD" clId="Web-{94281910-0C47-4DC2-8747-5F64E91B6396}" dt="2023-02-12T13:15:09.844" v="2"/>
          <ac:spMkLst>
            <pc:docMk/>
            <pc:sldMk cId="109857222" sldId="256"/>
            <ac:spMk id="4" creationId="{54310622-6A37-918A-2AB4-63C41D5A7676}"/>
          </ac:spMkLst>
        </pc:spChg>
        <pc:spChg chg="add del mod">
          <ac:chgData name="Zafrhana Bibi (2207657)" userId="S::2207657@student.uwtsd.ac.uk::5a0658bd-183c-400c-a4ea-2f9ae23ebe2d" providerId="AD" clId="Web-{94281910-0C47-4DC2-8747-5F64E91B6396}" dt="2023-02-12T13:26:14.954" v="24"/>
          <ac:spMkLst>
            <pc:docMk/>
            <pc:sldMk cId="109857222" sldId="256"/>
            <ac:spMk id="5" creationId="{02C92132-9555-6F68-F0BD-7427A998DF52}"/>
          </ac:spMkLst>
        </pc:spChg>
        <pc:spChg chg="add mod">
          <ac:chgData name="Zafrhana Bibi (2207657)" userId="S::2207657@student.uwtsd.ac.uk::5a0658bd-183c-400c-a4ea-2f9ae23ebe2d" providerId="AD" clId="Web-{94281910-0C47-4DC2-8747-5F64E91B6396}" dt="2023-02-12T13:45:02.293" v="103" actId="14100"/>
          <ac:spMkLst>
            <pc:docMk/>
            <pc:sldMk cId="109857222" sldId="256"/>
            <ac:spMk id="8" creationId="{EC538133-E844-B818-F50A-1A26C3D6C74D}"/>
          </ac:spMkLst>
        </pc:spChg>
        <pc:spChg chg="add del mod">
          <ac:chgData name="Zafrhana Bibi (2207657)" userId="S::2207657@student.uwtsd.ac.uk::5a0658bd-183c-400c-a4ea-2f9ae23ebe2d" providerId="AD" clId="Web-{94281910-0C47-4DC2-8747-5F64E91B6396}" dt="2023-02-12T13:42:49.165" v="73"/>
          <ac:spMkLst>
            <pc:docMk/>
            <pc:sldMk cId="109857222" sldId="256"/>
            <ac:spMk id="9" creationId="{C398D407-51FD-0BB6-9C88-D8455125B8C5}"/>
          </ac:spMkLst>
        </pc:spChg>
        <pc:spChg chg="add mod">
          <ac:chgData name="Zafrhana Bibi (2207657)" userId="S::2207657@student.uwtsd.ac.uk::5a0658bd-183c-400c-a4ea-2f9ae23ebe2d" providerId="AD" clId="Web-{94281910-0C47-4DC2-8747-5F64E91B6396}" dt="2023-02-12T13:47:55.408" v="114" actId="20577"/>
          <ac:spMkLst>
            <pc:docMk/>
            <pc:sldMk cId="109857222" sldId="256"/>
            <ac:spMk id="10" creationId="{E943BD46-887B-AA2F-A109-29D1E89E58CA}"/>
          </ac:spMkLst>
        </pc:spChg>
        <pc:spChg chg="add mod">
          <ac:chgData name="Zafrhana Bibi (2207657)" userId="S::2207657@student.uwtsd.ac.uk::5a0658bd-183c-400c-a4ea-2f9ae23ebe2d" providerId="AD" clId="Web-{94281910-0C47-4DC2-8747-5F64E91B6396}" dt="2023-02-12T13:45:58.263" v="112" actId="14100"/>
          <ac:spMkLst>
            <pc:docMk/>
            <pc:sldMk cId="109857222" sldId="256"/>
            <ac:spMk id="11" creationId="{FADB34FA-F8FD-6434-2986-C7AC044F4B16}"/>
          </ac:spMkLst>
        </pc:spChg>
        <pc:picChg chg="add del mod">
          <ac:chgData name="Zafrhana Bibi (2207657)" userId="S::2207657@student.uwtsd.ac.uk::5a0658bd-183c-400c-a4ea-2f9ae23ebe2d" providerId="AD" clId="Web-{94281910-0C47-4DC2-8747-5F64E91B6396}" dt="2023-02-12T13:25:58.626" v="21"/>
          <ac:picMkLst>
            <pc:docMk/>
            <pc:sldMk cId="109857222" sldId="256"/>
            <ac:picMk id="6" creationId="{48944F17-CA41-73C5-578F-61E86747BC6E}"/>
          </ac:picMkLst>
        </pc:picChg>
        <pc:picChg chg="add del mod">
          <ac:chgData name="Zafrhana Bibi (2207657)" userId="S::2207657@student.uwtsd.ac.uk::5a0658bd-183c-400c-a4ea-2f9ae23ebe2d" providerId="AD" clId="Web-{94281910-0C47-4DC2-8747-5F64E91B6396}" dt="2023-02-12T13:42:35.633" v="72"/>
          <ac:picMkLst>
            <pc:docMk/>
            <pc:sldMk cId="109857222" sldId="256"/>
            <ac:picMk id="7" creationId="{0CCBD543-85D4-3C11-07BF-9AE864F24069}"/>
          </ac:picMkLst>
        </pc:picChg>
      </pc:sldChg>
      <pc:sldMasterChg chg="modSp del delSldLayout modSldLayout">
        <pc:chgData name="Zafrhana Bibi (2207657)" userId="S::2207657@student.uwtsd.ac.uk::5a0658bd-183c-400c-a4ea-2f9ae23ebe2d" providerId="AD" clId="Web-{94281910-0C47-4DC2-8747-5F64E91B6396}" dt="2023-02-12T13:14:47.296" v="1"/>
        <pc:sldMasterMkLst>
          <pc:docMk/>
          <pc:sldMasterMk cId="2460954070" sldId="2147483660"/>
        </pc:sldMasterMkLst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Zafrhana Bibi (2207657)" userId="S::2207657@student.uwtsd.ac.uk::5a0658bd-183c-400c-a4ea-2f9ae23ebe2d" providerId="AD" clId="Web-{94281910-0C47-4DC2-8747-5F64E91B6396}" dt="2023-02-12T13:14:47.296" v="1"/>
        <pc:sldMasterMkLst>
          <pc:docMk/>
          <pc:sldMasterMk cId="3812443457" sldId="2147483672"/>
        </pc:sldMasterMkLst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4182077024" sldId="2147483673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3919319988" sldId="2147483674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768584451" sldId="2147483675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559732857" sldId="2147483676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2766802207" sldId="2147483677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1101479772" sldId="2147483678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546356118" sldId="2147483679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1882998403" sldId="2147483680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2408507716" sldId="2147483681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3334825211" sldId="2147483682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3057285508" sldId="2147483683"/>
          </pc:sldLayoutMkLst>
        </pc:sldLayoutChg>
      </pc:sldMasterChg>
    </pc:docChg>
  </pc:docChgLst>
  <pc:docChgLst>
    <pc:chgData name="Zafrhana Bibi (2207657)" userId="S::2207657@student.uwtsd.ac.uk::5a0658bd-183c-400c-a4ea-2f9ae23ebe2d" providerId="AD" clId="Web-{058EE215-AEA6-F45B-D15A-4BEDDF99DAF9}"/>
    <pc:docChg chg="modSld">
      <pc:chgData name="Zafrhana Bibi (2207657)" userId="S::2207657@student.uwtsd.ac.uk::5a0658bd-183c-400c-a4ea-2f9ae23ebe2d" providerId="AD" clId="Web-{058EE215-AEA6-F45B-D15A-4BEDDF99DAF9}" dt="2023-02-16T17:55:28.151" v="53" actId="20577"/>
      <pc:docMkLst>
        <pc:docMk/>
      </pc:docMkLst>
      <pc:sldChg chg="addSp modSp">
        <pc:chgData name="Zafrhana Bibi (2207657)" userId="S::2207657@student.uwtsd.ac.uk::5a0658bd-183c-400c-a4ea-2f9ae23ebe2d" providerId="AD" clId="Web-{058EE215-AEA6-F45B-D15A-4BEDDF99DAF9}" dt="2023-02-16T17:49:24.112" v="39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058EE215-AEA6-F45B-D15A-4BEDDF99DAF9}" dt="2023-02-16T17:49:24.112" v="39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058EE215-AEA6-F45B-D15A-4BEDDF99DAF9}" dt="2023-02-16T17:48:28.046" v="35" actId="20577"/>
          <ac:spMkLst>
            <pc:docMk/>
            <pc:sldMk cId="109857222" sldId="256"/>
            <ac:spMk id="5" creationId="{D64C855D-6F4B-39AD-2F88-1B5493C8B364}"/>
          </ac:spMkLst>
        </pc:spChg>
        <pc:spChg chg="add mod">
          <ac:chgData name="Zafrhana Bibi (2207657)" userId="S::2207657@student.uwtsd.ac.uk::5a0658bd-183c-400c-a4ea-2f9ae23ebe2d" providerId="AD" clId="Web-{058EE215-AEA6-F45B-D15A-4BEDDF99DAF9}" dt="2023-02-16T17:47:49.106" v="34" actId="20577"/>
          <ac:spMkLst>
            <pc:docMk/>
            <pc:sldMk cId="109857222" sldId="256"/>
            <ac:spMk id="9" creationId="{52F39EE4-9F5D-90F2-76A8-49788A887DF9}"/>
          </ac:spMkLst>
        </pc:spChg>
      </pc:sldChg>
      <pc:sldChg chg="modSp">
        <pc:chgData name="Zafrhana Bibi (2207657)" userId="S::2207657@student.uwtsd.ac.uk::5a0658bd-183c-400c-a4ea-2f9ae23ebe2d" providerId="AD" clId="Web-{058EE215-AEA6-F45B-D15A-4BEDDF99DAF9}" dt="2023-02-16T17:44:13.343" v="3" actId="20577"/>
        <pc:sldMkLst>
          <pc:docMk/>
          <pc:sldMk cId="722872512" sldId="257"/>
        </pc:sldMkLst>
        <pc:spChg chg="mod">
          <ac:chgData name="Zafrhana Bibi (2207657)" userId="S::2207657@student.uwtsd.ac.uk::5a0658bd-183c-400c-a4ea-2f9ae23ebe2d" providerId="AD" clId="Web-{058EE215-AEA6-F45B-D15A-4BEDDF99DAF9}" dt="2023-02-16T17:44:13.343" v="3" actId="20577"/>
          <ac:spMkLst>
            <pc:docMk/>
            <pc:sldMk cId="722872512" sldId="257"/>
            <ac:spMk id="10" creationId="{09D75D74-BD66-57BB-9FD4-6DA34AFB94E8}"/>
          </ac:spMkLst>
        </pc:spChg>
      </pc:sldChg>
      <pc:sldChg chg="addSp delSp modSp">
        <pc:chgData name="Zafrhana Bibi (2207657)" userId="S::2207657@student.uwtsd.ac.uk::5a0658bd-183c-400c-a4ea-2f9ae23ebe2d" providerId="AD" clId="Web-{058EE215-AEA6-F45B-D15A-4BEDDF99DAF9}" dt="2023-02-16T17:55:28.151" v="53" actId="20577"/>
        <pc:sldMkLst>
          <pc:docMk/>
          <pc:sldMk cId="891640315" sldId="258"/>
        </pc:sldMkLst>
        <pc:spChg chg="add del mod">
          <ac:chgData name="Zafrhana Bibi (2207657)" userId="S::2207657@student.uwtsd.ac.uk::5a0658bd-183c-400c-a4ea-2f9ae23ebe2d" providerId="AD" clId="Web-{058EE215-AEA6-F45B-D15A-4BEDDF99DAF9}" dt="2023-02-16T17:55:28.151" v="53" actId="20577"/>
          <ac:spMkLst>
            <pc:docMk/>
            <pc:sldMk cId="891640315" sldId="258"/>
            <ac:spMk id="4" creationId="{79793BF9-1C33-993E-12B8-618AA832F65D}"/>
          </ac:spMkLst>
        </pc:spChg>
      </pc:sldChg>
    </pc:docChg>
  </pc:docChgLst>
  <pc:docChgLst>
    <pc:chgData name="Zafrhana Bibi (2207657)" userId="S::2207657@student.uwtsd.ac.uk::5a0658bd-183c-400c-a4ea-2f9ae23ebe2d" providerId="AD" clId="Web-{2ECBC99A-7E45-AB3E-2522-A6BAFBCAF5A3}"/>
    <pc:docChg chg="mod modSld">
      <pc:chgData name="Zafrhana Bibi (2207657)" userId="S::2207657@student.uwtsd.ac.uk::5a0658bd-183c-400c-a4ea-2f9ae23ebe2d" providerId="AD" clId="Web-{2ECBC99A-7E45-AB3E-2522-A6BAFBCAF5A3}" dt="2023-02-16T01:25:28.311" v="233" actId="20577"/>
      <pc:docMkLst>
        <pc:docMk/>
      </pc:docMkLst>
      <pc:sldChg chg="addSp delSp modSp">
        <pc:chgData name="Zafrhana Bibi (2207657)" userId="S::2207657@student.uwtsd.ac.uk::5a0658bd-183c-400c-a4ea-2f9ae23ebe2d" providerId="AD" clId="Web-{2ECBC99A-7E45-AB3E-2522-A6BAFBCAF5A3}" dt="2023-02-16T01:25:28.311" v="233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2ECBC99A-7E45-AB3E-2522-A6BAFBCAF5A3}" dt="2023-02-16T01:25:23.155" v="231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2ECBC99A-7E45-AB3E-2522-A6BAFBCAF5A3}" dt="2023-02-16T01:25:28.311" v="233" actId="20577"/>
          <ac:spMkLst>
            <pc:docMk/>
            <pc:sldMk cId="109857222" sldId="256"/>
            <ac:spMk id="11" creationId="{FADB34FA-F8FD-6434-2986-C7AC044F4B16}"/>
          </ac:spMkLst>
        </pc:spChg>
        <pc:picChg chg="add del mod">
          <ac:chgData name="Zafrhana Bibi (2207657)" userId="S::2207657@student.uwtsd.ac.uk::5a0658bd-183c-400c-a4ea-2f9ae23ebe2d" providerId="AD" clId="Web-{2ECBC99A-7E45-AB3E-2522-A6BAFBCAF5A3}" dt="2023-02-16T01:13:11.127" v="119"/>
          <ac:picMkLst>
            <pc:docMk/>
            <pc:sldMk cId="109857222" sldId="256"/>
            <ac:picMk id="5" creationId="{1898F22A-856F-559E-74A6-2B53D40A856C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13:29.674" v="122"/>
          <ac:picMkLst>
            <pc:docMk/>
            <pc:sldMk cId="109857222" sldId="256"/>
            <ac:picMk id="6" creationId="{08B9BA5A-D9C2-5501-95B2-62568EB056DA}"/>
          </ac:picMkLst>
        </pc:picChg>
        <pc:picChg chg="del mod">
          <ac:chgData name="Zafrhana Bibi (2207657)" userId="S::2207657@student.uwtsd.ac.uk::5a0658bd-183c-400c-a4ea-2f9ae23ebe2d" providerId="AD" clId="Web-{2ECBC99A-7E45-AB3E-2522-A6BAFBCAF5A3}" dt="2023-02-16T01:08:34.869" v="113"/>
          <ac:picMkLst>
            <pc:docMk/>
            <pc:sldMk cId="109857222" sldId="256"/>
            <ac:picMk id="7" creationId="{0CCBD543-85D4-3C11-07BF-9AE864F24069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13:54.269" v="125"/>
          <ac:picMkLst>
            <pc:docMk/>
            <pc:sldMk cId="109857222" sldId="256"/>
            <ac:picMk id="9" creationId="{FB740CE2-7F97-A275-A82F-8B5CEA093B52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14:39.427" v="127"/>
          <ac:picMkLst>
            <pc:docMk/>
            <pc:sldMk cId="109857222" sldId="256"/>
            <ac:picMk id="12" creationId="{86BD0BB0-AC29-65DE-3610-A6BDF2288A52}"/>
          </ac:picMkLst>
        </pc:picChg>
        <pc:picChg chg="add mod">
          <ac:chgData name="Zafrhana Bibi (2207657)" userId="S::2207657@student.uwtsd.ac.uk::5a0658bd-183c-400c-a4ea-2f9ae23ebe2d" providerId="AD" clId="Web-{2ECBC99A-7E45-AB3E-2522-A6BAFBCAF5A3}" dt="2023-02-16T01:18:08.481" v="144" actId="14100"/>
          <ac:picMkLst>
            <pc:docMk/>
            <pc:sldMk cId="109857222" sldId="256"/>
            <ac:picMk id="13" creationId="{7C8FF719-41B1-DD42-EC81-86D57AB54D53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20:02.250" v="156"/>
          <ac:picMkLst>
            <pc:docMk/>
            <pc:sldMk cId="109857222" sldId="256"/>
            <ac:picMk id="14" creationId="{19AC375C-5600-39AE-5B27-0EF0E50446B0}"/>
          </ac:picMkLst>
        </pc:picChg>
        <pc:picChg chg="add mod">
          <ac:chgData name="Zafrhana Bibi (2207657)" userId="S::2207657@student.uwtsd.ac.uk::5a0658bd-183c-400c-a4ea-2f9ae23ebe2d" providerId="AD" clId="Web-{2ECBC99A-7E45-AB3E-2522-A6BAFBCAF5A3}" dt="2023-02-16T01:22:22.711" v="170" actId="14100"/>
          <ac:picMkLst>
            <pc:docMk/>
            <pc:sldMk cId="109857222" sldId="256"/>
            <ac:picMk id="15" creationId="{4FF7707D-E33F-0773-C465-8A3CB1445288}"/>
          </ac:picMkLst>
        </pc:picChg>
        <pc:cxnChg chg="add mod">
          <ac:chgData name="Zafrhana Bibi (2207657)" userId="S::2207657@student.uwtsd.ac.uk::5a0658bd-183c-400c-a4ea-2f9ae23ebe2d" providerId="AD" clId="Web-{2ECBC99A-7E45-AB3E-2522-A6BAFBCAF5A3}" dt="2023-02-16T00:39:34.387" v="4"/>
          <ac:cxnSpMkLst>
            <pc:docMk/>
            <pc:sldMk cId="109857222" sldId="256"/>
            <ac:cxnSpMk id="3" creationId="{94E23D52-3943-BFEB-D75D-4652523EDA1F}"/>
          </ac:cxnSpMkLst>
        </pc:cxnChg>
      </pc:sldChg>
    </pc:docChg>
  </pc:docChgLst>
  <pc:docChgLst>
    <pc:chgData name="Zafrhana Bibi (2207657)" userId="S::2207657@student.uwtsd.ac.uk::5a0658bd-183c-400c-a4ea-2f9ae23ebe2d" providerId="AD" clId="Web-{8411623C-0553-A4BE-8799-01918283B7F8}"/>
    <pc:docChg chg="modSld">
      <pc:chgData name="Zafrhana Bibi (2207657)" userId="S::2207657@student.uwtsd.ac.uk::5a0658bd-183c-400c-a4ea-2f9ae23ebe2d" providerId="AD" clId="Web-{8411623C-0553-A4BE-8799-01918283B7F8}" dt="2023-02-15T23:27:12.445" v="360" actId="20577"/>
      <pc:docMkLst>
        <pc:docMk/>
      </pc:docMkLst>
      <pc:sldChg chg="delSp modSp">
        <pc:chgData name="Zafrhana Bibi (2207657)" userId="S::2207657@student.uwtsd.ac.uk::5a0658bd-183c-400c-a4ea-2f9ae23ebe2d" providerId="AD" clId="Web-{8411623C-0553-A4BE-8799-01918283B7F8}" dt="2023-02-15T23:27:12.445" v="360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8411623C-0553-A4BE-8799-01918283B7F8}" dt="2023-02-15T23:27:12.445" v="360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8411623C-0553-A4BE-8799-01918283B7F8}" dt="2023-02-15T23:14:50.878" v="288" actId="20577"/>
          <ac:spMkLst>
            <pc:docMk/>
            <pc:sldMk cId="109857222" sldId="256"/>
            <ac:spMk id="11" creationId="{FADB34FA-F8FD-6434-2986-C7AC044F4B16}"/>
          </ac:spMkLst>
        </pc:spChg>
        <pc:picChg chg="del">
          <ac:chgData name="Zafrhana Bibi (2207657)" userId="S::2207657@student.uwtsd.ac.uk::5a0658bd-183c-400c-a4ea-2f9ae23ebe2d" providerId="AD" clId="Web-{8411623C-0553-A4BE-8799-01918283B7F8}" dt="2023-02-15T22:48:17.242" v="2"/>
          <ac:picMkLst>
            <pc:docMk/>
            <pc:sldMk cId="109857222" sldId="256"/>
            <ac:picMk id="3" creationId="{6CCB50D1-B0A9-99D9-0057-FB762A533ACF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21.554" v="3"/>
          <ac:picMkLst>
            <pc:docMk/>
            <pc:sldMk cId="109857222" sldId="256"/>
            <ac:picMk id="5" creationId="{C065D35E-1713-3AE3-C1BA-C9B40589B032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26.773" v="4"/>
          <ac:picMkLst>
            <pc:docMk/>
            <pc:sldMk cId="109857222" sldId="256"/>
            <ac:picMk id="6" creationId="{8F14B929-04D6-0DEA-B110-1169C02D7139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11.507" v="1"/>
          <ac:picMkLst>
            <pc:docMk/>
            <pc:sldMk cId="109857222" sldId="256"/>
            <ac:picMk id="16" creationId="{BD0A4922-9AB5-E681-1261-E1673F9AB097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30.789" v="5"/>
          <ac:picMkLst>
            <pc:docMk/>
            <pc:sldMk cId="109857222" sldId="256"/>
            <ac:picMk id="18" creationId="{89119117-790B-3F13-366C-448F317C9E64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38.383" v="6"/>
          <ac:picMkLst>
            <pc:docMk/>
            <pc:sldMk cId="109857222" sldId="256"/>
            <ac:picMk id="19" creationId="{9BF88208-FD84-6D87-81C2-49638CFE893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16515"/>
            <a:ext cx="5829300" cy="3438807"/>
          </a:xfrm>
        </p:spPr>
        <p:txBody>
          <a:bodyPr anchor="b"/>
          <a:lstStyle>
            <a:lvl1pPr algn="ctr">
              <a:defRPr sz="41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187935"/>
            <a:ext cx="5143500" cy="2384757"/>
          </a:xfrm>
        </p:spPr>
        <p:txBody>
          <a:bodyPr/>
          <a:lstStyle>
            <a:lvl1pPr marL="0" indent="0" algn="ctr">
              <a:buNone/>
              <a:defRPr sz="1666"/>
            </a:lvl1pPr>
            <a:lvl2pPr marL="317434" indent="0" algn="ctr">
              <a:buNone/>
              <a:defRPr sz="1389"/>
            </a:lvl2pPr>
            <a:lvl3pPr marL="634868" indent="0" algn="ctr">
              <a:buNone/>
              <a:defRPr sz="1250"/>
            </a:lvl3pPr>
            <a:lvl4pPr marL="952302" indent="0" algn="ctr">
              <a:buNone/>
              <a:defRPr sz="1111"/>
            </a:lvl4pPr>
            <a:lvl5pPr marL="1269736" indent="0" algn="ctr">
              <a:buNone/>
              <a:defRPr sz="1111"/>
            </a:lvl5pPr>
            <a:lvl6pPr marL="1587170" indent="0" algn="ctr">
              <a:buNone/>
              <a:defRPr sz="1111"/>
            </a:lvl6pPr>
            <a:lvl7pPr marL="1904604" indent="0" algn="ctr">
              <a:buNone/>
              <a:defRPr sz="1111"/>
            </a:lvl7pPr>
            <a:lvl8pPr marL="2222038" indent="0" algn="ctr">
              <a:buNone/>
              <a:defRPr sz="1111"/>
            </a:lvl8pPr>
            <a:lvl9pPr marL="2539472" indent="0" algn="ctr">
              <a:buNone/>
              <a:defRPr sz="1111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077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319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2500"/>
            <a:ext cx="5915025" cy="4108734"/>
          </a:xfrm>
        </p:spPr>
        <p:txBody>
          <a:bodyPr anchor="b"/>
          <a:lstStyle>
            <a:lvl1pPr>
              <a:defRPr sz="41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10104"/>
            <a:ext cx="5915025" cy="2160686"/>
          </a:xfrm>
        </p:spPr>
        <p:txBody>
          <a:bodyPr/>
          <a:lstStyle>
            <a:lvl1pPr marL="0" indent="0">
              <a:buNone/>
              <a:defRPr sz="1666">
                <a:solidFill>
                  <a:schemeClr val="tx1"/>
                </a:solidFill>
              </a:defRPr>
            </a:lvl1pPr>
            <a:lvl2pPr marL="317434" indent="0">
              <a:buNone/>
              <a:defRPr sz="1389">
                <a:solidFill>
                  <a:schemeClr val="tx1">
                    <a:tint val="75000"/>
                  </a:schemeClr>
                </a:solidFill>
              </a:defRPr>
            </a:lvl2pPr>
            <a:lvl3pPr marL="634868" indent="0">
              <a:buNone/>
              <a:defRPr sz="1250">
                <a:solidFill>
                  <a:schemeClr val="tx1">
                    <a:tint val="75000"/>
                  </a:schemeClr>
                </a:solidFill>
              </a:defRPr>
            </a:lvl3pPr>
            <a:lvl4pPr marL="952302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4pPr>
            <a:lvl5pPr marL="1269736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5pPr>
            <a:lvl6pPr marL="1587170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6pPr>
            <a:lvl7pPr marL="1904604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7pPr>
            <a:lvl8pPr marL="2222038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8pPr>
            <a:lvl9pPr marL="2539472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58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29407"/>
            <a:ext cx="2914650" cy="6267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29407"/>
            <a:ext cx="2914650" cy="6267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732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5884"/>
            <a:ext cx="5915025" cy="1909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1342"/>
            <a:ext cx="2901255" cy="1186662"/>
          </a:xfrm>
        </p:spPr>
        <p:txBody>
          <a:bodyPr anchor="b"/>
          <a:lstStyle>
            <a:lvl1pPr marL="0" indent="0">
              <a:buNone/>
              <a:defRPr sz="1666" b="1"/>
            </a:lvl1pPr>
            <a:lvl2pPr marL="317434" indent="0">
              <a:buNone/>
              <a:defRPr sz="1389" b="1"/>
            </a:lvl2pPr>
            <a:lvl3pPr marL="634868" indent="0">
              <a:buNone/>
              <a:defRPr sz="1250" b="1"/>
            </a:lvl3pPr>
            <a:lvl4pPr marL="952302" indent="0">
              <a:buNone/>
              <a:defRPr sz="1111" b="1"/>
            </a:lvl4pPr>
            <a:lvl5pPr marL="1269736" indent="0">
              <a:buNone/>
              <a:defRPr sz="1111" b="1"/>
            </a:lvl5pPr>
            <a:lvl6pPr marL="1587170" indent="0">
              <a:buNone/>
              <a:defRPr sz="1111" b="1"/>
            </a:lvl6pPr>
            <a:lvl7pPr marL="1904604" indent="0">
              <a:buNone/>
              <a:defRPr sz="1111" b="1"/>
            </a:lvl7pPr>
            <a:lvl8pPr marL="2222038" indent="0">
              <a:buNone/>
              <a:defRPr sz="1111" b="1"/>
            </a:lvl8pPr>
            <a:lvl9pPr marL="2539472" indent="0">
              <a:buNone/>
              <a:defRPr sz="11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08004"/>
            <a:ext cx="2901255" cy="530683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1342"/>
            <a:ext cx="2915543" cy="1186662"/>
          </a:xfrm>
        </p:spPr>
        <p:txBody>
          <a:bodyPr anchor="b"/>
          <a:lstStyle>
            <a:lvl1pPr marL="0" indent="0">
              <a:buNone/>
              <a:defRPr sz="1666" b="1"/>
            </a:lvl1pPr>
            <a:lvl2pPr marL="317434" indent="0">
              <a:buNone/>
              <a:defRPr sz="1389" b="1"/>
            </a:lvl2pPr>
            <a:lvl3pPr marL="634868" indent="0">
              <a:buNone/>
              <a:defRPr sz="1250" b="1"/>
            </a:lvl3pPr>
            <a:lvl4pPr marL="952302" indent="0">
              <a:buNone/>
              <a:defRPr sz="1111" b="1"/>
            </a:lvl4pPr>
            <a:lvl5pPr marL="1269736" indent="0">
              <a:buNone/>
              <a:defRPr sz="1111" b="1"/>
            </a:lvl5pPr>
            <a:lvl6pPr marL="1587170" indent="0">
              <a:buNone/>
              <a:defRPr sz="1111" b="1"/>
            </a:lvl6pPr>
            <a:lvl7pPr marL="1904604" indent="0">
              <a:buNone/>
              <a:defRPr sz="1111" b="1"/>
            </a:lvl7pPr>
            <a:lvl8pPr marL="2222038" indent="0">
              <a:buNone/>
              <a:defRPr sz="1111" b="1"/>
            </a:lvl8pPr>
            <a:lvl9pPr marL="2539472" indent="0">
              <a:buNone/>
              <a:defRPr sz="11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08004"/>
            <a:ext cx="2915543" cy="530683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802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79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35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58495"/>
            <a:ext cx="2211884" cy="2304733"/>
          </a:xfrm>
        </p:spPr>
        <p:txBody>
          <a:bodyPr anchor="b"/>
          <a:lstStyle>
            <a:lvl1pPr>
              <a:defRPr sz="22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2168"/>
            <a:ext cx="3471863" cy="7019374"/>
          </a:xfrm>
        </p:spPr>
        <p:txBody>
          <a:bodyPr/>
          <a:lstStyle>
            <a:lvl1pPr>
              <a:defRPr sz="2222"/>
            </a:lvl1pPr>
            <a:lvl2pPr>
              <a:defRPr sz="1944"/>
            </a:lvl2pPr>
            <a:lvl3pPr>
              <a:defRPr sz="1666"/>
            </a:lvl3pPr>
            <a:lvl4pPr>
              <a:defRPr sz="1389"/>
            </a:lvl4pPr>
            <a:lvl5pPr>
              <a:defRPr sz="1389"/>
            </a:lvl5pPr>
            <a:lvl6pPr>
              <a:defRPr sz="1389"/>
            </a:lvl6pPr>
            <a:lvl7pPr>
              <a:defRPr sz="1389"/>
            </a:lvl7pPr>
            <a:lvl8pPr>
              <a:defRPr sz="1389"/>
            </a:lvl8pPr>
            <a:lvl9pPr>
              <a:defRPr sz="13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63228"/>
            <a:ext cx="2211884" cy="5489745"/>
          </a:xfrm>
        </p:spPr>
        <p:txBody>
          <a:bodyPr/>
          <a:lstStyle>
            <a:lvl1pPr marL="0" indent="0">
              <a:buNone/>
              <a:defRPr sz="1111"/>
            </a:lvl1pPr>
            <a:lvl2pPr marL="317434" indent="0">
              <a:buNone/>
              <a:defRPr sz="972"/>
            </a:lvl2pPr>
            <a:lvl3pPr marL="634868" indent="0">
              <a:buNone/>
              <a:defRPr sz="833"/>
            </a:lvl3pPr>
            <a:lvl4pPr marL="952302" indent="0">
              <a:buNone/>
              <a:defRPr sz="694"/>
            </a:lvl4pPr>
            <a:lvl5pPr marL="1269736" indent="0">
              <a:buNone/>
              <a:defRPr sz="694"/>
            </a:lvl5pPr>
            <a:lvl6pPr marL="1587170" indent="0">
              <a:buNone/>
              <a:defRPr sz="694"/>
            </a:lvl6pPr>
            <a:lvl7pPr marL="1904604" indent="0">
              <a:buNone/>
              <a:defRPr sz="694"/>
            </a:lvl7pPr>
            <a:lvl8pPr marL="2222038" indent="0">
              <a:buNone/>
              <a:defRPr sz="694"/>
            </a:lvl8pPr>
            <a:lvl9pPr marL="2539472" indent="0">
              <a:buNone/>
              <a:defRPr sz="6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998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58495"/>
            <a:ext cx="2211884" cy="2304733"/>
          </a:xfrm>
        </p:spPr>
        <p:txBody>
          <a:bodyPr anchor="b"/>
          <a:lstStyle>
            <a:lvl1pPr>
              <a:defRPr sz="22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2168"/>
            <a:ext cx="3471863" cy="7019374"/>
          </a:xfrm>
        </p:spPr>
        <p:txBody>
          <a:bodyPr anchor="t"/>
          <a:lstStyle>
            <a:lvl1pPr marL="0" indent="0">
              <a:buNone/>
              <a:defRPr sz="2222"/>
            </a:lvl1pPr>
            <a:lvl2pPr marL="317434" indent="0">
              <a:buNone/>
              <a:defRPr sz="1944"/>
            </a:lvl2pPr>
            <a:lvl3pPr marL="634868" indent="0">
              <a:buNone/>
              <a:defRPr sz="1666"/>
            </a:lvl3pPr>
            <a:lvl4pPr marL="952302" indent="0">
              <a:buNone/>
              <a:defRPr sz="1389"/>
            </a:lvl4pPr>
            <a:lvl5pPr marL="1269736" indent="0">
              <a:buNone/>
              <a:defRPr sz="1389"/>
            </a:lvl5pPr>
            <a:lvl6pPr marL="1587170" indent="0">
              <a:buNone/>
              <a:defRPr sz="1389"/>
            </a:lvl6pPr>
            <a:lvl7pPr marL="1904604" indent="0">
              <a:buNone/>
              <a:defRPr sz="1389"/>
            </a:lvl7pPr>
            <a:lvl8pPr marL="2222038" indent="0">
              <a:buNone/>
              <a:defRPr sz="1389"/>
            </a:lvl8pPr>
            <a:lvl9pPr marL="2539472" indent="0">
              <a:buNone/>
              <a:defRPr sz="138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63228"/>
            <a:ext cx="2211884" cy="5489745"/>
          </a:xfrm>
        </p:spPr>
        <p:txBody>
          <a:bodyPr/>
          <a:lstStyle>
            <a:lvl1pPr marL="0" indent="0">
              <a:buNone/>
              <a:defRPr sz="1111"/>
            </a:lvl1pPr>
            <a:lvl2pPr marL="317434" indent="0">
              <a:buNone/>
              <a:defRPr sz="972"/>
            </a:lvl2pPr>
            <a:lvl3pPr marL="634868" indent="0">
              <a:buNone/>
              <a:defRPr sz="833"/>
            </a:lvl3pPr>
            <a:lvl4pPr marL="952302" indent="0">
              <a:buNone/>
              <a:defRPr sz="694"/>
            </a:lvl4pPr>
            <a:lvl5pPr marL="1269736" indent="0">
              <a:buNone/>
              <a:defRPr sz="694"/>
            </a:lvl5pPr>
            <a:lvl6pPr marL="1587170" indent="0">
              <a:buNone/>
              <a:defRPr sz="694"/>
            </a:lvl6pPr>
            <a:lvl7pPr marL="1904604" indent="0">
              <a:buNone/>
              <a:defRPr sz="694"/>
            </a:lvl7pPr>
            <a:lvl8pPr marL="2222038" indent="0">
              <a:buNone/>
              <a:defRPr sz="694"/>
            </a:lvl8pPr>
            <a:lvl9pPr marL="2539472" indent="0">
              <a:buNone/>
              <a:defRPr sz="6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507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825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5881"/>
            <a:ext cx="1478756" cy="83706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5881"/>
            <a:ext cx="4350544" cy="83706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285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5884"/>
            <a:ext cx="5915025" cy="1909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29407"/>
            <a:ext cx="5915025" cy="62671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54912"/>
            <a:ext cx="1543050" cy="5258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54912"/>
            <a:ext cx="2314575" cy="5258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54912"/>
            <a:ext cx="1543050" cy="5258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443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da.gov/media/116000/download" TargetMode="External"/><Relationship Id="rId3" Type="http://schemas.openxmlformats.org/officeDocument/2006/relationships/hyperlink" Target="https://www.bbcgoodfood.com/recipes/mushroom-soup" TargetMode="External"/><Relationship Id="rId7" Type="http://schemas.openxmlformats.org/officeDocument/2006/relationships/hyperlink" Target="https://www.deliciousmagazine.co.uk/recipes/venison-and-tomato-ragu-with-polenta/" TargetMode="External"/><Relationship Id="rId2" Type="http://schemas.openxmlformats.org/officeDocument/2006/relationships/hyperlink" Target="https://ailuna.com/in-season-uk-februar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eliciousmagazine.co.uk/recipes/scallops-cauliflower-bean-puree/" TargetMode="External"/><Relationship Id="rId5" Type="http://schemas.openxmlformats.org/officeDocument/2006/relationships/hyperlink" Target="https://www.deliciousmagazine.co.uk/recipes/cauliflower-swede-and-turnip-curry/" TargetMode="External"/><Relationship Id="rId10" Type="http://schemas.openxmlformats.org/officeDocument/2006/relationships/hyperlink" Target="https://grandcrurestaurant.co.uk/wp-content/uploads/2023/01/Valentines-2023.pdf" TargetMode="External"/><Relationship Id="rId4" Type="http://schemas.openxmlformats.org/officeDocument/2006/relationships/hyperlink" Target="https://www.bing.com/images/search?view=detailV2&amp;ccid=qgjtET4R&amp;id=D481DC07992BAEBC55821345A4EFCC1A8E096F8C&amp;thid=OIP.qgjtET4R4ovfhRiwSbma9gAAAA&amp;mediaurl=https%3A%2F%2Fi.pinimg.com%2Foriginals%2F9d%2F88%2Fd2%2F9d88d213b15e8a2b62e64cd6b0314fbe.jpg&amp;exph=263&amp;expw=319&amp;q=Love+Heart+elegant+images+for+corner+of+page&amp;form=IRPRST&amp;ck=87FC3A5A05297D422990176C18FB64B0&amp;selectedindex=1&amp;ajaxhist=0&amp;ajaxserp=0&amp;cdnurl=https%3A%2F%2Fth.bing.com%2Fth%2Fid%2FR.aa08ed113e11e28bdf8518b049b99af6%3Frik%3DjG8JjhrM76RFEw%26pid%3DImgRaw%26r%3D0&amp;pivotparams=insightsToken%3Dccid_UM9%252BWf72*cp_75AE577087FCE169902EC27B598ECF46*mid_A6FF757FED05C0792E901ABA782DEEB441BDD0C1*simid_608050714114142380*thid_OIP.UM9-Wf72fPizL4QEyftBYQHaFj&amp;vt=0&amp;sim=11&amp;iss=VSI&amp;ajaxhist=0&amp;ajaxserp=0" TargetMode="External"/><Relationship Id="rId9" Type="http://schemas.openxmlformats.org/officeDocument/2006/relationships/hyperlink" Target="https://www.food.gov.uk/business-guidance/allergen-guidance-for-food-businesses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revelsystems.com/creating-a-prix-fixe-menu-examples-tips#:~:text=Prix%20Fixe%20Menu%20Examples%201%20Salad%3A%20Tuscan%20Tomato,with%20Moroccan%20Rice%20Pilaf%205%20Dessert%3A%20Assorted%20Baklava" TargetMode="External"/><Relationship Id="rId3" Type="http://schemas.openxmlformats.org/officeDocument/2006/relationships/hyperlink" Target="https://www.touchbistro.com/blog/pocket-guide-for-creating-a-prix-fixe-menu/" TargetMode="External"/><Relationship Id="rId7" Type="http://schemas.openxmlformats.org/officeDocument/2006/relationships/hyperlink" Target="https://za.pinterest.com/pin/dan-ryans-menu-dan-ryans-singapore-for-stunning-prix-fixe-menu-template-in-2023--608548968418776642/" TargetMode="External"/><Relationship Id="rId2" Type="http://schemas.openxmlformats.org/officeDocument/2006/relationships/hyperlink" Target="https://www.vintageinn.co.uk/restaurants/yorkshire/thegeorgeanddragonbradford/valentines#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live-well/alcohol-advice/calculating-alcohol-units/" TargetMode="External"/><Relationship Id="rId5" Type="http://schemas.openxmlformats.org/officeDocument/2006/relationships/hyperlink" Target="https://www.mortons.com/menu/state-street-lunch/" TargetMode="External"/><Relationship Id="rId4" Type="http://schemas.openxmlformats.org/officeDocument/2006/relationships/hyperlink" Target="https://www.millerandcarter.co.uk/valentines#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C9F9A-28E7-253C-7CD4-E6D4597CE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69784"/>
            <a:ext cx="5915025" cy="882953"/>
          </a:xfrm>
        </p:spPr>
        <p:txBody>
          <a:bodyPr>
            <a:normAutofit fontScale="90000"/>
          </a:bodyPr>
          <a:lstStyle/>
          <a:p>
            <a:r>
              <a:rPr lang="en-US" sz="3200" b="1">
                <a:cs typeface="Calibri Light"/>
              </a:rPr>
              <a:t>                   </a:t>
            </a:r>
            <a:r>
              <a:rPr lang="en-US" b="1">
                <a:cs typeface="Calibri Light"/>
              </a:rPr>
              <a:t> Hotel Trinity</a:t>
            </a:r>
            <a:br>
              <a:rPr lang="en-US" b="1">
                <a:cs typeface="Calibri Light"/>
              </a:rPr>
            </a:br>
            <a:r>
              <a:rPr lang="en-US" sz="3200" b="1">
                <a:cs typeface="Calibri Light"/>
              </a:rPr>
              <a:t>                your local 4star luxury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EC6C4A-35C8-C18B-4DC6-E9F8358CD5C8}"/>
              </a:ext>
            </a:extLst>
          </p:cNvPr>
          <p:cNvSpPr txBox="1"/>
          <p:nvPr/>
        </p:nvSpPr>
        <p:spPr>
          <a:xfrm>
            <a:off x="2861" y="2383837"/>
            <a:ext cx="69492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cs typeface="Calibri"/>
              </a:rPr>
              <a:t>           Come and enjoy a lovely evening with us  </a:t>
            </a:r>
            <a:endParaRPr lang="en-US">
              <a:cs typeface="Calibri"/>
            </a:endParaRPr>
          </a:p>
          <a:p>
            <a:r>
              <a:rPr lang="en-US" sz="2400">
                <a:cs typeface="Calibri"/>
              </a:rPr>
              <a:t>  With our great band available to play your requests </a:t>
            </a:r>
            <a:endParaRPr lang="en-US">
              <a:cs typeface="Calibri"/>
            </a:endParaRPr>
          </a:p>
          <a:p>
            <a:r>
              <a:rPr lang="en-US" sz="2400">
                <a:cs typeface="Calibri"/>
              </a:rPr>
              <a:t>                       in our countryside location </a:t>
            </a:r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CB86FB-68A5-AD9E-8349-32BA0398A945}"/>
              </a:ext>
            </a:extLst>
          </p:cNvPr>
          <p:cNvSpPr txBox="1"/>
          <p:nvPr/>
        </p:nvSpPr>
        <p:spPr>
          <a:xfrm>
            <a:off x="3211" y="5993445"/>
            <a:ext cx="68494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Menu available from the 13th to the 17th pre-book to ensure your </a:t>
            </a:r>
            <a:endParaRPr lang="en-US"/>
          </a:p>
          <a:p>
            <a:r>
              <a:rPr lang="en-US" b="1">
                <a:cs typeface="Calibri"/>
              </a:rPr>
              <a:t>                                    comfortable loveseat awaits  </a:t>
            </a:r>
            <a:endParaRPr lang="en-US"/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8F68D7DB-6DB2-A1D7-3172-26A844B89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9044" y="59320"/>
            <a:ext cx="1646245" cy="1691509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5C755A41-DC75-EBBE-DC6C-EE8980006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2709" y="2307"/>
            <a:ext cx="1504727" cy="1605991"/>
          </a:xfrm>
          <a:prstGeom prst="rect">
            <a:avLst/>
          </a:prstGeom>
        </p:spPr>
      </p:pic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27FBCCAC-E9FD-2818-EE1F-3D21C8FC7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 flipV="1">
            <a:off x="11548" y="8407045"/>
            <a:ext cx="1490469" cy="1472687"/>
          </a:xfrm>
          <a:prstGeom prst="rect">
            <a:avLst/>
          </a:prstGeom>
        </p:spPr>
      </p:pic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CA93F37A-B847-103D-6B4E-182646FB6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5209043" y="8407044"/>
            <a:ext cx="1646247" cy="14726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D75D74-BD66-57BB-9FD4-6DA34AFB94E8}"/>
              </a:ext>
            </a:extLst>
          </p:cNvPr>
          <p:cNvSpPr txBox="1"/>
          <p:nvPr/>
        </p:nvSpPr>
        <p:spPr>
          <a:xfrm>
            <a:off x="1443130" y="8968787"/>
            <a:ext cx="39978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cs typeface="Calibri"/>
              </a:rPr>
              <a:t>        Recommended daily calories for men 2500 </a:t>
            </a:r>
          </a:p>
          <a:p>
            <a:r>
              <a:rPr lang="en-US" sz="1400">
                <a:cs typeface="Calibri"/>
              </a:rPr>
              <a:t>                              2000 for women </a:t>
            </a:r>
          </a:p>
        </p:txBody>
      </p:sp>
    </p:spTree>
    <p:extLst>
      <p:ext uri="{BB962C8B-B14F-4D97-AF65-F5344CB8AC3E}">
        <p14:creationId xmlns:p14="http://schemas.microsoft.com/office/powerpoint/2010/main" val="722872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310622-6A37-918A-2AB4-63C41D5A7676}"/>
              </a:ext>
            </a:extLst>
          </p:cNvPr>
          <p:cNvSpPr txBox="1"/>
          <p:nvPr/>
        </p:nvSpPr>
        <p:spPr>
          <a:xfrm>
            <a:off x="2102337" y="2298318"/>
            <a:ext cx="2743199" cy="457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538133-E844-B818-F50A-1A26C3D6C74D}"/>
              </a:ext>
            </a:extLst>
          </p:cNvPr>
          <p:cNvSpPr txBox="1"/>
          <p:nvPr/>
        </p:nvSpPr>
        <p:spPr>
          <a:xfrm>
            <a:off x="1799156" y="131841"/>
            <a:ext cx="36271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1">
                <a:cs typeface="Calibri"/>
              </a:rPr>
              <a:t>FOUR star By Hotel Trinity</a:t>
            </a:r>
            <a:endParaRPr lang="en-US" b="1" i="1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43BD46-887B-AA2F-A109-29D1E89E58CA}"/>
              </a:ext>
            </a:extLst>
          </p:cNvPr>
          <p:cNvSpPr txBox="1"/>
          <p:nvPr/>
        </p:nvSpPr>
        <p:spPr>
          <a:xfrm>
            <a:off x="2369724" y="595068"/>
            <a:ext cx="27717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Calibri"/>
              </a:rPr>
              <a:t>PRIX FIXE MENU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DB34FA-F8FD-6434-2986-C7AC044F4B16}"/>
              </a:ext>
            </a:extLst>
          </p:cNvPr>
          <p:cNvSpPr txBox="1"/>
          <p:nvPr/>
        </p:nvSpPr>
        <p:spPr>
          <a:xfrm>
            <a:off x="-11165" y="1756699"/>
            <a:ext cx="3170933" cy="108952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           </a:t>
            </a:r>
            <a:r>
              <a:rPr lang="en-US" b="1">
                <a:cs typeface="Calibri"/>
              </a:rPr>
              <a:t>        Starter</a:t>
            </a:r>
            <a:br>
              <a:rPr lang="en-US" b="1">
                <a:cs typeface="Calibri"/>
              </a:rPr>
            </a:br>
            <a:r>
              <a:rPr lang="en-US" b="1">
                <a:cs typeface="Calibri"/>
              </a:rPr>
              <a:t>                  </a:t>
            </a:r>
            <a:br>
              <a:rPr lang="en-US" sz="1400" b="1">
                <a:cs typeface="Calibri"/>
              </a:rPr>
            </a:br>
            <a:r>
              <a:rPr lang="en-US" sz="1600" b="1">
                <a:cs typeface="Calibri"/>
              </a:rPr>
              <a:t>Scallops with cauliflower and bean puree</a:t>
            </a:r>
            <a:endParaRPr lang="en-US" sz="1600">
              <a:cs typeface="Calibri" panose="020F0502020204030204"/>
            </a:endParaRPr>
          </a:p>
          <a:p>
            <a:r>
              <a:rPr lang="en-US" sz="1200">
                <a:cs typeface="Calibri"/>
              </a:rPr>
              <a:t>Plump scallops with crunchy beans 249 kcal</a:t>
            </a:r>
            <a:br>
              <a:rPr lang="en-US" sz="1200">
                <a:cs typeface="Calibri"/>
              </a:rPr>
            </a:br>
            <a:r>
              <a:rPr lang="en-US" sz="1200" b="1">
                <a:cs typeface="Calibri"/>
              </a:rPr>
              <a:t> </a:t>
            </a:r>
            <a:br>
              <a:rPr lang="en-US" sz="1200" b="1">
                <a:cs typeface="Calibri"/>
              </a:rPr>
            </a:br>
            <a:r>
              <a:rPr lang="en-US" sz="1200" b="1">
                <a:cs typeface="Calibri"/>
              </a:rPr>
              <a:t>                        </a:t>
            </a:r>
            <a:r>
              <a:rPr lang="en-US" b="1">
                <a:cs typeface="Calibri"/>
              </a:rPr>
              <a:t>Main Course</a:t>
            </a:r>
            <a:br>
              <a:rPr lang="en-US" b="1">
                <a:cs typeface="Calibri"/>
              </a:rPr>
            </a:br>
            <a:br>
              <a:rPr lang="en-US" b="1">
                <a:cs typeface="Calibri"/>
              </a:rPr>
            </a:br>
            <a:r>
              <a:rPr lang="en-US" sz="1600" b="1">
                <a:cs typeface="Calibri"/>
              </a:rPr>
              <a:t>Venison and tomato ragu with polenta</a:t>
            </a:r>
            <a:br>
              <a:rPr lang="en-US" sz="1600" b="1">
                <a:cs typeface="Calibri"/>
              </a:rPr>
            </a:br>
            <a:r>
              <a:rPr lang="en-US" sz="1200">
                <a:cs typeface="Calibri"/>
              </a:rPr>
              <a:t>Fennel and tomatoes with an acidity that balances the rich venison 533 kcal</a:t>
            </a:r>
          </a:p>
          <a:p>
            <a:br>
              <a:rPr lang="en-US" sz="1400">
                <a:cs typeface="Calibri"/>
              </a:rPr>
            </a:br>
            <a:r>
              <a:rPr lang="en-US" sz="1400">
                <a:cs typeface="Calibri"/>
              </a:rPr>
              <a:t>                      </a:t>
            </a:r>
            <a:r>
              <a:rPr lang="en-US" b="1">
                <a:cs typeface="Calibri"/>
              </a:rPr>
              <a:t>Dessert</a:t>
            </a:r>
            <a:br>
              <a:rPr lang="en-US" b="1">
                <a:cs typeface="Calibri"/>
              </a:rPr>
            </a:br>
            <a:br>
              <a:rPr lang="en-US" b="1">
                <a:cs typeface="Calibri"/>
              </a:rPr>
            </a:br>
            <a:r>
              <a:rPr lang="en-US" sz="1600" b="1">
                <a:cs typeface="Calibri"/>
              </a:rPr>
              <a:t>Rhubarb and ginger twice-baked souffle</a:t>
            </a:r>
            <a:br>
              <a:rPr lang="en-US" sz="1600" b="1">
                <a:cs typeface="Calibri"/>
              </a:rPr>
            </a:br>
            <a:r>
              <a:rPr lang="en-US" sz="1200">
                <a:cs typeface="Calibri"/>
              </a:rPr>
              <a:t>A light airy heart-warming dessert  434 kcal</a:t>
            </a:r>
          </a:p>
          <a:p>
            <a:endParaRPr lang="en-US" sz="1200">
              <a:cs typeface="Calibri"/>
            </a:endParaRPr>
          </a:p>
          <a:p>
            <a:endParaRPr lang="en-US" sz="1200">
              <a:cs typeface="Calibri"/>
            </a:endParaRPr>
          </a:p>
          <a:p>
            <a:r>
              <a:rPr lang="en-US" sz="1200">
                <a:cs typeface="Calibri"/>
              </a:rPr>
              <a:t>                           </a:t>
            </a:r>
            <a:r>
              <a:rPr lang="en-US" b="1">
                <a:cs typeface="Calibri"/>
              </a:rPr>
              <a:t>Drink</a:t>
            </a:r>
            <a:endParaRPr lang="en-US" sz="1200">
              <a:cs typeface="Calibri"/>
            </a:endParaRPr>
          </a:p>
          <a:p>
            <a:endParaRPr lang="en-US" b="1">
              <a:cs typeface="Calibri"/>
            </a:endParaRPr>
          </a:p>
          <a:p>
            <a:r>
              <a:rPr lang="en-US" sz="1600" b="1">
                <a:cs typeface="Calibri"/>
              </a:rPr>
              <a:t>Bacardi Daiquiri</a:t>
            </a:r>
          </a:p>
          <a:p>
            <a:r>
              <a:rPr lang="en-US" sz="1200">
                <a:cs typeface="Calibri"/>
              </a:rPr>
              <a:t>Rum is shaken with lime juice and agave, </a:t>
            </a:r>
            <a:r>
              <a:rPr lang="en-US" sz="1200" err="1">
                <a:cs typeface="Calibri"/>
              </a:rPr>
              <a:t>flavoured</a:t>
            </a:r>
            <a:r>
              <a:rPr lang="en-US" sz="1200">
                <a:cs typeface="Calibri"/>
              </a:rPr>
              <a:t> with a selection of fruits you choose </a:t>
            </a:r>
            <a:endParaRPr lang="en-US" sz="1600" b="1">
              <a:cs typeface="Calibri"/>
            </a:endParaRPr>
          </a:p>
          <a:p>
            <a:r>
              <a:rPr lang="en-US" sz="1200">
                <a:cs typeface="Calibri"/>
              </a:rPr>
              <a:t>(8.5)</a:t>
            </a:r>
          </a:p>
          <a:p>
            <a:r>
              <a:rPr lang="en-US" sz="1200">
                <a:cs typeface="Calibri"/>
              </a:rPr>
              <a:t>Any choice of soft drinks for £3.00 each </a:t>
            </a:r>
          </a:p>
          <a:p>
            <a:endParaRPr lang="en-US" sz="1200">
              <a:cs typeface="Calibri"/>
            </a:endParaRPr>
          </a:p>
          <a:p>
            <a:r>
              <a:rPr lang="en-US" sz="1600">
                <a:cs typeface="Calibri"/>
              </a:rPr>
              <a:t> </a:t>
            </a:r>
            <a:r>
              <a:rPr lang="en-US" sz="1600" b="1">
                <a:cs typeface="Calibri"/>
              </a:rPr>
              <a:t>3 Courses for 1 person £35.oo</a:t>
            </a:r>
            <a:endParaRPr lang="en-US" sz="1600">
              <a:cs typeface="Calibri"/>
            </a:endParaRPr>
          </a:p>
          <a:p>
            <a:r>
              <a:rPr lang="en-US" sz="1600">
                <a:cs typeface="Calibri"/>
              </a:rPr>
              <a:t>       </a:t>
            </a:r>
            <a:r>
              <a:rPr lang="en-US" sz="1600" b="1">
                <a:cs typeface="Calibri"/>
              </a:rPr>
              <a:t>       2 people at £65 </a:t>
            </a:r>
          </a:p>
          <a:p>
            <a:r>
              <a:rPr lang="en-US" sz="1600">
                <a:cs typeface="Calibri"/>
              </a:rPr>
              <a:t>   </a:t>
            </a:r>
            <a:r>
              <a:rPr lang="en-US" sz="1600" b="1">
                <a:cs typeface="Calibri"/>
              </a:rPr>
              <a:t>Each</a:t>
            </a:r>
            <a:r>
              <a:rPr lang="en-US" sz="1600">
                <a:cs typeface="Calibri"/>
              </a:rPr>
              <a:t>  </a:t>
            </a:r>
            <a:r>
              <a:rPr lang="en-US" sz="1600" b="1">
                <a:cs typeface="Calibri"/>
              </a:rPr>
              <a:t>glass of drink for £6.00 </a:t>
            </a:r>
            <a:endParaRPr lang="en-US" sz="1600">
              <a:cs typeface="Calibri"/>
            </a:endParaRPr>
          </a:p>
          <a:p>
            <a:br>
              <a:rPr lang="en-US" sz="1200">
                <a:cs typeface="Calibri"/>
              </a:rPr>
            </a:br>
            <a:br>
              <a:rPr lang="en-US" sz="1200">
                <a:cs typeface="Calibri"/>
              </a:rPr>
            </a:br>
            <a:endParaRPr lang="en-US" sz="1200">
              <a:cs typeface="Calibri"/>
            </a:endParaRPr>
          </a:p>
          <a:p>
            <a:endParaRPr lang="en-US" sz="1600" b="1">
              <a:cs typeface="Calibri"/>
            </a:endParaRPr>
          </a:p>
          <a:p>
            <a:r>
              <a:rPr lang="en-US" sz="1600" b="1">
                <a:cs typeface="Calibri"/>
              </a:rPr>
              <a:t>                      </a:t>
            </a:r>
            <a:br>
              <a:rPr lang="en-US" sz="1600" b="1">
                <a:cs typeface="Calibri"/>
              </a:rPr>
            </a:br>
            <a:r>
              <a:rPr lang="en-US" sz="1600">
                <a:cs typeface="Calibri"/>
              </a:rPr>
              <a:t>                                              </a:t>
            </a:r>
            <a:r>
              <a:rPr lang="en-US" sz="1400">
                <a:cs typeface="Calibri"/>
              </a:rPr>
              <a:t>        </a:t>
            </a:r>
            <a:endParaRPr lang="en-US" sz="1600">
              <a:cs typeface="Calibri"/>
            </a:endParaRPr>
          </a:p>
          <a:p>
            <a:endParaRPr lang="en-US" sz="1600">
              <a:cs typeface="Calibri"/>
            </a:endParaRPr>
          </a:p>
          <a:p>
            <a:r>
              <a:rPr lang="en-US" sz="1400">
                <a:cs typeface="Calibri"/>
              </a:rPr>
              <a:t>                </a:t>
            </a:r>
            <a:r>
              <a:rPr lang="en-US" sz="1400" b="1">
                <a:cs typeface="Calibri"/>
              </a:rPr>
              <a:t> </a:t>
            </a:r>
            <a:r>
              <a:rPr lang="en-US" b="1">
                <a:cs typeface="Calibri"/>
              </a:rPr>
              <a:t> </a:t>
            </a:r>
          </a:p>
          <a:p>
            <a:endParaRPr lang="en-US" sz="1600">
              <a:cs typeface="Calibri"/>
            </a:endParaRPr>
          </a:p>
          <a:p>
            <a:r>
              <a:rPr lang="en-US">
                <a:cs typeface="Calibri"/>
              </a:rPr>
              <a:t>            </a:t>
            </a:r>
          </a:p>
          <a:p>
            <a:r>
              <a:rPr lang="en-US">
                <a:cs typeface="Calibri"/>
              </a:rPr>
              <a:t>             </a:t>
            </a:r>
            <a:endParaRPr lang="en-US" b="1">
              <a:cs typeface="Calibri"/>
            </a:endParaRPr>
          </a:p>
          <a:p>
            <a:endParaRPr lang="en-US" sz="1200">
              <a:cs typeface="Calibri"/>
            </a:endParaRPr>
          </a:p>
          <a:p>
            <a:endParaRPr lang="en-US" sz="1600">
              <a:cs typeface="Calibri"/>
            </a:endParaRPr>
          </a:p>
          <a:p>
            <a:endParaRPr lang="en-US" sz="1400">
              <a:cs typeface="Calibri"/>
            </a:endParaRPr>
          </a:p>
          <a:p>
            <a:endParaRPr lang="en-US" sz="1400">
              <a:cs typeface="Calibri"/>
            </a:endParaRPr>
          </a:p>
          <a:p>
            <a:endParaRPr lang="en-US" sz="140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CC8C01-753B-B6E9-8123-B31706950BD9}"/>
              </a:ext>
            </a:extLst>
          </p:cNvPr>
          <p:cNvSpPr txBox="1"/>
          <p:nvPr/>
        </p:nvSpPr>
        <p:spPr>
          <a:xfrm>
            <a:off x="3566821" y="1785207"/>
            <a:ext cx="3156673" cy="79406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                  </a:t>
            </a:r>
            <a:r>
              <a:rPr lang="en-US" b="1">
                <a:ea typeface="Calibri"/>
                <a:cs typeface="Calibri"/>
              </a:rPr>
              <a:t>Starter</a:t>
            </a:r>
            <a:endParaRPr lang="en-US">
              <a:ea typeface="Calibri"/>
              <a:cs typeface="Calibri"/>
            </a:endParaRPr>
          </a:p>
          <a:p>
            <a:r>
              <a:rPr lang="en-US" b="1">
                <a:ea typeface="Calibri"/>
                <a:cs typeface="Calibri"/>
              </a:rPr>
              <a:t>        </a:t>
            </a:r>
            <a:br>
              <a:rPr lang="en-US" b="1">
                <a:ea typeface="Calibri"/>
                <a:cs typeface="Calibri"/>
              </a:rPr>
            </a:br>
            <a:r>
              <a:rPr lang="en-US" b="1">
                <a:ea typeface="Calibri"/>
                <a:cs typeface="Calibri"/>
              </a:rPr>
              <a:t>        </a:t>
            </a:r>
            <a:r>
              <a:rPr lang="en-US" sz="1600" b="1">
                <a:ea typeface="Calibri"/>
                <a:cs typeface="Calibri"/>
              </a:rPr>
              <a:t> Mushroom soup</a:t>
            </a:r>
          </a:p>
          <a:p>
            <a:r>
              <a:rPr lang="en-US" sz="1200">
                <a:ea typeface="Calibri"/>
                <a:cs typeface="Calibri"/>
              </a:rPr>
              <a:t>Comforting creamy soup with onions and garlic</a:t>
            </a:r>
            <a:br>
              <a:rPr lang="en-US" sz="1200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309 kcal</a:t>
            </a:r>
          </a:p>
          <a:p>
            <a:r>
              <a:rPr lang="en-US" sz="1600" b="1">
                <a:ea typeface="Calibri"/>
                <a:cs typeface="Calibri"/>
              </a:rPr>
              <a:t>        </a:t>
            </a:r>
            <a:br>
              <a:rPr lang="en-US" sz="1600" b="1">
                <a:ea typeface="Calibri"/>
                <a:cs typeface="Calibri"/>
              </a:rPr>
            </a:br>
            <a:r>
              <a:rPr lang="en-US" sz="1600" b="1">
                <a:ea typeface="Calibri"/>
                <a:cs typeface="Calibri"/>
              </a:rPr>
              <a:t>             </a:t>
            </a:r>
            <a:r>
              <a:rPr lang="en-US" b="1">
                <a:ea typeface="Calibri"/>
                <a:cs typeface="Calibri"/>
              </a:rPr>
              <a:t>Main Course </a:t>
            </a:r>
            <a:br>
              <a:rPr lang="en-US" b="1">
                <a:ea typeface="Calibri"/>
                <a:cs typeface="Calibri"/>
              </a:rPr>
            </a:br>
            <a:endParaRPr lang="en-US" sz="16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Cauliflower, swede and turnip curry </a:t>
            </a:r>
            <a:br>
              <a:rPr lang="en-US" sz="1600" b="1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Spice and comfort in this </a:t>
            </a:r>
            <a:r>
              <a:rPr lang="en-US" sz="1200" err="1">
                <a:ea typeface="Calibri"/>
                <a:cs typeface="Calibri"/>
              </a:rPr>
              <a:t>flavoursome</a:t>
            </a:r>
            <a:r>
              <a:rPr lang="en-US" sz="1200">
                <a:ea typeface="Calibri"/>
                <a:cs typeface="Calibri"/>
              </a:rPr>
              <a:t> root vegetable dish 114 kcal</a:t>
            </a:r>
            <a:br>
              <a:rPr lang="en-US" sz="1200">
                <a:ea typeface="Calibri"/>
                <a:cs typeface="Calibri"/>
              </a:rPr>
            </a:br>
            <a:br>
              <a:rPr lang="en-US" sz="1200">
                <a:ea typeface="Calibri"/>
                <a:cs typeface="Calibri"/>
              </a:rPr>
            </a:br>
            <a:r>
              <a:rPr lang="en-US" b="1">
                <a:ea typeface="Calibri"/>
                <a:cs typeface="Calibri"/>
              </a:rPr>
              <a:t>                 Dessert</a:t>
            </a:r>
            <a:br>
              <a:rPr lang="en-US" b="1">
                <a:ea typeface="Calibri"/>
                <a:cs typeface="Calibri"/>
              </a:rPr>
            </a:br>
            <a:br>
              <a:rPr lang="en-US" b="1">
                <a:ea typeface="Calibri"/>
                <a:cs typeface="Calibri"/>
              </a:rPr>
            </a:br>
            <a:r>
              <a:rPr lang="en-US" sz="1600" b="1">
                <a:ea typeface="Calibri"/>
                <a:cs typeface="Calibri"/>
              </a:rPr>
              <a:t>Easy </a:t>
            </a:r>
            <a:r>
              <a:rPr lang="en-US" sz="1600" b="1" err="1">
                <a:ea typeface="Calibri"/>
                <a:cs typeface="Calibri"/>
              </a:rPr>
              <a:t>caramelised</a:t>
            </a:r>
            <a:r>
              <a:rPr lang="en-US" sz="1600" b="1">
                <a:ea typeface="Calibri"/>
                <a:cs typeface="Calibri"/>
              </a:rPr>
              <a:t> apples </a:t>
            </a:r>
            <a:br>
              <a:rPr lang="en-US" sz="1600" b="1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Lovingly sweet with maple syrup 65 kcal</a:t>
            </a:r>
            <a:br>
              <a:rPr lang="en-US" sz="1200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Optional extra scoop of ice-cream for that cool taste  £2</a:t>
            </a:r>
          </a:p>
          <a:p>
            <a:endParaRPr lang="en-US" sz="1200">
              <a:ea typeface="Calibri"/>
              <a:cs typeface="Calibri"/>
            </a:endParaRPr>
          </a:p>
          <a:p>
            <a:r>
              <a:rPr lang="en-US" sz="1200">
                <a:ea typeface="Calibri"/>
                <a:cs typeface="Calibri"/>
              </a:rPr>
              <a:t>                         </a:t>
            </a:r>
            <a:r>
              <a:rPr lang="en-US" b="1">
                <a:ea typeface="Calibri"/>
                <a:cs typeface="Calibri"/>
              </a:rPr>
              <a:t>Drinks </a:t>
            </a:r>
            <a:endParaRPr lang="en-US" sz="1200">
              <a:ea typeface="Calibri"/>
              <a:cs typeface="Calibri"/>
            </a:endParaRPr>
          </a:p>
          <a:p>
            <a:endParaRPr lang="en-US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French 75</a:t>
            </a:r>
          </a:p>
          <a:p>
            <a:r>
              <a:rPr lang="en-US" sz="1200">
                <a:ea typeface="Calibri"/>
                <a:cs typeface="Calibri"/>
              </a:rPr>
              <a:t>A citrus fizz:  Gin blended with champagne and a touch of sugar </a:t>
            </a:r>
            <a:endParaRPr lang="en-US" sz="1600">
              <a:ea typeface="Calibri"/>
              <a:cs typeface="Calibri"/>
            </a:endParaRPr>
          </a:p>
          <a:p>
            <a:r>
              <a:rPr lang="en-US" sz="1200">
                <a:ea typeface="Calibri"/>
                <a:cs typeface="Calibri"/>
              </a:rPr>
              <a:t>(10.95)  </a:t>
            </a:r>
            <a:endParaRPr lang="en-US" sz="1600">
              <a:ea typeface="Calibri"/>
              <a:cs typeface="Calibri"/>
            </a:endParaRPr>
          </a:p>
          <a:p>
            <a:r>
              <a:rPr lang="en-US" sz="1200">
                <a:ea typeface="Calibri"/>
                <a:cs typeface="Calibri"/>
              </a:rPr>
              <a:t>Any choice of soft drink for £3.00 each </a:t>
            </a:r>
          </a:p>
          <a:p>
            <a:endParaRPr lang="en-US" sz="16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   3 Courses for 1 person £27.00 </a:t>
            </a:r>
            <a:endParaRPr lang="en-US" sz="12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              2 people at £50 </a:t>
            </a:r>
            <a:endParaRPr lang="en-US" sz="12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        Each glass of drink £7.00</a:t>
            </a:r>
          </a:p>
          <a:p>
            <a:endParaRPr lang="en-US" b="1">
              <a:ea typeface="Calibri"/>
              <a:cs typeface="Calibri"/>
            </a:endParaRPr>
          </a:p>
          <a:p>
            <a:endParaRPr lang="en-US" sz="1600" b="1">
              <a:ea typeface="Calibri"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4E23D52-3943-BFEB-D75D-4652523EDA1F}"/>
              </a:ext>
            </a:extLst>
          </p:cNvPr>
          <p:cNvCxnSpPr/>
          <p:nvPr/>
        </p:nvCxnSpPr>
        <p:spPr>
          <a:xfrm>
            <a:off x="3299728" y="1773416"/>
            <a:ext cx="87448" cy="7470842"/>
          </a:xfrm>
          <a:prstGeom prst="straightConnector1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3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7C8FF719-41B1-DD42-EC81-86D57AB54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3104" y="2309"/>
            <a:ext cx="1275544" cy="1648748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4FF7707D-E33F-0773-C465-8A3CB14452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 flipV="1">
            <a:off x="-16967" y="8863146"/>
            <a:ext cx="1604528" cy="10165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4C855D-6F4B-39AD-2F88-1B5493C8B364}"/>
              </a:ext>
            </a:extLst>
          </p:cNvPr>
          <p:cNvSpPr txBox="1"/>
          <p:nvPr/>
        </p:nvSpPr>
        <p:spPr>
          <a:xfrm>
            <a:off x="1449805" y="9407069"/>
            <a:ext cx="529534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cs typeface="Calibri"/>
              </a:rPr>
              <a:t>For allergen information, please speak to staff at the time of booking, additional, </a:t>
            </a:r>
            <a:r>
              <a:rPr lang="en-US" sz="1400" b="1" err="1">
                <a:cs typeface="Calibri"/>
              </a:rPr>
              <a:t>nutrional</a:t>
            </a:r>
            <a:r>
              <a:rPr lang="en-US" sz="1400" b="1">
                <a:cs typeface="Calibri"/>
              </a:rPr>
              <a:t>  information available on request 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DB3291-4AEE-D9BC-8EFE-4C8D7D95483C}"/>
              </a:ext>
            </a:extLst>
          </p:cNvPr>
          <p:cNvSpPr txBox="1"/>
          <p:nvPr/>
        </p:nvSpPr>
        <p:spPr>
          <a:xfrm>
            <a:off x="56751" y="1179447"/>
            <a:ext cx="302835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Calibri"/>
              </a:rPr>
              <a:t>For the Hearty meat lover </a:t>
            </a: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54FCA7-A4C3-877D-94DD-9D8D954770D3}"/>
              </a:ext>
            </a:extLst>
          </p:cNvPr>
          <p:cNvSpPr txBox="1"/>
          <p:nvPr/>
        </p:nvSpPr>
        <p:spPr>
          <a:xfrm>
            <a:off x="3470295" y="1190136"/>
            <a:ext cx="3256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Calibri"/>
              </a:rPr>
              <a:t>     For the love of veggies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F39EE4-9F5D-90F2-76A8-49788A887DF9}"/>
              </a:ext>
            </a:extLst>
          </p:cNvPr>
          <p:cNvSpPr txBox="1"/>
          <p:nvPr/>
        </p:nvSpPr>
        <p:spPr>
          <a:xfrm>
            <a:off x="2665508" y="8869016"/>
            <a:ext cx="16453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cs typeface="Calibri"/>
              </a:rPr>
              <a:t>All prices include vat </a:t>
            </a:r>
            <a:endParaRPr lang="en-US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7F5BD2-4845-DCF8-B9CB-7BFED6498530}"/>
              </a:ext>
            </a:extLst>
          </p:cNvPr>
          <p:cNvSpPr txBox="1"/>
          <p:nvPr/>
        </p:nvSpPr>
        <p:spPr>
          <a:xfrm>
            <a:off x="4278" y="63588"/>
            <a:ext cx="6849444" cy="103412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Reference list </a:t>
            </a:r>
          </a:p>
          <a:p>
            <a:r>
              <a:rPr lang="en-US" err="1">
                <a:cs typeface="Calibri"/>
              </a:rPr>
              <a:t>Ailuna</a:t>
            </a:r>
            <a:r>
              <a:rPr lang="en-US">
                <a:cs typeface="Calibri"/>
              </a:rPr>
              <a:t> (2021) </a:t>
            </a:r>
            <a:r>
              <a:rPr lang="en-US" i="1">
                <a:cs typeface="Calibri"/>
              </a:rPr>
              <a:t>What is in season in the UK in February?</a:t>
            </a:r>
            <a:endParaRPr lang="en-US">
              <a:cs typeface="Calibri"/>
            </a:endParaRPr>
          </a:p>
          <a:p>
            <a:r>
              <a:rPr lang="en-US">
                <a:hlinkClick r:id="rId2"/>
              </a:rPr>
              <a:t>What is in season in the UK in February? - Ailuna - Sustainableeating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BBC good food (2023)</a:t>
            </a:r>
            <a:r>
              <a:rPr lang="en-US" i="1">
                <a:cs typeface="Calibri"/>
              </a:rPr>
              <a:t> Mushroom soup </a:t>
            </a:r>
            <a:r>
              <a:rPr lang="en-US">
                <a:ea typeface="+mn-lt"/>
                <a:cs typeface="+mn-lt"/>
                <a:hlinkClick r:id="rId3"/>
              </a:rPr>
              <a:t>Mushroom soup recipe | BBC Good Food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Bing images </a:t>
            </a:r>
            <a:r>
              <a:rPr lang="en-US">
                <a:ea typeface="+mn-lt"/>
                <a:cs typeface="+mn-lt"/>
                <a:hlinkClick r:id="rId4"/>
              </a:rPr>
              <a:t>Love Heart elegant images for corner of page - Bing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Delicious, </a:t>
            </a:r>
            <a:r>
              <a:rPr lang="en-US" i="1">
                <a:ea typeface="+mn-lt"/>
                <a:cs typeface="+mn-lt"/>
              </a:rPr>
              <a:t>cauliflower swede and turnip curry recipe </a:t>
            </a:r>
            <a:r>
              <a:rPr lang="en-US">
                <a:ea typeface="+mn-lt"/>
                <a:cs typeface="+mn-lt"/>
                <a:hlinkClick r:id="rId5"/>
              </a:rPr>
              <a:t>Cauliflower, swede and turnip curry recipe |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Delicious, </a:t>
            </a:r>
            <a:r>
              <a:rPr lang="en-US" i="1">
                <a:ea typeface="+mn-lt"/>
                <a:cs typeface="+mn-lt"/>
              </a:rPr>
              <a:t>Easy </a:t>
            </a:r>
            <a:r>
              <a:rPr lang="en-US" i="1" err="1">
                <a:ea typeface="+mn-lt"/>
                <a:cs typeface="+mn-lt"/>
              </a:rPr>
              <a:t>caramelised</a:t>
            </a:r>
            <a:r>
              <a:rPr lang="en-US" i="1">
                <a:ea typeface="+mn-lt"/>
                <a:cs typeface="+mn-lt"/>
              </a:rPr>
              <a:t> apples </a:t>
            </a:r>
            <a:r>
              <a:rPr lang="en-US">
                <a:ea typeface="+mn-lt"/>
                <a:cs typeface="+mn-lt"/>
                <a:hlinkClick r:id="rId5"/>
              </a:rPr>
              <a:t>Cauliflower, swede and turnip curry recipe |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Delicious, </a:t>
            </a:r>
            <a:r>
              <a:rPr lang="en-US" i="1">
                <a:ea typeface="+mn-lt"/>
                <a:cs typeface="+mn-lt"/>
              </a:rPr>
              <a:t>rhubarb and ginger twice baked souffles </a:t>
            </a:r>
            <a:r>
              <a:rPr lang="en-US">
                <a:ea typeface="+mn-lt"/>
                <a:cs typeface="+mn-lt"/>
                <a:hlinkClick r:id="rId5"/>
              </a:rPr>
              <a:t>Cauliflower, swede and turnip curry recipe |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 </a:t>
            </a:r>
            <a:r>
              <a:rPr lang="en-US" i="1">
                <a:ea typeface="+mn-lt"/>
                <a:cs typeface="+mn-lt"/>
              </a:rPr>
              <a:t>scallops with cauliflower and bean puree </a:t>
            </a:r>
            <a:r>
              <a:rPr lang="en-US">
                <a:ea typeface="+mn-lt"/>
                <a:cs typeface="+mn-lt"/>
                <a:hlinkClick r:id="rId6"/>
              </a:rPr>
              <a:t>Scallops with cauliflower and bean purée recipe | delicious. magazine (deliciousmagazine.co.uk)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</a:t>
            </a:r>
            <a:r>
              <a:rPr lang="en-US" i="1">
                <a:ea typeface="+mn-lt"/>
                <a:cs typeface="+mn-lt"/>
              </a:rPr>
              <a:t> venison and tomato ragu with polenta </a:t>
            </a:r>
            <a:r>
              <a:rPr lang="en-US">
                <a:ea typeface="+mn-lt"/>
                <a:cs typeface="+mn-lt"/>
                <a:hlinkClick r:id="rId7"/>
              </a:rPr>
              <a:t>Venison and tomato ragù with polenta -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FDA, (2014)</a:t>
            </a:r>
            <a:r>
              <a:rPr lang="en-US" i="1">
                <a:ea typeface="+mn-lt"/>
                <a:cs typeface="+mn-lt"/>
              </a:rPr>
              <a:t> Menu labelling rule general information fact sheet </a:t>
            </a:r>
            <a:r>
              <a:rPr lang="en-US">
                <a:ea typeface="+mn-lt"/>
                <a:cs typeface="+mn-lt"/>
                <a:hlinkClick r:id="rId8"/>
              </a:rPr>
              <a:t>Menu Labeling Rule: General Information Fact Sheet (fda.gov)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FSA (2022) </a:t>
            </a:r>
            <a:r>
              <a:rPr lang="en-US" i="1">
                <a:ea typeface="+mn-lt"/>
                <a:cs typeface="+mn-lt"/>
              </a:rPr>
              <a:t>Allergen guidance for food businesses </a:t>
            </a:r>
            <a:r>
              <a:rPr lang="en-US">
                <a:ea typeface="+mn-lt"/>
                <a:cs typeface="+mn-lt"/>
                <a:hlinkClick r:id="rId9"/>
              </a:rPr>
              <a:t>Allergen guidance for food businesses | Food Standards Agency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Grand cru (2023)</a:t>
            </a:r>
            <a:r>
              <a:rPr lang="en-US" i="1">
                <a:ea typeface="+mn-lt"/>
                <a:cs typeface="+mn-lt"/>
              </a:rPr>
              <a:t> valentines menu </a:t>
            </a:r>
            <a:r>
              <a:rPr lang="en-US">
                <a:ea typeface="+mn-lt"/>
                <a:cs typeface="+mn-lt"/>
                <a:hlinkClick r:id="rId10"/>
              </a:rPr>
              <a:t>Valentines 2023 (grandcrurestaurant.co.uk)</a:t>
            </a:r>
          </a:p>
          <a:p>
            <a:endParaRPr lang="en-US">
              <a:ea typeface="+mn-lt"/>
              <a:cs typeface="+mn-lt"/>
            </a:endParaRPr>
          </a:p>
          <a:p>
            <a:endParaRPr lang="en-US" i="1">
              <a:ea typeface="+mn-lt"/>
              <a:cs typeface="+mn-lt"/>
            </a:endParaRPr>
          </a:p>
          <a:p>
            <a:endParaRPr lang="en-US" i="1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91640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16F113-E018-D576-6EB3-E1FCF33B47CA}"/>
              </a:ext>
            </a:extLst>
          </p:cNvPr>
          <p:cNvSpPr txBox="1"/>
          <p:nvPr/>
        </p:nvSpPr>
        <p:spPr>
          <a:xfrm>
            <a:off x="75567" y="6577"/>
            <a:ext cx="6778155" cy="75713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George and Dragon (2023) Valentines day 2023 at George and Dragon </a:t>
            </a:r>
            <a:r>
              <a:rPr lang="en-US">
                <a:ea typeface="+mn-lt"/>
                <a:cs typeface="+mn-lt"/>
                <a:hlinkClick r:id="rId2"/>
              </a:rPr>
              <a:t>Valentine’s Day 2023 at Bradford (vintageinn.co.uk)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Hokkanen, S </a:t>
            </a:r>
            <a:r>
              <a:rPr lang="en-US" i="1">
                <a:cs typeface="Calibri"/>
              </a:rPr>
              <a:t>Guidance for creating a </a:t>
            </a:r>
            <a:r>
              <a:rPr lang="en-US" i="1" err="1">
                <a:cs typeface="Calibri"/>
              </a:rPr>
              <a:t>prex</a:t>
            </a:r>
            <a:r>
              <a:rPr lang="en-US" i="1">
                <a:cs typeface="Calibri"/>
              </a:rPr>
              <a:t> fixe menu</a:t>
            </a:r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Prix Fixe Menu: What It Is &amp; When to Use It (touchbistro.com)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Miller and Carter Steak house (2023) </a:t>
            </a:r>
            <a:r>
              <a:rPr lang="en-US" i="1">
                <a:cs typeface="Calibri"/>
              </a:rPr>
              <a:t>Fall in love again for valentines 2023 at miller and carter </a:t>
            </a:r>
            <a:r>
              <a:rPr lang="en-US">
                <a:ea typeface="+mn-lt"/>
                <a:cs typeface="+mn-lt"/>
                <a:hlinkClick r:id="rId4"/>
              </a:rPr>
              <a:t>Valentine’s Day 2023 | Miller &amp; Carter (millerandcarter.co.uk)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 err="1">
                <a:ea typeface="+mn-lt"/>
                <a:cs typeface="+mn-lt"/>
              </a:rPr>
              <a:t>Mortons</a:t>
            </a:r>
            <a:r>
              <a:rPr lang="en-US">
                <a:ea typeface="+mn-lt"/>
                <a:cs typeface="+mn-lt"/>
              </a:rPr>
              <a:t> The Steak House </a:t>
            </a:r>
            <a:r>
              <a:rPr lang="en-US">
                <a:ea typeface="+mn-lt"/>
                <a:cs typeface="+mn-lt"/>
                <a:hlinkClick r:id="rId5"/>
              </a:rPr>
              <a:t>Prix Fixe Menu | Morton's The Steakhouse | Chain of steak restaurants with locations in the United States and franchised abroad, founded in Chicago in 1978 (mortons.com)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NHS (2021) </a:t>
            </a:r>
            <a:r>
              <a:rPr lang="en-US" i="1">
                <a:ea typeface="+mn-lt"/>
                <a:cs typeface="+mn-lt"/>
              </a:rPr>
              <a:t>Alcohol units </a:t>
            </a:r>
            <a:r>
              <a:rPr lang="en-US">
                <a:ea typeface="+mn-lt"/>
                <a:cs typeface="+mn-lt"/>
                <a:hlinkClick r:id="rId6"/>
              </a:rPr>
              <a:t>Alcohol units - NHS (www.nhs.uk)</a:t>
            </a:r>
            <a:endParaRPr lang="en-US">
              <a:ea typeface="+mn-lt"/>
              <a:cs typeface="+mn-lt"/>
            </a:endParaRPr>
          </a:p>
          <a:p>
            <a:endParaRPr lang="en-US">
              <a:cs typeface="Calibri" panose="020F0502020204030204"/>
            </a:endParaRPr>
          </a:p>
          <a:p>
            <a:r>
              <a:rPr lang="en-US" err="1">
                <a:cs typeface="Calibri" panose="020F0502020204030204"/>
              </a:rPr>
              <a:t>Pintrest</a:t>
            </a:r>
            <a:r>
              <a:rPr lang="en-US">
                <a:cs typeface="Calibri" panose="020F0502020204030204"/>
              </a:rPr>
              <a:t>, </a:t>
            </a:r>
            <a:r>
              <a:rPr lang="en-US" i="1">
                <a:cs typeface="Calibri" panose="020F0502020204030204"/>
              </a:rPr>
              <a:t>Dan Ryan Menu </a:t>
            </a:r>
            <a:r>
              <a:rPr lang="en-US">
                <a:ea typeface="+mn-lt"/>
                <a:cs typeface="+mn-lt"/>
                <a:hlinkClick r:id="rId7"/>
              </a:rPr>
              <a:t>Dan Ryan'S Menu - Dan Ryan'S Singapore for Stunning Prix Fixe Menu Template in 2023 | Menu template, Menu, Restaurant menu template (pinterest.com)</a:t>
            </a:r>
          </a:p>
          <a:p>
            <a:endParaRPr lang="en-US">
              <a:cs typeface="Calibri" panose="020F0502020204030204"/>
            </a:endParaRPr>
          </a:p>
          <a:p>
            <a:r>
              <a:rPr lang="en-US">
                <a:cs typeface="Calibri" panose="020F0502020204030204"/>
              </a:rPr>
              <a:t>Revel systems</a:t>
            </a:r>
            <a:r>
              <a:rPr lang="en-US" i="1">
                <a:cs typeface="Calibri" panose="020F0502020204030204"/>
              </a:rPr>
              <a:t>, Creating a </a:t>
            </a:r>
            <a:r>
              <a:rPr lang="en-US" i="1" err="1">
                <a:cs typeface="Calibri" panose="020F0502020204030204"/>
              </a:rPr>
              <a:t>prex</a:t>
            </a:r>
            <a:r>
              <a:rPr lang="en-US" i="1">
                <a:cs typeface="Calibri" panose="020F0502020204030204"/>
              </a:rPr>
              <a:t> fixe menu-Examples and tips </a:t>
            </a:r>
            <a:r>
              <a:rPr lang="en-US">
                <a:ea typeface="+mn-lt"/>
                <a:cs typeface="+mn-lt"/>
                <a:hlinkClick r:id="rId8"/>
              </a:rPr>
              <a:t>Creating a Prix Fixe Menu - Examples &amp; Tips (revelsystems.com)</a:t>
            </a:r>
          </a:p>
          <a:p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br>
              <a:rPr lang="en-US"/>
            </a:b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7360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                    Hotel Trinity                 your local 4star luxury 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2023-02-12T13:07:42Z</dcterms:created>
  <dcterms:modified xsi:type="dcterms:W3CDTF">2023-02-16T20:46:39Z</dcterms:modified>
</cp:coreProperties>
</file>