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9" r:id="rId4"/>
    <p:sldId id="260" r:id="rId5"/>
    <p:sldId id="264" r:id="rId6"/>
    <p:sldId id="261" r:id="rId7"/>
    <p:sldId id="262" r:id="rId8"/>
    <p:sldId id="263" r:id="rId9"/>
    <p:sldId id="267" r:id="rId10"/>
    <p:sldId id="268" r:id="rId11"/>
    <p:sldId id="265" r:id="rId12"/>
    <p:sldId id="269" r:id="rId13"/>
    <p:sldId id="270" r:id="rId14"/>
    <p:sldId id="271" r:id="rId15"/>
    <p:sldId id="272" r:id="rId16"/>
    <p:sldId id="275" r:id="rId17"/>
    <p:sldId id="273" r:id="rId18"/>
    <p:sldId id="274" r:id="rId19"/>
    <p:sldId id="277" r:id="rId20"/>
    <p:sldId id="278" r:id="rId21"/>
    <p:sldId id="280" r:id="rId22"/>
    <p:sldId id="279" r:id="rId23"/>
    <p:sldId id="276" r:id="rId24"/>
    <p:sldId id="282" r:id="rId25"/>
    <p:sldId id="289" r:id="rId26"/>
    <p:sldId id="284" r:id="rId27"/>
    <p:sldId id="286" r:id="rId28"/>
    <p:sldId id="287" r:id="rId29"/>
    <p:sldId id="285" r:id="rId30"/>
    <p:sldId id="288" r:id="rId31"/>
    <p:sldId id="258" r:id="rId32"/>
    <p:sldId id="281" r:id="rId3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EDFEE4A-7CBF-406B-AE41-EDC889239E60}" v="3404" dt="2020-12-28T15:46:07.825"/>
    <p1510:client id="{34A33DD7-78A0-3E88-C9E1-55DD19D466EF}" v="1983" dt="2020-12-28T16:58:26.614"/>
    <p1510:client id="{3DAD55E2-75BA-D63D-4FE9-29F857940251}" v="471" dt="2020-12-02T17:08:39.679"/>
    <p1510:client id="{604BEE62-B226-47E7-8754-DC8F0A3528C2}" v="5306" dt="2020-12-21T16:33:56.958"/>
    <p1510:client id="{65448D04-D808-8C58-2D65-27A23B33BEF2}" v="3982" dt="2021-06-04T14:39:42.039"/>
    <p1510:client id="{7277F953-1F22-95A1-6654-A35D5AB2F949}" v="389" dt="2021-06-06T17:07:54.278"/>
    <p1510:client id="{730FFF23-D986-49AF-AE33-8A52DAD03574}" v="62" dt="2021-06-05T11:15:18.683"/>
    <p1510:client id="{7963A85F-09FA-682C-2804-CAE6DC42014D}" v="1043" dt="2020-12-29T17:06:50.625"/>
    <p1510:client id="{80A23616-53FD-C78F-E52F-40F24853D8E7}" v="9" dt="2021-06-06T12:25:13.667"/>
    <p1510:client id="{8C9FD21C-731F-9E16-F7EF-D9F7AF4D1158}" v="696" dt="2021-06-07T15:59:38.327"/>
    <p1510:client id="{8F7195FD-B7CB-5DAB-871B-652308978E81}" v="13" dt="2021-06-06T17:11:57.873"/>
    <p1510:client id="{A6552D83-7F54-40C8-8AD4-8214E5F3E254}" v="1642" dt="2020-12-02T16:27:34.366"/>
    <p1510:client id="{C16F1292-8EAA-6631-EAD0-47E3B797AAE6}" v="152" dt="2021-06-07T12:15:22.138"/>
    <p1510:client id="{D59D5E50-C62B-B710-546A-97C20D34B907}" v="5292" dt="2021-06-05T17:57:22.682"/>
    <p1510:client id="{F929206F-4C99-3AA2-3463-77E71247101B}" v="3798" dt="2021-06-07T13:37:36.608"/>
    <p1510:client id="{F9BD9A8A-88FE-4BEB-B379-B092B9178279}" v="284" dt="2021-06-05T18:16:37.6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5/10/relationships/revisionInfo" Target="revisionInfo.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ie Ann Peric (2015015)" userId="S::2015015@student.uwtsd.ac.uk::64400f2a-5887-4e58-9db7-4cfc6bb1683e" providerId="AD" clId="Web-{7963A85F-09FA-682C-2804-CAE6DC42014D}"/>
    <pc:docChg chg="modSld">
      <pc:chgData name="Laurie Ann Peric (2015015)" userId="S::2015015@student.uwtsd.ac.uk::64400f2a-5887-4e58-9db7-4cfc6bb1683e" providerId="AD" clId="Web-{7963A85F-09FA-682C-2804-CAE6DC42014D}" dt="2020-12-29T17:06:50.625" v="1030" actId="1076"/>
      <pc:docMkLst>
        <pc:docMk/>
      </pc:docMkLst>
      <pc:sldChg chg="addSp delSp modSp mod setBg">
        <pc:chgData name="Laurie Ann Peric (2015015)" userId="S::2015015@student.uwtsd.ac.uk::64400f2a-5887-4e58-9db7-4cfc6bb1683e" providerId="AD" clId="Web-{7963A85F-09FA-682C-2804-CAE6DC42014D}" dt="2020-12-29T15:47:47.868" v="371" actId="14100"/>
        <pc:sldMkLst>
          <pc:docMk/>
          <pc:sldMk cId="109857222" sldId="256"/>
        </pc:sldMkLst>
        <pc:spChg chg="mod">
          <ac:chgData name="Laurie Ann Peric (2015015)" userId="S::2015015@student.uwtsd.ac.uk::64400f2a-5887-4e58-9db7-4cfc6bb1683e" providerId="AD" clId="Web-{7963A85F-09FA-682C-2804-CAE6DC42014D}" dt="2020-12-29T15:47:47.868" v="371" actId="14100"/>
          <ac:spMkLst>
            <pc:docMk/>
            <pc:sldMk cId="109857222" sldId="256"/>
            <ac:spMk id="2" creationId="{00000000-0000-0000-0000-000000000000}"/>
          </ac:spMkLst>
        </pc:spChg>
        <pc:spChg chg="mod">
          <ac:chgData name="Laurie Ann Peric (2015015)" userId="S::2015015@student.uwtsd.ac.uk::64400f2a-5887-4e58-9db7-4cfc6bb1683e" providerId="AD" clId="Web-{7963A85F-09FA-682C-2804-CAE6DC42014D}" dt="2020-12-29T15:47:27.899" v="369" actId="1076"/>
          <ac:spMkLst>
            <pc:docMk/>
            <pc:sldMk cId="109857222" sldId="256"/>
            <ac:spMk id="3" creationId="{00000000-0000-0000-0000-000000000000}"/>
          </ac:spMkLst>
        </pc:spChg>
        <pc:spChg chg="mod">
          <ac:chgData name="Laurie Ann Peric (2015015)" userId="S::2015015@student.uwtsd.ac.uk::64400f2a-5887-4e58-9db7-4cfc6bb1683e" providerId="AD" clId="Web-{7963A85F-09FA-682C-2804-CAE6DC42014D}" dt="2020-12-29T15:47:40.071" v="370" actId="1076"/>
          <ac:spMkLst>
            <pc:docMk/>
            <pc:sldMk cId="109857222" sldId="256"/>
            <ac:spMk id="5" creationId="{9B4824F1-140B-49F8-933F-3328AB00D0C4}"/>
          </ac:spMkLst>
        </pc:spChg>
        <pc:spChg chg="add">
          <ac:chgData name="Laurie Ann Peric (2015015)" userId="S::2015015@student.uwtsd.ac.uk::64400f2a-5887-4e58-9db7-4cfc6bb1683e" providerId="AD" clId="Web-{7963A85F-09FA-682C-2804-CAE6DC42014D}" dt="2020-12-29T15:42:49.818" v="321"/>
          <ac:spMkLst>
            <pc:docMk/>
            <pc:sldMk cId="109857222" sldId="256"/>
            <ac:spMk id="11" creationId="{C1DD1A8A-57D5-4A81-AD04-532B043C5611}"/>
          </ac:spMkLst>
        </pc:spChg>
        <pc:spChg chg="add">
          <ac:chgData name="Laurie Ann Peric (2015015)" userId="S::2015015@student.uwtsd.ac.uk::64400f2a-5887-4e58-9db7-4cfc6bb1683e" providerId="AD" clId="Web-{7963A85F-09FA-682C-2804-CAE6DC42014D}" dt="2020-12-29T15:42:49.818" v="321"/>
          <ac:spMkLst>
            <pc:docMk/>
            <pc:sldMk cId="109857222" sldId="256"/>
            <ac:spMk id="13" creationId="{007891EC-4501-44ED-A8C8-B11B6DB767AB}"/>
          </ac:spMkLst>
        </pc:spChg>
        <pc:picChg chg="del">
          <ac:chgData name="Laurie Ann Peric (2015015)" userId="S::2015015@student.uwtsd.ac.uk::64400f2a-5887-4e58-9db7-4cfc6bb1683e" providerId="AD" clId="Web-{7963A85F-09FA-682C-2804-CAE6DC42014D}" dt="2020-12-29T15:42:37.099" v="320"/>
          <ac:picMkLst>
            <pc:docMk/>
            <pc:sldMk cId="109857222" sldId="256"/>
            <ac:picMk id="4" creationId="{53390034-8059-4AF6-B4A1-C05F80BC2D58}"/>
          </ac:picMkLst>
        </pc:picChg>
        <pc:picChg chg="add mod ord">
          <ac:chgData name="Laurie Ann Peric (2015015)" userId="S::2015015@student.uwtsd.ac.uk::64400f2a-5887-4e58-9db7-4cfc6bb1683e" providerId="AD" clId="Web-{7963A85F-09FA-682C-2804-CAE6DC42014D}" dt="2020-12-29T15:47:05.946" v="366" actId="1076"/>
          <ac:picMkLst>
            <pc:docMk/>
            <pc:sldMk cId="109857222" sldId="256"/>
            <ac:picMk id="6" creationId="{931BAF7D-C015-46F1-95A4-B10473FA1110}"/>
          </ac:picMkLst>
        </pc:picChg>
      </pc:sldChg>
      <pc:sldChg chg="addSp modSp">
        <pc:chgData name="Laurie Ann Peric (2015015)" userId="S::2015015@student.uwtsd.ac.uk::64400f2a-5887-4e58-9db7-4cfc6bb1683e" providerId="AD" clId="Web-{7963A85F-09FA-682C-2804-CAE6DC42014D}" dt="2020-12-29T16:15:43.838" v="675"/>
        <pc:sldMkLst>
          <pc:docMk/>
          <pc:sldMk cId="3333277661" sldId="257"/>
        </pc:sldMkLst>
        <pc:spChg chg="mod">
          <ac:chgData name="Laurie Ann Peric (2015015)" userId="S::2015015@student.uwtsd.ac.uk::64400f2a-5887-4e58-9db7-4cfc6bb1683e" providerId="AD" clId="Web-{7963A85F-09FA-682C-2804-CAE6DC42014D}" dt="2020-12-29T15:56:06.310" v="386" actId="20577"/>
          <ac:spMkLst>
            <pc:docMk/>
            <pc:sldMk cId="3333277661" sldId="257"/>
            <ac:spMk id="2" creationId="{34E51307-1BF1-45AB-8A58-2F541F48791C}"/>
          </ac:spMkLst>
        </pc:spChg>
        <pc:spChg chg="mod">
          <ac:chgData name="Laurie Ann Peric (2015015)" userId="S::2015015@student.uwtsd.ac.uk::64400f2a-5887-4e58-9db7-4cfc6bb1683e" providerId="AD" clId="Web-{7963A85F-09FA-682C-2804-CAE6DC42014D}" dt="2020-12-29T16:01:55.486" v="413" actId="20577"/>
          <ac:spMkLst>
            <pc:docMk/>
            <pc:sldMk cId="3333277661" sldId="257"/>
            <ac:spMk id="5" creationId="{0AF22A1D-D48D-42E2-8541-A96359D6C206}"/>
          </ac:spMkLst>
        </pc:spChg>
        <pc:spChg chg="mod">
          <ac:chgData name="Laurie Ann Peric (2015015)" userId="S::2015015@student.uwtsd.ac.uk::64400f2a-5887-4e58-9db7-4cfc6bb1683e" providerId="AD" clId="Web-{7963A85F-09FA-682C-2804-CAE6DC42014D}" dt="2020-12-29T16:02:13.986" v="416" actId="20577"/>
          <ac:spMkLst>
            <pc:docMk/>
            <pc:sldMk cId="3333277661" sldId="257"/>
            <ac:spMk id="6" creationId="{D6FD1A27-1AE8-47A7-A388-9AA39AA0A054}"/>
          </ac:spMkLst>
        </pc:spChg>
        <pc:spChg chg="mod">
          <ac:chgData name="Laurie Ann Peric (2015015)" userId="S::2015015@student.uwtsd.ac.uk::64400f2a-5887-4e58-9db7-4cfc6bb1683e" providerId="AD" clId="Web-{7963A85F-09FA-682C-2804-CAE6DC42014D}" dt="2020-12-29T16:04:26.518" v="425" actId="20577"/>
          <ac:spMkLst>
            <pc:docMk/>
            <pc:sldMk cId="3333277661" sldId="257"/>
            <ac:spMk id="7" creationId="{79A11D32-F8AC-456F-AB35-F570124D2CF5}"/>
          </ac:spMkLst>
        </pc:spChg>
        <pc:graphicFrameChg chg="modGraphic">
          <ac:chgData name="Laurie Ann Peric (2015015)" userId="S::2015015@student.uwtsd.ac.uk::64400f2a-5887-4e58-9db7-4cfc6bb1683e" providerId="AD" clId="Web-{7963A85F-09FA-682C-2804-CAE6DC42014D}" dt="2020-12-29T16:03:12.346" v="421"/>
          <ac:graphicFrameMkLst>
            <pc:docMk/>
            <pc:sldMk cId="3333277661" sldId="257"/>
            <ac:graphicFrameMk id="3" creationId="{C1364A74-ED33-496B-8325-C2E02650510A}"/>
          </ac:graphicFrameMkLst>
        </pc:graphicFrameChg>
        <pc:picChg chg="mod">
          <ac:chgData name="Laurie Ann Peric (2015015)" userId="S::2015015@student.uwtsd.ac.uk::64400f2a-5887-4e58-9db7-4cfc6bb1683e" providerId="AD" clId="Web-{7963A85F-09FA-682C-2804-CAE6DC42014D}" dt="2020-12-29T16:15:43.838" v="675"/>
          <ac:picMkLst>
            <pc:docMk/>
            <pc:sldMk cId="3333277661" sldId="257"/>
            <ac:picMk id="4" creationId="{2D9D9E98-B469-4DFF-A13C-8C0C07AE55BA}"/>
          </ac:picMkLst>
        </pc:picChg>
        <pc:picChg chg="add mod ord">
          <ac:chgData name="Laurie Ann Peric (2015015)" userId="S::2015015@student.uwtsd.ac.uk::64400f2a-5887-4e58-9db7-4cfc6bb1683e" providerId="AD" clId="Web-{7963A85F-09FA-682C-2804-CAE6DC42014D}" dt="2020-12-29T16:02:31.439" v="419" actId="14100"/>
          <ac:picMkLst>
            <pc:docMk/>
            <pc:sldMk cId="3333277661" sldId="257"/>
            <ac:picMk id="45" creationId="{5CF8CFC6-B209-46D8-9BA1-88168586220A}"/>
          </ac:picMkLst>
        </pc:picChg>
      </pc:sldChg>
      <pc:sldChg chg="addSp modSp">
        <pc:chgData name="Laurie Ann Peric (2015015)" userId="S::2015015@student.uwtsd.ac.uk::64400f2a-5887-4e58-9db7-4cfc6bb1683e" providerId="AD" clId="Web-{7963A85F-09FA-682C-2804-CAE6DC42014D}" dt="2020-12-29T15:54:01.637" v="383" actId="20577"/>
        <pc:sldMkLst>
          <pc:docMk/>
          <pc:sldMk cId="1725269640" sldId="259"/>
        </pc:sldMkLst>
        <pc:spChg chg="mod">
          <ac:chgData name="Laurie Ann Peric (2015015)" userId="S::2015015@student.uwtsd.ac.uk::64400f2a-5887-4e58-9db7-4cfc6bb1683e" providerId="AD" clId="Web-{7963A85F-09FA-682C-2804-CAE6DC42014D}" dt="2020-12-29T15:54:01.637" v="383" actId="20577"/>
          <ac:spMkLst>
            <pc:docMk/>
            <pc:sldMk cId="1725269640" sldId="259"/>
            <ac:spMk id="2" creationId="{9F987CBA-3B40-476C-8282-3B797ADA2926}"/>
          </ac:spMkLst>
        </pc:spChg>
        <pc:spChg chg="mod">
          <ac:chgData name="Laurie Ann Peric (2015015)" userId="S::2015015@student.uwtsd.ac.uk::64400f2a-5887-4e58-9db7-4cfc6bb1683e" providerId="AD" clId="Web-{7963A85F-09FA-682C-2804-CAE6DC42014D}" dt="2020-12-29T15:53:13.230" v="380" actId="20577"/>
          <ac:spMkLst>
            <pc:docMk/>
            <pc:sldMk cId="1725269640" sldId="259"/>
            <ac:spMk id="9" creationId="{7EF81C28-3C04-493A-84EE-A602D547A0C5}"/>
          </ac:spMkLst>
        </pc:spChg>
        <pc:picChg chg="add mod ord">
          <ac:chgData name="Laurie Ann Peric (2015015)" userId="S::2015015@student.uwtsd.ac.uk::64400f2a-5887-4e58-9db7-4cfc6bb1683e" providerId="AD" clId="Web-{7963A85F-09FA-682C-2804-CAE6DC42014D}" dt="2020-12-29T15:51:18.823" v="379" actId="14100"/>
          <ac:picMkLst>
            <pc:docMk/>
            <pc:sldMk cId="1725269640" sldId="259"/>
            <ac:picMk id="3" creationId="{7105451F-0B93-4AA3-9B76-7AEE6980652E}"/>
          </ac:picMkLst>
        </pc:picChg>
      </pc:sldChg>
      <pc:sldChg chg="modSp">
        <pc:chgData name="Laurie Ann Peric (2015015)" userId="S::2015015@student.uwtsd.ac.uk::64400f2a-5887-4e58-9db7-4cfc6bb1683e" providerId="AD" clId="Web-{7963A85F-09FA-682C-2804-CAE6DC42014D}" dt="2020-12-29T16:33:19.727" v="748" actId="1076"/>
        <pc:sldMkLst>
          <pc:docMk/>
          <pc:sldMk cId="3296611084" sldId="260"/>
        </pc:sldMkLst>
        <pc:spChg chg="mod">
          <ac:chgData name="Laurie Ann Peric (2015015)" userId="S::2015015@student.uwtsd.ac.uk::64400f2a-5887-4e58-9db7-4cfc6bb1683e" providerId="AD" clId="Web-{7963A85F-09FA-682C-2804-CAE6DC42014D}" dt="2020-12-29T16:12:54.273" v="663" actId="20577"/>
          <ac:spMkLst>
            <pc:docMk/>
            <pc:sldMk cId="3296611084" sldId="260"/>
            <ac:spMk id="2" creationId="{4E32F687-181F-4C34-8B3B-F8AB2340A882}"/>
          </ac:spMkLst>
        </pc:spChg>
        <pc:spChg chg="mod">
          <ac:chgData name="Laurie Ann Peric (2015015)" userId="S::2015015@student.uwtsd.ac.uk::64400f2a-5887-4e58-9db7-4cfc6bb1683e" providerId="AD" clId="Web-{7963A85F-09FA-682C-2804-CAE6DC42014D}" dt="2020-12-29T16:32:50.743" v="742" actId="14100"/>
          <ac:spMkLst>
            <pc:docMk/>
            <pc:sldMk cId="3296611084" sldId="260"/>
            <ac:spMk id="6" creationId="{A74C6548-7A5C-4411-AF99-55A137A0659F}"/>
          </ac:spMkLst>
        </pc:spChg>
        <pc:spChg chg="mod">
          <ac:chgData name="Laurie Ann Peric (2015015)" userId="S::2015015@student.uwtsd.ac.uk::64400f2a-5887-4e58-9db7-4cfc6bb1683e" providerId="AD" clId="Web-{7963A85F-09FA-682C-2804-CAE6DC42014D}" dt="2020-12-29T16:33:02.305" v="743" actId="1076"/>
          <ac:spMkLst>
            <pc:docMk/>
            <pc:sldMk cId="3296611084" sldId="260"/>
            <ac:spMk id="7" creationId="{0DB073E2-35A4-477D-9A43-363C6F8481A2}"/>
          </ac:spMkLst>
        </pc:spChg>
        <pc:picChg chg="mod">
          <ac:chgData name="Laurie Ann Peric (2015015)" userId="S::2015015@student.uwtsd.ac.uk::64400f2a-5887-4e58-9db7-4cfc6bb1683e" providerId="AD" clId="Web-{7963A85F-09FA-682C-2804-CAE6DC42014D}" dt="2020-12-29T16:33:19.727" v="748" actId="1076"/>
          <ac:picMkLst>
            <pc:docMk/>
            <pc:sldMk cId="3296611084" sldId="260"/>
            <ac:picMk id="3" creationId="{F3ADD6D3-20EC-45B3-9D5C-85E8B8E3B776}"/>
          </ac:picMkLst>
        </pc:picChg>
        <pc:picChg chg="mod">
          <ac:chgData name="Laurie Ann Peric (2015015)" userId="S::2015015@student.uwtsd.ac.uk::64400f2a-5887-4e58-9db7-4cfc6bb1683e" providerId="AD" clId="Web-{7963A85F-09FA-682C-2804-CAE6DC42014D}" dt="2020-12-29T16:32:39.930" v="741" actId="14100"/>
          <ac:picMkLst>
            <pc:docMk/>
            <pc:sldMk cId="3296611084" sldId="260"/>
            <ac:picMk id="4" creationId="{85FC0D3D-8835-428C-A488-58387FAC8A71}"/>
          </ac:picMkLst>
        </pc:picChg>
      </pc:sldChg>
      <pc:sldChg chg="addSp modSp">
        <pc:chgData name="Laurie Ann Peric (2015015)" userId="S::2015015@student.uwtsd.ac.uk::64400f2a-5887-4e58-9db7-4cfc6bb1683e" providerId="AD" clId="Web-{7963A85F-09FA-682C-2804-CAE6DC42014D}" dt="2020-12-29T16:41:17.296" v="802" actId="20577"/>
        <pc:sldMkLst>
          <pc:docMk/>
          <pc:sldMk cId="4266036690" sldId="261"/>
        </pc:sldMkLst>
        <pc:spChg chg="mod">
          <ac:chgData name="Laurie Ann Peric (2015015)" userId="S::2015015@student.uwtsd.ac.uk::64400f2a-5887-4e58-9db7-4cfc6bb1683e" providerId="AD" clId="Web-{7963A85F-09FA-682C-2804-CAE6DC42014D}" dt="2020-12-29T16:39:19.763" v="784" actId="14100"/>
          <ac:spMkLst>
            <pc:docMk/>
            <pc:sldMk cId="4266036690" sldId="261"/>
            <ac:spMk id="2" creationId="{7F0022CB-BA08-4A29-9A18-8C457FF9F331}"/>
          </ac:spMkLst>
        </pc:spChg>
        <pc:spChg chg="mod">
          <ac:chgData name="Laurie Ann Peric (2015015)" userId="S::2015015@student.uwtsd.ac.uk::64400f2a-5887-4e58-9db7-4cfc6bb1683e" providerId="AD" clId="Web-{7963A85F-09FA-682C-2804-CAE6DC42014D}" dt="2020-12-29T16:38:38.231" v="775" actId="14100"/>
          <ac:spMkLst>
            <pc:docMk/>
            <pc:sldMk cId="4266036690" sldId="261"/>
            <ac:spMk id="3" creationId="{BB73C1EA-44B0-41E5-8BFC-82F756BA9494}"/>
          </ac:spMkLst>
        </pc:spChg>
        <pc:spChg chg="mod">
          <ac:chgData name="Laurie Ann Peric (2015015)" userId="S::2015015@student.uwtsd.ac.uk::64400f2a-5887-4e58-9db7-4cfc6bb1683e" providerId="AD" clId="Web-{7963A85F-09FA-682C-2804-CAE6DC42014D}" dt="2020-12-29T16:41:17.296" v="802" actId="20577"/>
          <ac:spMkLst>
            <pc:docMk/>
            <pc:sldMk cId="4266036690" sldId="261"/>
            <ac:spMk id="4" creationId="{75405F76-0927-489D-B886-3272502664F3}"/>
          </ac:spMkLst>
        </pc:spChg>
        <pc:spChg chg="mod">
          <ac:chgData name="Laurie Ann Peric (2015015)" userId="S::2015015@student.uwtsd.ac.uk::64400f2a-5887-4e58-9db7-4cfc6bb1683e" providerId="AD" clId="Web-{7963A85F-09FA-682C-2804-CAE6DC42014D}" dt="2020-12-29T16:38:38.231" v="775" actId="14100"/>
          <ac:spMkLst>
            <pc:docMk/>
            <pc:sldMk cId="4266036690" sldId="261"/>
            <ac:spMk id="5" creationId="{4E46D592-E852-4495-A3E5-7E67DDF60A7E}"/>
          </ac:spMkLst>
        </pc:spChg>
        <pc:spChg chg="mod">
          <ac:chgData name="Laurie Ann Peric (2015015)" userId="S::2015015@student.uwtsd.ac.uk::64400f2a-5887-4e58-9db7-4cfc6bb1683e" providerId="AD" clId="Web-{7963A85F-09FA-682C-2804-CAE6DC42014D}" dt="2020-12-29T16:38:46.715" v="777" actId="14100"/>
          <ac:spMkLst>
            <pc:docMk/>
            <pc:sldMk cId="4266036690" sldId="261"/>
            <ac:spMk id="6" creationId="{D6316AF8-9D13-4D7B-9464-1C61F60B9E35}"/>
          </ac:spMkLst>
        </pc:spChg>
        <pc:picChg chg="add mod ord">
          <ac:chgData name="Laurie Ann Peric (2015015)" userId="S::2015015@student.uwtsd.ac.uk::64400f2a-5887-4e58-9db7-4cfc6bb1683e" providerId="AD" clId="Web-{7963A85F-09FA-682C-2804-CAE6DC42014D}" dt="2020-12-29T16:35:34.057" v="755" actId="14100"/>
          <ac:picMkLst>
            <pc:docMk/>
            <pc:sldMk cId="4266036690" sldId="261"/>
            <ac:picMk id="7" creationId="{285FC777-CF2B-4A76-881A-882FBF89EBE1}"/>
          </ac:picMkLst>
        </pc:picChg>
        <pc:picChg chg="add mod ord">
          <ac:chgData name="Laurie Ann Peric (2015015)" userId="S::2015015@student.uwtsd.ac.uk::64400f2a-5887-4e58-9db7-4cfc6bb1683e" providerId="AD" clId="Web-{7963A85F-09FA-682C-2804-CAE6DC42014D}" dt="2020-12-29T16:38:15.356" v="771" actId="14100"/>
          <ac:picMkLst>
            <pc:docMk/>
            <pc:sldMk cId="4266036690" sldId="261"/>
            <ac:picMk id="8" creationId="{C4796F8B-988F-4351-8A3E-2D61D8A40407}"/>
          </ac:picMkLst>
        </pc:picChg>
      </pc:sldChg>
      <pc:sldChg chg="addSp delSp modSp mod modClrScheme chgLayout">
        <pc:chgData name="Laurie Ann Peric (2015015)" userId="S::2015015@student.uwtsd.ac.uk::64400f2a-5887-4e58-9db7-4cfc6bb1683e" providerId="AD" clId="Web-{7963A85F-09FA-682C-2804-CAE6DC42014D}" dt="2020-12-29T17:01:01.731" v="973" actId="14100"/>
        <pc:sldMkLst>
          <pc:docMk/>
          <pc:sldMk cId="603987014" sldId="262"/>
        </pc:sldMkLst>
        <pc:spChg chg="del mod">
          <ac:chgData name="Laurie Ann Peric (2015015)" userId="S::2015015@student.uwtsd.ac.uk::64400f2a-5887-4e58-9db7-4cfc6bb1683e" providerId="AD" clId="Web-{7963A85F-09FA-682C-2804-CAE6DC42014D}" dt="2020-12-29T16:48:26.769" v="863"/>
          <ac:spMkLst>
            <pc:docMk/>
            <pc:sldMk cId="603987014" sldId="262"/>
            <ac:spMk id="2" creationId="{FD99716C-635E-41FE-BF91-E5070D02A32A}"/>
          </ac:spMkLst>
        </pc:spChg>
        <pc:spChg chg="mod ord">
          <ac:chgData name="Laurie Ann Peric (2015015)" userId="S::2015015@student.uwtsd.ac.uk::64400f2a-5887-4e58-9db7-4cfc6bb1683e" providerId="AD" clId="Web-{7963A85F-09FA-682C-2804-CAE6DC42014D}" dt="2020-12-29T16:56:00.445" v="915" actId="14100"/>
          <ac:spMkLst>
            <pc:docMk/>
            <pc:sldMk cId="603987014" sldId="262"/>
            <ac:spMk id="3" creationId="{90B49CC7-7BA4-429C-B528-9B288A27DC0A}"/>
          </ac:spMkLst>
        </pc:spChg>
        <pc:spChg chg="mod ord">
          <ac:chgData name="Laurie Ann Peric (2015015)" userId="S::2015015@student.uwtsd.ac.uk::64400f2a-5887-4e58-9db7-4cfc6bb1683e" providerId="AD" clId="Web-{7963A85F-09FA-682C-2804-CAE6DC42014D}" dt="2020-12-29T17:01:01.731" v="973" actId="14100"/>
          <ac:spMkLst>
            <pc:docMk/>
            <pc:sldMk cId="603987014" sldId="262"/>
            <ac:spMk id="4" creationId="{AB86DF15-6A90-425A-ACDC-C4581DD6D4F5}"/>
          </ac:spMkLst>
        </pc:spChg>
        <pc:spChg chg="mod ord">
          <ac:chgData name="Laurie Ann Peric (2015015)" userId="S::2015015@student.uwtsd.ac.uk::64400f2a-5887-4e58-9db7-4cfc6bb1683e" providerId="AD" clId="Web-{7963A85F-09FA-682C-2804-CAE6DC42014D}" dt="2020-12-29T16:58:04.227" v="924" actId="14100"/>
          <ac:spMkLst>
            <pc:docMk/>
            <pc:sldMk cId="603987014" sldId="262"/>
            <ac:spMk id="5" creationId="{8A56BBC6-8E72-43E2-B1AE-38F52B49B444}"/>
          </ac:spMkLst>
        </pc:spChg>
        <pc:spChg chg="mod ord">
          <ac:chgData name="Laurie Ann Peric (2015015)" userId="S::2015015@student.uwtsd.ac.uk::64400f2a-5887-4e58-9db7-4cfc6bb1683e" providerId="AD" clId="Web-{7963A85F-09FA-682C-2804-CAE6DC42014D}" dt="2020-12-29T16:58:14.430" v="926" actId="1076"/>
          <ac:spMkLst>
            <pc:docMk/>
            <pc:sldMk cId="603987014" sldId="262"/>
            <ac:spMk id="6" creationId="{9AFE37FC-9062-46E3-9F1C-7C1FAD324B0C}"/>
          </ac:spMkLst>
        </pc:spChg>
        <pc:picChg chg="add mod ord">
          <ac:chgData name="Laurie Ann Peric (2015015)" userId="S::2015015@student.uwtsd.ac.uk::64400f2a-5887-4e58-9db7-4cfc6bb1683e" providerId="AD" clId="Web-{7963A85F-09FA-682C-2804-CAE6DC42014D}" dt="2020-12-29T16:53:59.678" v="890" actId="1076"/>
          <ac:picMkLst>
            <pc:docMk/>
            <pc:sldMk cId="603987014" sldId="262"/>
            <ac:picMk id="7" creationId="{F652B94B-14DA-4978-A8A8-F15C53D1C8EA}"/>
          </ac:picMkLst>
        </pc:picChg>
        <pc:picChg chg="add mod ord">
          <ac:chgData name="Laurie Ann Peric (2015015)" userId="S::2015015@student.uwtsd.ac.uk::64400f2a-5887-4e58-9db7-4cfc6bb1683e" providerId="AD" clId="Web-{7963A85F-09FA-682C-2804-CAE6DC42014D}" dt="2020-12-29T16:58:45.993" v="932" actId="1076"/>
          <ac:picMkLst>
            <pc:docMk/>
            <pc:sldMk cId="603987014" sldId="262"/>
            <ac:picMk id="8" creationId="{EB20019B-D89A-40A5-95B6-310A7306F40E}"/>
          </ac:picMkLst>
        </pc:picChg>
      </pc:sldChg>
      <pc:sldChg chg="addSp delSp modSp mod modClrScheme chgLayout">
        <pc:chgData name="Laurie Ann Peric (2015015)" userId="S::2015015@student.uwtsd.ac.uk::64400f2a-5887-4e58-9db7-4cfc6bb1683e" providerId="AD" clId="Web-{7963A85F-09FA-682C-2804-CAE6DC42014D}" dt="2020-12-29T17:06:50.625" v="1030" actId="1076"/>
        <pc:sldMkLst>
          <pc:docMk/>
          <pc:sldMk cId="1265532594" sldId="263"/>
        </pc:sldMkLst>
        <pc:spChg chg="del mod ord">
          <ac:chgData name="Laurie Ann Peric (2015015)" userId="S::2015015@student.uwtsd.ac.uk::64400f2a-5887-4e58-9db7-4cfc6bb1683e" providerId="AD" clId="Web-{7963A85F-09FA-682C-2804-CAE6DC42014D}" dt="2020-12-29T17:05:43.530" v="1014"/>
          <ac:spMkLst>
            <pc:docMk/>
            <pc:sldMk cId="1265532594" sldId="263"/>
            <ac:spMk id="2" creationId="{3A3054A3-62E6-4934-9BBD-988C6A2552CF}"/>
          </ac:spMkLst>
        </pc:spChg>
        <pc:spChg chg="mod ord">
          <ac:chgData name="Laurie Ann Peric (2015015)" userId="S::2015015@student.uwtsd.ac.uk::64400f2a-5887-4e58-9db7-4cfc6bb1683e" providerId="AD" clId="Web-{7963A85F-09FA-682C-2804-CAE6DC42014D}" dt="2020-12-29T17:06:12.687" v="1020" actId="20577"/>
          <ac:spMkLst>
            <pc:docMk/>
            <pc:sldMk cId="1265532594" sldId="263"/>
            <ac:spMk id="3" creationId="{1E5825D8-2191-432A-9E37-9AE49C6448F7}"/>
          </ac:spMkLst>
        </pc:spChg>
        <pc:spChg chg="mod ord">
          <ac:chgData name="Laurie Ann Peric (2015015)" userId="S::2015015@student.uwtsd.ac.uk::64400f2a-5887-4e58-9db7-4cfc6bb1683e" providerId="AD" clId="Web-{7963A85F-09FA-682C-2804-CAE6DC42014D}" dt="2020-12-29T17:05:53.124" v="1015" actId="1076"/>
          <ac:spMkLst>
            <pc:docMk/>
            <pc:sldMk cId="1265532594" sldId="263"/>
            <ac:spMk id="4" creationId="{55328C47-AB8C-498D-ABD3-4410471C1139}"/>
          </ac:spMkLst>
        </pc:spChg>
        <pc:spChg chg="mod ord">
          <ac:chgData name="Laurie Ann Peric (2015015)" userId="S::2015015@student.uwtsd.ac.uk::64400f2a-5887-4e58-9db7-4cfc6bb1683e" providerId="AD" clId="Web-{7963A85F-09FA-682C-2804-CAE6DC42014D}" dt="2020-12-29T17:06:46.031" v="1029" actId="1076"/>
          <ac:spMkLst>
            <pc:docMk/>
            <pc:sldMk cId="1265532594" sldId="263"/>
            <ac:spMk id="5" creationId="{9129F92E-7FF3-453A-969B-A8CE4763087E}"/>
          </ac:spMkLst>
        </pc:spChg>
        <pc:spChg chg="mod ord">
          <ac:chgData name="Laurie Ann Peric (2015015)" userId="S::2015015@student.uwtsd.ac.uk::64400f2a-5887-4e58-9db7-4cfc6bb1683e" providerId="AD" clId="Web-{7963A85F-09FA-682C-2804-CAE6DC42014D}" dt="2020-12-29T17:06:50.625" v="1030" actId="1076"/>
          <ac:spMkLst>
            <pc:docMk/>
            <pc:sldMk cId="1265532594" sldId="263"/>
            <ac:spMk id="6" creationId="{41027491-7A9E-4185-8A6A-6BB831EEB9F7}"/>
          </ac:spMkLst>
        </pc:spChg>
        <pc:picChg chg="add del mod">
          <ac:chgData name="Laurie Ann Peric (2015015)" userId="S::2015015@student.uwtsd.ac.uk::64400f2a-5887-4e58-9db7-4cfc6bb1683e" providerId="AD" clId="Web-{7963A85F-09FA-682C-2804-CAE6DC42014D}" dt="2020-12-29T17:02:57.701" v="981"/>
          <ac:picMkLst>
            <pc:docMk/>
            <pc:sldMk cId="1265532594" sldId="263"/>
            <ac:picMk id="7" creationId="{74AEA7D8-052C-4FC5-A03C-78094A81AA2C}"/>
          </ac:picMkLst>
        </pc:picChg>
        <pc:picChg chg="add mod ord">
          <ac:chgData name="Laurie Ann Peric (2015015)" userId="S::2015015@student.uwtsd.ac.uk::64400f2a-5887-4e58-9db7-4cfc6bb1683e" providerId="AD" clId="Web-{7963A85F-09FA-682C-2804-CAE6DC42014D}" dt="2020-12-29T17:06:19.171" v="1023" actId="1076"/>
          <ac:picMkLst>
            <pc:docMk/>
            <pc:sldMk cId="1265532594" sldId="263"/>
            <ac:picMk id="8" creationId="{ACDB58D9-1C11-43CF-ABE4-3EA0BCEF4F39}"/>
          </ac:picMkLst>
        </pc:picChg>
      </pc:sldChg>
      <pc:sldChg chg="addSp delSp modSp">
        <pc:chgData name="Laurie Ann Peric (2015015)" userId="S::2015015@student.uwtsd.ac.uk::64400f2a-5887-4e58-9db7-4cfc6bb1683e" providerId="AD" clId="Web-{7963A85F-09FA-682C-2804-CAE6DC42014D}" dt="2020-12-29T16:31:03.867" v="738" actId="14100"/>
        <pc:sldMkLst>
          <pc:docMk/>
          <pc:sldMk cId="817573695" sldId="264"/>
        </pc:sldMkLst>
        <pc:spChg chg="mod">
          <ac:chgData name="Laurie Ann Peric (2015015)" userId="S::2015015@student.uwtsd.ac.uk::64400f2a-5887-4e58-9db7-4cfc6bb1683e" providerId="AD" clId="Web-{7963A85F-09FA-682C-2804-CAE6DC42014D}" dt="2020-12-29T16:31:03.867" v="738" actId="14100"/>
          <ac:spMkLst>
            <pc:docMk/>
            <pc:sldMk cId="817573695" sldId="264"/>
            <ac:spMk id="2" creationId="{1595C376-342A-468A-A0FE-5C4B485A7DCC}"/>
          </ac:spMkLst>
        </pc:spChg>
        <pc:spChg chg="mod">
          <ac:chgData name="Laurie Ann Peric (2015015)" userId="S::2015015@student.uwtsd.ac.uk::64400f2a-5887-4e58-9db7-4cfc6bb1683e" providerId="AD" clId="Web-{7963A85F-09FA-682C-2804-CAE6DC42014D}" dt="2020-12-29T16:30:46.788" v="737" actId="14100"/>
          <ac:spMkLst>
            <pc:docMk/>
            <pc:sldMk cId="817573695" sldId="264"/>
            <ac:spMk id="3" creationId="{17016370-5141-4A05-98D8-1517DF257CB0}"/>
          </ac:spMkLst>
        </pc:spChg>
        <pc:picChg chg="add mod ord">
          <ac:chgData name="Laurie Ann Peric (2015015)" userId="S::2015015@student.uwtsd.ac.uk::64400f2a-5887-4e58-9db7-4cfc6bb1683e" providerId="AD" clId="Web-{7963A85F-09FA-682C-2804-CAE6DC42014D}" dt="2020-12-29T16:24:03.988" v="701" actId="14100"/>
          <ac:picMkLst>
            <pc:docMk/>
            <pc:sldMk cId="817573695" sldId="264"/>
            <ac:picMk id="4" creationId="{BA4C799C-6635-4E10-8574-B11FEACDD950}"/>
          </ac:picMkLst>
        </pc:picChg>
        <pc:picChg chg="add del mod">
          <ac:chgData name="Laurie Ann Peric (2015015)" userId="S::2015015@student.uwtsd.ac.uk::64400f2a-5887-4e58-9db7-4cfc6bb1683e" providerId="AD" clId="Web-{7963A85F-09FA-682C-2804-CAE6DC42014D}" dt="2020-12-29T16:17:21.573" v="683"/>
          <ac:picMkLst>
            <pc:docMk/>
            <pc:sldMk cId="817573695" sldId="264"/>
            <ac:picMk id="5" creationId="{5B826CB3-EB57-47A9-BE02-D9DE6D5D0E59}"/>
          </ac:picMkLst>
        </pc:picChg>
        <pc:picChg chg="add mod ord modCrop">
          <ac:chgData name="Laurie Ann Peric (2015015)" userId="S::2015015@student.uwtsd.ac.uk::64400f2a-5887-4e58-9db7-4cfc6bb1683e" providerId="AD" clId="Web-{7963A85F-09FA-682C-2804-CAE6DC42014D}" dt="2020-12-29T16:24:29.878" v="702" actId="14100"/>
          <ac:picMkLst>
            <pc:docMk/>
            <pc:sldMk cId="817573695" sldId="264"/>
            <ac:picMk id="6" creationId="{8349069D-7AEB-40BF-A403-3FDE014693BA}"/>
          </ac:picMkLst>
        </pc:picChg>
      </pc:sldChg>
      <pc:sldChg chg="addSp delSp modSp">
        <pc:chgData name="Laurie Ann Peric (2015015)" userId="S::2015015@student.uwtsd.ac.uk::64400f2a-5887-4e58-9db7-4cfc6bb1683e" providerId="AD" clId="Web-{7963A85F-09FA-682C-2804-CAE6DC42014D}" dt="2020-12-29T16:10:51.741" v="632" actId="14100"/>
        <pc:sldMkLst>
          <pc:docMk/>
          <pc:sldMk cId="229523078" sldId="265"/>
        </pc:sldMkLst>
        <pc:spChg chg="mod">
          <ac:chgData name="Laurie Ann Peric (2015015)" userId="S::2015015@student.uwtsd.ac.uk::64400f2a-5887-4e58-9db7-4cfc6bb1683e" providerId="AD" clId="Web-{7963A85F-09FA-682C-2804-CAE6DC42014D}" dt="2020-12-29T16:08:27.411" v="609" actId="1076"/>
          <ac:spMkLst>
            <pc:docMk/>
            <pc:sldMk cId="229523078" sldId="265"/>
            <ac:spMk id="3" creationId="{B2754057-D159-4B1E-9D2F-20953098D412}"/>
          </ac:spMkLst>
        </pc:spChg>
        <pc:spChg chg="mod">
          <ac:chgData name="Laurie Ann Peric (2015015)" userId="S::2015015@student.uwtsd.ac.uk::64400f2a-5887-4e58-9db7-4cfc6bb1683e" providerId="AD" clId="Web-{7963A85F-09FA-682C-2804-CAE6DC42014D}" dt="2020-12-29T16:10:42.866" v="631" actId="1076"/>
          <ac:spMkLst>
            <pc:docMk/>
            <pc:sldMk cId="229523078" sldId="265"/>
            <ac:spMk id="4" creationId="{F9107068-8518-449E-8D26-B4DACA7107C4}"/>
          </ac:spMkLst>
        </pc:spChg>
        <pc:picChg chg="add del mod">
          <ac:chgData name="Laurie Ann Peric (2015015)" userId="S::2015015@student.uwtsd.ac.uk::64400f2a-5887-4e58-9db7-4cfc6bb1683e" providerId="AD" clId="Web-{7963A85F-09FA-682C-2804-CAE6DC42014D}" dt="2020-12-29T15:40:44.098" v="314"/>
          <ac:picMkLst>
            <pc:docMk/>
            <pc:sldMk cId="229523078" sldId="265"/>
            <ac:picMk id="7" creationId="{DBC33370-94BB-42F5-8159-CE41C0D1F890}"/>
          </ac:picMkLst>
        </pc:picChg>
        <pc:picChg chg="mod">
          <ac:chgData name="Laurie Ann Peric (2015015)" userId="S::2015015@student.uwtsd.ac.uk::64400f2a-5887-4e58-9db7-4cfc6bb1683e" providerId="AD" clId="Web-{7963A85F-09FA-682C-2804-CAE6DC42014D}" dt="2020-12-29T16:10:35.553" v="630" actId="14100"/>
          <ac:picMkLst>
            <pc:docMk/>
            <pc:sldMk cId="229523078" sldId="265"/>
            <ac:picMk id="8" creationId="{8ECB09D2-DC29-4A82-80EE-945C9E6AF81A}"/>
          </ac:picMkLst>
        </pc:picChg>
        <pc:picChg chg="mod">
          <ac:chgData name="Laurie Ann Peric (2015015)" userId="S::2015015@student.uwtsd.ac.uk::64400f2a-5887-4e58-9db7-4cfc6bb1683e" providerId="AD" clId="Web-{7963A85F-09FA-682C-2804-CAE6DC42014D}" dt="2020-12-29T16:10:16.975" v="626" actId="1076"/>
          <ac:picMkLst>
            <pc:docMk/>
            <pc:sldMk cId="229523078" sldId="265"/>
            <ac:picMk id="12" creationId="{0B1D8041-8DCC-42F6-9BC9-E3C9D92B46FA}"/>
          </ac:picMkLst>
        </pc:picChg>
        <pc:picChg chg="mod ord">
          <ac:chgData name="Laurie Ann Peric (2015015)" userId="S::2015015@student.uwtsd.ac.uk::64400f2a-5887-4e58-9db7-4cfc6bb1683e" providerId="AD" clId="Web-{7963A85F-09FA-682C-2804-CAE6DC42014D}" dt="2020-12-29T16:10:51.741" v="632" actId="14100"/>
          <ac:picMkLst>
            <pc:docMk/>
            <pc:sldMk cId="229523078" sldId="265"/>
            <ac:picMk id="13" creationId="{6735F824-02CE-4F99-8978-9983BF333FE9}"/>
          </ac:picMkLst>
        </pc:picChg>
      </pc:sldChg>
    </pc:docChg>
  </pc:docChgLst>
  <pc:docChgLst>
    <pc:chgData name="Laurie Ann Peric (2015015)" userId="S::2015015@student.uwtsd.ac.uk::64400f2a-5887-4e58-9db7-4cfc6bb1683e" providerId="AD" clId="Web-{604BEE62-B226-47E7-8754-DC8F0A3528C2}"/>
    <pc:docChg chg="addSld modSld">
      <pc:chgData name="Laurie Ann Peric (2015015)" userId="S::2015015@student.uwtsd.ac.uk::64400f2a-5887-4e58-9db7-4cfc6bb1683e" providerId="AD" clId="Web-{604BEE62-B226-47E7-8754-DC8F0A3528C2}" dt="2020-12-21T16:33:56.958" v="5300" actId="20577"/>
      <pc:docMkLst>
        <pc:docMk/>
      </pc:docMkLst>
      <pc:sldChg chg="mod setBg">
        <pc:chgData name="Laurie Ann Peric (2015015)" userId="S::2015015@student.uwtsd.ac.uk::64400f2a-5887-4e58-9db7-4cfc6bb1683e" providerId="AD" clId="Web-{604BEE62-B226-47E7-8754-DC8F0A3528C2}" dt="2020-12-21T13:11:09.830" v="2604"/>
        <pc:sldMkLst>
          <pc:docMk/>
          <pc:sldMk cId="3296611084" sldId="260"/>
        </pc:sldMkLst>
      </pc:sldChg>
      <pc:sldChg chg="modSp new mod setBg">
        <pc:chgData name="Laurie Ann Peric (2015015)" userId="S::2015015@student.uwtsd.ac.uk::64400f2a-5887-4e58-9db7-4cfc6bb1683e" providerId="AD" clId="Web-{604BEE62-B226-47E7-8754-DC8F0A3528C2}" dt="2020-12-21T16:32:45.285" v="5267" actId="20577"/>
        <pc:sldMkLst>
          <pc:docMk/>
          <pc:sldMk cId="4266036690" sldId="261"/>
        </pc:sldMkLst>
        <pc:spChg chg="mod">
          <ac:chgData name="Laurie Ann Peric (2015015)" userId="S::2015015@student.uwtsd.ac.uk::64400f2a-5887-4e58-9db7-4cfc6bb1683e" providerId="AD" clId="Web-{604BEE62-B226-47E7-8754-DC8F0A3528C2}" dt="2020-12-21T11:52:25.294" v="1608" actId="20577"/>
          <ac:spMkLst>
            <pc:docMk/>
            <pc:sldMk cId="4266036690" sldId="261"/>
            <ac:spMk id="2" creationId="{7F0022CB-BA08-4A29-9A18-8C457FF9F331}"/>
          </ac:spMkLst>
        </pc:spChg>
        <pc:spChg chg="mod">
          <ac:chgData name="Laurie Ann Peric (2015015)" userId="S::2015015@student.uwtsd.ac.uk::64400f2a-5887-4e58-9db7-4cfc6bb1683e" providerId="AD" clId="Web-{604BEE62-B226-47E7-8754-DC8F0A3528C2}" dt="2020-12-21T16:32:38.520" v="5264" actId="20577"/>
          <ac:spMkLst>
            <pc:docMk/>
            <pc:sldMk cId="4266036690" sldId="261"/>
            <ac:spMk id="3" creationId="{BB73C1EA-44B0-41E5-8BFC-82F756BA9494}"/>
          </ac:spMkLst>
        </pc:spChg>
        <pc:spChg chg="mod">
          <ac:chgData name="Laurie Ann Peric (2015015)" userId="S::2015015@student.uwtsd.ac.uk::64400f2a-5887-4e58-9db7-4cfc6bb1683e" providerId="AD" clId="Web-{604BEE62-B226-47E7-8754-DC8F0A3528C2}" dt="2020-12-21T11:52:52.373" v="1613" actId="20577"/>
          <ac:spMkLst>
            <pc:docMk/>
            <pc:sldMk cId="4266036690" sldId="261"/>
            <ac:spMk id="4" creationId="{75405F76-0927-489D-B886-3272502664F3}"/>
          </ac:spMkLst>
        </pc:spChg>
        <pc:spChg chg="mod">
          <ac:chgData name="Laurie Ann Peric (2015015)" userId="S::2015015@student.uwtsd.ac.uk::64400f2a-5887-4e58-9db7-4cfc6bb1683e" providerId="AD" clId="Web-{604BEE62-B226-47E7-8754-DC8F0A3528C2}" dt="2020-12-21T16:32:45.285" v="5267" actId="20577"/>
          <ac:spMkLst>
            <pc:docMk/>
            <pc:sldMk cId="4266036690" sldId="261"/>
            <ac:spMk id="5" creationId="{4E46D592-E852-4495-A3E5-7E67DDF60A7E}"/>
          </ac:spMkLst>
        </pc:spChg>
        <pc:spChg chg="mod">
          <ac:chgData name="Laurie Ann Peric (2015015)" userId="S::2015015@student.uwtsd.ac.uk::64400f2a-5887-4e58-9db7-4cfc6bb1683e" providerId="AD" clId="Web-{604BEE62-B226-47E7-8754-DC8F0A3528C2}" dt="2020-12-21T11:52:22.013" v="1606" actId="20577"/>
          <ac:spMkLst>
            <pc:docMk/>
            <pc:sldMk cId="4266036690" sldId="261"/>
            <ac:spMk id="6" creationId="{D6316AF8-9D13-4D7B-9464-1C61F60B9E35}"/>
          </ac:spMkLst>
        </pc:spChg>
      </pc:sldChg>
      <pc:sldChg chg="modSp new mod setBg">
        <pc:chgData name="Laurie Ann Peric (2015015)" userId="S::2015015@student.uwtsd.ac.uk::64400f2a-5887-4e58-9db7-4cfc6bb1683e" providerId="AD" clId="Web-{604BEE62-B226-47E7-8754-DC8F0A3528C2}" dt="2020-12-21T16:32:24.785" v="5263" actId="1076"/>
        <pc:sldMkLst>
          <pc:docMk/>
          <pc:sldMk cId="603987014" sldId="262"/>
        </pc:sldMkLst>
        <pc:spChg chg="mod">
          <ac:chgData name="Laurie Ann Peric (2015015)" userId="S::2015015@student.uwtsd.ac.uk::64400f2a-5887-4e58-9db7-4cfc6bb1683e" providerId="AD" clId="Web-{604BEE62-B226-47E7-8754-DC8F0A3528C2}" dt="2020-12-21T11:53:03.717" v="1627" actId="20577"/>
          <ac:spMkLst>
            <pc:docMk/>
            <pc:sldMk cId="603987014" sldId="262"/>
            <ac:spMk id="2" creationId="{FD99716C-635E-41FE-BF91-E5070D02A32A}"/>
          </ac:spMkLst>
        </pc:spChg>
        <pc:spChg chg="mod">
          <ac:chgData name="Laurie Ann Peric (2015015)" userId="S::2015015@student.uwtsd.ac.uk::64400f2a-5887-4e58-9db7-4cfc6bb1683e" providerId="AD" clId="Web-{604BEE62-B226-47E7-8754-DC8F0A3528C2}" dt="2020-12-21T16:32:24.785" v="5263" actId="1076"/>
          <ac:spMkLst>
            <pc:docMk/>
            <pc:sldMk cId="603987014" sldId="262"/>
            <ac:spMk id="3" creationId="{90B49CC7-7BA4-429C-B528-9B288A27DC0A}"/>
          </ac:spMkLst>
        </pc:spChg>
        <pc:spChg chg="mod">
          <ac:chgData name="Laurie Ann Peric (2015015)" userId="S::2015015@student.uwtsd.ac.uk::64400f2a-5887-4e58-9db7-4cfc6bb1683e" providerId="AD" clId="Web-{604BEE62-B226-47E7-8754-DC8F0A3528C2}" dt="2020-12-21T13:00:58.223" v="2561" actId="20577"/>
          <ac:spMkLst>
            <pc:docMk/>
            <pc:sldMk cId="603987014" sldId="262"/>
            <ac:spMk id="4" creationId="{AB86DF15-6A90-425A-ACDC-C4581DD6D4F5}"/>
          </ac:spMkLst>
        </pc:spChg>
        <pc:spChg chg="mod">
          <ac:chgData name="Laurie Ann Peric (2015015)" userId="S::2015015@student.uwtsd.ac.uk::64400f2a-5887-4e58-9db7-4cfc6bb1683e" providerId="AD" clId="Web-{604BEE62-B226-47E7-8754-DC8F0A3528C2}" dt="2020-12-21T16:32:01.816" v="5259" actId="20577"/>
          <ac:spMkLst>
            <pc:docMk/>
            <pc:sldMk cId="603987014" sldId="262"/>
            <ac:spMk id="5" creationId="{8A56BBC6-8E72-43E2-B1AE-38F52B49B444}"/>
          </ac:spMkLst>
        </pc:spChg>
        <pc:spChg chg="mod">
          <ac:chgData name="Laurie Ann Peric (2015015)" userId="S::2015015@student.uwtsd.ac.uk::64400f2a-5887-4e58-9db7-4cfc6bb1683e" providerId="AD" clId="Web-{604BEE62-B226-47E7-8754-DC8F0A3528C2}" dt="2020-12-21T13:42:16.029" v="3580" actId="20577"/>
          <ac:spMkLst>
            <pc:docMk/>
            <pc:sldMk cId="603987014" sldId="262"/>
            <ac:spMk id="6" creationId="{9AFE37FC-9062-46E3-9F1C-7C1FAD324B0C}"/>
          </ac:spMkLst>
        </pc:spChg>
      </pc:sldChg>
      <pc:sldChg chg="modSp new mod setBg">
        <pc:chgData name="Laurie Ann Peric (2015015)" userId="S::2015015@student.uwtsd.ac.uk::64400f2a-5887-4e58-9db7-4cfc6bb1683e" providerId="AD" clId="Web-{604BEE62-B226-47E7-8754-DC8F0A3528C2}" dt="2020-12-21T16:31:41.800" v="5253" actId="20577"/>
        <pc:sldMkLst>
          <pc:docMk/>
          <pc:sldMk cId="1265532594" sldId="263"/>
        </pc:sldMkLst>
        <pc:spChg chg="mod">
          <ac:chgData name="Laurie Ann Peric (2015015)" userId="S::2015015@student.uwtsd.ac.uk::64400f2a-5887-4e58-9db7-4cfc6bb1683e" providerId="AD" clId="Web-{604BEE62-B226-47E7-8754-DC8F0A3528C2}" dt="2020-12-21T13:01:45.410" v="2579" actId="20577"/>
          <ac:spMkLst>
            <pc:docMk/>
            <pc:sldMk cId="1265532594" sldId="263"/>
            <ac:spMk id="2" creationId="{3A3054A3-62E6-4934-9BBD-988C6A2552CF}"/>
          </ac:spMkLst>
        </pc:spChg>
        <pc:spChg chg="mod">
          <ac:chgData name="Laurie Ann Peric (2015015)" userId="S::2015015@student.uwtsd.ac.uk::64400f2a-5887-4e58-9db7-4cfc6bb1683e" providerId="AD" clId="Web-{604BEE62-B226-47E7-8754-DC8F0A3528C2}" dt="2020-12-21T16:31:41.800" v="5253" actId="20577"/>
          <ac:spMkLst>
            <pc:docMk/>
            <pc:sldMk cId="1265532594" sldId="263"/>
            <ac:spMk id="3" creationId="{1E5825D8-2191-432A-9E37-9AE49C6448F7}"/>
          </ac:spMkLst>
        </pc:spChg>
        <pc:spChg chg="mod">
          <ac:chgData name="Laurie Ann Peric (2015015)" userId="S::2015015@student.uwtsd.ac.uk::64400f2a-5887-4e58-9db7-4cfc6bb1683e" providerId="AD" clId="Web-{604BEE62-B226-47E7-8754-DC8F0A3528C2}" dt="2020-12-21T16:02:06.439" v="4579" actId="20577"/>
          <ac:spMkLst>
            <pc:docMk/>
            <pc:sldMk cId="1265532594" sldId="263"/>
            <ac:spMk id="4" creationId="{55328C47-AB8C-498D-ABD3-4410471C1139}"/>
          </ac:spMkLst>
        </pc:spChg>
        <pc:spChg chg="mod">
          <ac:chgData name="Laurie Ann Peric (2015015)" userId="S::2015015@student.uwtsd.ac.uk::64400f2a-5887-4e58-9db7-4cfc6bb1683e" providerId="AD" clId="Web-{604BEE62-B226-47E7-8754-DC8F0A3528C2}" dt="2020-12-21T16:31:31.019" v="5250" actId="20577"/>
          <ac:spMkLst>
            <pc:docMk/>
            <pc:sldMk cId="1265532594" sldId="263"/>
            <ac:spMk id="5" creationId="{9129F92E-7FF3-453A-969B-A8CE4763087E}"/>
          </ac:spMkLst>
        </pc:spChg>
        <pc:spChg chg="mod">
          <ac:chgData name="Laurie Ann Peric (2015015)" userId="S::2015015@student.uwtsd.ac.uk::64400f2a-5887-4e58-9db7-4cfc6bb1683e" providerId="AD" clId="Web-{604BEE62-B226-47E7-8754-DC8F0A3528C2}" dt="2020-12-21T16:31:18.863" v="5249" actId="1076"/>
          <ac:spMkLst>
            <pc:docMk/>
            <pc:sldMk cId="1265532594" sldId="263"/>
            <ac:spMk id="6" creationId="{41027491-7A9E-4185-8A6A-6BB831EEB9F7}"/>
          </ac:spMkLst>
        </pc:spChg>
      </pc:sldChg>
      <pc:sldChg chg="modSp new">
        <pc:chgData name="Laurie Ann Peric (2015015)" userId="S::2015015@student.uwtsd.ac.uk::64400f2a-5887-4e58-9db7-4cfc6bb1683e" providerId="AD" clId="Web-{604BEE62-B226-47E7-8754-DC8F0A3528C2}" dt="2020-12-21T16:33:56.958" v="5299" actId="20577"/>
        <pc:sldMkLst>
          <pc:docMk/>
          <pc:sldMk cId="817573695" sldId="264"/>
        </pc:sldMkLst>
        <pc:spChg chg="mod">
          <ac:chgData name="Laurie Ann Peric (2015015)" userId="S::2015015@student.uwtsd.ac.uk::64400f2a-5887-4e58-9db7-4cfc6bb1683e" providerId="AD" clId="Web-{604BEE62-B226-47E7-8754-DC8F0A3528C2}" dt="2020-12-21T16:33:56.958" v="5299" actId="20577"/>
          <ac:spMkLst>
            <pc:docMk/>
            <pc:sldMk cId="817573695" sldId="264"/>
            <ac:spMk id="2" creationId="{1595C376-342A-468A-A0FE-5C4B485A7DCC}"/>
          </ac:spMkLst>
        </pc:spChg>
      </pc:sldChg>
    </pc:docChg>
  </pc:docChgLst>
  <pc:docChgLst>
    <pc:chgData name="Laurie Ann Peric (2015015)" userId="S::2015015@student.uwtsd.ac.uk::64400f2a-5887-4e58-9db7-4cfc6bb1683e" providerId="AD" clId="Web-{730FFF23-D986-49AF-AE33-8A52DAD03574}"/>
    <pc:docChg chg="addSld modSld">
      <pc:chgData name="Laurie Ann Peric (2015015)" userId="S::2015015@student.uwtsd.ac.uk::64400f2a-5887-4e58-9db7-4cfc6bb1683e" providerId="AD" clId="Web-{730FFF23-D986-49AF-AE33-8A52DAD03574}" dt="2021-06-05T11:15:18.495" v="38"/>
      <pc:docMkLst>
        <pc:docMk/>
      </pc:docMkLst>
      <pc:sldChg chg="addSp delSp modSp new mod modClrScheme chgLayout">
        <pc:chgData name="Laurie Ann Peric (2015015)" userId="S::2015015@student.uwtsd.ac.uk::64400f2a-5887-4e58-9db7-4cfc6bb1683e" providerId="AD" clId="Web-{730FFF23-D986-49AF-AE33-8A52DAD03574}" dt="2021-06-05T11:13:39.618" v="6" actId="1076"/>
        <pc:sldMkLst>
          <pc:docMk/>
          <pc:sldMk cId="1703901718" sldId="273"/>
        </pc:sldMkLst>
        <pc:spChg chg="del">
          <ac:chgData name="Laurie Ann Peric (2015015)" userId="S::2015015@student.uwtsd.ac.uk::64400f2a-5887-4e58-9db7-4cfc6bb1683e" providerId="AD" clId="Web-{730FFF23-D986-49AF-AE33-8A52DAD03574}" dt="2021-06-05T11:13:09.805" v="1"/>
          <ac:spMkLst>
            <pc:docMk/>
            <pc:sldMk cId="1703901718" sldId="273"/>
            <ac:spMk id="2" creationId="{9C12F880-1C34-42E3-A332-5F44437FD68C}"/>
          </ac:spMkLst>
        </pc:spChg>
        <pc:spChg chg="del">
          <ac:chgData name="Laurie Ann Peric (2015015)" userId="S::2015015@student.uwtsd.ac.uk::64400f2a-5887-4e58-9db7-4cfc6bb1683e" providerId="AD" clId="Web-{730FFF23-D986-49AF-AE33-8A52DAD03574}" dt="2021-06-05T11:13:09.805" v="1"/>
          <ac:spMkLst>
            <pc:docMk/>
            <pc:sldMk cId="1703901718" sldId="273"/>
            <ac:spMk id="3" creationId="{4FAFF18E-A7C0-47BA-B015-FB7F847AC9EC}"/>
          </ac:spMkLst>
        </pc:spChg>
        <pc:picChg chg="add mod">
          <ac:chgData name="Laurie Ann Peric (2015015)" userId="S::2015015@student.uwtsd.ac.uk::64400f2a-5887-4e58-9db7-4cfc6bb1683e" providerId="AD" clId="Web-{730FFF23-D986-49AF-AE33-8A52DAD03574}" dt="2021-06-05T11:13:29.852" v="3" actId="1076"/>
          <ac:picMkLst>
            <pc:docMk/>
            <pc:sldMk cId="1703901718" sldId="273"/>
            <ac:picMk id="4" creationId="{9BA3D919-9C2D-4EC5-90D0-ECE8227422D8}"/>
          </ac:picMkLst>
        </pc:picChg>
        <pc:picChg chg="add mod">
          <ac:chgData name="Laurie Ann Peric (2015015)" userId="S::2015015@student.uwtsd.ac.uk::64400f2a-5887-4e58-9db7-4cfc6bb1683e" providerId="AD" clId="Web-{730FFF23-D986-49AF-AE33-8A52DAD03574}" dt="2021-06-05T11:13:32.618" v="4"/>
          <ac:picMkLst>
            <pc:docMk/>
            <pc:sldMk cId="1703901718" sldId="273"/>
            <ac:picMk id="5" creationId="{79200EF3-4746-4C7B-819C-712C242ACAF3}"/>
          </ac:picMkLst>
        </pc:picChg>
        <pc:picChg chg="add mod">
          <ac:chgData name="Laurie Ann Peric (2015015)" userId="S::2015015@student.uwtsd.ac.uk::64400f2a-5887-4e58-9db7-4cfc6bb1683e" providerId="AD" clId="Web-{730FFF23-D986-49AF-AE33-8A52DAD03574}" dt="2021-06-05T11:13:39.618" v="6" actId="1076"/>
          <ac:picMkLst>
            <pc:docMk/>
            <pc:sldMk cId="1703901718" sldId="273"/>
            <ac:picMk id="6" creationId="{EE1B3C95-0F5E-41E6-8C56-A4F5FCD4D6BD}"/>
          </ac:picMkLst>
        </pc:picChg>
      </pc:sldChg>
      <pc:sldChg chg="addSp modSp new">
        <pc:chgData name="Laurie Ann Peric (2015015)" userId="S::2015015@student.uwtsd.ac.uk::64400f2a-5887-4e58-9db7-4cfc6bb1683e" providerId="AD" clId="Web-{730FFF23-D986-49AF-AE33-8A52DAD03574}" dt="2021-06-05T11:14:42.713" v="24" actId="1076"/>
        <pc:sldMkLst>
          <pc:docMk/>
          <pc:sldMk cId="307329720" sldId="274"/>
        </pc:sldMkLst>
        <pc:picChg chg="add mod">
          <ac:chgData name="Laurie Ann Peric (2015015)" userId="S::2015015@student.uwtsd.ac.uk::64400f2a-5887-4e58-9db7-4cfc6bb1683e" providerId="AD" clId="Web-{730FFF23-D986-49AF-AE33-8A52DAD03574}" dt="2021-06-05T11:14:04.150" v="8"/>
          <ac:picMkLst>
            <pc:docMk/>
            <pc:sldMk cId="307329720" sldId="274"/>
            <ac:picMk id="2" creationId="{D0026774-F243-41EA-9BD0-069DAEBF4856}"/>
          </ac:picMkLst>
        </pc:picChg>
        <pc:picChg chg="add mod">
          <ac:chgData name="Laurie Ann Peric (2015015)" userId="S::2015015@student.uwtsd.ac.uk::64400f2a-5887-4e58-9db7-4cfc6bb1683e" providerId="AD" clId="Web-{730FFF23-D986-49AF-AE33-8A52DAD03574}" dt="2021-06-05T11:14:06.931" v="9"/>
          <ac:picMkLst>
            <pc:docMk/>
            <pc:sldMk cId="307329720" sldId="274"/>
            <ac:picMk id="3" creationId="{2C93BDE5-8B1F-4B76-AB47-12B3F9C30A65}"/>
          </ac:picMkLst>
        </pc:picChg>
        <pc:picChg chg="add mod">
          <ac:chgData name="Laurie Ann Peric (2015015)" userId="S::2015015@student.uwtsd.ac.uk::64400f2a-5887-4e58-9db7-4cfc6bb1683e" providerId="AD" clId="Web-{730FFF23-D986-49AF-AE33-8A52DAD03574}" dt="2021-06-05T11:14:08.947" v="10"/>
          <ac:picMkLst>
            <pc:docMk/>
            <pc:sldMk cId="307329720" sldId="274"/>
            <ac:picMk id="4" creationId="{73BDD5D5-5B8A-4CC2-8504-C68CA2D89C43}"/>
          </ac:picMkLst>
        </pc:picChg>
        <pc:picChg chg="add mod">
          <ac:chgData name="Laurie Ann Peric (2015015)" userId="S::2015015@student.uwtsd.ac.uk::64400f2a-5887-4e58-9db7-4cfc6bb1683e" providerId="AD" clId="Web-{730FFF23-D986-49AF-AE33-8A52DAD03574}" dt="2021-06-05T11:14:11.603" v="11"/>
          <ac:picMkLst>
            <pc:docMk/>
            <pc:sldMk cId="307329720" sldId="274"/>
            <ac:picMk id="5" creationId="{33B52514-7573-49F8-B45B-AA84C87D2D92}"/>
          </ac:picMkLst>
        </pc:picChg>
        <pc:picChg chg="add mod">
          <ac:chgData name="Laurie Ann Peric (2015015)" userId="S::2015015@student.uwtsd.ac.uk::64400f2a-5887-4e58-9db7-4cfc6bb1683e" providerId="AD" clId="Web-{730FFF23-D986-49AF-AE33-8A52DAD03574}" dt="2021-06-05T11:14:13.806" v="12"/>
          <ac:picMkLst>
            <pc:docMk/>
            <pc:sldMk cId="307329720" sldId="274"/>
            <ac:picMk id="6" creationId="{397CFDBD-AB08-46CB-8C62-53D78B3C772B}"/>
          </ac:picMkLst>
        </pc:picChg>
        <pc:picChg chg="add mod">
          <ac:chgData name="Laurie Ann Peric (2015015)" userId="S::2015015@student.uwtsd.ac.uk::64400f2a-5887-4e58-9db7-4cfc6bb1683e" providerId="AD" clId="Web-{730FFF23-D986-49AF-AE33-8A52DAD03574}" dt="2021-06-05T11:14:15.837" v="13"/>
          <ac:picMkLst>
            <pc:docMk/>
            <pc:sldMk cId="307329720" sldId="274"/>
            <ac:picMk id="7" creationId="{0C585E02-BFA9-451A-8897-D29F5A29B758}"/>
          </ac:picMkLst>
        </pc:picChg>
        <pc:picChg chg="add mod">
          <ac:chgData name="Laurie Ann Peric (2015015)" userId="S::2015015@student.uwtsd.ac.uk::64400f2a-5887-4e58-9db7-4cfc6bb1683e" providerId="AD" clId="Web-{730FFF23-D986-49AF-AE33-8A52DAD03574}" dt="2021-06-05T11:14:20.556" v="14"/>
          <ac:picMkLst>
            <pc:docMk/>
            <pc:sldMk cId="307329720" sldId="274"/>
            <ac:picMk id="8" creationId="{3018042A-38EF-44E9-822B-1F71C1CF0884}"/>
          </ac:picMkLst>
        </pc:picChg>
        <pc:picChg chg="add mod">
          <ac:chgData name="Laurie Ann Peric (2015015)" userId="S::2015015@student.uwtsd.ac.uk::64400f2a-5887-4e58-9db7-4cfc6bb1683e" providerId="AD" clId="Web-{730FFF23-D986-49AF-AE33-8A52DAD03574}" dt="2021-06-05T11:14:42.713" v="24" actId="1076"/>
          <ac:picMkLst>
            <pc:docMk/>
            <pc:sldMk cId="307329720" sldId="274"/>
            <ac:picMk id="9" creationId="{CEBE929A-6761-43A1-9748-2E462903610F}"/>
          </ac:picMkLst>
        </pc:picChg>
        <pc:picChg chg="add mod">
          <ac:chgData name="Laurie Ann Peric (2015015)" userId="S::2015015@student.uwtsd.ac.uk::64400f2a-5887-4e58-9db7-4cfc6bb1683e" providerId="AD" clId="Web-{730FFF23-D986-49AF-AE33-8A52DAD03574}" dt="2021-06-05T11:14:42.119" v="23" actId="1076"/>
          <ac:picMkLst>
            <pc:docMk/>
            <pc:sldMk cId="307329720" sldId="274"/>
            <ac:picMk id="10" creationId="{9B7D2E86-1BC3-4EE0-9405-21470A34752C}"/>
          </ac:picMkLst>
        </pc:picChg>
        <pc:picChg chg="add mod">
          <ac:chgData name="Laurie Ann Peric (2015015)" userId="S::2015015@student.uwtsd.ac.uk::64400f2a-5887-4e58-9db7-4cfc6bb1683e" providerId="AD" clId="Web-{730FFF23-D986-49AF-AE33-8A52DAD03574}" dt="2021-06-05T11:14:41.416" v="22" actId="1076"/>
          <ac:picMkLst>
            <pc:docMk/>
            <pc:sldMk cId="307329720" sldId="274"/>
            <ac:picMk id="11" creationId="{C2E55678-4DFF-48AC-BD8B-37992553493E}"/>
          </ac:picMkLst>
        </pc:picChg>
        <pc:picChg chg="add mod">
          <ac:chgData name="Laurie Ann Peric (2015015)" userId="S::2015015@student.uwtsd.ac.uk::64400f2a-5887-4e58-9db7-4cfc6bb1683e" providerId="AD" clId="Web-{730FFF23-D986-49AF-AE33-8A52DAD03574}" dt="2021-06-05T11:14:40.588" v="21" actId="1076"/>
          <ac:picMkLst>
            <pc:docMk/>
            <pc:sldMk cId="307329720" sldId="274"/>
            <ac:picMk id="12" creationId="{F66E3D11-BFA3-476A-9F71-DE6878464A95}"/>
          </ac:picMkLst>
        </pc:picChg>
        <pc:picChg chg="add mod">
          <ac:chgData name="Laurie Ann Peric (2015015)" userId="S::2015015@student.uwtsd.ac.uk::64400f2a-5887-4e58-9db7-4cfc6bb1683e" providerId="AD" clId="Web-{730FFF23-D986-49AF-AE33-8A52DAD03574}" dt="2021-06-05T11:14:39.697" v="20" actId="1076"/>
          <ac:picMkLst>
            <pc:docMk/>
            <pc:sldMk cId="307329720" sldId="274"/>
            <ac:picMk id="13" creationId="{201F9532-6D01-4FBE-9E64-8E9E0B6D419A}"/>
          </ac:picMkLst>
        </pc:picChg>
      </pc:sldChg>
      <pc:sldChg chg="addSp modSp new">
        <pc:chgData name="Laurie Ann Peric (2015015)" userId="S::2015015@student.uwtsd.ac.uk::64400f2a-5887-4e58-9db7-4cfc6bb1683e" providerId="AD" clId="Web-{730FFF23-D986-49AF-AE33-8A52DAD03574}" dt="2021-06-05T11:15:02.714" v="31"/>
        <pc:sldMkLst>
          <pc:docMk/>
          <pc:sldMk cId="272101580" sldId="275"/>
        </pc:sldMkLst>
        <pc:picChg chg="add mod">
          <ac:chgData name="Laurie Ann Peric (2015015)" userId="S::2015015@student.uwtsd.ac.uk::64400f2a-5887-4e58-9db7-4cfc6bb1683e" providerId="AD" clId="Web-{730FFF23-D986-49AF-AE33-8A52DAD03574}" dt="2021-06-05T11:14:52.432" v="26"/>
          <ac:picMkLst>
            <pc:docMk/>
            <pc:sldMk cId="272101580" sldId="275"/>
            <ac:picMk id="2" creationId="{7C5E080D-B82B-4832-BB55-197C53746DFC}"/>
          </ac:picMkLst>
        </pc:picChg>
        <pc:picChg chg="add mod">
          <ac:chgData name="Laurie Ann Peric (2015015)" userId="S::2015015@student.uwtsd.ac.uk::64400f2a-5887-4e58-9db7-4cfc6bb1683e" providerId="AD" clId="Web-{730FFF23-D986-49AF-AE33-8A52DAD03574}" dt="2021-06-05T11:14:54.213" v="27"/>
          <ac:picMkLst>
            <pc:docMk/>
            <pc:sldMk cId="272101580" sldId="275"/>
            <ac:picMk id="3" creationId="{7B396673-1D6E-4759-9F16-9BD32AB0F469}"/>
          </ac:picMkLst>
        </pc:picChg>
        <pc:picChg chg="add mod">
          <ac:chgData name="Laurie Ann Peric (2015015)" userId="S::2015015@student.uwtsd.ac.uk::64400f2a-5887-4e58-9db7-4cfc6bb1683e" providerId="AD" clId="Web-{730FFF23-D986-49AF-AE33-8A52DAD03574}" dt="2021-06-05T11:14:57.463" v="28"/>
          <ac:picMkLst>
            <pc:docMk/>
            <pc:sldMk cId="272101580" sldId="275"/>
            <ac:picMk id="4" creationId="{857323D8-4D88-4BE7-AF3A-91834C41AA80}"/>
          </ac:picMkLst>
        </pc:picChg>
        <pc:picChg chg="add mod">
          <ac:chgData name="Laurie Ann Peric (2015015)" userId="S::2015015@student.uwtsd.ac.uk::64400f2a-5887-4e58-9db7-4cfc6bb1683e" providerId="AD" clId="Web-{730FFF23-D986-49AF-AE33-8A52DAD03574}" dt="2021-06-05T11:14:59.510" v="29"/>
          <ac:picMkLst>
            <pc:docMk/>
            <pc:sldMk cId="272101580" sldId="275"/>
            <ac:picMk id="5" creationId="{8E1CCDD0-FD1C-4363-AC98-1BFB4023F776}"/>
          </ac:picMkLst>
        </pc:picChg>
        <pc:picChg chg="add mod">
          <ac:chgData name="Laurie Ann Peric (2015015)" userId="S::2015015@student.uwtsd.ac.uk::64400f2a-5887-4e58-9db7-4cfc6bb1683e" providerId="AD" clId="Web-{730FFF23-D986-49AF-AE33-8A52DAD03574}" dt="2021-06-05T11:15:01.026" v="30"/>
          <ac:picMkLst>
            <pc:docMk/>
            <pc:sldMk cId="272101580" sldId="275"/>
            <ac:picMk id="6" creationId="{76A93CB5-C553-4150-ABEE-DE75712DF20D}"/>
          </ac:picMkLst>
        </pc:picChg>
        <pc:picChg chg="add mod">
          <ac:chgData name="Laurie Ann Peric (2015015)" userId="S::2015015@student.uwtsd.ac.uk::64400f2a-5887-4e58-9db7-4cfc6bb1683e" providerId="AD" clId="Web-{730FFF23-D986-49AF-AE33-8A52DAD03574}" dt="2021-06-05T11:15:02.714" v="31"/>
          <ac:picMkLst>
            <pc:docMk/>
            <pc:sldMk cId="272101580" sldId="275"/>
            <ac:picMk id="7" creationId="{6D7FFD03-9394-49D3-8B95-BB014E4C5330}"/>
          </ac:picMkLst>
        </pc:picChg>
      </pc:sldChg>
      <pc:sldChg chg="addSp modSp new">
        <pc:chgData name="Laurie Ann Peric (2015015)" userId="S::2015015@student.uwtsd.ac.uk::64400f2a-5887-4e58-9db7-4cfc6bb1683e" providerId="AD" clId="Web-{730FFF23-D986-49AF-AE33-8A52DAD03574}" dt="2021-06-05T11:15:18.495" v="38"/>
        <pc:sldMkLst>
          <pc:docMk/>
          <pc:sldMk cId="2962669392" sldId="276"/>
        </pc:sldMkLst>
        <pc:picChg chg="add mod">
          <ac:chgData name="Laurie Ann Peric (2015015)" userId="S::2015015@student.uwtsd.ac.uk::64400f2a-5887-4e58-9db7-4cfc6bb1683e" providerId="AD" clId="Web-{730FFF23-D986-49AF-AE33-8A52DAD03574}" dt="2021-06-05T11:15:08.979" v="33"/>
          <ac:picMkLst>
            <pc:docMk/>
            <pc:sldMk cId="2962669392" sldId="276"/>
            <ac:picMk id="2" creationId="{F6265C90-1E16-41D7-970A-9CF97D7148A0}"/>
          </ac:picMkLst>
        </pc:picChg>
        <pc:picChg chg="add mod">
          <ac:chgData name="Laurie Ann Peric (2015015)" userId="S::2015015@student.uwtsd.ac.uk::64400f2a-5887-4e58-9db7-4cfc6bb1683e" providerId="AD" clId="Web-{730FFF23-D986-49AF-AE33-8A52DAD03574}" dt="2021-06-05T11:15:10.917" v="34"/>
          <ac:picMkLst>
            <pc:docMk/>
            <pc:sldMk cId="2962669392" sldId="276"/>
            <ac:picMk id="3" creationId="{C4F62258-F55B-417F-986B-736092900141}"/>
          </ac:picMkLst>
        </pc:picChg>
        <pc:picChg chg="add mod">
          <ac:chgData name="Laurie Ann Peric (2015015)" userId="S::2015015@student.uwtsd.ac.uk::64400f2a-5887-4e58-9db7-4cfc6bb1683e" providerId="AD" clId="Web-{730FFF23-D986-49AF-AE33-8A52DAD03574}" dt="2021-06-05T11:15:13.386" v="35"/>
          <ac:picMkLst>
            <pc:docMk/>
            <pc:sldMk cId="2962669392" sldId="276"/>
            <ac:picMk id="4" creationId="{414AD3EA-80BD-4CBF-AD85-A5C8F78D330C}"/>
          </ac:picMkLst>
        </pc:picChg>
        <pc:picChg chg="add mod">
          <ac:chgData name="Laurie Ann Peric (2015015)" userId="S::2015015@student.uwtsd.ac.uk::64400f2a-5887-4e58-9db7-4cfc6bb1683e" providerId="AD" clId="Web-{730FFF23-D986-49AF-AE33-8A52DAD03574}" dt="2021-06-05T11:15:14.980" v="36"/>
          <ac:picMkLst>
            <pc:docMk/>
            <pc:sldMk cId="2962669392" sldId="276"/>
            <ac:picMk id="5" creationId="{874224F3-EB41-441F-8AC8-6D2ECB3BB42A}"/>
          </ac:picMkLst>
        </pc:picChg>
        <pc:picChg chg="add mod">
          <ac:chgData name="Laurie Ann Peric (2015015)" userId="S::2015015@student.uwtsd.ac.uk::64400f2a-5887-4e58-9db7-4cfc6bb1683e" providerId="AD" clId="Web-{730FFF23-D986-49AF-AE33-8A52DAD03574}" dt="2021-06-05T11:15:16.573" v="37"/>
          <ac:picMkLst>
            <pc:docMk/>
            <pc:sldMk cId="2962669392" sldId="276"/>
            <ac:picMk id="6" creationId="{D748C73F-6D64-4FF6-9E77-35597462EC7B}"/>
          </ac:picMkLst>
        </pc:picChg>
        <pc:picChg chg="add mod">
          <ac:chgData name="Laurie Ann Peric (2015015)" userId="S::2015015@student.uwtsd.ac.uk::64400f2a-5887-4e58-9db7-4cfc6bb1683e" providerId="AD" clId="Web-{730FFF23-D986-49AF-AE33-8A52DAD03574}" dt="2021-06-05T11:15:18.495" v="38"/>
          <ac:picMkLst>
            <pc:docMk/>
            <pc:sldMk cId="2962669392" sldId="276"/>
            <ac:picMk id="7" creationId="{53286FBF-9D4B-48F9-8DBF-799E25FE4C90}"/>
          </ac:picMkLst>
        </pc:picChg>
      </pc:sldChg>
    </pc:docChg>
  </pc:docChgLst>
  <pc:docChgLst>
    <pc:chgData name="Laurie Ann Peric (2015015)" userId="S::2015015@student.uwtsd.ac.uk::64400f2a-5887-4e58-9db7-4cfc6bb1683e" providerId="AD" clId="Web-{8C9FD21C-731F-9E16-F7EF-D9F7AF4D1158}"/>
    <pc:docChg chg="modSld">
      <pc:chgData name="Laurie Ann Peric (2015015)" userId="S::2015015@student.uwtsd.ac.uk::64400f2a-5887-4e58-9db7-4cfc6bb1683e" providerId="AD" clId="Web-{8C9FD21C-731F-9E16-F7EF-D9F7AF4D1158}" dt="2021-06-07T15:59:36.859" v="390" actId="20577"/>
      <pc:docMkLst>
        <pc:docMk/>
      </pc:docMkLst>
      <pc:sldChg chg="mod setBg">
        <pc:chgData name="Laurie Ann Peric (2015015)" userId="S::2015015@student.uwtsd.ac.uk::64400f2a-5887-4e58-9db7-4cfc6bb1683e" providerId="AD" clId="Web-{8C9FD21C-731F-9E16-F7EF-D9F7AF4D1158}" dt="2021-06-07T15:06:02.906" v="207"/>
        <pc:sldMkLst>
          <pc:docMk/>
          <pc:sldMk cId="3374802340" sldId="258"/>
        </pc:sldMkLst>
      </pc:sldChg>
      <pc:sldChg chg="modSp">
        <pc:chgData name="Laurie Ann Peric (2015015)" userId="S::2015015@student.uwtsd.ac.uk::64400f2a-5887-4e58-9db7-4cfc6bb1683e" providerId="AD" clId="Web-{8C9FD21C-731F-9E16-F7EF-D9F7AF4D1158}" dt="2021-06-07T15:34:02.511" v="350" actId="1076"/>
        <pc:sldMkLst>
          <pc:docMk/>
          <pc:sldMk cId="603987014" sldId="262"/>
        </pc:sldMkLst>
        <pc:spChg chg="mod">
          <ac:chgData name="Laurie Ann Peric (2015015)" userId="S::2015015@student.uwtsd.ac.uk::64400f2a-5887-4e58-9db7-4cfc6bb1683e" providerId="AD" clId="Web-{8C9FD21C-731F-9E16-F7EF-D9F7AF4D1158}" dt="2021-06-07T15:32:27.239" v="336" actId="20577"/>
          <ac:spMkLst>
            <pc:docMk/>
            <pc:sldMk cId="603987014" sldId="262"/>
            <ac:spMk id="4" creationId="{AB86DF15-6A90-425A-ACDC-C4581DD6D4F5}"/>
          </ac:spMkLst>
        </pc:spChg>
        <pc:spChg chg="mod">
          <ac:chgData name="Laurie Ann Peric (2015015)" userId="S::2015015@student.uwtsd.ac.uk::64400f2a-5887-4e58-9db7-4cfc6bb1683e" providerId="AD" clId="Web-{8C9FD21C-731F-9E16-F7EF-D9F7AF4D1158}" dt="2021-06-07T15:33:56.510" v="349" actId="20577"/>
          <ac:spMkLst>
            <pc:docMk/>
            <pc:sldMk cId="603987014" sldId="262"/>
            <ac:spMk id="6" creationId="{9AFE37FC-9062-46E3-9F1C-7C1FAD324B0C}"/>
          </ac:spMkLst>
        </pc:spChg>
        <pc:picChg chg="mod">
          <ac:chgData name="Laurie Ann Peric (2015015)" userId="S::2015015@student.uwtsd.ac.uk::64400f2a-5887-4e58-9db7-4cfc6bb1683e" providerId="AD" clId="Web-{8C9FD21C-731F-9E16-F7EF-D9F7AF4D1158}" dt="2021-06-07T15:34:02.511" v="350" actId="1076"/>
          <ac:picMkLst>
            <pc:docMk/>
            <pc:sldMk cId="603987014" sldId="262"/>
            <ac:picMk id="8" creationId="{EB20019B-D89A-40A5-95B6-310A7306F40E}"/>
          </ac:picMkLst>
        </pc:picChg>
      </pc:sldChg>
      <pc:sldChg chg="addSp delSp modSp">
        <pc:chgData name="Laurie Ann Peric (2015015)" userId="S::2015015@student.uwtsd.ac.uk::64400f2a-5887-4e58-9db7-4cfc6bb1683e" providerId="AD" clId="Web-{8C9FD21C-731F-9E16-F7EF-D9F7AF4D1158}" dt="2021-06-07T15:37:42.447" v="366" actId="20577"/>
        <pc:sldMkLst>
          <pc:docMk/>
          <pc:sldMk cId="1265532594" sldId="263"/>
        </pc:sldMkLst>
        <pc:spChg chg="mod">
          <ac:chgData name="Laurie Ann Peric (2015015)" userId="S::2015015@student.uwtsd.ac.uk::64400f2a-5887-4e58-9db7-4cfc6bb1683e" providerId="AD" clId="Web-{8C9FD21C-731F-9E16-F7EF-D9F7AF4D1158}" dt="2021-06-07T15:37:42.447" v="366" actId="20577"/>
          <ac:spMkLst>
            <pc:docMk/>
            <pc:sldMk cId="1265532594" sldId="263"/>
            <ac:spMk id="3" creationId="{1E5825D8-2191-432A-9E37-9AE49C6448F7}"/>
          </ac:spMkLst>
        </pc:spChg>
        <pc:spChg chg="mod">
          <ac:chgData name="Laurie Ann Peric (2015015)" userId="S::2015015@student.uwtsd.ac.uk::64400f2a-5887-4e58-9db7-4cfc6bb1683e" providerId="AD" clId="Web-{8C9FD21C-731F-9E16-F7EF-D9F7AF4D1158}" dt="2021-06-07T15:29:40.603" v="309" actId="20577"/>
          <ac:spMkLst>
            <pc:docMk/>
            <pc:sldMk cId="1265532594" sldId="263"/>
            <ac:spMk id="4" creationId="{55328C47-AB8C-498D-ABD3-4410471C1139}"/>
          </ac:spMkLst>
        </pc:spChg>
        <pc:spChg chg="mod">
          <ac:chgData name="Laurie Ann Peric (2015015)" userId="S::2015015@student.uwtsd.ac.uk::64400f2a-5887-4e58-9db7-4cfc6bb1683e" providerId="AD" clId="Web-{8C9FD21C-731F-9E16-F7EF-D9F7AF4D1158}" dt="2021-06-07T15:29:29.040" v="306" actId="20577"/>
          <ac:spMkLst>
            <pc:docMk/>
            <pc:sldMk cId="1265532594" sldId="263"/>
            <ac:spMk id="6" creationId="{41027491-7A9E-4185-8A6A-6BB831EEB9F7}"/>
          </ac:spMkLst>
        </pc:spChg>
        <pc:picChg chg="add mod">
          <ac:chgData name="Laurie Ann Peric (2015015)" userId="S::2015015@student.uwtsd.ac.uk::64400f2a-5887-4e58-9db7-4cfc6bb1683e" providerId="AD" clId="Web-{8C9FD21C-731F-9E16-F7EF-D9F7AF4D1158}" dt="2021-06-07T15:28:01.394" v="292" actId="1076"/>
          <ac:picMkLst>
            <pc:docMk/>
            <pc:sldMk cId="1265532594" sldId="263"/>
            <ac:picMk id="2" creationId="{660EEB80-3BBC-4C0B-8C52-DD8567FEF76C}"/>
          </ac:picMkLst>
        </pc:picChg>
        <pc:picChg chg="add del mod">
          <ac:chgData name="Laurie Ann Peric (2015015)" userId="S::2015015@student.uwtsd.ac.uk::64400f2a-5887-4e58-9db7-4cfc6bb1683e" providerId="AD" clId="Web-{8C9FD21C-731F-9E16-F7EF-D9F7AF4D1158}" dt="2021-06-07T15:36:12.816" v="361"/>
          <ac:picMkLst>
            <pc:docMk/>
            <pc:sldMk cId="1265532594" sldId="263"/>
            <ac:picMk id="7" creationId="{658A2574-3A25-4D0E-B707-758FC79481AF}"/>
          </ac:picMkLst>
        </pc:picChg>
        <pc:picChg chg="mod">
          <ac:chgData name="Laurie Ann Peric (2015015)" userId="S::2015015@student.uwtsd.ac.uk::64400f2a-5887-4e58-9db7-4cfc6bb1683e" providerId="AD" clId="Web-{8C9FD21C-731F-9E16-F7EF-D9F7AF4D1158}" dt="2021-06-07T15:27:38.064" v="289"/>
          <ac:picMkLst>
            <pc:docMk/>
            <pc:sldMk cId="1265532594" sldId="263"/>
            <ac:picMk id="8" creationId="{ACDB58D9-1C11-43CF-ABE4-3EA0BCEF4F39}"/>
          </ac:picMkLst>
        </pc:picChg>
        <pc:picChg chg="add mod">
          <ac:chgData name="Laurie Ann Peric (2015015)" userId="S::2015015@student.uwtsd.ac.uk::64400f2a-5887-4e58-9db7-4cfc6bb1683e" providerId="AD" clId="Web-{8C9FD21C-731F-9E16-F7EF-D9F7AF4D1158}" dt="2021-06-07T15:36:27.004" v="364"/>
          <ac:picMkLst>
            <pc:docMk/>
            <pc:sldMk cId="1265532594" sldId="263"/>
            <ac:picMk id="9" creationId="{75C71F54-1BD0-43A8-B127-5C8EFC7FEB0C}"/>
          </ac:picMkLst>
        </pc:picChg>
      </pc:sldChg>
      <pc:sldChg chg="addSp modSp mod setBg">
        <pc:chgData name="Laurie Ann Peric (2015015)" userId="S::2015015@student.uwtsd.ac.uk::64400f2a-5887-4e58-9db7-4cfc6bb1683e" providerId="AD" clId="Web-{8C9FD21C-731F-9E16-F7EF-D9F7AF4D1158}" dt="2021-06-07T15:40:12.831" v="368"/>
        <pc:sldMkLst>
          <pc:docMk/>
          <pc:sldMk cId="3497609479" sldId="267"/>
        </pc:sldMkLst>
        <pc:spChg chg="mod">
          <ac:chgData name="Laurie Ann Peric (2015015)" userId="S::2015015@student.uwtsd.ac.uk::64400f2a-5887-4e58-9db7-4cfc6bb1683e" providerId="AD" clId="Web-{8C9FD21C-731F-9E16-F7EF-D9F7AF4D1158}" dt="2021-06-07T15:40:12.831" v="368"/>
          <ac:spMkLst>
            <pc:docMk/>
            <pc:sldMk cId="3497609479" sldId="267"/>
            <ac:spMk id="2" creationId="{EAC2051F-7D32-4777-A04F-F223F5A356E8}"/>
          </ac:spMkLst>
        </pc:spChg>
        <pc:spChg chg="mod ord">
          <ac:chgData name="Laurie Ann Peric (2015015)" userId="S::2015015@student.uwtsd.ac.uk::64400f2a-5887-4e58-9db7-4cfc6bb1683e" providerId="AD" clId="Web-{8C9FD21C-731F-9E16-F7EF-D9F7AF4D1158}" dt="2021-06-07T15:40:12.831" v="368"/>
          <ac:spMkLst>
            <pc:docMk/>
            <pc:sldMk cId="3497609479" sldId="267"/>
            <ac:spMk id="3" creationId="{6FDCC5FC-7489-4E5D-B52E-3D91E9D3ACC3}"/>
          </ac:spMkLst>
        </pc:spChg>
        <pc:spChg chg="add">
          <ac:chgData name="Laurie Ann Peric (2015015)" userId="S::2015015@student.uwtsd.ac.uk::64400f2a-5887-4e58-9db7-4cfc6bb1683e" providerId="AD" clId="Web-{8C9FD21C-731F-9E16-F7EF-D9F7AF4D1158}" dt="2021-06-07T15:40:12.831" v="368"/>
          <ac:spMkLst>
            <pc:docMk/>
            <pc:sldMk cId="3497609479" sldId="267"/>
            <ac:spMk id="9" creationId="{79BB35BC-D5C2-4C8B-A22A-A71E6191913B}"/>
          </ac:spMkLst>
        </pc:spChg>
        <pc:picChg chg="add mod">
          <ac:chgData name="Laurie Ann Peric (2015015)" userId="S::2015015@student.uwtsd.ac.uk::64400f2a-5887-4e58-9db7-4cfc6bb1683e" providerId="AD" clId="Web-{8C9FD21C-731F-9E16-F7EF-D9F7AF4D1158}" dt="2021-06-07T15:40:12.831" v="368"/>
          <ac:picMkLst>
            <pc:docMk/>
            <pc:sldMk cId="3497609479" sldId="267"/>
            <ac:picMk id="4" creationId="{D45AC928-D8D0-421D-A20D-3E34F62DB317}"/>
          </ac:picMkLst>
        </pc:picChg>
      </pc:sldChg>
      <pc:sldChg chg="addSp modSp mod setBg">
        <pc:chgData name="Laurie Ann Peric (2015015)" userId="S::2015015@student.uwtsd.ac.uk::64400f2a-5887-4e58-9db7-4cfc6bb1683e" providerId="AD" clId="Web-{8C9FD21C-731F-9E16-F7EF-D9F7AF4D1158}" dt="2021-06-07T15:21:34.041" v="261" actId="1076"/>
        <pc:sldMkLst>
          <pc:docMk/>
          <pc:sldMk cId="2657844555" sldId="269"/>
        </pc:sldMkLst>
        <pc:spChg chg="mod">
          <ac:chgData name="Laurie Ann Peric (2015015)" userId="S::2015015@student.uwtsd.ac.uk::64400f2a-5887-4e58-9db7-4cfc6bb1683e" providerId="AD" clId="Web-{8C9FD21C-731F-9E16-F7EF-D9F7AF4D1158}" dt="2021-06-07T15:21:22.337" v="259" actId="20577"/>
          <ac:spMkLst>
            <pc:docMk/>
            <pc:sldMk cId="2657844555" sldId="269"/>
            <ac:spMk id="3" creationId="{853B8F0F-7B24-42A4-BF1E-798400977920}"/>
          </ac:spMkLst>
        </pc:spChg>
        <pc:spChg chg="mod">
          <ac:chgData name="Laurie Ann Peric (2015015)" userId="S::2015015@student.uwtsd.ac.uk::64400f2a-5887-4e58-9db7-4cfc6bb1683e" providerId="AD" clId="Web-{8C9FD21C-731F-9E16-F7EF-D9F7AF4D1158}" dt="2021-06-07T15:21:34.041" v="261" actId="1076"/>
          <ac:spMkLst>
            <pc:docMk/>
            <pc:sldMk cId="2657844555" sldId="269"/>
            <ac:spMk id="4" creationId="{224D5CE1-DE30-427E-8B9B-9C69CB51C2AD}"/>
          </ac:spMkLst>
        </pc:spChg>
        <pc:picChg chg="add mod">
          <ac:chgData name="Laurie Ann Peric (2015015)" userId="S::2015015@student.uwtsd.ac.uk::64400f2a-5887-4e58-9db7-4cfc6bb1683e" providerId="AD" clId="Web-{8C9FD21C-731F-9E16-F7EF-D9F7AF4D1158}" dt="2021-06-07T15:16:32.131" v="229"/>
          <ac:picMkLst>
            <pc:docMk/>
            <pc:sldMk cId="2657844555" sldId="269"/>
            <ac:picMk id="6" creationId="{84CF909B-655E-44E2-8ECC-A6617498FDB3}"/>
          </ac:picMkLst>
        </pc:picChg>
        <pc:picChg chg="add mod">
          <ac:chgData name="Laurie Ann Peric (2015015)" userId="S::2015015@student.uwtsd.ac.uk::64400f2a-5887-4e58-9db7-4cfc6bb1683e" providerId="AD" clId="Web-{8C9FD21C-731F-9E16-F7EF-D9F7AF4D1158}" dt="2021-06-07T15:16:26.193" v="228"/>
          <ac:picMkLst>
            <pc:docMk/>
            <pc:sldMk cId="2657844555" sldId="269"/>
            <ac:picMk id="7" creationId="{E417F953-CA44-4D7A-BE34-A6AA830D4A6C}"/>
          </ac:picMkLst>
        </pc:picChg>
      </pc:sldChg>
      <pc:sldChg chg="addSp modSp mod setBg">
        <pc:chgData name="Laurie Ann Peric (2015015)" userId="S::2015015@student.uwtsd.ac.uk::64400f2a-5887-4e58-9db7-4cfc6bb1683e" providerId="AD" clId="Web-{8C9FD21C-731F-9E16-F7EF-D9F7AF4D1158}" dt="2021-06-07T15:19:15.204" v="250"/>
        <pc:sldMkLst>
          <pc:docMk/>
          <pc:sldMk cId="798016878" sldId="270"/>
        </pc:sldMkLst>
        <pc:spChg chg="mod">
          <ac:chgData name="Laurie Ann Peric (2015015)" userId="S::2015015@student.uwtsd.ac.uk::64400f2a-5887-4e58-9db7-4cfc6bb1683e" providerId="AD" clId="Web-{8C9FD21C-731F-9E16-F7EF-D9F7AF4D1158}" dt="2021-06-07T15:17:46.745" v="238" actId="1076"/>
          <ac:spMkLst>
            <pc:docMk/>
            <pc:sldMk cId="798016878" sldId="270"/>
            <ac:spMk id="2" creationId="{A3119032-9FC1-40C8-A022-788AA41F9BD6}"/>
          </ac:spMkLst>
        </pc:spChg>
        <pc:spChg chg="mod">
          <ac:chgData name="Laurie Ann Peric (2015015)" userId="S::2015015@student.uwtsd.ac.uk::64400f2a-5887-4e58-9db7-4cfc6bb1683e" providerId="AD" clId="Web-{8C9FD21C-731F-9E16-F7EF-D9F7AF4D1158}" dt="2021-06-07T15:17:21.806" v="236"/>
          <ac:spMkLst>
            <pc:docMk/>
            <pc:sldMk cId="798016878" sldId="270"/>
            <ac:spMk id="3" creationId="{5861B668-CC09-4610-962A-8B6908AF6A05}"/>
          </ac:spMkLst>
        </pc:spChg>
        <pc:picChg chg="add mod modCrop">
          <ac:chgData name="Laurie Ann Peric (2015015)" userId="S::2015015@student.uwtsd.ac.uk::64400f2a-5887-4e58-9db7-4cfc6bb1683e" providerId="AD" clId="Web-{8C9FD21C-731F-9E16-F7EF-D9F7AF4D1158}" dt="2021-06-07T15:19:09.548" v="249"/>
          <ac:picMkLst>
            <pc:docMk/>
            <pc:sldMk cId="798016878" sldId="270"/>
            <ac:picMk id="4" creationId="{50BA4C98-0BA2-4514-8F16-8E7ACC996E17}"/>
          </ac:picMkLst>
        </pc:picChg>
        <pc:picChg chg="add mod ord">
          <ac:chgData name="Laurie Ann Peric (2015015)" userId="S::2015015@student.uwtsd.ac.uk::64400f2a-5887-4e58-9db7-4cfc6bb1683e" providerId="AD" clId="Web-{8C9FD21C-731F-9E16-F7EF-D9F7AF4D1158}" dt="2021-06-07T15:19:15.204" v="250"/>
          <ac:picMkLst>
            <pc:docMk/>
            <pc:sldMk cId="798016878" sldId="270"/>
            <ac:picMk id="5" creationId="{22C28C83-B4D1-4A09-AF17-17FBF767D0EB}"/>
          </ac:picMkLst>
        </pc:picChg>
        <pc:cxnChg chg="add">
          <ac:chgData name="Laurie Ann Peric (2015015)" userId="S::2015015@student.uwtsd.ac.uk::64400f2a-5887-4e58-9db7-4cfc6bb1683e" providerId="AD" clId="Web-{8C9FD21C-731F-9E16-F7EF-D9F7AF4D1158}" dt="2021-06-07T15:17:21.806" v="236"/>
          <ac:cxnSpMkLst>
            <pc:docMk/>
            <pc:sldMk cId="798016878" sldId="270"/>
            <ac:cxnSpMk id="9" creationId="{A7F400EE-A8A5-48AF-B4D6-291B52C6F0B0}"/>
          </ac:cxnSpMkLst>
        </pc:cxnChg>
      </pc:sldChg>
      <pc:sldChg chg="addSp modSp mod setBg">
        <pc:chgData name="Laurie Ann Peric (2015015)" userId="S::2015015@student.uwtsd.ac.uk::64400f2a-5887-4e58-9db7-4cfc6bb1683e" providerId="AD" clId="Web-{8C9FD21C-731F-9E16-F7EF-D9F7AF4D1158}" dt="2021-06-07T15:43:13.921" v="372" actId="1076"/>
        <pc:sldMkLst>
          <pc:docMk/>
          <pc:sldMk cId="3685474035" sldId="271"/>
        </pc:sldMkLst>
        <pc:spChg chg="mod">
          <ac:chgData name="Laurie Ann Peric (2015015)" userId="S::2015015@student.uwtsd.ac.uk::64400f2a-5887-4e58-9db7-4cfc6bb1683e" providerId="AD" clId="Web-{8C9FD21C-731F-9E16-F7EF-D9F7AF4D1158}" dt="2021-06-07T15:43:09.186" v="371" actId="1076"/>
          <ac:spMkLst>
            <pc:docMk/>
            <pc:sldMk cId="3685474035" sldId="271"/>
            <ac:spMk id="2" creationId="{A4B861FD-7674-408C-9F82-907C2D23FDBD}"/>
          </ac:spMkLst>
        </pc:spChg>
        <pc:spChg chg="mod">
          <ac:chgData name="Laurie Ann Peric (2015015)" userId="S::2015015@student.uwtsd.ac.uk::64400f2a-5887-4e58-9db7-4cfc6bb1683e" providerId="AD" clId="Web-{8C9FD21C-731F-9E16-F7EF-D9F7AF4D1158}" dt="2021-06-07T15:43:13.921" v="372" actId="1076"/>
          <ac:spMkLst>
            <pc:docMk/>
            <pc:sldMk cId="3685474035" sldId="271"/>
            <ac:spMk id="3" creationId="{57FBEFE7-952E-4503-84D8-9E628D5AC05D}"/>
          </ac:spMkLst>
        </pc:spChg>
        <pc:spChg chg="add">
          <ac:chgData name="Laurie Ann Peric (2015015)" userId="S::2015015@student.uwtsd.ac.uk::64400f2a-5887-4e58-9db7-4cfc6bb1683e" providerId="AD" clId="Web-{8C9FD21C-731F-9E16-F7EF-D9F7AF4D1158}" dt="2021-06-07T15:43:00.186" v="370"/>
          <ac:spMkLst>
            <pc:docMk/>
            <pc:sldMk cId="3685474035" sldId="271"/>
            <ac:spMk id="9" creationId="{04812C46-200A-4DEB-A05E-3ED6C68C2387}"/>
          </ac:spMkLst>
        </pc:spChg>
        <pc:spChg chg="add">
          <ac:chgData name="Laurie Ann Peric (2015015)" userId="S::2015015@student.uwtsd.ac.uk::64400f2a-5887-4e58-9db7-4cfc6bb1683e" providerId="AD" clId="Web-{8C9FD21C-731F-9E16-F7EF-D9F7AF4D1158}" dt="2021-06-07T15:43:00.186" v="370"/>
          <ac:spMkLst>
            <pc:docMk/>
            <pc:sldMk cId="3685474035" sldId="271"/>
            <ac:spMk id="11" creationId="{D1EA859B-E555-4109-94F3-6700E046E008}"/>
          </ac:spMkLst>
        </pc:spChg>
        <pc:picChg chg="add mod ord">
          <ac:chgData name="Laurie Ann Peric (2015015)" userId="S::2015015@student.uwtsd.ac.uk::64400f2a-5887-4e58-9db7-4cfc6bb1683e" providerId="AD" clId="Web-{8C9FD21C-731F-9E16-F7EF-D9F7AF4D1158}" dt="2021-06-07T15:43:00.186" v="370"/>
          <ac:picMkLst>
            <pc:docMk/>
            <pc:sldMk cId="3685474035" sldId="271"/>
            <ac:picMk id="4" creationId="{7092A965-FE52-4EAF-98C9-60D514CFE4E3}"/>
          </ac:picMkLst>
        </pc:picChg>
      </pc:sldChg>
      <pc:sldChg chg="modSp">
        <pc:chgData name="Laurie Ann Peric (2015015)" userId="S::2015015@student.uwtsd.ac.uk::64400f2a-5887-4e58-9db7-4cfc6bb1683e" providerId="AD" clId="Web-{8C9FD21C-731F-9E16-F7EF-D9F7AF4D1158}" dt="2021-06-07T15:22:16.716" v="265" actId="20577"/>
        <pc:sldMkLst>
          <pc:docMk/>
          <pc:sldMk cId="2503000431" sldId="272"/>
        </pc:sldMkLst>
        <pc:spChg chg="mod">
          <ac:chgData name="Laurie Ann Peric (2015015)" userId="S::2015015@student.uwtsd.ac.uk::64400f2a-5887-4e58-9db7-4cfc6bb1683e" providerId="AD" clId="Web-{8C9FD21C-731F-9E16-F7EF-D9F7AF4D1158}" dt="2021-06-07T15:22:16.716" v="265" actId="20577"/>
          <ac:spMkLst>
            <pc:docMk/>
            <pc:sldMk cId="2503000431" sldId="272"/>
            <ac:spMk id="14" creationId="{CA424424-45E4-468F-BE20-4F980F8C52AA}"/>
          </ac:spMkLst>
        </pc:spChg>
      </pc:sldChg>
      <pc:sldChg chg="modSp">
        <pc:chgData name="Laurie Ann Peric (2015015)" userId="S::2015015@student.uwtsd.ac.uk::64400f2a-5887-4e58-9db7-4cfc6bb1683e" providerId="AD" clId="Web-{8C9FD21C-731F-9E16-F7EF-D9F7AF4D1158}" dt="2021-06-07T15:23:25.908" v="272" actId="20577"/>
        <pc:sldMkLst>
          <pc:docMk/>
          <pc:sldMk cId="3655603874" sldId="277"/>
        </pc:sldMkLst>
        <pc:spChg chg="mod">
          <ac:chgData name="Laurie Ann Peric (2015015)" userId="S::2015015@student.uwtsd.ac.uk::64400f2a-5887-4e58-9db7-4cfc6bb1683e" providerId="AD" clId="Web-{8C9FD21C-731F-9E16-F7EF-D9F7AF4D1158}" dt="2021-06-07T15:23:21.220" v="270" actId="20577"/>
          <ac:spMkLst>
            <pc:docMk/>
            <pc:sldMk cId="3655603874" sldId="277"/>
            <ac:spMk id="3" creationId="{E6EADA7E-D7A5-44E5-AA8D-E4C58CC51EF9}"/>
          </ac:spMkLst>
        </pc:spChg>
        <pc:spChg chg="mod">
          <ac:chgData name="Laurie Ann Peric (2015015)" userId="S::2015015@student.uwtsd.ac.uk::64400f2a-5887-4e58-9db7-4cfc6bb1683e" providerId="AD" clId="Web-{8C9FD21C-731F-9E16-F7EF-D9F7AF4D1158}" dt="2021-06-07T15:23:25.908" v="272" actId="20577"/>
          <ac:spMkLst>
            <pc:docMk/>
            <pc:sldMk cId="3655603874" sldId="277"/>
            <ac:spMk id="8" creationId="{17EEE9E3-065E-431C-B604-D171C440C991}"/>
          </ac:spMkLst>
        </pc:spChg>
      </pc:sldChg>
      <pc:sldChg chg="modSp">
        <pc:chgData name="Laurie Ann Peric (2015015)" userId="S::2015015@student.uwtsd.ac.uk::64400f2a-5887-4e58-9db7-4cfc6bb1683e" providerId="AD" clId="Web-{8C9FD21C-731F-9E16-F7EF-D9F7AF4D1158}" dt="2021-06-07T15:23:56.925" v="276" actId="1076"/>
        <pc:sldMkLst>
          <pc:docMk/>
          <pc:sldMk cId="3857031617" sldId="278"/>
        </pc:sldMkLst>
        <pc:spChg chg="mod">
          <ac:chgData name="Laurie Ann Peric (2015015)" userId="S::2015015@student.uwtsd.ac.uk::64400f2a-5887-4e58-9db7-4cfc6bb1683e" providerId="AD" clId="Web-{8C9FD21C-731F-9E16-F7EF-D9F7AF4D1158}" dt="2021-06-07T15:23:56.925" v="276" actId="1076"/>
          <ac:spMkLst>
            <pc:docMk/>
            <pc:sldMk cId="3857031617" sldId="278"/>
            <ac:spMk id="5" creationId="{CEEC734E-218C-41F0-91FD-96BC5892F8D8}"/>
          </ac:spMkLst>
        </pc:spChg>
      </pc:sldChg>
      <pc:sldChg chg="mod setBg">
        <pc:chgData name="Laurie Ann Peric (2015015)" userId="S::2015015@student.uwtsd.ac.uk::64400f2a-5887-4e58-9db7-4cfc6bb1683e" providerId="AD" clId="Web-{8C9FD21C-731F-9E16-F7EF-D9F7AF4D1158}" dt="2021-06-07T15:43:40.204" v="373"/>
        <pc:sldMkLst>
          <pc:docMk/>
          <pc:sldMk cId="4150340869" sldId="280"/>
        </pc:sldMkLst>
      </pc:sldChg>
      <pc:sldChg chg="addSp modSp mod setBg">
        <pc:chgData name="Laurie Ann Peric (2015015)" userId="S::2015015@student.uwtsd.ac.uk::64400f2a-5887-4e58-9db7-4cfc6bb1683e" providerId="AD" clId="Web-{8C9FD21C-731F-9E16-F7EF-D9F7AF4D1158}" dt="2021-06-07T15:59:36.859" v="390" actId="20577"/>
        <pc:sldMkLst>
          <pc:docMk/>
          <pc:sldMk cId="3276044118" sldId="281"/>
        </pc:sldMkLst>
        <pc:spChg chg="add mod">
          <ac:chgData name="Laurie Ann Peric (2015015)" userId="S::2015015@student.uwtsd.ac.uk::64400f2a-5887-4e58-9db7-4cfc6bb1683e" providerId="AD" clId="Web-{8C9FD21C-731F-9E16-F7EF-D9F7AF4D1158}" dt="2021-06-07T15:59:36.859" v="390" actId="20577"/>
          <ac:spMkLst>
            <pc:docMk/>
            <pc:sldMk cId="3276044118" sldId="281"/>
            <ac:spMk id="5" creationId="{233AD696-DFC4-4210-A3E7-A3CA63317BBB}"/>
          </ac:spMkLst>
        </pc:spChg>
        <pc:picChg chg="add mod">
          <ac:chgData name="Laurie Ann Peric (2015015)" userId="S::2015015@student.uwtsd.ac.uk::64400f2a-5887-4e58-9db7-4cfc6bb1683e" providerId="AD" clId="Web-{8C9FD21C-731F-9E16-F7EF-D9F7AF4D1158}" dt="2021-06-07T15:57:42.851" v="379"/>
          <ac:picMkLst>
            <pc:docMk/>
            <pc:sldMk cId="3276044118" sldId="281"/>
            <ac:picMk id="2" creationId="{33DFD3B3-C7DE-4B8F-94EA-96998E514BF9}"/>
          </ac:picMkLst>
        </pc:picChg>
        <pc:picChg chg="mod ord">
          <ac:chgData name="Laurie Ann Peric (2015015)" userId="S::2015015@student.uwtsd.ac.uk::64400f2a-5887-4e58-9db7-4cfc6bb1683e" providerId="AD" clId="Web-{8C9FD21C-731F-9E16-F7EF-D9F7AF4D1158}" dt="2021-06-07T15:57:42.851" v="379"/>
          <ac:picMkLst>
            <pc:docMk/>
            <pc:sldMk cId="3276044118" sldId="281"/>
            <ac:picMk id="3" creationId="{E047A500-0D93-4775-87BB-874CC43C106E}"/>
          </ac:picMkLst>
        </pc:picChg>
        <pc:picChg chg="add mod">
          <ac:chgData name="Laurie Ann Peric (2015015)" userId="S::2015015@student.uwtsd.ac.uk::64400f2a-5887-4e58-9db7-4cfc6bb1683e" providerId="AD" clId="Web-{8C9FD21C-731F-9E16-F7EF-D9F7AF4D1158}" dt="2021-06-07T15:57:42.851" v="379"/>
          <ac:picMkLst>
            <pc:docMk/>
            <pc:sldMk cId="3276044118" sldId="281"/>
            <ac:picMk id="4" creationId="{9F7A1D1B-D229-4DF4-B120-56B69163818F}"/>
          </ac:picMkLst>
        </pc:picChg>
      </pc:sldChg>
      <pc:sldChg chg="modSp">
        <pc:chgData name="Laurie Ann Peric (2015015)" userId="S::2015015@student.uwtsd.ac.uk::64400f2a-5887-4e58-9db7-4cfc6bb1683e" providerId="AD" clId="Web-{8C9FD21C-731F-9E16-F7EF-D9F7AF4D1158}" dt="2021-06-07T15:24:42.960" v="282" actId="14100"/>
        <pc:sldMkLst>
          <pc:docMk/>
          <pc:sldMk cId="884317810" sldId="282"/>
        </pc:sldMkLst>
        <pc:spChg chg="mod">
          <ac:chgData name="Laurie Ann Peric (2015015)" userId="S::2015015@student.uwtsd.ac.uk::64400f2a-5887-4e58-9db7-4cfc6bb1683e" providerId="AD" clId="Web-{8C9FD21C-731F-9E16-F7EF-D9F7AF4D1158}" dt="2021-06-07T15:24:36.193" v="281" actId="20577"/>
          <ac:spMkLst>
            <pc:docMk/>
            <pc:sldMk cId="884317810" sldId="282"/>
            <ac:spMk id="8" creationId="{29E8DFDE-BB2A-47BC-8F54-A6361A032D49}"/>
          </ac:spMkLst>
        </pc:spChg>
        <pc:spChg chg="mod">
          <ac:chgData name="Laurie Ann Peric (2015015)" userId="S::2015015@student.uwtsd.ac.uk::64400f2a-5887-4e58-9db7-4cfc6bb1683e" providerId="AD" clId="Web-{8C9FD21C-731F-9E16-F7EF-D9F7AF4D1158}" dt="2021-06-07T15:24:42.960" v="282" actId="14100"/>
          <ac:spMkLst>
            <pc:docMk/>
            <pc:sldMk cId="884317810" sldId="282"/>
            <ac:spMk id="9" creationId="{E9C3A19D-F62C-40A0-A060-3C65A480EE8F}"/>
          </ac:spMkLst>
        </pc:spChg>
      </pc:sldChg>
      <pc:sldChg chg="addSp delSp modSp mod setBg">
        <pc:chgData name="Laurie Ann Peric (2015015)" userId="S::2015015@student.uwtsd.ac.uk::64400f2a-5887-4e58-9db7-4cfc6bb1683e" providerId="AD" clId="Web-{8C9FD21C-731F-9E16-F7EF-D9F7AF4D1158}" dt="2021-06-07T15:05:17.026" v="206"/>
        <pc:sldMkLst>
          <pc:docMk/>
          <pc:sldMk cId="1943414252" sldId="284"/>
        </pc:sldMkLst>
        <pc:spChg chg="mod">
          <ac:chgData name="Laurie Ann Peric (2015015)" userId="S::2015015@student.uwtsd.ac.uk::64400f2a-5887-4e58-9db7-4cfc6bb1683e" providerId="AD" clId="Web-{8C9FD21C-731F-9E16-F7EF-D9F7AF4D1158}" dt="2021-06-07T15:01:51.122" v="98"/>
          <ac:spMkLst>
            <pc:docMk/>
            <pc:sldMk cId="1943414252" sldId="284"/>
            <ac:spMk id="2" creationId="{7835D9B6-50E9-4B47-A94E-0F36DE618161}"/>
          </ac:spMkLst>
        </pc:spChg>
        <pc:spChg chg="del">
          <ac:chgData name="Laurie Ann Peric (2015015)" userId="S::2015015@student.uwtsd.ac.uk::64400f2a-5887-4e58-9db7-4cfc6bb1683e" providerId="AD" clId="Web-{8C9FD21C-731F-9E16-F7EF-D9F7AF4D1158}" dt="2021-06-07T14:55:29.879" v="0"/>
          <ac:spMkLst>
            <pc:docMk/>
            <pc:sldMk cId="1943414252" sldId="284"/>
            <ac:spMk id="3" creationId="{1C14B9C4-5B67-4DF1-BC25-33AC8969DAC5}"/>
          </ac:spMkLst>
        </pc:spChg>
        <pc:spChg chg="add mod">
          <ac:chgData name="Laurie Ann Peric (2015015)" userId="S::2015015@student.uwtsd.ac.uk::64400f2a-5887-4e58-9db7-4cfc6bb1683e" providerId="AD" clId="Web-{8C9FD21C-731F-9E16-F7EF-D9F7AF4D1158}" dt="2021-06-07T15:05:16.760" v="205" actId="20577"/>
          <ac:spMkLst>
            <pc:docMk/>
            <pc:sldMk cId="1943414252" sldId="284"/>
            <ac:spMk id="5" creationId="{996B3898-DF54-4901-B1CE-C475C88D074E}"/>
          </ac:spMkLst>
        </pc:spChg>
        <pc:spChg chg="add">
          <ac:chgData name="Laurie Ann Peric (2015015)" userId="S::2015015@student.uwtsd.ac.uk::64400f2a-5887-4e58-9db7-4cfc6bb1683e" providerId="AD" clId="Web-{8C9FD21C-731F-9E16-F7EF-D9F7AF4D1158}" dt="2021-06-07T15:01:51.122" v="98"/>
          <ac:spMkLst>
            <pc:docMk/>
            <pc:sldMk cId="1943414252" sldId="284"/>
            <ac:spMk id="11" creationId="{CEF6118E-44FB-4509-B4D9-129052E4C6EE}"/>
          </ac:spMkLst>
        </pc:spChg>
        <pc:picChg chg="add mod ord">
          <ac:chgData name="Laurie Ann Peric (2015015)" userId="S::2015015@student.uwtsd.ac.uk::64400f2a-5887-4e58-9db7-4cfc6bb1683e" providerId="AD" clId="Web-{8C9FD21C-731F-9E16-F7EF-D9F7AF4D1158}" dt="2021-06-07T15:01:51.122" v="98"/>
          <ac:picMkLst>
            <pc:docMk/>
            <pc:sldMk cId="1943414252" sldId="284"/>
            <ac:picMk id="4" creationId="{89B83050-4F13-4864-9940-047D78CC1A62}"/>
          </ac:picMkLst>
        </pc:picChg>
        <pc:picChg chg="add mod">
          <ac:chgData name="Laurie Ann Peric (2015015)" userId="S::2015015@student.uwtsd.ac.uk::64400f2a-5887-4e58-9db7-4cfc6bb1683e" providerId="AD" clId="Web-{8C9FD21C-731F-9E16-F7EF-D9F7AF4D1158}" dt="2021-06-07T15:01:51.122" v="98"/>
          <ac:picMkLst>
            <pc:docMk/>
            <pc:sldMk cId="1943414252" sldId="284"/>
            <ac:picMk id="6" creationId="{01876A31-F5A1-4E28-90AA-3993CDC16260}"/>
          </ac:picMkLst>
        </pc:picChg>
      </pc:sldChg>
      <pc:sldChg chg="modSp">
        <pc:chgData name="Laurie Ann Peric (2015015)" userId="S::2015015@student.uwtsd.ac.uk::64400f2a-5887-4e58-9db7-4cfc6bb1683e" providerId="AD" clId="Web-{8C9FD21C-731F-9E16-F7EF-D9F7AF4D1158}" dt="2021-06-07T15:24:56.179" v="284" actId="20577"/>
        <pc:sldMkLst>
          <pc:docMk/>
          <pc:sldMk cId="1078056462" sldId="289"/>
        </pc:sldMkLst>
        <pc:spChg chg="mod">
          <ac:chgData name="Laurie Ann Peric (2015015)" userId="S::2015015@student.uwtsd.ac.uk::64400f2a-5887-4e58-9db7-4cfc6bb1683e" providerId="AD" clId="Web-{8C9FD21C-731F-9E16-F7EF-D9F7AF4D1158}" dt="2021-06-07T15:24:56.179" v="284" actId="20577"/>
          <ac:spMkLst>
            <pc:docMk/>
            <pc:sldMk cId="1078056462" sldId="289"/>
            <ac:spMk id="2" creationId="{C2534235-1E94-465D-A9BA-22EA0464570F}"/>
          </ac:spMkLst>
        </pc:spChg>
      </pc:sldChg>
    </pc:docChg>
  </pc:docChgLst>
  <pc:docChgLst>
    <pc:chgData name="Laurie Ann Peric (2015015)" userId="S::2015015@student.uwtsd.ac.uk::64400f2a-5887-4e58-9db7-4cfc6bb1683e" providerId="AD" clId="Web-{80A23616-53FD-C78F-E52F-40F24853D8E7}"/>
    <pc:docChg chg="addSld modSld">
      <pc:chgData name="Laurie Ann Peric (2015015)" userId="S::2015015@student.uwtsd.ac.uk::64400f2a-5887-4e58-9db7-4cfc6bb1683e" providerId="AD" clId="Web-{80A23616-53FD-C78F-E52F-40F24853D8E7}" dt="2021-06-06T12:25:11.604" v="4"/>
      <pc:docMkLst>
        <pc:docMk/>
      </pc:docMkLst>
      <pc:sldChg chg="addSp delSp modSp new">
        <pc:chgData name="Laurie Ann Peric (2015015)" userId="S::2015015@student.uwtsd.ac.uk::64400f2a-5887-4e58-9db7-4cfc6bb1683e" providerId="AD" clId="Web-{80A23616-53FD-C78F-E52F-40F24853D8E7}" dt="2021-06-06T12:25:11.604" v="4"/>
        <pc:sldMkLst>
          <pc:docMk/>
          <pc:sldMk cId="106579528" sldId="283"/>
        </pc:sldMkLst>
        <pc:spChg chg="del">
          <ac:chgData name="Laurie Ann Peric (2015015)" userId="S::2015015@student.uwtsd.ac.uk::64400f2a-5887-4e58-9db7-4cfc6bb1683e" providerId="AD" clId="Web-{80A23616-53FD-C78F-E52F-40F24853D8E7}" dt="2021-06-06T12:24:58.620" v="1"/>
          <ac:spMkLst>
            <pc:docMk/>
            <pc:sldMk cId="106579528" sldId="283"/>
            <ac:spMk id="3" creationId="{AC0D4D58-5A09-4934-B31E-52EC1A727979}"/>
          </ac:spMkLst>
        </pc:spChg>
        <pc:picChg chg="add mod ord">
          <ac:chgData name="Laurie Ann Peric (2015015)" userId="S::2015015@student.uwtsd.ac.uk::64400f2a-5887-4e58-9db7-4cfc6bb1683e" providerId="AD" clId="Web-{80A23616-53FD-C78F-E52F-40F24853D8E7}" dt="2021-06-06T12:24:58.620" v="1"/>
          <ac:picMkLst>
            <pc:docMk/>
            <pc:sldMk cId="106579528" sldId="283"/>
            <ac:picMk id="4" creationId="{A2DAFB33-B547-4388-BA07-5201BDB49784}"/>
          </ac:picMkLst>
        </pc:picChg>
        <pc:picChg chg="add mod">
          <ac:chgData name="Laurie Ann Peric (2015015)" userId="S::2015015@student.uwtsd.ac.uk::64400f2a-5887-4e58-9db7-4cfc6bb1683e" providerId="AD" clId="Web-{80A23616-53FD-C78F-E52F-40F24853D8E7}" dt="2021-06-06T12:25:07.479" v="2"/>
          <ac:picMkLst>
            <pc:docMk/>
            <pc:sldMk cId="106579528" sldId="283"/>
            <ac:picMk id="5" creationId="{17BF853B-5B49-4AD2-BB5C-E93C08700B9B}"/>
          </ac:picMkLst>
        </pc:picChg>
        <pc:picChg chg="add mod">
          <ac:chgData name="Laurie Ann Peric (2015015)" userId="S::2015015@student.uwtsd.ac.uk::64400f2a-5887-4e58-9db7-4cfc6bb1683e" providerId="AD" clId="Web-{80A23616-53FD-C78F-E52F-40F24853D8E7}" dt="2021-06-06T12:25:10.964" v="3"/>
          <ac:picMkLst>
            <pc:docMk/>
            <pc:sldMk cId="106579528" sldId="283"/>
            <ac:picMk id="6" creationId="{E06501EC-8072-49BC-A3FD-5C92CA2A2A80}"/>
          </ac:picMkLst>
        </pc:picChg>
        <pc:picChg chg="add mod">
          <ac:chgData name="Laurie Ann Peric (2015015)" userId="S::2015015@student.uwtsd.ac.uk::64400f2a-5887-4e58-9db7-4cfc6bb1683e" providerId="AD" clId="Web-{80A23616-53FD-C78F-E52F-40F24853D8E7}" dt="2021-06-06T12:25:11.604" v="4"/>
          <ac:picMkLst>
            <pc:docMk/>
            <pc:sldMk cId="106579528" sldId="283"/>
            <ac:picMk id="7" creationId="{875DE446-1E04-4F16-852B-681C986520FB}"/>
          </ac:picMkLst>
        </pc:picChg>
      </pc:sldChg>
    </pc:docChg>
  </pc:docChgLst>
  <pc:docChgLst>
    <pc:chgData name="Laurie Ann Peric (2015015)" userId="S::2015015@student.uwtsd.ac.uk::64400f2a-5887-4e58-9db7-4cfc6bb1683e" providerId="AD" clId="Web-{7277F953-1F22-95A1-6654-A35D5AB2F949}"/>
    <pc:docChg chg="modSld sldOrd">
      <pc:chgData name="Laurie Ann Peric (2015015)" userId="S::2015015@student.uwtsd.ac.uk::64400f2a-5887-4e58-9db7-4cfc6bb1683e" providerId="AD" clId="Web-{7277F953-1F22-95A1-6654-A35D5AB2F949}" dt="2021-06-06T17:07:54.278" v="232"/>
      <pc:docMkLst>
        <pc:docMk/>
      </pc:docMkLst>
      <pc:sldChg chg="modSp">
        <pc:chgData name="Laurie Ann Peric (2015015)" userId="S::2015015@student.uwtsd.ac.uk::64400f2a-5887-4e58-9db7-4cfc6bb1683e" providerId="AD" clId="Web-{7277F953-1F22-95A1-6654-A35D5AB2F949}" dt="2021-06-06T16:54:28.607" v="15" actId="20577"/>
        <pc:sldMkLst>
          <pc:docMk/>
          <pc:sldMk cId="307329720" sldId="274"/>
        </pc:sldMkLst>
        <pc:spChg chg="mod">
          <ac:chgData name="Laurie Ann Peric (2015015)" userId="S::2015015@student.uwtsd.ac.uk::64400f2a-5887-4e58-9db7-4cfc6bb1683e" providerId="AD" clId="Web-{7277F953-1F22-95A1-6654-A35D5AB2F949}" dt="2021-06-06T16:54:28.607" v="15" actId="20577"/>
          <ac:spMkLst>
            <pc:docMk/>
            <pc:sldMk cId="307329720" sldId="274"/>
            <ac:spMk id="14" creationId="{AAA32D99-7D80-46EC-817C-ADE77840EDDD}"/>
          </ac:spMkLst>
        </pc:spChg>
      </pc:sldChg>
      <pc:sldChg chg="addSp delSp modSp mod setBg setClrOvrMap">
        <pc:chgData name="Laurie Ann Peric (2015015)" userId="S::2015015@student.uwtsd.ac.uk::64400f2a-5887-4e58-9db7-4cfc6bb1683e" providerId="AD" clId="Web-{7277F953-1F22-95A1-6654-A35D5AB2F949}" dt="2021-06-06T16:59:06.045" v="46" actId="14100"/>
        <pc:sldMkLst>
          <pc:docMk/>
          <pc:sldMk cId="272101580" sldId="275"/>
        </pc:sldMkLst>
        <pc:spChg chg="mod ord">
          <ac:chgData name="Laurie Ann Peric (2015015)" userId="S::2015015@student.uwtsd.ac.uk::64400f2a-5887-4e58-9db7-4cfc6bb1683e" providerId="AD" clId="Web-{7277F953-1F22-95A1-6654-A35D5AB2F949}" dt="2021-06-06T16:59:06.045" v="46" actId="14100"/>
          <ac:spMkLst>
            <pc:docMk/>
            <pc:sldMk cId="272101580" sldId="275"/>
            <ac:spMk id="8" creationId="{C9F0DBFC-2516-413C-A0AE-44048E041478}"/>
          </ac:spMkLst>
        </pc:spChg>
        <pc:spChg chg="add del">
          <ac:chgData name="Laurie Ann Peric (2015015)" userId="S::2015015@student.uwtsd.ac.uk::64400f2a-5887-4e58-9db7-4cfc6bb1683e" providerId="AD" clId="Web-{7277F953-1F22-95A1-6654-A35D5AB2F949}" dt="2021-06-06T16:56:17.332" v="20"/>
          <ac:spMkLst>
            <pc:docMk/>
            <pc:sldMk cId="272101580" sldId="275"/>
            <ac:spMk id="12" creationId="{FF93924A-10DF-4647-8C7A-115C0175774D}"/>
          </ac:spMkLst>
        </pc:spChg>
        <pc:picChg chg="mod ord">
          <ac:chgData name="Laurie Ann Peric (2015015)" userId="S::2015015@student.uwtsd.ac.uk::64400f2a-5887-4e58-9db7-4cfc6bb1683e" providerId="AD" clId="Web-{7277F953-1F22-95A1-6654-A35D5AB2F949}" dt="2021-06-06T16:57:59.994" v="34" actId="1076"/>
          <ac:picMkLst>
            <pc:docMk/>
            <pc:sldMk cId="272101580" sldId="275"/>
            <ac:picMk id="2" creationId="{7C5E080D-B82B-4832-BB55-197C53746DFC}"/>
          </ac:picMkLst>
        </pc:picChg>
        <pc:picChg chg="add mod ord">
          <ac:chgData name="Laurie Ann Peric (2015015)" userId="S::2015015@student.uwtsd.ac.uk::64400f2a-5887-4e58-9db7-4cfc6bb1683e" providerId="AD" clId="Web-{7277F953-1F22-95A1-6654-A35D5AB2F949}" dt="2021-06-06T16:58:14.026" v="35" actId="1076"/>
          <ac:picMkLst>
            <pc:docMk/>
            <pc:sldMk cId="272101580" sldId="275"/>
            <ac:picMk id="3" creationId="{8869D3DE-5A54-4477-A42E-1FA96CDA5A16}"/>
          </ac:picMkLst>
        </pc:picChg>
        <pc:picChg chg="mod">
          <ac:chgData name="Laurie Ann Peric (2015015)" userId="S::2015015@student.uwtsd.ac.uk::64400f2a-5887-4e58-9db7-4cfc6bb1683e" providerId="AD" clId="Web-{7277F953-1F22-95A1-6654-A35D5AB2F949}" dt="2021-06-06T16:57:24.164" v="26" actId="1076"/>
          <ac:picMkLst>
            <pc:docMk/>
            <pc:sldMk cId="272101580" sldId="275"/>
            <ac:picMk id="4" creationId="{857323D8-4D88-4BE7-AF3A-91834C41AA80}"/>
          </ac:picMkLst>
        </pc:picChg>
        <pc:picChg chg="mod ord">
          <ac:chgData name="Laurie Ann Peric (2015015)" userId="S::2015015@student.uwtsd.ac.uk::64400f2a-5887-4e58-9db7-4cfc6bb1683e" providerId="AD" clId="Web-{7277F953-1F22-95A1-6654-A35D5AB2F949}" dt="2021-06-06T16:58:20.230" v="37" actId="1076"/>
          <ac:picMkLst>
            <pc:docMk/>
            <pc:sldMk cId="272101580" sldId="275"/>
            <ac:picMk id="5" creationId="{8E1CCDD0-FD1C-4363-AC98-1BFB4023F776}"/>
          </ac:picMkLst>
        </pc:picChg>
        <pc:picChg chg="mod ord">
          <ac:chgData name="Laurie Ann Peric (2015015)" userId="S::2015015@student.uwtsd.ac.uk::64400f2a-5887-4e58-9db7-4cfc6bb1683e" providerId="AD" clId="Web-{7277F953-1F22-95A1-6654-A35D5AB2F949}" dt="2021-06-06T16:57:54.775" v="32" actId="1076"/>
          <ac:picMkLst>
            <pc:docMk/>
            <pc:sldMk cId="272101580" sldId="275"/>
            <ac:picMk id="6" creationId="{76A93CB5-C553-4150-ABEE-DE75712DF20D}"/>
          </ac:picMkLst>
        </pc:picChg>
        <pc:picChg chg="mod">
          <ac:chgData name="Laurie Ann Peric (2015015)" userId="S::2015015@student.uwtsd.ac.uk::64400f2a-5887-4e58-9db7-4cfc6bb1683e" providerId="AD" clId="Web-{7277F953-1F22-95A1-6654-A35D5AB2F949}" dt="2021-06-06T16:57:52.541" v="31" actId="14100"/>
          <ac:picMkLst>
            <pc:docMk/>
            <pc:sldMk cId="272101580" sldId="275"/>
            <ac:picMk id="7" creationId="{6D7FFD03-9394-49D3-8B95-BB014E4C5330}"/>
          </ac:picMkLst>
        </pc:picChg>
      </pc:sldChg>
      <pc:sldChg chg="addSp delSp modSp mod modClrScheme delDesignElem chgLayout">
        <pc:chgData name="Laurie Ann Peric (2015015)" userId="S::2015015@student.uwtsd.ac.uk::64400f2a-5887-4e58-9db7-4cfc6bb1683e" providerId="AD" clId="Web-{7277F953-1F22-95A1-6654-A35D5AB2F949}" dt="2021-06-06T17:07:54.278" v="232"/>
        <pc:sldMkLst>
          <pc:docMk/>
          <pc:sldMk cId="2962669392" sldId="276"/>
        </pc:sldMkLst>
        <pc:spChg chg="del mod ord">
          <ac:chgData name="Laurie Ann Peric (2015015)" userId="S::2015015@student.uwtsd.ac.uk::64400f2a-5887-4e58-9db7-4cfc6bb1683e" providerId="AD" clId="Web-{7277F953-1F22-95A1-6654-A35D5AB2F949}" dt="2021-06-06T17:07:54.278" v="232"/>
          <ac:spMkLst>
            <pc:docMk/>
            <pc:sldMk cId="2962669392" sldId="276"/>
            <ac:spMk id="8" creationId="{529E386F-AA8A-4FE4-9317-7C8F3080434A}"/>
          </ac:spMkLst>
        </pc:spChg>
        <pc:spChg chg="add mod">
          <ac:chgData name="Laurie Ann Peric (2015015)" userId="S::2015015@student.uwtsd.ac.uk::64400f2a-5887-4e58-9db7-4cfc6bb1683e" providerId="AD" clId="Web-{7277F953-1F22-95A1-6654-A35D5AB2F949}" dt="2021-06-06T17:04:05.233" v="160" actId="1076"/>
          <ac:spMkLst>
            <pc:docMk/>
            <pc:sldMk cId="2962669392" sldId="276"/>
            <ac:spMk id="9" creationId="{C3DBAB12-9F12-4F91-A59D-89FB964C06CF}"/>
          </ac:spMkLst>
        </pc:spChg>
        <pc:spChg chg="del">
          <ac:chgData name="Laurie Ann Peric (2015015)" userId="S::2015015@student.uwtsd.ac.uk::64400f2a-5887-4e58-9db7-4cfc6bb1683e" providerId="AD" clId="Web-{7277F953-1F22-95A1-6654-A35D5AB2F949}" dt="2021-06-06T17:00:09.345" v="55"/>
          <ac:spMkLst>
            <pc:docMk/>
            <pc:sldMk cId="2962669392" sldId="276"/>
            <ac:spMk id="14" creationId="{FF93924A-10DF-4647-8C7A-115C0175774D}"/>
          </ac:spMkLst>
        </pc:spChg>
        <pc:spChg chg="add mod">
          <ac:chgData name="Laurie Ann Peric (2015015)" userId="S::2015015@student.uwtsd.ac.uk::64400f2a-5887-4e58-9db7-4cfc6bb1683e" providerId="AD" clId="Web-{7277F953-1F22-95A1-6654-A35D5AB2F949}" dt="2021-06-06T17:05:13.237" v="190" actId="20577"/>
          <ac:spMkLst>
            <pc:docMk/>
            <pc:sldMk cId="2962669392" sldId="276"/>
            <ac:spMk id="19" creationId="{08A3EBF2-DB85-47A4-8132-C95CFEB23C04}"/>
          </ac:spMkLst>
        </pc:spChg>
        <pc:spChg chg="add mod">
          <ac:chgData name="Laurie Ann Peric (2015015)" userId="S::2015015@student.uwtsd.ac.uk::64400f2a-5887-4e58-9db7-4cfc6bb1683e" providerId="AD" clId="Web-{7277F953-1F22-95A1-6654-A35D5AB2F949}" dt="2021-06-06T17:06:02.521" v="205" actId="1076"/>
          <ac:spMkLst>
            <pc:docMk/>
            <pc:sldMk cId="2962669392" sldId="276"/>
            <ac:spMk id="20" creationId="{0F7FD5D0-5963-421B-85DE-669D4C20D74F}"/>
          </ac:spMkLst>
        </pc:spChg>
        <pc:spChg chg="add mod">
          <ac:chgData name="Laurie Ann Peric (2015015)" userId="S::2015015@student.uwtsd.ac.uk::64400f2a-5887-4e58-9db7-4cfc6bb1683e" providerId="AD" clId="Web-{7277F953-1F22-95A1-6654-A35D5AB2F949}" dt="2021-06-06T17:07:26.651" v="230" actId="1076"/>
          <ac:spMkLst>
            <pc:docMk/>
            <pc:sldMk cId="2962669392" sldId="276"/>
            <ac:spMk id="21" creationId="{365B369C-23D2-47F7-914C-E8A7AE4BEF1A}"/>
          </ac:spMkLst>
        </pc:spChg>
        <pc:picChg chg="mod">
          <ac:chgData name="Laurie Ann Peric (2015015)" userId="S::2015015@student.uwtsd.ac.uk::64400f2a-5887-4e58-9db7-4cfc6bb1683e" providerId="AD" clId="Web-{7277F953-1F22-95A1-6654-A35D5AB2F949}" dt="2021-06-06T17:02:40.369" v="142" actId="1076"/>
          <ac:picMkLst>
            <pc:docMk/>
            <pc:sldMk cId="2962669392" sldId="276"/>
            <ac:picMk id="3" creationId="{C4F62258-F55B-417F-986B-736092900141}"/>
          </ac:picMkLst>
        </pc:picChg>
        <pc:picChg chg="mod">
          <ac:chgData name="Laurie Ann Peric (2015015)" userId="S::2015015@student.uwtsd.ac.uk::64400f2a-5887-4e58-9db7-4cfc6bb1683e" providerId="AD" clId="Web-{7277F953-1F22-95A1-6654-A35D5AB2F949}" dt="2021-06-06T17:00:49.941" v="120" actId="1076"/>
          <ac:picMkLst>
            <pc:docMk/>
            <pc:sldMk cId="2962669392" sldId="276"/>
            <ac:picMk id="5" creationId="{874224F3-EB41-441F-8AC8-6D2ECB3BB42A}"/>
          </ac:picMkLst>
        </pc:picChg>
        <pc:picChg chg="mod">
          <ac:chgData name="Laurie Ann Peric (2015015)" userId="S::2015015@student.uwtsd.ac.uk::64400f2a-5887-4e58-9db7-4cfc6bb1683e" providerId="AD" clId="Web-{7277F953-1F22-95A1-6654-A35D5AB2F949}" dt="2021-06-06T17:02:45.995" v="144" actId="14100"/>
          <ac:picMkLst>
            <pc:docMk/>
            <pc:sldMk cId="2962669392" sldId="276"/>
            <ac:picMk id="6" creationId="{D748C73F-6D64-4FF6-9E77-35597462EC7B}"/>
          </ac:picMkLst>
        </pc:picChg>
        <pc:picChg chg="mod ord">
          <ac:chgData name="Laurie Ann Peric (2015015)" userId="S::2015015@student.uwtsd.ac.uk::64400f2a-5887-4e58-9db7-4cfc6bb1683e" providerId="AD" clId="Web-{7277F953-1F22-95A1-6654-A35D5AB2F949}" dt="2021-06-06T17:00:09.345" v="55"/>
          <ac:picMkLst>
            <pc:docMk/>
            <pc:sldMk cId="2962669392" sldId="276"/>
            <ac:picMk id="10" creationId="{0ED74991-0AE7-4689-BC70-089D20144C65}"/>
          </ac:picMkLst>
        </pc:picChg>
        <pc:picChg chg="mod ord">
          <ac:chgData name="Laurie Ann Peric (2015015)" userId="S::2015015@student.uwtsd.ac.uk::64400f2a-5887-4e58-9db7-4cfc6bb1683e" providerId="AD" clId="Web-{7277F953-1F22-95A1-6654-A35D5AB2F949}" dt="2021-06-06T17:01:36.178" v="129" actId="1076"/>
          <ac:picMkLst>
            <pc:docMk/>
            <pc:sldMk cId="2962669392" sldId="276"/>
            <ac:picMk id="11" creationId="{AC18E54A-A6C5-4EAA-81D0-69B4A3198B46}"/>
          </ac:picMkLst>
        </pc:picChg>
        <pc:picChg chg="mod ord">
          <ac:chgData name="Laurie Ann Peric (2015015)" userId="S::2015015@student.uwtsd.ac.uk::64400f2a-5887-4e58-9db7-4cfc6bb1683e" providerId="AD" clId="Web-{7277F953-1F22-95A1-6654-A35D5AB2F949}" dt="2021-06-06T17:02:09.618" v="137" actId="1076"/>
          <ac:picMkLst>
            <pc:docMk/>
            <pc:sldMk cId="2962669392" sldId="276"/>
            <ac:picMk id="12" creationId="{A6CFE79E-D5CB-4291-BEE9-0EF7231384C5}"/>
          </ac:picMkLst>
        </pc:picChg>
        <pc:picChg chg="mod">
          <ac:chgData name="Laurie Ann Peric (2015015)" userId="S::2015015@student.uwtsd.ac.uk::64400f2a-5887-4e58-9db7-4cfc6bb1683e" providerId="AD" clId="Web-{7277F953-1F22-95A1-6654-A35D5AB2F949}" dt="2021-06-06T17:02:31.775" v="141" actId="1076"/>
          <ac:picMkLst>
            <pc:docMk/>
            <pc:sldMk cId="2962669392" sldId="276"/>
            <ac:picMk id="13" creationId="{230108C6-D0DE-47B3-82EA-DA62534510A8}"/>
          </ac:picMkLst>
        </pc:picChg>
        <pc:picChg chg="mod">
          <ac:chgData name="Laurie Ann Peric (2015015)" userId="S::2015015@student.uwtsd.ac.uk::64400f2a-5887-4e58-9db7-4cfc6bb1683e" providerId="AD" clId="Web-{7277F953-1F22-95A1-6654-A35D5AB2F949}" dt="2021-06-06T17:02:02.492" v="135" actId="1076"/>
          <ac:picMkLst>
            <pc:docMk/>
            <pc:sldMk cId="2962669392" sldId="276"/>
            <ac:picMk id="15" creationId="{84C00C4C-3093-4823-8A26-7CD0D0113BE0}"/>
          </ac:picMkLst>
        </pc:picChg>
        <pc:picChg chg="mod">
          <ac:chgData name="Laurie Ann Peric (2015015)" userId="S::2015015@student.uwtsd.ac.uk::64400f2a-5887-4e58-9db7-4cfc6bb1683e" providerId="AD" clId="Web-{7277F953-1F22-95A1-6654-A35D5AB2F949}" dt="2021-06-06T17:02:05.821" v="136" actId="1076"/>
          <ac:picMkLst>
            <pc:docMk/>
            <pc:sldMk cId="2962669392" sldId="276"/>
            <ac:picMk id="16" creationId="{239C0A30-64C9-44E6-9DCD-2191537320A4}"/>
          </ac:picMkLst>
        </pc:picChg>
        <pc:picChg chg="mod">
          <ac:chgData name="Laurie Ann Peric (2015015)" userId="S::2015015@student.uwtsd.ac.uk::64400f2a-5887-4e58-9db7-4cfc6bb1683e" providerId="AD" clId="Web-{7277F953-1F22-95A1-6654-A35D5AB2F949}" dt="2021-06-06T17:01:49.366" v="133" actId="1076"/>
          <ac:picMkLst>
            <pc:docMk/>
            <pc:sldMk cId="2962669392" sldId="276"/>
            <ac:picMk id="17" creationId="{AFFFF135-3AA3-4BB5-907F-2B15BFD2A428}"/>
          </ac:picMkLst>
        </pc:picChg>
        <pc:picChg chg="mod">
          <ac:chgData name="Laurie Ann Peric (2015015)" userId="S::2015015@student.uwtsd.ac.uk::64400f2a-5887-4e58-9db7-4cfc6bb1683e" providerId="AD" clId="Web-{7277F953-1F22-95A1-6654-A35D5AB2F949}" dt="2021-06-06T17:01:43.882" v="130" actId="14100"/>
          <ac:picMkLst>
            <pc:docMk/>
            <pc:sldMk cId="2962669392" sldId="276"/>
            <ac:picMk id="18" creationId="{996927E6-3477-4451-A8C5-02FF46550DDE}"/>
          </ac:picMkLst>
        </pc:picChg>
      </pc:sldChg>
      <pc:sldChg chg="delSp ord">
        <pc:chgData name="Laurie Ann Peric (2015015)" userId="S::2015015@student.uwtsd.ac.uk::64400f2a-5887-4e58-9db7-4cfc6bb1683e" providerId="AD" clId="Web-{7277F953-1F22-95A1-6654-A35D5AB2F949}" dt="2021-06-06T16:59:31.296" v="49"/>
        <pc:sldMkLst>
          <pc:docMk/>
          <pc:sldMk cId="3276044118" sldId="281"/>
        </pc:sldMkLst>
        <pc:picChg chg="del">
          <ac:chgData name="Laurie Ann Peric (2015015)" userId="S::2015015@student.uwtsd.ac.uk::64400f2a-5887-4e58-9db7-4cfc6bb1683e" providerId="AD" clId="Web-{7277F953-1F22-95A1-6654-A35D5AB2F949}" dt="2021-06-06T16:59:21.952" v="48"/>
          <ac:picMkLst>
            <pc:docMk/>
            <pc:sldMk cId="3276044118" sldId="281"/>
            <ac:picMk id="3" creationId="{369FEAB3-014F-4F8B-B72B-163C230E9BD6}"/>
          </ac:picMkLst>
        </pc:picChg>
      </pc:sldChg>
      <pc:sldChg chg="delSp ord">
        <pc:chgData name="Laurie Ann Peric (2015015)" userId="S::2015015@student.uwtsd.ac.uk::64400f2a-5887-4e58-9db7-4cfc6bb1683e" providerId="AD" clId="Web-{7277F953-1F22-95A1-6654-A35D5AB2F949}" dt="2021-06-06T16:59:33.484" v="50"/>
        <pc:sldMkLst>
          <pc:docMk/>
          <pc:sldMk cId="884317810" sldId="282"/>
        </pc:sldMkLst>
        <pc:picChg chg="del">
          <ac:chgData name="Laurie Ann Peric (2015015)" userId="S::2015015@student.uwtsd.ac.uk::64400f2a-5887-4e58-9db7-4cfc6bb1683e" providerId="AD" clId="Web-{7277F953-1F22-95A1-6654-A35D5AB2F949}" dt="2021-06-06T16:59:15.748" v="47"/>
          <ac:picMkLst>
            <pc:docMk/>
            <pc:sldMk cId="884317810" sldId="282"/>
            <ac:picMk id="3" creationId="{369FEAB3-014F-4F8B-B72B-163C230E9BD6}"/>
          </ac:picMkLst>
        </pc:picChg>
      </pc:sldChg>
    </pc:docChg>
  </pc:docChgLst>
  <pc:docChgLst>
    <pc:chgData name="Laurie Ann Peric (2015015)" userId="S::2015015@student.uwtsd.ac.uk::64400f2a-5887-4e58-9db7-4cfc6bb1683e" providerId="AD" clId="Web-{8F7195FD-B7CB-5DAB-871B-652308978E81}"/>
    <pc:docChg chg="modSld">
      <pc:chgData name="Laurie Ann Peric (2015015)" userId="S::2015015@student.uwtsd.ac.uk::64400f2a-5887-4e58-9db7-4cfc6bb1683e" providerId="AD" clId="Web-{8F7195FD-B7CB-5DAB-871B-652308978E81}" dt="2021-06-06T17:11:57.873" v="8" actId="1076"/>
      <pc:docMkLst>
        <pc:docMk/>
      </pc:docMkLst>
      <pc:sldChg chg="addSp modSp">
        <pc:chgData name="Laurie Ann Peric (2015015)" userId="S::2015015@student.uwtsd.ac.uk::64400f2a-5887-4e58-9db7-4cfc6bb1683e" providerId="AD" clId="Web-{8F7195FD-B7CB-5DAB-871B-652308978E81}" dt="2021-06-06T17:11:57.873" v="8" actId="1076"/>
        <pc:sldMkLst>
          <pc:docMk/>
          <pc:sldMk cId="884317810" sldId="282"/>
        </pc:sldMkLst>
        <pc:picChg chg="add mod">
          <ac:chgData name="Laurie Ann Peric (2015015)" userId="S::2015015@student.uwtsd.ac.uk::64400f2a-5887-4e58-9db7-4cfc6bb1683e" providerId="AD" clId="Web-{8F7195FD-B7CB-5DAB-871B-652308978E81}" dt="2021-06-06T17:09:39.839" v="1" actId="1076"/>
          <ac:picMkLst>
            <pc:docMk/>
            <pc:sldMk cId="884317810" sldId="282"/>
            <ac:picMk id="2" creationId="{4E00FB1A-B437-4CE8-A689-0414831637C5}"/>
          </ac:picMkLst>
        </pc:picChg>
        <pc:picChg chg="add mod">
          <ac:chgData name="Laurie Ann Peric (2015015)" userId="S::2015015@student.uwtsd.ac.uk::64400f2a-5887-4e58-9db7-4cfc6bb1683e" providerId="AD" clId="Web-{8F7195FD-B7CB-5DAB-871B-652308978E81}" dt="2021-06-06T17:09:51.948" v="2"/>
          <ac:picMkLst>
            <pc:docMk/>
            <pc:sldMk cId="884317810" sldId="282"/>
            <ac:picMk id="3" creationId="{B4A6DC54-9173-4156-A9F9-E8BFEADCAEE2}"/>
          </ac:picMkLst>
        </pc:picChg>
        <pc:picChg chg="add mod">
          <ac:chgData name="Laurie Ann Peric (2015015)" userId="S::2015015@student.uwtsd.ac.uk::64400f2a-5887-4e58-9db7-4cfc6bb1683e" providerId="AD" clId="Web-{8F7195FD-B7CB-5DAB-871B-652308978E81}" dt="2021-06-06T17:09:53.073" v="4" actId="1076"/>
          <ac:picMkLst>
            <pc:docMk/>
            <pc:sldMk cId="884317810" sldId="282"/>
            <ac:picMk id="4" creationId="{D6E34131-2FFC-44DE-BBAE-BA4A7D576812}"/>
          </ac:picMkLst>
        </pc:picChg>
        <pc:picChg chg="add mod">
          <ac:chgData name="Laurie Ann Peric (2015015)" userId="S::2015015@student.uwtsd.ac.uk::64400f2a-5887-4e58-9db7-4cfc6bb1683e" providerId="AD" clId="Web-{8F7195FD-B7CB-5DAB-871B-652308978E81}" dt="2021-06-06T17:09:53.854" v="6" actId="1076"/>
          <ac:picMkLst>
            <pc:docMk/>
            <pc:sldMk cId="884317810" sldId="282"/>
            <ac:picMk id="5" creationId="{E245EFEA-5EC6-438C-8ED2-DB03C106107C}"/>
          </ac:picMkLst>
        </pc:picChg>
        <pc:picChg chg="add mod">
          <ac:chgData name="Laurie Ann Peric (2015015)" userId="S::2015015@student.uwtsd.ac.uk::64400f2a-5887-4e58-9db7-4cfc6bb1683e" providerId="AD" clId="Web-{8F7195FD-B7CB-5DAB-871B-652308978E81}" dt="2021-06-06T17:11:57.873" v="8" actId="1076"/>
          <ac:picMkLst>
            <pc:docMk/>
            <pc:sldMk cId="884317810" sldId="282"/>
            <ac:picMk id="6" creationId="{D8042CE9-E764-4706-9126-9C47CE42F9D5}"/>
          </ac:picMkLst>
        </pc:picChg>
      </pc:sldChg>
    </pc:docChg>
  </pc:docChgLst>
  <pc:docChgLst>
    <pc:chgData name="Laurie Ann Peric (2015015)" userId="S::2015015@student.uwtsd.ac.uk::64400f2a-5887-4e58-9db7-4cfc6bb1683e" providerId="AD" clId="Web-{2EDFEE4A-7CBF-406B-AE41-EDC889239E60}"/>
    <pc:docChg chg="addSld modSld sldOrd">
      <pc:chgData name="Laurie Ann Peric (2015015)" userId="S::2015015@student.uwtsd.ac.uk::64400f2a-5887-4e58-9db7-4cfc6bb1683e" providerId="AD" clId="Web-{2EDFEE4A-7CBF-406B-AE41-EDC889239E60}" dt="2020-12-28T15:46:07.825" v="3394"/>
      <pc:docMkLst>
        <pc:docMk/>
      </pc:docMkLst>
      <pc:sldChg chg="addSp modSp">
        <pc:chgData name="Laurie Ann Peric (2015015)" userId="S::2015015@student.uwtsd.ac.uk::64400f2a-5887-4e58-9db7-4cfc6bb1683e" providerId="AD" clId="Web-{2EDFEE4A-7CBF-406B-AE41-EDC889239E60}" dt="2020-12-28T14:31:36.669" v="2322" actId="1076"/>
        <pc:sldMkLst>
          <pc:docMk/>
          <pc:sldMk cId="109857222" sldId="256"/>
        </pc:sldMkLst>
        <pc:spChg chg="add mod">
          <ac:chgData name="Laurie Ann Peric (2015015)" userId="S::2015015@student.uwtsd.ac.uk::64400f2a-5887-4e58-9db7-4cfc6bb1683e" providerId="AD" clId="Web-{2EDFEE4A-7CBF-406B-AE41-EDC889239E60}" dt="2020-12-28T14:31:36.669" v="2322" actId="1076"/>
          <ac:spMkLst>
            <pc:docMk/>
            <pc:sldMk cId="109857222" sldId="256"/>
            <ac:spMk id="5" creationId="{9B4824F1-140B-49F8-933F-3328AB00D0C4}"/>
          </ac:spMkLst>
        </pc:spChg>
      </pc:sldChg>
      <pc:sldChg chg="modSp mod ord setBg">
        <pc:chgData name="Laurie Ann Peric (2015015)" userId="S::2015015@student.uwtsd.ac.uk::64400f2a-5887-4e58-9db7-4cfc6bb1683e" providerId="AD" clId="Web-{2EDFEE4A-7CBF-406B-AE41-EDC889239E60}" dt="2020-12-28T14:24:02.608" v="2237"/>
        <pc:sldMkLst>
          <pc:docMk/>
          <pc:sldMk cId="817573695" sldId="264"/>
        </pc:sldMkLst>
        <pc:spChg chg="mod">
          <ac:chgData name="Laurie Ann Peric (2015015)" userId="S::2015015@student.uwtsd.ac.uk::64400f2a-5887-4e58-9db7-4cfc6bb1683e" providerId="AD" clId="Web-{2EDFEE4A-7CBF-406B-AE41-EDC889239E60}" dt="2020-12-28T13:22:35.766" v="11" actId="20577"/>
          <ac:spMkLst>
            <pc:docMk/>
            <pc:sldMk cId="817573695" sldId="264"/>
            <ac:spMk id="2" creationId="{1595C376-342A-468A-A0FE-5C4B485A7DCC}"/>
          </ac:spMkLst>
        </pc:spChg>
        <pc:spChg chg="mod">
          <ac:chgData name="Laurie Ann Peric (2015015)" userId="S::2015015@student.uwtsd.ac.uk::64400f2a-5887-4e58-9db7-4cfc6bb1683e" providerId="AD" clId="Web-{2EDFEE4A-7CBF-406B-AE41-EDC889239E60}" dt="2020-12-28T14:24:02.373" v="2235" actId="20577"/>
          <ac:spMkLst>
            <pc:docMk/>
            <pc:sldMk cId="817573695" sldId="264"/>
            <ac:spMk id="3" creationId="{17016370-5141-4A05-98D8-1517DF257CB0}"/>
          </ac:spMkLst>
        </pc:spChg>
      </pc:sldChg>
      <pc:sldChg chg="addSp delSp modSp new mod modClrScheme chgLayout">
        <pc:chgData name="Laurie Ann Peric (2015015)" userId="S::2015015@student.uwtsd.ac.uk::64400f2a-5887-4e58-9db7-4cfc6bb1683e" providerId="AD" clId="Web-{2EDFEE4A-7CBF-406B-AE41-EDC889239E60}" dt="2020-12-28T15:46:07.825" v="3394"/>
        <pc:sldMkLst>
          <pc:docMk/>
          <pc:sldMk cId="229523078" sldId="265"/>
        </pc:sldMkLst>
        <pc:spChg chg="mod ord">
          <ac:chgData name="Laurie Ann Peric (2015015)" userId="S::2015015@student.uwtsd.ac.uk::64400f2a-5887-4e58-9db7-4cfc6bb1683e" providerId="AD" clId="Web-{2EDFEE4A-7CBF-406B-AE41-EDC889239E60}" dt="2020-12-28T14:33:42.474" v="2372" actId="20577"/>
          <ac:spMkLst>
            <pc:docMk/>
            <pc:sldMk cId="229523078" sldId="265"/>
            <ac:spMk id="2" creationId="{F28703D9-139D-40D6-9274-65C6EA519848}"/>
          </ac:spMkLst>
        </pc:spChg>
        <pc:spChg chg="mod ord">
          <ac:chgData name="Laurie Ann Peric (2015015)" userId="S::2015015@student.uwtsd.ac.uk::64400f2a-5887-4e58-9db7-4cfc6bb1683e" providerId="AD" clId="Web-{2EDFEE4A-7CBF-406B-AE41-EDC889239E60}" dt="2020-12-28T15:45:47.214" v="3389" actId="20577"/>
          <ac:spMkLst>
            <pc:docMk/>
            <pc:sldMk cId="229523078" sldId="265"/>
            <ac:spMk id="3" creationId="{B2754057-D159-4B1E-9D2F-20953098D412}"/>
          </ac:spMkLst>
        </pc:spChg>
        <pc:spChg chg="add mod ord">
          <ac:chgData name="Laurie Ann Peric (2015015)" userId="S::2015015@student.uwtsd.ac.uk::64400f2a-5887-4e58-9db7-4cfc6bb1683e" providerId="AD" clId="Web-{2EDFEE4A-7CBF-406B-AE41-EDC889239E60}" dt="2020-12-28T15:45:36.729" v="3382" actId="20577"/>
          <ac:spMkLst>
            <pc:docMk/>
            <pc:sldMk cId="229523078" sldId="265"/>
            <ac:spMk id="4" creationId="{F9107068-8518-449E-8D26-B4DACA7107C4}"/>
          </ac:spMkLst>
        </pc:spChg>
        <pc:spChg chg="add mod ord">
          <ac:chgData name="Laurie Ann Peric (2015015)" userId="S::2015015@student.uwtsd.ac.uk::64400f2a-5887-4e58-9db7-4cfc6bb1683e" providerId="AD" clId="Web-{2EDFEE4A-7CBF-406B-AE41-EDC889239E60}" dt="2020-12-28T15:43:46.068" v="3360" actId="1076"/>
          <ac:spMkLst>
            <pc:docMk/>
            <pc:sldMk cId="229523078" sldId="265"/>
            <ac:spMk id="5" creationId="{33EE2FE2-71E6-4BCB-87DD-1126FC185653}"/>
          </ac:spMkLst>
        </pc:spChg>
        <pc:spChg chg="add mod ord">
          <ac:chgData name="Laurie Ann Peric (2015015)" userId="S::2015015@student.uwtsd.ac.uk::64400f2a-5887-4e58-9db7-4cfc6bb1683e" providerId="AD" clId="Web-{2EDFEE4A-7CBF-406B-AE41-EDC889239E60}" dt="2020-12-28T15:43:59.694" v="3362" actId="1076"/>
          <ac:spMkLst>
            <pc:docMk/>
            <pc:sldMk cId="229523078" sldId="265"/>
            <ac:spMk id="6" creationId="{E928A62F-DD10-45B3-835A-EC1054026B1B}"/>
          </ac:spMkLst>
        </pc:spChg>
        <pc:picChg chg="add del mod modCrop">
          <ac:chgData name="Laurie Ann Peric (2015015)" userId="S::2015015@student.uwtsd.ac.uk::64400f2a-5887-4e58-9db7-4cfc6bb1683e" providerId="AD" clId="Web-{2EDFEE4A-7CBF-406B-AE41-EDC889239E60}" dt="2020-12-28T15:44:43.837" v="3366"/>
          <ac:picMkLst>
            <pc:docMk/>
            <pc:sldMk cId="229523078" sldId="265"/>
            <ac:picMk id="7" creationId="{58E3557A-940B-4916-A56B-706CB11AE767}"/>
          </ac:picMkLst>
        </pc:picChg>
        <pc:picChg chg="add mod">
          <ac:chgData name="Laurie Ann Peric (2015015)" userId="S::2015015@student.uwtsd.ac.uk::64400f2a-5887-4e58-9db7-4cfc6bb1683e" providerId="AD" clId="Web-{2EDFEE4A-7CBF-406B-AE41-EDC889239E60}" dt="2020-12-28T15:45:57.714" v="3392" actId="1076"/>
          <ac:picMkLst>
            <pc:docMk/>
            <pc:sldMk cId="229523078" sldId="265"/>
            <ac:picMk id="8" creationId="{8ECB09D2-DC29-4A82-80EE-945C9E6AF81A}"/>
          </ac:picMkLst>
        </pc:picChg>
        <pc:picChg chg="add del mod">
          <ac:chgData name="Laurie Ann Peric (2015015)" userId="S::2015015@student.uwtsd.ac.uk::64400f2a-5887-4e58-9db7-4cfc6bb1683e" providerId="AD" clId="Web-{2EDFEE4A-7CBF-406B-AE41-EDC889239E60}" dt="2020-12-28T15:29:43.070" v="3330"/>
          <ac:picMkLst>
            <pc:docMk/>
            <pc:sldMk cId="229523078" sldId="265"/>
            <ac:picMk id="9" creationId="{54692F3D-3495-4506-9A9F-B620A876F152}"/>
          </ac:picMkLst>
        </pc:picChg>
        <pc:picChg chg="add mod">
          <ac:chgData name="Laurie Ann Peric (2015015)" userId="S::2015015@student.uwtsd.ac.uk::64400f2a-5887-4e58-9db7-4cfc6bb1683e" providerId="AD" clId="Web-{2EDFEE4A-7CBF-406B-AE41-EDC889239E60}" dt="2020-12-28T15:44:56.025" v="3367" actId="1076"/>
          <ac:picMkLst>
            <pc:docMk/>
            <pc:sldMk cId="229523078" sldId="265"/>
            <ac:picMk id="10" creationId="{87F79130-FA89-4FC4-88B0-957306D92B58}"/>
          </ac:picMkLst>
        </pc:picChg>
        <pc:picChg chg="add del mod modCrop">
          <ac:chgData name="Laurie Ann Peric (2015015)" userId="S::2015015@student.uwtsd.ac.uk::64400f2a-5887-4e58-9db7-4cfc6bb1683e" providerId="AD" clId="Web-{2EDFEE4A-7CBF-406B-AE41-EDC889239E60}" dt="2020-12-28T15:46:07.825" v="3394"/>
          <ac:picMkLst>
            <pc:docMk/>
            <pc:sldMk cId="229523078" sldId="265"/>
            <ac:picMk id="11" creationId="{EBFB589A-FC8D-4C60-B690-7FB7D105A3B8}"/>
          </ac:picMkLst>
        </pc:picChg>
        <pc:picChg chg="add mod modCrop">
          <ac:chgData name="Laurie Ann Peric (2015015)" userId="S::2015015@student.uwtsd.ac.uk::64400f2a-5887-4e58-9db7-4cfc6bb1683e" providerId="AD" clId="Web-{2EDFEE4A-7CBF-406B-AE41-EDC889239E60}" dt="2020-12-28T15:45:29.666" v="3375" actId="1076"/>
          <ac:picMkLst>
            <pc:docMk/>
            <pc:sldMk cId="229523078" sldId="265"/>
            <ac:picMk id="12" creationId="{0B1D8041-8DCC-42F6-9BC9-E3C9D92B46FA}"/>
          </ac:picMkLst>
        </pc:picChg>
        <pc:picChg chg="add mod modCrop">
          <ac:chgData name="Laurie Ann Peric (2015015)" userId="S::2015015@student.uwtsd.ac.uk::64400f2a-5887-4e58-9db7-4cfc6bb1683e" providerId="AD" clId="Web-{2EDFEE4A-7CBF-406B-AE41-EDC889239E60}" dt="2020-12-28T15:45:21.713" v="3374" actId="1076"/>
          <ac:picMkLst>
            <pc:docMk/>
            <pc:sldMk cId="229523078" sldId="265"/>
            <ac:picMk id="13" creationId="{6735F824-02CE-4F99-8978-9983BF333FE9}"/>
          </ac:picMkLst>
        </pc:picChg>
      </pc:sldChg>
      <pc:sldChg chg="new">
        <pc:chgData name="Laurie Ann Peric (2015015)" userId="S::2015015@student.uwtsd.ac.uk::64400f2a-5887-4e58-9db7-4cfc6bb1683e" providerId="AD" clId="Web-{2EDFEE4A-7CBF-406B-AE41-EDC889239E60}" dt="2020-12-28T14:25:58.085" v="2261"/>
        <pc:sldMkLst>
          <pc:docMk/>
          <pc:sldMk cId="2200242534" sldId="266"/>
        </pc:sldMkLst>
      </pc:sldChg>
    </pc:docChg>
  </pc:docChgLst>
  <pc:docChgLst>
    <pc:chgData name="Laurie Ann Peric (2015015)" userId="S::2015015@student.uwtsd.ac.uk::64400f2a-5887-4e58-9db7-4cfc6bb1683e" providerId="AD" clId="Web-{3DAD55E2-75BA-D63D-4FE9-29F857940251}"/>
    <pc:docChg chg="modSld">
      <pc:chgData name="Laurie Ann Peric (2015015)" userId="S::2015015@student.uwtsd.ac.uk::64400f2a-5887-4e58-9db7-4cfc6bb1683e" providerId="AD" clId="Web-{3DAD55E2-75BA-D63D-4FE9-29F857940251}" dt="2020-12-02T17:08:39.679" v="469" actId="20577"/>
      <pc:docMkLst>
        <pc:docMk/>
      </pc:docMkLst>
      <pc:sldChg chg="addSp modSp">
        <pc:chgData name="Laurie Ann Peric (2015015)" userId="S::2015015@student.uwtsd.ac.uk::64400f2a-5887-4e58-9db7-4cfc6bb1683e" providerId="AD" clId="Web-{3DAD55E2-75BA-D63D-4FE9-29F857940251}" dt="2020-12-02T17:08:39.679" v="468" actId="20577"/>
        <pc:sldMkLst>
          <pc:docMk/>
          <pc:sldMk cId="3296611084" sldId="260"/>
        </pc:sldMkLst>
        <pc:spChg chg="add mod">
          <ac:chgData name="Laurie Ann Peric (2015015)" userId="S::2015015@student.uwtsd.ac.uk::64400f2a-5887-4e58-9db7-4cfc6bb1683e" providerId="AD" clId="Web-{3DAD55E2-75BA-D63D-4FE9-29F857940251}" dt="2020-12-02T16:58:39.960" v="324" actId="20577"/>
          <ac:spMkLst>
            <pc:docMk/>
            <pc:sldMk cId="3296611084" sldId="260"/>
            <ac:spMk id="6" creationId="{A74C6548-7A5C-4411-AF99-55A137A0659F}"/>
          </ac:spMkLst>
        </pc:spChg>
        <pc:spChg chg="add mod">
          <ac:chgData name="Laurie Ann Peric (2015015)" userId="S::2015015@student.uwtsd.ac.uk::64400f2a-5887-4e58-9db7-4cfc6bb1683e" providerId="AD" clId="Web-{3DAD55E2-75BA-D63D-4FE9-29F857940251}" dt="2020-12-02T17:08:39.679" v="468" actId="20577"/>
          <ac:spMkLst>
            <pc:docMk/>
            <pc:sldMk cId="3296611084" sldId="260"/>
            <ac:spMk id="7" creationId="{0DB073E2-35A4-477D-9A43-363C6F8481A2}"/>
          </ac:spMkLst>
        </pc:spChg>
        <pc:picChg chg="add mod">
          <ac:chgData name="Laurie Ann Peric (2015015)" userId="S::2015015@student.uwtsd.ac.uk::64400f2a-5887-4e58-9db7-4cfc6bb1683e" providerId="AD" clId="Web-{3DAD55E2-75BA-D63D-4FE9-29F857940251}" dt="2020-12-02T16:38:11.723" v="7" actId="1076"/>
          <ac:picMkLst>
            <pc:docMk/>
            <pc:sldMk cId="3296611084" sldId="260"/>
            <ac:picMk id="3" creationId="{F3ADD6D3-20EC-45B3-9D5C-85E8B8E3B776}"/>
          </ac:picMkLst>
        </pc:picChg>
        <pc:picChg chg="mod">
          <ac:chgData name="Laurie Ann Peric (2015015)" userId="S::2015015@student.uwtsd.ac.uk::64400f2a-5887-4e58-9db7-4cfc6bb1683e" providerId="AD" clId="Web-{3DAD55E2-75BA-D63D-4FE9-29F857940251}" dt="2020-12-02T16:38:18.255" v="9" actId="1076"/>
          <ac:picMkLst>
            <pc:docMk/>
            <pc:sldMk cId="3296611084" sldId="260"/>
            <ac:picMk id="4" creationId="{85FC0D3D-8835-428C-A488-58387FAC8A71}"/>
          </ac:picMkLst>
        </pc:picChg>
      </pc:sldChg>
    </pc:docChg>
  </pc:docChgLst>
  <pc:docChgLst>
    <pc:chgData name="Laurie Ann Peric (2015015)" userId="S::2015015@student.uwtsd.ac.uk::64400f2a-5887-4e58-9db7-4cfc6bb1683e" providerId="AD" clId="Web-{C16F1292-8EAA-6631-EAD0-47E3B797AAE6}"/>
    <pc:docChg chg="addSld modSld sldOrd">
      <pc:chgData name="Laurie Ann Peric (2015015)" userId="S::2015015@student.uwtsd.ac.uk::64400f2a-5887-4e58-9db7-4cfc6bb1683e" providerId="AD" clId="Web-{C16F1292-8EAA-6631-EAD0-47E3B797AAE6}" dt="2021-06-07T12:15:22.138" v="87" actId="14100"/>
      <pc:docMkLst>
        <pc:docMk/>
      </pc:docMkLst>
      <pc:sldChg chg="ord">
        <pc:chgData name="Laurie Ann Peric (2015015)" userId="S::2015015@student.uwtsd.ac.uk::64400f2a-5887-4e58-9db7-4cfc6bb1683e" providerId="AD" clId="Web-{C16F1292-8EAA-6631-EAD0-47E3B797AAE6}" dt="2021-06-07T12:09:37.769" v="16"/>
        <pc:sldMkLst>
          <pc:docMk/>
          <pc:sldMk cId="3276044118" sldId="281"/>
        </pc:sldMkLst>
      </pc:sldChg>
      <pc:sldChg chg="addSp delSp modSp">
        <pc:chgData name="Laurie Ann Peric (2015015)" userId="S::2015015@student.uwtsd.ac.uk::64400f2a-5887-4e58-9db7-4cfc6bb1683e" providerId="AD" clId="Web-{C16F1292-8EAA-6631-EAD0-47E3B797AAE6}" dt="2021-06-07T08:58:55.549" v="15" actId="1076"/>
        <pc:sldMkLst>
          <pc:docMk/>
          <pc:sldMk cId="884317810" sldId="282"/>
        </pc:sldMkLst>
        <pc:spChg chg="del">
          <ac:chgData name="Laurie Ann Peric (2015015)" userId="S::2015015@student.uwtsd.ac.uk::64400f2a-5887-4e58-9db7-4cfc6bb1683e" providerId="AD" clId="Web-{C16F1292-8EAA-6631-EAD0-47E3B797AAE6}" dt="2021-06-07T08:52:02.773" v="0"/>
          <ac:spMkLst>
            <pc:docMk/>
            <pc:sldMk cId="884317810" sldId="282"/>
            <ac:spMk id="8" creationId="{8B9F7AA9-B87F-4974-B4F9-99997726120C}"/>
          </ac:spMkLst>
        </pc:spChg>
        <pc:spChg chg="add mod">
          <ac:chgData name="Laurie Ann Peric (2015015)" userId="S::2015015@student.uwtsd.ac.uk::64400f2a-5887-4e58-9db7-4cfc6bb1683e" providerId="AD" clId="Web-{C16F1292-8EAA-6631-EAD0-47E3B797AAE6}" dt="2021-06-07T08:56:29.868" v="5" actId="1076"/>
          <ac:spMkLst>
            <pc:docMk/>
            <pc:sldMk cId="884317810" sldId="282"/>
            <ac:spMk id="9" creationId="{E9C3A19D-F62C-40A0-A060-3C65A480EE8F}"/>
          </ac:spMkLst>
        </pc:spChg>
        <pc:picChg chg="mod modCrop">
          <ac:chgData name="Laurie Ann Peric (2015015)" userId="S::2015015@student.uwtsd.ac.uk::64400f2a-5887-4e58-9db7-4cfc6bb1683e" providerId="AD" clId="Web-{C16F1292-8EAA-6631-EAD0-47E3B797AAE6}" dt="2021-06-07T08:58:04.155" v="11"/>
          <ac:picMkLst>
            <pc:docMk/>
            <pc:sldMk cId="884317810" sldId="282"/>
            <ac:picMk id="2" creationId="{4E00FB1A-B437-4CE8-A689-0414831637C5}"/>
          </ac:picMkLst>
        </pc:picChg>
        <pc:picChg chg="mod modCrop">
          <ac:chgData name="Laurie Ann Peric (2015015)" userId="S::2015015@student.uwtsd.ac.uk::64400f2a-5887-4e58-9db7-4cfc6bb1683e" providerId="AD" clId="Web-{C16F1292-8EAA-6631-EAD0-47E3B797AAE6}" dt="2021-06-07T08:58:55.549" v="15" actId="1076"/>
          <ac:picMkLst>
            <pc:docMk/>
            <pc:sldMk cId="884317810" sldId="282"/>
            <ac:picMk id="3" creationId="{B4A6DC54-9173-4156-A9F9-E8BFEADCAEE2}"/>
          </ac:picMkLst>
        </pc:picChg>
        <pc:picChg chg="add mod ord">
          <ac:chgData name="Laurie Ann Peric (2015015)" userId="S::2015015@student.uwtsd.ac.uk::64400f2a-5887-4e58-9db7-4cfc6bb1683e" providerId="AD" clId="Web-{C16F1292-8EAA-6631-EAD0-47E3B797AAE6}" dt="2021-06-07T08:52:20.399" v="2" actId="14100"/>
          <ac:picMkLst>
            <pc:docMk/>
            <pc:sldMk cId="884317810" sldId="282"/>
            <ac:picMk id="4" creationId="{F3F7D702-6795-48BB-9098-FCE40FBE7020}"/>
          </ac:picMkLst>
        </pc:picChg>
        <pc:picChg chg="mod modCrop">
          <ac:chgData name="Laurie Ann Peric (2015015)" userId="S::2015015@student.uwtsd.ac.uk::64400f2a-5887-4e58-9db7-4cfc6bb1683e" providerId="AD" clId="Web-{C16F1292-8EAA-6631-EAD0-47E3B797AAE6}" dt="2021-06-07T08:58:45.674" v="14" actId="1076"/>
          <ac:picMkLst>
            <pc:docMk/>
            <pc:sldMk cId="884317810" sldId="282"/>
            <ac:picMk id="6" creationId="{D8042CE9-E764-4706-9126-9C47CE42F9D5}"/>
          </ac:picMkLst>
        </pc:picChg>
      </pc:sldChg>
      <pc:sldChg chg="addSp delSp modSp new mod setBg">
        <pc:chgData name="Laurie Ann Peric (2015015)" userId="S::2015015@student.uwtsd.ac.uk::64400f2a-5887-4e58-9db7-4cfc6bb1683e" providerId="AD" clId="Web-{C16F1292-8EAA-6631-EAD0-47E3B797AAE6}" dt="2021-06-07T12:15:22.138" v="87" actId="14100"/>
        <pc:sldMkLst>
          <pc:docMk/>
          <pc:sldMk cId="1078056462" sldId="289"/>
        </pc:sldMkLst>
        <pc:spChg chg="mod ord">
          <ac:chgData name="Laurie Ann Peric (2015015)" userId="S::2015015@student.uwtsd.ac.uk::64400f2a-5887-4e58-9db7-4cfc6bb1683e" providerId="AD" clId="Web-{C16F1292-8EAA-6631-EAD0-47E3B797AAE6}" dt="2021-06-07T12:14:47.605" v="83" actId="20577"/>
          <ac:spMkLst>
            <pc:docMk/>
            <pc:sldMk cId="1078056462" sldId="289"/>
            <ac:spMk id="2" creationId="{C2534235-1E94-465D-A9BA-22EA0464570F}"/>
          </ac:spMkLst>
        </pc:spChg>
        <pc:spChg chg="del">
          <ac:chgData name="Laurie Ann Peric (2015015)" userId="S::2015015@student.uwtsd.ac.uk::64400f2a-5887-4e58-9db7-4cfc6bb1683e" providerId="AD" clId="Web-{C16F1292-8EAA-6631-EAD0-47E3B797AAE6}" dt="2021-06-07T12:10:45.365" v="18"/>
          <ac:spMkLst>
            <pc:docMk/>
            <pc:sldMk cId="1078056462" sldId="289"/>
            <ac:spMk id="3" creationId="{AD740935-4B3F-4691-9ECE-D7C7A634BAA6}"/>
          </ac:spMkLst>
        </pc:spChg>
        <pc:spChg chg="add">
          <ac:chgData name="Laurie Ann Peric (2015015)" userId="S::2015015@student.uwtsd.ac.uk::64400f2a-5887-4e58-9db7-4cfc6bb1683e" providerId="AD" clId="Web-{C16F1292-8EAA-6631-EAD0-47E3B797AAE6}" dt="2021-06-07T12:11:41.757" v="20"/>
          <ac:spMkLst>
            <pc:docMk/>
            <pc:sldMk cId="1078056462" sldId="289"/>
            <ac:spMk id="10" creationId="{B4D3D850-2041-4B7C-AED9-54DA385B14F7}"/>
          </ac:spMkLst>
        </pc:spChg>
        <pc:spChg chg="add">
          <ac:chgData name="Laurie Ann Peric (2015015)" userId="S::2015015@student.uwtsd.ac.uk::64400f2a-5887-4e58-9db7-4cfc6bb1683e" providerId="AD" clId="Web-{C16F1292-8EAA-6631-EAD0-47E3B797AAE6}" dt="2021-06-07T12:11:41.757" v="20"/>
          <ac:spMkLst>
            <pc:docMk/>
            <pc:sldMk cId="1078056462" sldId="289"/>
            <ac:spMk id="12" creationId="{B497CCB5-5FC2-473C-AFCC-2430CEF1DF71}"/>
          </ac:spMkLst>
        </pc:spChg>
        <pc:spChg chg="add">
          <ac:chgData name="Laurie Ann Peric (2015015)" userId="S::2015015@student.uwtsd.ac.uk::64400f2a-5887-4e58-9db7-4cfc6bb1683e" providerId="AD" clId="Web-{C16F1292-8EAA-6631-EAD0-47E3B797AAE6}" dt="2021-06-07T12:11:41.757" v="20"/>
          <ac:spMkLst>
            <pc:docMk/>
            <pc:sldMk cId="1078056462" sldId="289"/>
            <ac:spMk id="14" creationId="{599C8C75-BFDF-44E7-A028-EEB5EDD58817}"/>
          </ac:spMkLst>
        </pc:spChg>
        <pc:picChg chg="add mod ord">
          <ac:chgData name="Laurie Ann Peric (2015015)" userId="S::2015015@student.uwtsd.ac.uk::64400f2a-5887-4e58-9db7-4cfc6bb1683e" providerId="AD" clId="Web-{C16F1292-8EAA-6631-EAD0-47E3B797AAE6}" dt="2021-06-07T12:15:02.981" v="84" actId="14100"/>
          <ac:picMkLst>
            <pc:docMk/>
            <pc:sldMk cId="1078056462" sldId="289"/>
            <ac:picMk id="4" creationId="{8122F416-EFDA-43C8-B5AE-E36EBF2E0636}"/>
          </ac:picMkLst>
        </pc:picChg>
        <pc:picChg chg="add mod">
          <ac:chgData name="Laurie Ann Peric (2015015)" userId="S::2015015@student.uwtsd.ac.uk::64400f2a-5887-4e58-9db7-4cfc6bb1683e" providerId="AD" clId="Web-{C16F1292-8EAA-6631-EAD0-47E3B797AAE6}" dt="2021-06-07T12:15:22.138" v="87" actId="14100"/>
          <ac:picMkLst>
            <pc:docMk/>
            <pc:sldMk cId="1078056462" sldId="289"/>
            <ac:picMk id="5" creationId="{857D6705-9D49-43C3-8E6E-5526F537E66A}"/>
          </ac:picMkLst>
        </pc:picChg>
      </pc:sldChg>
    </pc:docChg>
  </pc:docChgLst>
  <pc:docChgLst>
    <pc:chgData name="Laurie Ann Peric (2015015)" userId="S::2015015@student.uwtsd.ac.uk::64400f2a-5887-4e58-9db7-4cfc6bb1683e" providerId="AD" clId="Web-{A6552D83-7F54-40C8-8AD4-8214E5F3E254}"/>
    <pc:docChg chg="addSld modSld">
      <pc:chgData name="Laurie Ann Peric (2015015)" userId="S::2015015@student.uwtsd.ac.uk::64400f2a-5887-4e58-9db7-4cfc6bb1683e" providerId="AD" clId="Web-{A6552D83-7F54-40C8-8AD4-8214E5F3E254}" dt="2020-12-02T16:27:34.366" v="1630" actId="20577"/>
      <pc:docMkLst>
        <pc:docMk/>
      </pc:docMkLst>
      <pc:sldChg chg="addSp delSp modSp mod setBg">
        <pc:chgData name="Laurie Ann Peric (2015015)" userId="S::2015015@student.uwtsd.ac.uk::64400f2a-5887-4e58-9db7-4cfc6bb1683e" providerId="AD" clId="Web-{A6552D83-7F54-40C8-8AD4-8214E5F3E254}" dt="2020-12-02T12:46:50.264" v="93"/>
        <pc:sldMkLst>
          <pc:docMk/>
          <pc:sldMk cId="109857222" sldId="256"/>
        </pc:sldMkLst>
        <pc:spChg chg="mod">
          <ac:chgData name="Laurie Ann Peric (2015015)" userId="S::2015015@student.uwtsd.ac.uk::64400f2a-5887-4e58-9db7-4cfc6bb1683e" providerId="AD" clId="Web-{A6552D83-7F54-40C8-8AD4-8214E5F3E254}" dt="2020-12-02T12:45:55.092" v="89" actId="14100"/>
          <ac:spMkLst>
            <pc:docMk/>
            <pc:sldMk cId="109857222" sldId="256"/>
            <ac:spMk id="2" creationId="{00000000-0000-0000-0000-000000000000}"/>
          </ac:spMkLst>
        </pc:spChg>
        <pc:spChg chg="mod">
          <ac:chgData name="Laurie Ann Peric (2015015)" userId="S::2015015@student.uwtsd.ac.uk::64400f2a-5887-4e58-9db7-4cfc6bb1683e" providerId="AD" clId="Web-{A6552D83-7F54-40C8-8AD4-8214E5F3E254}" dt="2020-12-02T12:31:12.332" v="64" actId="14100"/>
          <ac:spMkLst>
            <pc:docMk/>
            <pc:sldMk cId="109857222" sldId="256"/>
            <ac:spMk id="3" creationId="{00000000-0000-0000-0000-000000000000}"/>
          </ac:spMkLst>
        </pc:spChg>
        <pc:picChg chg="add mod ord">
          <ac:chgData name="Laurie Ann Peric (2015015)" userId="S::2015015@student.uwtsd.ac.uk::64400f2a-5887-4e58-9db7-4cfc6bb1683e" providerId="AD" clId="Web-{A6552D83-7F54-40C8-8AD4-8214E5F3E254}" dt="2020-12-02T12:46:24.123" v="92" actId="1076"/>
          <ac:picMkLst>
            <pc:docMk/>
            <pc:sldMk cId="109857222" sldId="256"/>
            <ac:picMk id="4" creationId="{53390034-8059-4AF6-B4A1-C05F80BC2D58}"/>
          </ac:picMkLst>
        </pc:picChg>
        <pc:picChg chg="add del mod ord">
          <ac:chgData name="Laurie Ann Peric (2015015)" userId="S::2015015@student.uwtsd.ac.uk::64400f2a-5887-4e58-9db7-4cfc6bb1683e" providerId="AD" clId="Web-{A6552D83-7F54-40C8-8AD4-8214E5F3E254}" dt="2020-12-02T12:45:13.013" v="80"/>
          <ac:picMkLst>
            <pc:docMk/>
            <pc:sldMk cId="109857222" sldId="256"/>
            <ac:picMk id="5" creationId="{73FE636B-E32C-4991-98F4-44BFD238EFFD}"/>
          </ac:picMkLst>
        </pc:picChg>
      </pc:sldChg>
      <pc:sldChg chg="addSp delSp modSp new mod setBg">
        <pc:chgData name="Laurie Ann Peric (2015015)" userId="S::2015015@student.uwtsd.ac.uk::64400f2a-5887-4e58-9db7-4cfc6bb1683e" providerId="AD" clId="Web-{A6552D83-7F54-40C8-8AD4-8214E5F3E254}" dt="2020-12-02T15:19:51.486" v="623" actId="1076"/>
        <pc:sldMkLst>
          <pc:docMk/>
          <pc:sldMk cId="3333277661" sldId="257"/>
        </pc:sldMkLst>
        <pc:spChg chg="mod">
          <ac:chgData name="Laurie Ann Peric (2015015)" userId="S::2015015@student.uwtsd.ac.uk::64400f2a-5887-4e58-9db7-4cfc6bb1683e" providerId="AD" clId="Web-{A6552D83-7F54-40C8-8AD4-8214E5F3E254}" dt="2020-12-02T13:08:35.668" v="147" actId="20577"/>
          <ac:spMkLst>
            <pc:docMk/>
            <pc:sldMk cId="3333277661" sldId="257"/>
            <ac:spMk id="2" creationId="{34E51307-1BF1-45AB-8A58-2F541F48791C}"/>
          </ac:spMkLst>
        </pc:spChg>
        <pc:spChg chg="del">
          <ac:chgData name="Laurie Ann Peric (2015015)" userId="S::2015015@student.uwtsd.ac.uk::64400f2a-5887-4e58-9db7-4cfc6bb1683e" providerId="AD" clId="Web-{A6552D83-7F54-40C8-8AD4-8214E5F3E254}" dt="2020-12-02T12:55:38.941" v="95"/>
          <ac:spMkLst>
            <pc:docMk/>
            <pc:sldMk cId="3333277661" sldId="257"/>
            <ac:spMk id="3" creationId="{05709F07-745B-4C28-8188-AB8CBA68C6BF}"/>
          </ac:spMkLst>
        </pc:spChg>
        <pc:spChg chg="add mod">
          <ac:chgData name="Laurie Ann Peric (2015015)" userId="S::2015015@student.uwtsd.ac.uk::64400f2a-5887-4e58-9db7-4cfc6bb1683e" providerId="AD" clId="Web-{A6552D83-7F54-40C8-8AD4-8214E5F3E254}" dt="2020-12-02T13:25:38.945" v="441" actId="1076"/>
          <ac:spMkLst>
            <pc:docMk/>
            <pc:sldMk cId="3333277661" sldId="257"/>
            <ac:spMk id="5" creationId="{0AF22A1D-D48D-42E2-8541-A96359D6C206}"/>
          </ac:spMkLst>
        </pc:spChg>
        <pc:spChg chg="add mod">
          <ac:chgData name="Laurie Ann Peric (2015015)" userId="S::2015015@student.uwtsd.ac.uk::64400f2a-5887-4e58-9db7-4cfc6bb1683e" providerId="AD" clId="Web-{A6552D83-7F54-40C8-8AD4-8214E5F3E254}" dt="2020-12-02T13:47:12.244" v="451" actId="20577"/>
          <ac:spMkLst>
            <pc:docMk/>
            <pc:sldMk cId="3333277661" sldId="257"/>
            <ac:spMk id="6" creationId="{D6FD1A27-1AE8-47A7-A388-9AA39AA0A054}"/>
          </ac:spMkLst>
        </pc:spChg>
        <pc:spChg chg="add mod">
          <ac:chgData name="Laurie Ann Peric (2015015)" userId="S::2015015@student.uwtsd.ac.uk::64400f2a-5887-4e58-9db7-4cfc6bb1683e" providerId="AD" clId="Web-{A6552D83-7F54-40C8-8AD4-8214E5F3E254}" dt="2020-12-02T14:59:40.115" v="609" actId="20577"/>
          <ac:spMkLst>
            <pc:docMk/>
            <pc:sldMk cId="3333277661" sldId="257"/>
            <ac:spMk id="7" creationId="{79A11D32-F8AC-456F-AB35-F570124D2CF5}"/>
          </ac:spMkLst>
        </pc:spChg>
        <pc:graphicFrameChg chg="add mod modGraphic">
          <ac:chgData name="Laurie Ann Peric (2015015)" userId="S::2015015@student.uwtsd.ac.uk::64400f2a-5887-4e58-9db7-4cfc6bb1683e" providerId="AD" clId="Web-{A6552D83-7F54-40C8-8AD4-8214E5F3E254}" dt="2020-12-02T14:59:19.912" v="604" actId="1076"/>
          <ac:graphicFrameMkLst>
            <pc:docMk/>
            <pc:sldMk cId="3333277661" sldId="257"/>
            <ac:graphicFrameMk id="3" creationId="{C1364A74-ED33-496B-8325-C2E02650510A}"/>
          </ac:graphicFrameMkLst>
        </pc:graphicFrameChg>
        <pc:picChg chg="add mod ord">
          <ac:chgData name="Laurie Ann Peric (2015015)" userId="S::2015015@student.uwtsd.ac.uk::64400f2a-5887-4e58-9db7-4cfc6bb1683e" providerId="AD" clId="Web-{A6552D83-7F54-40C8-8AD4-8214E5F3E254}" dt="2020-12-02T15:00:17.147" v="612" actId="1076"/>
          <ac:picMkLst>
            <pc:docMk/>
            <pc:sldMk cId="3333277661" sldId="257"/>
            <ac:picMk id="4" creationId="{2D9D9E98-B469-4DFF-A13C-8C0C07AE55BA}"/>
          </ac:picMkLst>
        </pc:picChg>
        <pc:picChg chg="add mod">
          <ac:chgData name="Laurie Ann Peric (2015015)" userId="S::2015015@student.uwtsd.ac.uk::64400f2a-5887-4e58-9db7-4cfc6bb1683e" providerId="AD" clId="Web-{A6552D83-7F54-40C8-8AD4-8214E5F3E254}" dt="2020-12-02T15:19:51.486" v="623" actId="1076"/>
          <ac:picMkLst>
            <pc:docMk/>
            <pc:sldMk cId="3333277661" sldId="257"/>
            <ac:picMk id="20" creationId="{164617FC-EAC6-4E97-A9F4-CF3A46B22ADE}"/>
          </ac:picMkLst>
        </pc:picChg>
      </pc:sldChg>
      <pc:sldChg chg="addSp delSp modSp new">
        <pc:chgData name="Laurie Ann Peric (2015015)" userId="S::2015015@student.uwtsd.ac.uk::64400f2a-5887-4e58-9db7-4cfc6bb1683e" providerId="AD" clId="Web-{A6552D83-7F54-40C8-8AD4-8214E5F3E254}" dt="2020-12-02T16:25:07.459" v="1608" actId="1076"/>
        <pc:sldMkLst>
          <pc:docMk/>
          <pc:sldMk cId="3374802340" sldId="258"/>
        </pc:sldMkLst>
        <pc:spChg chg="mod">
          <ac:chgData name="Laurie Ann Peric (2015015)" userId="S::2015015@student.uwtsd.ac.uk::64400f2a-5887-4e58-9db7-4cfc6bb1683e" providerId="AD" clId="Web-{A6552D83-7F54-40C8-8AD4-8214E5F3E254}" dt="2020-12-02T15:20:24.955" v="636" actId="20577"/>
          <ac:spMkLst>
            <pc:docMk/>
            <pc:sldMk cId="3374802340" sldId="258"/>
            <ac:spMk id="2" creationId="{043DD7B7-C37F-43F1-B704-E943D3017BAD}"/>
          </ac:spMkLst>
        </pc:spChg>
        <pc:spChg chg="mod">
          <ac:chgData name="Laurie Ann Peric (2015015)" userId="S::2015015@student.uwtsd.ac.uk::64400f2a-5887-4e58-9db7-4cfc6bb1683e" providerId="AD" clId="Web-{A6552D83-7F54-40C8-8AD4-8214E5F3E254}" dt="2020-12-02T16:22:40.254" v="1599" actId="20577"/>
          <ac:spMkLst>
            <pc:docMk/>
            <pc:sldMk cId="3374802340" sldId="258"/>
            <ac:spMk id="3" creationId="{5D9B1988-9EF5-4101-BCCE-17C842EE853D}"/>
          </ac:spMkLst>
        </pc:spChg>
        <pc:spChg chg="add del mod">
          <ac:chgData name="Laurie Ann Peric (2015015)" userId="S::2015015@student.uwtsd.ac.uk::64400f2a-5887-4e58-9db7-4cfc6bb1683e" providerId="AD" clId="Web-{A6552D83-7F54-40C8-8AD4-8214E5F3E254}" dt="2020-12-02T16:21:51.238" v="1592"/>
          <ac:spMkLst>
            <pc:docMk/>
            <pc:sldMk cId="3374802340" sldId="258"/>
            <ac:spMk id="5" creationId="{AE11A79B-E457-4F9C-9E51-C196C68D86A0}"/>
          </ac:spMkLst>
        </pc:spChg>
        <pc:spChg chg="add mod">
          <ac:chgData name="Laurie Ann Peric (2015015)" userId="S::2015015@student.uwtsd.ac.uk::64400f2a-5887-4e58-9db7-4cfc6bb1683e" providerId="AD" clId="Web-{A6552D83-7F54-40C8-8AD4-8214E5F3E254}" dt="2020-12-02T16:22:53.192" v="1603" actId="1076"/>
          <ac:spMkLst>
            <pc:docMk/>
            <pc:sldMk cId="3374802340" sldId="258"/>
            <ac:spMk id="6" creationId="{5CF53C7F-6BE5-4FEF-B6A3-BC7ADD4CD678}"/>
          </ac:spMkLst>
        </pc:spChg>
        <pc:picChg chg="add mod">
          <ac:chgData name="Laurie Ann Peric (2015015)" userId="S::2015015@student.uwtsd.ac.uk::64400f2a-5887-4e58-9db7-4cfc6bb1683e" providerId="AD" clId="Web-{A6552D83-7F54-40C8-8AD4-8214E5F3E254}" dt="2020-12-02T15:20:54.221" v="642" actId="1076"/>
          <ac:picMkLst>
            <pc:docMk/>
            <pc:sldMk cId="3374802340" sldId="258"/>
            <ac:picMk id="4" creationId="{28D0ED68-F5AD-43CB-B99C-969E30DDE102}"/>
          </ac:picMkLst>
        </pc:picChg>
        <pc:picChg chg="add mod">
          <ac:chgData name="Laurie Ann Peric (2015015)" userId="S::2015015@student.uwtsd.ac.uk::64400f2a-5887-4e58-9db7-4cfc6bb1683e" providerId="AD" clId="Web-{A6552D83-7F54-40C8-8AD4-8214E5F3E254}" dt="2020-12-02T16:25:07.459" v="1608" actId="1076"/>
          <ac:picMkLst>
            <pc:docMk/>
            <pc:sldMk cId="3374802340" sldId="258"/>
            <ac:picMk id="7" creationId="{EF8D8281-18D1-44B2-AD5D-1A294498CE7E}"/>
          </ac:picMkLst>
        </pc:picChg>
      </pc:sldChg>
      <pc:sldChg chg="addSp delSp modSp new mod setBg">
        <pc:chgData name="Laurie Ann Peric (2015015)" userId="S::2015015@student.uwtsd.ac.uk::64400f2a-5887-4e58-9db7-4cfc6bb1683e" providerId="AD" clId="Web-{A6552D83-7F54-40C8-8AD4-8214E5F3E254}" dt="2020-12-02T16:27:32.241" v="1628" actId="20577"/>
        <pc:sldMkLst>
          <pc:docMk/>
          <pc:sldMk cId="1725269640" sldId="259"/>
        </pc:sldMkLst>
        <pc:spChg chg="mod">
          <ac:chgData name="Laurie Ann Peric (2015015)" userId="S::2015015@student.uwtsd.ac.uk::64400f2a-5887-4e58-9db7-4cfc6bb1683e" providerId="AD" clId="Web-{A6552D83-7F54-40C8-8AD4-8214E5F3E254}" dt="2020-12-02T16:27:32.241" v="1628" actId="20577"/>
          <ac:spMkLst>
            <pc:docMk/>
            <pc:sldMk cId="1725269640" sldId="259"/>
            <ac:spMk id="2" creationId="{9F987CBA-3B40-476C-8282-3B797ADA2926}"/>
          </ac:spMkLst>
        </pc:spChg>
        <pc:spChg chg="del">
          <ac:chgData name="Laurie Ann Peric (2015015)" userId="S::2015015@student.uwtsd.ac.uk::64400f2a-5887-4e58-9db7-4cfc6bb1683e" providerId="AD" clId="Web-{A6552D83-7F54-40C8-8AD4-8214E5F3E254}" dt="2020-12-02T15:30:25.867" v="693"/>
          <ac:spMkLst>
            <pc:docMk/>
            <pc:sldMk cId="1725269640" sldId="259"/>
            <ac:spMk id="3" creationId="{4B0EA6D5-C5B0-4C97-9FCC-E4CC2A31A512}"/>
          </ac:spMkLst>
        </pc:spChg>
        <pc:spChg chg="add del mod">
          <ac:chgData name="Laurie Ann Peric (2015015)" userId="S::2015015@student.uwtsd.ac.uk::64400f2a-5887-4e58-9db7-4cfc6bb1683e" providerId="AD" clId="Web-{A6552D83-7F54-40C8-8AD4-8214E5F3E254}" dt="2020-12-02T15:33:56.353" v="695"/>
          <ac:spMkLst>
            <pc:docMk/>
            <pc:sldMk cId="1725269640" sldId="259"/>
            <ac:spMk id="6" creationId="{985B3BE6-FEC0-4A97-A65D-3680F7834D8C}"/>
          </ac:spMkLst>
        </pc:spChg>
        <pc:spChg chg="add del mod">
          <ac:chgData name="Laurie Ann Peric (2015015)" userId="S::2015015@student.uwtsd.ac.uk::64400f2a-5887-4e58-9db7-4cfc6bb1683e" providerId="AD" clId="Web-{A6552D83-7F54-40C8-8AD4-8214E5F3E254}" dt="2020-12-02T16:08:26.700" v="1560" actId="20577"/>
          <ac:spMkLst>
            <pc:docMk/>
            <pc:sldMk cId="1725269640" sldId="259"/>
            <ac:spMk id="9" creationId="{7EF81C28-3C04-493A-84EE-A602D547A0C5}"/>
          </ac:spMkLst>
        </pc:spChg>
        <pc:picChg chg="add del mod ord">
          <ac:chgData name="Laurie Ann Peric (2015015)" userId="S::2015015@student.uwtsd.ac.uk::64400f2a-5887-4e58-9db7-4cfc6bb1683e" providerId="AD" clId="Web-{A6552D83-7F54-40C8-8AD4-8214E5F3E254}" dt="2020-12-02T15:30:32.648" v="694"/>
          <ac:picMkLst>
            <pc:docMk/>
            <pc:sldMk cId="1725269640" sldId="259"/>
            <ac:picMk id="4" creationId="{CF8A217B-AC51-40A6-A764-9AF5E3A341DA}"/>
          </ac:picMkLst>
        </pc:picChg>
        <pc:picChg chg="add del mod ord">
          <ac:chgData name="Laurie Ann Peric (2015015)" userId="S::2015015@student.uwtsd.ac.uk::64400f2a-5887-4e58-9db7-4cfc6bb1683e" providerId="AD" clId="Web-{A6552D83-7F54-40C8-8AD4-8214E5F3E254}" dt="2020-12-02T15:34:00.384" v="696"/>
          <ac:picMkLst>
            <pc:docMk/>
            <pc:sldMk cId="1725269640" sldId="259"/>
            <ac:picMk id="7" creationId="{A62E613E-F620-4202-BE8F-7336D3D3B104}"/>
          </ac:picMkLst>
        </pc:picChg>
        <pc:picChg chg="add mod">
          <ac:chgData name="Laurie Ann Peric (2015015)" userId="S::2015015@student.uwtsd.ac.uk::64400f2a-5887-4e58-9db7-4cfc6bb1683e" providerId="AD" clId="Web-{A6552D83-7F54-40C8-8AD4-8214E5F3E254}" dt="2020-12-02T16:10:14.841" v="1565"/>
          <ac:picMkLst>
            <pc:docMk/>
            <pc:sldMk cId="1725269640" sldId="259"/>
            <ac:picMk id="10" creationId="{68A6441B-727D-4B36-A995-DC902271F2CA}"/>
          </ac:picMkLst>
        </pc:picChg>
        <pc:picChg chg="add mod">
          <ac:chgData name="Laurie Ann Peric (2015015)" userId="S::2015015@student.uwtsd.ac.uk::64400f2a-5887-4e58-9db7-4cfc6bb1683e" providerId="AD" clId="Web-{A6552D83-7F54-40C8-8AD4-8214E5F3E254}" dt="2020-12-02T16:06:22.730" v="1464" actId="1076"/>
          <ac:picMkLst>
            <pc:docMk/>
            <pc:sldMk cId="1725269640" sldId="259"/>
            <ac:picMk id="11" creationId="{2BD8D18B-F466-47BA-80FA-501B685C4F94}"/>
          </ac:picMkLst>
        </pc:picChg>
        <pc:picChg chg="add mod">
          <ac:chgData name="Laurie Ann Peric (2015015)" userId="S::2015015@student.uwtsd.ac.uk::64400f2a-5887-4e58-9db7-4cfc6bb1683e" providerId="AD" clId="Web-{A6552D83-7F54-40C8-8AD4-8214E5F3E254}" dt="2020-12-02T16:06:19.839" v="1463" actId="1076"/>
          <ac:picMkLst>
            <pc:docMk/>
            <pc:sldMk cId="1725269640" sldId="259"/>
            <ac:picMk id="12" creationId="{F593CEE8-8F0E-43BB-9B61-3B20B4985AB9}"/>
          </ac:picMkLst>
        </pc:picChg>
        <pc:picChg chg="add mod">
          <ac:chgData name="Laurie Ann Peric (2015015)" userId="S::2015015@student.uwtsd.ac.uk::64400f2a-5887-4e58-9db7-4cfc6bb1683e" providerId="AD" clId="Web-{A6552D83-7F54-40C8-8AD4-8214E5F3E254}" dt="2020-12-02T16:06:36.542" v="1466" actId="1076"/>
          <ac:picMkLst>
            <pc:docMk/>
            <pc:sldMk cId="1725269640" sldId="259"/>
            <ac:picMk id="13" creationId="{E981D32E-7EFD-4C90-9ED4-D8A436C5E9A3}"/>
          </ac:picMkLst>
        </pc:picChg>
        <pc:picChg chg="add mod">
          <ac:chgData name="Laurie Ann Peric (2015015)" userId="S::2015015@student.uwtsd.ac.uk::64400f2a-5887-4e58-9db7-4cfc6bb1683e" providerId="AD" clId="Web-{A6552D83-7F54-40C8-8AD4-8214E5F3E254}" dt="2020-12-02T16:09:59.529" v="1564"/>
          <ac:picMkLst>
            <pc:docMk/>
            <pc:sldMk cId="1725269640" sldId="259"/>
            <ac:picMk id="14" creationId="{1A700304-9132-4DBC-AD1D-67221C68CA2D}"/>
          </ac:picMkLst>
        </pc:picChg>
      </pc:sldChg>
      <pc:sldChg chg="addSp delSp modSp new">
        <pc:chgData name="Laurie Ann Peric (2015015)" userId="S::2015015@student.uwtsd.ac.uk::64400f2a-5887-4e58-9db7-4cfc6bb1683e" providerId="AD" clId="Web-{A6552D83-7F54-40C8-8AD4-8214E5F3E254}" dt="2020-12-02T16:27:24.491" v="1625" actId="20577"/>
        <pc:sldMkLst>
          <pc:docMk/>
          <pc:sldMk cId="3296611084" sldId="260"/>
        </pc:sldMkLst>
        <pc:spChg chg="mod">
          <ac:chgData name="Laurie Ann Peric (2015015)" userId="S::2015015@student.uwtsd.ac.uk::64400f2a-5887-4e58-9db7-4cfc6bb1683e" providerId="AD" clId="Web-{A6552D83-7F54-40C8-8AD4-8214E5F3E254}" dt="2020-12-02T16:27:24.491" v="1625" actId="20577"/>
          <ac:spMkLst>
            <pc:docMk/>
            <pc:sldMk cId="3296611084" sldId="260"/>
            <ac:spMk id="2" creationId="{4E32F687-181F-4C34-8B3B-F8AB2340A882}"/>
          </ac:spMkLst>
        </pc:spChg>
        <pc:spChg chg="del">
          <ac:chgData name="Laurie Ann Peric (2015015)" userId="S::2015015@student.uwtsd.ac.uk::64400f2a-5887-4e58-9db7-4cfc6bb1683e" providerId="AD" clId="Web-{A6552D83-7F54-40C8-8AD4-8214E5F3E254}" dt="2020-12-02T16:20:13.347" v="1584"/>
          <ac:spMkLst>
            <pc:docMk/>
            <pc:sldMk cId="3296611084" sldId="260"/>
            <ac:spMk id="3" creationId="{EF33269C-78C9-4898-8DDD-74ABC45A8441}"/>
          </ac:spMkLst>
        </pc:spChg>
        <pc:spChg chg="add mod">
          <ac:chgData name="Laurie Ann Peric (2015015)" userId="S::2015015@student.uwtsd.ac.uk::64400f2a-5887-4e58-9db7-4cfc6bb1683e" providerId="AD" clId="Web-{A6552D83-7F54-40C8-8AD4-8214E5F3E254}" dt="2020-12-02T16:26:57.491" v="1624" actId="1076"/>
          <ac:spMkLst>
            <pc:docMk/>
            <pc:sldMk cId="3296611084" sldId="260"/>
            <ac:spMk id="5" creationId="{3213F9EA-09F2-4E7A-94AF-D5E479CA0A14}"/>
          </ac:spMkLst>
        </pc:spChg>
        <pc:picChg chg="add mod ord">
          <ac:chgData name="Laurie Ann Peric (2015015)" userId="S::2015015@student.uwtsd.ac.uk::64400f2a-5887-4e58-9db7-4cfc6bb1683e" providerId="AD" clId="Web-{A6552D83-7F54-40C8-8AD4-8214E5F3E254}" dt="2020-12-02T16:25:27.678" v="1610" actId="1076"/>
          <ac:picMkLst>
            <pc:docMk/>
            <pc:sldMk cId="3296611084" sldId="260"/>
            <ac:picMk id="4" creationId="{85FC0D3D-8835-428C-A488-58387FAC8A71}"/>
          </ac:picMkLst>
        </pc:picChg>
      </pc:sldChg>
    </pc:docChg>
  </pc:docChgLst>
  <pc:docChgLst>
    <pc:chgData name="Laurie Ann Peric (2015015)" userId="S::2015015@student.uwtsd.ac.uk::64400f2a-5887-4e58-9db7-4cfc6bb1683e" providerId="AD" clId="Web-{34A33DD7-78A0-3E88-C9E1-55DD19D466EF}"/>
    <pc:docChg chg="modSld">
      <pc:chgData name="Laurie Ann Peric (2015015)" userId="S::2015015@student.uwtsd.ac.uk::64400f2a-5887-4e58-9db7-4cfc6bb1683e" providerId="AD" clId="Web-{34A33DD7-78A0-3E88-C9E1-55DD19D466EF}" dt="2020-12-28T16:58:26.614" v="1982" actId="20577"/>
      <pc:docMkLst>
        <pc:docMk/>
      </pc:docMkLst>
      <pc:sldChg chg="delSp modSp">
        <pc:chgData name="Laurie Ann Peric (2015015)" userId="S::2015015@student.uwtsd.ac.uk::64400f2a-5887-4e58-9db7-4cfc6bb1683e" providerId="AD" clId="Web-{34A33DD7-78A0-3E88-C9E1-55DD19D466EF}" dt="2020-12-28T16:01:37.013" v="630" actId="14100"/>
        <pc:sldMkLst>
          <pc:docMk/>
          <pc:sldMk cId="229523078" sldId="265"/>
        </pc:sldMkLst>
        <pc:spChg chg="mod">
          <ac:chgData name="Laurie Ann Peric (2015015)" userId="S::2015015@student.uwtsd.ac.uk::64400f2a-5887-4e58-9db7-4cfc6bb1683e" providerId="AD" clId="Web-{34A33DD7-78A0-3E88-C9E1-55DD19D466EF}" dt="2020-12-28T16:00:04.107" v="608" actId="20577"/>
          <ac:spMkLst>
            <pc:docMk/>
            <pc:sldMk cId="229523078" sldId="265"/>
            <ac:spMk id="3" creationId="{B2754057-D159-4B1E-9D2F-20953098D412}"/>
          </ac:spMkLst>
        </pc:spChg>
        <pc:spChg chg="mod">
          <ac:chgData name="Laurie Ann Peric (2015015)" userId="S::2015015@student.uwtsd.ac.uk::64400f2a-5887-4e58-9db7-4cfc6bb1683e" providerId="AD" clId="Web-{34A33DD7-78A0-3E88-C9E1-55DD19D466EF}" dt="2020-12-28T15:51:34.211" v="22" actId="20577"/>
          <ac:spMkLst>
            <pc:docMk/>
            <pc:sldMk cId="229523078" sldId="265"/>
            <ac:spMk id="4" creationId="{F9107068-8518-449E-8D26-B4DACA7107C4}"/>
          </ac:spMkLst>
        </pc:spChg>
        <pc:picChg chg="mod modCrop">
          <ac:chgData name="Laurie Ann Peric (2015015)" userId="S::2015015@student.uwtsd.ac.uk::64400f2a-5887-4e58-9db7-4cfc6bb1683e" providerId="AD" clId="Web-{34A33DD7-78A0-3E88-C9E1-55DD19D466EF}" dt="2020-12-28T16:01:30.857" v="629" actId="14100"/>
          <ac:picMkLst>
            <pc:docMk/>
            <pc:sldMk cId="229523078" sldId="265"/>
            <ac:picMk id="8" creationId="{8ECB09D2-DC29-4A82-80EE-945C9E6AF81A}"/>
          </ac:picMkLst>
        </pc:picChg>
        <pc:picChg chg="del mod">
          <ac:chgData name="Laurie Ann Peric (2015015)" userId="S::2015015@student.uwtsd.ac.uk::64400f2a-5887-4e58-9db7-4cfc6bb1683e" providerId="AD" clId="Web-{34A33DD7-78A0-3E88-C9E1-55DD19D466EF}" dt="2020-12-28T16:00:48.763" v="620"/>
          <ac:picMkLst>
            <pc:docMk/>
            <pc:sldMk cId="229523078" sldId="265"/>
            <ac:picMk id="10" creationId="{87F79130-FA89-4FC4-88B0-957306D92B58}"/>
          </ac:picMkLst>
        </pc:picChg>
        <pc:picChg chg="mod">
          <ac:chgData name="Laurie Ann Peric (2015015)" userId="S::2015015@student.uwtsd.ac.uk::64400f2a-5887-4e58-9db7-4cfc6bb1683e" providerId="AD" clId="Web-{34A33DD7-78A0-3E88-C9E1-55DD19D466EF}" dt="2020-12-28T16:01:37.013" v="630" actId="14100"/>
          <ac:picMkLst>
            <pc:docMk/>
            <pc:sldMk cId="229523078" sldId="265"/>
            <ac:picMk id="12" creationId="{0B1D8041-8DCC-42F6-9BC9-E3C9D92B46FA}"/>
          </ac:picMkLst>
        </pc:picChg>
        <pc:picChg chg="mod">
          <ac:chgData name="Laurie Ann Peric (2015015)" userId="S::2015015@student.uwtsd.ac.uk::64400f2a-5887-4e58-9db7-4cfc6bb1683e" providerId="AD" clId="Web-{34A33DD7-78A0-3E88-C9E1-55DD19D466EF}" dt="2020-12-28T16:01:19.326" v="626" actId="1076"/>
          <ac:picMkLst>
            <pc:docMk/>
            <pc:sldMk cId="229523078" sldId="265"/>
            <ac:picMk id="13" creationId="{6735F824-02CE-4F99-8978-9983BF333FE9}"/>
          </ac:picMkLst>
        </pc:picChg>
      </pc:sldChg>
      <pc:sldChg chg="modSp mod setBg">
        <pc:chgData name="Laurie Ann Peric (2015015)" userId="S::2015015@student.uwtsd.ac.uk::64400f2a-5887-4e58-9db7-4cfc6bb1683e" providerId="AD" clId="Web-{34A33DD7-78A0-3E88-C9E1-55DD19D466EF}" dt="2020-12-28T16:58:26.614" v="1981" actId="20577"/>
        <pc:sldMkLst>
          <pc:docMk/>
          <pc:sldMk cId="2200242534" sldId="266"/>
        </pc:sldMkLst>
        <pc:spChg chg="mod">
          <ac:chgData name="Laurie Ann Peric (2015015)" userId="S::2015015@student.uwtsd.ac.uk::64400f2a-5887-4e58-9db7-4cfc6bb1683e" providerId="AD" clId="Web-{34A33DD7-78A0-3E88-C9E1-55DD19D466EF}" dt="2020-12-28T16:14:03.155" v="681" actId="20577"/>
          <ac:spMkLst>
            <pc:docMk/>
            <pc:sldMk cId="2200242534" sldId="266"/>
            <ac:spMk id="2" creationId="{DEF9CF7E-3DE0-4442-8815-1E16A961AEAF}"/>
          </ac:spMkLst>
        </pc:spChg>
        <pc:spChg chg="mod">
          <ac:chgData name="Laurie Ann Peric (2015015)" userId="S::2015015@student.uwtsd.ac.uk::64400f2a-5887-4e58-9db7-4cfc6bb1683e" providerId="AD" clId="Web-{34A33DD7-78A0-3E88-C9E1-55DD19D466EF}" dt="2020-12-28T16:58:26.614" v="1981" actId="20577"/>
          <ac:spMkLst>
            <pc:docMk/>
            <pc:sldMk cId="2200242534" sldId="266"/>
            <ac:spMk id="3" creationId="{0C83A46F-A54F-4E59-93EC-E4D698FDC428}"/>
          </ac:spMkLst>
        </pc:spChg>
      </pc:sldChg>
    </pc:docChg>
  </pc:docChgLst>
  <pc:docChgLst>
    <pc:chgData name="Laurie Ann Peric (2015015)" userId="S::2015015@student.uwtsd.ac.uk::64400f2a-5887-4e58-9db7-4cfc6bb1683e" providerId="AD" clId="Web-{D59D5E50-C62B-B710-546A-97C20D34B907}"/>
    <pc:docChg chg="addSld modSld sldOrd">
      <pc:chgData name="Laurie Ann Peric (2015015)" userId="S::2015015@student.uwtsd.ac.uk::64400f2a-5887-4e58-9db7-4cfc6bb1683e" providerId="AD" clId="Web-{D59D5E50-C62B-B710-546A-97C20D34B907}" dt="2021-06-05T17:57:22.682" v="2709"/>
      <pc:docMkLst>
        <pc:docMk/>
      </pc:docMkLst>
      <pc:sldChg chg="ord">
        <pc:chgData name="Laurie Ann Peric (2015015)" userId="S::2015015@student.uwtsd.ac.uk::64400f2a-5887-4e58-9db7-4cfc6bb1683e" providerId="AD" clId="Web-{D59D5E50-C62B-B710-546A-97C20D34B907}" dt="2021-06-05T13:41:28.481" v="2059"/>
        <pc:sldMkLst>
          <pc:docMk/>
          <pc:sldMk cId="3374802340" sldId="258"/>
        </pc:sldMkLst>
      </pc:sldChg>
      <pc:sldChg chg="modSp mod setBg">
        <pc:chgData name="Laurie Ann Peric (2015015)" userId="S::2015015@student.uwtsd.ac.uk::64400f2a-5887-4e58-9db7-4cfc6bb1683e" providerId="AD" clId="Web-{D59D5E50-C62B-B710-546A-97C20D34B907}" dt="2021-06-05T10:44:23.742" v="503" actId="20577"/>
        <pc:sldMkLst>
          <pc:docMk/>
          <pc:sldMk cId="3685474035" sldId="271"/>
        </pc:sldMkLst>
        <pc:spChg chg="mod">
          <ac:chgData name="Laurie Ann Peric (2015015)" userId="S::2015015@student.uwtsd.ac.uk::64400f2a-5887-4e58-9db7-4cfc6bb1683e" providerId="AD" clId="Web-{D59D5E50-C62B-B710-546A-97C20D34B907}" dt="2021-06-05T10:44:23.742" v="503" actId="20577"/>
          <ac:spMkLst>
            <pc:docMk/>
            <pc:sldMk cId="3685474035" sldId="271"/>
            <ac:spMk id="2" creationId="{A4B861FD-7674-408C-9F82-907C2D23FDBD}"/>
          </ac:spMkLst>
        </pc:spChg>
        <pc:spChg chg="mod">
          <ac:chgData name="Laurie Ann Peric (2015015)" userId="S::2015015@student.uwtsd.ac.uk::64400f2a-5887-4e58-9db7-4cfc6bb1683e" providerId="AD" clId="Web-{D59D5E50-C62B-B710-546A-97C20D34B907}" dt="2021-06-05T10:43:57.960" v="501" actId="1076"/>
          <ac:spMkLst>
            <pc:docMk/>
            <pc:sldMk cId="3685474035" sldId="271"/>
            <ac:spMk id="3" creationId="{57FBEFE7-952E-4503-84D8-9E628D5AC05D}"/>
          </ac:spMkLst>
        </pc:spChg>
      </pc:sldChg>
      <pc:sldChg chg="addSp delSp modSp new mod setBg">
        <pc:chgData name="Laurie Ann Peric (2015015)" userId="S::2015015@student.uwtsd.ac.uk::64400f2a-5887-4e58-9db7-4cfc6bb1683e" providerId="AD" clId="Web-{D59D5E50-C62B-B710-546A-97C20D34B907}" dt="2021-06-05T11:40:36.979" v="954" actId="688"/>
        <pc:sldMkLst>
          <pc:docMk/>
          <pc:sldMk cId="2503000431" sldId="272"/>
        </pc:sldMkLst>
        <pc:spChg chg="mod">
          <ac:chgData name="Laurie Ann Peric (2015015)" userId="S::2015015@student.uwtsd.ac.uk::64400f2a-5887-4e58-9db7-4cfc6bb1683e" providerId="AD" clId="Web-{D59D5E50-C62B-B710-546A-97C20D34B907}" dt="2021-06-05T11:22:58.935" v="677" actId="1076"/>
          <ac:spMkLst>
            <pc:docMk/>
            <pc:sldMk cId="2503000431" sldId="272"/>
            <ac:spMk id="2" creationId="{5C58D980-362F-43D7-A751-7F71D58B7575}"/>
          </ac:spMkLst>
        </pc:spChg>
        <pc:spChg chg="del">
          <ac:chgData name="Laurie Ann Peric (2015015)" userId="S::2015015@student.uwtsd.ac.uk::64400f2a-5887-4e58-9db7-4cfc6bb1683e" providerId="AD" clId="Web-{D59D5E50-C62B-B710-546A-97C20D34B907}" dt="2021-06-05T10:50:24.096" v="529"/>
          <ac:spMkLst>
            <pc:docMk/>
            <pc:sldMk cId="2503000431" sldId="272"/>
            <ac:spMk id="3" creationId="{116F5A25-CE0F-4108-9B9A-760DAE420EAA}"/>
          </ac:spMkLst>
        </pc:spChg>
        <pc:spChg chg="add mod">
          <ac:chgData name="Laurie Ann Peric (2015015)" userId="S::2015015@student.uwtsd.ac.uk::64400f2a-5887-4e58-9db7-4cfc6bb1683e" providerId="AD" clId="Web-{D59D5E50-C62B-B710-546A-97C20D34B907}" dt="2021-06-05T11:40:17.541" v="950" actId="1076"/>
          <ac:spMkLst>
            <pc:docMk/>
            <pc:sldMk cId="2503000431" sldId="272"/>
            <ac:spMk id="6" creationId="{401BE12B-67CC-4253-866C-3433AE42D1C3}"/>
          </ac:spMkLst>
        </pc:spChg>
        <pc:spChg chg="add mod">
          <ac:chgData name="Laurie Ann Peric (2015015)" userId="S::2015015@student.uwtsd.ac.uk::64400f2a-5887-4e58-9db7-4cfc6bb1683e" providerId="AD" clId="Web-{D59D5E50-C62B-B710-546A-97C20D34B907}" dt="2021-06-05T11:40:09.556" v="948" actId="1076"/>
          <ac:spMkLst>
            <pc:docMk/>
            <pc:sldMk cId="2503000431" sldId="272"/>
            <ac:spMk id="7" creationId="{B8697FCF-FBB5-4C42-8C3B-7C3786352E64}"/>
          </ac:spMkLst>
        </pc:spChg>
        <pc:spChg chg="add mod">
          <ac:chgData name="Laurie Ann Peric (2015015)" userId="S::2015015@student.uwtsd.ac.uk::64400f2a-5887-4e58-9db7-4cfc6bb1683e" providerId="AD" clId="Web-{D59D5E50-C62B-B710-546A-97C20D34B907}" dt="2021-06-05T11:25:17.860" v="797" actId="1076"/>
          <ac:spMkLst>
            <pc:docMk/>
            <pc:sldMk cId="2503000431" sldId="272"/>
            <ac:spMk id="10" creationId="{74C99E03-1EF1-4B91-862B-CD85992ED243}"/>
          </ac:spMkLst>
        </pc:spChg>
        <pc:spChg chg="add mod">
          <ac:chgData name="Laurie Ann Peric (2015015)" userId="S::2015015@student.uwtsd.ac.uk::64400f2a-5887-4e58-9db7-4cfc6bb1683e" providerId="AD" clId="Web-{D59D5E50-C62B-B710-546A-97C20D34B907}" dt="2021-06-05T11:23:03.592" v="679" actId="1076"/>
          <ac:spMkLst>
            <pc:docMk/>
            <pc:sldMk cId="2503000431" sldId="272"/>
            <ac:spMk id="11" creationId="{78765FDB-6BBE-4442-BCA1-76C96003BA0C}"/>
          </ac:spMkLst>
        </pc:spChg>
        <pc:spChg chg="add mod">
          <ac:chgData name="Laurie Ann Peric (2015015)" userId="S::2015015@student.uwtsd.ac.uk::64400f2a-5887-4e58-9db7-4cfc6bb1683e" providerId="AD" clId="Web-{D59D5E50-C62B-B710-546A-97C20D34B907}" dt="2021-06-05T11:39:58.509" v="945" actId="1076"/>
          <ac:spMkLst>
            <pc:docMk/>
            <pc:sldMk cId="2503000431" sldId="272"/>
            <ac:spMk id="14" creationId="{CA424424-45E4-468F-BE20-4F980F8C52AA}"/>
          </ac:spMkLst>
        </pc:spChg>
        <pc:picChg chg="add mod ord">
          <ac:chgData name="Laurie Ann Peric (2015015)" userId="S::2015015@student.uwtsd.ac.uk::64400f2a-5887-4e58-9db7-4cfc6bb1683e" providerId="AD" clId="Web-{D59D5E50-C62B-B710-546A-97C20D34B907}" dt="2021-06-05T11:40:13.134" v="949" actId="1076"/>
          <ac:picMkLst>
            <pc:docMk/>
            <pc:sldMk cId="2503000431" sldId="272"/>
            <ac:picMk id="4" creationId="{3A1D4845-AD28-4448-A12C-7EE617C2CE51}"/>
          </ac:picMkLst>
        </pc:picChg>
        <pc:picChg chg="add mod ord">
          <ac:chgData name="Laurie Ann Peric (2015015)" userId="S::2015015@student.uwtsd.ac.uk::64400f2a-5887-4e58-9db7-4cfc6bb1683e" providerId="AD" clId="Web-{D59D5E50-C62B-B710-546A-97C20D34B907}" dt="2021-06-05T11:40:04.978" v="947" actId="1076"/>
          <ac:picMkLst>
            <pc:docMk/>
            <pc:sldMk cId="2503000431" sldId="272"/>
            <ac:picMk id="5" creationId="{57AA2655-C6E4-49AA-802F-6DDCE6D5026A}"/>
          </ac:picMkLst>
        </pc:picChg>
        <pc:picChg chg="add mod">
          <ac:chgData name="Laurie Ann Peric (2015015)" userId="S::2015015@student.uwtsd.ac.uk::64400f2a-5887-4e58-9db7-4cfc6bb1683e" providerId="AD" clId="Web-{D59D5E50-C62B-B710-546A-97C20D34B907}" dt="2021-06-05T11:25:13.860" v="796" actId="1076"/>
          <ac:picMkLst>
            <pc:docMk/>
            <pc:sldMk cId="2503000431" sldId="272"/>
            <ac:picMk id="8" creationId="{164B8A6B-7019-4B66-B0CC-C40F1DAF6058}"/>
          </ac:picMkLst>
        </pc:picChg>
        <pc:picChg chg="add mod">
          <ac:chgData name="Laurie Ann Peric (2015015)" userId="S::2015015@student.uwtsd.ac.uk::64400f2a-5887-4e58-9db7-4cfc6bb1683e" providerId="AD" clId="Web-{D59D5E50-C62B-B710-546A-97C20D34B907}" dt="2021-06-05T11:40:36.979" v="954" actId="688"/>
          <ac:picMkLst>
            <pc:docMk/>
            <pc:sldMk cId="2503000431" sldId="272"/>
            <ac:picMk id="9" creationId="{24E6A6AD-3DA7-4078-B527-71915851CB6F}"/>
          </ac:picMkLst>
        </pc:picChg>
        <pc:picChg chg="add mod">
          <ac:chgData name="Laurie Ann Peric (2015015)" userId="S::2015015@student.uwtsd.ac.uk::64400f2a-5887-4e58-9db7-4cfc6bb1683e" providerId="AD" clId="Web-{D59D5E50-C62B-B710-546A-97C20D34B907}" dt="2021-06-05T11:40:00.665" v="946" actId="1076"/>
          <ac:picMkLst>
            <pc:docMk/>
            <pc:sldMk cId="2503000431" sldId="272"/>
            <ac:picMk id="13" creationId="{C7E149EE-43AD-47FB-A7F8-BBB0649DABA4}"/>
          </ac:picMkLst>
        </pc:picChg>
        <pc:picChg chg="add mod ord">
          <ac:chgData name="Laurie Ann Peric (2015015)" userId="S::2015015@student.uwtsd.ac.uk::64400f2a-5887-4e58-9db7-4cfc6bb1683e" providerId="AD" clId="Web-{D59D5E50-C62B-B710-546A-97C20D34B907}" dt="2021-06-05T11:40:30.025" v="953" actId="688"/>
          <ac:picMkLst>
            <pc:docMk/>
            <pc:sldMk cId="2503000431" sldId="272"/>
            <ac:picMk id="15" creationId="{D433DEAF-8205-44CB-A68A-F3CBD0407048}"/>
          </ac:picMkLst>
        </pc:picChg>
      </pc:sldChg>
      <pc:sldChg chg="addSp delSp modSp mod setBg">
        <pc:chgData name="Laurie Ann Peric (2015015)" userId="S::2015015@student.uwtsd.ac.uk::64400f2a-5887-4e58-9db7-4cfc6bb1683e" providerId="AD" clId="Web-{D59D5E50-C62B-B710-546A-97C20D34B907}" dt="2021-06-05T11:27:04.393" v="814"/>
        <pc:sldMkLst>
          <pc:docMk/>
          <pc:sldMk cId="1703901718" sldId="273"/>
        </pc:sldMkLst>
        <pc:spChg chg="add del">
          <ac:chgData name="Laurie Ann Peric (2015015)" userId="S::2015015@student.uwtsd.ac.uk::64400f2a-5887-4e58-9db7-4cfc6bb1683e" providerId="AD" clId="Web-{D59D5E50-C62B-B710-546A-97C20D34B907}" dt="2021-06-05T11:26:41.315" v="810"/>
          <ac:spMkLst>
            <pc:docMk/>
            <pc:sldMk cId="1703901718" sldId="273"/>
            <ac:spMk id="8" creationId="{42A4FC2C-047E-45A5-965D-8E1E3BF09BC6}"/>
          </ac:spMkLst>
        </pc:spChg>
        <pc:spChg chg="add del">
          <ac:chgData name="Laurie Ann Peric (2015015)" userId="S::2015015@student.uwtsd.ac.uk::64400f2a-5887-4e58-9db7-4cfc6bb1683e" providerId="AD" clId="Web-{D59D5E50-C62B-B710-546A-97C20D34B907}" dt="2021-06-05T11:26:29.268" v="808"/>
          <ac:spMkLst>
            <pc:docMk/>
            <pc:sldMk cId="1703901718" sldId="273"/>
            <ac:spMk id="11" creationId="{B670DBD5-770C-4383-9F54-5B86E86BD5BB}"/>
          </ac:spMkLst>
        </pc:spChg>
        <pc:picChg chg="del">
          <ac:chgData name="Laurie Ann Peric (2015015)" userId="S::2015015@student.uwtsd.ac.uk::64400f2a-5887-4e58-9db7-4cfc6bb1683e" providerId="AD" clId="Web-{D59D5E50-C62B-B710-546A-97C20D34B907}" dt="2021-06-05T11:26:02.314" v="803"/>
          <ac:picMkLst>
            <pc:docMk/>
            <pc:sldMk cId="1703901718" sldId="273"/>
            <ac:picMk id="4" creationId="{9BA3D919-9C2D-4EC5-90D0-ECE8227422D8}"/>
          </ac:picMkLst>
        </pc:picChg>
        <pc:picChg chg="del mod modCrop">
          <ac:chgData name="Laurie Ann Peric (2015015)" userId="S::2015015@student.uwtsd.ac.uk::64400f2a-5887-4e58-9db7-4cfc6bb1683e" providerId="AD" clId="Web-{D59D5E50-C62B-B710-546A-97C20D34B907}" dt="2021-06-05T11:26:07.158" v="805"/>
          <ac:picMkLst>
            <pc:docMk/>
            <pc:sldMk cId="1703901718" sldId="273"/>
            <ac:picMk id="5" creationId="{79200EF3-4746-4C7B-819C-712C242ACAF3}"/>
          </ac:picMkLst>
        </pc:picChg>
        <pc:picChg chg="mod modCrop">
          <ac:chgData name="Laurie Ann Peric (2015015)" userId="S::2015015@student.uwtsd.ac.uk::64400f2a-5887-4e58-9db7-4cfc6bb1683e" providerId="AD" clId="Web-{D59D5E50-C62B-B710-546A-97C20D34B907}" dt="2021-06-05T11:27:04.393" v="814"/>
          <ac:picMkLst>
            <pc:docMk/>
            <pc:sldMk cId="1703901718" sldId="273"/>
            <ac:picMk id="6" creationId="{EE1B3C95-0F5E-41E6-8C56-A4F5FCD4D6BD}"/>
          </ac:picMkLst>
        </pc:picChg>
        <pc:picChg chg="add del">
          <ac:chgData name="Laurie Ann Peric (2015015)" userId="S::2015015@student.uwtsd.ac.uk::64400f2a-5887-4e58-9db7-4cfc6bb1683e" providerId="AD" clId="Web-{D59D5E50-C62B-B710-546A-97C20D34B907}" dt="2021-06-05T11:26:04.455" v="804"/>
          <ac:picMkLst>
            <pc:docMk/>
            <pc:sldMk cId="1703901718" sldId="273"/>
            <ac:picMk id="7" creationId="{915DC082-F48E-4A2F-8D84-29766218999C}"/>
          </ac:picMkLst>
        </pc:picChg>
      </pc:sldChg>
      <pc:sldChg chg="addSp delSp modSp mod setBg">
        <pc:chgData name="Laurie Ann Peric (2015015)" userId="S::2015015@student.uwtsd.ac.uk::64400f2a-5887-4e58-9db7-4cfc6bb1683e" providerId="AD" clId="Web-{D59D5E50-C62B-B710-546A-97C20D34B907}" dt="2021-06-05T12:13:31.497" v="1560" actId="1076"/>
        <pc:sldMkLst>
          <pc:docMk/>
          <pc:sldMk cId="307329720" sldId="274"/>
        </pc:sldMkLst>
        <pc:spChg chg="add mod">
          <ac:chgData name="Laurie Ann Peric (2015015)" userId="S::2015015@student.uwtsd.ac.uk::64400f2a-5887-4e58-9db7-4cfc6bb1683e" providerId="AD" clId="Web-{D59D5E50-C62B-B710-546A-97C20D34B907}" dt="2021-06-05T12:13:31.497" v="1560" actId="1076"/>
          <ac:spMkLst>
            <pc:docMk/>
            <pc:sldMk cId="307329720" sldId="274"/>
            <ac:spMk id="14" creationId="{AAA32D99-7D80-46EC-817C-ADE77840EDDD}"/>
          </ac:spMkLst>
        </pc:spChg>
        <pc:spChg chg="add">
          <ac:chgData name="Laurie Ann Peric (2015015)" userId="S::2015015@student.uwtsd.ac.uk::64400f2a-5887-4e58-9db7-4cfc6bb1683e" providerId="AD" clId="Web-{D59D5E50-C62B-B710-546A-97C20D34B907}" dt="2021-06-05T12:10:25.321" v="1512"/>
          <ac:spMkLst>
            <pc:docMk/>
            <pc:sldMk cId="307329720" sldId="274"/>
            <ac:spMk id="17" creationId="{C7336F7B-7038-4227-BCAC-E417CC3F669D}"/>
          </ac:spMkLst>
        </pc:spChg>
        <pc:picChg chg="mod ord modCrop">
          <ac:chgData name="Laurie Ann Peric (2015015)" userId="S::2015015@student.uwtsd.ac.uk::64400f2a-5887-4e58-9db7-4cfc6bb1683e" providerId="AD" clId="Web-{D59D5E50-C62B-B710-546A-97C20D34B907}" dt="2021-06-05T12:11:09.134" v="1519" actId="1076"/>
          <ac:picMkLst>
            <pc:docMk/>
            <pc:sldMk cId="307329720" sldId="274"/>
            <ac:picMk id="2" creationId="{D0026774-F243-41EA-9BD0-069DAEBF4856}"/>
          </ac:picMkLst>
        </pc:picChg>
        <pc:picChg chg="mod ord">
          <ac:chgData name="Laurie Ann Peric (2015015)" userId="S::2015015@student.uwtsd.ac.uk::64400f2a-5887-4e58-9db7-4cfc6bb1683e" providerId="AD" clId="Web-{D59D5E50-C62B-B710-546A-97C20D34B907}" dt="2021-06-05T12:10:25.321" v="1512"/>
          <ac:picMkLst>
            <pc:docMk/>
            <pc:sldMk cId="307329720" sldId="274"/>
            <ac:picMk id="3" creationId="{2C93BDE5-8B1F-4B76-AB47-12B3F9C30A65}"/>
          </ac:picMkLst>
        </pc:picChg>
        <pc:picChg chg="del mod">
          <ac:chgData name="Laurie Ann Peric (2015015)" userId="S::2015015@student.uwtsd.ac.uk::64400f2a-5887-4e58-9db7-4cfc6bb1683e" providerId="AD" clId="Web-{D59D5E50-C62B-B710-546A-97C20D34B907}" dt="2021-06-05T11:28:05.457" v="831"/>
          <ac:picMkLst>
            <pc:docMk/>
            <pc:sldMk cId="307329720" sldId="274"/>
            <ac:picMk id="4" creationId="{73BDD5D5-5B8A-4CC2-8504-C68CA2D89C43}"/>
          </ac:picMkLst>
        </pc:picChg>
        <pc:picChg chg="mod ord">
          <ac:chgData name="Laurie Ann Peric (2015015)" userId="S::2015015@student.uwtsd.ac.uk::64400f2a-5887-4e58-9db7-4cfc6bb1683e" providerId="AD" clId="Web-{D59D5E50-C62B-B710-546A-97C20D34B907}" dt="2021-06-05T12:10:25.321" v="1512"/>
          <ac:picMkLst>
            <pc:docMk/>
            <pc:sldMk cId="307329720" sldId="274"/>
            <ac:picMk id="5" creationId="{33B52514-7573-49F8-B45B-AA84C87D2D92}"/>
          </ac:picMkLst>
        </pc:picChg>
        <pc:picChg chg="del">
          <ac:chgData name="Laurie Ann Peric (2015015)" userId="S::2015015@student.uwtsd.ac.uk::64400f2a-5887-4e58-9db7-4cfc6bb1683e" providerId="AD" clId="Web-{D59D5E50-C62B-B710-546A-97C20D34B907}" dt="2021-06-05T11:27:46.754" v="828"/>
          <ac:picMkLst>
            <pc:docMk/>
            <pc:sldMk cId="307329720" sldId="274"/>
            <ac:picMk id="6" creationId="{397CFDBD-AB08-46CB-8C62-53D78B3C772B}"/>
          </ac:picMkLst>
        </pc:picChg>
        <pc:picChg chg="mod modCrop">
          <ac:chgData name="Laurie Ann Peric (2015015)" userId="S::2015015@student.uwtsd.ac.uk::64400f2a-5887-4e58-9db7-4cfc6bb1683e" providerId="AD" clId="Web-{D59D5E50-C62B-B710-546A-97C20D34B907}" dt="2021-06-05T12:10:25.321" v="1512"/>
          <ac:picMkLst>
            <pc:docMk/>
            <pc:sldMk cId="307329720" sldId="274"/>
            <ac:picMk id="7" creationId="{0C585E02-BFA9-451A-8897-D29F5A29B758}"/>
          </ac:picMkLst>
        </pc:picChg>
        <pc:picChg chg="mod modCrop">
          <ac:chgData name="Laurie Ann Peric (2015015)" userId="S::2015015@student.uwtsd.ac.uk::64400f2a-5887-4e58-9db7-4cfc6bb1683e" providerId="AD" clId="Web-{D59D5E50-C62B-B710-546A-97C20D34B907}" dt="2021-06-05T12:10:42.446" v="1516"/>
          <ac:picMkLst>
            <pc:docMk/>
            <pc:sldMk cId="307329720" sldId="274"/>
            <ac:picMk id="8" creationId="{3018042A-38EF-44E9-822B-1F71C1CF0884}"/>
          </ac:picMkLst>
        </pc:picChg>
        <pc:picChg chg="del mod">
          <ac:chgData name="Laurie Ann Peric (2015015)" userId="S::2015015@student.uwtsd.ac.uk::64400f2a-5887-4e58-9db7-4cfc6bb1683e" providerId="AD" clId="Web-{D59D5E50-C62B-B710-546A-97C20D34B907}" dt="2021-06-05T11:30:26.413" v="858"/>
          <ac:picMkLst>
            <pc:docMk/>
            <pc:sldMk cId="307329720" sldId="274"/>
            <ac:picMk id="9" creationId="{CEBE929A-6761-43A1-9748-2E462903610F}"/>
          </ac:picMkLst>
        </pc:picChg>
        <pc:picChg chg="del mod">
          <ac:chgData name="Laurie Ann Peric (2015015)" userId="S::2015015@student.uwtsd.ac.uk::64400f2a-5887-4e58-9db7-4cfc6bb1683e" providerId="AD" clId="Web-{D59D5E50-C62B-B710-546A-97C20D34B907}" dt="2021-06-05T11:30:19.663" v="856"/>
          <ac:picMkLst>
            <pc:docMk/>
            <pc:sldMk cId="307329720" sldId="274"/>
            <ac:picMk id="10" creationId="{9B7D2E86-1BC3-4EE0-9405-21470A34752C}"/>
          </ac:picMkLst>
        </pc:picChg>
        <pc:picChg chg="del mod">
          <ac:chgData name="Laurie Ann Peric (2015015)" userId="S::2015015@student.uwtsd.ac.uk::64400f2a-5887-4e58-9db7-4cfc6bb1683e" providerId="AD" clId="Web-{D59D5E50-C62B-B710-546A-97C20D34B907}" dt="2021-06-05T11:30:44.585" v="862"/>
          <ac:picMkLst>
            <pc:docMk/>
            <pc:sldMk cId="307329720" sldId="274"/>
            <ac:picMk id="11" creationId="{C2E55678-4DFF-48AC-BD8B-37992553493E}"/>
          </ac:picMkLst>
        </pc:picChg>
        <pc:picChg chg="mod modCrop">
          <ac:chgData name="Laurie Ann Peric (2015015)" userId="S::2015015@student.uwtsd.ac.uk::64400f2a-5887-4e58-9db7-4cfc6bb1683e" providerId="AD" clId="Web-{D59D5E50-C62B-B710-546A-97C20D34B907}" dt="2021-06-05T12:10:25.321" v="1512"/>
          <ac:picMkLst>
            <pc:docMk/>
            <pc:sldMk cId="307329720" sldId="274"/>
            <ac:picMk id="12" creationId="{F66E3D11-BFA3-476A-9F71-DE6878464A95}"/>
          </ac:picMkLst>
        </pc:picChg>
        <pc:picChg chg="del mod">
          <ac:chgData name="Laurie Ann Peric (2015015)" userId="S::2015015@student.uwtsd.ac.uk::64400f2a-5887-4e58-9db7-4cfc6bb1683e" providerId="AD" clId="Web-{D59D5E50-C62B-B710-546A-97C20D34B907}" dt="2021-06-05T11:29:13.880" v="842"/>
          <ac:picMkLst>
            <pc:docMk/>
            <pc:sldMk cId="307329720" sldId="274"/>
            <ac:picMk id="13" creationId="{201F9532-6D01-4FBE-9E64-8E9E0B6D419A}"/>
          </ac:picMkLst>
        </pc:picChg>
      </pc:sldChg>
      <pc:sldChg chg="addSp delSp modSp mod ord setBg">
        <pc:chgData name="Laurie Ann Peric (2015015)" userId="S::2015015@student.uwtsd.ac.uk::64400f2a-5887-4e58-9db7-4cfc6bb1683e" providerId="AD" clId="Web-{D59D5E50-C62B-B710-546A-97C20D34B907}" dt="2021-06-05T12:10:11.883" v="1511"/>
        <pc:sldMkLst>
          <pc:docMk/>
          <pc:sldMk cId="272101580" sldId="275"/>
        </pc:sldMkLst>
        <pc:spChg chg="add mod ord">
          <ac:chgData name="Laurie Ann Peric (2015015)" userId="S::2015015@student.uwtsd.ac.uk::64400f2a-5887-4e58-9db7-4cfc6bb1683e" providerId="AD" clId="Web-{D59D5E50-C62B-B710-546A-97C20D34B907}" dt="2021-06-05T12:07:45.193" v="1496" actId="14100"/>
          <ac:spMkLst>
            <pc:docMk/>
            <pc:sldMk cId="272101580" sldId="275"/>
            <ac:spMk id="8" creationId="{C9F0DBFC-2516-413C-A0AE-44048E041478}"/>
          </ac:spMkLst>
        </pc:spChg>
        <pc:spChg chg="add">
          <ac:chgData name="Laurie Ann Peric (2015015)" userId="S::2015015@student.uwtsd.ac.uk::64400f2a-5887-4e58-9db7-4cfc6bb1683e" providerId="AD" clId="Web-{D59D5E50-C62B-B710-546A-97C20D34B907}" dt="2021-06-05T11:34:43.471" v="900"/>
          <ac:spMkLst>
            <pc:docMk/>
            <pc:sldMk cId="272101580" sldId="275"/>
            <ac:spMk id="13" creationId="{E73BBE33-B533-4661-8A6A-6BD8D05EB19A}"/>
          </ac:spMkLst>
        </pc:spChg>
        <pc:spChg chg="add del mod">
          <ac:chgData name="Laurie Ann Peric (2015015)" userId="S::2015015@student.uwtsd.ac.uk::64400f2a-5887-4e58-9db7-4cfc6bb1683e" providerId="AD" clId="Web-{D59D5E50-C62B-B710-546A-97C20D34B907}" dt="2021-06-05T12:09:57.023" v="1508"/>
          <ac:spMkLst>
            <pc:docMk/>
            <pc:sldMk cId="272101580" sldId="275"/>
            <ac:spMk id="16" creationId="{B53417F3-BE6C-4F03-88DD-720022E2EB8D}"/>
          </ac:spMkLst>
        </pc:spChg>
        <pc:picChg chg="mod">
          <ac:chgData name="Laurie Ann Peric (2015015)" userId="S::2015015@student.uwtsd.ac.uk::64400f2a-5887-4e58-9db7-4cfc6bb1683e" providerId="AD" clId="Web-{D59D5E50-C62B-B710-546A-97C20D34B907}" dt="2021-06-05T11:34:43.471" v="900"/>
          <ac:picMkLst>
            <pc:docMk/>
            <pc:sldMk cId="272101580" sldId="275"/>
            <ac:picMk id="2" creationId="{7C5E080D-B82B-4832-BB55-197C53746DFC}"/>
          </ac:picMkLst>
        </pc:picChg>
        <pc:picChg chg="del mod">
          <ac:chgData name="Laurie Ann Peric (2015015)" userId="S::2015015@student.uwtsd.ac.uk::64400f2a-5887-4e58-9db7-4cfc6bb1683e" providerId="AD" clId="Web-{D59D5E50-C62B-B710-546A-97C20D34B907}" dt="2021-06-05T11:32:40.172" v="895"/>
          <ac:picMkLst>
            <pc:docMk/>
            <pc:sldMk cId="272101580" sldId="275"/>
            <ac:picMk id="3" creationId="{7B396673-1D6E-4759-9F16-9BD32AB0F469}"/>
          </ac:picMkLst>
        </pc:picChg>
        <pc:picChg chg="mod ord">
          <ac:chgData name="Laurie Ann Peric (2015015)" userId="S::2015015@student.uwtsd.ac.uk::64400f2a-5887-4e58-9db7-4cfc6bb1683e" providerId="AD" clId="Web-{D59D5E50-C62B-B710-546A-97C20D34B907}" dt="2021-06-05T11:34:43.471" v="900"/>
          <ac:picMkLst>
            <pc:docMk/>
            <pc:sldMk cId="272101580" sldId="275"/>
            <ac:picMk id="4" creationId="{857323D8-4D88-4BE7-AF3A-91834C41AA80}"/>
          </ac:picMkLst>
        </pc:picChg>
        <pc:picChg chg="mod ord">
          <ac:chgData name="Laurie Ann Peric (2015015)" userId="S::2015015@student.uwtsd.ac.uk::64400f2a-5887-4e58-9db7-4cfc6bb1683e" providerId="AD" clId="Web-{D59D5E50-C62B-B710-546A-97C20D34B907}" dt="2021-06-05T11:53:29.378" v="1119" actId="14100"/>
          <ac:picMkLst>
            <pc:docMk/>
            <pc:sldMk cId="272101580" sldId="275"/>
            <ac:picMk id="5" creationId="{8E1CCDD0-FD1C-4363-AC98-1BFB4023F776}"/>
          </ac:picMkLst>
        </pc:picChg>
        <pc:picChg chg="mod">
          <ac:chgData name="Laurie Ann Peric (2015015)" userId="S::2015015@student.uwtsd.ac.uk::64400f2a-5887-4e58-9db7-4cfc6bb1683e" providerId="AD" clId="Web-{D59D5E50-C62B-B710-546A-97C20D34B907}" dt="2021-06-05T11:34:43.471" v="900"/>
          <ac:picMkLst>
            <pc:docMk/>
            <pc:sldMk cId="272101580" sldId="275"/>
            <ac:picMk id="6" creationId="{76A93CB5-C553-4150-ABEE-DE75712DF20D}"/>
          </ac:picMkLst>
        </pc:picChg>
        <pc:picChg chg="mod">
          <ac:chgData name="Laurie Ann Peric (2015015)" userId="S::2015015@student.uwtsd.ac.uk::64400f2a-5887-4e58-9db7-4cfc6bb1683e" providerId="AD" clId="Web-{D59D5E50-C62B-B710-546A-97C20D34B907}" dt="2021-06-05T11:34:43.471" v="900"/>
          <ac:picMkLst>
            <pc:docMk/>
            <pc:sldMk cId="272101580" sldId="275"/>
            <ac:picMk id="7" creationId="{6D7FFD03-9394-49D3-8B95-BB014E4C5330}"/>
          </ac:picMkLst>
        </pc:picChg>
        <pc:picChg chg="add del mod">
          <ac:chgData name="Laurie Ann Peric (2015015)" userId="S::2015015@student.uwtsd.ac.uk::64400f2a-5887-4e58-9db7-4cfc6bb1683e" providerId="AD" clId="Web-{D59D5E50-C62B-B710-546A-97C20D34B907}" dt="2021-06-05T12:10:09.149" v="1510"/>
          <ac:picMkLst>
            <pc:docMk/>
            <pc:sldMk cId="272101580" sldId="275"/>
            <ac:picMk id="9" creationId="{C7420E56-02A4-4585-B67B-DECD2C4B9BFB}"/>
          </ac:picMkLst>
        </pc:picChg>
        <pc:picChg chg="add del mod">
          <ac:chgData name="Laurie Ann Peric (2015015)" userId="S::2015015@student.uwtsd.ac.uk::64400f2a-5887-4e58-9db7-4cfc6bb1683e" providerId="AD" clId="Web-{D59D5E50-C62B-B710-546A-97C20D34B907}" dt="2021-06-05T12:10:11.883" v="1511"/>
          <ac:picMkLst>
            <pc:docMk/>
            <pc:sldMk cId="272101580" sldId="275"/>
            <ac:picMk id="11" creationId="{2D06FBA0-0F03-4059-995C-6334F7BE68F9}"/>
          </ac:picMkLst>
        </pc:picChg>
        <pc:picChg chg="add del mod">
          <ac:chgData name="Laurie Ann Peric (2015015)" userId="S::2015015@student.uwtsd.ac.uk::64400f2a-5887-4e58-9db7-4cfc6bb1683e" providerId="AD" clId="Web-{D59D5E50-C62B-B710-546A-97C20D34B907}" dt="2021-06-05T12:10:06.852" v="1509"/>
          <ac:picMkLst>
            <pc:docMk/>
            <pc:sldMk cId="272101580" sldId="275"/>
            <ac:picMk id="15" creationId="{53A1EDBF-9FDF-443F-B9F2-043487ABC669}"/>
          </ac:picMkLst>
        </pc:picChg>
      </pc:sldChg>
      <pc:sldChg chg="addSp modSp mod setBg modClrScheme chgLayout">
        <pc:chgData name="Laurie Ann Peric (2015015)" userId="S::2015015@student.uwtsd.ac.uk::64400f2a-5887-4e58-9db7-4cfc6bb1683e" providerId="AD" clId="Web-{D59D5E50-C62B-B710-546A-97C20D34B907}" dt="2021-06-05T13:30:37.420" v="2021" actId="1076"/>
        <pc:sldMkLst>
          <pc:docMk/>
          <pc:sldMk cId="2962669392" sldId="276"/>
        </pc:sldMkLst>
        <pc:spChg chg="add mod ord">
          <ac:chgData name="Laurie Ann Peric (2015015)" userId="S::2015015@student.uwtsd.ac.uk::64400f2a-5887-4e58-9db7-4cfc6bb1683e" providerId="AD" clId="Web-{D59D5E50-C62B-B710-546A-97C20D34B907}" dt="2021-06-05T13:30:31.076" v="2020" actId="20577"/>
          <ac:spMkLst>
            <pc:docMk/>
            <pc:sldMk cId="2962669392" sldId="276"/>
            <ac:spMk id="8" creationId="{529E386F-AA8A-4FE4-9317-7C8F3080434A}"/>
          </ac:spMkLst>
        </pc:spChg>
        <pc:spChg chg="add mod ord">
          <ac:chgData name="Laurie Ann Peric (2015015)" userId="S::2015015@student.uwtsd.ac.uk::64400f2a-5887-4e58-9db7-4cfc6bb1683e" providerId="AD" clId="Web-{D59D5E50-C62B-B710-546A-97C20D34B907}" dt="2021-06-05T13:30:37.420" v="2021" actId="1076"/>
          <ac:spMkLst>
            <pc:docMk/>
            <pc:sldMk cId="2962669392" sldId="276"/>
            <ac:spMk id="9" creationId="{D7AD91D6-40AF-42DD-9321-98FF48D82262}"/>
          </ac:spMkLst>
        </pc:spChg>
        <pc:spChg chg="add">
          <ac:chgData name="Laurie Ann Peric (2015015)" userId="S::2015015@student.uwtsd.ac.uk::64400f2a-5887-4e58-9db7-4cfc6bb1683e" providerId="AD" clId="Web-{D59D5E50-C62B-B710-546A-97C20D34B907}" dt="2021-06-05T13:28:36.027" v="1960"/>
          <ac:spMkLst>
            <pc:docMk/>
            <pc:sldMk cId="2962669392" sldId="276"/>
            <ac:spMk id="14" creationId="{FF93924A-10DF-4647-8C7A-115C0175774D}"/>
          </ac:spMkLst>
        </pc:spChg>
        <pc:picChg chg="mod">
          <ac:chgData name="Laurie Ann Peric (2015015)" userId="S::2015015@student.uwtsd.ac.uk::64400f2a-5887-4e58-9db7-4cfc6bb1683e" providerId="AD" clId="Web-{D59D5E50-C62B-B710-546A-97C20D34B907}" dt="2021-06-05T13:28:36.027" v="1960"/>
          <ac:picMkLst>
            <pc:docMk/>
            <pc:sldMk cId="2962669392" sldId="276"/>
            <ac:picMk id="2" creationId="{F6265C90-1E16-41D7-970A-9CF97D7148A0}"/>
          </ac:picMkLst>
        </pc:picChg>
        <pc:picChg chg="mod">
          <ac:chgData name="Laurie Ann Peric (2015015)" userId="S::2015015@student.uwtsd.ac.uk::64400f2a-5887-4e58-9db7-4cfc6bb1683e" providerId="AD" clId="Web-{D59D5E50-C62B-B710-546A-97C20D34B907}" dt="2021-06-05T13:28:36.027" v="1960"/>
          <ac:picMkLst>
            <pc:docMk/>
            <pc:sldMk cId="2962669392" sldId="276"/>
            <ac:picMk id="3" creationId="{C4F62258-F55B-417F-986B-736092900141}"/>
          </ac:picMkLst>
        </pc:picChg>
        <pc:picChg chg="mod ord">
          <ac:chgData name="Laurie Ann Peric (2015015)" userId="S::2015015@student.uwtsd.ac.uk::64400f2a-5887-4e58-9db7-4cfc6bb1683e" providerId="AD" clId="Web-{D59D5E50-C62B-B710-546A-97C20D34B907}" dt="2021-06-05T13:28:36.027" v="1960"/>
          <ac:picMkLst>
            <pc:docMk/>
            <pc:sldMk cId="2962669392" sldId="276"/>
            <ac:picMk id="4" creationId="{414AD3EA-80BD-4CBF-AD85-A5C8F78D330C}"/>
          </ac:picMkLst>
        </pc:picChg>
        <pc:picChg chg="mod ord">
          <ac:chgData name="Laurie Ann Peric (2015015)" userId="S::2015015@student.uwtsd.ac.uk::64400f2a-5887-4e58-9db7-4cfc6bb1683e" providerId="AD" clId="Web-{D59D5E50-C62B-B710-546A-97C20D34B907}" dt="2021-06-05T13:28:36.027" v="1960"/>
          <ac:picMkLst>
            <pc:docMk/>
            <pc:sldMk cId="2962669392" sldId="276"/>
            <ac:picMk id="5" creationId="{874224F3-EB41-441F-8AC8-6D2ECB3BB42A}"/>
          </ac:picMkLst>
        </pc:picChg>
        <pc:picChg chg="mod ord">
          <ac:chgData name="Laurie Ann Peric (2015015)" userId="S::2015015@student.uwtsd.ac.uk::64400f2a-5887-4e58-9db7-4cfc6bb1683e" providerId="AD" clId="Web-{D59D5E50-C62B-B710-546A-97C20D34B907}" dt="2021-06-05T13:28:36.027" v="1960"/>
          <ac:picMkLst>
            <pc:docMk/>
            <pc:sldMk cId="2962669392" sldId="276"/>
            <ac:picMk id="6" creationId="{D748C73F-6D64-4FF6-9E77-35597462EC7B}"/>
          </ac:picMkLst>
        </pc:picChg>
        <pc:picChg chg="mod">
          <ac:chgData name="Laurie Ann Peric (2015015)" userId="S::2015015@student.uwtsd.ac.uk::64400f2a-5887-4e58-9db7-4cfc6bb1683e" providerId="AD" clId="Web-{D59D5E50-C62B-B710-546A-97C20D34B907}" dt="2021-06-05T13:28:36.027" v="1960"/>
          <ac:picMkLst>
            <pc:docMk/>
            <pc:sldMk cId="2962669392" sldId="276"/>
            <ac:picMk id="7" creationId="{53286FBF-9D4B-48F9-8DBF-799E25FE4C90}"/>
          </ac:picMkLst>
        </pc:picChg>
      </pc:sldChg>
      <pc:sldChg chg="addSp delSp modSp new">
        <pc:chgData name="Laurie Ann Peric (2015015)" userId="S::2015015@student.uwtsd.ac.uk::64400f2a-5887-4e58-9db7-4cfc6bb1683e" providerId="AD" clId="Web-{D59D5E50-C62B-B710-546A-97C20D34B907}" dt="2021-06-05T13:27:32.900" v="1957" actId="14100"/>
        <pc:sldMkLst>
          <pc:docMk/>
          <pc:sldMk cId="3655603874" sldId="277"/>
        </pc:sldMkLst>
        <pc:spChg chg="mod">
          <ac:chgData name="Laurie Ann Peric (2015015)" userId="S::2015015@student.uwtsd.ac.uk::64400f2a-5887-4e58-9db7-4cfc6bb1683e" providerId="AD" clId="Web-{D59D5E50-C62B-B710-546A-97C20D34B907}" dt="2021-06-05T13:26:44.306" v="1946" actId="1076"/>
          <ac:spMkLst>
            <pc:docMk/>
            <pc:sldMk cId="3655603874" sldId="277"/>
            <ac:spMk id="2" creationId="{7D5D6DE9-C70D-4F86-AD07-083E2E0A7FB6}"/>
          </ac:spMkLst>
        </pc:spChg>
        <pc:spChg chg="mod">
          <ac:chgData name="Laurie Ann Peric (2015015)" userId="S::2015015@student.uwtsd.ac.uk::64400f2a-5887-4e58-9db7-4cfc6bb1683e" providerId="AD" clId="Web-{D59D5E50-C62B-B710-546A-97C20D34B907}" dt="2021-06-05T13:26:47.696" v="1947" actId="1076"/>
          <ac:spMkLst>
            <pc:docMk/>
            <pc:sldMk cId="3655603874" sldId="277"/>
            <ac:spMk id="3" creationId="{E6EADA7E-D7A5-44E5-AA8D-E4C58CC51EF9}"/>
          </ac:spMkLst>
        </pc:spChg>
        <pc:spChg chg="add mod">
          <ac:chgData name="Laurie Ann Peric (2015015)" userId="S::2015015@student.uwtsd.ac.uk::64400f2a-5887-4e58-9db7-4cfc6bb1683e" providerId="AD" clId="Web-{D59D5E50-C62B-B710-546A-97C20D34B907}" dt="2021-06-05T13:27:04.134" v="1951" actId="1076"/>
          <ac:spMkLst>
            <pc:docMk/>
            <pc:sldMk cId="3655603874" sldId="277"/>
            <ac:spMk id="7" creationId="{3EAF04E0-746A-4AC9-B5DF-2EC0DA273118}"/>
          </ac:spMkLst>
        </pc:spChg>
        <pc:spChg chg="add mod">
          <ac:chgData name="Laurie Ann Peric (2015015)" userId="S::2015015@student.uwtsd.ac.uk::64400f2a-5887-4e58-9db7-4cfc6bb1683e" providerId="AD" clId="Web-{D59D5E50-C62B-B710-546A-97C20D34B907}" dt="2021-06-05T13:27:11.525" v="1953" actId="1076"/>
          <ac:spMkLst>
            <pc:docMk/>
            <pc:sldMk cId="3655603874" sldId="277"/>
            <ac:spMk id="8" creationId="{17EEE9E3-065E-431C-B604-D171C440C991}"/>
          </ac:spMkLst>
        </pc:spChg>
        <pc:spChg chg="add mod">
          <ac:chgData name="Laurie Ann Peric (2015015)" userId="S::2015015@student.uwtsd.ac.uk::64400f2a-5887-4e58-9db7-4cfc6bb1683e" providerId="AD" clId="Web-{D59D5E50-C62B-B710-546A-97C20D34B907}" dt="2021-06-05T13:26:54.197" v="1949" actId="1076"/>
          <ac:spMkLst>
            <pc:docMk/>
            <pc:sldMk cId="3655603874" sldId="277"/>
            <ac:spMk id="9" creationId="{8496F5AB-7666-4DD0-8E53-7180873D1BEC}"/>
          </ac:spMkLst>
        </pc:spChg>
        <pc:picChg chg="add mod">
          <ac:chgData name="Laurie Ann Peric (2015015)" userId="S::2015015@student.uwtsd.ac.uk::64400f2a-5887-4e58-9db7-4cfc6bb1683e" providerId="AD" clId="Web-{D59D5E50-C62B-B710-546A-97C20D34B907}" dt="2021-06-05T13:27:20.666" v="1955" actId="1076"/>
          <ac:picMkLst>
            <pc:docMk/>
            <pc:sldMk cId="3655603874" sldId="277"/>
            <ac:picMk id="4" creationId="{D4CDC6AB-F614-4313-927C-82E5424BD509}"/>
          </ac:picMkLst>
        </pc:picChg>
        <pc:picChg chg="add mod">
          <ac:chgData name="Laurie Ann Peric (2015015)" userId="S::2015015@student.uwtsd.ac.uk::64400f2a-5887-4e58-9db7-4cfc6bb1683e" providerId="AD" clId="Web-{D59D5E50-C62B-B710-546A-97C20D34B907}" dt="2021-06-05T13:27:15.259" v="1954" actId="1076"/>
          <ac:picMkLst>
            <pc:docMk/>
            <pc:sldMk cId="3655603874" sldId="277"/>
            <ac:picMk id="6" creationId="{E5FAEAA9-9ED8-4304-8277-50BEB5054191}"/>
          </ac:picMkLst>
        </pc:picChg>
        <pc:picChg chg="add del mod ord">
          <ac:chgData name="Laurie Ann Peric (2015015)" userId="S::2015015@student.uwtsd.ac.uk::64400f2a-5887-4e58-9db7-4cfc6bb1683e" providerId="AD" clId="Web-{D59D5E50-C62B-B710-546A-97C20D34B907}" dt="2021-06-05T13:25:02.975" v="1934"/>
          <ac:picMkLst>
            <pc:docMk/>
            <pc:sldMk cId="3655603874" sldId="277"/>
            <ac:picMk id="10" creationId="{5D87FFB7-4685-4755-A044-FFFA6498F963}"/>
          </ac:picMkLst>
        </pc:picChg>
        <pc:picChg chg="add mod">
          <ac:chgData name="Laurie Ann Peric (2015015)" userId="S::2015015@student.uwtsd.ac.uk::64400f2a-5887-4e58-9db7-4cfc6bb1683e" providerId="AD" clId="Web-{D59D5E50-C62B-B710-546A-97C20D34B907}" dt="2021-06-05T13:26:51.696" v="1948" actId="1076"/>
          <ac:picMkLst>
            <pc:docMk/>
            <pc:sldMk cId="3655603874" sldId="277"/>
            <ac:picMk id="11" creationId="{65A51F46-A324-4418-A4A6-AAB0DA10C5DB}"/>
          </ac:picMkLst>
        </pc:picChg>
        <pc:cxnChg chg="add mod ord">
          <ac:chgData name="Laurie Ann Peric (2015015)" userId="S::2015015@student.uwtsd.ac.uk::64400f2a-5887-4e58-9db7-4cfc6bb1683e" providerId="AD" clId="Web-{D59D5E50-C62B-B710-546A-97C20D34B907}" dt="2021-06-05T13:27:32.900" v="1957" actId="14100"/>
          <ac:cxnSpMkLst>
            <pc:docMk/>
            <pc:sldMk cId="3655603874" sldId="277"/>
            <ac:cxnSpMk id="5" creationId="{DDCC2039-D111-4E34-9C77-634122D3B489}"/>
          </ac:cxnSpMkLst>
        </pc:cxnChg>
      </pc:sldChg>
      <pc:sldChg chg="addSp delSp modSp new mod modClrScheme chgLayout">
        <pc:chgData name="Laurie Ann Peric (2015015)" userId="S::2015015@student.uwtsd.ac.uk::64400f2a-5887-4e58-9db7-4cfc6bb1683e" providerId="AD" clId="Web-{D59D5E50-C62B-B710-546A-97C20D34B907}" dt="2021-06-05T16:52:25.447" v="2299" actId="20577"/>
        <pc:sldMkLst>
          <pc:docMk/>
          <pc:sldMk cId="3857031617" sldId="278"/>
        </pc:sldMkLst>
        <pc:spChg chg="mod ord">
          <ac:chgData name="Laurie Ann Peric (2015015)" userId="S::2015015@student.uwtsd.ac.uk::64400f2a-5887-4e58-9db7-4cfc6bb1683e" providerId="AD" clId="Web-{D59D5E50-C62B-B710-546A-97C20D34B907}" dt="2021-06-05T16:52:25.447" v="2299" actId="20577"/>
          <ac:spMkLst>
            <pc:docMk/>
            <pc:sldMk cId="3857031617" sldId="278"/>
            <ac:spMk id="2" creationId="{7640F72D-40DA-4238-80E3-D8E3C52ABF01}"/>
          </ac:spMkLst>
        </pc:spChg>
        <pc:spChg chg="del">
          <ac:chgData name="Laurie Ann Peric (2015015)" userId="S::2015015@student.uwtsd.ac.uk::64400f2a-5887-4e58-9db7-4cfc6bb1683e" providerId="AD" clId="Web-{D59D5E50-C62B-B710-546A-97C20D34B907}" dt="2021-06-05T16:20:08.143" v="2060"/>
          <ac:spMkLst>
            <pc:docMk/>
            <pc:sldMk cId="3857031617" sldId="278"/>
            <ac:spMk id="3" creationId="{0A79E1B5-F783-4D7D-9BA6-56F5687DE594}"/>
          </ac:spMkLst>
        </pc:spChg>
        <pc:spChg chg="add mod ord">
          <ac:chgData name="Laurie Ann Peric (2015015)" userId="S::2015015@student.uwtsd.ac.uk::64400f2a-5887-4e58-9db7-4cfc6bb1683e" providerId="AD" clId="Web-{D59D5E50-C62B-B710-546A-97C20D34B907}" dt="2021-06-05T16:51:47.522" v="2289" actId="20577"/>
          <ac:spMkLst>
            <pc:docMk/>
            <pc:sldMk cId="3857031617" sldId="278"/>
            <ac:spMk id="5" creationId="{CEEC734E-218C-41F0-91FD-96BC5892F8D8}"/>
          </ac:spMkLst>
        </pc:spChg>
        <pc:spChg chg="add mod">
          <ac:chgData name="Laurie Ann Peric (2015015)" userId="S::2015015@student.uwtsd.ac.uk::64400f2a-5887-4e58-9db7-4cfc6bb1683e" providerId="AD" clId="Web-{D59D5E50-C62B-B710-546A-97C20D34B907}" dt="2021-06-05T16:35:05.933" v="2177" actId="1076"/>
          <ac:spMkLst>
            <pc:docMk/>
            <pc:sldMk cId="3857031617" sldId="278"/>
            <ac:spMk id="8" creationId="{B5212143-EDC3-4052-B831-9AC28515D3E7}"/>
          </ac:spMkLst>
        </pc:spChg>
        <pc:picChg chg="add mod ord">
          <ac:chgData name="Laurie Ann Peric (2015015)" userId="S::2015015@student.uwtsd.ac.uk::64400f2a-5887-4e58-9db7-4cfc6bb1683e" providerId="AD" clId="Web-{D59D5E50-C62B-B710-546A-97C20D34B907}" dt="2021-06-05T16:29:35.443" v="2158" actId="1076"/>
          <ac:picMkLst>
            <pc:docMk/>
            <pc:sldMk cId="3857031617" sldId="278"/>
            <ac:picMk id="4" creationId="{71D7231D-19F1-494B-8BB9-C8A16200D6C0}"/>
          </ac:picMkLst>
        </pc:picChg>
        <pc:picChg chg="add mod">
          <ac:chgData name="Laurie Ann Peric (2015015)" userId="S::2015015@student.uwtsd.ac.uk::64400f2a-5887-4e58-9db7-4cfc6bb1683e" providerId="AD" clId="Web-{D59D5E50-C62B-B710-546A-97C20D34B907}" dt="2021-06-05T16:39:39.293" v="2196" actId="1076"/>
          <ac:picMkLst>
            <pc:docMk/>
            <pc:sldMk cId="3857031617" sldId="278"/>
            <ac:picMk id="6" creationId="{8735D94F-91F2-45BE-B899-A2B858462A63}"/>
          </ac:picMkLst>
        </pc:picChg>
        <pc:picChg chg="add mod">
          <ac:chgData name="Laurie Ann Peric (2015015)" userId="S::2015015@student.uwtsd.ac.uk::64400f2a-5887-4e58-9db7-4cfc6bb1683e" providerId="AD" clId="Web-{D59D5E50-C62B-B710-546A-97C20D34B907}" dt="2021-06-05T16:36:37.563" v="2183" actId="14100"/>
          <ac:picMkLst>
            <pc:docMk/>
            <pc:sldMk cId="3857031617" sldId="278"/>
            <ac:picMk id="7" creationId="{50D8EDA2-F41D-432A-A62C-BF186842870C}"/>
          </ac:picMkLst>
        </pc:picChg>
        <pc:picChg chg="add mod">
          <ac:chgData name="Laurie Ann Peric (2015015)" userId="S::2015015@student.uwtsd.ac.uk::64400f2a-5887-4e58-9db7-4cfc6bb1683e" providerId="AD" clId="Web-{D59D5E50-C62B-B710-546A-97C20D34B907}" dt="2021-06-05T16:36:41.954" v="2184" actId="1076"/>
          <ac:picMkLst>
            <pc:docMk/>
            <pc:sldMk cId="3857031617" sldId="278"/>
            <ac:picMk id="9" creationId="{137FF95B-1FA1-4451-9027-048DFA34AA1B}"/>
          </ac:picMkLst>
        </pc:picChg>
      </pc:sldChg>
      <pc:sldChg chg="addSp modSp new mod setBg">
        <pc:chgData name="Laurie Ann Peric (2015015)" userId="S::2015015@student.uwtsd.ac.uk::64400f2a-5887-4e58-9db7-4cfc6bb1683e" providerId="AD" clId="Web-{D59D5E50-C62B-B710-546A-97C20D34B907}" dt="2021-06-05T17:57:22.682" v="2709"/>
        <pc:sldMkLst>
          <pc:docMk/>
          <pc:sldMk cId="326339006" sldId="279"/>
        </pc:sldMkLst>
        <pc:spChg chg="mod">
          <ac:chgData name="Laurie Ann Peric (2015015)" userId="S::2015015@student.uwtsd.ac.uk::64400f2a-5887-4e58-9db7-4cfc6bb1683e" providerId="AD" clId="Web-{D59D5E50-C62B-B710-546A-97C20D34B907}" dt="2021-06-05T17:55:40.472" v="2693"/>
          <ac:spMkLst>
            <pc:docMk/>
            <pc:sldMk cId="326339006" sldId="279"/>
            <ac:spMk id="2" creationId="{FA6C6567-6AA1-4EDC-9AB9-5C78145CF724}"/>
          </ac:spMkLst>
        </pc:spChg>
        <pc:spChg chg="mod">
          <ac:chgData name="Laurie Ann Peric (2015015)" userId="S::2015015@student.uwtsd.ac.uk::64400f2a-5887-4e58-9db7-4cfc6bb1683e" providerId="AD" clId="Web-{D59D5E50-C62B-B710-546A-97C20D34B907}" dt="2021-06-05T17:56:03.443" v="2697" actId="1076"/>
          <ac:spMkLst>
            <pc:docMk/>
            <pc:sldMk cId="326339006" sldId="279"/>
            <ac:spMk id="3" creationId="{FFF4FBB8-A09F-41F7-B82F-E362FB2DBCF7}"/>
          </ac:spMkLst>
        </pc:spChg>
        <pc:spChg chg="add">
          <ac:chgData name="Laurie Ann Peric (2015015)" userId="S::2015015@student.uwtsd.ac.uk::64400f2a-5887-4e58-9db7-4cfc6bb1683e" providerId="AD" clId="Web-{D59D5E50-C62B-B710-546A-97C20D34B907}" dt="2021-06-05T17:55:40.472" v="2693"/>
          <ac:spMkLst>
            <pc:docMk/>
            <pc:sldMk cId="326339006" sldId="279"/>
            <ac:spMk id="10" creationId="{231BF440-39FA-4087-84CC-2EEC0BBDAF29}"/>
          </ac:spMkLst>
        </pc:spChg>
        <pc:spChg chg="add">
          <ac:chgData name="Laurie Ann Peric (2015015)" userId="S::2015015@student.uwtsd.ac.uk::64400f2a-5887-4e58-9db7-4cfc6bb1683e" providerId="AD" clId="Web-{D59D5E50-C62B-B710-546A-97C20D34B907}" dt="2021-06-05T17:55:40.472" v="2693"/>
          <ac:spMkLst>
            <pc:docMk/>
            <pc:sldMk cId="326339006" sldId="279"/>
            <ac:spMk id="12" creationId="{F04E4CBA-303B-48BD-8451-C2701CB0EEBF}"/>
          </ac:spMkLst>
        </pc:spChg>
        <pc:spChg chg="add">
          <ac:chgData name="Laurie Ann Peric (2015015)" userId="S::2015015@student.uwtsd.ac.uk::64400f2a-5887-4e58-9db7-4cfc6bb1683e" providerId="AD" clId="Web-{D59D5E50-C62B-B710-546A-97C20D34B907}" dt="2021-06-05T17:55:40.472" v="2693"/>
          <ac:spMkLst>
            <pc:docMk/>
            <pc:sldMk cId="326339006" sldId="279"/>
            <ac:spMk id="14" creationId="{F6CA58B3-AFCC-4A40-9882-50D5080879B0}"/>
          </ac:spMkLst>
        </pc:spChg>
        <pc:spChg chg="add">
          <ac:chgData name="Laurie Ann Peric (2015015)" userId="S::2015015@student.uwtsd.ac.uk::64400f2a-5887-4e58-9db7-4cfc6bb1683e" providerId="AD" clId="Web-{D59D5E50-C62B-B710-546A-97C20D34B907}" dt="2021-06-05T17:55:40.472" v="2693"/>
          <ac:spMkLst>
            <pc:docMk/>
            <pc:sldMk cId="326339006" sldId="279"/>
            <ac:spMk id="16" creationId="{75C56826-D4E5-42ED-8529-079651CB3005}"/>
          </ac:spMkLst>
        </pc:spChg>
        <pc:spChg chg="add">
          <ac:chgData name="Laurie Ann Peric (2015015)" userId="S::2015015@student.uwtsd.ac.uk::64400f2a-5887-4e58-9db7-4cfc6bb1683e" providerId="AD" clId="Web-{D59D5E50-C62B-B710-546A-97C20D34B907}" dt="2021-06-05T17:55:40.472" v="2693"/>
          <ac:spMkLst>
            <pc:docMk/>
            <pc:sldMk cId="326339006" sldId="279"/>
            <ac:spMk id="18" creationId="{82095FCE-EF05-4443-B97A-85DEE3A5CA17}"/>
          </ac:spMkLst>
        </pc:spChg>
        <pc:spChg chg="add">
          <ac:chgData name="Laurie Ann Peric (2015015)" userId="S::2015015@student.uwtsd.ac.uk::64400f2a-5887-4e58-9db7-4cfc6bb1683e" providerId="AD" clId="Web-{D59D5E50-C62B-B710-546A-97C20D34B907}" dt="2021-06-05T17:55:40.472" v="2693"/>
          <ac:spMkLst>
            <pc:docMk/>
            <pc:sldMk cId="326339006" sldId="279"/>
            <ac:spMk id="20" creationId="{CA00AE6B-AA30-4CF8-BA6F-339B780AD76C}"/>
          </ac:spMkLst>
        </pc:spChg>
        <pc:picChg chg="add mod ord">
          <ac:chgData name="Laurie Ann Peric (2015015)" userId="S::2015015@student.uwtsd.ac.uk::64400f2a-5887-4e58-9db7-4cfc6bb1683e" providerId="AD" clId="Web-{D59D5E50-C62B-B710-546A-97C20D34B907}" dt="2021-06-05T17:55:40.472" v="2693"/>
          <ac:picMkLst>
            <pc:docMk/>
            <pc:sldMk cId="326339006" sldId="279"/>
            <ac:picMk id="4" creationId="{A107CE21-6F70-4751-82D9-0880E66552DE}"/>
          </ac:picMkLst>
        </pc:picChg>
        <pc:picChg chg="add mod ord">
          <ac:chgData name="Laurie Ann Peric (2015015)" userId="S::2015015@student.uwtsd.ac.uk::64400f2a-5887-4e58-9db7-4cfc6bb1683e" providerId="AD" clId="Web-{D59D5E50-C62B-B710-546A-97C20D34B907}" dt="2021-06-05T17:55:40.472" v="2693"/>
          <ac:picMkLst>
            <pc:docMk/>
            <pc:sldMk cId="326339006" sldId="279"/>
            <ac:picMk id="5" creationId="{9BC24A8F-3592-4643-BF1C-DABE1F3DBAD7}"/>
          </ac:picMkLst>
        </pc:picChg>
        <pc:cxnChg chg="add mod">
          <ac:chgData name="Laurie Ann Peric (2015015)" userId="S::2015015@student.uwtsd.ac.uk::64400f2a-5887-4e58-9db7-4cfc6bb1683e" providerId="AD" clId="Web-{D59D5E50-C62B-B710-546A-97C20D34B907}" dt="2021-06-05T17:57:06.274" v="2707"/>
          <ac:cxnSpMkLst>
            <pc:docMk/>
            <pc:sldMk cId="326339006" sldId="279"/>
            <ac:cxnSpMk id="6" creationId="{8BD6D0D6-6FE6-45E5-9509-FA298C6C84EC}"/>
          </ac:cxnSpMkLst>
        </pc:cxnChg>
        <pc:cxnChg chg="add mod">
          <ac:chgData name="Laurie Ann Peric (2015015)" userId="S::2015015@student.uwtsd.ac.uk::64400f2a-5887-4e58-9db7-4cfc6bb1683e" providerId="AD" clId="Web-{D59D5E50-C62B-B710-546A-97C20D34B907}" dt="2021-06-05T17:57:22.682" v="2709"/>
          <ac:cxnSpMkLst>
            <pc:docMk/>
            <pc:sldMk cId="326339006" sldId="279"/>
            <ac:cxnSpMk id="7" creationId="{7006DA06-6370-436E-B1B7-5ADE5DF1DC49}"/>
          </ac:cxnSpMkLst>
        </pc:cxnChg>
      </pc:sldChg>
      <pc:sldChg chg="modSp new mod modClrScheme chgLayout">
        <pc:chgData name="Laurie Ann Peric (2015015)" userId="S::2015015@student.uwtsd.ac.uk::64400f2a-5887-4e58-9db7-4cfc6bb1683e" providerId="AD" clId="Web-{D59D5E50-C62B-B710-546A-97C20D34B907}" dt="2021-06-05T17:29:37.617" v="2544" actId="20577"/>
        <pc:sldMkLst>
          <pc:docMk/>
          <pc:sldMk cId="4150340869" sldId="280"/>
        </pc:sldMkLst>
        <pc:spChg chg="mod ord">
          <ac:chgData name="Laurie Ann Peric (2015015)" userId="S::2015015@student.uwtsd.ac.uk::64400f2a-5887-4e58-9db7-4cfc6bb1683e" providerId="AD" clId="Web-{D59D5E50-C62B-B710-546A-97C20D34B907}" dt="2021-06-05T17:08:46.495" v="2335"/>
          <ac:spMkLst>
            <pc:docMk/>
            <pc:sldMk cId="4150340869" sldId="280"/>
            <ac:spMk id="2" creationId="{CCC0CE07-F2F1-4A30-BD37-836CBA846A19}"/>
          </ac:spMkLst>
        </pc:spChg>
        <pc:spChg chg="mod ord">
          <ac:chgData name="Laurie Ann Peric (2015015)" userId="S::2015015@student.uwtsd.ac.uk::64400f2a-5887-4e58-9db7-4cfc6bb1683e" providerId="AD" clId="Web-{D59D5E50-C62B-B710-546A-97C20D34B907}" dt="2021-06-05T17:08:57.106" v="2339" actId="20577"/>
          <ac:spMkLst>
            <pc:docMk/>
            <pc:sldMk cId="4150340869" sldId="280"/>
            <ac:spMk id="3" creationId="{B1116343-3385-438D-B3E3-35581D16FA4B}"/>
          </ac:spMkLst>
        </pc:spChg>
        <pc:spChg chg="mod ord">
          <ac:chgData name="Laurie Ann Peric (2015015)" userId="S::2015015@student.uwtsd.ac.uk::64400f2a-5887-4e58-9db7-4cfc6bb1683e" providerId="AD" clId="Web-{D59D5E50-C62B-B710-546A-97C20D34B907}" dt="2021-06-05T17:29:37.617" v="2544" actId="20577"/>
          <ac:spMkLst>
            <pc:docMk/>
            <pc:sldMk cId="4150340869" sldId="280"/>
            <ac:spMk id="4" creationId="{A551DB3A-93D0-4B02-B7C0-6B18A3A76819}"/>
          </ac:spMkLst>
        </pc:spChg>
      </pc:sldChg>
    </pc:docChg>
  </pc:docChgLst>
  <pc:docChgLst>
    <pc:chgData name="Laurie Ann Peric (2015015)" userId="S::2015015@student.uwtsd.ac.uk::64400f2a-5887-4e58-9db7-4cfc6bb1683e" providerId="AD" clId="Web-{F929206F-4C99-3AA2-3463-77E71247101B}"/>
    <pc:docChg chg="addSld delSld modSld sldOrd">
      <pc:chgData name="Laurie Ann Peric (2015015)" userId="S::2015015@student.uwtsd.ac.uk::64400f2a-5887-4e58-9db7-4cfc6bb1683e" providerId="AD" clId="Web-{F929206F-4C99-3AA2-3463-77E71247101B}" dt="2021-06-07T13:37:36.608" v="2067" actId="20577"/>
      <pc:docMkLst>
        <pc:docMk/>
      </pc:docMkLst>
      <pc:sldChg chg="addSp modSp mod modClrScheme chgLayout">
        <pc:chgData name="Laurie Ann Peric (2015015)" userId="S::2015015@student.uwtsd.ac.uk::64400f2a-5887-4e58-9db7-4cfc6bb1683e" providerId="AD" clId="Web-{F929206F-4C99-3AA2-3463-77E71247101B}" dt="2021-06-07T13:18:20.140" v="2056" actId="14100"/>
        <pc:sldMkLst>
          <pc:docMk/>
          <pc:sldMk cId="3374802340" sldId="258"/>
        </pc:sldMkLst>
        <pc:spChg chg="mod ord">
          <ac:chgData name="Laurie Ann Peric (2015015)" userId="S::2015015@student.uwtsd.ac.uk::64400f2a-5887-4e58-9db7-4cfc6bb1683e" providerId="AD" clId="Web-{F929206F-4C99-3AA2-3463-77E71247101B}" dt="2021-06-07T13:17:51.795" v="2052"/>
          <ac:spMkLst>
            <pc:docMk/>
            <pc:sldMk cId="3374802340" sldId="258"/>
            <ac:spMk id="2" creationId="{043DD7B7-C37F-43F1-B704-E943D3017BAD}"/>
          </ac:spMkLst>
        </pc:spChg>
        <pc:spChg chg="add mod ord">
          <ac:chgData name="Laurie Ann Peric (2015015)" userId="S::2015015@student.uwtsd.ac.uk::64400f2a-5887-4e58-9db7-4cfc6bb1683e" providerId="AD" clId="Web-{F929206F-4C99-3AA2-3463-77E71247101B}" dt="2021-06-07T13:18:20.140" v="2056" actId="14100"/>
          <ac:spMkLst>
            <pc:docMk/>
            <pc:sldMk cId="3374802340" sldId="258"/>
            <ac:spMk id="3" creationId="{B65D24FC-0EE8-498E-A2E4-0C7F57C527E8}"/>
          </ac:spMkLst>
        </pc:spChg>
      </pc:sldChg>
      <pc:sldChg chg="modSp">
        <pc:chgData name="Laurie Ann Peric (2015015)" userId="S::2015015@student.uwtsd.ac.uk::64400f2a-5887-4e58-9db7-4cfc6bb1683e" providerId="AD" clId="Web-{F929206F-4C99-3AA2-3463-77E71247101B}" dt="2021-06-07T13:37:36.608" v="2067" actId="20577"/>
        <pc:sldMkLst>
          <pc:docMk/>
          <pc:sldMk cId="1265532594" sldId="263"/>
        </pc:sldMkLst>
        <pc:spChg chg="mod">
          <ac:chgData name="Laurie Ann Peric (2015015)" userId="S::2015015@student.uwtsd.ac.uk::64400f2a-5887-4e58-9db7-4cfc6bb1683e" providerId="AD" clId="Web-{F929206F-4C99-3AA2-3463-77E71247101B}" dt="2021-06-07T13:37:36.608" v="2067" actId="20577"/>
          <ac:spMkLst>
            <pc:docMk/>
            <pc:sldMk cId="1265532594" sldId="263"/>
            <ac:spMk id="6" creationId="{41027491-7A9E-4185-8A6A-6BB831EEB9F7}"/>
          </ac:spMkLst>
        </pc:spChg>
      </pc:sldChg>
      <pc:sldChg chg="addSp delSp modSp ord">
        <pc:chgData name="Laurie Ann Peric (2015015)" userId="S::2015015@student.uwtsd.ac.uk::64400f2a-5887-4e58-9db7-4cfc6bb1683e" providerId="AD" clId="Web-{F929206F-4C99-3AA2-3463-77E71247101B}" dt="2021-06-07T09:44:27.148" v="1170"/>
        <pc:sldMkLst>
          <pc:docMk/>
          <pc:sldMk cId="1703901718" sldId="273"/>
        </pc:sldMkLst>
        <pc:spChg chg="del">
          <ac:chgData name="Laurie Ann Peric (2015015)" userId="S::2015015@student.uwtsd.ac.uk::64400f2a-5887-4e58-9db7-4cfc6bb1683e" providerId="AD" clId="Web-{F929206F-4C99-3AA2-3463-77E71247101B}" dt="2021-06-07T09:44:08.288" v="1169"/>
          <ac:spMkLst>
            <pc:docMk/>
            <pc:sldMk cId="1703901718" sldId="273"/>
            <ac:spMk id="9" creationId="{F101B3CC-B49F-4CE0-B198-228D1D4285B1}"/>
          </ac:spMkLst>
        </pc:spChg>
        <pc:spChg chg="add">
          <ac:chgData name="Laurie Ann Peric (2015015)" userId="S::2015015@student.uwtsd.ac.uk::64400f2a-5887-4e58-9db7-4cfc6bb1683e" providerId="AD" clId="Web-{F929206F-4C99-3AA2-3463-77E71247101B}" dt="2021-06-07T09:44:08.288" v="1169"/>
          <ac:spMkLst>
            <pc:docMk/>
            <pc:sldMk cId="1703901718" sldId="273"/>
            <ac:spMk id="14" creationId="{9A72E43A-2FC3-43A9-8E8E-0BF749E66E4F}"/>
          </ac:spMkLst>
        </pc:spChg>
        <pc:picChg chg="mod ord">
          <ac:chgData name="Laurie Ann Peric (2015015)" userId="S::2015015@student.uwtsd.ac.uk::64400f2a-5887-4e58-9db7-4cfc6bb1683e" providerId="AD" clId="Web-{F929206F-4C99-3AA2-3463-77E71247101B}" dt="2021-06-07T09:44:08.288" v="1169"/>
          <ac:picMkLst>
            <pc:docMk/>
            <pc:sldMk cId="1703901718" sldId="273"/>
            <ac:picMk id="2" creationId="{9F3832C4-85F1-42BA-8E62-5BC681212208}"/>
          </ac:picMkLst>
        </pc:picChg>
        <pc:picChg chg="mod">
          <ac:chgData name="Laurie Ann Peric (2015015)" userId="S::2015015@student.uwtsd.ac.uk::64400f2a-5887-4e58-9db7-4cfc6bb1683e" providerId="AD" clId="Web-{F929206F-4C99-3AA2-3463-77E71247101B}" dt="2021-06-07T09:44:08.288" v="1169"/>
          <ac:picMkLst>
            <pc:docMk/>
            <pc:sldMk cId="1703901718" sldId="273"/>
            <ac:picMk id="3" creationId="{6DD50801-3472-4E9C-B3F8-B4DB0B6931E0}"/>
          </ac:picMkLst>
        </pc:picChg>
        <pc:picChg chg="mod">
          <ac:chgData name="Laurie Ann Peric (2015015)" userId="S::2015015@student.uwtsd.ac.uk::64400f2a-5887-4e58-9db7-4cfc6bb1683e" providerId="AD" clId="Web-{F929206F-4C99-3AA2-3463-77E71247101B}" dt="2021-06-07T09:44:08.288" v="1169"/>
          <ac:picMkLst>
            <pc:docMk/>
            <pc:sldMk cId="1703901718" sldId="273"/>
            <ac:picMk id="4" creationId="{AAAC7B51-4C28-452C-A1D2-2BCEDBB1D3B2}"/>
          </ac:picMkLst>
        </pc:picChg>
        <pc:picChg chg="mod">
          <ac:chgData name="Laurie Ann Peric (2015015)" userId="S::2015015@student.uwtsd.ac.uk::64400f2a-5887-4e58-9db7-4cfc6bb1683e" providerId="AD" clId="Web-{F929206F-4C99-3AA2-3463-77E71247101B}" dt="2021-06-07T09:44:08.288" v="1169"/>
          <ac:picMkLst>
            <pc:docMk/>
            <pc:sldMk cId="1703901718" sldId="273"/>
            <ac:picMk id="5" creationId="{952040B0-3EF5-46F6-9D64-17C81C143DC3}"/>
          </ac:picMkLst>
        </pc:picChg>
        <pc:picChg chg="del">
          <ac:chgData name="Laurie Ann Peric (2015015)" userId="S::2015015@student.uwtsd.ac.uk::64400f2a-5887-4e58-9db7-4cfc6bb1683e" providerId="AD" clId="Web-{F929206F-4C99-3AA2-3463-77E71247101B}" dt="2021-06-07T09:43:30.349" v="1153"/>
          <ac:picMkLst>
            <pc:docMk/>
            <pc:sldMk cId="1703901718" sldId="273"/>
            <ac:picMk id="6" creationId="{EE1B3C95-0F5E-41E6-8C56-A4F5FCD4D6BD}"/>
          </ac:picMkLst>
        </pc:picChg>
        <pc:picChg chg="mod">
          <ac:chgData name="Laurie Ann Peric (2015015)" userId="S::2015015@student.uwtsd.ac.uk::64400f2a-5887-4e58-9db7-4cfc6bb1683e" providerId="AD" clId="Web-{F929206F-4C99-3AA2-3463-77E71247101B}" dt="2021-06-07T09:44:08.288" v="1169"/>
          <ac:picMkLst>
            <pc:docMk/>
            <pc:sldMk cId="1703901718" sldId="273"/>
            <ac:picMk id="8" creationId="{FF3ACD5B-7559-4879-8582-891D3DB76B5B}"/>
          </ac:picMkLst>
        </pc:picChg>
      </pc:sldChg>
      <pc:sldChg chg="addSp modSp">
        <pc:chgData name="Laurie Ann Peric (2015015)" userId="S::2015015@student.uwtsd.ac.uk::64400f2a-5887-4e58-9db7-4cfc6bb1683e" providerId="AD" clId="Web-{F929206F-4C99-3AA2-3463-77E71247101B}" dt="2021-06-07T09:39:44.047" v="1143" actId="1076"/>
        <pc:sldMkLst>
          <pc:docMk/>
          <pc:sldMk cId="2962669392" sldId="276"/>
        </pc:sldMkLst>
        <pc:spChg chg="add mod">
          <ac:chgData name="Laurie Ann Peric (2015015)" userId="S::2015015@student.uwtsd.ac.uk::64400f2a-5887-4e58-9db7-4cfc6bb1683e" providerId="AD" clId="Web-{F929206F-4C99-3AA2-3463-77E71247101B}" dt="2021-06-07T09:34:16.805" v="1055" actId="1076"/>
          <ac:spMkLst>
            <pc:docMk/>
            <pc:sldMk cId="2962669392" sldId="276"/>
            <ac:spMk id="8" creationId="{CCF18056-D64D-449A-B1F7-EDB9D80E35A7}"/>
          </ac:spMkLst>
        </pc:spChg>
        <pc:spChg chg="add mod">
          <ac:chgData name="Laurie Ann Peric (2015015)" userId="S::2015015@student.uwtsd.ac.uk::64400f2a-5887-4e58-9db7-4cfc6bb1683e" providerId="AD" clId="Web-{F929206F-4C99-3AA2-3463-77E71247101B}" dt="2021-06-07T09:39:44.047" v="1143" actId="1076"/>
          <ac:spMkLst>
            <pc:docMk/>
            <pc:sldMk cId="2962669392" sldId="276"/>
            <ac:spMk id="14" creationId="{F713272B-A9B1-49A7-96DF-FCA07B283C3B}"/>
          </ac:spMkLst>
        </pc:spChg>
        <pc:picChg chg="mod">
          <ac:chgData name="Laurie Ann Peric (2015015)" userId="S::2015015@student.uwtsd.ac.uk::64400f2a-5887-4e58-9db7-4cfc6bb1683e" providerId="AD" clId="Web-{F929206F-4C99-3AA2-3463-77E71247101B}" dt="2021-06-07T09:38:44.405" v="1129" actId="1076"/>
          <ac:picMkLst>
            <pc:docMk/>
            <pc:sldMk cId="2962669392" sldId="276"/>
            <ac:picMk id="10" creationId="{0ED74991-0AE7-4689-BC70-089D20144C65}"/>
          </ac:picMkLst>
        </pc:picChg>
        <pc:picChg chg="mod">
          <ac:chgData name="Laurie Ann Peric (2015015)" userId="S::2015015@student.uwtsd.ac.uk::64400f2a-5887-4e58-9db7-4cfc6bb1683e" providerId="AD" clId="Web-{F929206F-4C99-3AA2-3463-77E71247101B}" dt="2021-06-07T09:39:39.516" v="1142" actId="14100"/>
          <ac:picMkLst>
            <pc:docMk/>
            <pc:sldMk cId="2962669392" sldId="276"/>
            <ac:picMk id="16" creationId="{239C0A30-64C9-44E6-9DCD-2191537320A4}"/>
          </ac:picMkLst>
        </pc:picChg>
        <pc:picChg chg="mod">
          <ac:chgData name="Laurie Ann Peric (2015015)" userId="S::2015015@student.uwtsd.ac.uk::64400f2a-5887-4e58-9db7-4cfc6bb1683e" providerId="AD" clId="Web-{F929206F-4C99-3AA2-3463-77E71247101B}" dt="2021-06-07T09:39:16.187" v="1135" actId="14100"/>
          <ac:picMkLst>
            <pc:docMk/>
            <pc:sldMk cId="2962669392" sldId="276"/>
            <ac:picMk id="18" creationId="{996927E6-3477-4451-A8C5-02FF46550DDE}"/>
          </ac:picMkLst>
        </pc:picChg>
      </pc:sldChg>
      <pc:sldChg chg="addSp modSp">
        <pc:chgData name="Laurie Ann Peric (2015015)" userId="S::2015015@student.uwtsd.ac.uk::64400f2a-5887-4e58-9db7-4cfc6bb1683e" providerId="AD" clId="Web-{F929206F-4C99-3AA2-3463-77E71247101B}" dt="2021-06-07T09:06:17.408" v="231"/>
        <pc:sldMkLst>
          <pc:docMk/>
          <pc:sldMk cId="326339006" sldId="279"/>
        </pc:sldMkLst>
        <pc:spChg chg="mod">
          <ac:chgData name="Laurie Ann Peric (2015015)" userId="S::2015015@student.uwtsd.ac.uk::64400f2a-5887-4e58-9db7-4cfc6bb1683e" providerId="AD" clId="Web-{F929206F-4C99-3AA2-3463-77E71247101B}" dt="2021-06-07T09:06:17.408" v="231"/>
          <ac:spMkLst>
            <pc:docMk/>
            <pc:sldMk cId="326339006" sldId="279"/>
            <ac:spMk id="3" creationId="{FFF4FBB8-A09F-41F7-B82F-E362FB2DBCF7}"/>
          </ac:spMkLst>
        </pc:spChg>
        <pc:picChg chg="mod">
          <ac:chgData name="Laurie Ann Peric (2015015)" userId="S::2015015@student.uwtsd.ac.uk::64400f2a-5887-4e58-9db7-4cfc6bb1683e" providerId="AD" clId="Web-{F929206F-4C99-3AA2-3463-77E71247101B}" dt="2021-06-07T08:41:18.187" v="197" actId="1076"/>
          <ac:picMkLst>
            <pc:docMk/>
            <pc:sldMk cId="326339006" sldId="279"/>
            <ac:picMk id="4" creationId="{A107CE21-6F70-4751-82D9-0880E66552DE}"/>
          </ac:picMkLst>
        </pc:picChg>
        <pc:picChg chg="mod">
          <ac:chgData name="Laurie Ann Peric (2015015)" userId="S::2015015@student.uwtsd.ac.uk::64400f2a-5887-4e58-9db7-4cfc6bb1683e" providerId="AD" clId="Web-{F929206F-4C99-3AA2-3463-77E71247101B}" dt="2021-06-07T08:41:11.530" v="195" actId="1076"/>
          <ac:picMkLst>
            <pc:docMk/>
            <pc:sldMk cId="326339006" sldId="279"/>
            <ac:picMk id="5" creationId="{9BC24A8F-3592-4643-BF1C-DABE1F3DBAD7}"/>
          </ac:picMkLst>
        </pc:picChg>
        <pc:picChg chg="add mod">
          <ac:chgData name="Laurie Ann Peric (2015015)" userId="S::2015015@student.uwtsd.ac.uk::64400f2a-5887-4e58-9db7-4cfc6bb1683e" providerId="AD" clId="Web-{F929206F-4C99-3AA2-3463-77E71247101B}" dt="2021-06-07T08:42:31.907" v="204" actId="1076"/>
          <ac:picMkLst>
            <pc:docMk/>
            <pc:sldMk cId="326339006" sldId="279"/>
            <ac:picMk id="8" creationId="{5817007B-22AC-4A12-9E42-9A4EFEE35B17}"/>
          </ac:picMkLst>
        </pc:picChg>
        <pc:picChg chg="add mod">
          <ac:chgData name="Laurie Ann Peric (2015015)" userId="S::2015015@student.uwtsd.ac.uk::64400f2a-5887-4e58-9db7-4cfc6bb1683e" providerId="AD" clId="Web-{F929206F-4C99-3AA2-3463-77E71247101B}" dt="2021-06-07T08:42:35.220" v="205" actId="1076"/>
          <ac:picMkLst>
            <pc:docMk/>
            <pc:sldMk cId="326339006" sldId="279"/>
            <ac:picMk id="9" creationId="{29BC8033-3BBC-43DF-A807-0204E966AA3D}"/>
          </ac:picMkLst>
        </pc:picChg>
        <pc:picChg chg="add mod">
          <ac:chgData name="Laurie Ann Peric (2015015)" userId="S::2015015@student.uwtsd.ac.uk::64400f2a-5887-4e58-9db7-4cfc6bb1683e" providerId="AD" clId="Web-{F929206F-4C99-3AA2-3463-77E71247101B}" dt="2021-06-07T08:42:37.313" v="206" actId="1076"/>
          <ac:picMkLst>
            <pc:docMk/>
            <pc:sldMk cId="326339006" sldId="279"/>
            <ac:picMk id="11" creationId="{7EDCAACE-2D17-4FB6-833A-938E9A880EA4}"/>
          </ac:picMkLst>
        </pc:picChg>
        <pc:cxnChg chg="mod">
          <ac:chgData name="Laurie Ann Peric (2015015)" userId="S::2015015@student.uwtsd.ac.uk::64400f2a-5887-4e58-9db7-4cfc6bb1683e" providerId="AD" clId="Web-{F929206F-4C99-3AA2-3463-77E71247101B}" dt="2021-06-07T08:41:34.390" v="200" actId="14100"/>
          <ac:cxnSpMkLst>
            <pc:docMk/>
            <pc:sldMk cId="326339006" sldId="279"/>
            <ac:cxnSpMk id="7" creationId="{7006DA06-6370-436E-B1B7-5ADE5DF1DC49}"/>
          </ac:cxnSpMkLst>
        </pc:cxnChg>
        <pc:cxnChg chg="add mod">
          <ac:chgData name="Laurie Ann Peric (2015015)" userId="S::2015015@student.uwtsd.ac.uk::64400f2a-5887-4e58-9db7-4cfc6bb1683e" providerId="AD" clId="Web-{F929206F-4C99-3AA2-3463-77E71247101B}" dt="2021-06-07T08:43:10.408" v="210"/>
          <ac:cxnSpMkLst>
            <pc:docMk/>
            <pc:sldMk cId="326339006" sldId="279"/>
            <ac:cxnSpMk id="13" creationId="{A59C35F5-EB3F-4AE2-B253-32DBD0BCABF7}"/>
          </ac:cxnSpMkLst>
        </pc:cxnChg>
      </pc:sldChg>
      <pc:sldChg chg="addSp ord">
        <pc:chgData name="Laurie Ann Peric (2015015)" userId="S::2015015@student.uwtsd.ac.uk::64400f2a-5887-4e58-9db7-4cfc6bb1683e" providerId="AD" clId="Web-{F929206F-4C99-3AA2-3463-77E71247101B}" dt="2021-06-07T11:44:02.111" v="2050"/>
        <pc:sldMkLst>
          <pc:docMk/>
          <pc:sldMk cId="3276044118" sldId="281"/>
        </pc:sldMkLst>
        <pc:picChg chg="add">
          <ac:chgData name="Laurie Ann Peric (2015015)" userId="S::2015015@student.uwtsd.ac.uk::64400f2a-5887-4e58-9db7-4cfc6bb1683e" providerId="AD" clId="Web-{F929206F-4C99-3AA2-3463-77E71247101B}" dt="2021-06-07T09:43:21.834" v="1152"/>
          <ac:picMkLst>
            <pc:docMk/>
            <pc:sldMk cId="3276044118" sldId="281"/>
            <ac:picMk id="3" creationId="{E047A500-0D93-4775-87BB-874CC43C106E}"/>
          </ac:picMkLst>
        </pc:picChg>
      </pc:sldChg>
      <pc:sldChg chg="addSp delSp modSp mod modClrScheme chgLayout">
        <pc:chgData name="Laurie Ann Peric (2015015)" userId="S::2015015@student.uwtsd.ac.uk::64400f2a-5887-4e58-9db7-4cfc6bb1683e" providerId="AD" clId="Web-{F929206F-4C99-3AA2-3463-77E71247101B}" dt="2021-06-07T09:31:28.004" v="1043" actId="20577"/>
        <pc:sldMkLst>
          <pc:docMk/>
          <pc:sldMk cId="884317810" sldId="282"/>
        </pc:sldMkLst>
        <pc:spChg chg="add mod ord">
          <ac:chgData name="Laurie Ann Peric (2015015)" userId="S::2015015@student.uwtsd.ac.uk::64400f2a-5887-4e58-9db7-4cfc6bb1683e" providerId="AD" clId="Web-{F929206F-4C99-3AA2-3463-77E71247101B}" dt="2021-06-07T09:07:59.676" v="286" actId="20577"/>
          <ac:spMkLst>
            <pc:docMk/>
            <pc:sldMk cId="884317810" sldId="282"/>
            <ac:spMk id="7" creationId="{27EA581C-BD3A-4023-9C84-A38EA527EE32}"/>
          </ac:spMkLst>
        </pc:spChg>
        <pc:spChg chg="add mod">
          <ac:chgData name="Laurie Ann Peric (2015015)" userId="S::2015015@student.uwtsd.ac.uk::64400f2a-5887-4e58-9db7-4cfc6bb1683e" providerId="AD" clId="Web-{F929206F-4C99-3AA2-3463-77E71247101B}" dt="2021-06-07T09:22:21.758" v="845" actId="1076"/>
          <ac:spMkLst>
            <pc:docMk/>
            <pc:sldMk cId="884317810" sldId="282"/>
            <ac:spMk id="8" creationId="{29E8DFDE-BB2A-47BC-8F54-A6361A032D49}"/>
          </ac:spMkLst>
        </pc:spChg>
        <pc:spChg chg="add mod ord">
          <ac:chgData name="Laurie Ann Peric (2015015)" userId="S::2015015@student.uwtsd.ac.uk::64400f2a-5887-4e58-9db7-4cfc6bb1683e" providerId="AD" clId="Web-{F929206F-4C99-3AA2-3463-77E71247101B}" dt="2021-06-07T08:47:38.148" v="228"/>
          <ac:spMkLst>
            <pc:docMk/>
            <pc:sldMk cId="884317810" sldId="282"/>
            <ac:spMk id="8" creationId="{8B9F7AA9-B87F-4974-B4F9-99997726120C}"/>
          </ac:spMkLst>
        </pc:spChg>
        <pc:spChg chg="add del mod ord">
          <ac:chgData name="Laurie Ann Peric (2015015)" userId="S::2015015@student.uwtsd.ac.uk::64400f2a-5887-4e58-9db7-4cfc6bb1683e" providerId="AD" clId="Web-{F929206F-4C99-3AA2-3463-77E71247101B}" dt="2021-06-07T08:47:38.148" v="228"/>
          <ac:spMkLst>
            <pc:docMk/>
            <pc:sldMk cId="884317810" sldId="282"/>
            <ac:spMk id="9" creationId="{52A1F237-678B-41B7-B9BC-1C4964B28EFD}"/>
          </ac:spMkLst>
        </pc:spChg>
        <pc:spChg chg="mod">
          <ac:chgData name="Laurie Ann Peric (2015015)" userId="S::2015015@student.uwtsd.ac.uk::64400f2a-5887-4e58-9db7-4cfc6bb1683e" providerId="AD" clId="Web-{F929206F-4C99-3AA2-3463-77E71247101B}" dt="2021-06-07T09:31:28.004" v="1043" actId="20577"/>
          <ac:spMkLst>
            <pc:docMk/>
            <pc:sldMk cId="884317810" sldId="282"/>
            <ac:spMk id="9" creationId="{E9C3A19D-F62C-40A0-A060-3C65A480EE8F}"/>
          </ac:spMkLst>
        </pc:spChg>
        <pc:spChg chg="add mod">
          <ac:chgData name="Laurie Ann Peric (2015015)" userId="S::2015015@student.uwtsd.ac.uk::64400f2a-5887-4e58-9db7-4cfc6bb1683e" providerId="AD" clId="Web-{F929206F-4C99-3AA2-3463-77E71247101B}" dt="2021-06-07T09:29:52.252" v="1041" actId="1076"/>
          <ac:spMkLst>
            <pc:docMk/>
            <pc:sldMk cId="884317810" sldId="282"/>
            <ac:spMk id="10" creationId="{986A86A4-1EC3-4C85-A4A2-25695DA7F66B}"/>
          </ac:spMkLst>
        </pc:spChg>
        <pc:picChg chg="mod">
          <ac:chgData name="Laurie Ann Peric (2015015)" userId="S::2015015@student.uwtsd.ac.uk::64400f2a-5887-4e58-9db7-4cfc6bb1683e" providerId="AD" clId="Web-{F929206F-4C99-3AA2-3463-77E71247101B}" dt="2021-06-07T09:22:56.399" v="853" actId="1076"/>
          <ac:picMkLst>
            <pc:docMk/>
            <pc:sldMk cId="884317810" sldId="282"/>
            <ac:picMk id="2" creationId="{4E00FB1A-B437-4CE8-A689-0414831637C5}"/>
          </ac:picMkLst>
        </pc:picChg>
        <pc:picChg chg="mod">
          <ac:chgData name="Laurie Ann Peric (2015015)" userId="S::2015015@student.uwtsd.ac.uk::64400f2a-5887-4e58-9db7-4cfc6bb1683e" providerId="AD" clId="Web-{F929206F-4C99-3AA2-3463-77E71247101B}" dt="2021-06-07T09:22:47.102" v="850" actId="1076"/>
          <ac:picMkLst>
            <pc:docMk/>
            <pc:sldMk cId="884317810" sldId="282"/>
            <ac:picMk id="3" creationId="{B4A6DC54-9173-4156-A9F9-E8BFEADCAEE2}"/>
          </ac:picMkLst>
        </pc:picChg>
        <pc:picChg chg="del mod">
          <ac:chgData name="Laurie Ann Peric (2015015)" userId="S::2015015@student.uwtsd.ac.uk::64400f2a-5887-4e58-9db7-4cfc6bb1683e" providerId="AD" clId="Web-{F929206F-4C99-3AA2-3463-77E71247101B}" dt="2021-06-07T08:44:20.191" v="221"/>
          <ac:picMkLst>
            <pc:docMk/>
            <pc:sldMk cId="884317810" sldId="282"/>
            <ac:picMk id="4" creationId="{D6E34131-2FFC-44DE-BBAE-BA4A7D576812}"/>
          </ac:picMkLst>
        </pc:picChg>
        <pc:picChg chg="mod">
          <ac:chgData name="Laurie Ann Peric (2015015)" userId="S::2015015@student.uwtsd.ac.uk::64400f2a-5887-4e58-9db7-4cfc6bb1683e" providerId="AD" clId="Web-{F929206F-4C99-3AA2-3463-77E71247101B}" dt="2021-06-07T09:21:34.319" v="838" actId="1076"/>
          <ac:picMkLst>
            <pc:docMk/>
            <pc:sldMk cId="884317810" sldId="282"/>
            <ac:picMk id="4" creationId="{F3F7D702-6795-48BB-9098-FCE40FBE7020}"/>
          </ac:picMkLst>
        </pc:picChg>
        <pc:picChg chg="del mod">
          <ac:chgData name="Laurie Ann Peric (2015015)" userId="S::2015015@student.uwtsd.ac.uk::64400f2a-5887-4e58-9db7-4cfc6bb1683e" providerId="AD" clId="Web-{F929206F-4C99-3AA2-3463-77E71247101B}" dt="2021-06-07T09:13:56.949" v="619"/>
          <ac:picMkLst>
            <pc:docMk/>
            <pc:sldMk cId="884317810" sldId="282"/>
            <ac:picMk id="5" creationId="{E245EFEA-5EC6-438C-8ED2-DB03C106107C}"/>
          </ac:picMkLst>
        </pc:picChg>
        <pc:picChg chg="mod">
          <ac:chgData name="Laurie Ann Peric (2015015)" userId="S::2015015@student.uwtsd.ac.uk::64400f2a-5887-4e58-9db7-4cfc6bb1683e" providerId="AD" clId="Web-{F929206F-4C99-3AA2-3463-77E71247101B}" dt="2021-06-07T09:22:33.211" v="848" actId="1076"/>
          <ac:picMkLst>
            <pc:docMk/>
            <pc:sldMk cId="884317810" sldId="282"/>
            <ac:picMk id="6" creationId="{D8042CE9-E764-4706-9126-9C47CE42F9D5}"/>
          </ac:picMkLst>
        </pc:picChg>
      </pc:sldChg>
      <pc:sldChg chg="modSp del">
        <pc:chgData name="Laurie Ann Peric (2015015)" userId="S::2015015@student.uwtsd.ac.uk::64400f2a-5887-4e58-9db7-4cfc6bb1683e" providerId="AD" clId="Web-{F929206F-4C99-3AA2-3463-77E71247101B}" dt="2021-06-07T13:19:18.113" v="2061"/>
        <pc:sldMkLst>
          <pc:docMk/>
          <pc:sldMk cId="106579528" sldId="283"/>
        </pc:sldMkLst>
        <pc:picChg chg="mod">
          <ac:chgData name="Laurie Ann Peric (2015015)" userId="S::2015015@student.uwtsd.ac.uk::64400f2a-5887-4e58-9db7-4cfc6bb1683e" providerId="AD" clId="Web-{F929206F-4C99-3AA2-3463-77E71247101B}" dt="2021-06-07T13:19:13.660" v="2060" actId="1076"/>
          <ac:picMkLst>
            <pc:docMk/>
            <pc:sldMk cId="106579528" sldId="283"/>
            <ac:picMk id="4" creationId="{A2DAFB33-B547-4388-BA07-5201BDB49784}"/>
          </ac:picMkLst>
        </pc:picChg>
        <pc:picChg chg="mod">
          <ac:chgData name="Laurie Ann Peric (2015015)" userId="S::2015015@student.uwtsd.ac.uk::64400f2a-5887-4e58-9db7-4cfc6bb1683e" providerId="AD" clId="Web-{F929206F-4C99-3AA2-3463-77E71247101B}" dt="2021-06-07T13:19:13.613" v="2059" actId="1076"/>
          <ac:picMkLst>
            <pc:docMk/>
            <pc:sldMk cId="106579528" sldId="283"/>
            <ac:picMk id="5" creationId="{17BF853B-5B49-4AD2-BB5C-E93C08700B9B}"/>
          </ac:picMkLst>
        </pc:picChg>
        <pc:picChg chg="mod">
          <ac:chgData name="Laurie Ann Peric (2015015)" userId="S::2015015@student.uwtsd.ac.uk::64400f2a-5887-4e58-9db7-4cfc6bb1683e" providerId="AD" clId="Web-{F929206F-4C99-3AA2-3463-77E71247101B}" dt="2021-06-07T13:19:13.566" v="2058" actId="1076"/>
          <ac:picMkLst>
            <pc:docMk/>
            <pc:sldMk cId="106579528" sldId="283"/>
            <ac:picMk id="6" creationId="{E06501EC-8072-49BC-A3FD-5C92CA2A2A80}"/>
          </ac:picMkLst>
        </pc:picChg>
        <pc:picChg chg="mod">
          <ac:chgData name="Laurie Ann Peric (2015015)" userId="S::2015015@student.uwtsd.ac.uk::64400f2a-5887-4e58-9db7-4cfc6bb1683e" providerId="AD" clId="Web-{F929206F-4C99-3AA2-3463-77E71247101B}" dt="2021-06-07T13:19:13.456" v="2057" actId="1076"/>
          <ac:picMkLst>
            <pc:docMk/>
            <pc:sldMk cId="106579528" sldId="283"/>
            <ac:picMk id="7" creationId="{875DE446-1E04-4F16-852B-681C986520FB}"/>
          </ac:picMkLst>
        </pc:picChg>
      </pc:sldChg>
      <pc:sldChg chg="modSp new">
        <pc:chgData name="Laurie Ann Peric (2015015)" userId="S::2015015@student.uwtsd.ac.uk::64400f2a-5887-4e58-9db7-4cfc6bb1683e" providerId="AD" clId="Web-{F929206F-4C99-3AA2-3463-77E71247101B}" dt="2021-06-07T11:44:31.440" v="2051" actId="20577"/>
        <pc:sldMkLst>
          <pc:docMk/>
          <pc:sldMk cId="1943414252" sldId="284"/>
        </pc:sldMkLst>
        <pc:spChg chg="mod">
          <ac:chgData name="Laurie Ann Peric (2015015)" userId="S::2015015@student.uwtsd.ac.uk::64400f2a-5887-4e58-9db7-4cfc6bb1683e" providerId="AD" clId="Web-{F929206F-4C99-3AA2-3463-77E71247101B}" dt="2021-06-07T11:44:31.440" v="2051" actId="20577"/>
          <ac:spMkLst>
            <pc:docMk/>
            <pc:sldMk cId="1943414252" sldId="284"/>
            <ac:spMk id="2" creationId="{7835D9B6-50E9-4B47-A94E-0F36DE618161}"/>
          </ac:spMkLst>
        </pc:spChg>
      </pc:sldChg>
      <pc:sldChg chg="addSp delSp modSp new mod ord setBg setClrOvrMap">
        <pc:chgData name="Laurie Ann Peric (2015015)" userId="S::2015015@student.uwtsd.ac.uk::64400f2a-5887-4e58-9db7-4cfc6bb1683e" providerId="AD" clId="Web-{F929206F-4C99-3AA2-3463-77E71247101B}" dt="2021-06-07T11:41:13.076" v="2049"/>
        <pc:sldMkLst>
          <pc:docMk/>
          <pc:sldMk cId="1371615578" sldId="285"/>
        </pc:sldMkLst>
        <pc:spChg chg="mod ord">
          <ac:chgData name="Laurie Ann Peric (2015015)" userId="S::2015015@student.uwtsd.ac.uk::64400f2a-5887-4e58-9db7-4cfc6bb1683e" providerId="AD" clId="Web-{F929206F-4C99-3AA2-3463-77E71247101B}" dt="2021-06-07T11:40:25.919" v="2046"/>
          <ac:spMkLst>
            <pc:docMk/>
            <pc:sldMk cId="1371615578" sldId="285"/>
            <ac:spMk id="2" creationId="{A27BF561-0BDE-4C8E-81EC-AE9F0F37CE37}"/>
          </ac:spMkLst>
        </pc:spChg>
        <pc:spChg chg="mod">
          <ac:chgData name="Laurie Ann Peric (2015015)" userId="S::2015015@student.uwtsd.ac.uk::64400f2a-5887-4e58-9db7-4cfc6bb1683e" providerId="AD" clId="Web-{F929206F-4C99-3AA2-3463-77E71247101B}" dt="2021-06-07T11:41:01.091" v="2048" actId="1076"/>
          <ac:spMkLst>
            <pc:docMk/>
            <pc:sldMk cId="1371615578" sldId="285"/>
            <ac:spMk id="3" creationId="{56D33738-7D10-4866-8669-3C350A2838DF}"/>
          </ac:spMkLst>
        </pc:spChg>
        <pc:spChg chg="add mod">
          <ac:chgData name="Laurie Ann Peric (2015015)" userId="S::2015015@student.uwtsd.ac.uk::64400f2a-5887-4e58-9db7-4cfc6bb1683e" providerId="AD" clId="Web-{F929206F-4C99-3AA2-3463-77E71247101B}" dt="2021-06-07T11:05:38.449" v="1758" actId="20577"/>
          <ac:spMkLst>
            <pc:docMk/>
            <pc:sldMk cId="1371615578" sldId="285"/>
            <ac:spMk id="6" creationId="{E7F10C63-1661-4E7B-B303-8D6BFCD8DFD6}"/>
          </ac:spMkLst>
        </pc:spChg>
        <pc:spChg chg="add mod">
          <ac:chgData name="Laurie Ann Peric (2015015)" userId="S::2015015@student.uwtsd.ac.uk::64400f2a-5887-4e58-9db7-4cfc6bb1683e" providerId="AD" clId="Web-{F929206F-4C99-3AA2-3463-77E71247101B}" dt="2021-06-07T11:40:25.919" v="2046"/>
          <ac:spMkLst>
            <pc:docMk/>
            <pc:sldMk cId="1371615578" sldId="285"/>
            <ac:spMk id="7" creationId="{0EF47962-458F-40A2-B7D6-AE0070A046E6}"/>
          </ac:spMkLst>
        </pc:spChg>
        <pc:spChg chg="add del">
          <ac:chgData name="Laurie Ann Peric (2015015)" userId="S::2015015@student.uwtsd.ac.uk::64400f2a-5887-4e58-9db7-4cfc6bb1683e" providerId="AD" clId="Web-{F929206F-4C99-3AA2-3463-77E71247101B}" dt="2021-06-07T11:40:25.919" v="2046"/>
          <ac:spMkLst>
            <pc:docMk/>
            <pc:sldMk cId="1371615578" sldId="285"/>
            <ac:spMk id="10" creationId="{8F23F8A3-8FD7-4779-8323-FDC26BE99889}"/>
          </ac:spMkLst>
        </pc:spChg>
        <pc:spChg chg="add del">
          <ac:chgData name="Laurie Ann Peric (2015015)" userId="S::2015015@student.uwtsd.ac.uk::64400f2a-5887-4e58-9db7-4cfc6bb1683e" providerId="AD" clId="Web-{F929206F-4C99-3AA2-3463-77E71247101B}" dt="2021-06-07T11:40:25.919" v="2046"/>
          <ac:spMkLst>
            <pc:docMk/>
            <pc:sldMk cId="1371615578" sldId="285"/>
            <ac:spMk id="12" creationId="{F605C4CC-A25C-416F-8333-7CB7DC97D870}"/>
          </ac:spMkLst>
        </pc:spChg>
        <pc:spChg chg="add">
          <ac:chgData name="Laurie Ann Peric (2015015)" userId="S::2015015@student.uwtsd.ac.uk::64400f2a-5887-4e58-9db7-4cfc6bb1683e" providerId="AD" clId="Web-{F929206F-4C99-3AA2-3463-77E71247101B}" dt="2021-06-07T11:40:25.919" v="2046"/>
          <ac:spMkLst>
            <pc:docMk/>
            <pc:sldMk cId="1371615578" sldId="285"/>
            <ac:spMk id="17" creationId="{2DAA6C16-BF9B-4A3E-BC70-EE6015D4F967}"/>
          </ac:spMkLst>
        </pc:spChg>
        <pc:grpChg chg="add">
          <ac:chgData name="Laurie Ann Peric (2015015)" userId="S::2015015@student.uwtsd.ac.uk::64400f2a-5887-4e58-9db7-4cfc6bb1683e" providerId="AD" clId="Web-{F929206F-4C99-3AA2-3463-77E71247101B}" dt="2021-06-07T11:40:25.919" v="2046"/>
          <ac:grpSpMkLst>
            <pc:docMk/>
            <pc:sldMk cId="1371615578" sldId="285"/>
            <ac:grpSpMk id="19" creationId="{A4AE1828-51FD-4AD7-BCF6-9AF5C696CE5D}"/>
          </ac:grpSpMkLst>
        </pc:grpChg>
        <pc:picChg chg="add mod ord">
          <ac:chgData name="Laurie Ann Peric (2015015)" userId="S::2015015@student.uwtsd.ac.uk::64400f2a-5887-4e58-9db7-4cfc6bb1683e" providerId="AD" clId="Web-{F929206F-4C99-3AA2-3463-77E71247101B}" dt="2021-06-07T11:40:53.544" v="2047" actId="1076"/>
          <ac:picMkLst>
            <pc:docMk/>
            <pc:sldMk cId="1371615578" sldId="285"/>
            <ac:picMk id="4" creationId="{249EC6EB-A68A-464F-9B65-8602D618A4D7}"/>
          </ac:picMkLst>
        </pc:picChg>
        <pc:picChg chg="add mod ord">
          <ac:chgData name="Laurie Ann Peric (2015015)" userId="S::2015015@student.uwtsd.ac.uk::64400f2a-5887-4e58-9db7-4cfc6bb1683e" providerId="AD" clId="Web-{F929206F-4C99-3AA2-3463-77E71247101B}" dt="2021-06-07T11:40:25.919" v="2046"/>
          <ac:picMkLst>
            <pc:docMk/>
            <pc:sldMk cId="1371615578" sldId="285"/>
            <ac:picMk id="5" creationId="{B716E20D-FDBE-4252-B076-F7612560D950}"/>
          </ac:picMkLst>
        </pc:picChg>
      </pc:sldChg>
      <pc:sldChg chg="addSp delSp modSp new mod setBg">
        <pc:chgData name="Laurie Ann Peric (2015015)" userId="S::2015015@student.uwtsd.ac.uk::64400f2a-5887-4e58-9db7-4cfc6bb1683e" providerId="AD" clId="Web-{F929206F-4C99-3AA2-3463-77E71247101B}" dt="2021-06-07T11:33:46.253" v="1963" actId="14100"/>
        <pc:sldMkLst>
          <pc:docMk/>
          <pc:sldMk cId="2719753953" sldId="286"/>
        </pc:sldMkLst>
        <pc:spChg chg="mod">
          <ac:chgData name="Laurie Ann Peric (2015015)" userId="S::2015015@student.uwtsd.ac.uk::64400f2a-5887-4e58-9db7-4cfc6bb1683e" providerId="AD" clId="Web-{F929206F-4C99-3AA2-3463-77E71247101B}" dt="2021-06-07T11:33:46.253" v="1963" actId="14100"/>
          <ac:spMkLst>
            <pc:docMk/>
            <pc:sldMk cId="2719753953" sldId="286"/>
            <ac:spMk id="2" creationId="{5CC750FB-D83A-4E3A-B483-A319C387028E}"/>
          </ac:spMkLst>
        </pc:spChg>
        <pc:spChg chg="del">
          <ac:chgData name="Laurie Ann Peric (2015015)" userId="S::2015015@student.uwtsd.ac.uk::64400f2a-5887-4e58-9db7-4cfc6bb1683e" providerId="AD" clId="Web-{F929206F-4C99-3AA2-3463-77E71247101B}" dt="2021-06-07T10:24:02.001" v="1295"/>
          <ac:spMkLst>
            <pc:docMk/>
            <pc:sldMk cId="2719753953" sldId="286"/>
            <ac:spMk id="3" creationId="{E3C6EE67-4F40-49B8-821A-4FA7293DF55A}"/>
          </ac:spMkLst>
        </pc:spChg>
        <pc:spChg chg="add mod">
          <ac:chgData name="Laurie Ann Peric (2015015)" userId="S::2015015@student.uwtsd.ac.uk::64400f2a-5887-4e58-9db7-4cfc6bb1683e" providerId="AD" clId="Web-{F929206F-4C99-3AA2-3463-77E71247101B}" dt="2021-06-07T11:33:40.925" v="1962" actId="20577"/>
          <ac:spMkLst>
            <pc:docMk/>
            <pc:sldMk cId="2719753953" sldId="286"/>
            <ac:spMk id="6" creationId="{0A4084CB-C8FF-415D-B17C-7F149010CE53}"/>
          </ac:spMkLst>
        </pc:spChg>
        <pc:spChg chg="add mod">
          <ac:chgData name="Laurie Ann Peric (2015015)" userId="S::2015015@student.uwtsd.ac.uk::64400f2a-5887-4e58-9db7-4cfc6bb1683e" providerId="AD" clId="Web-{F929206F-4C99-3AA2-3463-77E71247101B}" dt="2021-06-07T10:47:18.658" v="1470" actId="20577"/>
          <ac:spMkLst>
            <pc:docMk/>
            <pc:sldMk cId="2719753953" sldId="286"/>
            <ac:spMk id="9" creationId="{3A931B84-86F5-4812-9621-C7CBDEC6F760}"/>
          </ac:spMkLst>
        </pc:spChg>
        <pc:spChg chg="add">
          <ac:chgData name="Laurie Ann Peric (2015015)" userId="S::2015015@student.uwtsd.ac.uk::64400f2a-5887-4e58-9db7-4cfc6bb1683e" providerId="AD" clId="Web-{F929206F-4C99-3AA2-3463-77E71247101B}" dt="2021-06-07T10:24:57.487" v="1298"/>
          <ac:spMkLst>
            <pc:docMk/>
            <pc:sldMk cId="2719753953" sldId="286"/>
            <ac:spMk id="12" creationId="{33CD251C-A887-4D2F-925B-FC097198538B}"/>
          </ac:spMkLst>
        </pc:spChg>
        <pc:grpChg chg="add">
          <ac:chgData name="Laurie Ann Peric (2015015)" userId="S::2015015@student.uwtsd.ac.uk::64400f2a-5887-4e58-9db7-4cfc6bb1683e" providerId="AD" clId="Web-{F929206F-4C99-3AA2-3463-77E71247101B}" dt="2021-06-07T10:24:57.487" v="1298"/>
          <ac:grpSpMkLst>
            <pc:docMk/>
            <pc:sldMk cId="2719753953" sldId="286"/>
            <ac:grpSpMk id="14" creationId="{770AE191-D2EA-45C9-A44D-830C188F74CB}"/>
          </ac:grpSpMkLst>
        </pc:grpChg>
        <pc:picChg chg="add mod ord">
          <ac:chgData name="Laurie Ann Peric (2015015)" userId="S::2015015@student.uwtsd.ac.uk::64400f2a-5887-4e58-9db7-4cfc6bb1683e" providerId="AD" clId="Web-{F929206F-4C99-3AA2-3463-77E71247101B}" dt="2021-06-07T10:24:57.487" v="1298"/>
          <ac:picMkLst>
            <pc:docMk/>
            <pc:sldMk cId="2719753953" sldId="286"/>
            <ac:picMk id="4" creationId="{D87EC095-F127-4ACB-A3AA-E014D6A4CA8A}"/>
          </ac:picMkLst>
        </pc:picChg>
        <pc:picChg chg="add mod">
          <ac:chgData name="Laurie Ann Peric (2015015)" userId="S::2015015@student.uwtsd.ac.uk::64400f2a-5887-4e58-9db7-4cfc6bb1683e" providerId="AD" clId="Web-{F929206F-4C99-3AA2-3463-77E71247101B}" dt="2021-06-07T10:24:57.487" v="1298"/>
          <ac:picMkLst>
            <pc:docMk/>
            <pc:sldMk cId="2719753953" sldId="286"/>
            <ac:picMk id="5" creationId="{9026244D-CDA5-4C33-A60A-439803353A54}"/>
          </ac:picMkLst>
        </pc:picChg>
      </pc:sldChg>
      <pc:sldChg chg="addSp delSp modSp new mod setBg">
        <pc:chgData name="Laurie Ann Peric (2015015)" userId="S::2015015@student.uwtsd.ac.uk::64400f2a-5887-4e58-9db7-4cfc6bb1683e" providerId="AD" clId="Web-{F929206F-4C99-3AA2-3463-77E71247101B}" dt="2021-06-07T11:05:04.808" v="1750" actId="20577"/>
        <pc:sldMkLst>
          <pc:docMk/>
          <pc:sldMk cId="3318173215" sldId="287"/>
        </pc:sldMkLst>
        <pc:spChg chg="mod">
          <ac:chgData name="Laurie Ann Peric (2015015)" userId="S::2015015@student.uwtsd.ac.uk::64400f2a-5887-4e58-9db7-4cfc6bb1683e" providerId="AD" clId="Web-{F929206F-4C99-3AA2-3463-77E71247101B}" dt="2021-06-07T11:04:39.385" v="1746"/>
          <ac:spMkLst>
            <pc:docMk/>
            <pc:sldMk cId="3318173215" sldId="287"/>
            <ac:spMk id="2" creationId="{FBEA0B91-812F-4AFA-8D16-8D927A31839A}"/>
          </ac:spMkLst>
        </pc:spChg>
        <pc:spChg chg="del">
          <ac:chgData name="Laurie Ann Peric (2015015)" userId="S::2015015@student.uwtsd.ac.uk::64400f2a-5887-4e58-9db7-4cfc6bb1683e" providerId="AD" clId="Web-{F929206F-4C99-3AA2-3463-77E71247101B}" dt="2021-06-07T10:47:25.393" v="1472"/>
          <ac:spMkLst>
            <pc:docMk/>
            <pc:sldMk cId="3318173215" sldId="287"/>
            <ac:spMk id="3" creationId="{9142C45A-545C-4020-99CA-03D976378C33}"/>
          </ac:spMkLst>
        </pc:spChg>
        <pc:spChg chg="add mod ord">
          <ac:chgData name="Laurie Ann Peric (2015015)" userId="S::2015015@student.uwtsd.ac.uk::64400f2a-5887-4e58-9db7-4cfc6bb1683e" providerId="AD" clId="Web-{F929206F-4C99-3AA2-3463-77E71247101B}" dt="2021-06-07T11:05:04.808" v="1750" actId="20577"/>
          <ac:spMkLst>
            <pc:docMk/>
            <pc:sldMk cId="3318173215" sldId="287"/>
            <ac:spMk id="5" creationId="{3393CD68-49A8-42BA-A5A0-209FEFCF58BC}"/>
          </ac:spMkLst>
        </pc:spChg>
        <pc:spChg chg="add mod">
          <ac:chgData name="Laurie Ann Peric (2015015)" userId="S::2015015@student.uwtsd.ac.uk::64400f2a-5887-4e58-9db7-4cfc6bb1683e" providerId="AD" clId="Web-{F929206F-4C99-3AA2-3463-77E71247101B}" dt="2021-06-07T11:04:54.417" v="1748" actId="1076"/>
          <ac:spMkLst>
            <pc:docMk/>
            <pc:sldMk cId="3318173215" sldId="287"/>
            <ac:spMk id="8" creationId="{3B752F12-72ED-40D1-BC8C-A5F0780A1310}"/>
          </ac:spMkLst>
        </pc:spChg>
        <pc:spChg chg="add mod">
          <ac:chgData name="Laurie Ann Peric (2015015)" userId="S::2015015@student.uwtsd.ac.uk::64400f2a-5887-4e58-9db7-4cfc6bb1683e" providerId="AD" clId="Web-{F929206F-4C99-3AA2-3463-77E71247101B}" dt="2021-06-07T11:04:47.901" v="1747" actId="1076"/>
          <ac:spMkLst>
            <pc:docMk/>
            <pc:sldMk cId="3318173215" sldId="287"/>
            <ac:spMk id="9" creationId="{1A94C1FA-4FE5-4E6E-8A7C-39F390DA0705}"/>
          </ac:spMkLst>
        </pc:spChg>
        <pc:spChg chg="add">
          <ac:chgData name="Laurie Ann Peric (2015015)" userId="S::2015015@student.uwtsd.ac.uk::64400f2a-5887-4e58-9db7-4cfc6bb1683e" providerId="AD" clId="Web-{F929206F-4C99-3AA2-3463-77E71247101B}" dt="2021-06-07T11:04:39.385" v="1746"/>
          <ac:spMkLst>
            <pc:docMk/>
            <pc:sldMk cId="3318173215" sldId="287"/>
            <ac:spMk id="16" creationId="{4513F69C-3D6D-4E72-9289-5BC3584D6D3B}"/>
          </ac:spMkLst>
        </pc:spChg>
        <pc:picChg chg="add mod ord">
          <ac:chgData name="Laurie Ann Peric (2015015)" userId="S::2015015@student.uwtsd.ac.uk::64400f2a-5887-4e58-9db7-4cfc6bb1683e" providerId="AD" clId="Web-{F929206F-4C99-3AA2-3463-77E71247101B}" dt="2021-06-07T11:04:39.385" v="1746"/>
          <ac:picMkLst>
            <pc:docMk/>
            <pc:sldMk cId="3318173215" sldId="287"/>
            <ac:picMk id="4" creationId="{13E3013E-FB56-45D2-98CF-6B7920D0FFD0}"/>
          </ac:picMkLst>
        </pc:picChg>
        <pc:picChg chg="add mod ord">
          <ac:chgData name="Laurie Ann Peric (2015015)" userId="S::2015015@student.uwtsd.ac.uk::64400f2a-5887-4e58-9db7-4cfc6bb1683e" providerId="AD" clId="Web-{F929206F-4C99-3AA2-3463-77E71247101B}" dt="2021-06-07T11:04:39.385" v="1746"/>
          <ac:picMkLst>
            <pc:docMk/>
            <pc:sldMk cId="3318173215" sldId="287"/>
            <ac:picMk id="6" creationId="{AB070876-C9FC-495C-986C-DBF4AE319163}"/>
          </ac:picMkLst>
        </pc:picChg>
        <pc:picChg chg="add mod">
          <ac:chgData name="Laurie Ann Peric (2015015)" userId="S::2015015@student.uwtsd.ac.uk::64400f2a-5887-4e58-9db7-4cfc6bb1683e" providerId="AD" clId="Web-{F929206F-4C99-3AA2-3463-77E71247101B}" dt="2021-06-07T11:04:39.385" v="1746"/>
          <ac:picMkLst>
            <pc:docMk/>
            <pc:sldMk cId="3318173215" sldId="287"/>
            <ac:picMk id="7" creationId="{60659A83-A44D-44FE-8D1E-010E7525DE6B}"/>
          </ac:picMkLst>
        </pc:picChg>
        <pc:picChg chg="add mod ord">
          <ac:chgData name="Laurie Ann Peric (2015015)" userId="S::2015015@student.uwtsd.ac.uk::64400f2a-5887-4e58-9db7-4cfc6bb1683e" providerId="AD" clId="Web-{F929206F-4C99-3AA2-3463-77E71247101B}" dt="2021-06-07T11:04:39.385" v="1746"/>
          <ac:picMkLst>
            <pc:docMk/>
            <pc:sldMk cId="3318173215" sldId="287"/>
            <ac:picMk id="10" creationId="{1D3BE56C-34F6-41F6-91A9-963A6231E552}"/>
          </ac:picMkLst>
        </pc:picChg>
        <pc:picChg chg="add mod ord">
          <ac:chgData name="Laurie Ann Peric (2015015)" userId="S::2015015@student.uwtsd.ac.uk::64400f2a-5887-4e58-9db7-4cfc6bb1683e" providerId="AD" clId="Web-{F929206F-4C99-3AA2-3463-77E71247101B}" dt="2021-06-07T11:04:39.385" v="1746"/>
          <ac:picMkLst>
            <pc:docMk/>
            <pc:sldMk cId="3318173215" sldId="287"/>
            <ac:picMk id="11" creationId="{AF430F4F-F525-471C-B072-5C6E4D854F1B}"/>
          </ac:picMkLst>
        </pc:picChg>
      </pc:sldChg>
      <pc:sldChg chg="addSp delSp modSp new mod setBg setClrOvrMap">
        <pc:chgData name="Laurie Ann Peric (2015015)" userId="S::2015015@student.uwtsd.ac.uk::64400f2a-5887-4e58-9db7-4cfc6bb1683e" providerId="AD" clId="Web-{F929206F-4C99-3AA2-3463-77E71247101B}" dt="2021-06-07T11:28:46.043" v="1956" actId="1076"/>
        <pc:sldMkLst>
          <pc:docMk/>
          <pc:sldMk cId="3934457968" sldId="288"/>
        </pc:sldMkLst>
        <pc:spChg chg="mod ord">
          <ac:chgData name="Laurie Ann Peric (2015015)" userId="S::2015015@student.uwtsd.ac.uk::64400f2a-5887-4e58-9db7-4cfc6bb1683e" providerId="AD" clId="Web-{F929206F-4C99-3AA2-3463-77E71247101B}" dt="2021-06-07T11:28:35.605" v="1953" actId="1076"/>
          <ac:spMkLst>
            <pc:docMk/>
            <pc:sldMk cId="3934457968" sldId="288"/>
            <ac:spMk id="2" creationId="{AD39814B-6C98-444B-A560-B7ADEBB1B694}"/>
          </ac:spMkLst>
        </pc:spChg>
        <pc:spChg chg="del">
          <ac:chgData name="Laurie Ann Peric (2015015)" userId="S::2015015@student.uwtsd.ac.uk::64400f2a-5887-4e58-9db7-4cfc6bb1683e" providerId="AD" clId="Web-{F929206F-4C99-3AA2-3463-77E71247101B}" dt="2021-06-07T11:10:41.847" v="1760"/>
          <ac:spMkLst>
            <pc:docMk/>
            <pc:sldMk cId="3934457968" sldId="288"/>
            <ac:spMk id="3" creationId="{244459AD-E7AE-4D47-BE1A-8AEA7F56070B}"/>
          </ac:spMkLst>
        </pc:spChg>
        <pc:spChg chg="add mod">
          <ac:chgData name="Laurie Ann Peric (2015015)" userId="S::2015015@student.uwtsd.ac.uk::64400f2a-5887-4e58-9db7-4cfc6bb1683e" providerId="AD" clId="Web-{F929206F-4C99-3AA2-3463-77E71247101B}" dt="2021-06-07T11:28:42.512" v="1955" actId="14100"/>
          <ac:spMkLst>
            <pc:docMk/>
            <pc:sldMk cId="3934457968" sldId="288"/>
            <ac:spMk id="5" creationId="{9132C54B-6178-4959-B151-E2C7F5FE1A6F}"/>
          </ac:spMkLst>
        </pc:spChg>
        <pc:spChg chg="add mod">
          <ac:chgData name="Laurie Ann Peric (2015015)" userId="S::2015015@student.uwtsd.ac.uk::64400f2a-5887-4e58-9db7-4cfc6bb1683e" providerId="AD" clId="Web-{F929206F-4C99-3AA2-3463-77E71247101B}" dt="2021-06-07T11:28:46.043" v="1956" actId="1076"/>
          <ac:spMkLst>
            <pc:docMk/>
            <pc:sldMk cId="3934457968" sldId="288"/>
            <ac:spMk id="6" creationId="{3A2D3BD1-A6C7-4275-AB72-F9FB26F2F7A5}"/>
          </ac:spMkLst>
        </pc:spChg>
        <pc:spChg chg="add del">
          <ac:chgData name="Laurie Ann Peric (2015015)" userId="S::2015015@student.uwtsd.ac.uk::64400f2a-5887-4e58-9db7-4cfc6bb1683e" providerId="AD" clId="Web-{F929206F-4C99-3AA2-3463-77E71247101B}" dt="2021-06-07T11:27:33.979" v="1937"/>
          <ac:spMkLst>
            <pc:docMk/>
            <pc:sldMk cId="3934457968" sldId="288"/>
            <ac:spMk id="13" creationId="{98BA90CC-0056-473E-80AE-8CB0EE6ACCBB}"/>
          </ac:spMkLst>
        </pc:spChg>
        <pc:spChg chg="add del">
          <ac:chgData name="Laurie Ann Peric (2015015)" userId="S::2015015@student.uwtsd.ac.uk::64400f2a-5887-4e58-9db7-4cfc6bb1683e" providerId="AD" clId="Web-{F929206F-4C99-3AA2-3463-77E71247101B}" dt="2021-06-07T11:27:33.979" v="1937"/>
          <ac:spMkLst>
            <pc:docMk/>
            <pc:sldMk cId="3934457968" sldId="288"/>
            <ac:spMk id="15" creationId="{2396E232-7219-4009-893A-28527CADCE64}"/>
          </ac:spMkLst>
        </pc:spChg>
        <pc:spChg chg="add">
          <ac:chgData name="Laurie Ann Peric (2015015)" userId="S::2015015@student.uwtsd.ac.uk::64400f2a-5887-4e58-9db7-4cfc6bb1683e" providerId="AD" clId="Web-{F929206F-4C99-3AA2-3463-77E71247101B}" dt="2021-06-07T11:27:33.979" v="1937"/>
          <ac:spMkLst>
            <pc:docMk/>
            <pc:sldMk cId="3934457968" sldId="288"/>
            <ac:spMk id="20" creationId="{33CD251C-A887-4D2F-925B-FC097198538B}"/>
          </ac:spMkLst>
        </pc:spChg>
        <pc:grpChg chg="add">
          <ac:chgData name="Laurie Ann Peric (2015015)" userId="S::2015015@student.uwtsd.ac.uk::64400f2a-5887-4e58-9db7-4cfc6bb1683e" providerId="AD" clId="Web-{F929206F-4C99-3AA2-3463-77E71247101B}" dt="2021-06-07T11:27:33.979" v="1937"/>
          <ac:grpSpMkLst>
            <pc:docMk/>
            <pc:sldMk cId="3934457968" sldId="288"/>
            <ac:grpSpMk id="22" creationId="{770AE191-D2EA-45C9-A44D-830C188F74CB}"/>
          </ac:grpSpMkLst>
        </pc:grpChg>
        <pc:picChg chg="add mod ord">
          <ac:chgData name="Laurie Ann Peric (2015015)" userId="S::2015015@student.uwtsd.ac.uk::64400f2a-5887-4e58-9db7-4cfc6bb1683e" providerId="AD" clId="Web-{F929206F-4C99-3AA2-3463-77E71247101B}" dt="2021-06-07T11:27:33.979" v="1937"/>
          <ac:picMkLst>
            <pc:docMk/>
            <pc:sldMk cId="3934457968" sldId="288"/>
            <ac:picMk id="4" creationId="{02A17285-1BDA-4B96-91B0-31963C000FDB}"/>
          </ac:picMkLst>
        </pc:picChg>
        <pc:picChg chg="add mod ord">
          <ac:chgData name="Laurie Ann Peric (2015015)" userId="S::2015015@student.uwtsd.ac.uk::64400f2a-5887-4e58-9db7-4cfc6bb1683e" providerId="AD" clId="Web-{F929206F-4C99-3AA2-3463-77E71247101B}" dt="2021-06-07T11:27:33.979" v="1937"/>
          <ac:picMkLst>
            <pc:docMk/>
            <pc:sldMk cId="3934457968" sldId="288"/>
            <ac:picMk id="7" creationId="{F28F2440-4604-4200-8DFB-0124ABF4BA91}"/>
          </ac:picMkLst>
        </pc:picChg>
        <pc:picChg chg="add mod ord">
          <ac:chgData name="Laurie Ann Peric (2015015)" userId="S::2015015@student.uwtsd.ac.uk::64400f2a-5887-4e58-9db7-4cfc6bb1683e" providerId="AD" clId="Web-{F929206F-4C99-3AA2-3463-77E71247101B}" dt="2021-06-07T11:27:33.979" v="1937"/>
          <ac:picMkLst>
            <pc:docMk/>
            <pc:sldMk cId="3934457968" sldId="288"/>
            <ac:picMk id="8" creationId="{1EAA696D-C1A4-45BE-967E-39FFCACF5B31}"/>
          </ac:picMkLst>
        </pc:picChg>
      </pc:sldChg>
    </pc:docChg>
  </pc:docChgLst>
  <pc:docChgLst>
    <pc:chgData name="Laurie Ann Peric (2015015)" userId="S::2015015@student.uwtsd.ac.uk::64400f2a-5887-4e58-9db7-4cfc6bb1683e" providerId="AD" clId="Web-{65448D04-D808-8C58-2D65-27A23B33BEF2}"/>
    <pc:docChg chg="addSld delSld modSld sldOrd">
      <pc:chgData name="Laurie Ann Peric (2015015)" userId="S::2015015@student.uwtsd.ac.uk::64400f2a-5887-4e58-9db7-4cfc6bb1683e" providerId="AD" clId="Web-{65448D04-D808-8C58-2D65-27A23B33BEF2}" dt="2021-06-04T14:39:41.305" v="1999" actId="20577"/>
      <pc:docMkLst>
        <pc:docMk/>
      </pc:docMkLst>
      <pc:sldChg chg="addSp delSp modSp mod modClrScheme chgLayout">
        <pc:chgData name="Laurie Ann Peric (2015015)" userId="S::2015015@student.uwtsd.ac.uk::64400f2a-5887-4e58-9db7-4cfc6bb1683e" providerId="AD" clId="Web-{65448D04-D808-8C58-2D65-27A23B33BEF2}" dt="2021-06-04T12:30:16.050" v="992"/>
        <pc:sldMkLst>
          <pc:docMk/>
          <pc:sldMk cId="3374802340" sldId="258"/>
        </pc:sldMkLst>
        <pc:spChg chg="mod ord">
          <ac:chgData name="Laurie Ann Peric (2015015)" userId="S::2015015@student.uwtsd.ac.uk::64400f2a-5887-4e58-9db7-4cfc6bb1683e" providerId="AD" clId="Web-{65448D04-D808-8C58-2D65-27A23B33BEF2}" dt="2021-06-04T12:30:16.050" v="992"/>
          <ac:spMkLst>
            <pc:docMk/>
            <pc:sldMk cId="3374802340" sldId="258"/>
            <ac:spMk id="2" creationId="{043DD7B7-C37F-43F1-B704-E943D3017BAD}"/>
          </ac:spMkLst>
        </pc:spChg>
        <pc:spChg chg="del mod">
          <ac:chgData name="Laurie Ann Peric (2015015)" userId="S::2015015@student.uwtsd.ac.uk::64400f2a-5887-4e58-9db7-4cfc6bb1683e" providerId="AD" clId="Web-{65448D04-D808-8C58-2D65-27A23B33BEF2}" dt="2021-06-04T12:29:26.940" v="985"/>
          <ac:spMkLst>
            <pc:docMk/>
            <pc:sldMk cId="3374802340" sldId="258"/>
            <ac:spMk id="3" creationId="{5D9B1988-9EF5-4101-BCCE-17C842EE853D}"/>
          </ac:spMkLst>
        </pc:spChg>
        <pc:spChg chg="mod">
          <ac:chgData name="Laurie Ann Peric (2015015)" userId="S::2015015@student.uwtsd.ac.uk::64400f2a-5887-4e58-9db7-4cfc6bb1683e" providerId="AD" clId="Web-{65448D04-D808-8C58-2D65-27A23B33BEF2}" dt="2021-06-04T12:29:45.049" v="987" actId="20577"/>
          <ac:spMkLst>
            <pc:docMk/>
            <pc:sldMk cId="3374802340" sldId="258"/>
            <ac:spMk id="6" creationId="{5CF53C7F-6BE5-4FEF-B6A3-BC7ADD4CD678}"/>
          </ac:spMkLst>
        </pc:spChg>
        <pc:spChg chg="add del mod">
          <ac:chgData name="Laurie Ann Peric (2015015)" userId="S::2015015@student.uwtsd.ac.uk::64400f2a-5887-4e58-9db7-4cfc6bb1683e" providerId="AD" clId="Web-{65448D04-D808-8C58-2D65-27A23B33BEF2}" dt="2021-06-04T12:30:16.050" v="992"/>
          <ac:spMkLst>
            <pc:docMk/>
            <pc:sldMk cId="3374802340" sldId="258"/>
            <ac:spMk id="8" creationId="{5CC043CF-3C94-4FBD-A849-C54FD156A2F8}"/>
          </ac:spMkLst>
        </pc:spChg>
        <pc:picChg chg="del">
          <ac:chgData name="Laurie Ann Peric (2015015)" userId="S::2015015@student.uwtsd.ac.uk::64400f2a-5887-4e58-9db7-4cfc6bb1683e" providerId="AD" clId="Web-{65448D04-D808-8C58-2D65-27A23B33BEF2}" dt="2021-06-04T12:29:53.284" v="990"/>
          <ac:picMkLst>
            <pc:docMk/>
            <pc:sldMk cId="3374802340" sldId="258"/>
            <ac:picMk id="4" creationId="{28D0ED68-F5AD-43CB-B99C-969E30DDE102}"/>
          </ac:picMkLst>
        </pc:picChg>
        <pc:picChg chg="del mod">
          <ac:chgData name="Laurie Ann Peric (2015015)" userId="S::2015015@student.uwtsd.ac.uk::64400f2a-5887-4e58-9db7-4cfc6bb1683e" providerId="AD" clId="Web-{65448D04-D808-8C58-2D65-27A23B33BEF2}" dt="2021-06-04T12:29:50.706" v="989"/>
          <ac:picMkLst>
            <pc:docMk/>
            <pc:sldMk cId="3374802340" sldId="258"/>
            <ac:picMk id="7" creationId="{EF8D8281-18D1-44B2-AD5D-1A294498CE7E}"/>
          </ac:picMkLst>
        </pc:picChg>
      </pc:sldChg>
      <pc:sldChg chg="modSp">
        <pc:chgData name="Laurie Ann Peric (2015015)" userId="S::2015015@student.uwtsd.ac.uk::64400f2a-5887-4e58-9db7-4cfc6bb1683e" providerId="AD" clId="Web-{65448D04-D808-8C58-2D65-27A23B33BEF2}" dt="2021-06-04T09:14:31.632" v="0" actId="14100"/>
        <pc:sldMkLst>
          <pc:docMk/>
          <pc:sldMk cId="3296611084" sldId="260"/>
        </pc:sldMkLst>
        <pc:spChg chg="mod">
          <ac:chgData name="Laurie Ann Peric (2015015)" userId="S::2015015@student.uwtsd.ac.uk::64400f2a-5887-4e58-9db7-4cfc6bb1683e" providerId="AD" clId="Web-{65448D04-D808-8C58-2D65-27A23B33BEF2}" dt="2021-06-04T09:14:31.632" v="0" actId="14100"/>
          <ac:spMkLst>
            <pc:docMk/>
            <pc:sldMk cId="3296611084" sldId="260"/>
            <ac:spMk id="6" creationId="{A74C6548-7A5C-4411-AF99-55A137A0659F}"/>
          </ac:spMkLst>
        </pc:spChg>
      </pc:sldChg>
      <pc:sldChg chg="modSp mod ord setBg">
        <pc:chgData name="Laurie Ann Peric (2015015)" userId="S::2015015@student.uwtsd.ac.uk::64400f2a-5887-4e58-9db7-4cfc6bb1683e" providerId="AD" clId="Web-{65448D04-D808-8C58-2D65-27A23B33BEF2}" dt="2021-06-04T14:05:22.916" v="1604"/>
        <pc:sldMkLst>
          <pc:docMk/>
          <pc:sldMk cId="229523078" sldId="265"/>
        </pc:sldMkLst>
        <pc:spChg chg="mod">
          <ac:chgData name="Laurie Ann Peric (2015015)" userId="S::2015015@student.uwtsd.ac.uk::64400f2a-5887-4e58-9db7-4cfc6bb1683e" providerId="AD" clId="Web-{65448D04-D808-8C58-2D65-27A23B33BEF2}" dt="2021-06-04T09:18:26.918" v="3" actId="20577"/>
          <ac:spMkLst>
            <pc:docMk/>
            <pc:sldMk cId="229523078" sldId="265"/>
            <ac:spMk id="2" creationId="{F28703D9-139D-40D6-9274-65C6EA519848}"/>
          </ac:spMkLst>
        </pc:spChg>
        <pc:picChg chg="mod">
          <ac:chgData name="Laurie Ann Peric (2015015)" userId="S::2015015@student.uwtsd.ac.uk::64400f2a-5887-4e58-9db7-4cfc6bb1683e" providerId="AD" clId="Web-{65448D04-D808-8C58-2D65-27A23B33BEF2}" dt="2021-06-04T12:22:46.977" v="981" actId="1076"/>
          <ac:picMkLst>
            <pc:docMk/>
            <pc:sldMk cId="229523078" sldId="265"/>
            <ac:picMk id="8" creationId="{8ECB09D2-DC29-4A82-80EE-945C9E6AF81A}"/>
          </ac:picMkLst>
        </pc:picChg>
      </pc:sldChg>
      <pc:sldChg chg="modSp del">
        <pc:chgData name="Laurie Ann Peric (2015015)" userId="S::2015015@student.uwtsd.ac.uk::64400f2a-5887-4e58-9db7-4cfc6bb1683e" providerId="AD" clId="Web-{65448D04-D808-8C58-2D65-27A23B33BEF2}" dt="2021-06-04T11:44:07.596" v="886"/>
        <pc:sldMkLst>
          <pc:docMk/>
          <pc:sldMk cId="2200242534" sldId="266"/>
        </pc:sldMkLst>
        <pc:spChg chg="mod">
          <ac:chgData name="Laurie Ann Peric (2015015)" userId="S::2015015@student.uwtsd.ac.uk::64400f2a-5887-4e58-9db7-4cfc6bb1683e" providerId="AD" clId="Web-{65448D04-D808-8C58-2D65-27A23B33BEF2}" dt="2021-06-04T09:58:19.010" v="55" actId="20577"/>
          <ac:spMkLst>
            <pc:docMk/>
            <pc:sldMk cId="2200242534" sldId="266"/>
            <ac:spMk id="3" creationId="{0C83A46F-A54F-4E59-93EC-E4D698FDC428}"/>
          </ac:spMkLst>
        </pc:spChg>
      </pc:sldChg>
      <pc:sldChg chg="modSp new mod setBg">
        <pc:chgData name="Laurie Ann Peric (2015015)" userId="S::2015015@student.uwtsd.ac.uk::64400f2a-5887-4e58-9db7-4cfc6bb1683e" providerId="AD" clId="Web-{65448D04-D808-8C58-2D65-27A23B33BEF2}" dt="2021-06-04T12:00:36.618" v="910" actId="20577"/>
        <pc:sldMkLst>
          <pc:docMk/>
          <pc:sldMk cId="3497609479" sldId="267"/>
        </pc:sldMkLst>
        <pc:spChg chg="mod">
          <ac:chgData name="Laurie Ann Peric (2015015)" userId="S::2015015@student.uwtsd.ac.uk::64400f2a-5887-4e58-9db7-4cfc6bb1683e" providerId="AD" clId="Web-{65448D04-D808-8C58-2D65-27A23B33BEF2}" dt="2021-06-04T11:43:54.439" v="885" actId="20577"/>
          <ac:spMkLst>
            <pc:docMk/>
            <pc:sldMk cId="3497609479" sldId="267"/>
            <ac:spMk id="2" creationId="{EAC2051F-7D32-4777-A04F-F223F5A356E8}"/>
          </ac:spMkLst>
        </pc:spChg>
        <pc:spChg chg="mod">
          <ac:chgData name="Laurie Ann Peric (2015015)" userId="S::2015015@student.uwtsd.ac.uk::64400f2a-5887-4e58-9db7-4cfc6bb1683e" providerId="AD" clId="Web-{65448D04-D808-8C58-2D65-27A23B33BEF2}" dt="2021-06-04T12:00:36.618" v="910" actId="20577"/>
          <ac:spMkLst>
            <pc:docMk/>
            <pc:sldMk cId="3497609479" sldId="267"/>
            <ac:spMk id="3" creationId="{6FDCC5FC-7489-4E5D-B52E-3D91E9D3ACC3}"/>
          </ac:spMkLst>
        </pc:spChg>
      </pc:sldChg>
      <pc:sldChg chg="addSp delSp modSp new mod setBg modClrScheme delDesignElem chgLayout">
        <pc:chgData name="Laurie Ann Peric (2015015)" userId="S::2015015@student.uwtsd.ac.uk::64400f2a-5887-4e58-9db7-4cfc6bb1683e" providerId="AD" clId="Web-{65448D04-D808-8C58-2D65-27A23B33BEF2}" dt="2021-06-04T12:20:48.412" v="980" actId="1076"/>
        <pc:sldMkLst>
          <pc:docMk/>
          <pc:sldMk cId="2972995771" sldId="268"/>
        </pc:sldMkLst>
        <pc:spChg chg="mod ord">
          <ac:chgData name="Laurie Ann Peric (2015015)" userId="S::2015015@student.uwtsd.ac.uk::64400f2a-5887-4e58-9db7-4cfc6bb1683e" providerId="AD" clId="Web-{65448D04-D808-8C58-2D65-27A23B33BEF2}" dt="2021-06-04T12:20:48.412" v="980" actId="1076"/>
          <ac:spMkLst>
            <pc:docMk/>
            <pc:sldMk cId="2972995771" sldId="268"/>
            <ac:spMk id="2" creationId="{50471B22-7D41-4ED2-AE08-01CFC0875D68}"/>
          </ac:spMkLst>
        </pc:spChg>
        <pc:spChg chg="del">
          <ac:chgData name="Laurie Ann Peric (2015015)" userId="S::2015015@student.uwtsd.ac.uk::64400f2a-5887-4e58-9db7-4cfc6bb1683e" providerId="AD" clId="Web-{65448D04-D808-8C58-2D65-27A23B33BEF2}" dt="2021-06-04T12:05:43.657" v="926"/>
          <ac:spMkLst>
            <pc:docMk/>
            <pc:sldMk cId="2972995771" sldId="268"/>
            <ac:spMk id="3" creationId="{E92E4EBD-4270-4351-BB73-D27C4DB2E937}"/>
          </ac:spMkLst>
        </pc:spChg>
        <pc:spChg chg="add del mod ord">
          <ac:chgData name="Laurie Ann Peric (2015015)" userId="S::2015015@student.uwtsd.ac.uk::64400f2a-5887-4e58-9db7-4cfc6bb1683e" providerId="AD" clId="Web-{65448D04-D808-8C58-2D65-27A23B33BEF2}" dt="2021-06-04T12:09:50.756" v="933"/>
          <ac:spMkLst>
            <pc:docMk/>
            <pc:sldMk cId="2972995771" sldId="268"/>
            <ac:spMk id="6" creationId="{B2A52F39-58E6-4C45-BDD0-9EB66087670B}"/>
          </ac:spMkLst>
        </pc:spChg>
        <pc:spChg chg="add del">
          <ac:chgData name="Laurie Ann Peric (2015015)" userId="S::2015015@student.uwtsd.ac.uk::64400f2a-5887-4e58-9db7-4cfc6bb1683e" providerId="AD" clId="Web-{65448D04-D808-8C58-2D65-27A23B33BEF2}" dt="2021-06-04T12:08:44.333" v="929"/>
          <ac:spMkLst>
            <pc:docMk/>
            <pc:sldMk cId="2972995771" sldId="268"/>
            <ac:spMk id="8" creationId="{E9261210-EAD4-4CE0-81F2-2E490AA6450B}"/>
          </ac:spMkLst>
        </pc:spChg>
        <pc:spChg chg="add del mod">
          <ac:chgData name="Laurie Ann Peric (2015015)" userId="S::2015015@student.uwtsd.ac.uk::64400f2a-5887-4e58-9db7-4cfc6bb1683e" providerId="AD" clId="Web-{65448D04-D808-8C58-2D65-27A23B33BEF2}" dt="2021-06-04T12:17:04.844" v="940"/>
          <ac:spMkLst>
            <pc:docMk/>
            <pc:sldMk cId="2972995771" sldId="268"/>
            <ac:spMk id="9" creationId="{E8EBCC33-D3EB-43C4-A0A7-A9C0A95B0BA3}"/>
          </ac:spMkLst>
        </pc:spChg>
        <pc:spChg chg="add del">
          <ac:chgData name="Laurie Ann Peric (2015015)" userId="S::2015015@student.uwtsd.ac.uk::64400f2a-5887-4e58-9db7-4cfc6bb1683e" providerId="AD" clId="Web-{65448D04-D808-8C58-2D65-27A23B33BEF2}" dt="2021-06-04T12:09:14.568" v="930"/>
          <ac:spMkLst>
            <pc:docMk/>
            <pc:sldMk cId="2972995771" sldId="268"/>
            <ac:spMk id="11" creationId="{F13C74B1-5B17-4795-BED0-7140497B445A}"/>
          </ac:spMkLst>
        </pc:spChg>
        <pc:spChg chg="add del">
          <ac:chgData name="Laurie Ann Peric (2015015)" userId="S::2015015@student.uwtsd.ac.uk::64400f2a-5887-4e58-9db7-4cfc6bb1683e" providerId="AD" clId="Web-{65448D04-D808-8C58-2D65-27A23B33BEF2}" dt="2021-06-04T12:09:14.568" v="930"/>
          <ac:spMkLst>
            <pc:docMk/>
            <pc:sldMk cId="2972995771" sldId="268"/>
            <ac:spMk id="13" creationId="{D4974D33-8DC5-464E-8C6D-BE58F0669C17}"/>
          </ac:spMkLst>
        </pc:spChg>
        <pc:picChg chg="add del mod ord">
          <ac:chgData name="Laurie Ann Peric (2015015)" userId="S::2015015@student.uwtsd.ac.uk::64400f2a-5887-4e58-9db7-4cfc6bb1683e" providerId="AD" clId="Web-{65448D04-D808-8C58-2D65-27A23B33BEF2}" dt="2021-06-04T12:11:45.540" v="939"/>
          <ac:picMkLst>
            <pc:docMk/>
            <pc:sldMk cId="2972995771" sldId="268"/>
            <ac:picMk id="4" creationId="{974C0623-032A-4D65-A285-C54369F06FE2}"/>
          </ac:picMkLst>
        </pc:picChg>
        <pc:picChg chg="add del mod ord modCrop">
          <ac:chgData name="Laurie Ann Peric (2015015)" userId="S::2015015@student.uwtsd.ac.uk::64400f2a-5887-4e58-9db7-4cfc6bb1683e" providerId="AD" clId="Web-{65448D04-D808-8C58-2D65-27A23B33BEF2}" dt="2021-06-04T12:11:43.228" v="938"/>
          <ac:picMkLst>
            <pc:docMk/>
            <pc:sldMk cId="2972995771" sldId="268"/>
            <ac:picMk id="5" creationId="{DC171967-6DAA-4BC7-A8E2-21D72DA214E8}"/>
          </ac:picMkLst>
        </pc:picChg>
        <pc:picChg chg="add mod ord">
          <ac:chgData name="Laurie Ann Peric (2015015)" userId="S::2015015@student.uwtsd.ac.uk::64400f2a-5887-4e58-9db7-4cfc6bb1683e" providerId="AD" clId="Web-{65448D04-D808-8C58-2D65-27A23B33BEF2}" dt="2021-06-04T12:20:38.646" v="979" actId="14100"/>
          <ac:picMkLst>
            <pc:docMk/>
            <pc:sldMk cId="2972995771" sldId="268"/>
            <ac:picMk id="10" creationId="{7AF13086-B929-419D-A08F-D0931EEC556E}"/>
          </ac:picMkLst>
        </pc:picChg>
        <pc:picChg chg="add mod">
          <ac:chgData name="Laurie Ann Peric (2015015)" userId="S::2015015@student.uwtsd.ac.uk::64400f2a-5887-4e58-9db7-4cfc6bb1683e" providerId="AD" clId="Web-{65448D04-D808-8C58-2D65-27A23B33BEF2}" dt="2021-06-04T12:17:47.361" v="949" actId="1076"/>
          <ac:picMkLst>
            <pc:docMk/>
            <pc:sldMk cId="2972995771" sldId="268"/>
            <ac:picMk id="12" creationId="{54C3F241-D279-424A-9213-4983DCE8C149}"/>
          </ac:picMkLst>
        </pc:picChg>
        <pc:picChg chg="add mod">
          <ac:chgData name="Laurie Ann Peric (2015015)" userId="S::2015015@student.uwtsd.ac.uk::64400f2a-5887-4e58-9db7-4cfc6bb1683e" providerId="AD" clId="Web-{65448D04-D808-8C58-2D65-27A23B33BEF2}" dt="2021-06-04T12:19:44.114" v="972" actId="14100"/>
          <ac:picMkLst>
            <pc:docMk/>
            <pc:sldMk cId="2972995771" sldId="268"/>
            <ac:picMk id="14" creationId="{C95923D0-814B-4B23-A1E8-7BE283B400E5}"/>
          </ac:picMkLst>
        </pc:picChg>
        <pc:picChg chg="add mod">
          <ac:chgData name="Laurie Ann Peric (2015015)" userId="S::2015015@student.uwtsd.ac.uk::64400f2a-5887-4e58-9db7-4cfc6bb1683e" providerId="AD" clId="Web-{65448D04-D808-8C58-2D65-27A23B33BEF2}" dt="2021-06-04T12:19:46.614" v="973" actId="14100"/>
          <ac:picMkLst>
            <pc:docMk/>
            <pc:sldMk cId="2972995771" sldId="268"/>
            <ac:picMk id="15" creationId="{1DE3D018-1844-47F6-B6EF-3367E48073B2}"/>
          </ac:picMkLst>
        </pc:picChg>
        <pc:picChg chg="add mod">
          <ac:chgData name="Laurie Ann Peric (2015015)" userId="S::2015015@student.uwtsd.ac.uk::64400f2a-5887-4e58-9db7-4cfc6bb1683e" providerId="AD" clId="Web-{65448D04-D808-8C58-2D65-27A23B33BEF2}" dt="2021-06-04T12:19:40.489" v="971" actId="14100"/>
          <ac:picMkLst>
            <pc:docMk/>
            <pc:sldMk cId="2972995771" sldId="268"/>
            <ac:picMk id="16" creationId="{1B254E63-804F-4AA8-8DD4-38BF70C69B58}"/>
          </ac:picMkLst>
        </pc:picChg>
        <pc:picChg chg="add mod">
          <ac:chgData name="Laurie Ann Peric (2015015)" userId="S::2015015@student.uwtsd.ac.uk::64400f2a-5887-4e58-9db7-4cfc6bb1683e" providerId="AD" clId="Web-{65448D04-D808-8C58-2D65-27A23B33BEF2}" dt="2021-06-04T12:20:31.162" v="978" actId="14100"/>
          <ac:picMkLst>
            <pc:docMk/>
            <pc:sldMk cId="2972995771" sldId="268"/>
            <ac:picMk id="17" creationId="{B2ABD07A-5C86-40F8-BD74-BAFADF38B110}"/>
          </ac:picMkLst>
        </pc:picChg>
      </pc:sldChg>
      <pc:sldChg chg="addSp modSp new mod setBg">
        <pc:chgData name="Laurie Ann Peric (2015015)" userId="S::2015015@student.uwtsd.ac.uk::64400f2a-5887-4e58-9db7-4cfc6bb1683e" providerId="AD" clId="Web-{65448D04-D808-8C58-2D65-27A23B33BEF2}" dt="2021-06-04T14:11:04.937" v="1683" actId="1076"/>
        <pc:sldMkLst>
          <pc:docMk/>
          <pc:sldMk cId="2657844555" sldId="269"/>
        </pc:sldMkLst>
        <pc:spChg chg="mod">
          <ac:chgData name="Laurie Ann Peric (2015015)" userId="S::2015015@student.uwtsd.ac.uk::64400f2a-5887-4e58-9db7-4cfc6bb1683e" providerId="AD" clId="Web-{65448D04-D808-8C58-2D65-27A23B33BEF2}" dt="2021-06-04T14:04:59.821" v="1602" actId="20577"/>
          <ac:spMkLst>
            <pc:docMk/>
            <pc:sldMk cId="2657844555" sldId="269"/>
            <ac:spMk id="2" creationId="{ED68488D-309F-467F-95B5-814A3D87CE95}"/>
          </ac:spMkLst>
        </pc:spChg>
        <pc:spChg chg="mod">
          <ac:chgData name="Laurie Ann Peric (2015015)" userId="S::2015015@student.uwtsd.ac.uk::64400f2a-5887-4e58-9db7-4cfc6bb1683e" providerId="AD" clId="Web-{65448D04-D808-8C58-2D65-27A23B33BEF2}" dt="2021-06-04T14:04:30.241" v="1595" actId="20577"/>
          <ac:spMkLst>
            <pc:docMk/>
            <pc:sldMk cId="2657844555" sldId="269"/>
            <ac:spMk id="3" creationId="{853B8F0F-7B24-42A4-BF1E-798400977920}"/>
          </ac:spMkLst>
        </pc:spChg>
        <pc:spChg chg="add mod">
          <ac:chgData name="Laurie Ann Peric (2015015)" userId="S::2015015@student.uwtsd.ac.uk::64400f2a-5887-4e58-9db7-4cfc6bb1683e" providerId="AD" clId="Web-{65448D04-D808-8C58-2D65-27A23B33BEF2}" dt="2021-06-04T14:11:04.937" v="1683" actId="1076"/>
          <ac:spMkLst>
            <pc:docMk/>
            <pc:sldMk cId="2657844555" sldId="269"/>
            <ac:spMk id="4" creationId="{224D5CE1-DE30-427E-8B9B-9C69CB51C2AD}"/>
          </ac:spMkLst>
        </pc:spChg>
        <pc:spChg chg="add mod">
          <ac:chgData name="Laurie Ann Peric (2015015)" userId="S::2015015@student.uwtsd.ac.uk::64400f2a-5887-4e58-9db7-4cfc6bb1683e" providerId="AD" clId="Web-{65448D04-D808-8C58-2D65-27A23B33BEF2}" dt="2021-06-04T14:11:00.468" v="1682" actId="1076"/>
          <ac:spMkLst>
            <pc:docMk/>
            <pc:sldMk cId="2657844555" sldId="269"/>
            <ac:spMk id="5" creationId="{0F4B9C83-69AD-4639-B786-76D165F5ECFE}"/>
          </ac:spMkLst>
        </pc:spChg>
      </pc:sldChg>
      <pc:sldChg chg="modSp new mod setBg">
        <pc:chgData name="Laurie Ann Peric (2015015)" userId="S::2015015@student.uwtsd.ac.uk::64400f2a-5887-4e58-9db7-4cfc6bb1683e" providerId="AD" clId="Web-{65448D04-D808-8C58-2D65-27A23B33BEF2}" dt="2021-06-04T14:31:16.337" v="1944"/>
        <pc:sldMkLst>
          <pc:docMk/>
          <pc:sldMk cId="798016878" sldId="270"/>
        </pc:sldMkLst>
        <pc:spChg chg="mod">
          <ac:chgData name="Laurie Ann Peric (2015015)" userId="S::2015015@student.uwtsd.ac.uk::64400f2a-5887-4e58-9db7-4cfc6bb1683e" providerId="AD" clId="Web-{65448D04-D808-8C58-2D65-27A23B33BEF2}" dt="2021-06-04T14:30:43.460" v="1943" actId="1076"/>
          <ac:spMkLst>
            <pc:docMk/>
            <pc:sldMk cId="798016878" sldId="270"/>
            <ac:spMk id="2" creationId="{A3119032-9FC1-40C8-A022-788AA41F9BD6}"/>
          </ac:spMkLst>
        </pc:spChg>
        <pc:spChg chg="mod">
          <ac:chgData name="Laurie Ann Peric (2015015)" userId="S::2015015@student.uwtsd.ac.uk::64400f2a-5887-4e58-9db7-4cfc6bb1683e" providerId="AD" clId="Web-{65448D04-D808-8C58-2D65-27A23B33BEF2}" dt="2021-06-04T14:30:06.724" v="1938" actId="20577"/>
          <ac:spMkLst>
            <pc:docMk/>
            <pc:sldMk cId="798016878" sldId="270"/>
            <ac:spMk id="3" creationId="{5861B668-CC09-4610-962A-8B6908AF6A05}"/>
          </ac:spMkLst>
        </pc:spChg>
      </pc:sldChg>
      <pc:sldChg chg="modSp new">
        <pc:chgData name="Laurie Ann Peric (2015015)" userId="S::2015015@student.uwtsd.ac.uk::64400f2a-5887-4e58-9db7-4cfc6bb1683e" providerId="AD" clId="Web-{65448D04-D808-8C58-2D65-27A23B33BEF2}" dt="2021-06-04T14:39:41.305" v="1999" actId="20577"/>
        <pc:sldMkLst>
          <pc:docMk/>
          <pc:sldMk cId="3685474035" sldId="271"/>
        </pc:sldMkLst>
        <pc:spChg chg="mod">
          <ac:chgData name="Laurie Ann Peric (2015015)" userId="S::2015015@student.uwtsd.ac.uk::64400f2a-5887-4e58-9db7-4cfc6bb1683e" providerId="AD" clId="Web-{65448D04-D808-8C58-2D65-27A23B33BEF2}" dt="2021-06-04T14:39:41.305" v="1999" actId="20577"/>
          <ac:spMkLst>
            <pc:docMk/>
            <pc:sldMk cId="3685474035" sldId="271"/>
            <ac:spMk id="2" creationId="{A4B861FD-7674-408C-9F82-907C2D23FDBD}"/>
          </ac:spMkLst>
        </pc:spChg>
      </pc:sldChg>
    </pc:docChg>
  </pc:docChgLst>
  <pc:docChgLst>
    <pc:chgData name="Laurie Ann Peric (2015015)" userId="S::2015015@student.uwtsd.ac.uk::64400f2a-5887-4e58-9db7-4cfc6bb1683e" providerId="AD" clId="Web-{F9BD9A8A-88FE-4BEB-B379-B092B9178279}"/>
    <pc:docChg chg="addSld modSld">
      <pc:chgData name="Laurie Ann Peric (2015015)" userId="S::2015015@student.uwtsd.ac.uk::64400f2a-5887-4e58-9db7-4cfc6bb1683e" providerId="AD" clId="Web-{F9BD9A8A-88FE-4BEB-B379-B092B9178279}" dt="2021-06-05T18:16:37.655" v="180"/>
      <pc:docMkLst>
        <pc:docMk/>
      </pc:docMkLst>
      <pc:sldChg chg="addSp delSp modSp mod setBg">
        <pc:chgData name="Laurie Ann Peric (2015015)" userId="S::2015015@student.uwtsd.ac.uk::64400f2a-5887-4e58-9db7-4cfc6bb1683e" providerId="AD" clId="Web-{F9BD9A8A-88FE-4BEB-B379-B092B9178279}" dt="2021-06-05T18:16:09.655" v="179" actId="1076"/>
        <pc:sldMkLst>
          <pc:docMk/>
          <pc:sldMk cId="1703901718" sldId="273"/>
        </pc:sldMkLst>
        <pc:spChg chg="add">
          <ac:chgData name="Laurie Ann Peric (2015015)" userId="S::2015015@student.uwtsd.ac.uk::64400f2a-5887-4e58-9db7-4cfc6bb1683e" providerId="AD" clId="Web-{F9BD9A8A-88FE-4BEB-B379-B092B9178279}" dt="2021-06-05T18:04:57.931" v="5"/>
          <ac:spMkLst>
            <pc:docMk/>
            <pc:sldMk cId="1703901718" sldId="273"/>
            <ac:spMk id="9" creationId="{F101B3CC-B49F-4CE0-B198-228D1D4285B1}"/>
          </ac:spMkLst>
        </pc:spChg>
        <pc:picChg chg="add mod">
          <ac:chgData name="Laurie Ann Peric (2015015)" userId="S::2015015@student.uwtsd.ac.uk::64400f2a-5887-4e58-9db7-4cfc6bb1683e" providerId="AD" clId="Web-{F9BD9A8A-88FE-4BEB-B379-B092B9178279}" dt="2021-06-05T18:04:57.931" v="5"/>
          <ac:picMkLst>
            <pc:docMk/>
            <pc:sldMk cId="1703901718" sldId="273"/>
            <ac:picMk id="2" creationId="{9F3832C4-85F1-42BA-8E62-5BC681212208}"/>
          </ac:picMkLst>
        </pc:picChg>
        <pc:picChg chg="add mod">
          <ac:chgData name="Laurie Ann Peric (2015015)" userId="S::2015015@student.uwtsd.ac.uk::64400f2a-5887-4e58-9db7-4cfc6bb1683e" providerId="AD" clId="Web-{F9BD9A8A-88FE-4BEB-B379-B092B9178279}" dt="2021-06-05T18:16:09.577" v="178" actId="1076"/>
          <ac:picMkLst>
            <pc:docMk/>
            <pc:sldMk cId="1703901718" sldId="273"/>
            <ac:picMk id="3" creationId="{6DD50801-3472-4E9C-B3F8-B4DB0B6931E0}"/>
          </ac:picMkLst>
        </pc:picChg>
        <pc:picChg chg="add mod">
          <ac:chgData name="Laurie Ann Peric (2015015)" userId="S::2015015@student.uwtsd.ac.uk::64400f2a-5887-4e58-9db7-4cfc6bb1683e" providerId="AD" clId="Web-{F9BD9A8A-88FE-4BEB-B379-B092B9178279}" dt="2021-06-05T18:16:09.186" v="177" actId="1076"/>
          <ac:picMkLst>
            <pc:docMk/>
            <pc:sldMk cId="1703901718" sldId="273"/>
            <ac:picMk id="4" creationId="{AAAC7B51-4C28-452C-A1D2-2BCEDBB1D3B2}"/>
          </ac:picMkLst>
        </pc:picChg>
        <pc:picChg chg="add mod">
          <ac:chgData name="Laurie Ann Peric (2015015)" userId="S::2015015@student.uwtsd.ac.uk::64400f2a-5887-4e58-9db7-4cfc6bb1683e" providerId="AD" clId="Web-{F9BD9A8A-88FE-4BEB-B379-B092B9178279}" dt="2021-06-05T18:16:09.655" v="179" actId="1076"/>
          <ac:picMkLst>
            <pc:docMk/>
            <pc:sldMk cId="1703901718" sldId="273"/>
            <ac:picMk id="5" creationId="{952040B0-3EF5-46F6-9D64-17C81C143DC3}"/>
          </ac:picMkLst>
        </pc:picChg>
        <pc:picChg chg="mod">
          <ac:chgData name="Laurie Ann Peric (2015015)" userId="S::2015015@student.uwtsd.ac.uk::64400f2a-5887-4e58-9db7-4cfc6bb1683e" providerId="AD" clId="Web-{F9BD9A8A-88FE-4BEB-B379-B092B9178279}" dt="2021-06-05T18:04:57.931" v="5"/>
          <ac:picMkLst>
            <pc:docMk/>
            <pc:sldMk cId="1703901718" sldId="273"/>
            <ac:picMk id="6" creationId="{EE1B3C95-0F5E-41E6-8C56-A4F5FCD4D6BD}"/>
          </ac:picMkLst>
        </pc:picChg>
        <pc:picChg chg="add del mod">
          <ac:chgData name="Laurie Ann Peric (2015015)" userId="S::2015015@student.uwtsd.ac.uk::64400f2a-5887-4e58-9db7-4cfc6bb1683e" providerId="AD" clId="Web-{F9BD9A8A-88FE-4BEB-B379-B092B9178279}" dt="2021-06-05T18:15:57.639" v="175"/>
          <ac:picMkLst>
            <pc:docMk/>
            <pc:sldMk cId="1703901718" sldId="273"/>
            <ac:picMk id="7" creationId="{07CC3CAB-F1DF-465B-A61B-ADD057A0152E}"/>
          </ac:picMkLst>
        </pc:picChg>
        <pc:picChg chg="add mod">
          <ac:chgData name="Laurie Ann Peric (2015015)" userId="S::2015015@student.uwtsd.ac.uk::64400f2a-5887-4e58-9db7-4cfc6bb1683e" providerId="AD" clId="Web-{F9BD9A8A-88FE-4BEB-B379-B092B9178279}" dt="2021-06-05T18:12:35.821" v="118" actId="1076"/>
          <ac:picMkLst>
            <pc:docMk/>
            <pc:sldMk cId="1703901718" sldId="273"/>
            <ac:picMk id="8" creationId="{FF3ACD5B-7559-4879-8582-891D3DB76B5B}"/>
          </ac:picMkLst>
        </pc:picChg>
      </pc:sldChg>
      <pc:sldChg chg="addSp delSp modSp mod modClrScheme delDesignElem chgLayout">
        <pc:chgData name="Laurie Ann Peric (2015015)" userId="S::2015015@student.uwtsd.ac.uk::64400f2a-5887-4e58-9db7-4cfc6bb1683e" providerId="AD" clId="Web-{F9BD9A8A-88FE-4BEB-B379-B092B9178279}" dt="2021-06-05T18:15:19.529" v="172" actId="20577"/>
        <pc:sldMkLst>
          <pc:docMk/>
          <pc:sldMk cId="272101580" sldId="275"/>
        </pc:sldMkLst>
        <pc:spChg chg="add del mod ord">
          <ac:chgData name="Laurie Ann Peric (2015015)" userId="S::2015015@student.uwtsd.ac.uk::64400f2a-5887-4e58-9db7-4cfc6bb1683e" providerId="AD" clId="Web-{F9BD9A8A-88FE-4BEB-B379-B092B9178279}" dt="2021-06-05T18:13:44.370" v="124"/>
          <ac:spMkLst>
            <pc:docMk/>
            <pc:sldMk cId="272101580" sldId="275"/>
            <ac:spMk id="3" creationId="{172803F5-A7C9-4BFC-9C7B-2CC87FFBF211}"/>
          </ac:spMkLst>
        </pc:spChg>
        <pc:spChg chg="mod">
          <ac:chgData name="Laurie Ann Peric (2015015)" userId="S::2015015@student.uwtsd.ac.uk::64400f2a-5887-4e58-9db7-4cfc6bb1683e" providerId="AD" clId="Web-{F9BD9A8A-88FE-4BEB-B379-B092B9178279}" dt="2021-06-05T18:15:19.529" v="172" actId="20577"/>
          <ac:spMkLst>
            <pc:docMk/>
            <pc:sldMk cId="272101580" sldId="275"/>
            <ac:spMk id="8" creationId="{C9F0DBFC-2516-413C-A0AE-44048E041478}"/>
          </ac:spMkLst>
        </pc:spChg>
        <pc:spChg chg="add del mod ord">
          <ac:chgData name="Laurie Ann Peric (2015015)" userId="S::2015015@student.uwtsd.ac.uk::64400f2a-5887-4e58-9db7-4cfc6bb1683e" providerId="AD" clId="Web-{F9BD9A8A-88FE-4BEB-B379-B092B9178279}" dt="2021-06-05T18:13:44.370" v="124"/>
          <ac:spMkLst>
            <pc:docMk/>
            <pc:sldMk cId="272101580" sldId="275"/>
            <ac:spMk id="9" creationId="{419438C9-4189-422C-A298-8B74A2C66028}"/>
          </ac:spMkLst>
        </pc:spChg>
        <pc:spChg chg="add del mod ord">
          <ac:chgData name="Laurie Ann Peric (2015015)" userId="S::2015015@student.uwtsd.ac.uk::64400f2a-5887-4e58-9db7-4cfc6bb1683e" providerId="AD" clId="Web-{F9BD9A8A-88FE-4BEB-B379-B092B9178279}" dt="2021-06-05T18:13:18.026" v="123"/>
          <ac:spMkLst>
            <pc:docMk/>
            <pc:sldMk cId="272101580" sldId="275"/>
            <ac:spMk id="10" creationId="{4382BAC1-70BF-4274-B65A-886105AB61C6}"/>
          </ac:spMkLst>
        </pc:spChg>
        <pc:spChg chg="del">
          <ac:chgData name="Laurie Ann Peric (2015015)" userId="S::2015015@student.uwtsd.ac.uk::64400f2a-5887-4e58-9db7-4cfc6bb1683e" providerId="AD" clId="Web-{F9BD9A8A-88FE-4BEB-B379-B092B9178279}" dt="2021-06-05T18:13:02.697" v="121"/>
          <ac:spMkLst>
            <pc:docMk/>
            <pc:sldMk cId="272101580" sldId="275"/>
            <ac:spMk id="13" creationId="{E73BBE33-B533-4661-8A6A-6BD8D05EB19A}"/>
          </ac:spMkLst>
        </pc:spChg>
        <pc:picChg chg="mod">
          <ac:chgData name="Laurie Ann Peric (2015015)" userId="S::2015015@student.uwtsd.ac.uk::64400f2a-5887-4e58-9db7-4cfc6bb1683e" providerId="AD" clId="Web-{F9BD9A8A-88FE-4BEB-B379-B092B9178279}" dt="2021-06-05T18:13:58.042" v="127" actId="1076"/>
          <ac:picMkLst>
            <pc:docMk/>
            <pc:sldMk cId="272101580" sldId="275"/>
            <ac:picMk id="5" creationId="{8E1CCDD0-FD1C-4363-AC98-1BFB4023F776}"/>
          </ac:picMkLst>
        </pc:picChg>
      </pc:sldChg>
      <pc:sldChg chg="addSp delSp modSp">
        <pc:chgData name="Laurie Ann Peric (2015015)" userId="S::2015015@student.uwtsd.ac.uk::64400f2a-5887-4e58-9db7-4cfc6bb1683e" providerId="AD" clId="Web-{F9BD9A8A-88FE-4BEB-B379-B092B9178279}" dt="2021-06-05T18:06:05.557" v="18"/>
        <pc:sldMkLst>
          <pc:docMk/>
          <pc:sldMk cId="2962669392" sldId="276"/>
        </pc:sldMkLst>
        <pc:spChg chg="del">
          <ac:chgData name="Laurie Ann Peric (2015015)" userId="S::2015015@student.uwtsd.ac.uk::64400f2a-5887-4e58-9db7-4cfc6bb1683e" providerId="AD" clId="Web-{F9BD9A8A-88FE-4BEB-B379-B092B9178279}" dt="2021-06-05T18:05:51.416" v="11"/>
          <ac:spMkLst>
            <pc:docMk/>
            <pc:sldMk cId="2962669392" sldId="276"/>
            <ac:spMk id="9" creationId="{D7AD91D6-40AF-42DD-9321-98FF48D82262}"/>
          </ac:spMkLst>
        </pc:spChg>
        <pc:picChg chg="add mod ord">
          <ac:chgData name="Laurie Ann Peric (2015015)" userId="S::2015015@student.uwtsd.ac.uk::64400f2a-5887-4e58-9db7-4cfc6bb1683e" providerId="AD" clId="Web-{F9BD9A8A-88FE-4BEB-B379-B092B9178279}" dt="2021-06-05T18:05:51.416" v="11"/>
          <ac:picMkLst>
            <pc:docMk/>
            <pc:sldMk cId="2962669392" sldId="276"/>
            <ac:picMk id="10" creationId="{0ED74991-0AE7-4689-BC70-089D20144C65}"/>
          </ac:picMkLst>
        </pc:picChg>
        <pc:picChg chg="add mod">
          <ac:chgData name="Laurie Ann Peric (2015015)" userId="S::2015015@student.uwtsd.ac.uk::64400f2a-5887-4e58-9db7-4cfc6bb1683e" providerId="AD" clId="Web-{F9BD9A8A-88FE-4BEB-B379-B092B9178279}" dt="2021-06-05T18:05:53.776" v="12"/>
          <ac:picMkLst>
            <pc:docMk/>
            <pc:sldMk cId="2962669392" sldId="276"/>
            <ac:picMk id="11" creationId="{AC18E54A-A6C5-4EAA-81D0-69B4A3198B46}"/>
          </ac:picMkLst>
        </pc:picChg>
        <pc:picChg chg="add mod">
          <ac:chgData name="Laurie Ann Peric (2015015)" userId="S::2015015@student.uwtsd.ac.uk::64400f2a-5887-4e58-9db7-4cfc6bb1683e" providerId="AD" clId="Web-{F9BD9A8A-88FE-4BEB-B379-B092B9178279}" dt="2021-06-05T18:05:56.917" v="13"/>
          <ac:picMkLst>
            <pc:docMk/>
            <pc:sldMk cId="2962669392" sldId="276"/>
            <ac:picMk id="12" creationId="{A6CFE79E-D5CB-4291-BEE9-0EF7231384C5}"/>
          </ac:picMkLst>
        </pc:picChg>
        <pc:picChg chg="add mod">
          <ac:chgData name="Laurie Ann Peric (2015015)" userId="S::2015015@student.uwtsd.ac.uk::64400f2a-5887-4e58-9db7-4cfc6bb1683e" providerId="AD" clId="Web-{F9BD9A8A-88FE-4BEB-B379-B092B9178279}" dt="2021-06-05T18:05:59.620" v="14"/>
          <ac:picMkLst>
            <pc:docMk/>
            <pc:sldMk cId="2962669392" sldId="276"/>
            <ac:picMk id="13" creationId="{230108C6-D0DE-47B3-82EA-DA62534510A8}"/>
          </ac:picMkLst>
        </pc:picChg>
        <pc:picChg chg="add mod">
          <ac:chgData name="Laurie Ann Peric (2015015)" userId="S::2015015@student.uwtsd.ac.uk::64400f2a-5887-4e58-9db7-4cfc6bb1683e" providerId="AD" clId="Web-{F9BD9A8A-88FE-4BEB-B379-B092B9178279}" dt="2021-06-05T18:06:00.776" v="15"/>
          <ac:picMkLst>
            <pc:docMk/>
            <pc:sldMk cId="2962669392" sldId="276"/>
            <ac:picMk id="15" creationId="{84C00C4C-3093-4823-8A26-7CD0D0113BE0}"/>
          </ac:picMkLst>
        </pc:picChg>
        <pc:picChg chg="add mod">
          <ac:chgData name="Laurie Ann Peric (2015015)" userId="S::2015015@student.uwtsd.ac.uk::64400f2a-5887-4e58-9db7-4cfc6bb1683e" providerId="AD" clId="Web-{F9BD9A8A-88FE-4BEB-B379-B092B9178279}" dt="2021-06-05T18:06:01.917" v="16"/>
          <ac:picMkLst>
            <pc:docMk/>
            <pc:sldMk cId="2962669392" sldId="276"/>
            <ac:picMk id="16" creationId="{239C0A30-64C9-44E6-9DCD-2191537320A4}"/>
          </ac:picMkLst>
        </pc:picChg>
        <pc:picChg chg="add mod">
          <ac:chgData name="Laurie Ann Peric (2015015)" userId="S::2015015@student.uwtsd.ac.uk::64400f2a-5887-4e58-9db7-4cfc6bb1683e" providerId="AD" clId="Web-{F9BD9A8A-88FE-4BEB-B379-B092B9178279}" dt="2021-06-05T18:06:03.651" v="17"/>
          <ac:picMkLst>
            <pc:docMk/>
            <pc:sldMk cId="2962669392" sldId="276"/>
            <ac:picMk id="17" creationId="{AFFFF135-3AA3-4BB5-907F-2B15BFD2A428}"/>
          </ac:picMkLst>
        </pc:picChg>
        <pc:picChg chg="add mod">
          <ac:chgData name="Laurie Ann Peric (2015015)" userId="S::2015015@student.uwtsd.ac.uk::64400f2a-5887-4e58-9db7-4cfc6bb1683e" providerId="AD" clId="Web-{F9BD9A8A-88FE-4BEB-B379-B092B9178279}" dt="2021-06-05T18:06:05.557" v="18"/>
          <ac:picMkLst>
            <pc:docMk/>
            <pc:sldMk cId="2962669392" sldId="276"/>
            <ac:picMk id="18" creationId="{996927E6-3477-4451-A8C5-02FF46550DDE}"/>
          </ac:picMkLst>
        </pc:picChg>
      </pc:sldChg>
      <pc:sldChg chg="addSp modSp mod modClrScheme chgLayout">
        <pc:chgData name="Laurie Ann Peric (2015015)" userId="S::2015015@student.uwtsd.ac.uk::64400f2a-5887-4e58-9db7-4cfc6bb1683e" providerId="AD" clId="Web-{F9BD9A8A-88FE-4BEB-B379-B092B9178279}" dt="2021-06-05T18:12:10.211" v="117"/>
        <pc:sldMkLst>
          <pc:docMk/>
          <pc:sldMk cId="4150340869" sldId="280"/>
        </pc:sldMkLst>
        <pc:spChg chg="mod ord">
          <ac:chgData name="Laurie Ann Peric (2015015)" userId="S::2015015@student.uwtsd.ac.uk::64400f2a-5887-4e58-9db7-4cfc6bb1683e" providerId="AD" clId="Web-{F9BD9A8A-88FE-4BEB-B379-B092B9178279}" dt="2021-06-05T18:08:15.690" v="31"/>
          <ac:spMkLst>
            <pc:docMk/>
            <pc:sldMk cId="4150340869" sldId="280"/>
            <ac:spMk id="2" creationId="{CCC0CE07-F2F1-4A30-BD37-836CBA846A19}"/>
          </ac:spMkLst>
        </pc:spChg>
        <pc:spChg chg="mod ord">
          <ac:chgData name="Laurie Ann Peric (2015015)" userId="S::2015015@student.uwtsd.ac.uk::64400f2a-5887-4e58-9db7-4cfc6bb1683e" providerId="AD" clId="Web-{F9BD9A8A-88FE-4BEB-B379-B092B9178279}" dt="2021-06-05T18:10:58.491" v="85" actId="20577"/>
          <ac:spMkLst>
            <pc:docMk/>
            <pc:sldMk cId="4150340869" sldId="280"/>
            <ac:spMk id="3" creationId="{B1116343-3385-438D-B3E3-35581D16FA4B}"/>
          </ac:spMkLst>
        </pc:spChg>
        <pc:spChg chg="mod ord">
          <ac:chgData name="Laurie Ann Peric (2015015)" userId="S::2015015@student.uwtsd.ac.uk::64400f2a-5887-4e58-9db7-4cfc6bb1683e" providerId="AD" clId="Web-{F9BD9A8A-88FE-4BEB-B379-B092B9178279}" dt="2021-06-05T18:11:50.789" v="112" actId="20577"/>
          <ac:spMkLst>
            <pc:docMk/>
            <pc:sldMk cId="4150340869" sldId="280"/>
            <ac:spMk id="4" creationId="{A551DB3A-93D0-4B02-B7C0-6B18A3A76819}"/>
          </ac:spMkLst>
        </pc:spChg>
        <pc:picChg chg="add mod modCrop">
          <ac:chgData name="Laurie Ann Peric (2015015)" userId="S::2015015@student.uwtsd.ac.uk::64400f2a-5887-4e58-9db7-4cfc6bb1683e" providerId="AD" clId="Web-{F9BD9A8A-88FE-4BEB-B379-B092B9178279}" dt="2021-06-05T18:10:40.287" v="73" actId="1076"/>
          <ac:picMkLst>
            <pc:docMk/>
            <pc:sldMk cId="4150340869" sldId="280"/>
            <ac:picMk id="5" creationId="{5DF0C984-50C4-4DFD-8CE3-706B75B25939}"/>
          </ac:picMkLst>
        </pc:picChg>
        <pc:picChg chg="add mod modCrop">
          <ac:chgData name="Laurie Ann Peric (2015015)" userId="S::2015015@student.uwtsd.ac.uk::64400f2a-5887-4e58-9db7-4cfc6bb1683e" providerId="AD" clId="Web-{F9BD9A8A-88FE-4BEB-B379-B092B9178279}" dt="2021-06-05T18:10:38.537" v="72" actId="14100"/>
          <ac:picMkLst>
            <pc:docMk/>
            <pc:sldMk cId="4150340869" sldId="280"/>
            <ac:picMk id="6" creationId="{E4D2F0B6-4D5C-4085-A8AF-6F1D12B198EF}"/>
          </ac:picMkLst>
        </pc:picChg>
        <pc:cxnChg chg="add mod">
          <ac:chgData name="Laurie Ann Peric (2015015)" userId="S::2015015@student.uwtsd.ac.uk::64400f2a-5887-4e58-9db7-4cfc6bb1683e" providerId="AD" clId="Web-{F9BD9A8A-88FE-4BEB-B379-B092B9178279}" dt="2021-06-05T18:11:30.789" v="110"/>
          <ac:cxnSpMkLst>
            <pc:docMk/>
            <pc:sldMk cId="4150340869" sldId="280"/>
            <ac:cxnSpMk id="7" creationId="{EACF29EF-49AE-4477-AF2B-4495D5DD931A}"/>
          </ac:cxnSpMkLst>
        </pc:cxnChg>
        <pc:cxnChg chg="add mod ord">
          <ac:chgData name="Laurie Ann Peric (2015015)" userId="S::2015015@student.uwtsd.ac.uk::64400f2a-5887-4e58-9db7-4cfc6bb1683e" providerId="AD" clId="Web-{F9BD9A8A-88FE-4BEB-B379-B092B9178279}" dt="2021-06-05T18:12:10.211" v="117"/>
          <ac:cxnSpMkLst>
            <pc:docMk/>
            <pc:sldMk cId="4150340869" sldId="280"/>
            <ac:cxnSpMk id="8" creationId="{9A534C1A-638F-40FF-BF72-9FDEDFE83E14}"/>
          </ac:cxnSpMkLst>
        </pc:cxnChg>
      </pc:sldChg>
      <pc:sldChg chg="addSp new">
        <pc:chgData name="Laurie Ann Peric (2015015)" userId="S::2015015@student.uwtsd.ac.uk::64400f2a-5887-4e58-9db7-4cfc6bb1683e" providerId="AD" clId="Web-{F9BD9A8A-88FE-4BEB-B379-B092B9178279}" dt="2021-06-05T18:15:47.920" v="174"/>
        <pc:sldMkLst>
          <pc:docMk/>
          <pc:sldMk cId="3276044118" sldId="281"/>
        </pc:sldMkLst>
        <pc:picChg chg="add">
          <ac:chgData name="Laurie Ann Peric (2015015)" userId="S::2015015@student.uwtsd.ac.uk::64400f2a-5887-4e58-9db7-4cfc6bb1683e" providerId="AD" clId="Web-{F9BD9A8A-88FE-4BEB-B379-B092B9178279}" dt="2021-06-05T18:15:47.920" v="174"/>
          <ac:picMkLst>
            <pc:docMk/>
            <pc:sldMk cId="3276044118" sldId="281"/>
            <ac:picMk id="3" creationId="{369FEAB3-014F-4F8B-B72B-163C230E9BD6}"/>
          </ac:picMkLst>
        </pc:picChg>
      </pc:sldChg>
      <pc:sldChg chg="add replId">
        <pc:chgData name="Laurie Ann Peric (2015015)" userId="S::2015015@student.uwtsd.ac.uk::64400f2a-5887-4e58-9db7-4cfc6bb1683e" providerId="AD" clId="Web-{F9BD9A8A-88FE-4BEB-B379-B092B9178279}" dt="2021-06-05T18:16:37.655" v="180"/>
        <pc:sldMkLst>
          <pc:docMk/>
          <pc:sldMk cId="884317810" sldId="282"/>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34AD09E-DCEA-4F55-84C6-4E6BE97C645F}" type="doc">
      <dgm:prSet loTypeId="urn:microsoft.com/office/officeart/2005/8/layout/process2" loCatId="process" qsTypeId="urn:microsoft.com/office/officeart/2005/8/quickstyle/simple1" qsCatId="simple" csTypeId="urn:microsoft.com/office/officeart/2005/8/colors/colorful2" csCatId="colorful" phldr="1"/>
      <dgm:spPr/>
    </dgm:pt>
    <dgm:pt modelId="{79815C56-331B-459D-818E-C23249910D64}">
      <dgm:prSet phldrT="[Text]" phldr="0"/>
      <dgm:spPr/>
      <dgm:t>
        <a:bodyPr/>
        <a:lstStyle/>
        <a:p>
          <a:pPr rtl="0"/>
          <a:r>
            <a:rPr lang="en-GB">
              <a:latin typeface="Calibri Light" panose="020F0302020204030204"/>
            </a:rPr>
            <a:t>Mask on always</a:t>
          </a:r>
          <a:endParaRPr lang="en-GB"/>
        </a:p>
      </dgm:t>
    </dgm:pt>
    <dgm:pt modelId="{6322C480-1878-4B15-9BD9-4905AD249B41}" type="parTrans" cxnId="{BCE1651F-AB7C-466C-B983-98386361FD3A}">
      <dgm:prSet/>
      <dgm:spPr/>
    </dgm:pt>
    <dgm:pt modelId="{3ED06A17-7C04-4AC3-9BB6-7E8138A545DB}" type="sibTrans" cxnId="{BCE1651F-AB7C-466C-B983-98386361FD3A}">
      <dgm:prSet/>
      <dgm:spPr/>
      <dgm:t>
        <a:bodyPr/>
        <a:lstStyle/>
        <a:p>
          <a:endParaRPr lang="en-GB"/>
        </a:p>
      </dgm:t>
    </dgm:pt>
    <dgm:pt modelId="{885313A7-035E-478F-97D9-4D9DEEA977F6}">
      <dgm:prSet phldrT="[Text]" phldr="0"/>
      <dgm:spPr/>
      <dgm:t>
        <a:bodyPr/>
        <a:lstStyle/>
        <a:p>
          <a:pPr rtl="0"/>
          <a:r>
            <a:rPr lang="en-GB">
              <a:latin typeface="Calibri Light" panose="020F0302020204030204"/>
            </a:rPr>
            <a:t>Track and trace </a:t>
          </a:r>
          <a:endParaRPr lang="en-GB"/>
        </a:p>
      </dgm:t>
    </dgm:pt>
    <dgm:pt modelId="{1F44602C-382B-4BB2-B9C2-78F94122750E}" type="parTrans" cxnId="{058AFB89-0BA3-4377-B694-87262A2B73BD}">
      <dgm:prSet/>
      <dgm:spPr/>
    </dgm:pt>
    <dgm:pt modelId="{E378E381-D66D-4BB9-910B-EA169A8F4CE8}" type="sibTrans" cxnId="{058AFB89-0BA3-4377-B694-87262A2B73BD}">
      <dgm:prSet/>
      <dgm:spPr/>
      <dgm:t>
        <a:bodyPr/>
        <a:lstStyle/>
        <a:p>
          <a:endParaRPr lang="en-GB"/>
        </a:p>
      </dgm:t>
    </dgm:pt>
    <dgm:pt modelId="{65F4CA35-F7E0-4D3F-BBD4-4490CA1CD9A0}">
      <dgm:prSet phldrT="[Text]" phldr="0"/>
      <dgm:spPr/>
      <dgm:t>
        <a:bodyPr/>
        <a:lstStyle/>
        <a:p>
          <a:pPr rtl="0"/>
          <a:r>
            <a:rPr lang="en-GB">
              <a:latin typeface="Calibri Light" panose="020F0302020204030204"/>
            </a:rPr>
            <a:t>Gell hands </a:t>
          </a:r>
          <a:endParaRPr lang="en-GB"/>
        </a:p>
      </dgm:t>
    </dgm:pt>
    <dgm:pt modelId="{F20A248D-5521-48B0-AF94-8876EE210C04}" type="parTrans" cxnId="{129EF55B-6D29-43C6-A14F-3065ED5E36BF}">
      <dgm:prSet/>
      <dgm:spPr/>
    </dgm:pt>
    <dgm:pt modelId="{0EF2FC79-CF4B-4A0E-A123-1C44ED8905D9}" type="sibTrans" cxnId="{129EF55B-6D29-43C6-A14F-3065ED5E36BF}">
      <dgm:prSet/>
      <dgm:spPr/>
      <dgm:t>
        <a:bodyPr/>
        <a:lstStyle/>
        <a:p>
          <a:endParaRPr lang="en-GB"/>
        </a:p>
      </dgm:t>
    </dgm:pt>
    <dgm:pt modelId="{D6EBC85B-E65C-4B0D-9AE5-3EED366E550F}">
      <dgm:prSet phldr="0"/>
      <dgm:spPr/>
      <dgm:t>
        <a:bodyPr/>
        <a:lstStyle/>
        <a:p>
          <a:pPr rtl="0"/>
          <a:r>
            <a:rPr lang="en-GB">
              <a:latin typeface="Calibri Light" panose="020F0302020204030204"/>
            </a:rPr>
            <a:t>One way system </a:t>
          </a:r>
        </a:p>
      </dgm:t>
    </dgm:pt>
    <dgm:pt modelId="{259ABE3C-8632-4350-9D3A-21F2C62DAD94}" type="parTrans" cxnId="{DE224A05-D4F3-42CC-B3C7-E17945F45488}">
      <dgm:prSet/>
      <dgm:spPr/>
    </dgm:pt>
    <dgm:pt modelId="{47869042-0051-4DEA-9BEA-4E9C60F4FE18}" type="sibTrans" cxnId="{DE224A05-D4F3-42CC-B3C7-E17945F45488}">
      <dgm:prSet/>
      <dgm:spPr/>
      <dgm:t>
        <a:bodyPr/>
        <a:lstStyle/>
        <a:p>
          <a:endParaRPr lang="en-GB"/>
        </a:p>
      </dgm:t>
    </dgm:pt>
    <dgm:pt modelId="{90F39188-C0BB-4866-B1E1-DCEF915ADBE7}">
      <dgm:prSet phldr="0"/>
      <dgm:spPr/>
      <dgm:t>
        <a:bodyPr/>
        <a:lstStyle/>
        <a:p>
          <a:pPr rtl="0"/>
          <a:r>
            <a:rPr lang="en-GB">
              <a:latin typeface="Calibri Light" panose="020F0302020204030204"/>
            </a:rPr>
            <a:t>Wipe down all tools after use</a:t>
          </a:r>
        </a:p>
      </dgm:t>
    </dgm:pt>
    <dgm:pt modelId="{CAD1C29F-7779-489B-B131-CB9A594F4CE2}" type="parTrans" cxnId="{F4F5AD1E-DB0D-457F-AD1A-C0EBD5273114}">
      <dgm:prSet/>
      <dgm:spPr/>
    </dgm:pt>
    <dgm:pt modelId="{61767EA1-D0EE-4496-AD25-2A203AD6AF42}" type="sibTrans" cxnId="{F4F5AD1E-DB0D-457F-AD1A-C0EBD5273114}">
      <dgm:prSet/>
      <dgm:spPr/>
      <dgm:t>
        <a:bodyPr/>
        <a:lstStyle/>
        <a:p>
          <a:endParaRPr lang="en-GB"/>
        </a:p>
      </dgm:t>
    </dgm:pt>
    <dgm:pt modelId="{5F93FC98-59E0-4E35-9408-E1EF37D89F05}">
      <dgm:prSet phldr="0"/>
      <dgm:spPr/>
      <dgm:t>
        <a:bodyPr/>
        <a:lstStyle/>
        <a:p>
          <a:pPr rtl="0"/>
          <a:r>
            <a:rPr lang="en-GB">
              <a:latin typeface="Calibri Light" panose="020F0302020204030204"/>
            </a:rPr>
            <a:t>Take regular brakes </a:t>
          </a:r>
        </a:p>
      </dgm:t>
    </dgm:pt>
    <dgm:pt modelId="{B72298A2-99D3-4F92-B531-2483A45F8571}" type="parTrans" cxnId="{B82A6A13-C474-48AB-8227-9A5CEFC54C5E}">
      <dgm:prSet/>
      <dgm:spPr/>
    </dgm:pt>
    <dgm:pt modelId="{E74127D0-8299-480B-BADD-64113E475FD0}" type="sibTrans" cxnId="{B82A6A13-C474-48AB-8227-9A5CEFC54C5E}">
      <dgm:prSet/>
      <dgm:spPr/>
    </dgm:pt>
    <dgm:pt modelId="{539F5758-FAD7-4DC8-8E40-0E44B7F09D83}" type="pres">
      <dgm:prSet presAssocID="{A34AD09E-DCEA-4F55-84C6-4E6BE97C645F}" presName="linearFlow" presStyleCnt="0">
        <dgm:presLayoutVars>
          <dgm:resizeHandles val="exact"/>
        </dgm:presLayoutVars>
      </dgm:prSet>
      <dgm:spPr/>
    </dgm:pt>
    <dgm:pt modelId="{D7A27F7D-A9EC-460B-9E5B-C041CC6500CE}" type="pres">
      <dgm:prSet presAssocID="{79815C56-331B-459D-818E-C23249910D64}" presName="node" presStyleLbl="node1" presStyleIdx="0" presStyleCnt="6">
        <dgm:presLayoutVars>
          <dgm:bulletEnabled val="1"/>
        </dgm:presLayoutVars>
      </dgm:prSet>
      <dgm:spPr/>
    </dgm:pt>
    <dgm:pt modelId="{DA2322B2-6C45-4063-A08D-E879B5EE17DA}" type="pres">
      <dgm:prSet presAssocID="{3ED06A17-7C04-4AC3-9BB6-7E8138A545DB}" presName="sibTrans" presStyleLbl="sibTrans2D1" presStyleIdx="0" presStyleCnt="5"/>
      <dgm:spPr/>
    </dgm:pt>
    <dgm:pt modelId="{414897C9-F7AA-46F5-9118-5C6CB6F793E1}" type="pres">
      <dgm:prSet presAssocID="{3ED06A17-7C04-4AC3-9BB6-7E8138A545DB}" presName="connectorText" presStyleLbl="sibTrans2D1" presStyleIdx="0" presStyleCnt="5"/>
      <dgm:spPr/>
    </dgm:pt>
    <dgm:pt modelId="{C6A41CB7-5C69-483E-9641-649A799EB355}" type="pres">
      <dgm:prSet presAssocID="{885313A7-035E-478F-97D9-4D9DEEA977F6}" presName="node" presStyleLbl="node1" presStyleIdx="1" presStyleCnt="6">
        <dgm:presLayoutVars>
          <dgm:bulletEnabled val="1"/>
        </dgm:presLayoutVars>
      </dgm:prSet>
      <dgm:spPr/>
    </dgm:pt>
    <dgm:pt modelId="{878F0D8D-043D-47E2-9262-0503ADED0F21}" type="pres">
      <dgm:prSet presAssocID="{E378E381-D66D-4BB9-910B-EA169A8F4CE8}" presName="sibTrans" presStyleLbl="sibTrans2D1" presStyleIdx="1" presStyleCnt="5"/>
      <dgm:spPr/>
    </dgm:pt>
    <dgm:pt modelId="{75D9A734-3433-4BAA-BFB5-39F36996A744}" type="pres">
      <dgm:prSet presAssocID="{E378E381-D66D-4BB9-910B-EA169A8F4CE8}" presName="connectorText" presStyleLbl="sibTrans2D1" presStyleIdx="1" presStyleCnt="5"/>
      <dgm:spPr/>
    </dgm:pt>
    <dgm:pt modelId="{78DA4E57-AE15-4083-B8A5-E9E063376173}" type="pres">
      <dgm:prSet presAssocID="{65F4CA35-F7E0-4D3F-BBD4-4490CA1CD9A0}" presName="node" presStyleLbl="node1" presStyleIdx="2" presStyleCnt="6">
        <dgm:presLayoutVars>
          <dgm:bulletEnabled val="1"/>
        </dgm:presLayoutVars>
      </dgm:prSet>
      <dgm:spPr/>
    </dgm:pt>
    <dgm:pt modelId="{D510697D-9972-47A7-97DA-108918AF7D78}" type="pres">
      <dgm:prSet presAssocID="{0EF2FC79-CF4B-4A0E-A123-1C44ED8905D9}" presName="sibTrans" presStyleLbl="sibTrans2D1" presStyleIdx="2" presStyleCnt="5"/>
      <dgm:spPr/>
    </dgm:pt>
    <dgm:pt modelId="{A3CD5B8D-F1A6-420B-BDC4-6DD6152D1640}" type="pres">
      <dgm:prSet presAssocID="{0EF2FC79-CF4B-4A0E-A123-1C44ED8905D9}" presName="connectorText" presStyleLbl="sibTrans2D1" presStyleIdx="2" presStyleCnt="5"/>
      <dgm:spPr/>
    </dgm:pt>
    <dgm:pt modelId="{EA441465-E0AA-4CF7-82DD-2CA1363C89CD}" type="pres">
      <dgm:prSet presAssocID="{D6EBC85B-E65C-4B0D-9AE5-3EED366E550F}" presName="node" presStyleLbl="node1" presStyleIdx="3" presStyleCnt="6">
        <dgm:presLayoutVars>
          <dgm:bulletEnabled val="1"/>
        </dgm:presLayoutVars>
      </dgm:prSet>
      <dgm:spPr/>
    </dgm:pt>
    <dgm:pt modelId="{ED90564E-9546-4548-B634-0857E071ED63}" type="pres">
      <dgm:prSet presAssocID="{47869042-0051-4DEA-9BEA-4E9C60F4FE18}" presName="sibTrans" presStyleLbl="sibTrans2D1" presStyleIdx="3" presStyleCnt="5"/>
      <dgm:spPr/>
    </dgm:pt>
    <dgm:pt modelId="{2DB29A90-2518-4264-BF9D-8770002173E2}" type="pres">
      <dgm:prSet presAssocID="{47869042-0051-4DEA-9BEA-4E9C60F4FE18}" presName="connectorText" presStyleLbl="sibTrans2D1" presStyleIdx="3" presStyleCnt="5"/>
      <dgm:spPr/>
    </dgm:pt>
    <dgm:pt modelId="{87AA997D-9680-4592-B1BA-FBB81EE7F3BA}" type="pres">
      <dgm:prSet presAssocID="{90F39188-C0BB-4866-B1E1-DCEF915ADBE7}" presName="node" presStyleLbl="node1" presStyleIdx="4" presStyleCnt="6">
        <dgm:presLayoutVars>
          <dgm:bulletEnabled val="1"/>
        </dgm:presLayoutVars>
      </dgm:prSet>
      <dgm:spPr/>
    </dgm:pt>
    <dgm:pt modelId="{815343D6-3AD6-49E5-A86F-099FE041B9A9}" type="pres">
      <dgm:prSet presAssocID="{61767EA1-D0EE-4496-AD25-2A203AD6AF42}" presName="sibTrans" presStyleLbl="sibTrans2D1" presStyleIdx="4" presStyleCnt="5"/>
      <dgm:spPr/>
    </dgm:pt>
    <dgm:pt modelId="{30338874-47AF-43DC-8FAB-FCA83B7C0A88}" type="pres">
      <dgm:prSet presAssocID="{61767EA1-D0EE-4496-AD25-2A203AD6AF42}" presName="connectorText" presStyleLbl="sibTrans2D1" presStyleIdx="4" presStyleCnt="5"/>
      <dgm:spPr/>
    </dgm:pt>
    <dgm:pt modelId="{5AE69522-F03E-46AB-8A09-E5486EFD9D0D}" type="pres">
      <dgm:prSet presAssocID="{5F93FC98-59E0-4E35-9408-E1EF37D89F05}" presName="node" presStyleLbl="node1" presStyleIdx="5" presStyleCnt="6">
        <dgm:presLayoutVars>
          <dgm:bulletEnabled val="1"/>
        </dgm:presLayoutVars>
      </dgm:prSet>
      <dgm:spPr/>
    </dgm:pt>
  </dgm:ptLst>
  <dgm:cxnLst>
    <dgm:cxn modelId="{DE224A05-D4F3-42CC-B3C7-E17945F45488}" srcId="{A34AD09E-DCEA-4F55-84C6-4E6BE97C645F}" destId="{D6EBC85B-E65C-4B0D-9AE5-3EED366E550F}" srcOrd="3" destOrd="0" parTransId="{259ABE3C-8632-4350-9D3A-21F2C62DAD94}" sibTransId="{47869042-0051-4DEA-9BEA-4E9C60F4FE18}"/>
    <dgm:cxn modelId="{B7F75C10-7276-4F85-8EED-8FC2771DEBE2}" type="presOf" srcId="{3ED06A17-7C04-4AC3-9BB6-7E8138A545DB}" destId="{DA2322B2-6C45-4063-A08D-E879B5EE17DA}" srcOrd="0" destOrd="0" presId="urn:microsoft.com/office/officeart/2005/8/layout/process2"/>
    <dgm:cxn modelId="{B82A6A13-C474-48AB-8227-9A5CEFC54C5E}" srcId="{A34AD09E-DCEA-4F55-84C6-4E6BE97C645F}" destId="{5F93FC98-59E0-4E35-9408-E1EF37D89F05}" srcOrd="5" destOrd="0" parTransId="{B72298A2-99D3-4F92-B531-2483A45F8571}" sibTransId="{E74127D0-8299-480B-BADD-64113E475FD0}"/>
    <dgm:cxn modelId="{F4F5AD1E-DB0D-457F-AD1A-C0EBD5273114}" srcId="{A34AD09E-DCEA-4F55-84C6-4E6BE97C645F}" destId="{90F39188-C0BB-4866-B1E1-DCEF915ADBE7}" srcOrd="4" destOrd="0" parTransId="{CAD1C29F-7779-489B-B131-CB9A594F4CE2}" sibTransId="{61767EA1-D0EE-4496-AD25-2A203AD6AF42}"/>
    <dgm:cxn modelId="{BCE1651F-AB7C-466C-B983-98386361FD3A}" srcId="{A34AD09E-DCEA-4F55-84C6-4E6BE97C645F}" destId="{79815C56-331B-459D-818E-C23249910D64}" srcOrd="0" destOrd="0" parTransId="{6322C480-1878-4B15-9BD9-4905AD249B41}" sibTransId="{3ED06A17-7C04-4AC3-9BB6-7E8138A545DB}"/>
    <dgm:cxn modelId="{9D6A4E34-8144-472A-8DF2-3AB026129AF1}" type="presOf" srcId="{79815C56-331B-459D-818E-C23249910D64}" destId="{D7A27F7D-A9EC-460B-9E5B-C041CC6500CE}" srcOrd="0" destOrd="0" presId="urn:microsoft.com/office/officeart/2005/8/layout/process2"/>
    <dgm:cxn modelId="{129EF55B-6D29-43C6-A14F-3065ED5E36BF}" srcId="{A34AD09E-DCEA-4F55-84C6-4E6BE97C645F}" destId="{65F4CA35-F7E0-4D3F-BBD4-4490CA1CD9A0}" srcOrd="2" destOrd="0" parTransId="{F20A248D-5521-48B0-AF94-8876EE210C04}" sibTransId="{0EF2FC79-CF4B-4A0E-A123-1C44ED8905D9}"/>
    <dgm:cxn modelId="{C0EB7962-6983-4ACC-8FA1-97218359481B}" type="presOf" srcId="{3ED06A17-7C04-4AC3-9BB6-7E8138A545DB}" destId="{414897C9-F7AA-46F5-9118-5C6CB6F793E1}" srcOrd="1" destOrd="0" presId="urn:microsoft.com/office/officeart/2005/8/layout/process2"/>
    <dgm:cxn modelId="{49B5BB68-2AD6-48D3-A470-948EBC6EC6F0}" type="presOf" srcId="{A34AD09E-DCEA-4F55-84C6-4E6BE97C645F}" destId="{539F5758-FAD7-4DC8-8E40-0E44B7F09D83}" srcOrd="0" destOrd="0" presId="urn:microsoft.com/office/officeart/2005/8/layout/process2"/>
    <dgm:cxn modelId="{9A39A04A-7F5C-465C-BDFA-EBC5D04BECAC}" type="presOf" srcId="{47869042-0051-4DEA-9BEA-4E9C60F4FE18}" destId="{ED90564E-9546-4548-B634-0857E071ED63}" srcOrd="0" destOrd="0" presId="urn:microsoft.com/office/officeart/2005/8/layout/process2"/>
    <dgm:cxn modelId="{0B2D9B70-6F9C-4254-A2AE-DE1D4992DDA1}" type="presOf" srcId="{61767EA1-D0EE-4496-AD25-2A203AD6AF42}" destId="{815343D6-3AD6-49E5-A86F-099FE041B9A9}" srcOrd="0" destOrd="0" presId="urn:microsoft.com/office/officeart/2005/8/layout/process2"/>
    <dgm:cxn modelId="{283E3C51-11EB-42D7-B2B6-71915BC4DB5D}" type="presOf" srcId="{47869042-0051-4DEA-9BEA-4E9C60F4FE18}" destId="{2DB29A90-2518-4264-BF9D-8770002173E2}" srcOrd="1" destOrd="0" presId="urn:microsoft.com/office/officeart/2005/8/layout/process2"/>
    <dgm:cxn modelId="{D9A21358-3DFB-4720-902F-17782FB84686}" type="presOf" srcId="{885313A7-035E-478F-97D9-4D9DEEA977F6}" destId="{C6A41CB7-5C69-483E-9641-649A799EB355}" srcOrd="0" destOrd="0" presId="urn:microsoft.com/office/officeart/2005/8/layout/process2"/>
    <dgm:cxn modelId="{CDF3207A-1315-48B4-8978-6C23278BEEB5}" type="presOf" srcId="{61767EA1-D0EE-4496-AD25-2A203AD6AF42}" destId="{30338874-47AF-43DC-8FAB-FCA83B7C0A88}" srcOrd="1" destOrd="0" presId="urn:microsoft.com/office/officeart/2005/8/layout/process2"/>
    <dgm:cxn modelId="{058AFB89-0BA3-4377-B694-87262A2B73BD}" srcId="{A34AD09E-DCEA-4F55-84C6-4E6BE97C645F}" destId="{885313A7-035E-478F-97D9-4D9DEEA977F6}" srcOrd="1" destOrd="0" parTransId="{1F44602C-382B-4BB2-B9C2-78F94122750E}" sibTransId="{E378E381-D66D-4BB9-910B-EA169A8F4CE8}"/>
    <dgm:cxn modelId="{A51077A1-0CA0-4AB8-A0CF-6B9A5F97DF8A}" type="presOf" srcId="{0EF2FC79-CF4B-4A0E-A123-1C44ED8905D9}" destId="{A3CD5B8D-F1A6-420B-BDC4-6DD6152D1640}" srcOrd="1" destOrd="0" presId="urn:microsoft.com/office/officeart/2005/8/layout/process2"/>
    <dgm:cxn modelId="{4D3771A4-B226-4EA1-A869-23E971752827}" type="presOf" srcId="{90F39188-C0BB-4866-B1E1-DCEF915ADBE7}" destId="{87AA997D-9680-4592-B1BA-FBB81EE7F3BA}" srcOrd="0" destOrd="0" presId="urn:microsoft.com/office/officeart/2005/8/layout/process2"/>
    <dgm:cxn modelId="{4405E8A4-B44F-4AC1-8ABC-394825C090AE}" type="presOf" srcId="{0EF2FC79-CF4B-4A0E-A123-1C44ED8905D9}" destId="{D510697D-9972-47A7-97DA-108918AF7D78}" srcOrd="0" destOrd="0" presId="urn:microsoft.com/office/officeart/2005/8/layout/process2"/>
    <dgm:cxn modelId="{496697A6-B841-4D68-AC00-12E2A1CA8B97}" type="presOf" srcId="{E378E381-D66D-4BB9-910B-EA169A8F4CE8}" destId="{75D9A734-3433-4BAA-BFB5-39F36996A744}" srcOrd="1" destOrd="0" presId="urn:microsoft.com/office/officeart/2005/8/layout/process2"/>
    <dgm:cxn modelId="{1944C0BE-5881-4557-843E-C238F857CBDF}" type="presOf" srcId="{E378E381-D66D-4BB9-910B-EA169A8F4CE8}" destId="{878F0D8D-043D-47E2-9262-0503ADED0F21}" srcOrd="0" destOrd="0" presId="urn:microsoft.com/office/officeart/2005/8/layout/process2"/>
    <dgm:cxn modelId="{BC73A6E2-6145-49C4-A523-6F171B0D94D3}" type="presOf" srcId="{65F4CA35-F7E0-4D3F-BBD4-4490CA1CD9A0}" destId="{78DA4E57-AE15-4083-B8A5-E9E063376173}" srcOrd="0" destOrd="0" presId="urn:microsoft.com/office/officeart/2005/8/layout/process2"/>
    <dgm:cxn modelId="{C6890DF0-BA5A-4BCC-8E4E-48B68DDDF791}" type="presOf" srcId="{5F93FC98-59E0-4E35-9408-E1EF37D89F05}" destId="{5AE69522-F03E-46AB-8A09-E5486EFD9D0D}" srcOrd="0" destOrd="0" presId="urn:microsoft.com/office/officeart/2005/8/layout/process2"/>
    <dgm:cxn modelId="{961931FB-6F7D-49B6-BA27-885BEDC2DE59}" type="presOf" srcId="{D6EBC85B-E65C-4B0D-9AE5-3EED366E550F}" destId="{EA441465-E0AA-4CF7-82DD-2CA1363C89CD}" srcOrd="0" destOrd="0" presId="urn:microsoft.com/office/officeart/2005/8/layout/process2"/>
    <dgm:cxn modelId="{ABED1FB8-53AD-4C61-AFD6-72D5A87FB6CF}" type="presParOf" srcId="{539F5758-FAD7-4DC8-8E40-0E44B7F09D83}" destId="{D7A27F7D-A9EC-460B-9E5B-C041CC6500CE}" srcOrd="0" destOrd="0" presId="urn:microsoft.com/office/officeart/2005/8/layout/process2"/>
    <dgm:cxn modelId="{CF4BAFCC-ACB1-4466-8D40-BA49AC8318F5}" type="presParOf" srcId="{539F5758-FAD7-4DC8-8E40-0E44B7F09D83}" destId="{DA2322B2-6C45-4063-A08D-E879B5EE17DA}" srcOrd="1" destOrd="0" presId="urn:microsoft.com/office/officeart/2005/8/layout/process2"/>
    <dgm:cxn modelId="{1DFC3CD0-8DED-4669-A149-6954331B4341}" type="presParOf" srcId="{DA2322B2-6C45-4063-A08D-E879B5EE17DA}" destId="{414897C9-F7AA-46F5-9118-5C6CB6F793E1}" srcOrd="0" destOrd="0" presId="urn:microsoft.com/office/officeart/2005/8/layout/process2"/>
    <dgm:cxn modelId="{C9E4657C-D368-4AFE-BC10-78B0D13F5E18}" type="presParOf" srcId="{539F5758-FAD7-4DC8-8E40-0E44B7F09D83}" destId="{C6A41CB7-5C69-483E-9641-649A799EB355}" srcOrd="2" destOrd="0" presId="urn:microsoft.com/office/officeart/2005/8/layout/process2"/>
    <dgm:cxn modelId="{EEF8361B-369B-458C-810E-7030261C9883}" type="presParOf" srcId="{539F5758-FAD7-4DC8-8E40-0E44B7F09D83}" destId="{878F0D8D-043D-47E2-9262-0503ADED0F21}" srcOrd="3" destOrd="0" presId="urn:microsoft.com/office/officeart/2005/8/layout/process2"/>
    <dgm:cxn modelId="{6D4DC2CE-92EF-4865-820A-0B153CA5075F}" type="presParOf" srcId="{878F0D8D-043D-47E2-9262-0503ADED0F21}" destId="{75D9A734-3433-4BAA-BFB5-39F36996A744}" srcOrd="0" destOrd="0" presId="urn:microsoft.com/office/officeart/2005/8/layout/process2"/>
    <dgm:cxn modelId="{A7D47E62-B0EE-4C4F-9FD9-2314539D14AC}" type="presParOf" srcId="{539F5758-FAD7-4DC8-8E40-0E44B7F09D83}" destId="{78DA4E57-AE15-4083-B8A5-E9E063376173}" srcOrd="4" destOrd="0" presId="urn:microsoft.com/office/officeart/2005/8/layout/process2"/>
    <dgm:cxn modelId="{7C83664E-35B7-4A9D-8AB5-F7E19DD20D17}" type="presParOf" srcId="{539F5758-FAD7-4DC8-8E40-0E44B7F09D83}" destId="{D510697D-9972-47A7-97DA-108918AF7D78}" srcOrd="5" destOrd="0" presId="urn:microsoft.com/office/officeart/2005/8/layout/process2"/>
    <dgm:cxn modelId="{07BC0658-F6FE-4FA8-BD8D-94D2CE7476D2}" type="presParOf" srcId="{D510697D-9972-47A7-97DA-108918AF7D78}" destId="{A3CD5B8D-F1A6-420B-BDC4-6DD6152D1640}" srcOrd="0" destOrd="0" presId="urn:microsoft.com/office/officeart/2005/8/layout/process2"/>
    <dgm:cxn modelId="{C0BC2DAB-B209-4F7C-9415-2AAD90622A11}" type="presParOf" srcId="{539F5758-FAD7-4DC8-8E40-0E44B7F09D83}" destId="{EA441465-E0AA-4CF7-82DD-2CA1363C89CD}" srcOrd="6" destOrd="0" presId="urn:microsoft.com/office/officeart/2005/8/layout/process2"/>
    <dgm:cxn modelId="{887800A4-2B79-48C4-AC08-25750D9BC803}" type="presParOf" srcId="{539F5758-FAD7-4DC8-8E40-0E44B7F09D83}" destId="{ED90564E-9546-4548-B634-0857E071ED63}" srcOrd="7" destOrd="0" presId="urn:microsoft.com/office/officeart/2005/8/layout/process2"/>
    <dgm:cxn modelId="{56D817A1-1839-44F3-B6EE-53A28DA70747}" type="presParOf" srcId="{ED90564E-9546-4548-B634-0857E071ED63}" destId="{2DB29A90-2518-4264-BF9D-8770002173E2}" srcOrd="0" destOrd="0" presId="urn:microsoft.com/office/officeart/2005/8/layout/process2"/>
    <dgm:cxn modelId="{8203C7C5-739F-4C51-87ED-8CF83005377F}" type="presParOf" srcId="{539F5758-FAD7-4DC8-8E40-0E44B7F09D83}" destId="{87AA997D-9680-4592-B1BA-FBB81EE7F3BA}" srcOrd="8" destOrd="0" presId="urn:microsoft.com/office/officeart/2005/8/layout/process2"/>
    <dgm:cxn modelId="{64A85386-08FF-46AB-9E5E-686BFB075B7C}" type="presParOf" srcId="{539F5758-FAD7-4DC8-8E40-0E44B7F09D83}" destId="{815343D6-3AD6-49E5-A86F-099FE041B9A9}" srcOrd="9" destOrd="0" presId="urn:microsoft.com/office/officeart/2005/8/layout/process2"/>
    <dgm:cxn modelId="{A6BC0180-8FF6-433B-AF99-DD24047DE990}" type="presParOf" srcId="{815343D6-3AD6-49E5-A86F-099FE041B9A9}" destId="{30338874-47AF-43DC-8FAB-FCA83B7C0A88}" srcOrd="0" destOrd="0" presId="urn:microsoft.com/office/officeart/2005/8/layout/process2"/>
    <dgm:cxn modelId="{F9D01EEA-F9BB-4AB7-8EDB-DD26B383DDFD}" type="presParOf" srcId="{539F5758-FAD7-4DC8-8E40-0E44B7F09D83}" destId="{5AE69522-F03E-46AB-8A09-E5486EFD9D0D}" srcOrd="10"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A27F7D-A9EC-460B-9E5B-C041CC6500CE}">
      <dsp:nvSpPr>
        <dsp:cNvPr id="0" name=""/>
        <dsp:cNvSpPr/>
      </dsp:nvSpPr>
      <dsp:spPr>
        <a:xfrm>
          <a:off x="1825131" y="1451"/>
          <a:ext cx="921736" cy="429964"/>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GB" sz="1100" kern="1200">
              <a:latin typeface="Calibri Light" panose="020F0302020204030204"/>
            </a:rPr>
            <a:t>Mask on always</a:t>
          </a:r>
          <a:endParaRPr lang="en-GB" sz="1100" kern="1200"/>
        </a:p>
      </dsp:txBody>
      <dsp:txXfrm>
        <a:off x="1837724" y="14044"/>
        <a:ext cx="896550" cy="404778"/>
      </dsp:txXfrm>
    </dsp:sp>
    <dsp:sp modelId="{DA2322B2-6C45-4063-A08D-E879B5EE17DA}">
      <dsp:nvSpPr>
        <dsp:cNvPr id="0" name=""/>
        <dsp:cNvSpPr/>
      </dsp:nvSpPr>
      <dsp:spPr>
        <a:xfrm rot="5400000">
          <a:off x="2205381" y="442164"/>
          <a:ext cx="161236" cy="193484"/>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rot="-5400000">
        <a:off x="2227955" y="458288"/>
        <a:ext cx="116090" cy="112865"/>
      </dsp:txXfrm>
    </dsp:sp>
    <dsp:sp modelId="{C6A41CB7-5C69-483E-9641-649A799EB355}">
      <dsp:nvSpPr>
        <dsp:cNvPr id="0" name=""/>
        <dsp:cNvSpPr/>
      </dsp:nvSpPr>
      <dsp:spPr>
        <a:xfrm>
          <a:off x="1825131" y="646397"/>
          <a:ext cx="921736" cy="429964"/>
        </a:xfrm>
        <a:prstGeom prst="roundRect">
          <a:avLst>
            <a:gd name="adj" fmla="val 10000"/>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GB" sz="1100" kern="1200">
              <a:latin typeface="Calibri Light" panose="020F0302020204030204"/>
            </a:rPr>
            <a:t>Track and trace </a:t>
          </a:r>
          <a:endParaRPr lang="en-GB" sz="1100" kern="1200"/>
        </a:p>
      </dsp:txBody>
      <dsp:txXfrm>
        <a:off x="1837724" y="658990"/>
        <a:ext cx="896550" cy="404778"/>
      </dsp:txXfrm>
    </dsp:sp>
    <dsp:sp modelId="{878F0D8D-043D-47E2-9262-0503ADED0F21}">
      <dsp:nvSpPr>
        <dsp:cNvPr id="0" name=""/>
        <dsp:cNvSpPr/>
      </dsp:nvSpPr>
      <dsp:spPr>
        <a:xfrm rot="5400000">
          <a:off x="2205381" y="1087111"/>
          <a:ext cx="161236" cy="193484"/>
        </a:xfrm>
        <a:prstGeom prst="rightArrow">
          <a:avLst>
            <a:gd name="adj1" fmla="val 60000"/>
            <a:gd name="adj2" fmla="val 50000"/>
          </a:avLst>
        </a:prstGeom>
        <a:solidFill>
          <a:schemeClr val="accent2">
            <a:hueOff val="-363841"/>
            <a:satOff val="-20982"/>
            <a:lumOff val="2157"/>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rot="-5400000">
        <a:off x="2227955" y="1103235"/>
        <a:ext cx="116090" cy="112865"/>
      </dsp:txXfrm>
    </dsp:sp>
    <dsp:sp modelId="{78DA4E57-AE15-4083-B8A5-E9E063376173}">
      <dsp:nvSpPr>
        <dsp:cNvPr id="0" name=""/>
        <dsp:cNvSpPr/>
      </dsp:nvSpPr>
      <dsp:spPr>
        <a:xfrm>
          <a:off x="1825131" y="1291344"/>
          <a:ext cx="921736" cy="429964"/>
        </a:xfrm>
        <a:prstGeom prst="roundRect">
          <a:avLst>
            <a:gd name="adj" fmla="val 10000"/>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GB" sz="1100" kern="1200">
              <a:latin typeface="Calibri Light" panose="020F0302020204030204"/>
            </a:rPr>
            <a:t>Gell hands </a:t>
          </a:r>
          <a:endParaRPr lang="en-GB" sz="1100" kern="1200"/>
        </a:p>
      </dsp:txBody>
      <dsp:txXfrm>
        <a:off x="1837724" y="1303937"/>
        <a:ext cx="896550" cy="404778"/>
      </dsp:txXfrm>
    </dsp:sp>
    <dsp:sp modelId="{D510697D-9972-47A7-97DA-108918AF7D78}">
      <dsp:nvSpPr>
        <dsp:cNvPr id="0" name=""/>
        <dsp:cNvSpPr/>
      </dsp:nvSpPr>
      <dsp:spPr>
        <a:xfrm rot="5400000">
          <a:off x="2205381" y="1732057"/>
          <a:ext cx="161236" cy="193484"/>
        </a:xfrm>
        <a:prstGeom prst="rightArrow">
          <a:avLst>
            <a:gd name="adj1" fmla="val 60000"/>
            <a:gd name="adj2" fmla="val 50000"/>
          </a:avLst>
        </a:prstGeom>
        <a:solidFill>
          <a:schemeClr val="accent2">
            <a:hueOff val="-727682"/>
            <a:satOff val="-41964"/>
            <a:lumOff val="431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rot="-5400000">
        <a:off x="2227955" y="1748181"/>
        <a:ext cx="116090" cy="112865"/>
      </dsp:txXfrm>
    </dsp:sp>
    <dsp:sp modelId="{EA441465-E0AA-4CF7-82DD-2CA1363C89CD}">
      <dsp:nvSpPr>
        <dsp:cNvPr id="0" name=""/>
        <dsp:cNvSpPr/>
      </dsp:nvSpPr>
      <dsp:spPr>
        <a:xfrm>
          <a:off x="1825131" y="1936291"/>
          <a:ext cx="921736" cy="429964"/>
        </a:xfrm>
        <a:prstGeom prst="roundRect">
          <a:avLst>
            <a:gd name="adj" fmla="val 10000"/>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GB" sz="1100" kern="1200">
              <a:latin typeface="Calibri Light" panose="020F0302020204030204"/>
            </a:rPr>
            <a:t>One way system </a:t>
          </a:r>
        </a:p>
      </dsp:txBody>
      <dsp:txXfrm>
        <a:off x="1837724" y="1948884"/>
        <a:ext cx="896550" cy="404778"/>
      </dsp:txXfrm>
    </dsp:sp>
    <dsp:sp modelId="{ED90564E-9546-4548-B634-0857E071ED63}">
      <dsp:nvSpPr>
        <dsp:cNvPr id="0" name=""/>
        <dsp:cNvSpPr/>
      </dsp:nvSpPr>
      <dsp:spPr>
        <a:xfrm rot="5400000">
          <a:off x="2205381" y="2377004"/>
          <a:ext cx="161236" cy="193484"/>
        </a:xfrm>
        <a:prstGeom prst="rightArrow">
          <a:avLst>
            <a:gd name="adj1" fmla="val 60000"/>
            <a:gd name="adj2" fmla="val 50000"/>
          </a:avLst>
        </a:prstGeom>
        <a:solidFill>
          <a:schemeClr val="accent2">
            <a:hueOff val="-1091522"/>
            <a:satOff val="-62946"/>
            <a:lumOff val="647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rot="-5400000">
        <a:off x="2227955" y="2393128"/>
        <a:ext cx="116090" cy="112865"/>
      </dsp:txXfrm>
    </dsp:sp>
    <dsp:sp modelId="{87AA997D-9680-4592-B1BA-FBB81EE7F3BA}">
      <dsp:nvSpPr>
        <dsp:cNvPr id="0" name=""/>
        <dsp:cNvSpPr/>
      </dsp:nvSpPr>
      <dsp:spPr>
        <a:xfrm>
          <a:off x="1825131" y="2581237"/>
          <a:ext cx="921736" cy="429964"/>
        </a:xfrm>
        <a:prstGeom prst="roundRect">
          <a:avLst>
            <a:gd name="adj" fmla="val 10000"/>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GB" sz="1100" kern="1200">
              <a:latin typeface="Calibri Light" panose="020F0302020204030204"/>
            </a:rPr>
            <a:t>Wipe down all tools after use</a:t>
          </a:r>
        </a:p>
      </dsp:txBody>
      <dsp:txXfrm>
        <a:off x="1837724" y="2593830"/>
        <a:ext cx="896550" cy="404778"/>
      </dsp:txXfrm>
    </dsp:sp>
    <dsp:sp modelId="{815343D6-3AD6-49E5-A86F-099FE041B9A9}">
      <dsp:nvSpPr>
        <dsp:cNvPr id="0" name=""/>
        <dsp:cNvSpPr/>
      </dsp:nvSpPr>
      <dsp:spPr>
        <a:xfrm rot="5400000">
          <a:off x="2205381" y="3021951"/>
          <a:ext cx="161236" cy="193484"/>
        </a:xfrm>
        <a:prstGeom prst="rightArrow">
          <a:avLst>
            <a:gd name="adj1" fmla="val 60000"/>
            <a:gd name="adj2" fmla="val 50000"/>
          </a:avLst>
        </a:prstGeom>
        <a:solidFill>
          <a:schemeClr val="accent2">
            <a:hueOff val="-1455363"/>
            <a:satOff val="-83928"/>
            <a:lumOff val="862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rot="-5400000">
        <a:off x="2227955" y="3038075"/>
        <a:ext cx="116090" cy="112865"/>
      </dsp:txXfrm>
    </dsp:sp>
    <dsp:sp modelId="{5AE69522-F03E-46AB-8A09-E5486EFD9D0D}">
      <dsp:nvSpPr>
        <dsp:cNvPr id="0" name=""/>
        <dsp:cNvSpPr/>
      </dsp:nvSpPr>
      <dsp:spPr>
        <a:xfrm>
          <a:off x="1825131" y="3226184"/>
          <a:ext cx="921736" cy="429964"/>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GB" sz="1100" kern="1200">
              <a:latin typeface="Calibri Light" panose="020F0302020204030204"/>
            </a:rPr>
            <a:t>Take regular brakes </a:t>
          </a:r>
        </a:p>
      </dsp:txBody>
      <dsp:txXfrm>
        <a:off x="1837724" y="3238777"/>
        <a:ext cx="896550" cy="404778"/>
      </dsp:txXfrm>
    </dsp:sp>
  </dsp:spTree>
</dsp:drawing>
</file>

<file path=ppt/diagrams/layout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07/06/2021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07/06/2021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07/06/2021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07/06/2021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07/06/2021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07/06/2021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07/06/2021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07/06/2021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07/06/2021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07/06/2021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07/06/2021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07/06/2021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jpeg"/><Relationship Id="rId7" Type="http://schemas.openxmlformats.org/officeDocument/2006/relationships/diagramColors" Target="../diagrams/colors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4.jpeg"/></Relationships>
</file>

<file path=ppt/slides/_rels/slide3.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slides/_rels/slide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gi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Layout" Target="../slideLayouts/slideLayout7.xml"/><Relationship Id="rId4" Type="http://schemas.openxmlformats.org/officeDocument/2006/relationships/image" Target="../media/image26.jpeg"/></Relationships>
</file>

<file path=ppt/slides/_rels/slide9.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9.jpeg"/><Relationship Id="rId7" Type="http://schemas.openxmlformats.org/officeDocument/2006/relationships/image" Target="../media/image33.jpeg"/><Relationship Id="rId2" Type="http://schemas.openxmlformats.org/officeDocument/2006/relationships/image" Target="../media/image28.jpeg"/><Relationship Id="rId1" Type="http://schemas.openxmlformats.org/officeDocument/2006/relationships/slideLayout" Target="../slideLayouts/slideLayout2.xml"/><Relationship Id="rId6" Type="http://schemas.openxmlformats.org/officeDocument/2006/relationships/image" Target="../media/image32.jpeg"/><Relationship Id="rId5" Type="http://schemas.openxmlformats.org/officeDocument/2006/relationships/image" Target="../media/image31.jpeg"/><Relationship Id="rId4" Type="http://schemas.openxmlformats.org/officeDocument/2006/relationships/image" Target="../media/image30.jpeg"/></Relationships>
</file>

<file path=ppt/slides/_rels/slide11.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jpeg"/><Relationship Id="rId1" Type="http://schemas.openxmlformats.org/officeDocument/2006/relationships/slideLayout" Target="../slideLayouts/slideLayout5.xml"/><Relationship Id="rId4" Type="http://schemas.openxmlformats.org/officeDocument/2006/relationships/image" Target="../media/image36.jpeg"/></Relationships>
</file>

<file path=ppt/slides/_rels/slide12.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43.png"/><Relationship Id="rId7" Type="http://schemas.openxmlformats.org/officeDocument/2006/relationships/image" Target="../media/image47.jpeg"/><Relationship Id="rId2" Type="http://schemas.openxmlformats.org/officeDocument/2006/relationships/image" Target="../media/image42.png"/><Relationship Id="rId1" Type="http://schemas.openxmlformats.org/officeDocument/2006/relationships/slideLayout" Target="../slideLayouts/slideLayout2.xml"/><Relationship Id="rId6" Type="http://schemas.openxmlformats.org/officeDocument/2006/relationships/image" Target="../media/image46.png"/><Relationship Id="rId5" Type="http://schemas.openxmlformats.org/officeDocument/2006/relationships/image" Target="../media/image45.png"/><Relationship Id="rId4" Type="http://schemas.openxmlformats.org/officeDocument/2006/relationships/image" Target="../media/image44.png"/></Relationships>
</file>

<file path=ppt/slides/_rels/slide16.xml.rels><?xml version="1.0" encoding="UTF-8" standalone="yes"?>
<Relationships xmlns="http://schemas.openxmlformats.org/package/2006/relationships"><Relationship Id="rId3" Type="http://schemas.openxmlformats.org/officeDocument/2006/relationships/image" Target="../media/image49.jpeg"/><Relationship Id="rId7" Type="http://schemas.openxmlformats.org/officeDocument/2006/relationships/image" Target="../media/image53.jpeg"/><Relationship Id="rId2" Type="http://schemas.openxmlformats.org/officeDocument/2006/relationships/image" Target="../media/image48.jpeg"/><Relationship Id="rId1" Type="http://schemas.openxmlformats.org/officeDocument/2006/relationships/slideLayout" Target="../slideLayouts/slideLayout7.xml"/><Relationship Id="rId6" Type="http://schemas.openxmlformats.org/officeDocument/2006/relationships/image" Target="../media/image52.jpeg"/><Relationship Id="rId5" Type="http://schemas.openxmlformats.org/officeDocument/2006/relationships/image" Target="../media/image51.jpeg"/><Relationship Id="rId4" Type="http://schemas.openxmlformats.org/officeDocument/2006/relationships/image" Target="../media/image50.jpeg"/></Relationships>
</file>

<file path=ppt/slides/_rels/slide17.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image" Target="../media/image54.jpeg"/><Relationship Id="rId1" Type="http://schemas.openxmlformats.org/officeDocument/2006/relationships/slideLayout" Target="../slideLayouts/slideLayout7.xml"/><Relationship Id="rId6" Type="http://schemas.openxmlformats.org/officeDocument/2006/relationships/image" Target="../media/image58.jpeg"/><Relationship Id="rId5" Type="http://schemas.openxmlformats.org/officeDocument/2006/relationships/image" Target="../media/image57.jpeg"/><Relationship Id="rId4" Type="http://schemas.openxmlformats.org/officeDocument/2006/relationships/image" Target="../media/image56.jpeg"/></Relationships>
</file>

<file path=ppt/slides/_rels/slide18.xml.rels><?xml version="1.0" encoding="UTF-8" standalone="yes"?>
<Relationships xmlns="http://schemas.openxmlformats.org/package/2006/relationships"><Relationship Id="rId3" Type="http://schemas.openxmlformats.org/officeDocument/2006/relationships/image" Target="../media/image60.jpeg"/><Relationship Id="rId7" Type="http://schemas.openxmlformats.org/officeDocument/2006/relationships/image" Target="../media/image64.jpeg"/><Relationship Id="rId2" Type="http://schemas.openxmlformats.org/officeDocument/2006/relationships/image" Target="../media/image59.jpeg"/><Relationship Id="rId1" Type="http://schemas.openxmlformats.org/officeDocument/2006/relationships/slideLayout" Target="../slideLayouts/slideLayout7.xml"/><Relationship Id="rId6" Type="http://schemas.openxmlformats.org/officeDocument/2006/relationships/image" Target="../media/image63.jpeg"/><Relationship Id="rId5" Type="http://schemas.openxmlformats.org/officeDocument/2006/relationships/image" Target="../media/image62.jpeg"/><Relationship Id="rId4" Type="http://schemas.openxmlformats.org/officeDocument/2006/relationships/image" Target="../media/image61.jpeg"/></Relationships>
</file>

<file path=ppt/slides/_rels/slide19.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image" Target="../media/image65.png"/><Relationship Id="rId1" Type="http://schemas.openxmlformats.org/officeDocument/2006/relationships/slideLayout" Target="../slideLayouts/slideLayout2.xml"/><Relationship Id="rId4" Type="http://schemas.openxmlformats.org/officeDocument/2006/relationships/image" Target="../media/image67.png"/></Relationships>
</file>

<file path=ppt/slides/_rels/slide20.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image" Target="../media/image68.png"/><Relationship Id="rId1" Type="http://schemas.openxmlformats.org/officeDocument/2006/relationships/slideLayout" Target="../slideLayouts/slideLayout4.xml"/><Relationship Id="rId5" Type="http://schemas.openxmlformats.org/officeDocument/2006/relationships/image" Target="../media/image71.png"/><Relationship Id="rId4" Type="http://schemas.openxmlformats.org/officeDocument/2006/relationships/image" Target="../media/image70.png"/></Relationships>
</file>

<file path=ppt/slides/_rels/slide21.xml.rels><?xml version="1.0" encoding="UTF-8" standalone="yes"?>
<Relationships xmlns="http://schemas.openxmlformats.org/package/2006/relationships"><Relationship Id="rId3" Type="http://schemas.openxmlformats.org/officeDocument/2006/relationships/image" Target="../media/image73.jpeg"/><Relationship Id="rId2" Type="http://schemas.openxmlformats.org/officeDocument/2006/relationships/image" Target="../media/image72.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image" Target="../media/image74.png"/><Relationship Id="rId1" Type="http://schemas.openxmlformats.org/officeDocument/2006/relationships/slideLayout" Target="../slideLayouts/slideLayout2.xml"/><Relationship Id="rId6" Type="http://schemas.openxmlformats.org/officeDocument/2006/relationships/image" Target="../media/image78.jpeg"/><Relationship Id="rId5" Type="http://schemas.openxmlformats.org/officeDocument/2006/relationships/image" Target="../media/image77.jpeg"/><Relationship Id="rId4" Type="http://schemas.openxmlformats.org/officeDocument/2006/relationships/image" Target="../media/image76.jpeg"/></Relationships>
</file>

<file path=ppt/slides/_rels/slide23.xml.rels><?xml version="1.0" encoding="UTF-8" standalone="yes"?>
<Relationships xmlns="http://schemas.openxmlformats.org/package/2006/relationships"><Relationship Id="rId8" Type="http://schemas.openxmlformats.org/officeDocument/2006/relationships/image" Target="../media/image85.jpeg"/><Relationship Id="rId13" Type="http://schemas.openxmlformats.org/officeDocument/2006/relationships/image" Target="../media/image90.jpeg"/><Relationship Id="rId3" Type="http://schemas.openxmlformats.org/officeDocument/2006/relationships/image" Target="../media/image80.jpeg"/><Relationship Id="rId7" Type="http://schemas.openxmlformats.org/officeDocument/2006/relationships/image" Target="../media/image84.jpeg"/><Relationship Id="rId12" Type="http://schemas.openxmlformats.org/officeDocument/2006/relationships/image" Target="../media/image89.jpeg"/><Relationship Id="rId2" Type="http://schemas.openxmlformats.org/officeDocument/2006/relationships/image" Target="../media/image79.jpeg"/><Relationship Id="rId1" Type="http://schemas.openxmlformats.org/officeDocument/2006/relationships/slideLayout" Target="../slideLayouts/slideLayout7.xml"/><Relationship Id="rId6" Type="http://schemas.openxmlformats.org/officeDocument/2006/relationships/image" Target="../media/image83.jpeg"/><Relationship Id="rId11" Type="http://schemas.openxmlformats.org/officeDocument/2006/relationships/image" Target="../media/image88.jpeg"/><Relationship Id="rId5" Type="http://schemas.openxmlformats.org/officeDocument/2006/relationships/image" Target="../media/image82.jpeg"/><Relationship Id="rId15" Type="http://schemas.openxmlformats.org/officeDocument/2006/relationships/image" Target="../media/image92.jpeg"/><Relationship Id="rId10" Type="http://schemas.openxmlformats.org/officeDocument/2006/relationships/image" Target="../media/image87.jpeg"/><Relationship Id="rId4" Type="http://schemas.openxmlformats.org/officeDocument/2006/relationships/image" Target="../media/image81.jpeg"/><Relationship Id="rId9" Type="http://schemas.openxmlformats.org/officeDocument/2006/relationships/image" Target="../media/image86.jpeg"/><Relationship Id="rId14" Type="http://schemas.openxmlformats.org/officeDocument/2006/relationships/image" Target="../media/image91.jpeg"/></Relationships>
</file>

<file path=ppt/slides/_rels/slide24.xml.rels><?xml version="1.0" encoding="UTF-8" standalone="yes"?>
<Relationships xmlns="http://schemas.openxmlformats.org/package/2006/relationships"><Relationship Id="rId3" Type="http://schemas.openxmlformats.org/officeDocument/2006/relationships/image" Target="../media/image94.jpeg"/><Relationship Id="rId2" Type="http://schemas.openxmlformats.org/officeDocument/2006/relationships/image" Target="../media/image93.jpeg"/><Relationship Id="rId1" Type="http://schemas.openxmlformats.org/officeDocument/2006/relationships/slideLayout" Target="../slideLayouts/slideLayout2.xml"/><Relationship Id="rId6" Type="http://schemas.openxmlformats.org/officeDocument/2006/relationships/hyperlink" Target="https://youtu.be/GKqBeaslFNI" TargetMode="External"/><Relationship Id="rId5" Type="http://schemas.openxmlformats.org/officeDocument/2006/relationships/image" Target="../media/image96.jpeg"/><Relationship Id="rId4" Type="http://schemas.openxmlformats.org/officeDocument/2006/relationships/image" Target="../media/image95.jpeg"/></Relationships>
</file>

<file path=ppt/slides/_rels/slide25.xml.rels><?xml version="1.0" encoding="UTF-8" standalone="yes"?>
<Relationships xmlns="http://schemas.openxmlformats.org/package/2006/relationships"><Relationship Id="rId3" Type="http://schemas.openxmlformats.org/officeDocument/2006/relationships/image" Target="../media/image98.jpeg"/><Relationship Id="rId2" Type="http://schemas.openxmlformats.org/officeDocument/2006/relationships/image" Target="../media/image97.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image" Target="../media/image99.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01.jpeg"/><Relationship Id="rId2" Type="http://schemas.openxmlformats.org/officeDocument/2006/relationships/hyperlink" Target="https://www.bing.com/videos/search?q=in+the+heights+theater+set&amp;&amp;view=detail&amp;mid=9C7C7ED248FAE2CCF5759C7C7ED248FAE2CCF575&amp;&amp;FORM=VRDGAR&amp;ru=%2Fvideos%2Fsearch%3Fq%3Din%2Bthe%2Bheights%2Btheater%2Bset%26FORM%3DHDRSC3" TargetMode="External"/><Relationship Id="rId1" Type="http://schemas.openxmlformats.org/officeDocument/2006/relationships/slideLayout" Target="../slideLayouts/slideLayout2.xml"/><Relationship Id="rId4" Type="http://schemas.openxmlformats.org/officeDocument/2006/relationships/image" Target="../media/image102.jpeg"/></Relationships>
</file>

<file path=ppt/slides/_rels/slide28.xml.rels><?xml version="1.0" encoding="UTF-8" standalone="yes"?>
<Relationships xmlns="http://schemas.openxmlformats.org/package/2006/relationships"><Relationship Id="rId8" Type="http://schemas.openxmlformats.org/officeDocument/2006/relationships/hyperlink" Target="https://www.bing.com/images/search?view=detailV2&amp;ccid=vpYoP0%2fz&amp;id=C363A9FF6398F297A45D649685733CACB891E0B5&amp;thid=OIP.vpYoP0_z9erAmBITAC9j5wHaDb&amp;mediaurl=https%3a%2f%2fi.pinimg.com%2foriginals%2f3f%2f11%2f10%2f3f1110164c1643126f2a6d3c0d887bb0.gif&amp;cdnurl=https%3a%2f%2fth.bing.com%2fth%2fid%2fRbe96283f4ff3f5eac0981213002f63e7%3frik%3dteCRuKw8c4WWZA%26pid%3dImgRaw&amp;exph=250&amp;expw=540&amp;q=beetlejuice+musical+theater+design&amp;simid=607996618501279270&amp;ck=4A9B009C7AD4ED90644E52B7481982F7&amp;selectedIndex=6&amp;FORM=IRPRST&amp;ajaxhist=0&amp;ajaxserp=0" TargetMode="External"/><Relationship Id="rId3" Type="http://schemas.openxmlformats.org/officeDocument/2006/relationships/image" Target="../media/image104.jpeg"/><Relationship Id="rId7" Type="http://schemas.openxmlformats.org/officeDocument/2006/relationships/hyperlink" Target="https://www.bing.com/videos/search?q=in+the+heights+theater+set&amp;ru=%2fvideos%2fsearch%3fq%3din%2bthe%2bheights%2btheater%2bset%26FORM%3dHDRSC3&amp;view=detail&amp;mid=C0B66F03DC4EA3A59C36C0B66F03DC4EA3A59C36&amp;&amp;FORM=VDRVRV" TargetMode="External"/><Relationship Id="rId2" Type="http://schemas.openxmlformats.org/officeDocument/2006/relationships/image" Target="../media/image103.jpeg"/><Relationship Id="rId1" Type="http://schemas.openxmlformats.org/officeDocument/2006/relationships/slideLayout" Target="../slideLayouts/slideLayout2.xml"/><Relationship Id="rId6" Type="http://schemas.openxmlformats.org/officeDocument/2006/relationships/image" Target="../media/image107.jpeg"/><Relationship Id="rId5" Type="http://schemas.openxmlformats.org/officeDocument/2006/relationships/image" Target="../media/image106.jpeg"/><Relationship Id="rId4" Type="http://schemas.openxmlformats.org/officeDocument/2006/relationships/image" Target="../media/image105.jpeg"/></Relationships>
</file>

<file path=ppt/slides/_rels/slide29.xml.rels><?xml version="1.0" encoding="UTF-8" standalone="yes"?>
<Relationships xmlns="http://schemas.openxmlformats.org/package/2006/relationships"><Relationship Id="rId3" Type="http://schemas.openxmlformats.org/officeDocument/2006/relationships/image" Target="../media/image109.jpeg"/><Relationship Id="rId2" Type="http://schemas.openxmlformats.org/officeDocument/2006/relationships/image" Target="../media/image108.jpeg"/><Relationship Id="rId1" Type="http://schemas.openxmlformats.org/officeDocument/2006/relationships/slideLayout" Target="../slideLayouts/slideLayout2.xml"/><Relationship Id="rId4" Type="http://schemas.openxmlformats.org/officeDocument/2006/relationships/image" Target="../media/image110.jpeg"/></Relationships>
</file>

<file path=ppt/slides/_rels/slide30.xml.rels><?xml version="1.0" encoding="UTF-8" standalone="yes"?>
<Relationships xmlns="http://schemas.openxmlformats.org/package/2006/relationships"><Relationship Id="rId3" Type="http://schemas.openxmlformats.org/officeDocument/2006/relationships/image" Target="../media/image112.jpeg"/><Relationship Id="rId2" Type="http://schemas.openxmlformats.org/officeDocument/2006/relationships/image" Target="../media/image111.jpeg"/><Relationship Id="rId1" Type="http://schemas.openxmlformats.org/officeDocument/2006/relationships/slideLayout" Target="../slideLayouts/slideLayout2.xml"/><Relationship Id="rId4" Type="http://schemas.openxmlformats.org/officeDocument/2006/relationships/image" Target="../media/image113.jpeg"/></Relationships>
</file>

<file path=ppt/slides/_rels/slide31.xml.rels><?xml version="1.0" encoding="UTF-8" standalone="yes"?>
<Relationships xmlns="http://schemas.openxmlformats.org/package/2006/relationships"><Relationship Id="rId8" Type="http://schemas.openxmlformats.org/officeDocument/2006/relationships/hyperlink" Target="http://www.philipengleheart.com/pages/metamorphosis.html" TargetMode="External"/><Relationship Id="rId13" Type="http://schemas.openxmlformats.org/officeDocument/2006/relationships/hyperlink" Target="http://www.brandsoftheworld.com" TargetMode="External"/><Relationship Id="rId3" Type="http://schemas.openxmlformats.org/officeDocument/2006/relationships/hyperlink" Target="https://www.bbc.co.uk/bitesize/guides/z6jkw6f/revision/6" TargetMode="External"/><Relationship Id="rId7" Type="http://schemas.openxmlformats.org/officeDocument/2006/relationships/hyperlink" Target="https://www.ebay.co.uk" TargetMode="External"/><Relationship Id="rId12" Type="http://schemas.openxmlformats.org/officeDocument/2006/relationships/hyperlink" Target="https://www.splinterscenery.co.uk/portfolio/" TargetMode="External"/><Relationship Id="rId2" Type="http://schemas.openxmlformats.org/officeDocument/2006/relationships/hyperlink" Target="http://www.annalouizos.com/in-the-heights-1" TargetMode="External"/><Relationship Id="rId1" Type="http://schemas.openxmlformats.org/officeDocument/2006/relationships/slideLayout" Target="../slideLayouts/slideLayout2.xml"/><Relationship Id="rId6" Type="http://schemas.openxmlformats.org/officeDocument/2006/relationships/hyperlink" Target="https://demandproductprodmca.azurewebsites.net/" TargetMode="External"/><Relationship Id="rId11" Type="http://schemas.openxmlformats.org/officeDocument/2006/relationships/hyperlink" Target="https://quotesgram.com/famous-quotes-on-mistakes/" TargetMode="External"/><Relationship Id="rId5" Type="http://schemas.openxmlformats.org/officeDocument/2006/relationships/hyperlink" Target="https://broadwayincincinnati.news/2017/08/08/a-look-into-the-scenic-design-for-wicked/" TargetMode="External"/><Relationship Id="rId10" Type="http://schemas.openxmlformats.org/officeDocument/2006/relationships/hyperlink" Target="https://shop.flints.co.uk/Products/pg_contact_adh" TargetMode="External"/><Relationship Id="rId4" Type="http://schemas.openxmlformats.org/officeDocument/2006/relationships/hyperlink" Target="http://garycbenson.blogspot.com/2012/06/life-is-dream-scene-design.html" TargetMode="External"/><Relationship Id="rId9" Type="http://schemas.openxmlformats.org/officeDocument/2006/relationships/hyperlink" Target="https://geekydramainspiration.blogspot.com/" TargetMode="External"/><Relationship Id="rId14" Type="http://schemas.openxmlformats.org/officeDocument/2006/relationships/hyperlink" Target="https://www.brandsoftheworld.com/logo/festool" TargetMode="External"/></Relationships>
</file>

<file path=ppt/slides/_rels/slide32.xml.rels><?xml version="1.0" encoding="UTF-8" standalone="yes"?>
<Relationships xmlns="http://schemas.openxmlformats.org/package/2006/relationships"><Relationship Id="rId3" Type="http://schemas.openxmlformats.org/officeDocument/2006/relationships/image" Target="../media/image115.jpeg"/><Relationship Id="rId2" Type="http://schemas.openxmlformats.org/officeDocument/2006/relationships/image" Target="../media/image114.png"/><Relationship Id="rId1" Type="http://schemas.openxmlformats.org/officeDocument/2006/relationships/slideLayout" Target="../slideLayouts/slideLayout7.xml"/><Relationship Id="rId4" Type="http://schemas.openxmlformats.org/officeDocument/2006/relationships/image" Target="../media/image116.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6" descr="A picture containing table, cake, sitting, glass&#10;&#10;Description automatically generated">
            <a:extLst>
              <a:ext uri="{FF2B5EF4-FFF2-40B4-BE49-F238E27FC236}">
                <a16:creationId xmlns:a16="http://schemas.microsoft.com/office/drawing/2014/main" id="{931BAF7D-C015-46F1-95A4-B10473FA1110}"/>
              </a:ext>
            </a:extLst>
          </p:cNvPr>
          <p:cNvPicPr>
            <a:picLocks noChangeAspect="1"/>
          </p:cNvPicPr>
          <p:nvPr/>
        </p:nvPicPr>
        <p:blipFill rotWithShape="1">
          <a:blip r:embed="rId2"/>
          <a:srcRect b="24749"/>
          <a:stretch/>
        </p:blipFill>
        <p:spPr>
          <a:xfrm>
            <a:off x="-12228" y="10"/>
            <a:ext cx="12191999" cy="6857990"/>
          </a:xfrm>
          <a:prstGeom prst="rect">
            <a:avLst/>
          </a:prstGeom>
        </p:spPr>
      </p:pic>
      <p:sp>
        <p:nvSpPr>
          <p:cNvPr id="13" name="Rectangle 12">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96214" y="-4956"/>
            <a:ext cx="12289314" cy="3299356"/>
          </a:xfrm>
          <a:effectLst>
            <a:outerShdw blurRad="50800" dist="38100" dir="2700000" algn="tl" rotWithShape="0">
              <a:prstClr val="black">
                <a:alpha val="40000"/>
              </a:prstClr>
            </a:outerShdw>
          </a:effectLst>
        </p:spPr>
        <p:txBody>
          <a:bodyPr vert="horz" lIns="91440" tIns="45720" rIns="91440" bIns="45720" rtlCol="0" anchor="b">
            <a:normAutofit/>
          </a:bodyPr>
          <a:lstStyle/>
          <a:p>
            <a:r>
              <a:rPr lang="en-US" sz="6600" b="1" u="sng">
                <a:solidFill>
                  <a:srgbClr val="FFFFFF"/>
                </a:solidFill>
              </a:rPr>
              <a:t>Scenic Construction &amp;Drawing</a:t>
            </a:r>
            <a:endParaRPr lang="en-US" sz="6600" b="1" u="sng">
              <a:solidFill>
                <a:srgbClr val="FFFFFF"/>
              </a:solidFill>
              <a:cs typeface="Calibri Light"/>
            </a:endParaRPr>
          </a:p>
        </p:txBody>
      </p:sp>
      <p:sp>
        <p:nvSpPr>
          <p:cNvPr id="3" name="Subtitle 2"/>
          <p:cNvSpPr>
            <a:spLocks noGrp="1"/>
          </p:cNvSpPr>
          <p:nvPr>
            <p:ph type="subTitle" idx="1"/>
          </p:nvPr>
        </p:nvSpPr>
        <p:spPr>
          <a:xfrm>
            <a:off x="6883906" y="4402549"/>
            <a:ext cx="3760425" cy="1190900"/>
          </a:xfrm>
          <a:effectLst>
            <a:outerShdw blurRad="50800" dist="38100" dir="2700000" algn="tl" rotWithShape="0">
              <a:prstClr val="black">
                <a:alpha val="40000"/>
              </a:prstClr>
            </a:outerShdw>
          </a:effectLst>
        </p:spPr>
        <p:txBody>
          <a:bodyPr vert="horz" lIns="91440" tIns="45720" rIns="91440" bIns="45720" rtlCol="0" anchor="t">
            <a:normAutofit/>
          </a:bodyPr>
          <a:lstStyle/>
          <a:p>
            <a:r>
              <a:rPr lang="en-US" sz="5400">
                <a:solidFill>
                  <a:srgbClr val="FFFFFF"/>
                </a:solidFill>
                <a:latin typeface="Brush Script MT"/>
              </a:rPr>
              <a:t>Laurie Peric</a:t>
            </a:r>
          </a:p>
        </p:txBody>
      </p:sp>
      <p:sp>
        <p:nvSpPr>
          <p:cNvPr id="5" name="TextBox 4">
            <a:extLst>
              <a:ext uri="{FF2B5EF4-FFF2-40B4-BE49-F238E27FC236}">
                <a16:creationId xmlns:a16="http://schemas.microsoft.com/office/drawing/2014/main" id="{9B4824F1-140B-49F8-933F-3328AB00D0C4}"/>
              </a:ext>
            </a:extLst>
          </p:cNvPr>
          <p:cNvSpPr txBox="1"/>
          <p:nvPr/>
        </p:nvSpPr>
        <p:spPr>
          <a:xfrm>
            <a:off x="2851998" y="3441414"/>
            <a:ext cx="7294985"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4000">
                <a:solidFill>
                  <a:schemeClr val="bg1"/>
                </a:solidFill>
                <a:cs typeface="Calibri"/>
              </a:rPr>
              <a:t>Theatre Design &amp; Production</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pic>
        <p:nvPicPr>
          <p:cNvPr id="45" name="Picture 45" descr="A close up of a brick wall&#10;&#10;Description automatically generated">
            <a:extLst>
              <a:ext uri="{FF2B5EF4-FFF2-40B4-BE49-F238E27FC236}">
                <a16:creationId xmlns:a16="http://schemas.microsoft.com/office/drawing/2014/main" id="{5CF8CFC6-B209-46D8-9BA1-88168586220A}"/>
              </a:ext>
            </a:extLst>
          </p:cNvPr>
          <p:cNvPicPr>
            <a:picLocks noChangeAspect="1"/>
          </p:cNvPicPr>
          <p:nvPr/>
        </p:nvPicPr>
        <p:blipFill>
          <a:blip r:embed="rId2"/>
          <a:stretch>
            <a:fillRect/>
          </a:stretch>
        </p:blipFill>
        <p:spPr>
          <a:xfrm>
            <a:off x="-3671" y="4378"/>
            <a:ext cx="5359706" cy="6849244"/>
          </a:xfrm>
          <a:prstGeom prst="rect">
            <a:avLst/>
          </a:prstGeom>
        </p:spPr>
      </p:pic>
      <p:pic>
        <p:nvPicPr>
          <p:cNvPr id="4" name="Picture 4" descr="A pair of feet&#10;&#10;Description automatically generated">
            <a:extLst>
              <a:ext uri="{FF2B5EF4-FFF2-40B4-BE49-F238E27FC236}">
                <a16:creationId xmlns:a16="http://schemas.microsoft.com/office/drawing/2014/main" id="{2D9D9E98-B469-4DFF-A13C-8C0C07AE55BA}"/>
              </a:ext>
            </a:extLst>
          </p:cNvPr>
          <p:cNvPicPr>
            <a:picLocks noGrp="1" noChangeAspect="1"/>
          </p:cNvPicPr>
          <p:nvPr>
            <p:ph idx="1"/>
          </p:nvPr>
        </p:nvPicPr>
        <p:blipFill>
          <a:blip r:embed="rId3"/>
          <a:stretch>
            <a:fillRect/>
          </a:stretch>
        </p:blipFill>
        <p:spPr>
          <a:xfrm rot="16200000">
            <a:off x="4304454" y="1220144"/>
            <a:ext cx="3839182" cy="5126145"/>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2" name="Title 1">
            <a:extLst>
              <a:ext uri="{FF2B5EF4-FFF2-40B4-BE49-F238E27FC236}">
                <a16:creationId xmlns:a16="http://schemas.microsoft.com/office/drawing/2014/main" id="{34E51307-1BF1-45AB-8A58-2F541F48791C}"/>
              </a:ext>
            </a:extLst>
          </p:cNvPr>
          <p:cNvSpPr>
            <a:spLocks noGrp="1"/>
          </p:cNvSpPr>
          <p:nvPr>
            <p:ph type="title"/>
          </p:nvPr>
        </p:nvSpPr>
        <p:spPr/>
        <p:txBody>
          <a:bodyPr>
            <a:normAutofit/>
          </a:bodyPr>
          <a:lstStyle/>
          <a:p>
            <a:r>
              <a:rPr lang="en-GB" sz="4000" u="sng">
                <a:highlight>
                  <a:srgbClr val="C0C0C0"/>
                </a:highlight>
                <a:cs typeface="Calibri Light"/>
              </a:rPr>
              <a:t>Welcome to the workshop with Dave Atkinson</a:t>
            </a:r>
          </a:p>
        </p:txBody>
      </p:sp>
      <p:sp>
        <p:nvSpPr>
          <p:cNvPr id="5" name="TextBox 4">
            <a:extLst>
              <a:ext uri="{FF2B5EF4-FFF2-40B4-BE49-F238E27FC236}">
                <a16:creationId xmlns:a16="http://schemas.microsoft.com/office/drawing/2014/main" id="{0AF22A1D-D48D-42E2-8541-A96359D6C206}"/>
              </a:ext>
            </a:extLst>
          </p:cNvPr>
          <p:cNvSpPr txBox="1"/>
          <p:nvPr/>
        </p:nvSpPr>
        <p:spPr>
          <a:xfrm rot="21180000">
            <a:off x="289884" y="1782618"/>
            <a:ext cx="3281776" cy="7478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solidFill>
                  <a:srgbClr val="FF0000"/>
                </a:solidFill>
                <a:latin typeface="Broadway"/>
                <a:cs typeface="Calibri"/>
              </a:rPr>
              <a:t>Daves top tips !!</a:t>
            </a:r>
          </a:p>
          <a:p>
            <a:pPr marL="285750" indent="-285750">
              <a:buFont typeface="Arial"/>
              <a:buChar char="•"/>
            </a:pPr>
            <a:endParaRPr lang="en-GB" b="1">
              <a:cs typeface="Calibri"/>
            </a:endParaRPr>
          </a:p>
        </p:txBody>
      </p:sp>
      <p:sp>
        <p:nvSpPr>
          <p:cNvPr id="6" name="TextBox 5">
            <a:extLst>
              <a:ext uri="{FF2B5EF4-FFF2-40B4-BE49-F238E27FC236}">
                <a16:creationId xmlns:a16="http://schemas.microsoft.com/office/drawing/2014/main" id="{D6FD1A27-1AE8-47A7-A388-9AA39AA0A054}"/>
              </a:ext>
            </a:extLst>
          </p:cNvPr>
          <p:cNvSpPr txBox="1"/>
          <p:nvPr/>
        </p:nvSpPr>
        <p:spPr>
          <a:xfrm>
            <a:off x="551409" y="2472417"/>
            <a:ext cx="2743200" cy="40318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a:solidFill>
                  <a:schemeClr val="accent1">
                    <a:lumMod val="40000"/>
                    <a:lumOff val="60000"/>
                  </a:schemeClr>
                </a:solidFill>
                <a:cs typeface="Calibri"/>
              </a:rPr>
              <a:t>Be friendly</a:t>
            </a:r>
          </a:p>
          <a:p>
            <a:pPr marL="285750" indent="-285750">
              <a:buFont typeface="Arial"/>
              <a:buChar char="•"/>
            </a:pPr>
            <a:r>
              <a:rPr lang="en-GB" sz="2000">
                <a:solidFill>
                  <a:schemeClr val="accent1">
                    <a:lumMod val="40000"/>
                    <a:lumOff val="60000"/>
                  </a:schemeClr>
                </a:solidFill>
                <a:cs typeface="Calibri"/>
              </a:rPr>
              <a:t>Wear your PPE</a:t>
            </a:r>
          </a:p>
          <a:p>
            <a:pPr marL="285750" indent="-285750">
              <a:buFont typeface="Arial"/>
              <a:buChar char="•"/>
            </a:pPr>
            <a:r>
              <a:rPr lang="en-GB" sz="2000">
                <a:solidFill>
                  <a:schemeClr val="accent1">
                    <a:lumMod val="40000"/>
                    <a:lumOff val="60000"/>
                  </a:schemeClr>
                </a:solidFill>
                <a:cs typeface="Calibri"/>
              </a:rPr>
              <a:t>Ask for help</a:t>
            </a:r>
          </a:p>
          <a:p>
            <a:pPr marL="285750" indent="-285750">
              <a:buFont typeface="Arial"/>
              <a:buChar char="•"/>
            </a:pPr>
            <a:r>
              <a:rPr lang="en-GB" sz="2000">
                <a:solidFill>
                  <a:schemeClr val="accent1">
                    <a:lumMod val="40000"/>
                    <a:lumOff val="60000"/>
                  </a:schemeClr>
                </a:solidFill>
                <a:cs typeface="Calibri"/>
              </a:rPr>
              <a:t>Take notes</a:t>
            </a:r>
          </a:p>
          <a:p>
            <a:pPr marL="285750" indent="-285750">
              <a:buFont typeface="Arial"/>
              <a:buChar char="•"/>
            </a:pPr>
            <a:r>
              <a:rPr lang="en-GB" sz="2000">
                <a:solidFill>
                  <a:schemeClr val="accent1">
                    <a:lumMod val="40000"/>
                    <a:lumOff val="60000"/>
                  </a:schemeClr>
                </a:solidFill>
                <a:cs typeface="Calibri"/>
              </a:rPr>
              <a:t>WB unique to you</a:t>
            </a:r>
          </a:p>
          <a:p>
            <a:pPr marL="285750" indent="-285750">
              <a:buFont typeface="Arial"/>
              <a:buChar char="•"/>
            </a:pPr>
            <a:r>
              <a:rPr lang="en-GB" sz="2000">
                <a:solidFill>
                  <a:schemeClr val="accent1">
                    <a:lumMod val="40000"/>
                    <a:lumOff val="60000"/>
                  </a:schemeClr>
                </a:solidFill>
                <a:cs typeface="Calibri"/>
              </a:rPr>
              <a:t>Mistakes will happen </a:t>
            </a:r>
          </a:p>
          <a:p>
            <a:pPr marL="285750" indent="-285750">
              <a:buFont typeface="Arial"/>
              <a:buChar char="•"/>
            </a:pPr>
            <a:r>
              <a:rPr lang="en-GB" sz="2000">
                <a:solidFill>
                  <a:schemeClr val="accent1">
                    <a:lumMod val="40000"/>
                    <a:lumOff val="60000"/>
                  </a:schemeClr>
                </a:solidFill>
                <a:cs typeface="Calibri"/>
              </a:rPr>
              <a:t>Use the reading list </a:t>
            </a:r>
          </a:p>
          <a:p>
            <a:pPr marL="285750" indent="-285750">
              <a:buFont typeface="Arial"/>
              <a:buChar char="•"/>
            </a:pPr>
            <a:r>
              <a:rPr lang="en-GB" sz="2000">
                <a:solidFill>
                  <a:schemeClr val="accent1">
                    <a:lumMod val="40000"/>
                    <a:lumOff val="60000"/>
                  </a:schemeClr>
                </a:solidFill>
                <a:cs typeface="Calibri"/>
              </a:rPr>
              <a:t>Look in Flints catolloge </a:t>
            </a:r>
          </a:p>
          <a:p>
            <a:pPr marL="285750" indent="-285750">
              <a:buFont typeface="Arial"/>
              <a:buChar char="•"/>
            </a:pPr>
            <a:endParaRPr lang="en-GB" sz="2000">
              <a:cs typeface="Calibri"/>
            </a:endParaRPr>
          </a:p>
          <a:p>
            <a:pPr marL="285750" indent="-285750">
              <a:buFont typeface="Arial"/>
              <a:buChar char="•"/>
            </a:pPr>
            <a:endParaRPr lang="en-GB" sz="2000">
              <a:cs typeface="Calibri"/>
            </a:endParaRPr>
          </a:p>
          <a:p>
            <a:pPr marL="285750" indent="-285750">
              <a:buFont typeface="Arial"/>
              <a:buChar char="•"/>
            </a:pPr>
            <a:endParaRPr lang="en-GB">
              <a:cs typeface="Calibri"/>
            </a:endParaRPr>
          </a:p>
          <a:p>
            <a:pPr marL="285750" indent="-285750">
              <a:buFont typeface="Arial"/>
              <a:buChar char="•"/>
            </a:pPr>
            <a:endParaRPr lang="en-GB">
              <a:cs typeface="Calibri"/>
            </a:endParaRPr>
          </a:p>
        </p:txBody>
      </p:sp>
      <p:sp>
        <p:nvSpPr>
          <p:cNvPr id="7" name="TextBox 6">
            <a:extLst>
              <a:ext uri="{FF2B5EF4-FFF2-40B4-BE49-F238E27FC236}">
                <a16:creationId xmlns:a16="http://schemas.microsoft.com/office/drawing/2014/main" id="{79A11D32-F8AC-456F-AB35-F570124D2CF5}"/>
              </a:ext>
            </a:extLst>
          </p:cNvPr>
          <p:cNvSpPr txBox="1"/>
          <p:nvPr/>
        </p:nvSpPr>
        <p:spPr>
          <a:xfrm>
            <a:off x="8901622" y="1569169"/>
            <a:ext cx="3193689"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u="sng">
                <a:solidFill>
                  <a:srgbClr val="FF0000"/>
                </a:solidFill>
                <a:latin typeface="Britannic Bold"/>
                <a:cs typeface="Calibri"/>
              </a:rPr>
              <a:t>Covid </a:t>
            </a:r>
            <a:r>
              <a:rPr lang="en-GB" sz="1600" b="1" u="sng">
                <a:latin typeface="Britannic Bold"/>
                <a:cs typeface="Calibri"/>
              </a:rPr>
              <a:t>rules</a:t>
            </a:r>
            <a:r>
              <a:rPr lang="en-GB" sz="1600" b="1" u="sng">
                <a:solidFill>
                  <a:srgbClr val="FF0000"/>
                </a:solidFill>
                <a:latin typeface="Britannic Bold"/>
                <a:cs typeface="Calibri"/>
              </a:rPr>
              <a:t> in the workshop</a:t>
            </a:r>
          </a:p>
        </p:txBody>
      </p:sp>
      <p:graphicFrame>
        <p:nvGraphicFramePr>
          <p:cNvPr id="3" name="Diagram 7">
            <a:extLst>
              <a:ext uri="{FF2B5EF4-FFF2-40B4-BE49-F238E27FC236}">
                <a16:creationId xmlns:a16="http://schemas.microsoft.com/office/drawing/2014/main" id="{C1364A74-ED33-496B-8325-C2E02650510A}"/>
              </a:ext>
            </a:extLst>
          </p:cNvPr>
          <p:cNvGraphicFramePr/>
          <p:nvPr>
            <p:extLst>
              <p:ext uri="{D42A27DB-BD31-4B8C-83A1-F6EECF244321}">
                <p14:modId xmlns:p14="http://schemas.microsoft.com/office/powerpoint/2010/main" val="42373474"/>
              </p:ext>
            </p:extLst>
          </p:nvPr>
        </p:nvGraphicFramePr>
        <p:xfrm>
          <a:off x="8171132" y="2213634"/>
          <a:ext cx="4572000" cy="36576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20" name="Picture 20" descr="A close up of a person&#10;&#10;Description automatically generated">
            <a:extLst>
              <a:ext uri="{FF2B5EF4-FFF2-40B4-BE49-F238E27FC236}">
                <a16:creationId xmlns:a16="http://schemas.microsoft.com/office/drawing/2014/main" id="{164617FC-EAC6-4E97-A9F4-CF3A46B22ADE}"/>
              </a:ext>
            </a:extLst>
          </p:cNvPr>
          <p:cNvPicPr>
            <a:picLocks noChangeAspect="1"/>
          </p:cNvPicPr>
          <p:nvPr/>
        </p:nvPicPr>
        <p:blipFill>
          <a:blip r:embed="rId9"/>
          <a:stretch>
            <a:fillRect/>
          </a:stretch>
        </p:blipFill>
        <p:spPr>
          <a:xfrm>
            <a:off x="876031" y="5394355"/>
            <a:ext cx="1942921" cy="1245140"/>
          </a:xfrm>
          <a:prstGeom prst="rect">
            <a:avLst/>
          </a:prstGeom>
        </p:spPr>
      </p:pic>
    </p:spTree>
    <p:extLst>
      <p:ext uri="{BB962C8B-B14F-4D97-AF65-F5344CB8AC3E}">
        <p14:creationId xmlns:p14="http://schemas.microsoft.com/office/powerpoint/2010/main" val="33332776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pic>
        <p:nvPicPr>
          <p:cNvPr id="3" name="Picture 3" descr="A picture containing building, sitting, graffiti, street&#10;&#10;Description automatically generated">
            <a:extLst>
              <a:ext uri="{FF2B5EF4-FFF2-40B4-BE49-F238E27FC236}">
                <a16:creationId xmlns:a16="http://schemas.microsoft.com/office/drawing/2014/main" id="{7105451F-0B93-4AA3-9B76-7AEE6980652E}"/>
              </a:ext>
            </a:extLst>
          </p:cNvPr>
          <p:cNvPicPr>
            <a:picLocks noChangeAspect="1"/>
          </p:cNvPicPr>
          <p:nvPr/>
        </p:nvPicPr>
        <p:blipFill>
          <a:blip r:embed="rId2"/>
          <a:stretch>
            <a:fillRect/>
          </a:stretch>
        </p:blipFill>
        <p:spPr>
          <a:xfrm>
            <a:off x="5509" y="8366"/>
            <a:ext cx="12208523" cy="6868812"/>
          </a:xfrm>
          <a:prstGeom prst="rect">
            <a:avLst/>
          </a:prstGeom>
        </p:spPr>
      </p:pic>
      <p:sp>
        <p:nvSpPr>
          <p:cNvPr id="2" name="Title 1">
            <a:extLst>
              <a:ext uri="{FF2B5EF4-FFF2-40B4-BE49-F238E27FC236}">
                <a16:creationId xmlns:a16="http://schemas.microsoft.com/office/drawing/2014/main" id="{9F987CBA-3B40-476C-8282-3B797ADA2926}"/>
              </a:ext>
            </a:extLst>
          </p:cNvPr>
          <p:cNvSpPr>
            <a:spLocks noGrp="1"/>
          </p:cNvSpPr>
          <p:nvPr>
            <p:ph type="title"/>
          </p:nvPr>
        </p:nvSpPr>
        <p:spPr/>
        <p:txBody>
          <a:bodyPr/>
          <a:lstStyle/>
          <a:p>
            <a:r>
              <a:rPr lang="en-GB" u="sng">
                <a:highlight>
                  <a:srgbClr val="808000"/>
                </a:highlight>
                <a:cs typeface="Calibri Light"/>
              </a:rPr>
              <a:t>Workshop &amp;Tools Induction </a:t>
            </a:r>
          </a:p>
        </p:txBody>
      </p:sp>
      <p:sp>
        <p:nvSpPr>
          <p:cNvPr id="9" name="Content Placeholder 8">
            <a:extLst>
              <a:ext uri="{FF2B5EF4-FFF2-40B4-BE49-F238E27FC236}">
                <a16:creationId xmlns:a16="http://schemas.microsoft.com/office/drawing/2014/main" id="{7EF81C28-3C04-493A-84EE-A602D547A0C5}"/>
              </a:ext>
            </a:extLst>
          </p:cNvPr>
          <p:cNvSpPr>
            <a:spLocks noGrp="1"/>
          </p:cNvSpPr>
          <p:nvPr>
            <p:ph idx="1"/>
          </p:nvPr>
        </p:nvSpPr>
        <p:spPr>
          <a:xfrm>
            <a:off x="838200" y="1492651"/>
            <a:ext cx="10515600" cy="4684312"/>
          </a:xfrm>
        </p:spPr>
        <p:txBody>
          <a:bodyPr vert="horz" lIns="91440" tIns="45720" rIns="91440" bIns="45720" rtlCol="0" anchor="t">
            <a:normAutofit/>
          </a:bodyPr>
          <a:lstStyle/>
          <a:p>
            <a:r>
              <a:rPr lang="en-GB">
                <a:highlight>
                  <a:srgbClr val="C0C0C0"/>
                </a:highlight>
                <a:cs typeface="Calibri"/>
              </a:rPr>
              <a:t>The workshop is a large area with wood working benches.</a:t>
            </a:r>
          </a:p>
          <a:p>
            <a:r>
              <a:rPr lang="en-GB">
                <a:highlight>
                  <a:srgbClr val="C0C0C0"/>
                </a:highlight>
                <a:cs typeface="Calibri"/>
              </a:rPr>
              <a:t>There are red emergency stop bottons located on the walls, press the botten if there is a machinery emergency and the botten will cut the elctricety stopping all machinary in the workshop. Always do this first before trying to help someone who may be in trouble.</a:t>
            </a:r>
          </a:p>
          <a:p>
            <a:r>
              <a:rPr lang="en-GB">
                <a:highlight>
                  <a:srgbClr val="C0C0C0"/>
                </a:highlight>
                <a:cs typeface="Calibri"/>
              </a:rPr>
              <a:t>Know where the radio is and how to turn it on, a good vibe is always important when working in the workshop.</a:t>
            </a:r>
          </a:p>
          <a:p>
            <a:r>
              <a:rPr lang="en-GB">
                <a:highlight>
                  <a:srgbClr val="C0C0C0"/>
                </a:highlight>
                <a:cs typeface="Calibri"/>
              </a:rPr>
              <a:t>It is important to protect your eyes with gogles ,feet with steel toe caped shoes and  ears with ear defenders. </a:t>
            </a:r>
          </a:p>
          <a:p>
            <a:r>
              <a:rPr lang="en-GB">
                <a:highlight>
                  <a:srgbClr val="C0C0C0"/>
                </a:highlight>
                <a:cs typeface="Calibri"/>
              </a:rPr>
              <a:t>There is a first aid kit in the workshop.</a:t>
            </a:r>
          </a:p>
          <a:p>
            <a:endParaRPr lang="en-GB">
              <a:highlight>
                <a:srgbClr val="C0C0C0"/>
              </a:highlight>
              <a:cs typeface="Calibri"/>
            </a:endParaRPr>
          </a:p>
        </p:txBody>
      </p:sp>
      <p:pic>
        <p:nvPicPr>
          <p:cNvPr id="10" name="Graphic 10" descr="Angel face outline">
            <a:extLst>
              <a:ext uri="{FF2B5EF4-FFF2-40B4-BE49-F238E27FC236}">
                <a16:creationId xmlns:a16="http://schemas.microsoft.com/office/drawing/2014/main" id="{68A6441B-727D-4B36-A995-DC902271F2CA}"/>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19103" y="3522489"/>
            <a:ext cx="914400" cy="914400"/>
          </a:xfrm>
          <a:prstGeom prst="rect">
            <a:avLst/>
          </a:prstGeom>
        </p:spPr>
      </p:pic>
      <p:pic>
        <p:nvPicPr>
          <p:cNvPr id="11" name="Graphic 11" descr="Siren">
            <a:extLst>
              <a:ext uri="{FF2B5EF4-FFF2-40B4-BE49-F238E27FC236}">
                <a16:creationId xmlns:a16="http://schemas.microsoft.com/office/drawing/2014/main" id="{2BD8D18B-F466-47BA-80FA-501B685C4F94}"/>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70329" y="2459532"/>
            <a:ext cx="914400" cy="914400"/>
          </a:xfrm>
          <a:prstGeom prst="rect">
            <a:avLst/>
          </a:prstGeom>
        </p:spPr>
      </p:pic>
      <p:pic>
        <p:nvPicPr>
          <p:cNvPr id="12" name="Graphic 12" descr="Saw">
            <a:extLst>
              <a:ext uri="{FF2B5EF4-FFF2-40B4-BE49-F238E27FC236}">
                <a16:creationId xmlns:a16="http://schemas.microsoft.com/office/drawing/2014/main" id="{F593CEE8-8F0E-43BB-9B61-3B20B4985AB9}"/>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70330" y="1492624"/>
            <a:ext cx="811946" cy="914400"/>
          </a:xfrm>
          <a:prstGeom prst="rect">
            <a:avLst/>
          </a:prstGeom>
        </p:spPr>
      </p:pic>
      <p:pic>
        <p:nvPicPr>
          <p:cNvPr id="13" name="Graphic 13" descr="Face with mask">
            <a:extLst>
              <a:ext uri="{FF2B5EF4-FFF2-40B4-BE49-F238E27FC236}">
                <a16:creationId xmlns:a16="http://schemas.microsoft.com/office/drawing/2014/main" id="{E981D32E-7EFD-4C90-9ED4-D8A436C5E9A3}"/>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67876" y="4515010"/>
            <a:ext cx="914400" cy="914400"/>
          </a:xfrm>
          <a:prstGeom prst="rect">
            <a:avLst/>
          </a:prstGeom>
        </p:spPr>
      </p:pic>
      <p:pic>
        <p:nvPicPr>
          <p:cNvPr id="14" name="Graphic 14" descr="First aid kit">
            <a:extLst>
              <a:ext uri="{FF2B5EF4-FFF2-40B4-BE49-F238E27FC236}">
                <a16:creationId xmlns:a16="http://schemas.microsoft.com/office/drawing/2014/main" id="{1A700304-9132-4DBC-AD1D-67221C68CA2D}"/>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67876" y="5481918"/>
            <a:ext cx="914400" cy="914400"/>
          </a:xfrm>
          <a:prstGeom prst="rect">
            <a:avLst/>
          </a:prstGeom>
        </p:spPr>
      </p:pic>
    </p:spTree>
    <p:extLst>
      <p:ext uri="{BB962C8B-B14F-4D97-AF65-F5344CB8AC3E}">
        <p14:creationId xmlns:p14="http://schemas.microsoft.com/office/powerpoint/2010/main" val="17252696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32F687-181F-4C34-8B3B-F8AB2340A882}"/>
              </a:ext>
            </a:extLst>
          </p:cNvPr>
          <p:cNvSpPr>
            <a:spLocks noGrp="1"/>
          </p:cNvSpPr>
          <p:nvPr>
            <p:ph type="title"/>
          </p:nvPr>
        </p:nvSpPr>
        <p:spPr/>
        <p:txBody>
          <a:bodyPr/>
          <a:lstStyle/>
          <a:p>
            <a:r>
              <a:rPr lang="en-GB" u="sng">
                <a:cs typeface="Calibri Light"/>
              </a:rPr>
              <a:t>Workshop Tools : Study Task 1</a:t>
            </a:r>
          </a:p>
        </p:txBody>
      </p:sp>
      <p:pic>
        <p:nvPicPr>
          <p:cNvPr id="4" name="Picture 4" descr="A picture containing logo&#10;&#10;Description automatically generated">
            <a:extLst>
              <a:ext uri="{FF2B5EF4-FFF2-40B4-BE49-F238E27FC236}">
                <a16:creationId xmlns:a16="http://schemas.microsoft.com/office/drawing/2014/main" id="{85FC0D3D-8835-428C-A488-58387FAC8A71}"/>
              </a:ext>
            </a:extLst>
          </p:cNvPr>
          <p:cNvPicPr>
            <a:picLocks noGrp="1" noChangeAspect="1"/>
          </p:cNvPicPr>
          <p:nvPr>
            <p:ph idx="1"/>
          </p:nvPr>
        </p:nvPicPr>
        <p:blipFill>
          <a:blip r:embed="rId2"/>
          <a:stretch>
            <a:fillRect/>
          </a:stretch>
        </p:blipFill>
        <p:spPr>
          <a:xfrm>
            <a:off x="840441" y="1440857"/>
            <a:ext cx="10516518" cy="321275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5" name="TextBox 4">
            <a:extLst>
              <a:ext uri="{FF2B5EF4-FFF2-40B4-BE49-F238E27FC236}">
                <a16:creationId xmlns:a16="http://schemas.microsoft.com/office/drawing/2014/main" id="{3213F9EA-09F2-4E7A-94AF-D5E479CA0A14}"/>
              </a:ext>
            </a:extLst>
          </p:cNvPr>
          <p:cNvSpPr txBox="1"/>
          <p:nvPr/>
        </p:nvSpPr>
        <p:spPr>
          <a:xfrm>
            <a:off x="3520568" y="163157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pic>
        <p:nvPicPr>
          <p:cNvPr id="3" name="Picture 5" descr="A picture containing indoor, table, photo, old&#10;&#10;Description automatically generated">
            <a:extLst>
              <a:ext uri="{FF2B5EF4-FFF2-40B4-BE49-F238E27FC236}">
                <a16:creationId xmlns:a16="http://schemas.microsoft.com/office/drawing/2014/main" id="{F3ADD6D3-20EC-45B3-9D5C-85E8B8E3B776}"/>
              </a:ext>
            </a:extLst>
          </p:cNvPr>
          <p:cNvPicPr>
            <a:picLocks noChangeAspect="1"/>
          </p:cNvPicPr>
          <p:nvPr/>
        </p:nvPicPr>
        <p:blipFill>
          <a:blip r:embed="rId3"/>
          <a:stretch>
            <a:fillRect/>
          </a:stretch>
        </p:blipFill>
        <p:spPr>
          <a:xfrm rot="5400000">
            <a:off x="3999008" y="1806076"/>
            <a:ext cx="2139124" cy="682247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6" name="TextBox 5">
            <a:extLst>
              <a:ext uri="{FF2B5EF4-FFF2-40B4-BE49-F238E27FC236}">
                <a16:creationId xmlns:a16="http://schemas.microsoft.com/office/drawing/2014/main" id="{A74C6548-7A5C-4411-AF99-55A137A0659F}"/>
              </a:ext>
            </a:extLst>
          </p:cNvPr>
          <p:cNvSpPr txBox="1"/>
          <p:nvPr/>
        </p:nvSpPr>
        <p:spPr>
          <a:xfrm>
            <a:off x="838563" y="1693332"/>
            <a:ext cx="10326805" cy="11900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err="1">
                <a:cs typeface="Calibri"/>
              </a:rPr>
              <a:t>Festool</a:t>
            </a:r>
            <a:r>
              <a:rPr lang="en-GB">
                <a:cs typeface="Calibri"/>
              </a:rPr>
              <a:t> is the dominating brand of tools we use in the workshop the sander,  chop saw, jigsaw, plunger saw connect to their own extraction machine which helps keep the air free from dust particles. The screwdriver/ Drill is the only device that doesn’t as it doesn't create saw dust.  </a:t>
            </a:r>
          </a:p>
          <a:p>
            <a:endParaRPr lang="en-GB"/>
          </a:p>
        </p:txBody>
      </p:sp>
      <p:sp>
        <p:nvSpPr>
          <p:cNvPr id="7" name="TextBox 6">
            <a:extLst>
              <a:ext uri="{FF2B5EF4-FFF2-40B4-BE49-F238E27FC236}">
                <a16:creationId xmlns:a16="http://schemas.microsoft.com/office/drawing/2014/main" id="{0DB073E2-35A4-477D-9A43-363C6F8481A2}"/>
              </a:ext>
            </a:extLst>
          </p:cNvPr>
          <p:cNvSpPr txBox="1"/>
          <p:nvPr/>
        </p:nvSpPr>
        <p:spPr>
          <a:xfrm>
            <a:off x="8873002" y="4929919"/>
            <a:ext cx="2743200"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Traditional hand tools are also used we have clamps, hammers, spanners, screwdrivers, tape measures, plyers, try square </a:t>
            </a:r>
          </a:p>
        </p:txBody>
      </p:sp>
    </p:spTree>
    <p:extLst>
      <p:ext uri="{BB962C8B-B14F-4D97-AF65-F5344CB8AC3E}">
        <p14:creationId xmlns:p14="http://schemas.microsoft.com/office/powerpoint/2010/main" val="32966110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pic>
        <p:nvPicPr>
          <p:cNvPr id="4" name="Picture 4" descr="A piece of paper&#10;&#10;Description automatically generated">
            <a:extLst>
              <a:ext uri="{FF2B5EF4-FFF2-40B4-BE49-F238E27FC236}">
                <a16:creationId xmlns:a16="http://schemas.microsoft.com/office/drawing/2014/main" id="{BA4C799C-6635-4E10-8574-B11FEACDD950}"/>
              </a:ext>
            </a:extLst>
          </p:cNvPr>
          <p:cNvPicPr>
            <a:picLocks noChangeAspect="1"/>
          </p:cNvPicPr>
          <p:nvPr/>
        </p:nvPicPr>
        <p:blipFill>
          <a:blip r:embed="rId2"/>
          <a:stretch>
            <a:fillRect/>
          </a:stretch>
        </p:blipFill>
        <p:spPr>
          <a:xfrm rot="5400000">
            <a:off x="6390702" y="1009668"/>
            <a:ext cx="6856163" cy="4820304"/>
          </a:xfrm>
          <a:prstGeom prst="rect">
            <a:avLst/>
          </a:prstGeom>
        </p:spPr>
      </p:pic>
      <p:pic>
        <p:nvPicPr>
          <p:cNvPr id="6" name="Picture 6" descr="A picture containing text&#10;&#10;Description automatically generated">
            <a:extLst>
              <a:ext uri="{FF2B5EF4-FFF2-40B4-BE49-F238E27FC236}">
                <a16:creationId xmlns:a16="http://schemas.microsoft.com/office/drawing/2014/main" id="{8349069D-7AEB-40BF-A403-3FDE014693BA}"/>
              </a:ext>
            </a:extLst>
          </p:cNvPr>
          <p:cNvPicPr>
            <a:picLocks noChangeAspect="1"/>
          </p:cNvPicPr>
          <p:nvPr/>
        </p:nvPicPr>
        <p:blipFill rotWithShape="1">
          <a:blip r:embed="rId3"/>
          <a:srcRect l="30056" t="29727" r="14286" b="34954"/>
          <a:stretch/>
        </p:blipFill>
        <p:spPr>
          <a:xfrm>
            <a:off x="-3671" y="-6144"/>
            <a:ext cx="6572379" cy="6851483"/>
          </a:xfrm>
          <a:prstGeom prst="rect">
            <a:avLst/>
          </a:prstGeom>
        </p:spPr>
      </p:pic>
      <p:sp>
        <p:nvSpPr>
          <p:cNvPr id="2" name="Title 1">
            <a:extLst>
              <a:ext uri="{FF2B5EF4-FFF2-40B4-BE49-F238E27FC236}">
                <a16:creationId xmlns:a16="http://schemas.microsoft.com/office/drawing/2014/main" id="{1595C376-342A-468A-A0FE-5C4B485A7DCC}"/>
              </a:ext>
            </a:extLst>
          </p:cNvPr>
          <p:cNvSpPr>
            <a:spLocks noGrp="1"/>
          </p:cNvSpPr>
          <p:nvPr>
            <p:ph type="title"/>
          </p:nvPr>
        </p:nvSpPr>
        <p:spPr>
          <a:xfrm>
            <a:off x="452610" y="365125"/>
            <a:ext cx="10901190" cy="1334743"/>
          </a:xfrm>
        </p:spPr>
        <p:txBody>
          <a:bodyPr/>
          <a:lstStyle/>
          <a:p>
            <a:r>
              <a:rPr lang="en-GB">
                <a:solidFill>
                  <a:srgbClr val="C00000"/>
                </a:solidFill>
                <a:highlight>
                  <a:srgbClr val="C0C0C0"/>
                </a:highlight>
                <a:cs typeface="Calibri Light"/>
              </a:rPr>
              <a:t>Hand tools :Set Square &amp; Tape Measure</a:t>
            </a:r>
          </a:p>
        </p:txBody>
      </p:sp>
      <p:sp>
        <p:nvSpPr>
          <p:cNvPr id="3" name="Content Placeholder 2">
            <a:extLst>
              <a:ext uri="{FF2B5EF4-FFF2-40B4-BE49-F238E27FC236}">
                <a16:creationId xmlns:a16="http://schemas.microsoft.com/office/drawing/2014/main" id="{17016370-5141-4A05-98D8-1517DF257CB0}"/>
              </a:ext>
            </a:extLst>
          </p:cNvPr>
          <p:cNvSpPr>
            <a:spLocks noGrp="1"/>
          </p:cNvSpPr>
          <p:nvPr>
            <p:ph idx="1"/>
          </p:nvPr>
        </p:nvSpPr>
        <p:spPr>
          <a:xfrm>
            <a:off x="140466" y="1697095"/>
            <a:ext cx="11213334" cy="4479868"/>
          </a:xfrm>
        </p:spPr>
        <p:txBody>
          <a:bodyPr vert="horz" lIns="91440" tIns="45720" rIns="91440" bIns="45720" rtlCol="0" anchor="t">
            <a:noAutofit/>
          </a:bodyPr>
          <a:lstStyle/>
          <a:p>
            <a:r>
              <a:rPr lang="en-GB" sz="1400">
                <a:highlight>
                  <a:srgbClr val="C0C0C0"/>
                </a:highlight>
                <a:cs typeface="Calibri"/>
              </a:rPr>
              <a:t>When measuring and marking I always  start with a sharp pencil this is because a blunt pencil can course you to gain extra unwanted mills on you end measurement. </a:t>
            </a:r>
          </a:p>
          <a:p>
            <a:endParaRPr lang="en-GB" sz="1400">
              <a:highlight>
                <a:srgbClr val="C0C0C0"/>
              </a:highlight>
              <a:cs typeface="Calibri"/>
            </a:endParaRPr>
          </a:p>
          <a:p>
            <a:r>
              <a:rPr lang="en-GB" sz="1400">
                <a:highlight>
                  <a:srgbClr val="C0C0C0"/>
                </a:highlight>
                <a:cs typeface="Calibri"/>
              </a:rPr>
              <a:t>It is also important to use a pencil rather than a pen because pen can bleed into the wood and will be hard to remove. </a:t>
            </a:r>
          </a:p>
          <a:p>
            <a:r>
              <a:rPr lang="en-GB" sz="1400">
                <a:highlight>
                  <a:srgbClr val="C0C0C0"/>
                </a:highlight>
                <a:cs typeface="Calibri"/>
              </a:rPr>
              <a:t>When you come to paint scenery the last thing the scenic artist needs is pen marks coming through from the original construction measurements.</a:t>
            </a:r>
          </a:p>
          <a:p>
            <a:endParaRPr lang="en-GB" sz="1400">
              <a:highlight>
                <a:srgbClr val="C0C0C0"/>
              </a:highlight>
              <a:cs typeface="Calibri"/>
            </a:endParaRPr>
          </a:p>
          <a:p>
            <a:r>
              <a:rPr lang="en-GB" sz="1400">
                <a:highlight>
                  <a:srgbClr val="C0C0C0"/>
                </a:highlight>
                <a:cs typeface="Calibri"/>
              </a:rPr>
              <a:t>There are a couple of ways to use a tape and get a Prosise measurement, e.g., from tip of tape hook to measurement using the same tape each time in case another tape may have more hook movement. Or measuring in from 100mm and adding on to measurement this is mostly used for fine carpentry. This can be more complicated if you're working in teams coursing confusion and can lead to mistakes as I witnessed in our practical. Hook to measurement is the way I work and felt it was more than adequate for the job at hand. This was confirmed to be correct when we found using the one method in our second practical session not only helped people with less ability measure correctly but also sped up the proses helping us catch up and complete on time.</a:t>
            </a:r>
          </a:p>
          <a:p>
            <a:endParaRPr lang="en-GB" sz="1400">
              <a:highlight>
                <a:srgbClr val="C0C0C0"/>
              </a:highlight>
              <a:cs typeface="Calibri"/>
            </a:endParaRPr>
          </a:p>
          <a:p>
            <a:r>
              <a:rPr lang="en-GB" sz="1400">
                <a:highlight>
                  <a:srgbClr val="C0C0C0"/>
                </a:highlight>
                <a:cs typeface="Calibri"/>
              </a:rPr>
              <a:t>When the marks have been successfully plotted out, we need to join the marks with straight lines and  to do this we use a straight edge.</a:t>
            </a:r>
          </a:p>
          <a:p>
            <a:endParaRPr lang="en-GB" sz="1400">
              <a:highlight>
                <a:srgbClr val="C0C0C0"/>
              </a:highlight>
              <a:cs typeface="Calibri"/>
            </a:endParaRPr>
          </a:p>
          <a:p>
            <a:r>
              <a:rPr lang="en-GB" sz="1400">
                <a:highlight>
                  <a:srgbClr val="C0C0C0"/>
                </a:highlight>
                <a:cs typeface="Calibri"/>
              </a:rPr>
              <a:t>Using a set square against the edge of the machined sheet of plywood it will show us a true right angle helping us start a true straight line, when offered up to our pencil marks. Then take away set square and using a straight edge line up marks and keeping pencil upright draw the line .</a:t>
            </a:r>
          </a:p>
          <a:p>
            <a:r>
              <a:rPr lang="en-GB" sz="1400">
                <a:highlight>
                  <a:srgbClr val="C0C0C0"/>
                </a:highlight>
                <a:cs typeface="Calibri"/>
              </a:rPr>
              <a:t>Always mark with a cross what side of your pencil mark is waste this will help you or team member know where to cut accurately. </a:t>
            </a:r>
          </a:p>
          <a:p>
            <a:r>
              <a:rPr lang="en-GB" sz="1400">
                <a:highlight>
                  <a:srgbClr val="C0C0C0"/>
                </a:highlight>
                <a:cs typeface="Calibri"/>
              </a:rPr>
              <a:t>Having good measurement and marking out skills is essential for practical communication </a:t>
            </a:r>
          </a:p>
          <a:p>
            <a:endParaRPr lang="en-GB" sz="1400">
              <a:highlight>
                <a:srgbClr val="C0C0C0"/>
              </a:highlight>
              <a:cs typeface="Calibri"/>
            </a:endParaRPr>
          </a:p>
          <a:p>
            <a:pPr marL="0" indent="0">
              <a:buNone/>
            </a:pPr>
            <a:endParaRPr lang="en-GB">
              <a:cs typeface="Calibri"/>
            </a:endParaRPr>
          </a:p>
        </p:txBody>
      </p:sp>
    </p:spTree>
    <p:extLst>
      <p:ext uri="{BB962C8B-B14F-4D97-AF65-F5344CB8AC3E}">
        <p14:creationId xmlns:p14="http://schemas.microsoft.com/office/powerpoint/2010/main" val="8175736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pic>
        <p:nvPicPr>
          <p:cNvPr id="8" name="Picture 8" descr="A picture containing indoor, table, sitting, green&#10;&#10;Description automatically generated">
            <a:extLst>
              <a:ext uri="{FF2B5EF4-FFF2-40B4-BE49-F238E27FC236}">
                <a16:creationId xmlns:a16="http://schemas.microsoft.com/office/drawing/2014/main" id="{C4796F8B-988F-4351-8A3E-2D61D8A40407}"/>
              </a:ext>
            </a:extLst>
          </p:cNvPr>
          <p:cNvPicPr>
            <a:picLocks noChangeAspect="1"/>
          </p:cNvPicPr>
          <p:nvPr/>
        </p:nvPicPr>
        <p:blipFill>
          <a:blip r:embed="rId2"/>
          <a:stretch>
            <a:fillRect/>
          </a:stretch>
        </p:blipFill>
        <p:spPr>
          <a:xfrm rot="5400000">
            <a:off x="6927774" y="1629364"/>
            <a:ext cx="6892885" cy="3635992"/>
          </a:xfrm>
          <a:prstGeom prst="rect">
            <a:avLst/>
          </a:prstGeom>
        </p:spPr>
      </p:pic>
      <p:pic>
        <p:nvPicPr>
          <p:cNvPr id="7" name="Picture 7" descr="A picture containing outdoor, green, sitting, bench&#10;&#10;Description automatically generated">
            <a:extLst>
              <a:ext uri="{FF2B5EF4-FFF2-40B4-BE49-F238E27FC236}">
                <a16:creationId xmlns:a16="http://schemas.microsoft.com/office/drawing/2014/main" id="{285FC777-CF2B-4A76-881A-882FBF89EBE1}"/>
              </a:ext>
            </a:extLst>
          </p:cNvPr>
          <p:cNvPicPr>
            <a:picLocks noChangeAspect="1"/>
          </p:cNvPicPr>
          <p:nvPr/>
        </p:nvPicPr>
        <p:blipFill>
          <a:blip r:embed="rId3"/>
          <a:stretch>
            <a:fillRect/>
          </a:stretch>
        </p:blipFill>
        <p:spPr>
          <a:xfrm rot="5400000">
            <a:off x="-214828" y="876547"/>
            <a:ext cx="6856163" cy="5104906"/>
          </a:xfrm>
          <a:prstGeom prst="rect">
            <a:avLst/>
          </a:prstGeom>
        </p:spPr>
      </p:pic>
      <p:sp>
        <p:nvSpPr>
          <p:cNvPr id="2" name="Title 1">
            <a:extLst>
              <a:ext uri="{FF2B5EF4-FFF2-40B4-BE49-F238E27FC236}">
                <a16:creationId xmlns:a16="http://schemas.microsoft.com/office/drawing/2014/main" id="{7F0022CB-BA08-4A29-9A18-8C457FF9F331}"/>
              </a:ext>
            </a:extLst>
          </p:cNvPr>
          <p:cNvSpPr>
            <a:spLocks noGrp="1"/>
          </p:cNvSpPr>
          <p:nvPr>
            <p:ph type="title"/>
          </p:nvPr>
        </p:nvSpPr>
        <p:spPr>
          <a:xfrm>
            <a:off x="858149" y="365125"/>
            <a:ext cx="10497239" cy="1325563"/>
          </a:xfrm>
        </p:spPr>
        <p:txBody>
          <a:bodyPr/>
          <a:lstStyle/>
          <a:p>
            <a:r>
              <a:rPr lang="en-GB">
                <a:highlight>
                  <a:srgbClr val="C0C0C0"/>
                </a:highlight>
                <a:cs typeface="Calibri Light"/>
              </a:rPr>
              <a:t>Festool Power </a:t>
            </a:r>
            <a:r>
              <a:rPr lang="en-GB">
                <a:solidFill>
                  <a:srgbClr val="C00000"/>
                </a:solidFill>
                <a:highlight>
                  <a:srgbClr val="C0C0C0"/>
                </a:highlight>
                <a:cs typeface="Calibri Light"/>
              </a:rPr>
              <a:t>tools</a:t>
            </a:r>
            <a:r>
              <a:rPr lang="en-GB">
                <a:highlight>
                  <a:srgbClr val="C0C0C0"/>
                </a:highlight>
                <a:cs typeface="Calibri Light"/>
              </a:rPr>
              <a:t> </a:t>
            </a:r>
          </a:p>
        </p:txBody>
      </p:sp>
      <p:sp>
        <p:nvSpPr>
          <p:cNvPr id="3" name="Text Placeholder 2">
            <a:extLst>
              <a:ext uri="{FF2B5EF4-FFF2-40B4-BE49-F238E27FC236}">
                <a16:creationId xmlns:a16="http://schemas.microsoft.com/office/drawing/2014/main" id="{BB73C1EA-44B0-41E5-8BFC-82F756BA9494}"/>
              </a:ext>
            </a:extLst>
          </p:cNvPr>
          <p:cNvSpPr>
            <a:spLocks noGrp="1"/>
          </p:cNvSpPr>
          <p:nvPr>
            <p:ph type="body" idx="1"/>
          </p:nvPr>
        </p:nvSpPr>
        <p:spPr/>
        <p:txBody>
          <a:bodyPr>
            <a:normAutofit lnSpcReduction="10000"/>
          </a:bodyPr>
          <a:lstStyle/>
          <a:p>
            <a:r>
              <a:rPr lang="en-GB" u="sng">
                <a:solidFill>
                  <a:schemeClr val="bg1"/>
                </a:solidFill>
                <a:cs typeface="Calibri"/>
              </a:rPr>
              <a:t>Sander</a:t>
            </a:r>
            <a:r>
              <a:rPr lang="en-GB">
                <a:solidFill>
                  <a:schemeClr val="bg1"/>
                </a:solidFill>
                <a:cs typeface="Calibri"/>
              </a:rPr>
              <a:t> (RO 150)</a:t>
            </a:r>
          </a:p>
        </p:txBody>
      </p:sp>
      <p:sp>
        <p:nvSpPr>
          <p:cNvPr id="4" name="Content Placeholder 3">
            <a:extLst>
              <a:ext uri="{FF2B5EF4-FFF2-40B4-BE49-F238E27FC236}">
                <a16:creationId xmlns:a16="http://schemas.microsoft.com/office/drawing/2014/main" id="{75405F76-0927-489D-B886-3272502664F3}"/>
              </a:ext>
            </a:extLst>
          </p:cNvPr>
          <p:cNvSpPr>
            <a:spLocks noGrp="1"/>
          </p:cNvSpPr>
          <p:nvPr>
            <p:ph sz="half" idx="2"/>
          </p:nvPr>
        </p:nvSpPr>
        <p:spPr>
          <a:xfrm>
            <a:off x="601089" y="2798857"/>
            <a:ext cx="5010896" cy="4116082"/>
          </a:xfrm>
        </p:spPr>
        <p:txBody>
          <a:bodyPr vert="horz" lIns="91440" tIns="45720" rIns="91440" bIns="45720" rtlCol="0" anchor="t">
            <a:normAutofit lnSpcReduction="10000"/>
          </a:bodyPr>
          <a:lstStyle/>
          <a:p>
            <a:r>
              <a:rPr lang="en-GB" sz="1200">
                <a:solidFill>
                  <a:srgbClr val="C00000"/>
                </a:solidFill>
                <a:highlight>
                  <a:srgbClr val="C0C0C0"/>
                </a:highlight>
                <a:cs typeface="Calibri"/>
              </a:rPr>
              <a:t>Connect extraction hose then power lead </a:t>
            </a:r>
            <a:endParaRPr lang="en-US">
              <a:solidFill>
                <a:srgbClr val="C00000"/>
              </a:solidFill>
              <a:highlight>
                <a:srgbClr val="C0C0C0"/>
              </a:highlight>
              <a:cs typeface="Calibri"/>
            </a:endParaRPr>
          </a:p>
          <a:p>
            <a:r>
              <a:rPr lang="en-GB" sz="1200">
                <a:solidFill>
                  <a:srgbClr val="C00000"/>
                </a:solidFill>
                <a:highlight>
                  <a:srgbClr val="C0C0C0"/>
                </a:highlight>
                <a:cs typeface="Calibri"/>
              </a:rPr>
              <a:t>Make sure your using correct pad some are softer than others depending on use, or you may use a softer one as it moulds around edges and a hard pads are best for flat surfaces.</a:t>
            </a:r>
          </a:p>
          <a:p>
            <a:r>
              <a:rPr lang="en-GB" sz="1200">
                <a:solidFill>
                  <a:srgbClr val="C00000"/>
                </a:solidFill>
                <a:highlight>
                  <a:srgbClr val="C0C0C0"/>
                </a:highlight>
                <a:cs typeface="Calibri"/>
              </a:rPr>
              <a:t>Choosing there right sanding disk grade is important, the lower grade the courser the grit the more wood removed. We use higher grade courses for finishes because it create a smother Finnish.</a:t>
            </a:r>
          </a:p>
          <a:p>
            <a:r>
              <a:rPr lang="en-GB" sz="1200">
                <a:solidFill>
                  <a:srgbClr val="C00000"/>
                </a:solidFill>
                <a:highlight>
                  <a:srgbClr val="C0C0C0"/>
                </a:highlight>
                <a:cs typeface="Calibri"/>
              </a:rPr>
              <a:t>The sander has larger extraction holes running through the disk taking away the dust and cool air blowing back though smaller holes cooling machine.</a:t>
            </a:r>
          </a:p>
          <a:p>
            <a:r>
              <a:rPr lang="en-GB" sz="1200">
                <a:solidFill>
                  <a:srgbClr val="C00000"/>
                </a:solidFill>
                <a:highlight>
                  <a:srgbClr val="C0C0C0"/>
                </a:highlight>
                <a:cs typeface="Calibri"/>
              </a:rPr>
              <a:t>There are different settings on the sander, speeds that help you to accomplish fine finishes or course removal.</a:t>
            </a:r>
          </a:p>
          <a:p>
            <a:r>
              <a:rPr lang="en-GB" sz="1200">
                <a:solidFill>
                  <a:srgbClr val="C00000"/>
                </a:solidFill>
                <a:highlight>
                  <a:srgbClr val="C0C0C0"/>
                </a:highlight>
                <a:cs typeface="Calibri"/>
              </a:rPr>
              <a:t>This machine can also be converted into a polisher for high finishes. </a:t>
            </a:r>
          </a:p>
          <a:p>
            <a:endParaRPr lang="en-GB" sz="1200">
              <a:solidFill>
                <a:srgbClr val="C00000"/>
              </a:solidFill>
              <a:highlight>
                <a:srgbClr val="C0C0C0"/>
              </a:highlight>
              <a:cs typeface="Calibri"/>
            </a:endParaRPr>
          </a:p>
        </p:txBody>
      </p:sp>
      <p:sp>
        <p:nvSpPr>
          <p:cNvPr id="5" name="Text Placeholder 4">
            <a:extLst>
              <a:ext uri="{FF2B5EF4-FFF2-40B4-BE49-F238E27FC236}">
                <a16:creationId xmlns:a16="http://schemas.microsoft.com/office/drawing/2014/main" id="{4E46D592-E852-4495-A3E5-7E67DDF60A7E}"/>
              </a:ext>
            </a:extLst>
          </p:cNvPr>
          <p:cNvSpPr>
            <a:spLocks noGrp="1"/>
          </p:cNvSpPr>
          <p:nvPr>
            <p:ph type="body" sz="quarter" idx="3"/>
          </p:nvPr>
        </p:nvSpPr>
        <p:spPr>
          <a:xfrm>
            <a:off x="6172200" y="1029332"/>
            <a:ext cx="2291261" cy="704563"/>
          </a:xfrm>
        </p:spPr>
        <p:txBody>
          <a:bodyPr>
            <a:normAutofit lnSpcReduction="10000"/>
          </a:bodyPr>
          <a:lstStyle/>
          <a:p>
            <a:r>
              <a:rPr lang="en-GB" u="sng">
                <a:cs typeface="Calibri"/>
              </a:rPr>
              <a:t>Screwdriver/ Drill</a:t>
            </a:r>
            <a:r>
              <a:rPr lang="en-GB">
                <a:cs typeface="Calibri"/>
              </a:rPr>
              <a:t> (TID 18)</a:t>
            </a:r>
            <a:endParaRPr lang="en-GB"/>
          </a:p>
        </p:txBody>
      </p:sp>
      <p:sp>
        <p:nvSpPr>
          <p:cNvPr id="6" name="Content Placeholder 5">
            <a:extLst>
              <a:ext uri="{FF2B5EF4-FFF2-40B4-BE49-F238E27FC236}">
                <a16:creationId xmlns:a16="http://schemas.microsoft.com/office/drawing/2014/main" id="{D6316AF8-9D13-4D7B-9464-1C61F60B9E35}"/>
              </a:ext>
            </a:extLst>
          </p:cNvPr>
          <p:cNvSpPr>
            <a:spLocks noGrp="1"/>
          </p:cNvSpPr>
          <p:nvPr>
            <p:ph sz="quarter" idx="4"/>
          </p:nvPr>
        </p:nvSpPr>
        <p:spPr>
          <a:xfrm>
            <a:off x="6080393" y="1972594"/>
            <a:ext cx="2383067" cy="4217069"/>
          </a:xfrm>
        </p:spPr>
        <p:txBody>
          <a:bodyPr vert="horz" lIns="91440" tIns="45720" rIns="91440" bIns="45720" rtlCol="0" anchor="t">
            <a:normAutofit lnSpcReduction="10000"/>
          </a:bodyPr>
          <a:lstStyle/>
          <a:p>
            <a:r>
              <a:rPr lang="en-GB" sz="1200">
                <a:cs typeface="Calibri"/>
              </a:rPr>
              <a:t>No extraction needed </a:t>
            </a:r>
          </a:p>
          <a:p>
            <a:r>
              <a:rPr lang="en-GB" sz="1200">
                <a:cs typeface="Calibri"/>
              </a:rPr>
              <a:t>Battery powered </a:t>
            </a:r>
          </a:p>
          <a:p>
            <a:r>
              <a:rPr lang="en-GB" sz="1200">
                <a:cs typeface="Calibri"/>
              </a:rPr>
              <a:t>Setting 1 = screws</a:t>
            </a:r>
          </a:p>
          <a:p>
            <a:r>
              <a:rPr lang="en-GB" sz="1200">
                <a:cs typeface="Calibri"/>
              </a:rPr>
              <a:t>Setting 2= Drill </a:t>
            </a:r>
          </a:p>
          <a:p>
            <a:r>
              <a:rPr lang="en-GB" sz="1200">
                <a:cs typeface="Calibri"/>
              </a:rPr>
              <a:t>Higher the Tork the longer the screw </a:t>
            </a:r>
          </a:p>
          <a:p>
            <a:r>
              <a:rPr lang="en-GB" sz="1200">
                <a:cs typeface="Calibri"/>
              </a:rPr>
              <a:t>3 gears/Hammer mechanism/T mode/180 Nm Tork/ 3 speed-controlled screwdriver</a:t>
            </a:r>
          </a:p>
          <a:p>
            <a:r>
              <a:rPr lang="en-GB" sz="1200">
                <a:cs typeface="Calibri"/>
              </a:rPr>
              <a:t>We use these proffered make and model as it gives low vibration to hands helping to combat industry related injury's like white finger </a:t>
            </a:r>
          </a:p>
          <a:p>
            <a:r>
              <a:rPr lang="en-GB" sz="1200">
                <a:cs typeface="Calibri"/>
              </a:rPr>
              <a:t>Always pump slow squeeze to trigger to keep control don’t rip heads in screws</a:t>
            </a:r>
          </a:p>
          <a:p>
            <a:r>
              <a:rPr lang="en-GB" sz="1200">
                <a:cs typeface="Calibri"/>
              </a:rPr>
              <a:t>When piloting a hole chose correct size drill bit to suit screw.</a:t>
            </a:r>
          </a:p>
          <a:p>
            <a:endParaRPr lang="en-GB" sz="1200">
              <a:cs typeface="Calibri"/>
            </a:endParaRPr>
          </a:p>
          <a:p>
            <a:pPr marL="0" indent="0">
              <a:buNone/>
            </a:pPr>
            <a:endParaRPr lang="en-GB">
              <a:cs typeface="Calibri" panose="020F0502020204030204"/>
            </a:endParaRPr>
          </a:p>
          <a:p>
            <a:pPr marL="0" indent="0">
              <a:buNone/>
            </a:pPr>
            <a:endParaRPr lang="en-GB" sz="1200">
              <a:cs typeface="Calibri"/>
            </a:endParaRPr>
          </a:p>
        </p:txBody>
      </p:sp>
    </p:spTree>
    <p:extLst>
      <p:ext uri="{BB962C8B-B14F-4D97-AF65-F5344CB8AC3E}">
        <p14:creationId xmlns:p14="http://schemas.microsoft.com/office/powerpoint/2010/main" val="42660366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pic>
        <p:nvPicPr>
          <p:cNvPr id="8" name="Picture 8" descr="A pair of shoes&#10;&#10;Description automatically generated">
            <a:extLst>
              <a:ext uri="{FF2B5EF4-FFF2-40B4-BE49-F238E27FC236}">
                <a16:creationId xmlns:a16="http://schemas.microsoft.com/office/drawing/2014/main" id="{EB20019B-D89A-40A5-95B6-310A7306F40E}"/>
              </a:ext>
            </a:extLst>
          </p:cNvPr>
          <p:cNvPicPr>
            <a:picLocks noChangeAspect="1"/>
          </p:cNvPicPr>
          <p:nvPr/>
        </p:nvPicPr>
        <p:blipFill>
          <a:blip r:embed="rId2"/>
          <a:stretch>
            <a:fillRect/>
          </a:stretch>
        </p:blipFill>
        <p:spPr>
          <a:xfrm rot="5400000">
            <a:off x="8523673" y="3934616"/>
            <a:ext cx="2201537" cy="2956617"/>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7" name="Picture 7" descr="A picture containing indoor, person, person, table&#10;&#10;Description automatically generated">
            <a:extLst>
              <a:ext uri="{FF2B5EF4-FFF2-40B4-BE49-F238E27FC236}">
                <a16:creationId xmlns:a16="http://schemas.microsoft.com/office/drawing/2014/main" id="{F652B94B-14DA-4978-A8A8-F15C53D1C8EA}"/>
              </a:ext>
            </a:extLst>
          </p:cNvPr>
          <p:cNvPicPr>
            <a:picLocks noChangeAspect="1"/>
          </p:cNvPicPr>
          <p:nvPr/>
        </p:nvPicPr>
        <p:blipFill>
          <a:blip r:embed="rId3"/>
          <a:stretch>
            <a:fillRect/>
          </a:stretch>
        </p:blipFill>
        <p:spPr>
          <a:xfrm rot="5400000">
            <a:off x="795050" y="169634"/>
            <a:ext cx="5212813" cy="5628210"/>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3" name="Text Placeholder 2">
            <a:extLst>
              <a:ext uri="{FF2B5EF4-FFF2-40B4-BE49-F238E27FC236}">
                <a16:creationId xmlns:a16="http://schemas.microsoft.com/office/drawing/2014/main" id="{90B49CC7-7BA4-429C-B528-9B288A27DC0A}"/>
              </a:ext>
            </a:extLst>
          </p:cNvPr>
          <p:cNvSpPr>
            <a:spLocks noGrp="1"/>
          </p:cNvSpPr>
          <p:nvPr>
            <p:ph type="body" idx="4294967295"/>
          </p:nvPr>
        </p:nvSpPr>
        <p:spPr>
          <a:xfrm>
            <a:off x="192795" y="141153"/>
            <a:ext cx="5479115" cy="1007527"/>
          </a:xfrm>
        </p:spPr>
        <p:txBody>
          <a:bodyPr vert="horz" lIns="91440" tIns="45720" rIns="91440" bIns="45720" rtlCol="0" anchor="t">
            <a:normAutofit/>
          </a:bodyPr>
          <a:lstStyle/>
          <a:p>
            <a:pPr marL="0" indent="0">
              <a:buNone/>
            </a:pPr>
            <a:r>
              <a:rPr lang="en-GB" u="sng">
                <a:solidFill>
                  <a:srgbClr val="C00000"/>
                </a:solidFill>
                <a:cs typeface="Calibri"/>
              </a:rPr>
              <a:t>Rail saw/ Plunge saw + Guid Rail</a:t>
            </a:r>
            <a:endParaRPr lang="en-US"/>
          </a:p>
        </p:txBody>
      </p:sp>
      <p:sp>
        <p:nvSpPr>
          <p:cNvPr id="4" name="Content Placeholder 3">
            <a:extLst>
              <a:ext uri="{FF2B5EF4-FFF2-40B4-BE49-F238E27FC236}">
                <a16:creationId xmlns:a16="http://schemas.microsoft.com/office/drawing/2014/main" id="{AB86DF15-6A90-425A-ACDC-C4581DD6D4F5}"/>
              </a:ext>
            </a:extLst>
          </p:cNvPr>
          <p:cNvSpPr>
            <a:spLocks noGrp="1"/>
          </p:cNvSpPr>
          <p:nvPr>
            <p:ph sz="half" idx="4294967295"/>
          </p:nvPr>
        </p:nvSpPr>
        <p:spPr>
          <a:xfrm>
            <a:off x="-2" y="3478805"/>
            <a:ext cx="6268599" cy="3317208"/>
          </a:xfrm>
        </p:spPr>
        <p:txBody>
          <a:bodyPr vert="horz" lIns="91440" tIns="45720" rIns="91440" bIns="45720" rtlCol="0" anchor="t">
            <a:normAutofit fontScale="92500" lnSpcReduction="10000"/>
          </a:bodyPr>
          <a:lstStyle/>
          <a:p>
            <a:r>
              <a:rPr lang="en-GB" sz="1200" dirty="0">
                <a:highlight>
                  <a:srgbClr val="C0C0C0"/>
                </a:highlight>
                <a:cs typeface="Calibri"/>
              </a:rPr>
              <a:t>This Saw is used to cut straight lines. </a:t>
            </a:r>
            <a:endParaRPr lang="en-GB" dirty="0">
              <a:highlight>
                <a:srgbClr val="C0C0C0"/>
              </a:highlight>
              <a:cs typeface="Calibri"/>
            </a:endParaRPr>
          </a:p>
          <a:p>
            <a:r>
              <a:rPr lang="en-GB" sz="1200" dirty="0">
                <a:highlight>
                  <a:srgbClr val="C0C0C0"/>
                </a:highlight>
                <a:cs typeface="Calibri"/>
              </a:rPr>
              <a:t>It has a track that has a none slid feature you just connect the saw to the rail and the saw will slide effortlessly along it.</a:t>
            </a:r>
            <a:endParaRPr lang="en-GB" dirty="0">
              <a:highlight>
                <a:srgbClr val="C0C0C0"/>
              </a:highlight>
              <a:cs typeface="Calibri"/>
            </a:endParaRPr>
          </a:p>
          <a:p>
            <a:r>
              <a:rPr lang="en-GB" sz="1200" dirty="0">
                <a:highlight>
                  <a:srgbClr val="C0C0C0"/>
                </a:highlight>
                <a:cs typeface="Calibri"/>
              </a:rPr>
              <a:t>Measure and mark what you want to cut away</a:t>
            </a:r>
          </a:p>
          <a:p>
            <a:r>
              <a:rPr lang="en-GB" sz="1200" dirty="0">
                <a:highlight>
                  <a:srgbClr val="C0C0C0"/>
                </a:highlight>
                <a:cs typeface="Calibri"/>
              </a:rPr>
              <a:t>This is a gage saw you can alter the angle and depth of the blade it can cut up to 55mm thick and up to 50% angels</a:t>
            </a:r>
          </a:p>
          <a:p>
            <a:r>
              <a:rPr lang="en-GB" sz="1200" dirty="0">
                <a:highlight>
                  <a:srgbClr val="C0C0C0"/>
                </a:highlight>
                <a:cs typeface="Calibri"/>
              </a:rPr>
              <a:t>The rail is 5mm thick when adjusting the depth gage of blade remember this for your calculations</a:t>
            </a:r>
          </a:p>
          <a:p>
            <a:r>
              <a:rPr lang="en-GB" sz="1200" dirty="0">
                <a:highlight>
                  <a:srgbClr val="C0C0C0"/>
                </a:highlight>
                <a:cs typeface="Calibri"/>
              </a:rPr>
              <a:t>This saw gives a very high standard of accurate cut for professional finish</a:t>
            </a:r>
          </a:p>
          <a:p>
            <a:r>
              <a:rPr lang="en-GB" sz="1200" dirty="0">
                <a:highlight>
                  <a:srgbClr val="C0C0C0"/>
                </a:highlight>
                <a:cs typeface="Calibri"/>
              </a:rPr>
              <a:t>There is a speed control, all the buttons and adjustment controls are green </a:t>
            </a:r>
          </a:p>
          <a:p>
            <a:r>
              <a:rPr lang="en-GB" sz="1200" dirty="0">
                <a:highlight>
                  <a:srgbClr val="C0C0C0"/>
                </a:highlight>
                <a:cs typeface="Calibri"/>
              </a:rPr>
              <a:t>Connect extraction hose plug in power</a:t>
            </a:r>
          </a:p>
          <a:p>
            <a:r>
              <a:rPr lang="en-GB" sz="1200" dirty="0">
                <a:highlight>
                  <a:srgbClr val="C0C0C0"/>
                </a:highlight>
                <a:cs typeface="Calibri"/>
              </a:rPr>
              <a:t>To start the saw, Push up the thumb button and squeeze the index finger trigger </a:t>
            </a:r>
          </a:p>
          <a:p>
            <a:r>
              <a:rPr lang="en-GB" sz="1200" dirty="0">
                <a:highlight>
                  <a:srgbClr val="C0C0C0"/>
                </a:highlight>
                <a:cs typeface="Calibri"/>
              </a:rPr>
              <a:t>Let the saw come up to speed before you start cutting </a:t>
            </a:r>
          </a:p>
          <a:p>
            <a:r>
              <a:rPr lang="en-GB" sz="1200" dirty="0">
                <a:highlight>
                  <a:srgbClr val="C0C0C0"/>
                </a:highlight>
                <a:cs typeface="Calibri"/>
              </a:rPr>
              <a:t>Make cut along rail then turn off saw </a:t>
            </a:r>
          </a:p>
          <a:p>
            <a:endParaRPr lang="en-GB" sz="1200">
              <a:highlight>
                <a:srgbClr val="C0C0C0"/>
              </a:highlight>
              <a:cs typeface="Calibri"/>
            </a:endParaRPr>
          </a:p>
        </p:txBody>
      </p:sp>
      <p:sp>
        <p:nvSpPr>
          <p:cNvPr id="5" name="Text Placeholder 4">
            <a:extLst>
              <a:ext uri="{FF2B5EF4-FFF2-40B4-BE49-F238E27FC236}">
                <a16:creationId xmlns:a16="http://schemas.microsoft.com/office/drawing/2014/main" id="{8A56BBC6-8E72-43E2-B1AE-38F52B49B444}"/>
              </a:ext>
            </a:extLst>
          </p:cNvPr>
          <p:cNvSpPr>
            <a:spLocks noGrp="1"/>
          </p:cNvSpPr>
          <p:nvPr>
            <p:ph type="body" sz="quarter" idx="4294967295"/>
          </p:nvPr>
        </p:nvSpPr>
        <p:spPr>
          <a:xfrm>
            <a:off x="7118982" y="313235"/>
            <a:ext cx="5073018" cy="722925"/>
          </a:xfrm>
        </p:spPr>
        <p:txBody>
          <a:bodyPr/>
          <a:lstStyle/>
          <a:p>
            <a:r>
              <a:rPr lang="en-GB" u="sng">
                <a:cs typeface="Calibri"/>
              </a:rPr>
              <a:t>Jig saw</a:t>
            </a:r>
            <a:r>
              <a:rPr lang="en-GB">
                <a:cs typeface="Calibri"/>
              </a:rPr>
              <a:t> : Barrel </a:t>
            </a:r>
            <a:r>
              <a:rPr lang="en-GB" sz="1600">
                <a:cs typeface="Calibri"/>
              </a:rPr>
              <a:t>(PS420EBQ)</a:t>
            </a:r>
            <a:r>
              <a:rPr lang="en-GB">
                <a:cs typeface="Calibri"/>
              </a:rPr>
              <a:t> &amp; Handel </a:t>
            </a:r>
            <a:r>
              <a:rPr lang="en-GB" sz="1600">
                <a:cs typeface="Calibri"/>
              </a:rPr>
              <a:t>(PSBC420EB)</a:t>
            </a:r>
          </a:p>
        </p:txBody>
      </p:sp>
      <p:sp>
        <p:nvSpPr>
          <p:cNvPr id="6" name="Content Placeholder 5">
            <a:extLst>
              <a:ext uri="{FF2B5EF4-FFF2-40B4-BE49-F238E27FC236}">
                <a16:creationId xmlns:a16="http://schemas.microsoft.com/office/drawing/2014/main" id="{9AFE37FC-9062-46E3-9F1C-7C1FAD324B0C}"/>
              </a:ext>
            </a:extLst>
          </p:cNvPr>
          <p:cNvSpPr>
            <a:spLocks noGrp="1"/>
          </p:cNvSpPr>
          <p:nvPr>
            <p:ph sz="quarter" idx="4294967295"/>
          </p:nvPr>
        </p:nvSpPr>
        <p:spPr>
          <a:xfrm>
            <a:off x="6788476" y="1036159"/>
            <a:ext cx="5256632" cy="3684588"/>
          </a:xfrm>
        </p:spPr>
        <p:txBody>
          <a:bodyPr vert="horz" lIns="91440" tIns="45720" rIns="91440" bIns="45720" rtlCol="0" anchor="t">
            <a:normAutofit/>
          </a:bodyPr>
          <a:lstStyle/>
          <a:p>
            <a:r>
              <a:rPr lang="en-GB" sz="1200" dirty="0">
                <a:cs typeface="Calibri"/>
              </a:rPr>
              <a:t>This saw is used for curves mainly but festool brand  can connect to a rail to create accurate straights as well </a:t>
            </a:r>
          </a:p>
          <a:p>
            <a:r>
              <a:rPr lang="en-GB" sz="1200" dirty="0">
                <a:cs typeface="Calibri"/>
              </a:rPr>
              <a:t>Speed settings 1-5 + Automatic , switches and dials are green</a:t>
            </a:r>
          </a:p>
          <a:p>
            <a:r>
              <a:rPr lang="en-GB" sz="1200" dirty="0">
                <a:cs typeface="Calibri"/>
              </a:rPr>
              <a:t>Connect extraction hose ,you can fit blade into guide and twist look to remove use ejection bottom </a:t>
            </a:r>
          </a:p>
          <a:p>
            <a:r>
              <a:rPr lang="en-GB" sz="1200" dirty="0">
                <a:cs typeface="Calibri"/>
              </a:rPr>
              <a:t>We use different blades for different materials or uses of machine </a:t>
            </a:r>
          </a:p>
          <a:p>
            <a:r>
              <a:rPr lang="en-GB" sz="1200" dirty="0">
                <a:cs typeface="Calibri"/>
              </a:rPr>
              <a:t>There are a selection of base plates that can be changed on this saw depending on material wanting to cut or angels needing to be achieved </a:t>
            </a:r>
          </a:p>
          <a:p>
            <a:r>
              <a:rPr lang="en-GB" sz="1200" dirty="0">
                <a:cs typeface="Calibri"/>
              </a:rPr>
              <a:t>Power on, up to speed then keep saw flat and slowly cut away on your line making sure you cut on the line or the side of line you want to remove </a:t>
            </a:r>
          </a:p>
          <a:p>
            <a:r>
              <a:rPr lang="en-GB" sz="1200" dirty="0">
                <a:cs typeface="Calibri"/>
              </a:rPr>
              <a:t>You can't add it back on if you make a bad cut, but you can sand or re cut if there is a little too much left on </a:t>
            </a:r>
          </a:p>
          <a:p>
            <a:r>
              <a:rPr lang="en-GB" sz="1200" dirty="0">
                <a:cs typeface="Calibri"/>
              </a:rPr>
              <a:t>When cut finished turn off, power off and remove blade </a:t>
            </a:r>
          </a:p>
        </p:txBody>
      </p:sp>
    </p:spTree>
    <p:extLst>
      <p:ext uri="{BB962C8B-B14F-4D97-AF65-F5344CB8AC3E}">
        <p14:creationId xmlns:p14="http://schemas.microsoft.com/office/powerpoint/2010/main" val="6039870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pic>
        <p:nvPicPr>
          <p:cNvPr id="8" name="Picture 8" descr="A picture containing table, sitting, motorcycle, parked&#10;&#10;Description automatically generated">
            <a:extLst>
              <a:ext uri="{FF2B5EF4-FFF2-40B4-BE49-F238E27FC236}">
                <a16:creationId xmlns:a16="http://schemas.microsoft.com/office/drawing/2014/main" id="{ACDB58D9-1C11-43CF-ABE4-3EA0BCEF4F39}"/>
              </a:ext>
            </a:extLst>
          </p:cNvPr>
          <p:cNvPicPr>
            <a:picLocks noChangeAspect="1"/>
          </p:cNvPicPr>
          <p:nvPr/>
        </p:nvPicPr>
        <p:blipFill>
          <a:blip r:embed="rId2"/>
          <a:stretch>
            <a:fillRect/>
          </a:stretch>
        </p:blipFill>
        <p:spPr>
          <a:xfrm rot="5400000">
            <a:off x="1327532" y="3300257"/>
            <a:ext cx="2743200" cy="3672714"/>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3" name="Text Placeholder 2">
            <a:extLst>
              <a:ext uri="{FF2B5EF4-FFF2-40B4-BE49-F238E27FC236}">
                <a16:creationId xmlns:a16="http://schemas.microsoft.com/office/drawing/2014/main" id="{1E5825D8-2191-432A-9E37-9AE49C6448F7}"/>
              </a:ext>
            </a:extLst>
          </p:cNvPr>
          <p:cNvSpPr>
            <a:spLocks noGrp="1"/>
          </p:cNvSpPr>
          <p:nvPr>
            <p:ph type="body" idx="4294967295"/>
          </p:nvPr>
        </p:nvSpPr>
        <p:spPr>
          <a:xfrm>
            <a:off x="615108" y="570812"/>
            <a:ext cx="4864100" cy="474663"/>
          </a:xfrm>
        </p:spPr>
        <p:txBody>
          <a:bodyPr vert="horz" lIns="91440" tIns="45720" rIns="91440" bIns="45720" rtlCol="0" anchor="t">
            <a:normAutofit fontScale="77500" lnSpcReduction="20000"/>
          </a:bodyPr>
          <a:lstStyle/>
          <a:p>
            <a:pPr marL="0" indent="0">
              <a:buNone/>
            </a:pPr>
            <a:r>
              <a:rPr lang="en-GB" u="sng" dirty="0">
                <a:solidFill>
                  <a:srgbClr val="C00000"/>
                </a:solidFill>
                <a:cs typeface="Calibri"/>
              </a:rPr>
              <a:t>Chop saw: Sliding</a:t>
            </a:r>
            <a:r>
              <a:rPr lang="en-GB" dirty="0">
                <a:solidFill>
                  <a:srgbClr val="C00000"/>
                </a:solidFill>
                <a:cs typeface="Calibri"/>
              </a:rPr>
              <a:t> Compound </a:t>
            </a:r>
            <a:r>
              <a:rPr lang="en-GB" dirty="0" err="1">
                <a:solidFill>
                  <a:srgbClr val="C00000"/>
                </a:solidFill>
                <a:cs typeface="Calibri"/>
              </a:rPr>
              <a:t>miter</a:t>
            </a:r>
            <a:r>
              <a:rPr lang="en-GB" dirty="0">
                <a:solidFill>
                  <a:srgbClr val="C00000"/>
                </a:solidFill>
                <a:cs typeface="Calibri"/>
              </a:rPr>
              <a:t> saw </a:t>
            </a:r>
            <a:r>
              <a:rPr lang="en-GB" sz="1600" dirty="0">
                <a:solidFill>
                  <a:srgbClr val="C00000"/>
                </a:solidFill>
                <a:cs typeface="Calibri"/>
              </a:rPr>
              <a:t>(KS120)</a:t>
            </a:r>
            <a:endParaRPr lang="en-US" dirty="0">
              <a:solidFill>
                <a:srgbClr val="C00000"/>
              </a:solidFill>
              <a:cs typeface="Calibri"/>
            </a:endParaRPr>
          </a:p>
        </p:txBody>
      </p:sp>
      <p:sp>
        <p:nvSpPr>
          <p:cNvPr id="4" name="Content Placeholder 3">
            <a:extLst>
              <a:ext uri="{FF2B5EF4-FFF2-40B4-BE49-F238E27FC236}">
                <a16:creationId xmlns:a16="http://schemas.microsoft.com/office/drawing/2014/main" id="{55328C47-AB8C-498D-ABD3-4410471C1139}"/>
              </a:ext>
            </a:extLst>
          </p:cNvPr>
          <p:cNvSpPr>
            <a:spLocks noGrp="1"/>
          </p:cNvSpPr>
          <p:nvPr>
            <p:ph sz="half" idx="4294967295"/>
          </p:nvPr>
        </p:nvSpPr>
        <p:spPr>
          <a:xfrm>
            <a:off x="348867" y="1421884"/>
            <a:ext cx="5157788" cy="2398712"/>
          </a:xfrm>
        </p:spPr>
        <p:txBody>
          <a:bodyPr vert="horz" lIns="91440" tIns="45720" rIns="91440" bIns="45720" rtlCol="0" anchor="t">
            <a:normAutofit/>
          </a:bodyPr>
          <a:lstStyle/>
          <a:p>
            <a:r>
              <a:rPr lang="en-GB" sz="1200" dirty="0">
                <a:cs typeface="Calibri"/>
              </a:rPr>
              <a:t>The dust extraction is already connected to this saw in our workshop; it has a hover like suction under the blade. </a:t>
            </a:r>
          </a:p>
          <a:p>
            <a:r>
              <a:rPr lang="en-GB" sz="1200" dirty="0">
                <a:cs typeface="Calibri"/>
              </a:rPr>
              <a:t>A great feature on this machine is the dual line laser that shows the width of the blades cut, to get an accurate cut make sure your pencil line is on the correct laser line, always cut into your waste to get a Procise cut. Place a pencil line to show waste.</a:t>
            </a:r>
          </a:p>
          <a:p>
            <a:r>
              <a:rPr lang="en-GB" sz="1200" dirty="0">
                <a:cs typeface="Calibri"/>
              </a:rPr>
              <a:t>Put you wood on the table and tight up against the fence this will hold it square and true to blade angle </a:t>
            </a:r>
          </a:p>
          <a:p>
            <a:r>
              <a:rPr lang="en-GB" sz="1200" dirty="0">
                <a:cs typeface="Calibri"/>
              </a:rPr>
              <a:t>120mm is the cut capacity and the bevel gage can go 0-50 degrees ,the </a:t>
            </a:r>
            <a:r>
              <a:rPr lang="en-GB" sz="1200" dirty="0" err="1">
                <a:cs typeface="Calibri"/>
              </a:rPr>
              <a:t>miter</a:t>
            </a:r>
            <a:r>
              <a:rPr lang="en-GB" sz="1200" dirty="0">
                <a:cs typeface="Calibri"/>
              </a:rPr>
              <a:t> can go 0-60 degrees  these all have slide gages that can be adjusted as and when needed                 </a:t>
            </a:r>
          </a:p>
          <a:p>
            <a:endParaRPr lang="en-GB" sz="1200">
              <a:cs typeface="Calibri"/>
            </a:endParaRPr>
          </a:p>
          <a:p>
            <a:endParaRPr lang="en-GB">
              <a:cs typeface="Calibri"/>
            </a:endParaRPr>
          </a:p>
          <a:p>
            <a:endParaRPr lang="en-GB" sz="1200">
              <a:cs typeface="Calibri"/>
            </a:endParaRPr>
          </a:p>
        </p:txBody>
      </p:sp>
      <p:sp>
        <p:nvSpPr>
          <p:cNvPr id="5" name="Text Placeholder 4">
            <a:extLst>
              <a:ext uri="{FF2B5EF4-FFF2-40B4-BE49-F238E27FC236}">
                <a16:creationId xmlns:a16="http://schemas.microsoft.com/office/drawing/2014/main" id="{9129F92E-7FF3-453A-969B-A8CE4763087E}"/>
              </a:ext>
            </a:extLst>
          </p:cNvPr>
          <p:cNvSpPr>
            <a:spLocks noGrp="1"/>
          </p:cNvSpPr>
          <p:nvPr>
            <p:ph type="body" sz="quarter" idx="4294967295"/>
          </p:nvPr>
        </p:nvSpPr>
        <p:spPr>
          <a:xfrm>
            <a:off x="6935367" y="504806"/>
            <a:ext cx="5183187" cy="823912"/>
          </a:xfrm>
        </p:spPr>
        <p:txBody>
          <a:bodyPr vert="horz" lIns="91440" tIns="45720" rIns="91440" bIns="45720" rtlCol="0" anchor="t">
            <a:normAutofit/>
          </a:bodyPr>
          <a:lstStyle/>
          <a:p>
            <a:pPr marL="0" indent="0">
              <a:buNone/>
            </a:pPr>
            <a:r>
              <a:rPr lang="en-GB" u="sng">
                <a:solidFill>
                  <a:srgbClr val="C00000"/>
                </a:solidFill>
                <a:cs typeface="Calibri"/>
              </a:rPr>
              <a:t>Compressor and air tools </a:t>
            </a:r>
            <a:endParaRPr lang="en-US">
              <a:solidFill>
                <a:srgbClr val="C00000"/>
              </a:solidFill>
              <a:cs typeface="Calibri"/>
            </a:endParaRPr>
          </a:p>
        </p:txBody>
      </p:sp>
      <p:sp>
        <p:nvSpPr>
          <p:cNvPr id="6" name="Content Placeholder 5">
            <a:extLst>
              <a:ext uri="{FF2B5EF4-FFF2-40B4-BE49-F238E27FC236}">
                <a16:creationId xmlns:a16="http://schemas.microsoft.com/office/drawing/2014/main" id="{41027491-7A9E-4185-8A6A-6BB831EEB9F7}"/>
              </a:ext>
            </a:extLst>
          </p:cNvPr>
          <p:cNvSpPr>
            <a:spLocks noGrp="1"/>
          </p:cNvSpPr>
          <p:nvPr>
            <p:ph sz="quarter" idx="4294967295"/>
          </p:nvPr>
        </p:nvSpPr>
        <p:spPr>
          <a:xfrm>
            <a:off x="6788476" y="1458473"/>
            <a:ext cx="5183187" cy="3684588"/>
          </a:xfrm>
        </p:spPr>
        <p:txBody>
          <a:bodyPr vert="horz" lIns="91440" tIns="45720" rIns="91440" bIns="45720" rtlCol="0" anchor="t">
            <a:normAutofit/>
          </a:bodyPr>
          <a:lstStyle/>
          <a:p>
            <a:r>
              <a:rPr lang="en-GB" sz="1200" dirty="0">
                <a:cs typeface="Calibri"/>
              </a:rPr>
              <a:t>A compressor is an electric machine that produces compressed high pressured air in a storage tank. </a:t>
            </a:r>
            <a:endParaRPr lang="en-US" dirty="0"/>
          </a:p>
          <a:p>
            <a:r>
              <a:rPr lang="en-GB" sz="1200" dirty="0">
                <a:cs typeface="Calibri"/>
              </a:rPr>
              <a:t>We move the air through pressure valved hoses that connect to a selection of air tools </a:t>
            </a:r>
          </a:p>
          <a:p>
            <a:r>
              <a:rPr lang="en-GB" sz="1200" dirty="0">
                <a:cs typeface="Calibri"/>
              </a:rPr>
              <a:t>In the workshop we are using nail guns and staple guns depending on the mechanical fixing required</a:t>
            </a:r>
          </a:p>
          <a:p>
            <a:r>
              <a:rPr lang="en-GB" sz="1200" dirty="0">
                <a:cs typeface="Calibri"/>
              </a:rPr>
              <a:t>Make sure you hold the gun tight to the wood to enable the nail/staple to enter the wood square this will make sure the nail dose not stick out or come through the back in wrong place. </a:t>
            </a:r>
          </a:p>
          <a:p>
            <a:endParaRPr lang="en-GB" sz="1200">
              <a:cs typeface="Calibri"/>
            </a:endParaRPr>
          </a:p>
          <a:p>
            <a:endParaRPr lang="en-GB" sz="1200">
              <a:cs typeface="Calibri"/>
            </a:endParaRPr>
          </a:p>
          <a:p>
            <a:pPr marL="0" indent="0">
              <a:buNone/>
            </a:pPr>
            <a:endParaRPr lang="en-GB" sz="1200">
              <a:cs typeface="Calibri"/>
            </a:endParaRPr>
          </a:p>
        </p:txBody>
      </p:sp>
      <p:pic>
        <p:nvPicPr>
          <p:cNvPr id="2" name="Picture 6" descr="A picture containing blue&#10;&#10;Description automatically generated">
            <a:extLst>
              <a:ext uri="{FF2B5EF4-FFF2-40B4-BE49-F238E27FC236}">
                <a16:creationId xmlns:a16="http://schemas.microsoft.com/office/drawing/2014/main" id="{660EEB80-3BBC-4C0B-8C52-DD8567FEF76C}"/>
              </a:ext>
            </a:extLst>
          </p:cNvPr>
          <p:cNvPicPr>
            <a:picLocks noChangeAspect="1"/>
          </p:cNvPicPr>
          <p:nvPr/>
        </p:nvPicPr>
        <p:blipFill>
          <a:blip r:embed="rId3"/>
          <a:stretch>
            <a:fillRect/>
          </a:stretch>
        </p:blipFill>
        <p:spPr>
          <a:xfrm>
            <a:off x="6693681" y="3698696"/>
            <a:ext cx="2143125" cy="2143125"/>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9" name="Picture 9">
            <a:extLst>
              <a:ext uri="{FF2B5EF4-FFF2-40B4-BE49-F238E27FC236}">
                <a16:creationId xmlns:a16="http://schemas.microsoft.com/office/drawing/2014/main" id="{75C71F54-1BD0-43A8-B127-5C8EFC7FEB0C}"/>
              </a:ext>
            </a:extLst>
          </p:cNvPr>
          <p:cNvPicPr>
            <a:picLocks noChangeAspect="1"/>
          </p:cNvPicPr>
          <p:nvPr/>
        </p:nvPicPr>
        <p:blipFill>
          <a:blip r:embed="rId4"/>
          <a:stretch>
            <a:fillRect/>
          </a:stretch>
        </p:blipFill>
        <p:spPr>
          <a:xfrm>
            <a:off x="9225844" y="3900311"/>
            <a:ext cx="2743200" cy="2048933"/>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12655325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C2051F-7D32-4777-A04F-F223F5A356E8}"/>
              </a:ext>
            </a:extLst>
          </p:cNvPr>
          <p:cNvSpPr>
            <a:spLocks noGrp="1"/>
          </p:cNvSpPr>
          <p:nvPr>
            <p:ph type="title"/>
          </p:nvPr>
        </p:nvSpPr>
        <p:spPr>
          <a:xfrm>
            <a:off x="6513788" y="365125"/>
            <a:ext cx="4840010" cy="1807305"/>
          </a:xfrm>
        </p:spPr>
        <p:txBody>
          <a:bodyPr>
            <a:normAutofit/>
          </a:bodyPr>
          <a:lstStyle/>
          <a:p>
            <a:r>
              <a:rPr lang="en-GB" sz="3100" b="1">
                <a:cs typeface="Calibri Light"/>
              </a:rPr>
              <a:t>Study Task</a:t>
            </a:r>
            <a:r>
              <a:rPr lang="en-GB" sz="3100">
                <a:cs typeface="Calibri Light"/>
              </a:rPr>
              <a:t> : </a:t>
            </a:r>
            <a:r>
              <a:rPr lang="en-GB" sz="3100" b="1">
                <a:cs typeface="Calibri Light"/>
              </a:rPr>
              <a:t>How treads are made for theatre, considering their form and function.</a:t>
            </a:r>
          </a:p>
        </p:txBody>
      </p:sp>
      <p:pic>
        <p:nvPicPr>
          <p:cNvPr id="4" name="Picture 4" descr="A picture containing floor, paving&#10;&#10;Description automatically generated">
            <a:extLst>
              <a:ext uri="{FF2B5EF4-FFF2-40B4-BE49-F238E27FC236}">
                <a16:creationId xmlns:a16="http://schemas.microsoft.com/office/drawing/2014/main" id="{D45AC928-D8D0-421D-A20D-3E34F62DB317}"/>
              </a:ext>
            </a:extLst>
          </p:cNvPr>
          <p:cNvPicPr>
            <a:picLocks noChangeAspect="1"/>
          </p:cNvPicPr>
          <p:nvPr/>
        </p:nvPicPr>
        <p:blipFill rotWithShape="1">
          <a:blip r:embed="rId2"/>
          <a:srcRect l="9298" r="24033" b="-2"/>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6FDCC5FC-7489-4E5D-B52E-3D91E9D3ACC3}"/>
              </a:ext>
            </a:extLst>
          </p:cNvPr>
          <p:cNvSpPr>
            <a:spLocks noGrp="1"/>
          </p:cNvSpPr>
          <p:nvPr>
            <p:ph idx="1"/>
          </p:nvPr>
        </p:nvSpPr>
        <p:spPr>
          <a:xfrm>
            <a:off x="6513788" y="2333297"/>
            <a:ext cx="4840010" cy="3843666"/>
          </a:xfrm>
        </p:spPr>
        <p:txBody>
          <a:bodyPr vert="horz" lIns="91440" tIns="45720" rIns="91440" bIns="45720" rtlCol="0">
            <a:normAutofit/>
          </a:bodyPr>
          <a:lstStyle/>
          <a:p>
            <a:r>
              <a:rPr lang="en-GB" sz="500" b="1">
                <a:cs typeface="Calibri"/>
              </a:rPr>
              <a:t>Are all theatre treads built in the same way ?</a:t>
            </a:r>
          </a:p>
          <a:p>
            <a:r>
              <a:rPr lang="en-GB" sz="500">
                <a:cs typeface="Calibri"/>
              </a:rPr>
              <a:t>Theatre treads are fundamentally built in the same way, consisting of rises treads and carriages. The riser being the vertical part of the stairs/steps and that reads being the horizontal part you stand up on and holding these two parts in position is the carriage. the carriage has notch's cut into it to hold the rises and treads forming the step. The number of carriages used depends on the width of step/stairs, but this is normally between two and three carriages in most cases.</a:t>
            </a:r>
          </a:p>
          <a:p>
            <a:r>
              <a:rPr lang="en-GB" sz="500" b="1">
                <a:cs typeface="Calibri"/>
              </a:rPr>
              <a:t>What are the safety regulations used for treads I.e. where does the critical angle come into play when it is important?</a:t>
            </a:r>
          </a:p>
          <a:p>
            <a:r>
              <a:rPr lang="en-GB" sz="500">
                <a:cs typeface="Calibri"/>
              </a:rPr>
              <a:t>The general critical angle  is between 20 and 50 degrees, but 30 and 35 degrees is the most comfortable for use. This is important because the angle determines the size of riser to tread. The steeper the angle the larger the riser the steeper the steps. This will enable the actor to gain access to the stage quickly but will create a very steep stair to negotiate on descending off the stage or set. If the angle is lower, then 30 degrees this will determine the riser to be smaller. A smaller riser will mean the need for more steps and a slower access for the actor to obtain needed position on stage in time. Also, the use of an undersized tread could cause trip hazards. ( We've all had the feeling of overstep, thinking the step is there to stand on when it's not.) keeping to the angle between 30 and 35 degrees when building treads has been worked out to be the most comfortably used angle for humans when climbing and descending stairs.</a:t>
            </a:r>
          </a:p>
          <a:p>
            <a:r>
              <a:rPr lang="en-GB" sz="500" b="1">
                <a:cs typeface="Calibri"/>
              </a:rPr>
              <a:t>Is the use of handrails necessary ?</a:t>
            </a:r>
          </a:p>
          <a:p>
            <a:r>
              <a:rPr lang="en-GB" sz="500">
                <a:cs typeface="Calibri"/>
              </a:rPr>
              <a:t>Using handrails is necessary so to apply to the health and safety regulations protecting the users. Often actors are blinded by scenery lights or dark spots on stage so creating a handrail to help them navigate that reads is important. This will help to safeguard the actor the scenery and costumes from damage helping to keep costs down in the long run. It's also important to create a smooth handrail with no snags also protecting costumes and actors from injury. it is preferred that the handrail is bolted to the treads for easy removal for storage.</a:t>
            </a:r>
          </a:p>
          <a:p>
            <a:r>
              <a:rPr lang="en-GB" sz="500" b="1">
                <a:cs typeface="Calibri"/>
              </a:rPr>
              <a:t>What is important about tread and riser sizes?</a:t>
            </a:r>
          </a:p>
          <a:p>
            <a:r>
              <a:rPr lang="en-GB" sz="500">
                <a:cs typeface="Calibri"/>
              </a:rPr>
              <a:t>It is important that the tread riser size are consistent throughout the build. When looking at the cutting pattern the only variation is the size of the first riser and the size of the last tread, this will be visible to the shape of the carriage. A 7-to-9-inch riser with a 9-to-12-inch tread is most commonly they used in theatre. If the riser or treads must vary the difference should be no less than half inch. Quite often theatre treads ah slightly wider than mainstream stairs this is to give more support to the actor manoeuvring in a scene.</a:t>
            </a:r>
          </a:p>
          <a:p>
            <a:r>
              <a:rPr lang="en-GB" sz="500" b="1">
                <a:cs typeface="Calibri"/>
              </a:rPr>
              <a:t>How do you stop noise ?</a:t>
            </a:r>
          </a:p>
          <a:p>
            <a:r>
              <a:rPr lang="en-GB" sz="500">
                <a:cs typeface="Calibri"/>
              </a:rPr>
              <a:t>To help reduce noise created from hollow treads, the void space between the carriage could be filled with dense materials, blankets or polystyrenes helping to muffle the sound when walked on. Making sure the structure of the treads is stable and secure will also ensure noises aren't created. </a:t>
            </a:r>
          </a:p>
          <a:p>
            <a:pPr marL="0" indent="0">
              <a:buNone/>
            </a:pPr>
            <a:endParaRPr lang="en-GB" sz="500">
              <a:ea typeface="+mn-lt"/>
              <a:cs typeface="+mn-lt"/>
            </a:endParaRPr>
          </a:p>
          <a:p>
            <a:pPr marL="0" indent="0">
              <a:buNone/>
            </a:pPr>
            <a:r>
              <a:rPr lang="en-GB" sz="500">
                <a:ea typeface="+mn-lt"/>
                <a:cs typeface="+mn-lt"/>
              </a:rPr>
              <a:t>      (Sammler, Harvey and Yale School Of Drama. Department Of Technical Design And Production, 2002)</a:t>
            </a:r>
          </a:p>
          <a:p>
            <a:pPr marL="0" indent="0">
              <a:buNone/>
            </a:pPr>
            <a:r>
              <a:rPr lang="en-GB" sz="500">
                <a:ea typeface="+mn-lt"/>
                <a:cs typeface="+mn-lt"/>
              </a:rPr>
              <a:t>      (Raoul, 1992)</a:t>
            </a:r>
            <a:endParaRPr lang="en-GB" sz="500">
              <a:cs typeface="Calibri"/>
            </a:endParaRPr>
          </a:p>
        </p:txBody>
      </p:sp>
    </p:spTree>
    <p:extLst>
      <p:ext uri="{BB962C8B-B14F-4D97-AF65-F5344CB8AC3E}">
        <p14:creationId xmlns:p14="http://schemas.microsoft.com/office/powerpoint/2010/main" val="34976094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71B22-7D41-4ED2-AE08-01CFC0875D68}"/>
              </a:ext>
            </a:extLst>
          </p:cNvPr>
          <p:cNvSpPr>
            <a:spLocks noGrp="1"/>
          </p:cNvSpPr>
          <p:nvPr>
            <p:ph type="title"/>
          </p:nvPr>
        </p:nvSpPr>
        <p:spPr>
          <a:xfrm>
            <a:off x="2492828" y="-266246"/>
            <a:ext cx="10515600" cy="1325563"/>
          </a:xfrm>
        </p:spPr>
        <p:txBody>
          <a:bodyPr anchor="b">
            <a:normAutofit/>
          </a:bodyPr>
          <a:lstStyle/>
          <a:p>
            <a:r>
              <a:rPr lang="en-GB" sz="4600">
                <a:cs typeface="Calibri Light"/>
              </a:rPr>
              <a:t>Scenery with steps and treads</a:t>
            </a:r>
            <a:endParaRPr lang="en-GB" sz="4600"/>
          </a:p>
        </p:txBody>
      </p:sp>
      <p:pic>
        <p:nvPicPr>
          <p:cNvPr id="10" name="Picture 11" descr="A picture containing floor, indoor, furniture, seat&#10;&#10;Description automatically generated">
            <a:extLst>
              <a:ext uri="{FF2B5EF4-FFF2-40B4-BE49-F238E27FC236}">
                <a16:creationId xmlns:a16="http://schemas.microsoft.com/office/drawing/2014/main" id="{7AF13086-B929-419D-A08F-D0931EEC556E}"/>
              </a:ext>
            </a:extLst>
          </p:cNvPr>
          <p:cNvPicPr>
            <a:picLocks noGrp="1" noChangeAspect="1"/>
          </p:cNvPicPr>
          <p:nvPr>
            <p:ph idx="1"/>
          </p:nvPr>
        </p:nvPicPr>
        <p:blipFill>
          <a:blip r:embed="rId2"/>
          <a:stretch>
            <a:fillRect/>
          </a:stretch>
        </p:blipFill>
        <p:spPr>
          <a:xfrm>
            <a:off x="8473167" y="1177132"/>
            <a:ext cx="3268436" cy="3765096"/>
          </a:xfrm>
        </p:spPr>
      </p:pic>
      <p:pic>
        <p:nvPicPr>
          <p:cNvPr id="12" name="Picture 13" descr="A picture containing indoor, step, furniture&#10;&#10;Description automatically generated">
            <a:extLst>
              <a:ext uri="{FF2B5EF4-FFF2-40B4-BE49-F238E27FC236}">
                <a16:creationId xmlns:a16="http://schemas.microsoft.com/office/drawing/2014/main" id="{54C3F241-D279-424A-9213-4983DCE8C149}"/>
              </a:ext>
            </a:extLst>
          </p:cNvPr>
          <p:cNvPicPr>
            <a:picLocks noChangeAspect="1"/>
          </p:cNvPicPr>
          <p:nvPr/>
        </p:nvPicPr>
        <p:blipFill>
          <a:blip r:embed="rId3"/>
          <a:stretch>
            <a:fillRect/>
          </a:stretch>
        </p:blipFill>
        <p:spPr>
          <a:xfrm>
            <a:off x="587829" y="1181100"/>
            <a:ext cx="4201885" cy="2960914"/>
          </a:xfrm>
          <a:prstGeom prst="rect">
            <a:avLst/>
          </a:prstGeom>
        </p:spPr>
      </p:pic>
      <p:pic>
        <p:nvPicPr>
          <p:cNvPr id="14" name="Picture 14" descr="A picture containing building&#10;&#10;Description automatically generated">
            <a:extLst>
              <a:ext uri="{FF2B5EF4-FFF2-40B4-BE49-F238E27FC236}">
                <a16:creationId xmlns:a16="http://schemas.microsoft.com/office/drawing/2014/main" id="{C95923D0-814B-4B23-A1E8-7BE283B400E5}"/>
              </a:ext>
            </a:extLst>
          </p:cNvPr>
          <p:cNvPicPr>
            <a:picLocks noChangeAspect="1"/>
          </p:cNvPicPr>
          <p:nvPr/>
        </p:nvPicPr>
        <p:blipFill>
          <a:blip r:embed="rId4"/>
          <a:stretch>
            <a:fillRect/>
          </a:stretch>
        </p:blipFill>
        <p:spPr>
          <a:xfrm>
            <a:off x="4180115" y="4309489"/>
            <a:ext cx="4147456" cy="2266736"/>
          </a:xfrm>
          <a:prstGeom prst="rect">
            <a:avLst/>
          </a:prstGeom>
        </p:spPr>
      </p:pic>
      <p:pic>
        <p:nvPicPr>
          <p:cNvPr id="15" name="Picture 15" descr="A picture containing building, indoor, fireplace, several&#10;&#10;Description automatically generated">
            <a:extLst>
              <a:ext uri="{FF2B5EF4-FFF2-40B4-BE49-F238E27FC236}">
                <a16:creationId xmlns:a16="http://schemas.microsoft.com/office/drawing/2014/main" id="{1DE3D018-1844-47F6-B6EF-3367E48073B2}"/>
              </a:ext>
            </a:extLst>
          </p:cNvPr>
          <p:cNvPicPr>
            <a:picLocks noChangeAspect="1"/>
          </p:cNvPicPr>
          <p:nvPr/>
        </p:nvPicPr>
        <p:blipFill>
          <a:blip r:embed="rId5"/>
          <a:stretch>
            <a:fillRect/>
          </a:stretch>
        </p:blipFill>
        <p:spPr>
          <a:xfrm>
            <a:off x="585788" y="4305981"/>
            <a:ext cx="3454853" cy="2273753"/>
          </a:xfrm>
          <a:prstGeom prst="rect">
            <a:avLst/>
          </a:prstGeom>
        </p:spPr>
      </p:pic>
      <p:pic>
        <p:nvPicPr>
          <p:cNvPr id="16" name="Picture 16" descr="A picture containing indoor, ceiling, building, furniture&#10;&#10;Description automatically generated">
            <a:extLst>
              <a:ext uri="{FF2B5EF4-FFF2-40B4-BE49-F238E27FC236}">
                <a16:creationId xmlns:a16="http://schemas.microsoft.com/office/drawing/2014/main" id="{1B254E63-804F-4AA8-8DD4-38BF70C69B58}"/>
              </a:ext>
            </a:extLst>
          </p:cNvPr>
          <p:cNvPicPr>
            <a:picLocks noChangeAspect="1"/>
          </p:cNvPicPr>
          <p:nvPr/>
        </p:nvPicPr>
        <p:blipFill>
          <a:blip r:embed="rId6"/>
          <a:stretch>
            <a:fillRect/>
          </a:stretch>
        </p:blipFill>
        <p:spPr>
          <a:xfrm>
            <a:off x="8469088" y="5070044"/>
            <a:ext cx="3276597" cy="1518513"/>
          </a:xfrm>
          <a:prstGeom prst="rect">
            <a:avLst/>
          </a:prstGeom>
        </p:spPr>
      </p:pic>
      <p:pic>
        <p:nvPicPr>
          <p:cNvPr id="17" name="Picture 17" descr="A picture containing stone&#10;&#10;Description automatically generated">
            <a:extLst>
              <a:ext uri="{FF2B5EF4-FFF2-40B4-BE49-F238E27FC236}">
                <a16:creationId xmlns:a16="http://schemas.microsoft.com/office/drawing/2014/main" id="{B2ABD07A-5C86-40F8-BD74-BAFADF38B110}"/>
              </a:ext>
            </a:extLst>
          </p:cNvPr>
          <p:cNvPicPr>
            <a:picLocks noChangeAspect="1"/>
          </p:cNvPicPr>
          <p:nvPr/>
        </p:nvPicPr>
        <p:blipFill>
          <a:blip r:embed="rId7"/>
          <a:stretch>
            <a:fillRect/>
          </a:stretch>
        </p:blipFill>
        <p:spPr>
          <a:xfrm>
            <a:off x="4887686" y="1178285"/>
            <a:ext cx="3439884" cy="2955658"/>
          </a:xfrm>
          <a:prstGeom prst="rect">
            <a:avLst/>
          </a:prstGeom>
        </p:spPr>
      </p:pic>
    </p:spTree>
    <p:extLst>
      <p:ext uri="{BB962C8B-B14F-4D97-AF65-F5344CB8AC3E}">
        <p14:creationId xmlns:p14="http://schemas.microsoft.com/office/powerpoint/2010/main" val="29729957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pic>
        <p:nvPicPr>
          <p:cNvPr id="13" name="Picture 13" descr="A group of people sitting at a table&#10;&#10;Description automatically generated">
            <a:extLst>
              <a:ext uri="{FF2B5EF4-FFF2-40B4-BE49-F238E27FC236}">
                <a16:creationId xmlns:a16="http://schemas.microsoft.com/office/drawing/2014/main" id="{6735F824-02CE-4F99-8978-9983BF333FE9}"/>
              </a:ext>
            </a:extLst>
          </p:cNvPr>
          <p:cNvPicPr>
            <a:picLocks noChangeAspect="1"/>
          </p:cNvPicPr>
          <p:nvPr/>
        </p:nvPicPr>
        <p:blipFill rotWithShape="1">
          <a:blip r:embed="rId2"/>
          <a:srcRect l="6164" t="4335" r="24201" b="2312"/>
          <a:stretch/>
        </p:blipFill>
        <p:spPr>
          <a:xfrm rot="10620000">
            <a:off x="5778816" y="3303365"/>
            <a:ext cx="2203421" cy="2300420"/>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2" name="Title 1">
            <a:extLst>
              <a:ext uri="{FF2B5EF4-FFF2-40B4-BE49-F238E27FC236}">
                <a16:creationId xmlns:a16="http://schemas.microsoft.com/office/drawing/2014/main" id="{F28703D9-139D-40D6-9274-65C6EA519848}"/>
              </a:ext>
            </a:extLst>
          </p:cNvPr>
          <p:cNvSpPr>
            <a:spLocks noGrp="1"/>
          </p:cNvSpPr>
          <p:nvPr>
            <p:ph type="title"/>
          </p:nvPr>
        </p:nvSpPr>
        <p:spPr/>
        <p:txBody>
          <a:bodyPr/>
          <a:lstStyle/>
          <a:p>
            <a:r>
              <a:rPr lang="en-GB">
                <a:cs typeface="Calibri Light"/>
              </a:rPr>
              <a:t>Practical: </a:t>
            </a:r>
            <a:r>
              <a:rPr lang="en-GB" sz="2400">
                <a:cs typeface="Calibri Light"/>
              </a:rPr>
              <a:t>learn and build Large scenic elements</a:t>
            </a:r>
          </a:p>
        </p:txBody>
      </p:sp>
      <p:sp>
        <p:nvSpPr>
          <p:cNvPr id="5" name="Text Placeholder 4">
            <a:extLst>
              <a:ext uri="{FF2B5EF4-FFF2-40B4-BE49-F238E27FC236}">
                <a16:creationId xmlns:a16="http://schemas.microsoft.com/office/drawing/2014/main" id="{33EE2FE2-71E6-4BCB-87DD-1126FC185653}"/>
              </a:ext>
            </a:extLst>
          </p:cNvPr>
          <p:cNvSpPr>
            <a:spLocks noGrp="1"/>
          </p:cNvSpPr>
          <p:nvPr>
            <p:ph type="body" idx="1"/>
          </p:nvPr>
        </p:nvSpPr>
        <p:spPr>
          <a:xfrm>
            <a:off x="839788" y="975841"/>
            <a:ext cx="5157787" cy="823912"/>
          </a:xfrm>
        </p:spPr>
        <p:txBody>
          <a:bodyPr/>
          <a:lstStyle/>
          <a:p>
            <a:r>
              <a:rPr lang="en-GB">
                <a:cs typeface="Calibri"/>
              </a:rPr>
              <a:t>Hollywood Flats</a:t>
            </a:r>
            <a:endParaRPr lang="en-GB"/>
          </a:p>
        </p:txBody>
      </p:sp>
      <p:sp>
        <p:nvSpPr>
          <p:cNvPr id="3" name="Content Placeholder 2">
            <a:extLst>
              <a:ext uri="{FF2B5EF4-FFF2-40B4-BE49-F238E27FC236}">
                <a16:creationId xmlns:a16="http://schemas.microsoft.com/office/drawing/2014/main" id="{B2754057-D159-4B1E-9D2F-20953098D412}"/>
              </a:ext>
            </a:extLst>
          </p:cNvPr>
          <p:cNvSpPr>
            <a:spLocks noGrp="1"/>
          </p:cNvSpPr>
          <p:nvPr>
            <p:ph sz="half" idx="2"/>
          </p:nvPr>
        </p:nvSpPr>
        <p:spPr>
          <a:xfrm>
            <a:off x="839918" y="1872439"/>
            <a:ext cx="4974043" cy="2971227"/>
          </a:xfrm>
        </p:spPr>
        <p:txBody>
          <a:bodyPr vert="horz" lIns="91440" tIns="45720" rIns="91440" bIns="45720" rtlCol="0" anchor="t">
            <a:normAutofit lnSpcReduction="10000"/>
          </a:bodyPr>
          <a:lstStyle/>
          <a:p>
            <a:r>
              <a:rPr lang="en-GB" sz="1200">
                <a:cs typeface="Calibri"/>
              </a:rPr>
              <a:t>Hollywood flats are built using plywood and pine timber, most tv/film sets get destroyed after use so don’t need to be stored like Broadway flats.</a:t>
            </a:r>
          </a:p>
          <a:p>
            <a:r>
              <a:rPr lang="en-GB" sz="1200">
                <a:cs typeface="Calibri"/>
              </a:rPr>
              <a:t>When constructed the battens are fixed on their edges the flats can then be bolted together to create walls of sets.</a:t>
            </a:r>
          </a:p>
          <a:p>
            <a:r>
              <a:rPr lang="en-GB" sz="1200">
                <a:cs typeface="Calibri"/>
              </a:rPr>
              <a:t>DAVES TIPS: check timber if its bowed or has knots don’t use bad wood</a:t>
            </a:r>
          </a:p>
          <a:p>
            <a:r>
              <a:rPr lang="en-GB" sz="1200">
                <a:cs typeface="Calibri"/>
              </a:rPr>
              <a:t>Here are some photos of my team building a Hollywood , we had problems with bowed timber at first this is because it had not been stored flat. </a:t>
            </a:r>
          </a:p>
          <a:p>
            <a:r>
              <a:rPr lang="en-GB" sz="1200">
                <a:cs typeface="Calibri"/>
              </a:rPr>
              <a:t>Working as a team we took it in turns to make measurements taken from a cad diagram and then again take it in turns to make cuts and constructed using glue and screw fixings to create our first board. When the plywood had been attached, we found it was a little bigger than our frame.After a discusion on why this might have happened our conclusion was that   the plyboard had expanded in the workshop's humidity coursing it to worped in storage.  </a:t>
            </a:r>
            <a:endParaRPr lang="en-GB"/>
          </a:p>
          <a:p>
            <a:pPr marL="0" indent="0">
              <a:buNone/>
            </a:pPr>
            <a:endParaRPr lang="en-GB" sz="1200">
              <a:cs typeface="Calibri"/>
            </a:endParaRPr>
          </a:p>
        </p:txBody>
      </p:sp>
      <p:sp>
        <p:nvSpPr>
          <p:cNvPr id="6" name="Text Placeholder 5">
            <a:extLst>
              <a:ext uri="{FF2B5EF4-FFF2-40B4-BE49-F238E27FC236}">
                <a16:creationId xmlns:a16="http://schemas.microsoft.com/office/drawing/2014/main" id="{E928A62F-DD10-45B3-835A-EC1054026B1B}"/>
              </a:ext>
            </a:extLst>
          </p:cNvPr>
          <p:cNvSpPr>
            <a:spLocks noGrp="1"/>
          </p:cNvSpPr>
          <p:nvPr>
            <p:ph type="body" sz="quarter" idx="3"/>
          </p:nvPr>
        </p:nvSpPr>
        <p:spPr>
          <a:xfrm>
            <a:off x="6172200" y="975841"/>
            <a:ext cx="5183188" cy="823912"/>
          </a:xfrm>
        </p:spPr>
        <p:txBody>
          <a:bodyPr/>
          <a:lstStyle/>
          <a:p>
            <a:r>
              <a:rPr lang="en-GB">
                <a:cs typeface="Calibri"/>
              </a:rPr>
              <a:t>Broadway Flats </a:t>
            </a:r>
            <a:endParaRPr lang="en-GB"/>
          </a:p>
        </p:txBody>
      </p:sp>
      <p:sp>
        <p:nvSpPr>
          <p:cNvPr id="4" name="Content Placeholder 3">
            <a:extLst>
              <a:ext uri="{FF2B5EF4-FFF2-40B4-BE49-F238E27FC236}">
                <a16:creationId xmlns:a16="http://schemas.microsoft.com/office/drawing/2014/main" id="{F9107068-8518-449E-8D26-B4DACA7107C4}"/>
              </a:ext>
            </a:extLst>
          </p:cNvPr>
          <p:cNvSpPr>
            <a:spLocks noGrp="1"/>
          </p:cNvSpPr>
          <p:nvPr>
            <p:ph sz="quarter" idx="4"/>
          </p:nvPr>
        </p:nvSpPr>
        <p:spPr>
          <a:xfrm>
            <a:off x="5996704" y="1771451"/>
            <a:ext cx="5183188" cy="3684588"/>
          </a:xfrm>
        </p:spPr>
        <p:txBody>
          <a:bodyPr vert="horz" lIns="91440" tIns="45720" rIns="91440" bIns="45720" rtlCol="0" anchor="t">
            <a:normAutofit lnSpcReduction="10000"/>
          </a:bodyPr>
          <a:lstStyle/>
          <a:p>
            <a:r>
              <a:rPr lang="en-GB" sz="1200">
                <a:cs typeface="Calibri"/>
              </a:rPr>
              <a:t>Broadway flats are constructed traditionally in a special way so the theatre can store them in minimal space. </a:t>
            </a:r>
          </a:p>
          <a:p>
            <a:r>
              <a:rPr lang="en-GB" sz="1200">
                <a:cs typeface="Calibri"/>
              </a:rPr>
              <a:t>When then flats are constructed the battens are fixed facedown to give strength but also allow each flat to be able to be slide/ stacked in storage.</a:t>
            </a:r>
          </a:p>
          <a:p>
            <a:r>
              <a:rPr lang="en-GB" sz="1200">
                <a:cs typeface="Calibri"/>
              </a:rPr>
              <a:t>When making the flats there are no complicated carpentry joints, the timber is fixed using mechanical fixings , staples and glue.</a:t>
            </a:r>
          </a:p>
        </p:txBody>
      </p:sp>
      <p:pic>
        <p:nvPicPr>
          <p:cNvPr id="8" name="Picture 8" descr="A picture containing outdoor, person, building, floor&#10;&#10;Description automatically generated">
            <a:extLst>
              <a:ext uri="{FF2B5EF4-FFF2-40B4-BE49-F238E27FC236}">
                <a16:creationId xmlns:a16="http://schemas.microsoft.com/office/drawing/2014/main" id="{8ECB09D2-DC29-4A82-80EE-945C9E6AF81A}"/>
              </a:ext>
            </a:extLst>
          </p:cNvPr>
          <p:cNvPicPr>
            <a:picLocks noChangeAspect="1"/>
          </p:cNvPicPr>
          <p:nvPr/>
        </p:nvPicPr>
        <p:blipFill rotWithShape="1">
          <a:blip r:embed="rId3"/>
          <a:srcRect t="13536" r="368"/>
          <a:stretch/>
        </p:blipFill>
        <p:spPr>
          <a:xfrm rot="5400000">
            <a:off x="3424523" y="4497316"/>
            <a:ext cx="1798924" cy="2322926"/>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12" name="Picture 12" descr="A group of people standing around a table&#10;&#10;Description automatically generated">
            <a:extLst>
              <a:ext uri="{FF2B5EF4-FFF2-40B4-BE49-F238E27FC236}">
                <a16:creationId xmlns:a16="http://schemas.microsoft.com/office/drawing/2014/main" id="{0B1D8041-8DCC-42F6-9BC9-E3C9D92B46FA}"/>
              </a:ext>
            </a:extLst>
          </p:cNvPr>
          <p:cNvPicPr>
            <a:picLocks noChangeAspect="1"/>
          </p:cNvPicPr>
          <p:nvPr/>
        </p:nvPicPr>
        <p:blipFill rotWithShape="1">
          <a:blip r:embed="rId4"/>
          <a:srcRect l="-159" t="274" r="10986" b="1735"/>
          <a:stretch/>
        </p:blipFill>
        <p:spPr>
          <a:xfrm rot="10800000">
            <a:off x="8464214" y="3613031"/>
            <a:ext cx="3105835" cy="2580710"/>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2295230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68488D-309F-467F-95B5-814A3D87CE95}"/>
              </a:ext>
            </a:extLst>
          </p:cNvPr>
          <p:cNvSpPr>
            <a:spLocks noGrp="1"/>
          </p:cNvSpPr>
          <p:nvPr>
            <p:ph type="title"/>
          </p:nvPr>
        </p:nvSpPr>
        <p:spPr>
          <a:xfrm>
            <a:off x="838200" y="93728"/>
            <a:ext cx="10515600" cy="866276"/>
          </a:xfrm>
        </p:spPr>
        <p:txBody>
          <a:bodyPr>
            <a:normAutofit/>
          </a:bodyPr>
          <a:lstStyle/>
          <a:p>
            <a:r>
              <a:rPr lang="en-GB" sz="1800" b="1">
                <a:cs typeface="Calibri Light"/>
              </a:rPr>
              <a:t>Workshop practical : Treads, Day 1</a:t>
            </a:r>
          </a:p>
        </p:txBody>
      </p:sp>
      <p:sp>
        <p:nvSpPr>
          <p:cNvPr id="3" name="Content Placeholder 2">
            <a:extLst>
              <a:ext uri="{FF2B5EF4-FFF2-40B4-BE49-F238E27FC236}">
                <a16:creationId xmlns:a16="http://schemas.microsoft.com/office/drawing/2014/main" id="{853B8F0F-7B24-42A4-BF1E-798400977920}"/>
              </a:ext>
            </a:extLst>
          </p:cNvPr>
          <p:cNvSpPr>
            <a:spLocks noGrp="1"/>
          </p:cNvSpPr>
          <p:nvPr>
            <p:ph idx="1"/>
          </p:nvPr>
        </p:nvSpPr>
        <p:spPr>
          <a:xfrm>
            <a:off x="838200" y="1032311"/>
            <a:ext cx="10515600" cy="5019391"/>
          </a:xfrm>
        </p:spPr>
        <p:txBody>
          <a:bodyPr vert="horz" lIns="91440" tIns="45720" rIns="91440" bIns="45720" rtlCol="0" anchor="t">
            <a:normAutofit fontScale="70000" lnSpcReduction="20000"/>
          </a:bodyPr>
          <a:lstStyle/>
          <a:p>
            <a:r>
              <a:rPr lang="en-GB" sz="1400" dirty="0">
                <a:cs typeface="Calibri"/>
              </a:rPr>
              <a:t>New  group : Jevon, Cara, Mat and myself</a:t>
            </a:r>
          </a:p>
          <a:p>
            <a:r>
              <a:rPr lang="en-GB" sz="1400" dirty="0">
                <a:cs typeface="Calibri"/>
              </a:rPr>
              <a:t>Create curved treads to fit Ian Carlings round stage</a:t>
            </a:r>
          </a:p>
          <a:p>
            <a:pPr marL="0" indent="0">
              <a:buNone/>
            </a:pPr>
            <a:r>
              <a:rPr lang="en-GB" sz="1200" b="1" u="sng" dirty="0">
                <a:cs typeface="Calibri"/>
              </a:rPr>
              <a:t> Process</a:t>
            </a:r>
          </a:p>
          <a:p>
            <a:pPr marL="514350" indent="-514350">
              <a:buAutoNum type="arabicPeriod"/>
            </a:pPr>
            <a:r>
              <a:rPr lang="en-GB" sz="1200" dirty="0">
                <a:cs typeface="Calibri"/>
              </a:rPr>
              <a:t>First, we are given a CAD drawing 2 decipher and take measurements from, using this we can work out the overall size of the treads which and then we cut into 3 treads.</a:t>
            </a:r>
          </a:p>
          <a:p>
            <a:pPr marL="514350" indent="-514350">
              <a:buAutoNum type="arabicPeriod"/>
            </a:pPr>
            <a:r>
              <a:rPr lang="en-GB" sz="1200" dirty="0">
                <a:cs typeface="Calibri"/>
              </a:rPr>
              <a:t>Find the centre of the length of plywood 1220 divide 2 = 610</a:t>
            </a:r>
          </a:p>
          <a:p>
            <a:pPr marL="514350" indent="-514350">
              <a:buAutoNum type="arabicPeriod"/>
            </a:pPr>
            <a:r>
              <a:rPr lang="en-GB" sz="1200" dirty="0">
                <a:cs typeface="Calibri"/>
              </a:rPr>
              <a:t>measure from the centre line 302 mm either side of line</a:t>
            </a:r>
          </a:p>
          <a:p>
            <a:pPr marL="514350" indent="-514350">
              <a:buAutoNum type="arabicPeriod"/>
            </a:pPr>
            <a:r>
              <a:rPr lang="en-GB" sz="1200" dirty="0">
                <a:cs typeface="Calibri"/>
              </a:rPr>
              <a:t>measure down edge of board 1163 and use a straight edge across the board to find all corners</a:t>
            </a:r>
          </a:p>
          <a:p>
            <a:pPr marL="514350" indent="-514350">
              <a:buAutoNum type="arabicPeriod"/>
            </a:pPr>
            <a:r>
              <a:rPr lang="en-GB" sz="1200" dirty="0">
                <a:cs typeface="Calibri"/>
              </a:rPr>
              <a:t>You straight edge to find diagonals</a:t>
            </a:r>
          </a:p>
          <a:p>
            <a:pPr marL="514350" indent="-514350">
              <a:buAutoNum type="arabicPeriod"/>
            </a:pPr>
            <a:r>
              <a:rPr lang="en-GB" sz="1200" dirty="0">
                <a:cs typeface="Calibri"/>
              </a:rPr>
              <a:t>measure 1238 down one side to find the bottom centre point.</a:t>
            </a:r>
          </a:p>
          <a:p>
            <a:pPr marL="0" indent="0">
              <a:buNone/>
            </a:pPr>
            <a:r>
              <a:rPr lang="en-GB" sz="1200" b="1" u="sng" dirty="0">
                <a:cs typeface="Calibri"/>
              </a:rPr>
              <a:t>next process</a:t>
            </a:r>
          </a:p>
          <a:p>
            <a:pPr>
              <a:buAutoNum type="arabicPeriod"/>
            </a:pPr>
            <a:r>
              <a:rPr lang="en-GB" sz="1200" dirty="0">
                <a:cs typeface="Calibri"/>
              </a:rPr>
              <a:t>Creating uniformed curves </a:t>
            </a:r>
          </a:p>
          <a:p>
            <a:pPr>
              <a:buAutoNum type="arabicPeriod"/>
            </a:pPr>
            <a:r>
              <a:rPr lang="en-GB" sz="1200" dirty="0">
                <a:cs typeface="Calibri"/>
              </a:rPr>
              <a:t>using 6 mm strip of plywood cut long enough two span the measurement.</a:t>
            </a:r>
          </a:p>
          <a:p>
            <a:pPr>
              <a:buAutoNum type="arabicPeriod"/>
            </a:pPr>
            <a:r>
              <a:rPr lang="en-GB" sz="1200" dirty="0">
                <a:cs typeface="Calibri"/>
              </a:rPr>
              <a:t>Place board on measurements you want to create a curve and draw your pencil marks on the inside of the curve , a bit like joining dot dot.</a:t>
            </a:r>
          </a:p>
          <a:p>
            <a:pPr>
              <a:buAutoNum type="arabicPeriod"/>
            </a:pPr>
            <a:r>
              <a:rPr lang="en-GB" sz="1200" dirty="0">
                <a:cs typeface="Calibri"/>
              </a:rPr>
              <a:t>Make sure the board sits on your outer marks and on your centre point</a:t>
            </a:r>
          </a:p>
          <a:p>
            <a:pPr>
              <a:buAutoNum type="arabicPeriod"/>
            </a:pPr>
            <a:r>
              <a:rPr lang="en-GB" sz="1200" dirty="0">
                <a:cs typeface="Calibri"/>
              </a:rPr>
              <a:t>This is a similar process for the top and bottom curve</a:t>
            </a:r>
          </a:p>
          <a:p>
            <a:pPr marL="0" indent="0">
              <a:buNone/>
            </a:pPr>
            <a:r>
              <a:rPr lang="en-GB" sz="1200" b="1" u="sng" dirty="0">
                <a:cs typeface="Calibri"/>
              </a:rPr>
              <a:t>Tools used </a:t>
            </a:r>
          </a:p>
          <a:p>
            <a:pPr marL="514350" indent="-514350"/>
            <a:r>
              <a:rPr lang="en-GB" sz="1200" dirty="0">
                <a:cs typeface="Calibri"/>
              </a:rPr>
              <a:t>Jigsaw - curved cuts</a:t>
            </a:r>
          </a:p>
          <a:p>
            <a:pPr marL="514350" indent="-514350"/>
            <a:r>
              <a:rPr lang="en-GB" sz="1200" dirty="0">
                <a:cs typeface="Calibri"/>
              </a:rPr>
              <a:t>track saw - straight cuts</a:t>
            </a:r>
          </a:p>
          <a:p>
            <a:pPr marL="514350" indent="-514350"/>
            <a:r>
              <a:rPr lang="en-GB" sz="1200" dirty="0">
                <a:cs typeface="Calibri"/>
              </a:rPr>
              <a:t>Straight edge</a:t>
            </a:r>
          </a:p>
          <a:p>
            <a:pPr marL="0" indent="0">
              <a:buNone/>
            </a:pPr>
            <a:r>
              <a:rPr lang="en-GB" sz="1200" b="1" u="sng" dirty="0">
                <a:cs typeface="Calibri"/>
              </a:rPr>
              <a:t>Problems we came across</a:t>
            </a:r>
          </a:p>
          <a:p>
            <a:pPr marL="514350" indent="-514350"/>
            <a:r>
              <a:rPr lang="en-GB" sz="1200" dirty="0">
                <a:cs typeface="Calibri"/>
              </a:rPr>
              <a:t>Not being able to hear each other properly</a:t>
            </a:r>
          </a:p>
          <a:p>
            <a:pPr marL="514350" indent="-514350"/>
            <a:r>
              <a:rPr lang="en-GB" sz="1200" dirty="0">
                <a:cs typeface="Calibri"/>
              </a:rPr>
              <a:t>incorrect marking out and not marking wrong marks causing confusion in teamwork</a:t>
            </a:r>
          </a:p>
          <a:p>
            <a:pPr marL="514350" indent="-514350"/>
            <a:r>
              <a:rPr lang="en-GB" sz="1200" dirty="0">
                <a:cs typeface="Calibri"/>
              </a:rPr>
              <a:t>bad cuts using jigsaw taking too much off</a:t>
            </a:r>
          </a:p>
          <a:p>
            <a:pPr marL="514350" indent="-514350"/>
            <a:endParaRPr lang="en-GB" sz="1200">
              <a:cs typeface="Calibri"/>
            </a:endParaRPr>
          </a:p>
        </p:txBody>
      </p:sp>
      <p:sp>
        <p:nvSpPr>
          <p:cNvPr id="4" name="TextBox 3">
            <a:extLst>
              <a:ext uri="{FF2B5EF4-FFF2-40B4-BE49-F238E27FC236}">
                <a16:creationId xmlns:a16="http://schemas.microsoft.com/office/drawing/2014/main" id="{224D5CE1-DE30-427E-8B9B-9C69CB51C2AD}"/>
              </a:ext>
            </a:extLst>
          </p:cNvPr>
          <p:cNvSpPr txBox="1"/>
          <p:nvPr/>
        </p:nvSpPr>
        <p:spPr>
          <a:xfrm>
            <a:off x="6435714" y="5450240"/>
            <a:ext cx="347388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cs typeface="Calibri"/>
              </a:rPr>
              <a:t>Daves tips</a:t>
            </a:r>
            <a:r>
              <a:rPr lang="en-GB">
                <a:cs typeface="Calibri"/>
              </a:rPr>
              <a:t> : use the manufacture's straight edge on plyboard to your advantage as they should already be a true angle</a:t>
            </a:r>
          </a:p>
        </p:txBody>
      </p:sp>
      <p:sp>
        <p:nvSpPr>
          <p:cNvPr id="5" name="TextBox 4">
            <a:extLst>
              <a:ext uri="{FF2B5EF4-FFF2-40B4-BE49-F238E27FC236}">
                <a16:creationId xmlns:a16="http://schemas.microsoft.com/office/drawing/2014/main" id="{0F4B9C83-69AD-4639-B786-76D165F5ECFE}"/>
              </a:ext>
            </a:extLst>
          </p:cNvPr>
          <p:cNvSpPr txBox="1"/>
          <p:nvPr/>
        </p:nvSpPr>
        <p:spPr>
          <a:xfrm>
            <a:off x="4202483" y="4223359"/>
            <a:ext cx="3588705"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cs typeface="Calibri"/>
              </a:rPr>
              <a:t>Group debates </a:t>
            </a:r>
            <a:r>
              <a:rPr lang="en-GB">
                <a:cs typeface="Calibri"/>
              </a:rPr>
              <a:t>: how to use a tape measure correctly and how to get the most out of the plyboard</a:t>
            </a:r>
          </a:p>
        </p:txBody>
      </p:sp>
      <p:pic>
        <p:nvPicPr>
          <p:cNvPr id="6" name="Picture 6" descr="A picture containing person, clothing&#10;&#10;Description automatically generated">
            <a:extLst>
              <a:ext uri="{FF2B5EF4-FFF2-40B4-BE49-F238E27FC236}">
                <a16:creationId xmlns:a16="http://schemas.microsoft.com/office/drawing/2014/main" id="{84CF909B-655E-44E2-8ECC-A6617498FDB3}"/>
              </a:ext>
            </a:extLst>
          </p:cNvPr>
          <p:cNvPicPr>
            <a:picLocks noChangeAspect="1"/>
          </p:cNvPicPr>
          <p:nvPr/>
        </p:nvPicPr>
        <p:blipFill>
          <a:blip r:embed="rId2"/>
          <a:stretch>
            <a:fillRect/>
          </a:stretch>
        </p:blipFill>
        <p:spPr>
          <a:xfrm rot="5400000">
            <a:off x="8857740" y="2579715"/>
            <a:ext cx="2305456" cy="308204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7" name="Picture 7">
            <a:extLst>
              <a:ext uri="{FF2B5EF4-FFF2-40B4-BE49-F238E27FC236}">
                <a16:creationId xmlns:a16="http://schemas.microsoft.com/office/drawing/2014/main" id="{E417F953-CA44-4D7A-BE34-A6AA830D4A6C}"/>
              </a:ext>
            </a:extLst>
          </p:cNvPr>
          <p:cNvPicPr>
            <a:picLocks noChangeAspect="1"/>
          </p:cNvPicPr>
          <p:nvPr/>
        </p:nvPicPr>
        <p:blipFill>
          <a:blip r:embed="rId3"/>
          <a:stretch>
            <a:fillRect/>
          </a:stretch>
        </p:blipFill>
        <p:spPr>
          <a:xfrm rot="5400000">
            <a:off x="8803216" y="-197074"/>
            <a:ext cx="2572966" cy="344573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6578445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pic>
        <p:nvPicPr>
          <p:cNvPr id="5" name="Picture 5" descr="A picture containing person, ground, outdoor&#10;&#10;Description automatically generated">
            <a:extLst>
              <a:ext uri="{FF2B5EF4-FFF2-40B4-BE49-F238E27FC236}">
                <a16:creationId xmlns:a16="http://schemas.microsoft.com/office/drawing/2014/main" id="{22C28C83-B4D1-4A09-AF17-17FBF767D0EB}"/>
              </a:ext>
            </a:extLst>
          </p:cNvPr>
          <p:cNvPicPr>
            <a:picLocks noChangeAspect="1"/>
          </p:cNvPicPr>
          <p:nvPr/>
        </p:nvPicPr>
        <p:blipFill>
          <a:blip r:embed="rId2"/>
          <a:stretch>
            <a:fillRect/>
          </a:stretch>
        </p:blipFill>
        <p:spPr>
          <a:xfrm rot="5400000">
            <a:off x="1365955" y="3237089"/>
            <a:ext cx="2743200" cy="36576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2" name="Title 1">
            <a:extLst>
              <a:ext uri="{FF2B5EF4-FFF2-40B4-BE49-F238E27FC236}">
                <a16:creationId xmlns:a16="http://schemas.microsoft.com/office/drawing/2014/main" id="{A3119032-9FC1-40C8-A022-788AA41F9BD6}"/>
              </a:ext>
            </a:extLst>
          </p:cNvPr>
          <p:cNvSpPr>
            <a:spLocks noGrp="1"/>
          </p:cNvSpPr>
          <p:nvPr>
            <p:ph type="title"/>
          </p:nvPr>
        </p:nvSpPr>
        <p:spPr>
          <a:xfrm>
            <a:off x="4937208" y="1278379"/>
            <a:ext cx="6586491" cy="1286160"/>
          </a:xfrm>
        </p:spPr>
        <p:txBody>
          <a:bodyPr anchor="b">
            <a:normAutofit/>
          </a:bodyPr>
          <a:lstStyle/>
          <a:p>
            <a:r>
              <a:rPr lang="en-GB" sz="4100" b="1">
                <a:ea typeface="+mj-lt"/>
                <a:cs typeface="+mj-lt"/>
              </a:rPr>
              <a:t>Workshop practical : Treads, Day 2</a:t>
            </a:r>
            <a:endParaRPr lang="en-GB" sz="4100">
              <a:ea typeface="+mj-lt"/>
              <a:cs typeface="+mj-lt"/>
            </a:endParaRPr>
          </a:p>
          <a:p>
            <a:endParaRPr lang="en-GB" sz="4100">
              <a:cs typeface="Calibri Light"/>
            </a:endParaRPr>
          </a:p>
        </p:txBody>
      </p:sp>
      <p:sp>
        <p:nvSpPr>
          <p:cNvPr id="3" name="Content Placeholder 2">
            <a:extLst>
              <a:ext uri="{FF2B5EF4-FFF2-40B4-BE49-F238E27FC236}">
                <a16:creationId xmlns:a16="http://schemas.microsoft.com/office/drawing/2014/main" id="{5861B668-CC09-4610-962A-8B6908AF6A05}"/>
              </a:ext>
            </a:extLst>
          </p:cNvPr>
          <p:cNvSpPr>
            <a:spLocks noGrp="1"/>
          </p:cNvSpPr>
          <p:nvPr>
            <p:ph idx="1"/>
          </p:nvPr>
        </p:nvSpPr>
        <p:spPr>
          <a:xfrm>
            <a:off x="4965431" y="2438400"/>
            <a:ext cx="6586489" cy="3785419"/>
          </a:xfrm>
        </p:spPr>
        <p:txBody>
          <a:bodyPr vert="horz" lIns="91440" tIns="45720" rIns="91440" bIns="45720" rtlCol="0">
            <a:normAutofit/>
          </a:bodyPr>
          <a:lstStyle/>
          <a:p>
            <a:r>
              <a:rPr lang="en-GB" sz="1100">
                <a:cs typeface="Calibri"/>
              </a:rPr>
              <a:t>Adjustments to group : Cara , Mat and myself</a:t>
            </a:r>
          </a:p>
          <a:p>
            <a:r>
              <a:rPr lang="en-GB" sz="1100">
                <a:ea typeface="+mn-lt"/>
                <a:cs typeface="+mn-lt"/>
              </a:rPr>
              <a:t>Create curved treads to fit Ian Carlings round stage</a:t>
            </a:r>
            <a:endParaRPr lang="en-US" sz="1100">
              <a:ea typeface="+mn-lt"/>
              <a:cs typeface="+mn-lt"/>
            </a:endParaRPr>
          </a:p>
          <a:p>
            <a:r>
              <a:rPr lang="en-GB" sz="1100">
                <a:cs typeface="Calibri"/>
              </a:rPr>
              <a:t>In the morning I checked the measurements from the day before work. I found the three treads incorrect 2inch out on one peace, so we decided to  remeasure and cut again.</a:t>
            </a:r>
          </a:p>
          <a:p>
            <a:r>
              <a:rPr lang="en-GB" sz="1100">
                <a:cs typeface="Calibri"/>
              </a:rPr>
              <a:t>We worked efficiently and quickly on the 2nd morning recutting through clear communication.</a:t>
            </a:r>
            <a:endParaRPr lang="en-GB" sz="1100"/>
          </a:p>
          <a:p>
            <a:pPr marL="514350" indent="-514350">
              <a:buAutoNum type="arabicPeriod"/>
            </a:pPr>
            <a:r>
              <a:rPr lang="en-GB" sz="1100">
                <a:cs typeface="Calibri"/>
              </a:rPr>
              <a:t>We then moved on to cut the three carriages.</a:t>
            </a:r>
          </a:p>
          <a:p>
            <a:pPr marL="514350" indent="-514350">
              <a:buAutoNum type="arabicPeriod"/>
            </a:pPr>
            <a:r>
              <a:rPr lang="en-GB" sz="1100">
                <a:cs typeface="Calibri"/>
              </a:rPr>
              <a:t>Next, we stapled and glued the treads onto the carriages</a:t>
            </a:r>
          </a:p>
          <a:p>
            <a:pPr marL="514350" indent="-514350">
              <a:buAutoNum type="arabicPeriod"/>
            </a:pPr>
            <a:r>
              <a:rPr lang="en-GB" sz="1100">
                <a:cs typeface="Calibri"/>
              </a:rPr>
              <a:t>Cut staple and glue rises into place</a:t>
            </a:r>
          </a:p>
          <a:p>
            <a:pPr marL="514350" indent="-514350">
              <a:buAutoNum type="arabicPeriod"/>
            </a:pPr>
            <a:r>
              <a:rPr lang="en-GB" sz="1100">
                <a:cs typeface="Calibri"/>
              </a:rPr>
              <a:t>turnover whole unit of steps</a:t>
            </a:r>
          </a:p>
          <a:p>
            <a:pPr marL="514350" indent="-514350">
              <a:buAutoNum type="arabicPeriod"/>
            </a:pPr>
            <a:r>
              <a:rPr lang="en-GB" sz="1100">
                <a:cs typeface="Calibri"/>
              </a:rPr>
              <a:t>reinforce using blocks of wood spanning between carriages from the underneath fixed using glue and screws (noggins)</a:t>
            </a:r>
          </a:p>
          <a:p>
            <a:pPr marL="514350" indent="-514350">
              <a:buAutoNum type="arabicPeriod"/>
            </a:pPr>
            <a:r>
              <a:rPr lang="en-GB" sz="1100">
                <a:cs typeface="Calibri"/>
              </a:rPr>
              <a:t>Blocks of 2 inch in size pieces of wood to support the ply riser from the back we used mechanical fixings and glue to hold in place</a:t>
            </a:r>
          </a:p>
          <a:p>
            <a:pPr marL="514350" indent="-514350">
              <a:buAutoNum type="arabicPeriod"/>
            </a:pPr>
            <a:r>
              <a:rPr lang="en-GB" sz="1100">
                <a:cs typeface="Calibri"/>
              </a:rPr>
              <a:t>Two-part filler was then used to fill any voids or holes from staples</a:t>
            </a:r>
          </a:p>
          <a:p>
            <a:pPr marL="514350" indent="-514350">
              <a:buAutoNum type="arabicPeriod"/>
            </a:pPr>
            <a:r>
              <a:rPr lang="en-GB" sz="1100">
                <a:cs typeface="Calibri"/>
              </a:rPr>
              <a:t>Sand back filler</a:t>
            </a:r>
          </a:p>
          <a:p>
            <a:pPr marL="514350" indent="-514350">
              <a:buAutoNum type="arabicPeriod"/>
            </a:pPr>
            <a:endParaRPr lang="en-GB" sz="1100">
              <a:cs typeface="Calibri"/>
            </a:endParaRPr>
          </a:p>
          <a:p>
            <a:pPr marL="514350" indent="-514350">
              <a:buAutoNum type="arabicPeriod"/>
            </a:pPr>
            <a:endParaRPr lang="en-GB" sz="1100">
              <a:cs typeface="Calibri"/>
            </a:endParaRPr>
          </a:p>
          <a:p>
            <a:endParaRPr lang="en-GB" sz="1100">
              <a:cs typeface="Calibri"/>
            </a:endParaRPr>
          </a:p>
          <a:p>
            <a:endParaRPr lang="en-GB" sz="1100">
              <a:cs typeface="Calibri"/>
            </a:endParaRPr>
          </a:p>
          <a:p>
            <a:endParaRPr lang="en-GB" sz="1100">
              <a:cs typeface="Calibri"/>
            </a:endParaRPr>
          </a:p>
          <a:p>
            <a:endParaRPr lang="en-GB" sz="1100">
              <a:cs typeface="Calibri"/>
            </a:endParaRPr>
          </a:p>
          <a:p>
            <a:endParaRPr lang="en-GB" sz="1100">
              <a:cs typeface="Calibri"/>
            </a:endParaRPr>
          </a:p>
        </p:txBody>
      </p:sp>
      <p:pic>
        <p:nvPicPr>
          <p:cNvPr id="4" name="Picture 4" descr="A picture containing ground, building, floor&#10;&#10;Description automatically generated">
            <a:extLst>
              <a:ext uri="{FF2B5EF4-FFF2-40B4-BE49-F238E27FC236}">
                <a16:creationId xmlns:a16="http://schemas.microsoft.com/office/drawing/2014/main" id="{50BA4C98-0BA2-4514-8F16-8E7ACC996E17}"/>
              </a:ext>
            </a:extLst>
          </p:cNvPr>
          <p:cNvPicPr>
            <a:picLocks noChangeAspect="1"/>
          </p:cNvPicPr>
          <p:nvPr/>
        </p:nvPicPr>
        <p:blipFill rotWithShape="1">
          <a:blip r:embed="rId3"/>
          <a:srcRect l="10180" t="4696" r="34573" b="11050"/>
          <a:stretch/>
        </p:blipFill>
        <p:spPr>
          <a:xfrm rot="5400000">
            <a:off x="1132839" y="15430"/>
            <a:ext cx="3224389" cy="368415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BEBB58"/>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980168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7092A965-FE52-4EAF-98C9-60D514CFE4E3}"/>
              </a:ext>
            </a:extLst>
          </p:cNvPr>
          <p:cNvPicPr>
            <a:picLocks noChangeAspect="1"/>
          </p:cNvPicPr>
          <p:nvPr/>
        </p:nvPicPr>
        <p:blipFill rotWithShape="1">
          <a:blip r:embed="rId2"/>
          <a:srcRect t="24349" b="4012"/>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4B861FD-7674-408C-9F82-907C2D23FDBD}"/>
              </a:ext>
            </a:extLst>
          </p:cNvPr>
          <p:cNvSpPr>
            <a:spLocks noGrp="1"/>
          </p:cNvSpPr>
          <p:nvPr>
            <p:ph type="title"/>
          </p:nvPr>
        </p:nvSpPr>
        <p:spPr>
          <a:xfrm>
            <a:off x="6318054" y="365125"/>
            <a:ext cx="3822189" cy="1899912"/>
          </a:xfrm>
        </p:spPr>
        <p:txBody>
          <a:bodyPr>
            <a:normAutofit/>
          </a:bodyPr>
          <a:lstStyle/>
          <a:p>
            <a:r>
              <a:rPr lang="en-GB" sz="1900">
                <a:cs typeface="Calibri Light"/>
              </a:rPr>
              <a:t>Task: </a:t>
            </a:r>
            <a:r>
              <a:rPr lang="en-GB" sz="1900" b="1">
                <a:cs typeface="Calibri Light"/>
              </a:rPr>
              <a:t>Explore what materials you can use to clad scenic elements that need to be three dimensional.</a:t>
            </a:r>
            <a:br>
              <a:rPr lang="en-GB" sz="1900" b="1">
                <a:cs typeface="Calibri Light"/>
              </a:rPr>
            </a:br>
            <a:r>
              <a:rPr lang="en-GB" sz="1900" b="1">
                <a:cs typeface="Calibri Light"/>
              </a:rPr>
              <a:t>                                               you should explore the use of protective coating and why they are necessary</a:t>
            </a:r>
          </a:p>
        </p:txBody>
      </p:sp>
      <p:sp>
        <p:nvSpPr>
          <p:cNvPr id="3" name="Content Placeholder 2">
            <a:extLst>
              <a:ext uri="{FF2B5EF4-FFF2-40B4-BE49-F238E27FC236}">
                <a16:creationId xmlns:a16="http://schemas.microsoft.com/office/drawing/2014/main" id="{57FBEFE7-952E-4503-84D8-9E628D5AC05D}"/>
              </a:ext>
            </a:extLst>
          </p:cNvPr>
          <p:cNvSpPr>
            <a:spLocks noGrp="1"/>
          </p:cNvSpPr>
          <p:nvPr>
            <p:ph idx="1"/>
          </p:nvPr>
        </p:nvSpPr>
        <p:spPr>
          <a:xfrm>
            <a:off x="7305832" y="2758757"/>
            <a:ext cx="3822189" cy="3742762"/>
          </a:xfrm>
        </p:spPr>
        <p:txBody>
          <a:bodyPr vert="horz" lIns="91440" tIns="45720" rIns="91440" bIns="45720" rtlCol="0">
            <a:normAutofit/>
          </a:bodyPr>
          <a:lstStyle/>
          <a:p>
            <a:r>
              <a:rPr lang="en-GB" sz="500">
                <a:cs typeface="Calibri"/>
              </a:rPr>
              <a:t>Polystyrene can be used to clad scenic elements creating a 3D structure. EPS is a type of polystyrene board that can be used for sculpting, this type of polysteyrene looks like it's been made from tiny well it's to win balls all squashed together. It is quite often used for packaging. (EPS stands for expanded polystyrene)</a:t>
            </a:r>
            <a:endParaRPr lang="en-US" sz="500">
              <a:cs typeface="Calibri"/>
            </a:endParaRPr>
          </a:p>
          <a:p>
            <a:r>
              <a:rPr lang="en-GB" sz="500">
                <a:cs typeface="Calibri"/>
              </a:rPr>
              <a:t>XPS polystyrene board comes in pink and blue sheets, XPS stands for extruded polystyrene. XPS is less permeable than EPS because XPS has tighter structure then the EPS. EPS could possibly hold more moisture then the XPS. XPS is the type of foam board that is used for insulation.</a:t>
            </a:r>
          </a:p>
          <a:p>
            <a:r>
              <a:rPr lang="en-GB" sz="500">
                <a:cs typeface="Calibri"/>
              </a:rPr>
              <a:t>The other foam created is called balsa , this material was created full sculpture but cannot be carved with hot wire. </a:t>
            </a:r>
          </a:p>
          <a:p>
            <a:r>
              <a:rPr lang="en-GB" sz="500">
                <a:cs typeface="Calibri"/>
              </a:rPr>
              <a:t>It has been suggested in the propmakers workshop manual that buying polystyrene best done through a manufacturer, this can keep the costs down compared to using a builder's merchants. Creating good relationships with your wholesaler can keep the cost down.</a:t>
            </a:r>
          </a:p>
          <a:p>
            <a:r>
              <a:rPr lang="en-GB" sz="500">
                <a:cs typeface="Calibri"/>
              </a:rPr>
              <a:t>The environmental issues around using plastic polystyrene are a concern as it is not a biodegradable product and takes a lot of energy to produce. Disposing of this product properly is an important responsibility of the user. when cutting EPS with a hot wire, we must be aware of its toxic fumes. Appropriate masks are recommended, extraction fans or just creating a space with plenty of air flow can help. when cutting polystyrene with a blade or angle grinder this will also create dust and particles which are dangerous to breathe in. cleaning your workspace regularly and keeping the dust and fumes to the minimum is important.</a:t>
            </a:r>
          </a:p>
          <a:p>
            <a:r>
              <a:rPr lang="en-GB" sz="500">
                <a:cs typeface="Calibri"/>
              </a:rPr>
              <a:t>The polystyrene as a sculpture project can be cut and stuck into any shape or size to create your chosen form.</a:t>
            </a:r>
          </a:p>
          <a:p>
            <a:r>
              <a:rPr lang="en-GB" sz="500">
                <a:cs typeface="Calibri"/>
              </a:rPr>
              <a:t>knowing what glue to use is important, never use polystyrene cement as this is not going to work polystyrene cement will melt your boards, this product is meant for welding harder plastics together not polystyrene.</a:t>
            </a:r>
          </a:p>
          <a:p>
            <a:r>
              <a:rPr lang="en-GB" sz="500">
                <a:cs typeface="Calibri"/>
              </a:rPr>
              <a:t>The correct adhesives to use ah latex adhesive which is a water-based product or contact adhesive which is a solvent-based product. Water based products need to dry before contact, solvent-based products dry from chemical reaction so only need to be tacky before both glued sides a put together.</a:t>
            </a:r>
          </a:p>
          <a:p>
            <a:r>
              <a:rPr lang="en-GB" sz="500">
                <a:cs typeface="Calibri"/>
              </a:rPr>
              <a:t>Jesmonite is a product that can be used to coat over your polystyrene sculpture creating a protective coating. Jesmonite is a water-based product that is thought to be a more environmentally friendly product compared to other oil projects.</a:t>
            </a:r>
          </a:p>
          <a:p>
            <a:r>
              <a:rPr lang="en-GB" sz="500">
                <a:cs typeface="Calibri"/>
              </a:rPr>
              <a:t>Jesmonite comes in two-part, water based acrylic liquid and a powder mineral component. If to be used outside a sealant must be applied or appropriate paint system.</a:t>
            </a:r>
          </a:p>
          <a:p>
            <a:r>
              <a:rPr lang="en-GB" sz="500">
                <a:ea typeface="+mn-lt"/>
                <a:cs typeface="+mn-lt"/>
              </a:rPr>
              <a:t>(eBay, n.d.)</a:t>
            </a:r>
          </a:p>
          <a:p>
            <a:r>
              <a:rPr lang="en-GB" sz="500">
                <a:cs typeface="Calibri"/>
              </a:rPr>
              <a:t>(Rigden, 2018)</a:t>
            </a:r>
            <a:endParaRPr lang="en-US" sz="500">
              <a:ea typeface="+mn-lt"/>
              <a:cs typeface="+mn-lt"/>
            </a:endParaRPr>
          </a:p>
          <a:p>
            <a:r>
              <a:rPr lang="en-GB" sz="500">
                <a:cs typeface="Calibri"/>
              </a:rPr>
              <a:t>(demandproductprodmca.azurewebsites.net, n.d.)</a:t>
            </a:r>
            <a:endParaRPr lang="en-GB" sz="500">
              <a:ea typeface="+mn-lt"/>
              <a:cs typeface="+mn-lt"/>
            </a:endParaRPr>
          </a:p>
          <a:p>
            <a:endParaRPr lang="en-GB" sz="500">
              <a:cs typeface="Calibri"/>
            </a:endParaRPr>
          </a:p>
          <a:p>
            <a:endParaRPr lang="en-GB" sz="500">
              <a:cs typeface="Calibri"/>
            </a:endParaRPr>
          </a:p>
          <a:p>
            <a:endParaRPr lang="en-GB" sz="500">
              <a:cs typeface="Calibri"/>
            </a:endParaRPr>
          </a:p>
          <a:p>
            <a:endParaRPr lang="en-GB" sz="500">
              <a:cs typeface="Calibri"/>
            </a:endParaRPr>
          </a:p>
        </p:txBody>
      </p:sp>
    </p:spTree>
    <p:extLst>
      <p:ext uri="{BB962C8B-B14F-4D97-AF65-F5344CB8AC3E}">
        <p14:creationId xmlns:p14="http://schemas.microsoft.com/office/powerpoint/2010/main" val="36854740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pic>
        <p:nvPicPr>
          <p:cNvPr id="15" name="Picture 15" descr="A picture containing graphical user interface&#10;&#10;Description automatically generated">
            <a:extLst>
              <a:ext uri="{FF2B5EF4-FFF2-40B4-BE49-F238E27FC236}">
                <a16:creationId xmlns:a16="http://schemas.microsoft.com/office/drawing/2014/main" id="{D433DEAF-8205-44CB-A68A-F3CBD0407048}"/>
              </a:ext>
            </a:extLst>
          </p:cNvPr>
          <p:cNvPicPr>
            <a:picLocks noChangeAspect="1"/>
          </p:cNvPicPr>
          <p:nvPr/>
        </p:nvPicPr>
        <p:blipFill>
          <a:blip r:embed="rId2"/>
          <a:stretch>
            <a:fillRect/>
          </a:stretch>
        </p:blipFill>
        <p:spPr>
          <a:xfrm rot="660000">
            <a:off x="7173044" y="1219006"/>
            <a:ext cx="1728982" cy="2008731"/>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5" name="Picture 5" descr="A picture containing text, bottle&#10;&#10;Description automatically generated">
            <a:extLst>
              <a:ext uri="{FF2B5EF4-FFF2-40B4-BE49-F238E27FC236}">
                <a16:creationId xmlns:a16="http://schemas.microsoft.com/office/drawing/2014/main" id="{57AA2655-C6E4-49AA-802F-6DDCE6D5026A}"/>
              </a:ext>
            </a:extLst>
          </p:cNvPr>
          <p:cNvPicPr>
            <a:picLocks noChangeAspect="1"/>
          </p:cNvPicPr>
          <p:nvPr/>
        </p:nvPicPr>
        <p:blipFill>
          <a:blip r:embed="rId3"/>
          <a:stretch>
            <a:fillRect/>
          </a:stretch>
        </p:blipFill>
        <p:spPr>
          <a:xfrm>
            <a:off x="6340193" y="4111603"/>
            <a:ext cx="2371725" cy="2371725"/>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2" name="Title 1">
            <a:extLst>
              <a:ext uri="{FF2B5EF4-FFF2-40B4-BE49-F238E27FC236}">
                <a16:creationId xmlns:a16="http://schemas.microsoft.com/office/drawing/2014/main" id="{5C58D980-362F-43D7-A751-7F71D58B7575}"/>
              </a:ext>
            </a:extLst>
          </p:cNvPr>
          <p:cNvSpPr>
            <a:spLocks noGrp="1"/>
          </p:cNvSpPr>
          <p:nvPr>
            <p:ph type="title"/>
          </p:nvPr>
        </p:nvSpPr>
        <p:spPr>
          <a:xfrm>
            <a:off x="838200" y="104166"/>
            <a:ext cx="10515600" cy="1325563"/>
          </a:xfrm>
        </p:spPr>
        <p:txBody>
          <a:bodyPr/>
          <a:lstStyle/>
          <a:p>
            <a:r>
              <a:rPr lang="en-GB">
                <a:cs typeface="Calibri Light"/>
              </a:rPr>
              <a:t>More on polystyrene and Jesmonite</a:t>
            </a:r>
            <a:endParaRPr lang="en-GB"/>
          </a:p>
        </p:txBody>
      </p:sp>
      <p:pic>
        <p:nvPicPr>
          <p:cNvPr id="4" name="Picture 4" descr="A picture containing text, cup, toiletry&#10;&#10;Description automatically generated">
            <a:extLst>
              <a:ext uri="{FF2B5EF4-FFF2-40B4-BE49-F238E27FC236}">
                <a16:creationId xmlns:a16="http://schemas.microsoft.com/office/drawing/2014/main" id="{3A1D4845-AD28-4448-A12C-7EE617C2CE51}"/>
              </a:ext>
            </a:extLst>
          </p:cNvPr>
          <p:cNvPicPr>
            <a:picLocks noGrp="1" noChangeAspect="1"/>
          </p:cNvPicPr>
          <p:nvPr>
            <p:ph idx="1"/>
          </p:nvPr>
        </p:nvPicPr>
        <p:blipFill>
          <a:blip r:embed="rId4"/>
          <a:stretch>
            <a:fillRect/>
          </a:stretch>
        </p:blipFill>
        <p:spPr>
          <a:xfrm>
            <a:off x="9458325" y="2402464"/>
            <a:ext cx="2419350" cy="2466975"/>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6" name="TextBox 5">
            <a:extLst>
              <a:ext uri="{FF2B5EF4-FFF2-40B4-BE49-F238E27FC236}">
                <a16:creationId xmlns:a16="http://schemas.microsoft.com/office/drawing/2014/main" id="{401BE12B-67CC-4253-866C-3433AE42D1C3}"/>
              </a:ext>
            </a:extLst>
          </p:cNvPr>
          <p:cNvSpPr txBox="1"/>
          <p:nvPr/>
        </p:nvSpPr>
        <p:spPr>
          <a:xfrm>
            <a:off x="9233770" y="2010427"/>
            <a:ext cx="274319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Image of Jesminite in its two-part form </a:t>
            </a:r>
          </a:p>
        </p:txBody>
      </p:sp>
      <p:sp>
        <p:nvSpPr>
          <p:cNvPr id="7" name="TextBox 6">
            <a:extLst>
              <a:ext uri="{FF2B5EF4-FFF2-40B4-BE49-F238E27FC236}">
                <a16:creationId xmlns:a16="http://schemas.microsoft.com/office/drawing/2014/main" id="{B8697FCF-FBB5-4C42-8C3B-7C3786352E64}"/>
              </a:ext>
            </a:extLst>
          </p:cNvPr>
          <p:cNvSpPr txBox="1"/>
          <p:nvPr/>
        </p:nvSpPr>
        <p:spPr>
          <a:xfrm>
            <a:off x="8614645" y="5587521"/>
            <a:ext cx="274319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Jesminite can be pigmented any colour, here is an image of some piments. </a:t>
            </a:r>
          </a:p>
        </p:txBody>
      </p:sp>
      <p:pic>
        <p:nvPicPr>
          <p:cNvPr id="8" name="Picture 8" descr="Text, letter&#10;&#10;Description automatically generated">
            <a:extLst>
              <a:ext uri="{FF2B5EF4-FFF2-40B4-BE49-F238E27FC236}">
                <a16:creationId xmlns:a16="http://schemas.microsoft.com/office/drawing/2014/main" id="{164B8A6B-7019-4B66-B0CC-C40F1DAF6058}"/>
              </a:ext>
            </a:extLst>
          </p:cNvPr>
          <p:cNvPicPr>
            <a:picLocks noChangeAspect="1"/>
          </p:cNvPicPr>
          <p:nvPr/>
        </p:nvPicPr>
        <p:blipFill>
          <a:blip r:embed="rId5"/>
          <a:stretch>
            <a:fillRect/>
          </a:stretch>
        </p:blipFill>
        <p:spPr>
          <a:xfrm>
            <a:off x="590680" y="1213655"/>
            <a:ext cx="2305050" cy="3324225"/>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9" name="Picture 9" descr="A picture containing text, indoor, light, gear&#10;&#10;Description automatically generated">
            <a:extLst>
              <a:ext uri="{FF2B5EF4-FFF2-40B4-BE49-F238E27FC236}">
                <a16:creationId xmlns:a16="http://schemas.microsoft.com/office/drawing/2014/main" id="{24E6A6AD-3DA7-4078-B527-71915851CB6F}"/>
              </a:ext>
            </a:extLst>
          </p:cNvPr>
          <p:cNvPicPr>
            <a:picLocks noChangeAspect="1"/>
          </p:cNvPicPr>
          <p:nvPr/>
        </p:nvPicPr>
        <p:blipFill>
          <a:blip r:embed="rId6"/>
          <a:stretch>
            <a:fillRect/>
          </a:stretch>
        </p:blipFill>
        <p:spPr>
          <a:xfrm rot="240000">
            <a:off x="3544866" y="1428952"/>
            <a:ext cx="2743200" cy="2016807"/>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10" name="TextBox 9">
            <a:extLst>
              <a:ext uri="{FF2B5EF4-FFF2-40B4-BE49-F238E27FC236}">
                <a16:creationId xmlns:a16="http://schemas.microsoft.com/office/drawing/2014/main" id="{74C99E03-1EF1-4B91-862B-CD85992ED243}"/>
              </a:ext>
            </a:extLst>
          </p:cNvPr>
          <p:cNvSpPr txBox="1"/>
          <p:nvPr/>
        </p:nvSpPr>
        <p:spPr>
          <a:xfrm>
            <a:off x="260698" y="4540424"/>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Image of EPS in raw sheets </a:t>
            </a:r>
          </a:p>
        </p:txBody>
      </p:sp>
      <p:sp>
        <p:nvSpPr>
          <p:cNvPr id="11" name="TextBox 10">
            <a:extLst>
              <a:ext uri="{FF2B5EF4-FFF2-40B4-BE49-F238E27FC236}">
                <a16:creationId xmlns:a16="http://schemas.microsoft.com/office/drawing/2014/main" id="{78765FDB-6BBE-4442-BCA1-76C96003BA0C}"/>
              </a:ext>
            </a:extLst>
          </p:cNvPr>
          <p:cNvSpPr txBox="1"/>
          <p:nvPr/>
        </p:nvSpPr>
        <p:spPr>
          <a:xfrm>
            <a:off x="4224011" y="3430696"/>
            <a:ext cx="2743199"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Eps can be sculpted above is an image of a futuristic car.</a:t>
            </a:r>
          </a:p>
        </p:txBody>
      </p:sp>
      <p:pic>
        <p:nvPicPr>
          <p:cNvPr id="13" name="Picture 5" descr="A picture containing fruit, indoor, squash&#10;&#10;Description automatically generated">
            <a:extLst>
              <a:ext uri="{FF2B5EF4-FFF2-40B4-BE49-F238E27FC236}">
                <a16:creationId xmlns:a16="http://schemas.microsoft.com/office/drawing/2014/main" id="{C7E149EE-43AD-47FB-A7F8-BBB0649DABA4}"/>
              </a:ext>
            </a:extLst>
          </p:cNvPr>
          <p:cNvPicPr>
            <a:picLocks noChangeAspect="1"/>
          </p:cNvPicPr>
          <p:nvPr/>
        </p:nvPicPr>
        <p:blipFill rotWithShape="1">
          <a:blip r:embed="rId7"/>
          <a:srcRect l="3422" t="18000" r="1901" b="8000"/>
          <a:stretch/>
        </p:blipFill>
        <p:spPr>
          <a:xfrm>
            <a:off x="3544866" y="4596009"/>
            <a:ext cx="1887369" cy="1965501"/>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14" name="TextBox 13">
            <a:extLst>
              <a:ext uri="{FF2B5EF4-FFF2-40B4-BE49-F238E27FC236}">
                <a16:creationId xmlns:a16="http://schemas.microsoft.com/office/drawing/2014/main" id="{CA424424-45E4-468F-BE20-4F980F8C52AA}"/>
              </a:ext>
            </a:extLst>
          </p:cNvPr>
          <p:cNvSpPr txBox="1"/>
          <p:nvPr/>
        </p:nvSpPr>
        <p:spPr>
          <a:xfrm>
            <a:off x="549058" y="5298510"/>
            <a:ext cx="341125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This pumpkin is an example I found in the prop maker's book. It shows what a great finish you can achieve using these methods</a:t>
            </a:r>
          </a:p>
        </p:txBody>
      </p:sp>
    </p:spTree>
    <p:extLst>
      <p:ext uri="{BB962C8B-B14F-4D97-AF65-F5344CB8AC3E}">
        <p14:creationId xmlns:p14="http://schemas.microsoft.com/office/powerpoint/2010/main" val="25030004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3" name="Picture 7" descr="A picture containing person, indoor&#10;&#10;Description automatically generated">
            <a:extLst>
              <a:ext uri="{FF2B5EF4-FFF2-40B4-BE49-F238E27FC236}">
                <a16:creationId xmlns:a16="http://schemas.microsoft.com/office/drawing/2014/main" id="{8869D3DE-5A54-4477-A42E-1FA96CDA5A16}"/>
              </a:ext>
            </a:extLst>
          </p:cNvPr>
          <p:cNvPicPr>
            <a:picLocks noChangeAspect="1"/>
          </p:cNvPicPr>
          <p:nvPr/>
        </p:nvPicPr>
        <p:blipFill rotWithShape="1">
          <a:blip r:embed="rId2"/>
          <a:srcRect l="25546" r="29591" b="-1"/>
          <a:stretch/>
        </p:blipFill>
        <p:spPr>
          <a:xfrm rot="5400000">
            <a:off x="4561565" y="1547065"/>
            <a:ext cx="2225041" cy="3719750"/>
          </a:xfrm>
          <a:prstGeom prst="rect">
            <a:avLst/>
          </a:prstGeom>
        </p:spPr>
      </p:pic>
      <p:pic>
        <p:nvPicPr>
          <p:cNvPr id="2" name="Picture 2">
            <a:extLst>
              <a:ext uri="{FF2B5EF4-FFF2-40B4-BE49-F238E27FC236}">
                <a16:creationId xmlns:a16="http://schemas.microsoft.com/office/drawing/2014/main" id="{7C5E080D-B82B-4832-BB55-197C53746DFC}"/>
              </a:ext>
            </a:extLst>
          </p:cNvPr>
          <p:cNvPicPr>
            <a:picLocks noChangeAspect="1"/>
          </p:cNvPicPr>
          <p:nvPr/>
        </p:nvPicPr>
        <p:blipFill rotWithShape="1">
          <a:blip r:embed="rId3"/>
          <a:srcRect t="36675" r="-1" b="17615"/>
          <a:stretch/>
        </p:blipFill>
        <p:spPr>
          <a:xfrm>
            <a:off x="3811189" y="-16426"/>
            <a:ext cx="3719752" cy="2267032"/>
          </a:xfrm>
          <a:prstGeom prst="rect">
            <a:avLst/>
          </a:prstGeom>
        </p:spPr>
      </p:pic>
      <p:pic>
        <p:nvPicPr>
          <p:cNvPr id="5" name="Picture 5" descr="Calendar&#10;&#10;Description automatically generated">
            <a:extLst>
              <a:ext uri="{FF2B5EF4-FFF2-40B4-BE49-F238E27FC236}">
                <a16:creationId xmlns:a16="http://schemas.microsoft.com/office/drawing/2014/main" id="{8E1CCDD0-FD1C-4363-AC98-1BFB4023F776}"/>
              </a:ext>
            </a:extLst>
          </p:cNvPr>
          <p:cNvPicPr>
            <a:picLocks noChangeAspect="1"/>
          </p:cNvPicPr>
          <p:nvPr/>
        </p:nvPicPr>
        <p:blipFill rotWithShape="1">
          <a:blip r:embed="rId4"/>
          <a:srcRect l="10417" r="10413" b="-4"/>
          <a:stretch/>
        </p:blipFill>
        <p:spPr>
          <a:xfrm rot="16200000">
            <a:off x="902914" y="1741940"/>
            <a:ext cx="2073898" cy="3492412"/>
          </a:xfrm>
          <a:prstGeom prst="rect">
            <a:avLst/>
          </a:prstGeom>
          <a:solidFill>
            <a:srgbClr val="FFFFFF">
              <a:shade val="85000"/>
            </a:srgbClr>
          </a:solidFill>
          <a:scene3d>
            <a:camera prst="orthographicFront">
              <a:rot lat="0" lon="0" rev="360000"/>
            </a:camera>
            <a:lightRig rig="twoPt" dir="t">
              <a:rot lat="0" lon="0" rev="7200000"/>
            </a:lightRig>
          </a:scene3d>
          <a:sp3d contourW="12700">
            <a:bevelT w="25400" h="19050"/>
            <a:contourClr>
              <a:srgbClr val="969696"/>
            </a:contourClr>
          </a:sp3d>
        </p:spPr>
      </p:pic>
      <p:pic>
        <p:nvPicPr>
          <p:cNvPr id="4" name="Picture 4" descr="A picture containing text&#10;&#10;Description automatically generated">
            <a:extLst>
              <a:ext uri="{FF2B5EF4-FFF2-40B4-BE49-F238E27FC236}">
                <a16:creationId xmlns:a16="http://schemas.microsoft.com/office/drawing/2014/main" id="{857323D8-4D88-4BE7-AF3A-91834C41AA80}"/>
              </a:ext>
            </a:extLst>
          </p:cNvPr>
          <p:cNvPicPr>
            <a:picLocks noChangeAspect="1"/>
          </p:cNvPicPr>
          <p:nvPr/>
        </p:nvPicPr>
        <p:blipFill rotWithShape="1">
          <a:blip r:embed="rId5"/>
          <a:srcRect l="12281" r="8549" b="-4"/>
          <a:stretch/>
        </p:blipFill>
        <p:spPr>
          <a:xfrm rot="16200000">
            <a:off x="803063" y="-712456"/>
            <a:ext cx="2208617" cy="3719748"/>
          </a:xfrm>
          <a:prstGeom prst="rect">
            <a:avLst/>
          </a:prstGeom>
        </p:spPr>
      </p:pic>
      <p:pic>
        <p:nvPicPr>
          <p:cNvPr id="6" name="Picture 6" descr="A picture containing text&#10;&#10;Description automatically generated">
            <a:extLst>
              <a:ext uri="{FF2B5EF4-FFF2-40B4-BE49-F238E27FC236}">
                <a16:creationId xmlns:a16="http://schemas.microsoft.com/office/drawing/2014/main" id="{76A93CB5-C553-4150-ABEE-DE75712DF20D}"/>
              </a:ext>
            </a:extLst>
          </p:cNvPr>
          <p:cNvPicPr>
            <a:picLocks noChangeAspect="1"/>
          </p:cNvPicPr>
          <p:nvPr/>
        </p:nvPicPr>
        <p:blipFill rotWithShape="1">
          <a:blip r:embed="rId6"/>
          <a:srcRect l="19656" r="-4" b="-4"/>
          <a:stretch/>
        </p:blipFill>
        <p:spPr>
          <a:xfrm rot="16200000">
            <a:off x="739143" y="3877394"/>
            <a:ext cx="2241464" cy="3719748"/>
          </a:xfrm>
          <a:prstGeom prst="rect">
            <a:avLst/>
          </a:prstGeom>
        </p:spPr>
      </p:pic>
      <p:pic>
        <p:nvPicPr>
          <p:cNvPr id="7" name="Picture 7" descr="A picture containing map&#10;&#10;Description automatically generated">
            <a:extLst>
              <a:ext uri="{FF2B5EF4-FFF2-40B4-BE49-F238E27FC236}">
                <a16:creationId xmlns:a16="http://schemas.microsoft.com/office/drawing/2014/main" id="{6D7FFD03-9394-49D3-8B95-BB014E4C5330}"/>
              </a:ext>
            </a:extLst>
          </p:cNvPr>
          <p:cNvPicPr>
            <a:picLocks noChangeAspect="1"/>
          </p:cNvPicPr>
          <p:nvPr/>
        </p:nvPicPr>
        <p:blipFill rotWithShape="1">
          <a:blip r:embed="rId7"/>
          <a:srcRect t="27722" r="-1" b="26899"/>
          <a:stretch/>
        </p:blipFill>
        <p:spPr>
          <a:xfrm>
            <a:off x="3811189" y="4607394"/>
            <a:ext cx="3719752" cy="2250607"/>
          </a:xfrm>
          <a:prstGeom prst="rect">
            <a:avLst/>
          </a:prstGeom>
        </p:spPr>
      </p:pic>
      <p:sp>
        <p:nvSpPr>
          <p:cNvPr id="8" name="TextBox 7">
            <a:extLst>
              <a:ext uri="{FF2B5EF4-FFF2-40B4-BE49-F238E27FC236}">
                <a16:creationId xmlns:a16="http://schemas.microsoft.com/office/drawing/2014/main" id="{C9F0DBFC-2516-413C-A0AE-44048E041478}"/>
              </a:ext>
            </a:extLst>
          </p:cNvPr>
          <p:cNvSpPr txBox="1"/>
          <p:nvPr/>
        </p:nvSpPr>
        <p:spPr>
          <a:xfrm>
            <a:off x="7983574" y="1457762"/>
            <a:ext cx="3336546" cy="4264527"/>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Bef>
                <a:spcPct val="0"/>
              </a:spcBef>
              <a:spcAft>
                <a:spcPts val="600"/>
              </a:spcAft>
              <a:buFont typeface="Arial" panose="020B0604020202020204" pitchFamily="34" charset="0"/>
              <a:buChar char="•"/>
            </a:pPr>
            <a:r>
              <a:rPr lang="en-US" sz="800" b="1" u="sng"/>
              <a:t>Create a limestone cave </a:t>
            </a:r>
          </a:p>
          <a:p>
            <a:pPr marL="285750" indent="-228600">
              <a:lnSpc>
                <a:spcPct val="90000"/>
              </a:lnSpc>
              <a:spcBef>
                <a:spcPct val="0"/>
              </a:spcBef>
              <a:spcAft>
                <a:spcPts val="600"/>
              </a:spcAft>
              <a:buFont typeface="Arial" panose="020B0604020202020204" pitchFamily="34" charset="0"/>
              <a:buChar char="•"/>
            </a:pPr>
            <a:r>
              <a:rPr lang="en-US" sz="800"/>
              <a:t>Cad drawings showing finished example and measurements of components needed</a:t>
            </a:r>
          </a:p>
          <a:p>
            <a:pPr marL="285750" indent="-228600">
              <a:lnSpc>
                <a:spcPct val="90000"/>
              </a:lnSpc>
              <a:spcBef>
                <a:spcPct val="0"/>
              </a:spcBef>
              <a:spcAft>
                <a:spcPts val="600"/>
              </a:spcAft>
              <a:buFont typeface="Arial" panose="020B0604020202020204" pitchFamily="34" charset="0"/>
              <a:buChar char="•"/>
            </a:pPr>
            <a:r>
              <a:rPr lang="en-US" sz="800"/>
              <a:t>Materials – 2/1 &amp;3/1 timber, plywood, polystyrene. </a:t>
            </a:r>
          </a:p>
          <a:p>
            <a:pPr marL="285750" indent="-228600">
              <a:lnSpc>
                <a:spcPct val="90000"/>
              </a:lnSpc>
              <a:spcBef>
                <a:spcPct val="0"/>
              </a:spcBef>
              <a:spcAft>
                <a:spcPts val="600"/>
              </a:spcAft>
              <a:buFont typeface="Arial" panose="020B0604020202020204" pitchFamily="34" charset="0"/>
              <a:buChar char="•"/>
            </a:pPr>
            <a:r>
              <a:rPr lang="en-US" sz="800"/>
              <a:t>Tools – Chop saw, jigsaw, drill/screwdriver, staple/nail compressed air gun, hot wire, paintbrush &amp; overhead projector.</a:t>
            </a:r>
          </a:p>
          <a:p>
            <a:pPr marL="285750" indent="-228600">
              <a:lnSpc>
                <a:spcPct val="90000"/>
              </a:lnSpc>
              <a:spcBef>
                <a:spcPct val="0"/>
              </a:spcBef>
              <a:spcAft>
                <a:spcPts val="600"/>
              </a:spcAft>
              <a:buFont typeface="Arial" panose="020B0604020202020204" pitchFamily="34" charset="0"/>
              <a:buChar char="•"/>
            </a:pPr>
            <a:r>
              <a:rPr lang="en-US" sz="800"/>
              <a:t>Fixings- screws, staples, nails , PVA,  contact adhesive.</a:t>
            </a:r>
          </a:p>
          <a:p>
            <a:pPr marL="285750" indent="-228600">
              <a:lnSpc>
                <a:spcPct val="90000"/>
              </a:lnSpc>
              <a:spcBef>
                <a:spcPct val="0"/>
              </a:spcBef>
              <a:spcAft>
                <a:spcPts val="600"/>
              </a:spcAft>
              <a:buFont typeface="Arial" panose="020B0604020202020204" pitchFamily="34" charset="0"/>
              <a:buChar char="•"/>
            </a:pPr>
            <a:r>
              <a:rPr lang="en-US" sz="800"/>
              <a:t>In a group build a curved skeleton sections using 3/1, make sure they are all uniform to each other .</a:t>
            </a:r>
          </a:p>
          <a:p>
            <a:pPr marL="285750" indent="-228600">
              <a:lnSpc>
                <a:spcPct val="90000"/>
              </a:lnSpc>
              <a:spcBef>
                <a:spcPct val="0"/>
              </a:spcBef>
              <a:spcAft>
                <a:spcPts val="600"/>
              </a:spcAft>
              <a:buFont typeface="Arial" panose="020B0604020202020204" pitchFamily="34" charset="0"/>
              <a:buChar char="•"/>
            </a:pPr>
            <a:r>
              <a:rPr lang="en-US" sz="800"/>
              <a:t>Trace image of our wing onto acetate, then using an overhead projector transfer the image using a sharpie on to the plyboard.</a:t>
            </a:r>
          </a:p>
          <a:p>
            <a:pPr marL="285750" indent="-228600">
              <a:lnSpc>
                <a:spcPct val="90000"/>
              </a:lnSpc>
              <a:spcBef>
                <a:spcPct val="0"/>
              </a:spcBef>
              <a:spcAft>
                <a:spcPts val="600"/>
              </a:spcAft>
              <a:buFont typeface="Arial" panose="020B0604020202020204" pitchFamily="34" charset="0"/>
              <a:buChar char="•"/>
            </a:pPr>
            <a:r>
              <a:rPr lang="en-US" sz="800"/>
              <a:t>Cut out ply with jigsaw</a:t>
            </a:r>
          </a:p>
          <a:p>
            <a:pPr marL="285750" indent="-228600">
              <a:lnSpc>
                <a:spcPct val="90000"/>
              </a:lnSpc>
              <a:spcBef>
                <a:spcPct val="0"/>
              </a:spcBef>
              <a:spcAft>
                <a:spcPts val="600"/>
              </a:spcAft>
              <a:buFont typeface="Arial" panose="020B0604020202020204" pitchFamily="34" charset="0"/>
              <a:buChar char="•"/>
            </a:pPr>
            <a:r>
              <a:rPr lang="en-US" sz="800"/>
              <a:t>Reenforce the back of ply with a bespoke structure, similar  process to the flats build.</a:t>
            </a:r>
          </a:p>
          <a:p>
            <a:pPr marL="285750" indent="-228600">
              <a:lnSpc>
                <a:spcPct val="90000"/>
              </a:lnSpc>
              <a:spcBef>
                <a:spcPct val="0"/>
              </a:spcBef>
              <a:spcAft>
                <a:spcPts val="600"/>
              </a:spcAft>
              <a:buFont typeface="Arial" panose="020B0604020202020204" pitchFamily="34" charset="0"/>
              <a:buChar char="•"/>
            </a:pPr>
            <a:r>
              <a:rPr lang="en-US" sz="800"/>
              <a:t>Coat plyboard with an even amount of contact adessive and the same to the surface all the sheet polystyrene. wait till it's tacky and put the two services together.</a:t>
            </a:r>
          </a:p>
          <a:p>
            <a:pPr marL="285750" indent="-228600">
              <a:lnSpc>
                <a:spcPct val="90000"/>
              </a:lnSpc>
              <a:spcBef>
                <a:spcPct val="0"/>
              </a:spcBef>
              <a:spcAft>
                <a:spcPts val="600"/>
              </a:spcAft>
              <a:buFont typeface="Arial" panose="020B0604020202020204" pitchFamily="34" charset="0"/>
              <a:buChar char="•"/>
            </a:pPr>
            <a:r>
              <a:rPr lang="en-US" sz="800"/>
              <a:t>Cut off excess Polystyrene to fit the shape of ply board, following the change in shape using Hotwire machine.</a:t>
            </a:r>
          </a:p>
          <a:p>
            <a:pPr marL="285750" indent="-228600">
              <a:lnSpc>
                <a:spcPct val="90000"/>
              </a:lnSpc>
              <a:spcBef>
                <a:spcPct val="0"/>
              </a:spcBef>
              <a:spcAft>
                <a:spcPts val="600"/>
              </a:spcAft>
              <a:buFont typeface="Arial" panose="020B0604020202020204" pitchFamily="34" charset="0"/>
              <a:buChar char="•"/>
            </a:pPr>
            <a:endParaRPr lang="en-US" sz="800"/>
          </a:p>
          <a:p>
            <a:pPr marL="285750" indent="-228600">
              <a:lnSpc>
                <a:spcPct val="90000"/>
              </a:lnSpc>
              <a:spcBef>
                <a:spcPct val="0"/>
              </a:spcBef>
              <a:spcAft>
                <a:spcPts val="600"/>
              </a:spcAft>
              <a:buFont typeface="Arial" panose="020B0604020202020204" pitchFamily="34" charset="0"/>
              <a:buChar char="•"/>
            </a:pPr>
            <a:r>
              <a:rPr lang="en-US" sz="800"/>
              <a:t>Any large excess pieces of polystyrene can be used to stick back on the surface to create another layer to the stone of The Cave.</a:t>
            </a:r>
          </a:p>
          <a:p>
            <a:pPr marL="285750" indent="-228600">
              <a:lnSpc>
                <a:spcPct val="90000"/>
              </a:lnSpc>
              <a:spcBef>
                <a:spcPct val="0"/>
              </a:spcBef>
              <a:spcAft>
                <a:spcPts val="600"/>
              </a:spcAft>
              <a:buFont typeface="Arial" panose="020B0604020202020204" pitchFamily="34" charset="0"/>
              <a:buChar char="•"/>
            </a:pPr>
            <a:r>
              <a:rPr lang="en-US" sz="800"/>
              <a:t>boulders can be created from sticking </a:t>
            </a:r>
            <a:r>
              <a:rPr lang="en-US" sz="800" err="1"/>
              <a:t>polystrene</a:t>
            </a:r>
            <a:r>
              <a:rPr lang="en-US" sz="800"/>
              <a:t> into cubes and then sculpting shapes using Hotwire machine.</a:t>
            </a:r>
            <a:endParaRPr lang="en-US" sz="800">
              <a:cs typeface="Calibri"/>
            </a:endParaRPr>
          </a:p>
          <a:p>
            <a:pPr marL="285750" indent="-228600">
              <a:lnSpc>
                <a:spcPct val="90000"/>
              </a:lnSpc>
              <a:spcBef>
                <a:spcPct val="0"/>
              </a:spcBef>
              <a:spcAft>
                <a:spcPts val="600"/>
              </a:spcAft>
              <a:buFont typeface="Arial" panose="020B0604020202020204" pitchFamily="34" charset="0"/>
              <a:buChar char="•"/>
            </a:pPr>
            <a:endParaRPr lang="en-US" sz="800"/>
          </a:p>
          <a:p>
            <a:pPr marL="57150">
              <a:lnSpc>
                <a:spcPct val="90000"/>
              </a:lnSpc>
              <a:spcBef>
                <a:spcPct val="0"/>
              </a:spcBef>
              <a:spcAft>
                <a:spcPts val="600"/>
              </a:spcAft>
            </a:pPr>
            <a:endParaRPr lang="en-US" sz="800">
              <a:cs typeface="Calibri" panose="020F0502020204030204"/>
            </a:endParaRPr>
          </a:p>
          <a:p>
            <a:pPr marL="285750" indent="-228600">
              <a:lnSpc>
                <a:spcPct val="90000"/>
              </a:lnSpc>
              <a:spcBef>
                <a:spcPct val="0"/>
              </a:spcBef>
              <a:spcAft>
                <a:spcPts val="600"/>
              </a:spcAft>
              <a:buFont typeface="Arial" panose="020B0604020202020204" pitchFamily="34" charset="0"/>
              <a:buChar char="•"/>
            </a:pPr>
            <a:endParaRPr lang="en-US" sz="800">
              <a:cs typeface="Calibri" panose="020F0502020204030204"/>
            </a:endParaRPr>
          </a:p>
        </p:txBody>
      </p:sp>
    </p:spTree>
    <p:extLst>
      <p:ext uri="{BB962C8B-B14F-4D97-AF65-F5344CB8AC3E}">
        <p14:creationId xmlns:p14="http://schemas.microsoft.com/office/powerpoint/2010/main" val="272101580"/>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9A72E43A-2FC3-43A9-8E8E-0BF749E66E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3">
            <a:extLst>
              <a:ext uri="{FF2B5EF4-FFF2-40B4-BE49-F238E27FC236}">
                <a16:creationId xmlns:a16="http://schemas.microsoft.com/office/drawing/2014/main" id="{6DD50801-3472-4E9C-B3F8-B4DB0B6931E0}"/>
              </a:ext>
            </a:extLst>
          </p:cNvPr>
          <p:cNvPicPr>
            <a:picLocks noChangeAspect="1"/>
          </p:cNvPicPr>
          <p:nvPr/>
        </p:nvPicPr>
        <p:blipFill rotWithShape="1">
          <a:blip r:embed="rId2"/>
          <a:srcRect l="12551" r="23953" b="-3"/>
          <a:stretch/>
        </p:blipFill>
        <p:spPr>
          <a:xfrm rot="5400000">
            <a:off x="307073" y="-307073"/>
            <a:ext cx="3388893" cy="4003039"/>
          </a:xfrm>
          <a:prstGeom prst="rect">
            <a:avLst/>
          </a:prstGeom>
        </p:spPr>
      </p:pic>
      <p:pic>
        <p:nvPicPr>
          <p:cNvPr id="2" name="Picture 2" descr="A picture containing indoor, ceiling&#10;&#10;Description automatically generated">
            <a:extLst>
              <a:ext uri="{FF2B5EF4-FFF2-40B4-BE49-F238E27FC236}">
                <a16:creationId xmlns:a16="http://schemas.microsoft.com/office/drawing/2014/main" id="{9F3832C4-85F1-42BA-8E62-5BC681212208}"/>
              </a:ext>
            </a:extLst>
          </p:cNvPr>
          <p:cNvPicPr>
            <a:picLocks noChangeAspect="1"/>
          </p:cNvPicPr>
          <p:nvPr/>
        </p:nvPicPr>
        <p:blipFill rotWithShape="1">
          <a:blip r:embed="rId3"/>
          <a:srcRect t="32907" r="-1" b="19472"/>
          <a:stretch/>
        </p:blipFill>
        <p:spPr>
          <a:xfrm>
            <a:off x="20" y="3469102"/>
            <a:ext cx="4003019" cy="3388893"/>
          </a:xfrm>
          <a:prstGeom prst="rect">
            <a:avLst/>
          </a:prstGeom>
        </p:spPr>
      </p:pic>
      <p:pic>
        <p:nvPicPr>
          <p:cNvPr id="4" name="Picture 4">
            <a:extLst>
              <a:ext uri="{FF2B5EF4-FFF2-40B4-BE49-F238E27FC236}">
                <a16:creationId xmlns:a16="http://schemas.microsoft.com/office/drawing/2014/main" id="{AAAC7B51-4C28-452C-A1D2-2BCEDBB1D3B2}"/>
              </a:ext>
            </a:extLst>
          </p:cNvPr>
          <p:cNvPicPr>
            <a:picLocks noChangeAspect="1"/>
          </p:cNvPicPr>
          <p:nvPr/>
        </p:nvPicPr>
        <p:blipFill rotWithShape="1">
          <a:blip r:embed="rId4"/>
          <a:srcRect t="21651" b="308"/>
          <a:stretch/>
        </p:blipFill>
        <p:spPr>
          <a:xfrm rot="5400000">
            <a:off x="2672502" y="1421976"/>
            <a:ext cx="6858000" cy="4014047"/>
          </a:xfrm>
          <a:prstGeom prst="rect">
            <a:avLst/>
          </a:prstGeom>
        </p:spPr>
      </p:pic>
      <p:pic>
        <p:nvPicPr>
          <p:cNvPr id="5" name="Picture 6" descr="A picture containing indoor, step&#10;&#10;Description automatically generated">
            <a:extLst>
              <a:ext uri="{FF2B5EF4-FFF2-40B4-BE49-F238E27FC236}">
                <a16:creationId xmlns:a16="http://schemas.microsoft.com/office/drawing/2014/main" id="{952040B0-3EF5-46F6-9D64-17C81C143DC3}"/>
              </a:ext>
            </a:extLst>
          </p:cNvPr>
          <p:cNvPicPr>
            <a:picLocks noChangeAspect="1"/>
          </p:cNvPicPr>
          <p:nvPr/>
        </p:nvPicPr>
        <p:blipFill rotWithShape="1">
          <a:blip r:embed="rId5"/>
          <a:srcRect l="11261" r="4" b="4"/>
          <a:stretch/>
        </p:blipFill>
        <p:spPr>
          <a:xfrm>
            <a:off x="8188960" y="10"/>
            <a:ext cx="4003039" cy="3383270"/>
          </a:xfrm>
          <a:prstGeom prst="rect">
            <a:avLst/>
          </a:prstGeom>
        </p:spPr>
      </p:pic>
      <p:pic>
        <p:nvPicPr>
          <p:cNvPr id="8" name="Picture 9" descr="A picture containing text, indoor&#10;&#10;Description automatically generated">
            <a:extLst>
              <a:ext uri="{FF2B5EF4-FFF2-40B4-BE49-F238E27FC236}">
                <a16:creationId xmlns:a16="http://schemas.microsoft.com/office/drawing/2014/main" id="{FF3ACD5B-7559-4879-8582-891D3DB76B5B}"/>
              </a:ext>
            </a:extLst>
          </p:cNvPr>
          <p:cNvPicPr>
            <a:picLocks noChangeAspect="1"/>
          </p:cNvPicPr>
          <p:nvPr/>
        </p:nvPicPr>
        <p:blipFill rotWithShape="1">
          <a:blip r:embed="rId6"/>
          <a:srcRect l="28858" r="7475" b="2"/>
          <a:stretch/>
        </p:blipFill>
        <p:spPr>
          <a:xfrm rot="5400000">
            <a:off x="8501536" y="3167531"/>
            <a:ext cx="3388893" cy="3992034"/>
          </a:xfrm>
          <a:prstGeom prst="rect">
            <a:avLst/>
          </a:prstGeom>
        </p:spPr>
      </p:pic>
    </p:spTree>
    <p:extLst>
      <p:ext uri="{BB962C8B-B14F-4D97-AF65-F5344CB8AC3E}">
        <p14:creationId xmlns:p14="http://schemas.microsoft.com/office/powerpoint/2010/main" val="17039017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7336F7B-7038-4227-BCAC-E417CC3F66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7" descr="Diagram&#10;&#10;Description automatically generated">
            <a:extLst>
              <a:ext uri="{FF2B5EF4-FFF2-40B4-BE49-F238E27FC236}">
                <a16:creationId xmlns:a16="http://schemas.microsoft.com/office/drawing/2014/main" id="{0C585E02-BFA9-451A-8897-D29F5A29B758}"/>
              </a:ext>
            </a:extLst>
          </p:cNvPr>
          <p:cNvPicPr>
            <a:picLocks noChangeAspect="1"/>
          </p:cNvPicPr>
          <p:nvPr/>
        </p:nvPicPr>
        <p:blipFill rotWithShape="1">
          <a:blip r:embed="rId2"/>
          <a:srcRect t="6576" r="3" b="30645"/>
          <a:stretch/>
        </p:blipFill>
        <p:spPr>
          <a:xfrm>
            <a:off x="196731" y="175147"/>
            <a:ext cx="3792174" cy="3174339"/>
          </a:xfrm>
          <a:prstGeom prst="rect">
            <a:avLst/>
          </a:prstGeom>
        </p:spPr>
      </p:pic>
      <p:pic>
        <p:nvPicPr>
          <p:cNvPr id="8" name="Picture 8" descr="A picture containing person, floor&#10;&#10;Description automatically generated">
            <a:extLst>
              <a:ext uri="{FF2B5EF4-FFF2-40B4-BE49-F238E27FC236}">
                <a16:creationId xmlns:a16="http://schemas.microsoft.com/office/drawing/2014/main" id="{3018042A-38EF-44E9-822B-1F71C1CF0884}"/>
              </a:ext>
            </a:extLst>
          </p:cNvPr>
          <p:cNvPicPr>
            <a:picLocks noChangeAspect="1"/>
          </p:cNvPicPr>
          <p:nvPr/>
        </p:nvPicPr>
        <p:blipFill rotWithShape="1">
          <a:blip r:embed="rId3"/>
          <a:srcRect l="101" r="-156" b="54639"/>
          <a:stretch/>
        </p:blipFill>
        <p:spPr>
          <a:xfrm>
            <a:off x="4202489" y="175147"/>
            <a:ext cx="3794382" cy="2293616"/>
          </a:xfrm>
          <a:prstGeom prst="rect">
            <a:avLst/>
          </a:prstGeom>
        </p:spPr>
      </p:pic>
      <p:pic>
        <p:nvPicPr>
          <p:cNvPr id="3" name="Picture 3" descr="A picture containing text, person&#10;&#10;Description automatically generated">
            <a:extLst>
              <a:ext uri="{FF2B5EF4-FFF2-40B4-BE49-F238E27FC236}">
                <a16:creationId xmlns:a16="http://schemas.microsoft.com/office/drawing/2014/main" id="{2C93BDE5-8B1F-4B76-AB47-12B3F9C30A65}"/>
              </a:ext>
            </a:extLst>
          </p:cNvPr>
          <p:cNvPicPr>
            <a:picLocks noChangeAspect="1"/>
          </p:cNvPicPr>
          <p:nvPr/>
        </p:nvPicPr>
        <p:blipFill rotWithShape="1">
          <a:blip r:embed="rId4"/>
          <a:srcRect l="6679" r="3722" b="-1"/>
          <a:stretch/>
        </p:blipFill>
        <p:spPr>
          <a:xfrm>
            <a:off x="8194217" y="175147"/>
            <a:ext cx="3792174" cy="3174339"/>
          </a:xfrm>
          <a:prstGeom prst="rect">
            <a:avLst/>
          </a:prstGeom>
        </p:spPr>
      </p:pic>
      <p:pic>
        <p:nvPicPr>
          <p:cNvPr id="12" name="Picture 12" descr="A picture containing person&#10;&#10;Description automatically generated">
            <a:extLst>
              <a:ext uri="{FF2B5EF4-FFF2-40B4-BE49-F238E27FC236}">
                <a16:creationId xmlns:a16="http://schemas.microsoft.com/office/drawing/2014/main" id="{F66E3D11-BFA3-476A-9F71-DE6878464A95}"/>
              </a:ext>
            </a:extLst>
          </p:cNvPr>
          <p:cNvPicPr>
            <a:picLocks noChangeAspect="1"/>
          </p:cNvPicPr>
          <p:nvPr/>
        </p:nvPicPr>
        <p:blipFill rotWithShape="1">
          <a:blip r:embed="rId5"/>
          <a:srcRect r="3" b="37279"/>
          <a:stretch/>
        </p:blipFill>
        <p:spPr>
          <a:xfrm>
            <a:off x="191088" y="3508511"/>
            <a:ext cx="3792174" cy="3171426"/>
          </a:xfrm>
          <a:prstGeom prst="rect">
            <a:avLst/>
          </a:prstGeom>
        </p:spPr>
      </p:pic>
      <p:pic>
        <p:nvPicPr>
          <p:cNvPr id="2" name="Picture 2" descr="A picture containing ground, outdoor&#10;&#10;Description automatically generated">
            <a:extLst>
              <a:ext uri="{FF2B5EF4-FFF2-40B4-BE49-F238E27FC236}">
                <a16:creationId xmlns:a16="http://schemas.microsoft.com/office/drawing/2014/main" id="{D0026774-F243-41EA-9BD0-069DAEBF4856}"/>
              </a:ext>
            </a:extLst>
          </p:cNvPr>
          <p:cNvPicPr>
            <a:picLocks noChangeAspect="1"/>
          </p:cNvPicPr>
          <p:nvPr/>
        </p:nvPicPr>
        <p:blipFill rotWithShape="1">
          <a:blip r:embed="rId6"/>
          <a:srcRect l="10370" b="25742"/>
          <a:stretch/>
        </p:blipFill>
        <p:spPr>
          <a:xfrm>
            <a:off x="4203448" y="4280949"/>
            <a:ext cx="3789921" cy="2354928"/>
          </a:xfrm>
          <a:prstGeom prst="rect">
            <a:avLst/>
          </a:prstGeom>
        </p:spPr>
      </p:pic>
      <p:pic>
        <p:nvPicPr>
          <p:cNvPr id="5" name="Picture 5" descr="A picture containing indoor&#10;&#10;Description automatically generated">
            <a:extLst>
              <a:ext uri="{FF2B5EF4-FFF2-40B4-BE49-F238E27FC236}">
                <a16:creationId xmlns:a16="http://schemas.microsoft.com/office/drawing/2014/main" id="{33B52514-7573-49F8-B45B-AA84C87D2D92}"/>
              </a:ext>
            </a:extLst>
          </p:cNvPr>
          <p:cNvPicPr>
            <a:picLocks noChangeAspect="1"/>
          </p:cNvPicPr>
          <p:nvPr/>
        </p:nvPicPr>
        <p:blipFill rotWithShape="1">
          <a:blip r:embed="rId7"/>
          <a:srcRect l="10178" r="138" b="-4"/>
          <a:stretch/>
        </p:blipFill>
        <p:spPr>
          <a:xfrm>
            <a:off x="8188574" y="3508511"/>
            <a:ext cx="3792174" cy="3171426"/>
          </a:xfrm>
          <a:prstGeom prst="rect">
            <a:avLst/>
          </a:prstGeom>
        </p:spPr>
      </p:pic>
      <p:sp>
        <p:nvSpPr>
          <p:cNvPr id="14" name="TextBox 13">
            <a:extLst>
              <a:ext uri="{FF2B5EF4-FFF2-40B4-BE49-F238E27FC236}">
                <a16:creationId xmlns:a16="http://schemas.microsoft.com/office/drawing/2014/main" id="{AAA32D99-7D80-46EC-817C-ADE77840EDDD}"/>
              </a:ext>
            </a:extLst>
          </p:cNvPr>
          <p:cNvSpPr txBox="1"/>
          <p:nvPr/>
        </p:nvSpPr>
        <p:spPr>
          <a:xfrm>
            <a:off x="4098099" y="2615852"/>
            <a:ext cx="400624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Images of hot wire machine and examples of using it to cut polystyrene.</a:t>
            </a:r>
          </a:p>
          <a:p>
            <a:r>
              <a:rPr lang="en-GB">
                <a:cs typeface="Calibri"/>
              </a:rPr>
              <a:t>Images of Becca drawing around original to create a second thickness of polystyrene</a:t>
            </a:r>
          </a:p>
        </p:txBody>
      </p:sp>
    </p:spTree>
    <p:extLst>
      <p:ext uri="{BB962C8B-B14F-4D97-AF65-F5344CB8AC3E}">
        <p14:creationId xmlns:p14="http://schemas.microsoft.com/office/powerpoint/2010/main" val="3073297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D6DE9-C70D-4F86-AD07-083E2E0A7FB6}"/>
              </a:ext>
            </a:extLst>
          </p:cNvPr>
          <p:cNvSpPr>
            <a:spLocks noGrp="1"/>
          </p:cNvSpPr>
          <p:nvPr>
            <p:ph type="title"/>
          </p:nvPr>
        </p:nvSpPr>
        <p:spPr>
          <a:xfrm>
            <a:off x="744255" y="93728"/>
            <a:ext cx="10515600" cy="1325563"/>
          </a:xfrm>
        </p:spPr>
        <p:txBody>
          <a:bodyPr/>
          <a:lstStyle/>
          <a:p>
            <a:r>
              <a:rPr lang="en-GB">
                <a:cs typeface="Calibri Light"/>
              </a:rPr>
              <a:t>Task: </a:t>
            </a:r>
            <a:r>
              <a:rPr lang="en-GB" sz="1200" b="1">
                <a:cs typeface="Calibri Light"/>
              </a:rPr>
              <a:t>what are the benefits of using metal to build scenery? show at least three examples to illustrate your answer. Make notes &amp; research.</a:t>
            </a:r>
          </a:p>
        </p:txBody>
      </p:sp>
      <p:sp>
        <p:nvSpPr>
          <p:cNvPr id="3" name="Content Placeholder 2">
            <a:extLst>
              <a:ext uri="{FF2B5EF4-FFF2-40B4-BE49-F238E27FC236}">
                <a16:creationId xmlns:a16="http://schemas.microsoft.com/office/drawing/2014/main" id="{E6EADA7E-D7A5-44E5-AA8D-E4C58CC51EF9}"/>
              </a:ext>
            </a:extLst>
          </p:cNvPr>
          <p:cNvSpPr>
            <a:spLocks noGrp="1"/>
          </p:cNvSpPr>
          <p:nvPr>
            <p:ph idx="1"/>
          </p:nvPr>
        </p:nvSpPr>
        <p:spPr>
          <a:xfrm>
            <a:off x="681625" y="1418529"/>
            <a:ext cx="10515600" cy="4351338"/>
          </a:xfrm>
        </p:spPr>
        <p:txBody>
          <a:bodyPr vert="horz" lIns="91440" tIns="45720" rIns="91440" bIns="45720" rtlCol="0" anchor="t">
            <a:normAutofit/>
          </a:bodyPr>
          <a:lstStyle/>
          <a:p>
            <a:r>
              <a:rPr lang="en-GB" sz="1200" dirty="0">
                <a:cs typeface="Calibri"/>
              </a:rPr>
              <a:t>The benefits of metal is it strength and durability. Depending on the structural need of the scenery, will depend on whether metal or wood is the correct material to use to build a scenery structure. If the narrative of the show tells the designer that an actor may need to be supported on the scenery structure or any large amount of weight metal would be a possibility the right material of choice.</a:t>
            </a:r>
          </a:p>
          <a:p>
            <a:r>
              <a:rPr lang="en-GB" sz="1200" dirty="0">
                <a:ea typeface="+mn-lt"/>
                <a:cs typeface="+mn-lt"/>
              </a:rPr>
              <a:t>(Rigden, 2018) has written that the difference in strength to weight ratios between wood and metal, means that metal structures can be built larger lighter and stronger structures, you would need more timber to create the same strength than metal. Steel structures can have a much smaller profile size, but with more  strength creating a smaller skeleton to support the structure.</a:t>
            </a:r>
          </a:p>
          <a:p>
            <a:r>
              <a:rPr lang="en-GB" sz="1200" dirty="0">
                <a:cs typeface="Calibri"/>
              </a:rPr>
              <a:t>A metal structure created for scenery can also be part of the design. A metal structure can be strong and aesthetically pleasing in a design.</a:t>
            </a:r>
          </a:p>
          <a:p>
            <a:r>
              <a:rPr lang="en-GB" sz="1200" dirty="0">
                <a:cs typeface="Calibri"/>
              </a:rPr>
              <a:t>Metal has longer durability than wood, so using it to create scenery for a show that runs for a long period of time would be a greener option. Giving longevity to the scenery keeping costs down over a longer period. If a company does not need to replace its scenery so often this will help it produce more profit overall.</a:t>
            </a:r>
          </a:p>
          <a:p>
            <a:r>
              <a:rPr lang="en-GB" sz="1200" dirty="0">
                <a:cs typeface="Calibri"/>
              </a:rPr>
              <a:t>Metal construction scenery can be designed to come apart for transportation and then </a:t>
            </a:r>
            <a:r>
              <a:rPr lang="en-GB" sz="1200" dirty="0">
                <a:ea typeface="+mn-lt"/>
                <a:cs typeface="+mn-lt"/>
              </a:rPr>
              <a:t>rebuilt</a:t>
            </a:r>
            <a:r>
              <a:rPr lang="en-GB" sz="1200" dirty="0">
                <a:cs typeface="Calibri"/>
              </a:rPr>
              <a:t> and</a:t>
            </a:r>
            <a:r>
              <a:rPr lang="en-GB" sz="1200" dirty="0">
                <a:ea typeface="+mn-lt"/>
                <a:cs typeface="+mn-lt"/>
              </a:rPr>
              <a:t> bolted</a:t>
            </a:r>
            <a:r>
              <a:rPr lang="en-GB" sz="1200" dirty="0">
                <a:cs typeface="Calibri"/>
              </a:rPr>
              <a:t> in new destination. There is less likely of damage to the components when made from metal when being transported.</a:t>
            </a:r>
          </a:p>
          <a:p>
            <a:r>
              <a:rPr lang="en-GB" sz="1200" dirty="0">
                <a:ea typeface="+mn-lt"/>
                <a:cs typeface="+mn-lt"/>
              </a:rPr>
              <a:t>(Splinter Scenery Ltd. On Budget, 2020) Have a company that specialise in theatre construction.</a:t>
            </a:r>
            <a:endParaRPr lang="en-GB" sz="1200" dirty="0">
              <a:cs typeface="Calibri"/>
            </a:endParaRPr>
          </a:p>
          <a:p>
            <a:endParaRPr lang="en-GB" sz="1200">
              <a:cs typeface="Calibri"/>
            </a:endParaRPr>
          </a:p>
          <a:p>
            <a:endParaRPr lang="en-GB" sz="1200">
              <a:cs typeface="Calibri"/>
            </a:endParaRPr>
          </a:p>
        </p:txBody>
      </p:sp>
      <p:pic>
        <p:nvPicPr>
          <p:cNvPr id="4" name="Picture 4" descr="Map&#10;&#10;Description automatically generated">
            <a:extLst>
              <a:ext uri="{FF2B5EF4-FFF2-40B4-BE49-F238E27FC236}">
                <a16:creationId xmlns:a16="http://schemas.microsoft.com/office/drawing/2014/main" id="{D4CDC6AB-F614-4313-927C-82E5424BD509}"/>
              </a:ext>
            </a:extLst>
          </p:cNvPr>
          <p:cNvPicPr>
            <a:picLocks noChangeAspect="1"/>
          </p:cNvPicPr>
          <p:nvPr/>
        </p:nvPicPr>
        <p:blipFill>
          <a:blip r:embed="rId2"/>
          <a:stretch>
            <a:fillRect/>
          </a:stretch>
        </p:blipFill>
        <p:spPr>
          <a:xfrm>
            <a:off x="9359030" y="3849995"/>
            <a:ext cx="2743200" cy="2707052"/>
          </a:xfrm>
          <a:prstGeom prst="rect">
            <a:avLst/>
          </a:prstGeom>
        </p:spPr>
      </p:pic>
      <p:pic>
        <p:nvPicPr>
          <p:cNvPr id="6" name="Picture 6">
            <a:extLst>
              <a:ext uri="{FF2B5EF4-FFF2-40B4-BE49-F238E27FC236}">
                <a16:creationId xmlns:a16="http://schemas.microsoft.com/office/drawing/2014/main" id="{E5FAEAA9-9ED8-4304-8277-50BEB5054191}"/>
              </a:ext>
            </a:extLst>
          </p:cNvPr>
          <p:cNvPicPr>
            <a:picLocks noChangeAspect="1"/>
          </p:cNvPicPr>
          <p:nvPr/>
        </p:nvPicPr>
        <p:blipFill>
          <a:blip r:embed="rId3"/>
          <a:stretch>
            <a:fillRect/>
          </a:stretch>
        </p:blipFill>
        <p:spPr>
          <a:xfrm>
            <a:off x="6519797" y="4806855"/>
            <a:ext cx="2743200" cy="1837166"/>
          </a:xfrm>
          <a:prstGeom prst="rect">
            <a:avLst/>
          </a:prstGeom>
        </p:spPr>
      </p:pic>
      <p:sp>
        <p:nvSpPr>
          <p:cNvPr id="7" name="TextBox 6">
            <a:extLst>
              <a:ext uri="{FF2B5EF4-FFF2-40B4-BE49-F238E27FC236}">
                <a16:creationId xmlns:a16="http://schemas.microsoft.com/office/drawing/2014/main" id="{3EAF04E0-746A-4AC9-B5DF-2EC0DA273118}"/>
              </a:ext>
            </a:extLst>
          </p:cNvPr>
          <p:cNvSpPr txBox="1"/>
          <p:nvPr/>
        </p:nvSpPr>
        <p:spPr>
          <a:xfrm>
            <a:off x="4129413" y="4411249"/>
            <a:ext cx="253443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a:solidFill>
                  <a:srgbClr val="FF0000"/>
                </a:solidFill>
                <a:latin typeface="Poppins"/>
              </a:rPr>
              <a:t>The Massive Tragedy of Madame Bovary</a:t>
            </a:r>
          </a:p>
        </p:txBody>
      </p:sp>
      <p:sp>
        <p:nvSpPr>
          <p:cNvPr id="8" name="TextBox 7">
            <a:extLst>
              <a:ext uri="{FF2B5EF4-FFF2-40B4-BE49-F238E27FC236}">
                <a16:creationId xmlns:a16="http://schemas.microsoft.com/office/drawing/2014/main" id="{17EEE9E3-065E-431C-B604-D171C440C991}"/>
              </a:ext>
            </a:extLst>
          </p:cNvPr>
          <p:cNvSpPr txBox="1"/>
          <p:nvPr/>
        </p:nvSpPr>
        <p:spPr>
          <a:xfrm>
            <a:off x="4181606" y="5559469"/>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rgbClr val="676767"/>
                </a:solidFill>
                <a:latin typeface="Hind Siliguri"/>
              </a:rPr>
              <a:t> Entirely made of aluminum to keep the weight down </a:t>
            </a:r>
            <a:endParaRPr lang="en-US" dirty="0"/>
          </a:p>
        </p:txBody>
      </p:sp>
      <p:sp>
        <p:nvSpPr>
          <p:cNvPr id="9" name="TextBox 8">
            <a:extLst>
              <a:ext uri="{FF2B5EF4-FFF2-40B4-BE49-F238E27FC236}">
                <a16:creationId xmlns:a16="http://schemas.microsoft.com/office/drawing/2014/main" id="{8496F5AB-7666-4DD0-8E53-7180873D1BEC}"/>
              </a:ext>
            </a:extLst>
          </p:cNvPr>
          <p:cNvSpPr txBox="1"/>
          <p:nvPr/>
        </p:nvSpPr>
        <p:spPr>
          <a:xfrm>
            <a:off x="2125250" y="4682646"/>
            <a:ext cx="2012515"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676767"/>
                </a:solidFill>
                <a:latin typeface="Hind Siliguri"/>
              </a:rPr>
              <a:t> large chandelier which doubles up as a crinoline structure for Madame Bovary herself. </a:t>
            </a:r>
            <a:endParaRPr lang="en-US"/>
          </a:p>
        </p:txBody>
      </p:sp>
      <p:pic>
        <p:nvPicPr>
          <p:cNvPr id="11" name="Picture 11" descr="A picture containing dark&#10;&#10;Description automatically generated">
            <a:extLst>
              <a:ext uri="{FF2B5EF4-FFF2-40B4-BE49-F238E27FC236}">
                <a16:creationId xmlns:a16="http://schemas.microsoft.com/office/drawing/2014/main" id="{65A51F46-A324-4418-A4A6-AAB0DA10C5DB}"/>
              </a:ext>
            </a:extLst>
          </p:cNvPr>
          <p:cNvPicPr>
            <a:picLocks noChangeAspect="1"/>
          </p:cNvPicPr>
          <p:nvPr/>
        </p:nvPicPr>
        <p:blipFill>
          <a:blip r:embed="rId4"/>
          <a:stretch>
            <a:fillRect/>
          </a:stretch>
        </p:blipFill>
        <p:spPr>
          <a:xfrm>
            <a:off x="162839" y="4685053"/>
            <a:ext cx="1709803" cy="1652797"/>
          </a:xfrm>
          <a:prstGeom prst="rect">
            <a:avLst/>
          </a:prstGeom>
        </p:spPr>
      </p:pic>
      <p:cxnSp>
        <p:nvCxnSpPr>
          <p:cNvPr id="5" name="Straight Arrow Connector 4">
            <a:extLst>
              <a:ext uri="{FF2B5EF4-FFF2-40B4-BE49-F238E27FC236}">
                <a16:creationId xmlns:a16="http://schemas.microsoft.com/office/drawing/2014/main" id="{DDCC2039-D111-4E34-9C77-634122D3B489}"/>
              </a:ext>
            </a:extLst>
          </p:cNvPr>
          <p:cNvCxnSpPr/>
          <p:nvPr/>
        </p:nvCxnSpPr>
        <p:spPr>
          <a:xfrm>
            <a:off x="6933157" y="4026075"/>
            <a:ext cx="3784947" cy="799578"/>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556038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40F72D-40DA-4238-80E3-D8E3C52ABF01}"/>
              </a:ext>
            </a:extLst>
          </p:cNvPr>
          <p:cNvSpPr>
            <a:spLocks noGrp="1"/>
          </p:cNvSpPr>
          <p:nvPr>
            <p:ph type="title"/>
          </p:nvPr>
        </p:nvSpPr>
        <p:spPr/>
        <p:txBody>
          <a:bodyPr/>
          <a:lstStyle/>
          <a:p>
            <a:r>
              <a:rPr lang="en-GB">
                <a:cs typeface="Calibri Light"/>
              </a:rPr>
              <a:t>Task: </a:t>
            </a:r>
            <a:r>
              <a:rPr lang="en-GB" sz="1400" b="1">
                <a:cs typeface="Calibri Light"/>
              </a:rPr>
              <a:t>Research the difference between 1st angle and 3rd angle orthographic drawings. Find examples to illustrate your answer. </a:t>
            </a:r>
          </a:p>
        </p:txBody>
      </p:sp>
      <p:pic>
        <p:nvPicPr>
          <p:cNvPr id="4" name="Picture 4">
            <a:extLst>
              <a:ext uri="{FF2B5EF4-FFF2-40B4-BE49-F238E27FC236}">
                <a16:creationId xmlns:a16="http://schemas.microsoft.com/office/drawing/2014/main" id="{71D7231D-19F1-494B-8BB9-C8A16200D6C0}"/>
              </a:ext>
            </a:extLst>
          </p:cNvPr>
          <p:cNvPicPr>
            <a:picLocks noGrp="1" noChangeAspect="1"/>
          </p:cNvPicPr>
          <p:nvPr>
            <p:ph sz="half" idx="1"/>
          </p:nvPr>
        </p:nvPicPr>
        <p:blipFill>
          <a:blip r:embed="rId2"/>
          <a:stretch>
            <a:fillRect/>
          </a:stretch>
        </p:blipFill>
        <p:spPr>
          <a:xfrm>
            <a:off x="838200" y="1821644"/>
            <a:ext cx="5181600" cy="2292506"/>
          </a:xfrm>
        </p:spPr>
      </p:pic>
      <p:sp>
        <p:nvSpPr>
          <p:cNvPr id="5" name="Content Placeholder 4">
            <a:extLst>
              <a:ext uri="{FF2B5EF4-FFF2-40B4-BE49-F238E27FC236}">
                <a16:creationId xmlns:a16="http://schemas.microsoft.com/office/drawing/2014/main" id="{CEEC734E-218C-41F0-91FD-96BC5892F8D8}"/>
              </a:ext>
            </a:extLst>
          </p:cNvPr>
          <p:cNvSpPr>
            <a:spLocks noGrp="1"/>
          </p:cNvSpPr>
          <p:nvPr>
            <p:ph sz="half" idx="2"/>
          </p:nvPr>
        </p:nvSpPr>
        <p:spPr>
          <a:xfrm>
            <a:off x="6197460" y="1631968"/>
            <a:ext cx="5181600" cy="4351338"/>
          </a:xfrm>
        </p:spPr>
        <p:txBody>
          <a:bodyPr vert="horz" lIns="91440" tIns="45720" rIns="91440" bIns="45720" rtlCol="0" anchor="t">
            <a:normAutofit/>
          </a:bodyPr>
          <a:lstStyle/>
          <a:p>
            <a:r>
              <a:rPr lang="en-GB" sz="1400" dirty="0">
                <a:ea typeface="+mn-lt"/>
                <a:cs typeface="+mn-lt"/>
              </a:rPr>
              <a:t>(BBC, 2021) In this website they explain that the difference between 3rd and 1st angle is the position of the elevations. (plan, front &amp;side)</a:t>
            </a:r>
          </a:p>
          <a:p>
            <a:r>
              <a:rPr lang="en-GB" sz="1400" dirty="0">
                <a:ea typeface="+mn-lt"/>
                <a:cs typeface="+mn-lt"/>
              </a:rPr>
              <a:t>In third angle,  right view would be drawn on the right. </a:t>
            </a:r>
          </a:p>
          <a:p>
            <a:r>
              <a:rPr lang="en-GB" sz="1400" dirty="0">
                <a:ea typeface="+mn-lt"/>
                <a:cs typeface="+mn-lt"/>
              </a:rPr>
              <a:t>In first angle, right view would be projected through and drawn on the left.</a:t>
            </a:r>
          </a:p>
          <a:p>
            <a:r>
              <a:rPr lang="en-GB" sz="1400" dirty="0">
                <a:ea typeface="+mn-lt"/>
                <a:cs typeface="+mn-lt"/>
              </a:rPr>
              <a:t>The views in first angle are depicted as if you were looking at an x-ray of the object.</a:t>
            </a:r>
          </a:p>
          <a:p>
            <a:r>
              <a:rPr lang="en-GB" sz="1400" dirty="0">
                <a:cs typeface="Calibri"/>
              </a:rPr>
              <a:t>These are called working drawings in the design industry and are a form or communication</a:t>
            </a:r>
          </a:p>
        </p:txBody>
      </p:sp>
      <p:pic>
        <p:nvPicPr>
          <p:cNvPr id="6" name="Picture 6">
            <a:extLst>
              <a:ext uri="{FF2B5EF4-FFF2-40B4-BE49-F238E27FC236}">
                <a16:creationId xmlns:a16="http://schemas.microsoft.com/office/drawing/2014/main" id="{8735D94F-91F2-45BE-B899-A2B858462A63}"/>
              </a:ext>
            </a:extLst>
          </p:cNvPr>
          <p:cNvPicPr>
            <a:picLocks noChangeAspect="1"/>
          </p:cNvPicPr>
          <p:nvPr/>
        </p:nvPicPr>
        <p:blipFill>
          <a:blip r:embed="rId3"/>
          <a:stretch>
            <a:fillRect/>
          </a:stretch>
        </p:blipFill>
        <p:spPr>
          <a:xfrm>
            <a:off x="841332" y="4246805"/>
            <a:ext cx="2753638" cy="1934308"/>
          </a:xfrm>
          <a:prstGeom prst="rect">
            <a:avLst/>
          </a:prstGeom>
        </p:spPr>
      </p:pic>
      <p:pic>
        <p:nvPicPr>
          <p:cNvPr id="7" name="Picture 7" descr="A picture containing graphical user interface&#10;&#10;Description automatically generated">
            <a:extLst>
              <a:ext uri="{FF2B5EF4-FFF2-40B4-BE49-F238E27FC236}">
                <a16:creationId xmlns:a16="http://schemas.microsoft.com/office/drawing/2014/main" id="{50D8EDA2-F41D-432A-A62C-BF186842870C}"/>
              </a:ext>
            </a:extLst>
          </p:cNvPr>
          <p:cNvPicPr>
            <a:picLocks noChangeAspect="1"/>
          </p:cNvPicPr>
          <p:nvPr/>
        </p:nvPicPr>
        <p:blipFill>
          <a:blip r:embed="rId4"/>
          <a:stretch>
            <a:fillRect/>
          </a:stretch>
        </p:blipFill>
        <p:spPr>
          <a:xfrm>
            <a:off x="3951962" y="4250276"/>
            <a:ext cx="3317310" cy="1927365"/>
          </a:xfrm>
          <a:prstGeom prst="rect">
            <a:avLst/>
          </a:prstGeom>
        </p:spPr>
      </p:pic>
      <p:sp>
        <p:nvSpPr>
          <p:cNvPr id="8" name="TextBox 7">
            <a:extLst>
              <a:ext uri="{FF2B5EF4-FFF2-40B4-BE49-F238E27FC236}">
                <a16:creationId xmlns:a16="http://schemas.microsoft.com/office/drawing/2014/main" id="{B5212143-EDC3-4052-B831-9AC28515D3E7}"/>
              </a:ext>
            </a:extLst>
          </p:cNvPr>
          <p:cNvSpPr txBox="1"/>
          <p:nvPr/>
        </p:nvSpPr>
        <p:spPr>
          <a:xfrm>
            <a:off x="3430044" y="6258838"/>
            <a:ext cx="531103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231F20"/>
                </a:solidFill>
                <a:latin typeface="ReithSans"/>
              </a:rPr>
              <a:t>lines to show different aspects of the diagram</a:t>
            </a:r>
            <a:endParaRPr lang="en-US"/>
          </a:p>
        </p:txBody>
      </p:sp>
      <p:pic>
        <p:nvPicPr>
          <p:cNvPr id="9" name="Picture 9" descr="Diagram&#10;&#10;Description automatically generated">
            <a:extLst>
              <a:ext uri="{FF2B5EF4-FFF2-40B4-BE49-F238E27FC236}">
                <a16:creationId xmlns:a16="http://schemas.microsoft.com/office/drawing/2014/main" id="{137FF95B-1FA1-4451-9027-048DFA34AA1B}"/>
              </a:ext>
            </a:extLst>
          </p:cNvPr>
          <p:cNvPicPr>
            <a:picLocks noChangeAspect="1"/>
          </p:cNvPicPr>
          <p:nvPr/>
        </p:nvPicPr>
        <p:blipFill>
          <a:blip r:embed="rId5"/>
          <a:stretch>
            <a:fillRect/>
          </a:stretch>
        </p:blipFill>
        <p:spPr>
          <a:xfrm>
            <a:off x="7782838" y="4242803"/>
            <a:ext cx="3160734" cy="2057135"/>
          </a:xfrm>
          <a:prstGeom prst="rect">
            <a:avLst/>
          </a:prstGeom>
        </p:spPr>
      </p:pic>
    </p:spTree>
    <p:extLst>
      <p:ext uri="{BB962C8B-B14F-4D97-AF65-F5344CB8AC3E}">
        <p14:creationId xmlns:p14="http://schemas.microsoft.com/office/powerpoint/2010/main" val="385703161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cxnSp>
        <p:nvCxnSpPr>
          <p:cNvPr id="8" name="Straight Arrow Connector 7">
            <a:extLst>
              <a:ext uri="{FF2B5EF4-FFF2-40B4-BE49-F238E27FC236}">
                <a16:creationId xmlns:a16="http://schemas.microsoft.com/office/drawing/2014/main" id="{9A534C1A-638F-40FF-BF72-9FDEDFE83E14}"/>
              </a:ext>
            </a:extLst>
          </p:cNvPr>
          <p:cNvCxnSpPr/>
          <p:nvPr/>
        </p:nvCxnSpPr>
        <p:spPr>
          <a:xfrm>
            <a:off x="1764847" y="2842533"/>
            <a:ext cx="6901542" cy="2356756"/>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CCC0CE07-F2F1-4A30-BD37-836CBA846A19}"/>
              </a:ext>
            </a:extLst>
          </p:cNvPr>
          <p:cNvSpPr>
            <a:spLocks noGrp="1"/>
          </p:cNvSpPr>
          <p:nvPr>
            <p:ph type="title"/>
          </p:nvPr>
        </p:nvSpPr>
        <p:spPr/>
        <p:txBody>
          <a:bodyPr/>
          <a:lstStyle/>
          <a:p>
            <a:r>
              <a:rPr lang="en-GB">
                <a:cs typeface="Calibri Light"/>
              </a:rPr>
              <a:t>More on 1st &amp; 3rd angle</a:t>
            </a:r>
            <a:endParaRPr lang="en-GB"/>
          </a:p>
        </p:txBody>
      </p:sp>
      <p:sp>
        <p:nvSpPr>
          <p:cNvPr id="3" name="Content Placeholder 2">
            <a:extLst>
              <a:ext uri="{FF2B5EF4-FFF2-40B4-BE49-F238E27FC236}">
                <a16:creationId xmlns:a16="http://schemas.microsoft.com/office/drawing/2014/main" id="{B1116343-3385-438D-B3E3-35581D16FA4B}"/>
              </a:ext>
            </a:extLst>
          </p:cNvPr>
          <p:cNvSpPr>
            <a:spLocks noGrp="1"/>
          </p:cNvSpPr>
          <p:nvPr>
            <p:ph sz="half" idx="1"/>
          </p:nvPr>
        </p:nvSpPr>
        <p:spPr/>
        <p:txBody>
          <a:bodyPr vert="horz" lIns="91440" tIns="45720" rIns="91440" bIns="45720" rtlCol="0" anchor="t">
            <a:normAutofit fontScale="92500" lnSpcReduction="10000"/>
          </a:bodyPr>
          <a:lstStyle/>
          <a:p>
            <a:endParaRPr lang="en-GB">
              <a:cs typeface="Calibri"/>
            </a:endParaRPr>
          </a:p>
          <a:p>
            <a:endParaRPr lang="en-GB">
              <a:cs typeface="Calibri"/>
            </a:endParaRPr>
          </a:p>
        </p:txBody>
      </p:sp>
      <p:sp>
        <p:nvSpPr>
          <p:cNvPr id="4" name="Content Placeholder 3">
            <a:extLst>
              <a:ext uri="{FF2B5EF4-FFF2-40B4-BE49-F238E27FC236}">
                <a16:creationId xmlns:a16="http://schemas.microsoft.com/office/drawing/2014/main" id="{A551DB3A-93D0-4B02-B7C0-6B18A3A76819}"/>
              </a:ext>
            </a:extLst>
          </p:cNvPr>
          <p:cNvSpPr>
            <a:spLocks noGrp="1"/>
          </p:cNvSpPr>
          <p:nvPr>
            <p:ph sz="half" idx="2"/>
          </p:nvPr>
        </p:nvSpPr>
        <p:spPr>
          <a:xfrm>
            <a:off x="631371" y="1444625"/>
            <a:ext cx="5181600" cy="4351338"/>
          </a:xfrm>
        </p:spPr>
        <p:txBody>
          <a:bodyPr vert="horz" lIns="91440" tIns="45720" rIns="91440" bIns="45720" rtlCol="0" anchor="t">
            <a:normAutofit fontScale="92500" lnSpcReduction="10000"/>
          </a:bodyPr>
          <a:lstStyle/>
          <a:p>
            <a:r>
              <a:rPr lang="en-GB" sz="1400">
                <a:cs typeface="Calibri"/>
              </a:rPr>
              <a:t>If an object in the first angle was put into a box and the elevations of each side of the object were projected onto the sides of the box. Then the box was then opened from the right to left on the front right hand vertical corner outwards the elevation would lie on the flat surface. LOOK</a:t>
            </a:r>
            <a:endParaRPr lang="en-US"/>
          </a:p>
          <a:p>
            <a:r>
              <a:rPr lang="en-GB" sz="1400">
                <a:cs typeface="Calibri"/>
              </a:rPr>
              <a:t>If the object was in the 3rd angle and this was repeated like the first angle projected into the box shape and then the box opened left to right. LOOK</a:t>
            </a:r>
          </a:p>
          <a:p>
            <a:r>
              <a:rPr lang="en-GB" sz="1400">
                <a:ea typeface="+mn-lt"/>
                <a:cs typeface="+mn-lt"/>
              </a:rPr>
              <a:t>Decide what angle of projection you wish to use.</a:t>
            </a:r>
          </a:p>
          <a:p>
            <a:r>
              <a:rPr lang="en-GB" sz="1400">
                <a:cs typeface="Calibri"/>
              </a:rPr>
              <a:t>Make sure you draw the coordinating symbol on your working drawing this will show what angle you are using.</a:t>
            </a:r>
          </a:p>
          <a:p>
            <a:r>
              <a:rPr lang="en-GB" sz="1400">
                <a:cs typeface="Calibri"/>
              </a:rPr>
              <a:t>The scale of your drawing will depend on the size of your paper and the size of the object.</a:t>
            </a:r>
          </a:p>
          <a:p>
            <a:r>
              <a:rPr lang="en-GB" sz="1400">
                <a:cs typeface="Calibri"/>
              </a:rPr>
              <a:t>If scaling up or down measurements must be altered by the same factor, an object twice the size must be multiplied by two or if an object is smaller say quarter of the size the measurements would be divided by four.</a:t>
            </a:r>
          </a:p>
          <a:p>
            <a:r>
              <a:rPr lang="en-GB" sz="1400">
                <a:ea typeface="+mn-lt"/>
                <a:cs typeface="+mn-lt"/>
              </a:rPr>
              <a:t>Decide what angle of projection you wish to use.</a:t>
            </a:r>
          </a:p>
          <a:p>
            <a:pPr marL="0" indent="0">
              <a:buNone/>
            </a:pPr>
            <a:endParaRPr lang="en-GB" sz="1400">
              <a:ea typeface="+mn-lt"/>
              <a:cs typeface="+mn-lt"/>
            </a:endParaRPr>
          </a:p>
          <a:p>
            <a:r>
              <a:rPr lang="en-GB" sz="1400">
                <a:ea typeface="+mn-lt"/>
                <a:cs typeface="+mn-lt"/>
              </a:rPr>
              <a:t>(Gowers, 1988) ….This was a very helpful 80s textbook !!</a:t>
            </a:r>
            <a:endParaRPr lang="en-GB" sz="1400">
              <a:cs typeface="Calibri"/>
            </a:endParaRPr>
          </a:p>
        </p:txBody>
      </p:sp>
      <p:pic>
        <p:nvPicPr>
          <p:cNvPr id="5" name="Picture 5">
            <a:extLst>
              <a:ext uri="{FF2B5EF4-FFF2-40B4-BE49-F238E27FC236}">
                <a16:creationId xmlns:a16="http://schemas.microsoft.com/office/drawing/2014/main" id="{5DF0C984-50C4-4DFD-8CE3-706B75B25939}"/>
              </a:ext>
            </a:extLst>
          </p:cNvPr>
          <p:cNvPicPr>
            <a:picLocks noChangeAspect="1"/>
          </p:cNvPicPr>
          <p:nvPr/>
        </p:nvPicPr>
        <p:blipFill rotWithShape="1">
          <a:blip r:embed="rId2"/>
          <a:srcRect l="3858" t="21669" r="154" b="12514"/>
          <a:stretch/>
        </p:blipFill>
        <p:spPr>
          <a:xfrm rot="5400000">
            <a:off x="6936923" y="519793"/>
            <a:ext cx="3455007" cy="3158434"/>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6" name="Picture 6" descr="A picture containing text, whiteboard&#10;&#10;Description automatically generated">
            <a:extLst>
              <a:ext uri="{FF2B5EF4-FFF2-40B4-BE49-F238E27FC236}">
                <a16:creationId xmlns:a16="http://schemas.microsoft.com/office/drawing/2014/main" id="{E4D2F0B6-4D5C-4085-A8AF-6F1D12B198EF}"/>
              </a:ext>
            </a:extLst>
          </p:cNvPr>
          <p:cNvPicPr>
            <a:picLocks noChangeAspect="1"/>
          </p:cNvPicPr>
          <p:nvPr/>
        </p:nvPicPr>
        <p:blipFill rotWithShape="1">
          <a:blip r:embed="rId3"/>
          <a:srcRect l="2469" t="29630" r="7716" b="16898"/>
          <a:stretch/>
        </p:blipFill>
        <p:spPr>
          <a:xfrm rot="5400000">
            <a:off x="8582781" y="4120847"/>
            <a:ext cx="2806703" cy="2222505"/>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cxnSp>
        <p:nvCxnSpPr>
          <p:cNvPr id="7" name="Straight Arrow Connector 6">
            <a:extLst>
              <a:ext uri="{FF2B5EF4-FFF2-40B4-BE49-F238E27FC236}">
                <a16:creationId xmlns:a16="http://schemas.microsoft.com/office/drawing/2014/main" id="{EACF29EF-49AE-4477-AF2B-4495D5DD931A}"/>
              </a:ext>
            </a:extLst>
          </p:cNvPr>
          <p:cNvCxnSpPr/>
          <p:nvPr/>
        </p:nvCxnSpPr>
        <p:spPr>
          <a:xfrm>
            <a:off x="1436914" y="2204358"/>
            <a:ext cx="5453742" cy="10885"/>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5034086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A picture containing indoor&#10;&#10;Description automatically generated">
            <a:extLst>
              <a:ext uri="{FF2B5EF4-FFF2-40B4-BE49-F238E27FC236}">
                <a16:creationId xmlns:a16="http://schemas.microsoft.com/office/drawing/2014/main" id="{9BC24A8F-3592-4643-BF1C-DABE1F3DBAD7}"/>
              </a:ext>
            </a:extLst>
          </p:cNvPr>
          <p:cNvPicPr>
            <a:picLocks noChangeAspect="1"/>
          </p:cNvPicPr>
          <p:nvPr/>
        </p:nvPicPr>
        <p:blipFill rotWithShape="1">
          <a:blip r:embed="rId2"/>
          <a:srcRect t="12661" r="-1" b="7353"/>
          <a:stretch/>
        </p:blipFill>
        <p:spPr>
          <a:xfrm>
            <a:off x="5181646" y="10"/>
            <a:ext cx="4662570" cy="2139604"/>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4" name="Picture 4">
            <a:extLst>
              <a:ext uri="{FF2B5EF4-FFF2-40B4-BE49-F238E27FC236}">
                <a16:creationId xmlns:a16="http://schemas.microsoft.com/office/drawing/2014/main" id="{A107CE21-6F70-4751-82D9-0880E66552DE}"/>
              </a:ext>
            </a:extLst>
          </p:cNvPr>
          <p:cNvPicPr>
            <a:picLocks noChangeAspect="1"/>
          </p:cNvPicPr>
          <p:nvPr/>
        </p:nvPicPr>
        <p:blipFill rotWithShape="1">
          <a:blip r:embed="rId3"/>
          <a:srcRect t="29496" r="1" b="1"/>
          <a:stretch/>
        </p:blipFill>
        <p:spPr>
          <a:xfrm>
            <a:off x="5181646" y="2144062"/>
            <a:ext cx="4508111" cy="2067533"/>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useBgFill="1">
        <p:nvSpPr>
          <p:cNvPr id="12" name="Freeform: Shape 11">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Freeform: Shape 13">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FA6C6567-6AA1-4EDC-9AB9-5C78145CF724}"/>
              </a:ext>
            </a:extLst>
          </p:cNvPr>
          <p:cNvSpPr>
            <a:spLocks noGrp="1"/>
          </p:cNvSpPr>
          <p:nvPr>
            <p:ph type="title"/>
          </p:nvPr>
        </p:nvSpPr>
        <p:spPr>
          <a:xfrm>
            <a:off x="448056" y="859536"/>
            <a:ext cx="4832802" cy="1243584"/>
          </a:xfrm>
        </p:spPr>
        <p:txBody>
          <a:bodyPr>
            <a:normAutofit/>
          </a:bodyPr>
          <a:lstStyle/>
          <a:p>
            <a:r>
              <a:rPr lang="en-GB" sz="2400">
                <a:cs typeface="Calibri Light"/>
              </a:rPr>
              <a:t>Task: what are revolves and how can they be operated? Is it possible to operate revolves on a raked stage?</a:t>
            </a:r>
          </a:p>
        </p:txBody>
      </p:sp>
      <p:sp>
        <p:nvSpPr>
          <p:cNvPr id="16" name="Rectangle 15">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8" name="Rectangle 17">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FFF4FBB8-A09F-41F7-B82F-E362FB2DBCF7}"/>
              </a:ext>
            </a:extLst>
          </p:cNvPr>
          <p:cNvSpPr>
            <a:spLocks noGrp="1"/>
          </p:cNvSpPr>
          <p:nvPr>
            <p:ph idx="1"/>
          </p:nvPr>
        </p:nvSpPr>
        <p:spPr>
          <a:xfrm>
            <a:off x="448056" y="2961460"/>
            <a:ext cx="4832803" cy="3664351"/>
          </a:xfrm>
        </p:spPr>
        <p:txBody>
          <a:bodyPr vert="horz" lIns="91440" tIns="45720" rIns="91440" bIns="45720" rtlCol="0" anchor="t">
            <a:normAutofit/>
          </a:bodyPr>
          <a:lstStyle/>
          <a:p>
            <a:r>
              <a:rPr lang="en-GB" sz="1800">
                <a:cs typeface="Calibri"/>
              </a:rPr>
              <a:t>A revolve is a type of stage that can move in a circle, revolving mechanically and powered by humans pushing it or a mechanical motor rotating it.</a:t>
            </a:r>
          </a:p>
          <a:p>
            <a:r>
              <a:rPr lang="en-GB" sz="1800">
                <a:cs typeface="Calibri"/>
              </a:rPr>
              <a:t>A raked stage slopes up away from the audience giving them a better view.</a:t>
            </a:r>
          </a:p>
          <a:p>
            <a:r>
              <a:rPr lang="en-GB" sz="1800">
                <a:cs typeface="Calibri"/>
              </a:rPr>
              <a:t>In the show La Vida Es Senno the  designer Gary Benson has created a raked stage with a revolve built into it. </a:t>
            </a:r>
            <a:r>
              <a:rPr lang="en-GB" sz="1800">
                <a:ea typeface="+mn-lt"/>
                <a:cs typeface="+mn-lt"/>
              </a:rPr>
              <a:t>(Benson, 2012)</a:t>
            </a:r>
            <a:r>
              <a:rPr lang="en-GB" sz="1800">
                <a:cs typeface="Calibri"/>
              </a:rPr>
              <a:t>He talks about how this gives the actors a different world every time the two moving parts of his stage rotates, giving endless combinations and options.    </a:t>
            </a:r>
          </a:p>
          <a:p>
            <a:endParaRPr lang="en-GB" sz="1800">
              <a:cs typeface="Calibri"/>
            </a:endParaRPr>
          </a:p>
        </p:txBody>
      </p:sp>
      <p:cxnSp>
        <p:nvCxnSpPr>
          <p:cNvPr id="6" name="Straight Arrow Connector 5">
            <a:extLst>
              <a:ext uri="{FF2B5EF4-FFF2-40B4-BE49-F238E27FC236}">
                <a16:creationId xmlns:a16="http://schemas.microsoft.com/office/drawing/2014/main" id="{8BD6D0D6-6FE6-45E5-9509-FA298C6C84EC}"/>
              </a:ext>
            </a:extLst>
          </p:cNvPr>
          <p:cNvCxnSpPr/>
          <p:nvPr/>
        </p:nvCxnSpPr>
        <p:spPr>
          <a:xfrm flipV="1">
            <a:off x="1609595" y="1808966"/>
            <a:ext cx="5006236" cy="1277655"/>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7006DA06-6370-436E-B1B7-5ADE5DF1DC49}"/>
              </a:ext>
            </a:extLst>
          </p:cNvPr>
          <p:cNvCxnSpPr/>
          <p:nvPr/>
        </p:nvCxnSpPr>
        <p:spPr>
          <a:xfrm flipV="1">
            <a:off x="4370241" y="3207971"/>
            <a:ext cx="2624597" cy="911890"/>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pic>
        <p:nvPicPr>
          <p:cNvPr id="8" name="Picture 8" descr="Diagram, engineering drawing&#10;&#10;Description automatically generated">
            <a:extLst>
              <a:ext uri="{FF2B5EF4-FFF2-40B4-BE49-F238E27FC236}">
                <a16:creationId xmlns:a16="http://schemas.microsoft.com/office/drawing/2014/main" id="{5817007B-22AC-4A12-9E42-9A4EFEE35B17}"/>
              </a:ext>
            </a:extLst>
          </p:cNvPr>
          <p:cNvPicPr>
            <a:picLocks noChangeAspect="1"/>
          </p:cNvPicPr>
          <p:nvPr/>
        </p:nvPicPr>
        <p:blipFill>
          <a:blip r:embed="rId4"/>
          <a:stretch>
            <a:fillRect/>
          </a:stretch>
        </p:blipFill>
        <p:spPr>
          <a:xfrm>
            <a:off x="9301760" y="687659"/>
            <a:ext cx="2743200" cy="3775587"/>
          </a:xfrm>
          <a:prstGeom prst="rect">
            <a:avLst/>
          </a:prstGeom>
        </p:spPr>
      </p:pic>
      <p:pic>
        <p:nvPicPr>
          <p:cNvPr id="9" name="Picture 10" descr="A picture containing blue&#10;&#10;Description automatically generated">
            <a:extLst>
              <a:ext uri="{FF2B5EF4-FFF2-40B4-BE49-F238E27FC236}">
                <a16:creationId xmlns:a16="http://schemas.microsoft.com/office/drawing/2014/main" id="{29BC8033-3BBC-43DF-A807-0204E966AA3D}"/>
              </a:ext>
            </a:extLst>
          </p:cNvPr>
          <p:cNvPicPr>
            <a:picLocks noChangeAspect="1"/>
          </p:cNvPicPr>
          <p:nvPr/>
        </p:nvPicPr>
        <p:blipFill>
          <a:blip r:embed="rId5"/>
          <a:stretch>
            <a:fillRect/>
          </a:stretch>
        </p:blipFill>
        <p:spPr>
          <a:xfrm>
            <a:off x="9127411" y="4620823"/>
            <a:ext cx="2743200" cy="1817370"/>
          </a:xfrm>
          <a:prstGeom prst="rect">
            <a:avLst/>
          </a:prstGeom>
        </p:spPr>
      </p:pic>
      <p:pic>
        <p:nvPicPr>
          <p:cNvPr id="11" name="Picture 12" descr="A picture containing fire, hydrant, light, blue&#10;&#10;Description automatically generated">
            <a:extLst>
              <a:ext uri="{FF2B5EF4-FFF2-40B4-BE49-F238E27FC236}">
                <a16:creationId xmlns:a16="http://schemas.microsoft.com/office/drawing/2014/main" id="{7EDCAACE-2D17-4FB6-833A-938E9A880EA4}"/>
              </a:ext>
            </a:extLst>
          </p:cNvPr>
          <p:cNvPicPr>
            <a:picLocks noChangeAspect="1"/>
          </p:cNvPicPr>
          <p:nvPr/>
        </p:nvPicPr>
        <p:blipFill>
          <a:blip r:embed="rId6"/>
          <a:stretch>
            <a:fillRect/>
          </a:stretch>
        </p:blipFill>
        <p:spPr>
          <a:xfrm>
            <a:off x="5965577" y="4620823"/>
            <a:ext cx="2743200" cy="1817370"/>
          </a:xfrm>
          <a:prstGeom prst="rect">
            <a:avLst/>
          </a:prstGeom>
        </p:spPr>
      </p:pic>
      <p:cxnSp>
        <p:nvCxnSpPr>
          <p:cNvPr id="13" name="Straight Arrow Connector 12">
            <a:extLst>
              <a:ext uri="{FF2B5EF4-FFF2-40B4-BE49-F238E27FC236}">
                <a16:creationId xmlns:a16="http://schemas.microsoft.com/office/drawing/2014/main" id="{A59C35F5-EB3F-4AE2-B253-32DBD0BCABF7}"/>
              </a:ext>
            </a:extLst>
          </p:cNvPr>
          <p:cNvCxnSpPr/>
          <p:nvPr/>
        </p:nvCxnSpPr>
        <p:spPr>
          <a:xfrm flipV="1">
            <a:off x="2903952" y="3729625"/>
            <a:ext cx="6592864" cy="1089764"/>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633900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10" descr="A picture containing wall, indoor, person&#10;&#10;Description automatically generated">
            <a:extLst>
              <a:ext uri="{FF2B5EF4-FFF2-40B4-BE49-F238E27FC236}">
                <a16:creationId xmlns:a16="http://schemas.microsoft.com/office/drawing/2014/main" id="{0ED74991-0AE7-4689-BC70-089D20144C65}"/>
              </a:ext>
            </a:extLst>
          </p:cNvPr>
          <p:cNvPicPr>
            <a:picLocks noGrp="1" noChangeAspect="1"/>
          </p:cNvPicPr>
          <p:nvPr>
            <p:ph idx="4294967295"/>
          </p:nvPr>
        </p:nvPicPr>
        <p:blipFill>
          <a:blip r:embed="rId2"/>
          <a:stretch>
            <a:fillRect/>
          </a:stretch>
        </p:blipFill>
        <p:spPr>
          <a:xfrm>
            <a:off x="626301" y="1519085"/>
            <a:ext cx="2286000" cy="3114675"/>
          </a:xfrm>
        </p:spPr>
      </p:pic>
      <p:pic>
        <p:nvPicPr>
          <p:cNvPr id="5" name="Picture 5" descr="A picture containing building, old, concrete, stone&#10;&#10;Description automatically generated">
            <a:extLst>
              <a:ext uri="{FF2B5EF4-FFF2-40B4-BE49-F238E27FC236}">
                <a16:creationId xmlns:a16="http://schemas.microsoft.com/office/drawing/2014/main" id="{874224F3-EB41-441F-8AC8-6D2ECB3BB42A}"/>
              </a:ext>
            </a:extLst>
          </p:cNvPr>
          <p:cNvPicPr>
            <a:picLocks noChangeAspect="1"/>
          </p:cNvPicPr>
          <p:nvPr/>
        </p:nvPicPr>
        <p:blipFill rotWithShape="1">
          <a:blip r:embed="rId3"/>
          <a:srcRect t="1719" r="3" b="3"/>
          <a:stretch/>
        </p:blipFill>
        <p:spPr>
          <a:xfrm>
            <a:off x="6408011" y="1"/>
            <a:ext cx="3016307" cy="2223338"/>
          </a:xfrm>
          <a:prstGeom prst="rect">
            <a:avLst/>
          </a:prstGeom>
        </p:spPr>
      </p:pic>
      <p:pic>
        <p:nvPicPr>
          <p:cNvPr id="2" name="Picture 2">
            <a:extLst>
              <a:ext uri="{FF2B5EF4-FFF2-40B4-BE49-F238E27FC236}">
                <a16:creationId xmlns:a16="http://schemas.microsoft.com/office/drawing/2014/main" id="{F6265C90-1E16-41D7-970A-9CF97D7148A0}"/>
              </a:ext>
            </a:extLst>
          </p:cNvPr>
          <p:cNvPicPr>
            <a:picLocks noChangeAspect="1"/>
          </p:cNvPicPr>
          <p:nvPr/>
        </p:nvPicPr>
        <p:blipFill rotWithShape="1">
          <a:blip r:embed="rId4"/>
          <a:srcRect t="24930" r="3" b="505"/>
          <a:stretch/>
        </p:blipFill>
        <p:spPr>
          <a:xfrm>
            <a:off x="9188878" y="10"/>
            <a:ext cx="3003123" cy="1679499"/>
          </a:xfrm>
          <a:prstGeom prst="rect">
            <a:avLst/>
          </a:prstGeom>
        </p:spPr>
      </p:pic>
      <p:pic>
        <p:nvPicPr>
          <p:cNvPr id="3" name="Picture 3" descr="A picture containing building, person&#10;&#10;Description automatically generated">
            <a:extLst>
              <a:ext uri="{FF2B5EF4-FFF2-40B4-BE49-F238E27FC236}">
                <a16:creationId xmlns:a16="http://schemas.microsoft.com/office/drawing/2014/main" id="{C4F62258-F55B-417F-986B-736092900141}"/>
              </a:ext>
            </a:extLst>
          </p:cNvPr>
          <p:cNvPicPr>
            <a:picLocks noChangeAspect="1"/>
          </p:cNvPicPr>
          <p:nvPr/>
        </p:nvPicPr>
        <p:blipFill rotWithShape="1">
          <a:blip r:embed="rId5"/>
          <a:srcRect r="3" b="1243"/>
          <a:stretch/>
        </p:blipFill>
        <p:spPr>
          <a:xfrm>
            <a:off x="6408012" y="2312646"/>
            <a:ext cx="3016307" cy="2234180"/>
          </a:xfrm>
          <a:prstGeom prst="rect">
            <a:avLst/>
          </a:prstGeom>
        </p:spPr>
      </p:pic>
      <p:pic>
        <p:nvPicPr>
          <p:cNvPr id="7" name="Picture 7" descr="Background pattern&#10;&#10;Description automatically generated">
            <a:extLst>
              <a:ext uri="{FF2B5EF4-FFF2-40B4-BE49-F238E27FC236}">
                <a16:creationId xmlns:a16="http://schemas.microsoft.com/office/drawing/2014/main" id="{53286FBF-9D4B-48F9-8DBF-799E25FE4C90}"/>
              </a:ext>
            </a:extLst>
          </p:cNvPr>
          <p:cNvPicPr>
            <a:picLocks noChangeAspect="1"/>
          </p:cNvPicPr>
          <p:nvPr/>
        </p:nvPicPr>
        <p:blipFill rotWithShape="1">
          <a:blip r:embed="rId6"/>
          <a:srcRect t="24716" r="-4" b="23711"/>
          <a:stretch/>
        </p:blipFill>
        <p:spPr>
          <a:xfrm>
            <a:off x="9188877" y="1843285"/>
            <a:ext cx="3003123" cy="2064985"/>
          </a:xfrm>
          <a:prstGeom prst="rect">
            <a:avLst/>
          </a:prstGeom>
        </p:spPr>
      </p:pic>
      <p:pic>
        <p:nvPicPr>
          <p:cNvPr id="6" name="Picture 6" descr="Background pattern&#10;&#10;Description automatically generated">
            <a:extLst>
              <a:ext uri="{FF2B5EF4-FFF2-40B4-BE49-F238E27FC236}">
                <a16:creationId xmlns:a16="http://schemas.microsoft.com/office/drawing/2014/main" id="{D748C73F-6D64-4FF6-9E77-35597462EC7B}"/>
              </a:ext>
            </a:extLst>
          </p:cNvPr>
          <p:cNvPicPr>
            <a:picLocks noChangeAspect="1"/>
          </p:cNvPicPr>
          <p:nvPr/>
        </p:nvPicPr>
        <p:blipFill rotWithShape="1">
          <a:blip r:embed="rId7"/>
          <a:srcRect t="30132" r="-4" b="18448"/>
          <a:stretch/>
        </p:blipFill>
        <p:spPr>
          <a:xfrm>
            <a:off x="5995436" y="4625927"/>
            <a:ext cx="3016307" cy="2232073"/>
          </a:xfrm>
          <a:prstGeom prst="rect">
            <a:avLst/>
          </a:prstGeom>
        </p:spPr>
      </p:pic>
      <p:pic>
        <p:nvPicPr>
          <p:cNvPr id="4" name="Picture 4" descr="A picture containing ground, trash, dirty&#10;&#10;Description automatically generated">
            <a:extLst>
              <a:ext uri="{FF2B5EF4-FFF2-40B4-BE49-F238E27FC236}">
                <a16:creationId xmlns:a16="http://schemas.microsoft.com/office/drawing/2014/main" id="{414AD3EA-80BD-4CBF-AD85-A5C8F78D330C}"/>
              </a:ext>
            </a:extLst>
          </p:cNvPr>
          <p:cNvPicPr>
            <a:picLocks noChangeAspect="1"/>
          </p:cNvPicPr>
          <p:nvPr/>
        </p:nvPicPr>
        <p:blipFill rotWithShape="1">
          <a:blip r:embed="rId8"/>
          <a:srcRect r="18922"/>
          <a:stretch/>
        </p:blipFill>
        <p:spPr>
          <a:xfrm>
            <a:off x="9188878" y="4079988"/>
            <a:ext cx="3003123" cy="2778013"/>
          </a:xfrm>
          <a:prstGeom prst="rect">
            <a:avLst/>
          </a:prstGeom>
        </p:spPr>
      </p:pic>
      <p:pic>
        <p:nvPicPr>
          <p:cNvPr id="13" name="Picture 14">
            <a:extLst>
              <a:ext uri="{FF2B5EF4-FFF2-40B4-BE49-F238E27FC236}">
                <a16:creationId xmlns:a16="http://schemas.microsoft.com/office/drawing/2014/main" id="{230108C6-D0DE-47B3-82EA-DA62534510A8}"/>
              </a:ext>
            </a:extLst>
          </p:cNvPr>
          <p:cNvPicPr>
            <a:picLocks noChangeAspect="1"/>
          </p:cNvPicPr>
          <p:nvPr/>
        </p:nvPicPr>
        <p:blipFill>
          <a:blip r:embed="rId9"/>
          <a:stretch>
            <a:fillRect/>
          </a:stretch>
        </p:blipFill>
        <p:spPr>
          <a:xfrm>
            <a:off x="3347748" y="67781"/>
            <a:ext cx="3235763" cy="4322770"/>
          </a:xfrm>
          <a:prstGeom prst="rect">
            <a:avLst/>
          </a:prstGeom>
        </p:spPr>
      </p:pic>
      <p:pic>
        <p:nvPicPr>
          <p:cNvPr id="15" name="Picture 15" descr="A picture containing sidewalk, way&#10;&#10;Description automatically generated">
            <a:extLst>
              <a:ext uri="{FF2B5EF4-FFF2-40B4-BE49-F238E27FC236}">
                <a16:creationId xmlns:a16="http://schemas.microsoft.com/office/drawing/2014/main" id="{84C00C4C-3093-4823-8A26-7CD0D0113BE0}"/>
              </a:ext>
            </a:extLst>
          </p:cNvPr>
          <p:cNvPicPr>
            <a:picLocks noChangeAspect="1"/>
          </p:cNvPicPr>
          <p:nvPr/>
        </p:nvPicPr>
        <p:blipFill>
          <a:blip r:embed="rId10"/>
          <a:stretch>
            <a:fillRect/>
          </a:stretch>
        </p:blipFill>
        <p:spPr>
          <a:xfrm>
            <a:off x="2155940" y="11788"/>
            <a:ext cx="2314575" cy="4114800"/>
          </a:xfrm>
          <a:prstGeom prst="rect">
            <a:avLst/>
          </a:prstGeom>
        </p:spPr>
      </p:pic>
      <p:pic>
        <p:nvPicPr>
          <p:cNvPr id="16" name="Picture 16" descr="Background pattern&#10;&#10;Description automatically generated">
            <a:extLst>
              <a:ext uri="{FF2B5EF4-FFF2-40B4-BE49-F238E27FC236}">
                <a16:creationId xmlns:a16="http://schemas.microsoft.com/office/drawing/2014/main" id="{239C0A30-64C9-44E6-9DCD-2191537320A4}"/>
              </a:ext>
            </a:extLst>
          </p:cNvPr>
          <p:cNvPicPr>
            <a:picLocks noChangeAspect="1"/>
          </p:cNvPicPr>
          <p:nvPr/>
        </p:nvPicPr>
        <p:blipFill>
          <a:blip r:embed="rId11"/>
          <a:stretch>
            <a:fillRect/>
          </a:stretch>
        </p:blipFill>
        <p:spPr>
          <a:xfrm>
            <a:off x="-481" y="1413065"/>
            <a:ext cx="1461178" cy="2622116"/>
          </a:xfrm>
          <a:prstGeom prst="rect">
            <a:avLst/>
          </a:prstGeom>
        </p:spPr>
      </p:pic>
      <p:pic>
        <p:nvPicPr>
          <p:cNvPr id="17" name="Picture 17" descr="A picture containing floor, indoor, furniture&#10;&#10;Description automatically generated">
            <a:extLst>
              <a:ext uri="{FF2B5EF4-FFF2-40B4-BE49-F238E27FC236}">
                <a16:creationId xmlns:a16="http://schemas.microsoft.com/office/drawing/2014/main" id="{AFFFF135-3AA3-4BB5-907F-2B15BFD2A428}"/>
              </a:ext>
            </a:extLst>
          </p:cNvPr>
          <p:cNvPicPr>
            <a:picLocks noChangeAspect="1"/>
          </p:cNvPicPr>
          <p:nvPr/>
        </p:nvPicPr>
        <p:blipFill>
          <a:blip r:embed="rId12"/>
          <a:stretch>
            <a:fillRect/>
          </a:stretch>
        </p:blipFill>
        <p:spPr>
          <a:xfrm>
            <a:off x="2909915" y="4463173"/>
            <a:ext cx="3008426" cy="2242637"/>
          </a:xfrm>
          <a:prstGeom prst="rect">
            <a:avLst/>
          </a:prstGeom>
        </p:spPr>
      </p:pic>
      <p:pic>
        <p:nvPicPr>
          <p:cNvPr id="18" name="Picture 18">
            <a:extLst>
              <a:ext uri="{FF2B5EF4-FFF2-40B4-BE49-F238E27FC236}">
                <a16:creationId xmlns:a16="http://schemas.microsoft.com/office/drawing/2014/main" id="{996927E6-3477-4451-A8C5-02FF46550DDE}"/>
              </a:ext>
            </a:extLst>
          </p:cNvPr>
          <p:cNvPicPr>
            <a:picLocks noChangeAspect="1"/>
          </p:cNvPicPr>
          <p:nvPr/>
        </p:nvPicPr>
        <p:blipFill>
          <a:blip r:embed="rId13"/>
          <a:stretch>
            <a:fillRect/>
          </a:stretch>
        </p:blipFill>
        <p:spPr>
          <a:xfrm>
            <a:off x="406323" y="3980893"/>
            <a:ext cx="2417017" cy="2787758"/>
          </a:xfrm>
          <a:prstGeom prst="rect">
            <a:avLst/>
          </a:prstGeom>
        </p:spPr>
      </p:pic>
      <p:pic>
        <p:nvPicPr>
          <p:cNvPr id="12" name="Picture 12" descr="A picture containing text, indoor, floor&#10;&#10;Description automatically generated">
            <a:extLst>
              <a:ext uri="{FF2B5EF4-FFF2-40B4-BE49-F238E27FC236}">
                <a16:creationId xmlns:a16="http://schemas.microsoft.com/office/drawing/2014/main" id="{A6CFE79E-D5CB-4291-BEE9-0EF7231384C5}"/>
              </a:ext>
            </a:extLst>
          </p:cNvPr>
          <p:cNvPicPr>
            <a:picLocks noChangeAspect="1"/>
          </p:cNvPicPr>
          <p:nvPr/>
        </p:nvPicPr>
        <p:blipFill>
          <a:blip r:embed="rId14"/>
          <a:stretch>
            <a:fillRect/>
          </a:stretch>
        </p:blipFill>
        <p:spPr>
          <a:xfrm>
            <a:off x="2909913" y="2711625"/>
            <a:ext cx="1438118" cy="1918894"/>
          </a:xfrm>
          <a:prstGeom prst="rect">
            <a:avLst/>
          </a:prstGeom>
        </p:spPr>
      </p:pic>
      <p:pic>
        <p:nvPicPr>
          <p:cNvPr id="11" name="Picture 11">
            <a:extLst>
              <a:ext uri="{FF2B5EF4-FFF2-40B4-BE49-F238E27FC236}">
                <a16:creationId xmlns:a16="http://schemas.microsoft.com/office/drawing/2014/main" id="{AC18E54A-A6C5-4EAA-81D0-69B4A3198B46}"/>
              </a:ext>
            </a:extLst>
          </p:cNvPr>
          <p:cNvPicPr>
            <a:picLocks noChangeAspect="1"/>
          </p:cNvPicPr>
          <p:nvPr/>
        </p:nvPicPr>
        <p:blipFill>
          <a:blip r:embed="rId15"/>
          <a:stretch>
            <a:fillRect/>
          </a:stretch>
        </p:blipFill>
        <p:spPr>
          <a:xfrm>
            <a:off x="8809309" y="3231474"/>
            <a:ext cx="1536630" cy="2104289"/>
          </a:xfrm>
          <a:prstGeom prst="rect">
            <a:avLst/>
          </a:prstGeom>
        </p:spPr>
      </p:pic>
      <p:sp>
        <p:nvSpPr>
          <p:cNvPr id="9" name="TextBox 8">
            <a:extLst>
              <a:ext uri="{FF2B5EF4-FFF2-40B4-BE49-F238E27FC236}">
                <a16:creationId xmlns:a16="http://schemas.microsoft.com/office/drawing/2014/main" id="{C3DBAB12-9F12-4F91-A59D-89FB964C06CF}"/>
              </a:ext>
            </a:extLst>
          </p:cNvPr>
          <p:cNvSpPr txBox="1"/>
          <p:nvPr/>
        </p:nvSpPr>
        <p:spPr>
          <a:xfrm>
            <a:off x="4471803" y="3907671"/>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Helping Lucy's group  </a:t>
            </a:r>
          </a:p>
        </p:txBody>
      </p:sp>
      <p:sp>
        <p:nvSpPr>
          <p:cNvPr id="19" name="TextBox 18">
            <a:extLst>
              <a:ext uri="{FF2B5EF4-FFF2-40B4-BE49-F238E27FC236}">
                <a16:creationId xmlns:a16="http://schemas.microsoft.com/office/drawing/2014/main" id="{08A3EBF2-DB85-47A4-8132-C95CFEB23C04}"/>
              </a:ext>
            </a:extLst>
          </p:cNvPr>
          <p:cNvSpPr txBox="1"/>
          <p:nvPr/>
        </p:nvSpPr>
        <p:spPr>
          <a:xfrm>
            <a:off x="9270877" y="1899263"/>
            <a:ext cx="274319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Chance to get my hands on some scenic art action !!</a:t>
            </a:r>
          </a:p>
        </p:txBody>
      </p:sp>
      <p:sp>
        <p:nvSpPr>
          <p:cNvPr id="20" name="TextBox 19">
            <a:extLst>
              <a:ext uri="{FF2B5EF4-FFF2-40B4-BE49-F238E27FC236}">
                <a16:creationId xmlns:a16="http://schemas.microsoft.com/office/drawing/2014/main" id="{0F7FD5D0-5963-421B-85DE-669D4C20D74F}"/>
              </a:ext>
            </a:extLst>
          </p:cNvPr>
          <p:cNvSpPr txBox="1"/>
          <p:nvPr/>
        </p:nvSpPr>
        <p:spPr>
          <a:xfrm>
            <a:off x="4761763" y="3536670"/>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Weekend work</a:t>
            </a:r>
          </a:p>
        </p:txBody>
      </p:sp>
      <p:sp>
        <p:nvSpPr>
          <p:cNvPr id="21" name="TextBox 20">
            <a:extLst>
              <a:ext uri="{FF2B5EF4-FFF2-40B4-BE49-F238E27FC236}">
                <a16:creationId xmlns:a16="http://schemas.microsoft.com/office/drawing/2014/main" id="{365B369C-23D2-47F7-914C-E8A7AE4BEF1A}"/>
              </a:ext>
            </a:extLst>
          </p:cNvPr>
          <p:cNvSpPr txBox="1"/>
          <p:nvPr/>
        </p:nvSpPr>
        <p:spPr>
          <a:xfrm>
            <a:off x="9245092" y="2458660"/>
            <a:ext cx="2886336"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Sponging watered down paint to create a grubby worn effect </a:t>
            </a:r>
          </a:p>
        </p:txBody>
      </p:sp>
      <p:sp>
        <p:nvSpPr>
          <p:cNvPr id="8" name="TextBox 7">
            <a:extLst>
              <a:ext uri="{FF2B5EF4-FFF2-40B4-BE49-F238E27FC236}">
                <a16:creationId xmlns:a16="http://schemas.microsoft.com/office/drawing/2014/main" id="{CCF18056-D64D-449A-B1F7-EDB9D80E35A7}"/>
              </a:ext>
            </a:extLst>
          </p:cNvPr>
          <p:cNvSpPr txBox="1"/>
          <p:nvPr/>
        </p:nvSpPr>
        <p:spPr>
          <a:xfrm>
            <a:off x="6091825" y="4724400"/>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3rd years end show </a:t>
            </a:r>
          </a:p>
        </p:txBody>
      </p:sp>
      <p:sp>
        <p:nvSpPr>
          <p:cNvPr id="14" name="TextBox 13">
            <a:extLst>
              <a:ext uri="{FF2B5EF4-FFF2-40B4-BE49-F238E27FC236}">
                <a16:creationId xmlns:a16="http://schemas.microsoft.com/office/drawing/2014/main" id="{F713272B-A9B1-49A7-96DF-FCA07B283C3B}"/>
              </a:ext>
            </a:extLst>
          </p:cNvPr>
          <p:cNvSpPr txBox="1"/>
          <p:nvPr/>
        </p:nvSpPr>
        <p:spPr>
          <a:xfrm>
            <a:off x="3000" y="34316"/>
            <a:ext cx="2743199"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Very interesting being a fly on the wall with an older year group work, it was an insight into teamwork under pressure</a:t>
            </a:r>
          </a:p>
        </p:txBody>
      </p:sp>
    </p:spTree>
    <p:extLst>
      <p:ext uri="{BB962C8B-B14F-4D97-AF65-F5344CB8AC3E}">
        <p14:creationId xmlns:p14="http://schemas.microsoft.com/office/powerpoint/2010/main" val="296266939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picture containing outdoor, yellow, projectile, sidewalk&#10;&#10;Description automatically generated">
            <a:extLst>
              <a:ext uri="{FF2B5EF4-FFF2-40B4-BE49-F238E27FC236}">
                <a16:creationId xmlns:a16="http://schemas.microsoft.com/office/drawing/2014/main" id="{4E00FB1A-B437-4CE8-A689-0414831637C5}"/>
              </a:ext>
            </a:extLst>
          </p:cNvPr>
          <p:cNvPicPr>
            <a:picLocks noChangeAspect="1"/>
          </p:cNvPicPr>
          <p:nvPr/>
        </p:nvPicPr>
        <p:blipFill rotWithShape="1">
          <a:blip r:embed="rId2"/>
          <a:srcRect l="2146" t="18211" b="11530"/>
          <a:stretch/>
        </p:blipFill>
        <p:spPr>
          <a:xfrm rot="5400000">
            <a:off x="6400582" y="606064"/>
            <a:ext cx="2450434" cy="2745795"/>
          </a:xfrm>
          <a:prstGeom prst="rect">
            <a:avLst/>
          </a:prstGeom>
        </p:spPr>
      </p:pic>
      <p:pic>
        <p:nvPicPr>
          <p:cNvPr id="3" name="Picture 3" descr="A picture containing outdoor, stone&#10;&#10;Description automatically generated">
            <a:extLst>
              <a:ext uri="{FF2B5EF4-FFF2-40B4-BE49-F238E27FC236}">
                <a16:creationId xmlns:a16="http://schemas.microsoft.com/office/drawing/2014/main" id="{B4A6DC54-9173-4156-A9F9-E8BFEADCAEE2}"/>
              </a:ext>
            </a:extLst>
          </p:cNvPr>
          <p:cNvPicPr>
            <a:picLocks noChangeAspect="1"/>
          </p:cNvPicPr>
          <p:nvPr/>
        </p:nvPicPr>
        <p:blipFill rotWithShape="1">
          <a:blip r:embed="rId3"/>
          <a:srcRect l="7208" t="21350" r="9662" b="28226"/>
          <a:stretch/>
        </p:blipFill>
        <p:spPr>
          <a:xfrm rot="5400000">
            <a:off x="3757495" y="4239764"/>
            <a:ext cx="2280406" cy="1844333"/>
          </a:xfrm>
          <a:prstGeom prst="rect">
            <a:avLst/>
          </a:prstGeom>
        </p:spPr>
      </p:pic>
      <p:pic>
        <p:nvPicPr>
          <p:cNvPr id="6" name="Picture 6" descr="A picture containing floor, indoor, wooden, furniture&#10;&#10;Description automatically generated">
            <a:extLst>
              <a:ext uri="{FF2B5EF4-FFF2-40B4-BE49-F238E27FC236}">
                <a16:creationId xmlns:a16="http://schemas.microsoft.com/office/drawing/2014/main" id="{D8042CE9-E764-4706-9126-9C47CE42F9D5}"/>
              </a:ext>
            </a:extLst>
          </p:cNvPr>
          <p:cNvPicPr>
            <a:picLocks noChangeAspect="1"/>
          </p:cNvPicPr>
          <p:nvPr/>
        </p:nvPicPr>
        <p:blipFill rotWithShape="1">
          <a:blip r:embed="rId4"/>
          <a:srcRect l="7636" t="24514" r="-1455"/>
          <a:stretch/>
        </p:blipFill>
        <p:spPr>
          <a:xfrm>
            <a:off x="3745736" y="923252"/>
            <a:ext cx="2171495" cy="2866025"/>
          </a:xfrm>
          <a:prstGeom prst="rect">
            <a:avLst/>
          </a:prstGeom>
        </p:spPr>
      </p:pic>
      <p:sp>
        <p:nvSpPr>
          <p:cNvPr id="7" name="Title 6">
            <a:extLst>
              <a:ext uri="{FF2B5EF4-FFF2-40B4-BE49-F238E27FC236}">
                <a16:creationId xmlns:a16="http://schemas.microsoft.com/office/drawing/2014/main" id="{27EA581C-BD3A-4023-9C84-A38EA527EE32}"/>
              </a:ext>
            </a:extLst>
          </p:cNvPr>
          <p:cNvSpPr>
            <a:spLocks noGrp="1"/>
          </p:cNvSpPr>
          <p:nvPr>
            <p:ph type="title"/>
          </p:nvPr>
        </p:nvSpPr>
        <p:spPr>
          <a:xfrm>
            <a:off x="180584" y="-218"/>
            <a:ext cx="7436285" cy="1022852"/>
          </a:xfrm>
        </p:spPr>
        <p:txBody>
          <a:bodyPr>
            <a:normAutofit fontScale="90000"/>
          </a:bodyPr>
          <a:lstStyle/>
          <a:p>
            <a:r>
              <a:rPr lang="en-GB">
                <a:cs typeface="Calibri Light"/>
              </a:rPr>
              <a:t>Moonlighting, Wheel of fortune !! </a:t>
            </a:r>
            <a:endParaRPr lang="en-GB"/>
          </a:p>
        </p:txBody>
      </p:sp>
      <p:pic>
        <p:nvPicPr>
          <p:cNvPr id="4" name="Picture 8">
            <a:extLst>
              <a:ext uri="{FF2B5EF4-FFF2-40B4-BE49-F238E27FC236}">
                <a16:creationId xmlns:a16="http://schemas.microsoft.com/office/drawing/2014/main" id="{F3F7D702-6795-48BB-9098-FCE40FBE7020}"/>
              </a:ext>
            </a:extLst>
          </p:cNvPr>
          <p:cNvPicPr>
            <a:picLocks noGrp="1" noChangeAspect="1"/>
          </p:cNvPicPr>
          <p:nvPr>
            <p:ph idx="1"/>
          </p:nvPr>
        </p:nvPicPr>
        <p:blipFill>
          <a:blip r:embed="rId5"/>
          <a:stretch>
            <a:fillRect/>
          </a:stretch>
        </p:blipFill>
        <p:spPr>
          <a:xfrm>
            <a:off x="6096085" y="3342489"/>
            <a:ext cx="3204273" cy="3155288"/>
          </a:xfrm>
        </p:spPr>
      </p:pic>
      <p:sp>
        <p:nvSpPr>
          <p:cNvPr id="9" name="TextBox 8">
            <a:extLst>
              <a:ext uri="{FF2B5EF4-FFF2-40B4-BE49-F238E27FC236}">
                <a16:creationId xmlns:a16="http://schemas.microsoft.com/office/drawing/2014/main" id="{E9C3A19D-F62C-40A0-A060-3C65A480EE8F}"/>
              </a:ext>
            </a:extLst>
          </p:cNvPr>
          <p:cNvSpPr txBox="1"/>
          <p:nvPr/>
        </p:nvSpPr>
        <p:spPr>
          <a:xfrm flipH="1">
            <a:off x="9180471" y="853961"/>
            <a:ext cx="247268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hlinkClick r:id="rId6"/>
              </a:rPr>
              <a:t>             https://youtu.be/GKqBeaslFNI           </a:t>
            </a:r>
            <a:endParaRPr lang="en-US" sz="1200">
              <a:cs typeface="Calibri"/>
            </a:endParaRPr>
          </a:p>
        </p:txBody>
      </p:sp>
      <p:sp>
        <p:nvSpPr>
          <p:cNvPr id="8" name="TextBox 7">
            <a:extLst>
              <a:ext uri="{FF2B5EF4-FFF2-40B4-BE49-F238E27FC236}">
                <a16:creationId xmlns:a16="http://schemas.microsoft.com/office/drawing/2014/main" id="{29E8DFDE-BB2A-47BC-8F54-A6361A032D49}"/>
              </a:ext>
            </a:extLst>
          </p:cNvPr>
          <p:cNvSpPr txBox="1"/>
          <p:nvPr/>
        </p:nvSpPr>
        <p:spPr>
          <a:xfrm>
            <a:off x="256783" y="1081414"/>
            <a:ext cx="3306870"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Using left over wood to create a wheel of fortune to be used at a 60th birthday celebration. My aim was to create a working party prop with the capabilities of being versatile throughout the event and into its future. By using blackboard paint and making it flat pack means it can be used again and be able to travel in a small vehicle. I would like to have had more time to spend on the paint work, this is something I need to remember for the future. Overall, it worked well, the mechanism to slow the wheel was successful and it delivered what I set out to archive. The people enjoyed it is fun factor.  </a:t>
            </a:r>
          </a:p>
        </p:txBody>
      </p:sp>
      <p:sp>
        <p:nvSpPr>
          <p:cNvPr id="10" name="TextBox 9">
            <a:extLst>
              <a:ext uri="{FF2B5EF4-FFF2-40B4-BE49-F238E27FC236}">
                <a16:creationId xmlns:a16="http://schemas.microsoft.com/office/drawing/2014/main" id="{986A86A4-1EC3-4C85-A4A2-25695DA7F66B}"/>
              </a:ext>
            </a:extLst>
          </p:cNvPr>
          <p:cNvSpPr txBox="1"/>
          <p:nvPr/>
        </p:nvSpPr>
        <p:spPr>
          <a:xfrm>
            <a:off x="9334892" y="1453932"/>
            <a:ext cx="2743199"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This is link to a slide show of images created to be projected onto a wall in the party. The customer had wanted a gentlemen's club themed party. I decided I could use a mixture of different dancer silhouettes from clip art and clip art gentlemen club signs to give this overall effect. using clip art silhouettes created a gentler more friendly accepting use of these types of images making it more acceptable to all.  </a:t>
            </a:r>
          </a:p>
        </p:txBody>
      </p:sp>
    </p:spTree>
    <p:extLst>
      <p:ext uri="{BB962C8B-B14F-4D97-AF65-F5344CB8AC3E}">
        <p14:creationId xmlns:p14="http://schemas.microsoft.com/office/powerpoint/2010/main" val="88431781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4D3D850-2041-4B7C-AED9-54DA385B14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5" descr="A picture containing wooden&#10;&#10;Description automatically generated">
            <a:extLst>
              <a:ext uri="{FF2B5EF4-FFF2-40B4-BE49-F238E27FC236}">
                <a16:creationId xmlns:a16="http://schemas.microsoft.com/office/drawing/2014/main" id="{857D6705-9D49-43C3-8E6E-5526F537E66A}"/>
              </a:ext>
            </a:extLst>
          </p:cNvPr>
          <p:cNvPicPr>
            <a:picLocks noChangeAspect="1"/>
          </p:cNvPicPr>
          <p:nvPr/>
        </p:nvPicPr>
        <p:blipFill rotWithShape="1">
          <a:blip r:embed="rId2"/>
          <a:srcRect t="7750" r="-2" b="-2"/>
          <a:stretch/>
        </p:blipFill>
        <p:spPr>
          <a:xfrm>
            <a:off x="-9626" y="10"/>
            <a:ext cx="5102487" cy="6857990"/>
          </a:xfrm>
          <a:prstGeom prst="rect">
            <a:avLst/>
          </a:prstGeom>
        </p:spPr>
      </p:pic>
      <p:pic>
        <p:nvPicPr>
          <p:cNvPr id="4" name="Picture 4" descr="A picture containing outdoor, wooden&#10;&#10;Description automatically generated">
            <a:extLst>
              <a:ext uri="{FF2B5EF4-FFF2-40B4-BE49-F238E27FC236}">
                <a16:creationId xmlns:a16="http://schemas.microsoft.com/office/drawing/2014/main" id="{8122F416-EFDA-43C8-B5AE-E36EBF2E0636}"/>
              </a:ext>
            </a:extLst>
          </p:cNvPr>
          <p:cNvPicPr>
            <a:picLocks noGrp="1" noChangeAspect="1"/>
          </p:cNvPicPr>
          <p:nvPr>
            <p:ph idx="1"/>
          </p:nvPr>
        </p:nvPicPr>
        <p:blipFill rotWithShape="1">
          <a:blip r:embed="rId3"/>
          <a:srcRect r="3118"/>
          <a:stretch/>
        </p:blipFill>
        <p:spPr>
          <a:xfrm>
            <a:off x="7118430" y="10"/>
            <a:ext cx="5073570" cy="6857990"/>
          </a:xfrm>
          <a:prstGeom prst="rect">
            <a:avLst/>
          </a:prstGeom>
        </p:spPr>
      </p:pic>
      <p:sp>
        <p:nvSpPr>
          <p:cNvPr id="12" name="Rectangle 11">
            <a:extLst>
              <a:ext uri="{FF2B5EF4-FFF2-40B4-BE49-F238E27FC236}">
                <a16:creationId xmlns:a16="http://schemas.microsoft.com/office/drawing/2014/main" id="{B497CCB5-5FC2-473C-AFCC-2430CEF1DF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409915" y="1742916"/>
            <a:ext cx="3372170" cy="337216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ame 13">
            <a:extLst>
              <a:ext uri="{FF2B5EF4-FFF2-40B4-BE49-F238E27FC236}">
                <a16:creationId xmlns:a16="http://schemas.microsoft.com/office/drawing/2014/main" id="{599C8C75-BFDF-44E7-A028-EEB5EDD58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971277" y="1304278"/>
            <a:ext cx="4249446" cy="4249444"/>
          </a:xfrm>
          <a:prstGeom prst="frame">
            <a:avLst>
              <a:gd name="adj1" fmla="val 1195"/>
            </a:avLst>
          </a:pr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C2534235-1E94-465D-A9BA-22EA0464570F}"/>
              </a:ext>
            </a:extLst>
          </p:cNvPr>
          <p:cNvSpPr>
            <a:spLocks noGrp="1"/>
          </p:cNvSpPr>
          <p:nvPr>
            <p:ph type="title"/>
          </p:nvPr>
        </p:nvSpPr>
        <p:spPr>
          <a:xfrm>
            <a:off x="4286858" y="2761554"/>
            <a:ext cx="3541120" cy="1229974"/>
          </a:xfrm>
          <a:noFill/>
        </p:spPr>
        <p:txBody>
          <a:bodyPr vert="horz" lIns="91440" tIns="45720" rIns="91440" bIns="45720" rtlCol="0" anchor="ctr">
            <a:normAutofit fontScale="90000"/>
          </a:bodyPr>
          <a:lstStyle/>
          <a:p>
            <a:pPr algn="ctr"/>
            <a:r>
              <a:rPr lang="en-US" sz="2800" dirty="0">
                <a:solidFill>
                  <a:srgbClr val="080808"/>
                </a:solidFill>
                <a:cs typeface="Calibri Light"/>
              </a:rPr>
              <a:t>First day back in workshop,use scrap wood to make anything I like. </a:t>
            </a:r>
            <a:r>
              <a:rPr lang="en-US" sz="2800" dirty="0" err="1">
                <a:solidFill>
                  <a:srgbClr val="080808"/>
                </a:solidFill>
                <a:cs typeface="Calibri Light"/>
              </a:rPr>
              <a:t>Familiarise</a:t>
            </a:r>
            <a:r>
              <a:rPr lang="en-US" sz="2800" dirty="0">
                <a:solidFill>
                  <a:srgbClr val="080808"/>
                </a:solidFill>
                <a:cs typeface="Calibri Light"/>
              </a:rPr>
              <a:t> myself with the workshop tools </a:t>
            </a:r>
            <a:endParaRPr lang="en-US" sz="2800" kern="1200" dirty="0">
              <a:solidFill>
                <a:srgbClr val="080808"/>
              </a:solidFill>
              <a:latin typeface="+mj-lt"/>
              <a:ea typeface="+mj-ea"/>
              <a:cs typeface="+mj-cs"/>
            </a:endParaRPr>
          </a:p>
        </p:txBody>
      </p:sp>
    </p:spTree>
    <p:extLst>
      <p:ext uri="{BB962C8B-B14F-4D97-AF65-F5344CB8AC3E}">
        <p14:creationId xmlns:p14="http://schemas.microsoft.com/office/powerpoint/2010/main" val="107805646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EF6118E-44FB-4509-B4D9-129052E4C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35D9B6-50E9-4B47-A94E-0F36DE618161}"/>
              </a:ext>
            </a:extLst>
          </p:cNvPr>
          <p:cNvSpPr>
            <a:spLocks noGrp="1"/>
          </p:cNvSpPr>
          <p:nvPr>
            <p:ph type="title"/>
          </p:nvPr>
        </p:nvSpPr>
        <p:spPr>
          <a:xfrm>
            <a:off x="835155" y="525195"/>
            <a:ext cx="3986155" cy="2806506"/>
          </a:xfrm>
        </p:spPr>
        <p:txBody>
          <a:bodyPr vert="horz" lIns="91440" tIns="45720" rIns="91440" bIns="45720" rtlCol="0" anchor="b">
            <a:normAutofit/>
          </a:bodyPr>
          <a:lstStyle/>
          <a:p>
            <a:r>
              <a:rPr lang="en-US" sz="2500" kern="1200">
                <a:solidFill>
                  <a:schemeClr val="tx1"/>
                </a:solidFill>
                <a:latin typeface="+mj-lt"/>
                <a:ea typeface="+mj-ea"/>
                <a:cs typeface="+mj-cs"/>
              </a:rPr>
              <a:t>Task : select a piece of scenery, (either one we have made or if you are feeling ambitious when we have not) using cad draw a third angle orthographic technical drawing of it.</a:t>
            </a:r>
          </a:p>
        </p:txBody>
      </p:sp>
      <p:pic>
        <p:nvPicPr>
          <p:cNvPr id="4" name="Picture 4" descr="A picture containing graphical user interface&#10;&#10;Description automatically generated">
            <a:extLst>
              <a:ext uri="{FF2B5EF4-FFF2-40B4-BE49-F238E27FC236}">
                <a16:creationId xmlns:a16="http://schemas.microsoft.com/office/drawing/2014/main" id="{89B83050-4F13-4864-9940-047D78CC1A62}"/>
              </a:ext>
            </a:extLst>
          </p:cNvPr>
          <p:cNvPicPr>
            <a:picLocks noGrp="1" noChangeAspect="1"/>
          </p:cNvPicPr>
          <p:nvPr>
            <p:ph idx="1"/>
          </p:nvPr>
        </p:nvPicPr>
        <p:blipFill rotWithShape="1">
          <a:blip r:embed="rId2"/>
          <a:srcRect r="1" b="31491"/>
          <a:stretch/>
        </p:blipFill>
        <p:spPr>
          <a:xfrm>
            <a:off x="5186554" y="163646"/>
            <a:ext cx="6806703" cy="2623097"/>
          </a:xfrm>
          <a:prstGeom prst="rect">
            <a:avLst/>
          </a:prstGeom>
        </p:spPr>
      </p:pic>
      <p:sp>
        <p:nvSpPr>
          <p:cNvPr id="5" name="TextBox 4">
            <a:extLst>
              <a:ext uri="{FF2B5EF4-FFF2-40B4-BE49-F238E27FC236}">
                <a16:creationId xmlns:a16="http://schemas.microsoft.com/office/drawing/2014/main" id="{996B3898-DF54-4901-B1CE-C475C88D074E}"/>
              </a:ext>
            </a:extLst>
          </p:cNvPr>
          <p:cNvSpPr txBox="1"/>
          <p:nvPr/>
        </p:nvSpPr>
        <p:spPr>
          <a:xfrm>
            <a:off x="835155" y="3526300"/>
            <a:ext cx="3986155" cy="2588458"/>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fontScale="92500"/>
          </a:bodyPr>
          <a:lstStyle/>
          <a:p>
            <a:pPr marL="285750" indent="-228600">
              <a:lnSpc>
                <a:spcPct val="90000"/>
              </a:lnSpc>
              <a:spcAft>
                <a:spcPts val="600"/>
              </a:spcAft>
              <a:buFont typeface="Arial" panose="020B0604020202020204" pitchFamily="34" charset="0"/>
              <a:buChar char="•"/>
            </a:pPr>
            <a:r>
              <a:rPr lang="en-US" sz="2000" dirty="0"/>
              <a:t>First time on CAD </a:t>
            </a:r>
          </a:p>
          <a:p>
            <a:pPr marL="285750" indent="-228600">
              <a:lnSpc>
                <a:spcPct val="90000"/>
              </a:lnSpc>
              <a:spcAft>
                <a:spcPts val="600"/>
              </a:spcAft>
              <a:buFont typeface="Arial" panose="020B0604020202020204" pitchFamily="34" charset="0"/>
              <a:buChar char="•"/>
            </a:pPr>
            <a:r>
              <a:rPr lang="en-US" sz="2000" dirty="0"/>
              <a:t>Couldn’t work out how to put measurements on the drawing.</a:t>
            </a:r>
            <a:endParaRPr lang="en-US" sz="2000" dirty="0">
              <a:cs typeface="Calibri"/>
            </a:endParaRPr>
          </a:p>
          <a:p>
            <a:pPr marL="285750" indent="-228600">
              <a:lnSpc>
                <a:spcPct val="90000"/>
              </a:lnSpc>
              <a:spcAft>
                <a:spcPts val="600"/>
              </a:spcAft>
              <a:buFont typeface="Arial" panose="020B0604020202020204" pitchFamily="34" charset="0"/>
              <a:buChar char="•"/>
            </a:pPr>
            <a:r>
              <a:rPr lang="en-US" sz="2000" dirty="0"/>
              <a:t>Orthographic drawing of my wooden box in above slide.</a:t>
            </a:r>
            <a:endParaRPr lang="en-US" sz="2000" dirty="0">
              <a:cs typeface="Calibri"/>
            </a:endParaRPr>
          </a:p>
          <a:p>
            <a:pPr marL="285750" indent="-228600">
              <a:lnSpc>
                <a:spcPct val="90000"/>
              </a:lnSpc>
              <a:spcAft>
                <a:spcPts val="600"/>
              </a:spcAft>
              <a:buFont typeface="Arial" panose="020B0604020202020204" pitchFamily="34" charset="0"/>
              <a:buChar char="•"/>
            </a:pPr>
            <a:r>
              <a:rPr lang="en-US" sz="2000" dirty="0">
                <a:cs typeface="Calibri"/>
              </a:rPr>
              <a:t>3rd angle projection symbol added in second image </a:t>
            </a:r>
          </a:p>
          <a:p>
            <a:pPr marL="285750" indent="-228600">
              <a:lnSpc>
                <a:spcPct val="90000"/>
              </a:lnSpc>
              <a:spcAft>
                <a:spcPts val="600"/>
              </a:spcAft>
              <a:buFont typeface="Arial" panose="020B0604020202020204" pitchFamily="34" charset="0"/>
              <a:buChar char="•"/>
            </a:pPr>
            <a:r>
              <a:rPr lang="en-US" sz="2000" dirty="0">
                <a:cs typeface="Calibri" panose="020F0502020204030204"/>
              </a:rPr>
              <a:t>My CAD skills need a lot more work </a:t>
            </a:r>
          </a:p>
          <a:p>
            <a:pPr marL="285750" indent="-228600">
              <a:lnSpc>
                <a:spcPct val="90000"/>
              </a:lnSpc>
              <a:spcAft>
                <a:spcPts val="600"/>
              </a:spcAft>
              <a:buFont typeface="Arial" panose="020B0604020202020204" pitchFamily="34" charset="0"/>
              <a:buChar char="•"/>
            </a:pPr>
            <a:endParaRPr lang="en-US" sz="2000">
              <a:cs typeface="Calibri" panose="020F0502020204030204"/>
            </a:endParaRPr>
          </a:p>
        </p:txBody>
      </p:sp>
      <p:pic>
        <p:nvPicPr>
          <p:cNvPr id="6" name="Picture 6">
            <a:extLst>
              <a:ext uri="{FF2B5EF4-FFF2-40B4-BE49-F238E27FC236}">
                <a16:creationId xmlns:a16="http://schemas.microsoft.com/office/drawing/2014/main" id="{01876A31-F5A1-4E28-90AA-3993CDC16260}"/>
              </a:ext>
            </a:extLst>
          </p:cNvPr>
          <p:cNvPicPr>
            <a:picLocks noChangeAspect="1"/>
          </p:cNvPicPr>
          <p:nvPr/>
        </p:nvPicPr>
        <p:blipFill rotWithShape="1">
          <a:blip r:embed="rId3"/>
          <a:srcRect r="1" b="12437"/>
          <a:stretch/>
        </p:blipFill>
        <p:spPr>
          <a:xfrm>
            <a:off x="5186554" y="2956875"/>
            <a:ext cx="6806703" cy="3352653"/>
          </a:xfrm>
          <a:prstGeom prst="rect">
            <a:avLst/>
          </a:prstGeom>
        </p:spPr>
      </p:pic>
    </p:spTree>
    <p:extLst>
      <p:ext uri="{BB962C8B-B14F-4D97-AF65-F5344CB8AC3E}">
        <p14:creationId xmlns:p14="http://schemas.microsoft.com/office/powerpoint/2010/main" val="194341425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C750FB-D83A-4E3A-B483-A319C387028E}"/>
              </a:ext>
            </a:extLst>
          </p:cNvPr>
          <p:cNvSpPr>
            <a:spLocks noGrp="1"/>
          </p:cNvSpPr>
          <p:nvPr>
            <p:ph type="title"/>
          </p:nvPr>
        </p:nvSpPr>
        <p:spPr>
          <a:xfrm>
            <a:off x="1000452" y="2518160"/>
            <a:ext cx="3058621" cy="548866"/>
          </a:xfrm>
        </p:spPr>
        <p:txBody>
          <a:bodyPr anchor="b">
            <a:normAutofit fontScale="90000"/>
          </a:bodyPr>
          <a:lstStyle/>
          <a:p>
            <a:r>
              <a:rPr lang="en-GB" sz="4000">
                <a:cs typeface="Calibri Light"/>
              </a:rPr>
              <a:t>In the Heights</a:t>
            </a:r>
            <a:endParaRPr lang="en-GB" sz="4000"/>
          </a:p>
        </p:txBody>
      </p:sp>
      <p:grpSp>
        <p:nvGrpSpPr>
          <p:cNvPr id="14" name="Group 13">
            <a:extLst>
              <a:ext uri="{FF2B5EF4-FFF2-40B4-BE49-F238E27FC236}">
                <a16:creationId xmlns:a16="http://schemas.microsoft.com/office/drawing/2014/main" id="{770AE191-D2EA-45C9-A44D-830C188F74C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72021" y="518649"/>
            <a:ext cx="1128382" cy="847206"/>
            <a:chOff x="8183879" y="1000124"/>
            <a:chExt cx="1562267" cy="1172973"/>
          </a:xfrm>
        </p:grpSpPr>
        <p:sp>
          <p:nvSpPr>
            <p:cNvPr id="15" name="Freeform 5">
              <a:extLst>
                <a:ext uri="{FF2B5EF4-FFF2-40B4-BE49-F238E27FC236}">
                  <a16:creationId xmlns:a16="http://schemas.microsoft.com/office/drawing/2014/main" id="{23A0E4C1-B7A6-4637-AC51-4A5AE3841FF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3879"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6" name="Freeform 5">
              <a:extLst>
                <a:ext uri="{FF2B5EF4-FFF2-40B4-BE49-F238E27FC236}">
                  <a16:creationId xmlns:a16="http://schemas.microsoft.com/office/drawing/2014/main" id="{F4E8C039-CC58-44F3-8A7B-E0A934C1D01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83979"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9" name="Content Placeholder 8">
            <a:extLst>
              <a:ext uri="{FF2B5EF4-FFF2-40B4-BE49-F238E27FC236}">
                <a16:creationId xmlns:a16="http://schemas.microsoft.com/office/drawing/2014/main" id="{3A931B84-86F5-4812-9621-C7CBDEC6F760}"/>
              </a:ext>
            </a:extLst>
          </p:cNvPr>
          <p:cNvSpPr>
            <a:spLocks noGrp="1"/>
          </p:cNvSpPr>
          <p:nvPr>
            <p:ph idx="1"/>
          </p:nvPr>
        </p:nvSpPr>
        <p:spPr>
          <a:xfrm>
            <a:off x="1000450" y="3067026"/>
            <a:ext cx="3058623" cy="3272324"/>
          </a:xfrm>
        </p:spPr>
        <p:txBody>
          <a:bodyPr anchor="t">
            <a:normAutofit fontScale="85000" lnSpcReduction="10000"/>
          </a:bodyPr>
          <a:lstStyle/>
          <a:p>
            <a:r>
              <a:rPr lang="en-US" sz="1400">
                <a:ea typeface="+mn-lt"/>
                <a:cs typeface="+mn-lt"/>
              </a:rPr>
              <a:t>(Anna Louizos Designs, n.d.)</a:t>
            </a:r>
          </a:p>
          <a:p>
            <a:r>
              <a:rPr lang="en-US" sz="1400">
                <a:cs typeface="Calibri" panose="020F0502020204030204"/>
              </a:rPr>
              <a:t>Anna </a:t>
            </a:r>
            <a:r>
              <a:rPr lang="en-US" sz="1400" err="1">
                <a:cs typeface="Calibri" panose="020F0502020204030204"/>
              </a:rPr>
              <a:t>louizos</a:t>
            </a:r>
            <a:r>
              <a:rPr lang="en-US" sz="1400">
                <a:cs typeface="Calibri"/>
              </a:rPr>
              <a:t> set designs are inspiring such large scale with a real true to life feel, great for eye for detail. </a:t>
            </a:r>
          </a:p>
          <a:p>
            <a:r>
              <a:rPr lang="en-GB" sz="1400">
                <a:cs typeface="Calibri"/>
              </a:rPr>
              <a:t>The lighting design combine did with the extravagant realistic sets really give you the feeling of a city in the evening. The detail too the upstairs of the buildings create interesting shadows with the light. you really get a sense of that type of. Building in America.</a:t>
            </a:r>
          </a:p>
          <a:p>
            <a:r>
              <a:rPr lang="en-GB" sz="1400">
                <a:cs typeface="Calibri"/>
              </a:rPr>
              <a:t>The downstairs part of the buildings have shops and I really love the amount of detail put into these using props.</a:t>
            </a:r>
          </a:p>
          <a:p>
            <a:r>
              <a:rPr lang="en-GB" sz="1400">
                <a:cs typeface="Calibri"/>
              </a:rPr>
              <a:t>these sets really feel like they have age and depth creating atmosphere.</a:t>
            </a:r>
          </a:p>
          <a:p>
            <a:r>
              <a:rPr lang="en-GB" sz="1400">
                <a:ea typeface="+mn-lt"/>
                <a:cs typeface="+mn-lt"/>
                <a:hlinkClick r:id="rId2"/>
              </a:rPr>
              <a:t>A tour of MCT's In the Heights - Bing video</a:t>
            </a:r>
            <a:endParaRPr lang="en-GB" sz="1400">
              <a:cs typeface="Calibri"/>
            </a:endParaRPr>
          </a:p>
        </p:txBody>
      </p:sp>
      <p:pic>
        <p:nvPicPr>
          <p:cNvPr id="4" name="Picture 4">
            <a:extLst>
              <a:ext uri="{FF2B5EF4-FFF2-40B4-BE49-F238E27FC236}">
                <a16:creationId xmlns:a16="http://schemas.microsoft.com/office/drawing/2014/main" id="{D87EC095-F127-4ACB-A3AA-E014D6A4CA8A}"/>
              </a:ext>
            </a:extLst>
          </p:cNvPr>
          <p:cNvPicPr>
            <a:picLocks noChangeAspect="1"/>
          </p:cNvPicPr>
          <p:nvPr/>
        </p:nvPicPr>
        <p:blipFill rotWithShape="1">
          <a:blip r:embed="rId3"/>
          <a:srcRect t="15541" r="2" b="15565"/>
          <a:stretch/>
        </p:blipFill>
        <p:spPr>
          <a:xfrm>
            <a:off x="4636963" y="10"/>
            <a:ext cx="7555037" cy="3383270"/>
          </a:xfrm>
          <a:prstGeom prst="rect">
            <a:avLst/>
          </a:prstGeom>
        </p:spPr>
      </p:pic>
      <p:pic>
        <p:nvPicPr>
          <p:cNvPr id="5" name="Picture 5" descr="A picture containing text, store, night, shop&#10;&#10;Description automatically generated">
            <a:extLst>
              <a:ext uri="{FF2B5EF4-FFF2-40B4-BE49-F238E27FC236}">
                <a16:creationId xmlns:a16="http://schemas.microsoft.com/office/drawing/2014/main" id="{9026244D-CDA5-4C33-A60A-439803353A54}"/>
              </a:ext>
            </a:extLst>
          </p:cNvPr>
          <p:cNvPicPr>
            <a:picLocks noChangeAspect="1"/>
          </p:cNvPicPr>
          <p:nvPr/>
        </p:nvPicPr>
        <p:blipFill rotWithShape="1">
          <a:blip r:embed="rId4"/>
          <a:srcRect t="16442" r="-2" b="14643"/>
          <a:stretch/>
        </p:blipFill>
        <p:spPr>
          <a:xfrm>
            <a:off x="4639056" y="3474720"/>
            <a:ext cx="7552944" cy="3383280"/>
          </a:xfrm>
          <a:prstGeom prst="rect">
            <a:avLst/>
          </a:prstGeom>
        </p:spPr>
      </p:pic>
      <p:sp>
        <p:nvSpPr>
          <p:cNvPr id="6" name="TextBox 5">
            <a:extLst>
              <a:ext uri="{FF2B5EF4-FFF2-40B4-BE49-F238E27FC236}">
                <a16:creationId xmlns:a16="http://schemas.microsoft.com/office/drawing/2014/main" id="{0A4084CB-C8FF-415D-B17C-7F149010CE53}"/>
              </a:ext>
            </a:extLst>
          </p:cNvPr>
          <p:cNvSpPr txBox="1"/>
          <p:nvPr/>
        </p:nvSpPr>
        <p:spPr>
          <a:xfrm>
            <a:off x="2073058" y="215030"/>
            <a:ext cx="2743200"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Calibri Light"/>
              </a:rPr>
              <a:t>Task</a:t>
            </a:r>
            <a:r>
              <a:rPr lang="en-GB">
                <a:latin typeface="Calibri Light"/>
              </a:rPr>
              <a:t> : Find and research three different interesting sets. consider your own personal artistic preferences and the techniques you have learned so far in this module.</a:t>
            </a:r>
            <a:r>
              <a:rPr lang="en-GB">
                <a:latin typeface="Calibri Light"/>
                <a:cs typeface="Calibri Light"/>
              </a:rPr>
              <a:t>​</a:t>
            </a:r>
            <a:endParaRPr lang="en-GB">
              <a:cs typeface="Calibri"/>
            </a:endParaRPr>
          </a:p>
        </p:txBody>
      </p:sp>
    </p:spTree>
    <p:extLst>
      <p:ext uri="{BB962C8B-B14F-4D97-AF65-F5344CB8AC3E}">
        <p14:creationId xmlns:p14="http://schemas.microsoft.com/office/powerpoint/2010/main" val="271975395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513F69C-3D6D-4E72-9289-5BC3584D6D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EA0B91-812F-4AFA-8D16-8D927A31839A}"/>
              </a:ext>
            </a:extLst>
          </p:cNvPr>
          <p:cNvSpPr>
            <a:spLocks noGrp="1"/>
          </p:cNvSpPr>
          <p:nvPr>
            <p:ph type="title"/>
          </p:nvPr>
        </p:nvSpPr>
        <p:spPr>
          <a:xfrm>
            <a:off x="7527223" y="557189"/>
            <a:ext cx="3826577" cy="1671566"/>
          </a:xfrm>
        </p:spPr>
        <p:txBody>
          <a:bodyPr vert="horz" lIns="91440" tIns="45720" rIns="91440" bIns="45720" rtlCol="0" anchor="ctr">
            <a:normAutofit/>
          </a:bodyPr>
          <a:lstStyle/>
          <a:p>
            <a:r>
              <a:rPr lang="en-US" sz="3700" kern="1200">
                <a:solidFill>
                  <a:schemeClr val="tx1"/>
                </a:solidFill>
                <a:latin typeface="+mj-lt"/>
                <a:ea typeface="+mj-ea"/>
                <a:cs typeface="+mj-cs"/>
              </a:rPr>
              <a:t>Beetlejuice set design by David Korins</a:t>
            </a:r>
          </a:p>
        </p:txBody>
      </p:sp>
      <p:pic>
        <p:nvPicPr>
          <p:cNvPr id="11" name="Picture 11" descr="A picture containing dark&#10;&#10;Description automatically generated">
            <a:extLst>
              <a:ext uri="{FF2B5EF4-FFF2-40B4-BE49-F238E27FC236}">
                <a16:creationId xmlns:a16="http://schemas.microsoft.com/office/drawing/2014/main" id="{AF430F4F-F525-471C-B072-5C6E4D854F1B}"/>
              </a:ext>
            </a:extLst>
          </p:cNvPr>
          <p:cNvPicPr>
            <a:picLocks noChangeAspect="1"/>
          </p:cNvPicPr>
          <p:nvPr/>
        </p:nvPicPr>
        <p:blipFill rotWithShape="1">
          <a:blip r:embed="rId2"/>
          <a:srcRect r="10549" b="2"/>
          <a:stretch/>
        </p:blipFill>
        <p:spPr>
          <a:xfrm>
            <a:off x="20" y="-1"/>
            <a:ext cx="3997732" cy="4469126"/>
          </a:xfrm>
          <a:prstGeom prst="rect">
            <a:avLst/>
          </a:prstGeom>
        </p:spPr>
      </p:pic>
      <p:pic>
        <p:nvPicPr>
          <p:cNvPr id="4" name="Picture 4">
            <a:extLst>
              <a:ext uri="{FF2B5EF4-FFF2-40B4-BE49-F238E27FC236}">
                <a16:creationId xmlns:a16="http://schemas.microsoft.com/office/drawing/2014/main" id="{13E3013E-FB56-45D2-98CF-6B7920D0FFD0}"/>
              </a:ext>
            </a:extLst>
          </p:cNvPr>
          <p:cNvPicPr>
            <a:picLocks noGrp="1" noChangeAspect="1"/>
          </p:cNvPicPr>
          <p:nvPr>
            <p:ph idx="1"/>
          </p:nvPr>
        </p:nvPicPr>
        <p:blipFill rotWithShape="1">
          <a:blip r:embed="rId3"/>
          <a:srcRect l="23511" r="-3" b="-3"/>
          <a:stretch/>
        </p:blipFill>
        <p:spPr>
          <a:xfrm>
            <a:off x="4184069" y="-2"/>
            <a:ext cx="3027239" cy="2226220"/>
          </a:xfrm>
          <a:prstGeom prst="rect">
            <a:avLst/>
          </a:prstGeom>
        </p:spPr>
      </p:pic>
      <p:pic>
        <p:nvPicPr>
          <p:cNvPr id="7" name="Picture 7" descr="A picture containing text&#10;&#10;Description automatically generated">
            <a:extLst>
              <a:ext uri="{FF2B5EF4-FFF2-40B4-BE49-F238E27FC236}">
                <a16:creationId xmlns:a16="http://schemas.microsoft.com/office/drawing/2014/main" id="{60659A83-A44D-44FE-8D1E-010E7525DE6B}"/>
              </a:ext>
            </a:extLst>
          </p:cNvPr>
          <p:cNvPicPr>
            <a:picLocks noChangeAspect="1"/>
          </p:cNvPicPr>
          <p:nvPr/>
        </p:nvPicPr>
        <p:blipFill rotWithShape="1">
          <a:blip r:embed="rId4"/>
          <a:srcRect r="1470" b="-6"/>
          <a:stretch/>
        </p:blipFill>
        <p:spPr>
          <a:xfrm>
            <a:off x="4184069" y="2406570"/>
            <a:ext cx="3027239" cy="2050948"/>
          </a:xfrm>
          <a:prstGeom prst="rect">
            <a:avLst/>
          </a:prstGeom>
        </p:spPr>
      </p:pic>
      <p:pic>
        <p:nvPicPr>
          <p:cNvPr id="10" name="Picture 10" descr="A picture containing text, water&#10;&#10;Description automatically generated">
            <a:extLst>
              <a:ext uri="{FF2B5EF4-FFF2-40B4-BE49-F238E27FC236}">
                <a16:creationId xmlns:a16="http://schemas.microsoft.com/office/drawing/2014/main" id="{1D3BE56C-34F6-41F6-91A9-963A6231E552}"/>
              </a:ext>
            </a:extLst>
          </p:cNvPr>
          <p:cNvPicPr>
            <a:picLocks noChangeAspect="1"/>
          </p:cNvPicPr>
          <p:nvPr/>
        </p:nvPicPr>
        <p:blipFill rotWithShape="1">
          <a:blip r:embed="rId5"/>
          <a:srcRect t="2029" r="-3" b="-3"/>
          <a:stretch/>
        </p:blipFill>
        <p:spPr>
          <a:xfrm>
            <a:off x="-3717" y="4638290"/>
            <a:ext cx="3020892" cy="2219710"/>
          </a:xfrm>
          <a:prstGeom prst="rect">
            <a:avLst/>
          </a:prstGeom>
        </p:spPr>
      </p:pic>
      <p:pic>
        <p:nvPicPr>
          <p:cNvPr id="6" name="Picture 6" descr="A picture containing text, monitor, purple, indoor&#10;&#10;Description automatically generated">
            <a:extLst>
              <a:ext uri="{FF2B5EF4-FFF2-40B4-BE49-F238E27FC236}">
                <a16:creationId xmlns:a16="http://schemas.microsoft.com/office/drawing/2014/main" id="{AB070876-C9FC-495C-986C-DBF4AE319163}"/>
              </a:ext>
            </a:extLst>
          </p:cNvPr>
          <p:cNvPicPr>
            <a:picLocks noChangeAspect="1"/>
          </p:cNvPicPr>
          <p:nvPr/>
        </p:nvPicPr>
        <p:blipFill rotWithShape="1">
          <a:blip r:embed="rId6"/>
          <a:srcRect r="3" b="1603"/>
          <a:stretch/>
        </p:blipFill>
        <p:spPr>
          <a:xfrm>
            <a:off x="3184628" y="4629236"/>
            <a:ext cx="4026679" cy="2228764"/>
          </a:xfrm>
          <a:prstGeom prst="rect">
            <a:avLst/>
          </a:prstGeom>
        </p:spPr>
      </p:pic>
      <p:sp>
        <p:nvSpPr>
          <p:cNvPr id="5" name="TextBox 4">
            <a:extLst>
              <a:ext uri="{FF2B5EF4-FFF2-40B4-BE49-F238E27FC236}">
                <a16:creationId xmlns:a16="http://schemas.microsoft.com/office/drawing/2014/main" id="{3393CD68-49A8-42BA-A5A0-209FEFCF58BC}"/>
              </a:ext>
            </a:extLst>
          </p:cNvPr>
          <p:cNvSpPr txBox="1"/>
          <p:nvPr/>
        </p:nvSpPr>
        <p:spPr>
          <a:xfrm>
            <a:off x="7527223" y="2400475"/>
            <a:ext cx="3826578" cy="3776488"/>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1700"/>
              <a:t>David Korins the set designer, explains his biggest challenge was honoring Tim burton's original designs.</a:t>
            </a:r>
          </a:p>
          <a:p>
            <a:pPr indent="-228600">
              <a:lnSpc>
                <a:spcPct val="90000"/>
              </a:lnSpc>
              <a:spcAft>
                <a:spcPts val="600"/>
              </a:spcAft>
              <a:buFont typeface="Arial" panose="020B0604020202020204" pitchFamily="34" charset="0"/>
              <a:buChar char="•"/>
            </a:pPr>
            <a:r>
              <a:rPr lang="en-US" sz="1700"/>
              <a:t>He also created a set that changes 3 complete times.</a:t>
            </a:r>
            <a:endParaRPr lang="en-US" sz="1700">
              <a:cs typeface="Calibri"/>
            </a:endParaRPr>
          </a:p>
          <a:p>
            <a:pPr indent="-228600">
              <a:lnSpc>
                <a:spcPct val="90000"/>
              </a:lnSpc>
              <a:spcAft>
                <a:spcPts val="600"/>
              </a:spcAft>
              <a:buFont typeface="Arial" panose="020B0604020202020204" pitchFamily="34" charset="0"/>
              <a:buChar char="•"/>
            </a:pPr>
            <a:r>
              <a:rPr lang="en-US" sz="1700"/>
              <a:t>This set is of  a house so uses similar techniques we have learnt in this module e.g. treads, flats and other use of carpentry to create over large twisted Freekey elements to the sets. Changing between the three sets will show the change of atmosphere in the narrative.</a:t>
            </a:r>
            <a:endParaRPr lang="en-US" sz="1700">
              <a:cs typeface="Calibri"/>
            </a:endParaRPr>
          </a:p>
        </p:txBody>
      </p:sp>
      <p:sp>
        <p:nvSpPr>
          <p:cNvPr id="8" name="TextBox 7">
            <a:extLst>
              <a:ext uri="{FF2B5EF4-FFF2-40B4-BE49-F238E27FC236}">
                <a16:creationId xmlns:a16="http://schemas.microsoft.com/office/drawing/2014/main" id="{3B752F12-72ED-40D1-BC8C-A5F0780A1310}"/>
              </a:ext>
            </a:extLst>
          </p:cNvPr>
          <p:cNvSpPr txBox="1"/>
          <p:nvPr/>
        </p:nvSpPr>
        <p:spPr>
          <a:xfrm>
            <a:off x="7432130" y="5744542"/>
            <a:ext cx="3997732" cy="446912"/>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spcAft>
                <a:spcPts val="600"/>
              </a:spcAft>
            </a:pPr>
            <a:r>
              <a:rPr lang="en-US" sz="1050">
                <a:solidFill>
                  <a:srgbClr val="FFFFFF"/>
                </a:solidFill>
                <a:hlinkClick r:id="rId7">
                  <a:extLst>
                    <a:ext uri="{A12FA001-AC4F-418D-AE19-62706E023703}">
                      <ahyp:hlinkClr xmlns:ahyp="http://schemas.microsoft.com/office/drawing/2018/hyperlinkcolor" val="tx"/>
                    </a:ext>
                  </a:extLst>
                </a:hlinkClick>
              </a:rPr>
              <a:t>Set Tour with Designer David Korins | Beetlejuice The Musical - Bing video</a:t>
            </a:r>
            <a:endParaRPr lang="en-US" sz="1050">
              <a:solidFill>
                <a:srgbClr val="FFFFFF"/>
              </a:solidFill>
            </a:endParaRPr>
          </a:p>
        </p:txBody>
      </p:sp>
      <p:sp>
        <p:nvSpPr>
          <p:cNvPr id="9" name="TextBox 8">
            <a:extLst>
              <a:ext uri="{FF2B5EF4-FFF2-40B4-BE49-F238E27FC236}">
                <a16:creationId xmlns:a16="http://schemas.microsoft.com/office/drawing/2014/main" id="{1A94C1FA-4FE5-4E6E-8A7C-39F390DA0705}"/>
              </a:ext>
            </a:extLst>
          </p:cNvPr>
          <p:cNvSpPr txBox="1"/>
          <p:nvPr/>
        </p:nvSpPr>
        <p:spPr>
          <a:xfrm>
            <a:off x="7433039" y="6415918"/>
            <a:ext cx="4026679" cy="222876"/>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spcAft>
                <a:spcPts val="600"/>
              </a:spcAft>
            </a:pPr>
            <a:r>
              <a:rPr lang="en-US" sz="1050">
                <a:solidFill>
                  <a:srgbClr val="FFFFFF"/>
                </a:solidFill>
                <a:hlinkClick r:id="rId8">
                  <a:extLst>
                    <a:ext uri="{A12FA001-AC4F-418D-AE19-62706E023703}">
                      <ahyp:hlinkClr xmlns:ahyp="http://schemas.microsoft.com/office/drawing/2018/hyperlinkcolor" val="tx"/>
                    </a:ext>
                  </a:extLst>
                </a:hlinkClick>
              </a:rPr>
              <a:t>beetlejuice musical theater design - Bing images</a:t>
            </a:r>
            <a:endParaRPr lang="en-US" sz="1050">
              <a:solidFill>
                <a:srgbClr val="FFFFFF"/>
              </a:solidFill>
            </a:endParaRPr>
          </a:p>
        </p:txBody>
      </p:sp>
    </p:spTree>
    <p:extLst>
      <p:ext uri="{BB962C8B-B14F-4D97-AF65-F5344CB8AC3E}">
        <p14:creationId xmlns:p14="http://schemas.microsoft.com/office/powerpoint/2010/main" val="331817321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DAA6C16-BF9B-4A3E-BC70-EE6015D4F9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7BF561-0BDE-4C8E-81EC-AE9F0F37CE37}"/>
              </a:ext>
            </a:extLst>
          </p:cNvPr>
          <p:cNvSpPr>
            <a:spLocks noGrp="1"/>
          </p:cNvSpPr>
          <p:nvPr>
            <p:ph type="title"/>
          </p:nvPr>
        </p:nvSpPr>
        <p:spPr>
          <a:xfrm>
            <a:off x="838200" y="4669978"/>
            <a:ext cx="4391024" cy="1173700"/>
          </a:xfrm>
        </p:spPr>
        <p:txBody>
          <a:bodyPr anchor="t">
            <a:normAutofit/>
          </a:bodyPr>
          <a:lstStyle/>
          <a:p>
            <a:r>
              <a:rPr lang="en-GB" sz="4000">
                <a:solidFill>
                  <a:schemeClr val="bg1"/>
                </a:solidFill>
                <a:cs typeface="Calibri Light"/>
              </a:rPr>
              <a:t>Other interesting set</a:t>
            </a:r>
          </a:p>
        </p:txBody>
      </p:sp>
      <p:pic>
        <p:nvPicPr>
          <p:cNvPr id="5" name="Picture 5">
            <a:extLst>
              <a:ext uri="{FF2B5EF4-FFF2-40B4-BE49-F238E27FC236}">
                <a16:creationId xmlns:a16="http://schemas.microsoft.com/office/drawing/2014/main" id="{B716E20D-FDBE-4252-B076-F7612560D950}"/>
              </a:ext>
            </a:extLst>
          </p:cNvPr>
          <p:cNvPicPr>
            <a:picLocks noChangeAspect="1"/>
          </p:cNvPicPr>
          <p:nvPr/>
        </p:nvPicPr>
        <p:blipFill rotWithShape="1">
          <a:blip r:embed="rId2"/>
          <a:srcRect t="2339" r="1" b="1"/>
          <a:stretch/>
        </p:blipFill>
        <p:spPr>
          <a:xfrm>
            <a:off x="6" y="-1"/>
            <a:ext cx="6000749" cy="3911828"/>
          </a:xfrm>
          <a:custGeom>
            <a:avLst/>
            <a:gdLst/>
            <a:ahLst/>
            <a:cxnLst/>
            <a:rect l="l" t="t" r="r" b="b"/>
            <a:pathLst>
              <a:path w="6000749" h="3911828">
                <a:moveTo>
                  <a:pt x="0" y="0"/>
                </a:moveTo>
                <a:lnTo>
                  <a:pt x="6000749" y="0"/>
                </a:lnTo>
                <a:lnTo>
                  <a:pt x="6000749" y="3767827"/>
                </a:lnTo>
                <a:lnTo>
                  <a:pt x="5572124" y="3740378"/>
                </a:lnTo>
                <a:lnTo>
                  <a:pt x="0" y="3911828"/>
                </a:lnTo>
                <a:close/>
              </a:path>
            </a:pathLst>
          </a:custGeom>
        </p:spPr>
      </p:pic>
      <p:pic>
        <p:nvPicPr>
          <p:cNvPr id="4" name="Picture 4">
            <a:extLst>
              <a:ext uri="{FF2B5EF4-FFF2-40B4-BE49-F238E27FC236}">
                <a16:creationId xmlns:a16="http://schemas.microsoft.com/office/drawing/2014/main" id="{249EC6EB-A68A-464F-9B65-8602D618A4D7}"/>
              </a:ext>
            </a:extLst>
          </p:cNvPr>
          <p:cNvPicPr>
            <a:picLocks noChangeAspect="1"/>
          </p:cNvPicPr>
          <p:nvPr/>
        </p:nvPicPr>
        <p:blipFill rotWithShape="1">
          <a:blip r:embed="rId3"/>
          <a:srcRect r="1" b="437"/>
          <a:stretch/>
        </p:blipFill>
        <p:spPr>
          <a:xfrm>
            <a:off x="6191245" y="52191"/>
            <a:ext cx="6000750" cy="3988028"/>
          </a:xfrm>
          <a:custGeom>
            <a:avLst/>
            <a:gdLst/>
            <a:ahLst/>
            <a:cxnLst/>
            <a:rect l="l" t="t" r="r" b="b"/>
            <a:pathLst>
              <a:path w="6000750" h="3988028">
                <a:moveTo>
                  <a:pt x="0" y="0"/>
                </a:moveTo>
                <a:lnTo>
                  <a:pt x="6000750" y="0"/>
                </a:lnTo>
                <a:lnTo>
                  <a:pt x="6000750" y="797153"/>
                </a:lnTo>
                <a:lnTo>
                  <a:pt x="6000750" y="2634343"/>
                </a:lnTo>
                <a:lnTo>
                  <a:pt x="6000750" y="3911828"/>
                </a:lnTo>
                <a:lnTo>
                  <a:pt x="3248025" y="3988028"/>
                </a:lnTo>
                <a:lnTo>
                  <a:pt x="0" y="3780026"/>
                </a:lnTo>
                <a:close/>
              </a:path>
            </a:pathLst>
          </a:custGeom>
        </p:spPr>
      </p:pic>
      <p:grpSp>
        <p:nvGrpSpPr>
          <p:cNvPr id="19" name="Group 18">
            <a:extLst>
              <a:ext uri="{FF2B5EF4-FFF2-40B4-BE49-F238E27FC236}">
                <a16:creationId xmlns:a16="http://schemas.microsoft.com/office/drawing/2014/main" id="{A4AE1828-51FD-4AD7-BCF6-9AF5C696CE5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528992"/>
            <a:ext cx="12192000" cy="757168"/>
            <a:chOff x="0" y="2959818"/>
            <a:chExt cx="12192000" cy="757168"/>
          </a:xfrm>
        </p:grpSpPr>
        <p:sp>
          <p:nvSpPr>
            <p:cNvPr id="20" name="Freeform: Shape 19">
              <a:extLst>
                <a:ext uri="{FF2B5EF4-FFF2-40B4-BE49-F238E27FC236}">
                  <a16:creationId xmlns:a16="http://schemas.microsoft.com/office/drawing/2014/main" id="{8542C7CD-02BE-4ADE-8D2F-DFB759D71A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solidFill>
              <a:srgbClr val="FFFFFF"/>
            </a:solidFill>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Shape 20">
              <a:extLst>
                <a:ext uri="{FF2B5EF4-FFF2-40B4-BE49-F238E27FC236}">
                  <a16:creationId xmlns:a16="http://schemas.microsoft.com/office/drawing/2014/main" id="{840A04EE-8E37-4C28-B09B-A9593A4AAB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blipFill>
              <a:blip r:embed="rId4">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Content Placeholder 2">
            <a:extLst>
              <a:ext uri="{FF2B5EF4-FFF2-40B4-BE49-F238E27FC236}">
                <a16:creationId xmlns:a16="http://schemas.microsoft.com/office/drawing/2014/main" id="{56D33738-7D10-4866-8669-3C350A2838DF}"/>
              </a:ext>
            </a:extLst>
          </p:cNvPr>
          <p:cNvSpPr>
            <a:spLocks noGrp="1"/>
          </p:cNvSpPr>
          <p:nvPr>
            <p:ph idx="1"/>
          </p:nvPr>
        </p:nvSpPr>
        <p:spPr>
          <a:xfrm>
            <a:off x="5799900" y="4776705"/>
            <a:ext cx="5692774" cy="1077411"/>
          </a:xfrm>
        </p:spPr>
        <p:txBody>
          <a:bodyPr vert="horz" lIns="91440" tIns="45720" rIns="91440" bIns="45720" rtlCol="0">
            <a:normAutofit/>
          </a:bodyPr>
          <a:lstStyle/>
          <a:p>
            <a:r>
              <a:rPr lang="en-GB" sz="1500">
                <a:solidFill>
                  <a:schemeClr val="bg1">
                    <a:alpha val="80000"/>
                  </a:schemeClr>
                </a:solidFill>
                <a:ea typeface="+mn-lt"/>
                <a:cs typeface="+mn-lt"/>
              </a:rPr>
              <a:t>(Engleheart, n.d.) metamorphosis set designed by Philip Engleheart.</a:t>
            </a:r>
            <a:endParaRPr lang="en-US" sz="1500">
              <a:solidFill>
                <a:schemeClr val="bg1">
                  <a:alpha val="80000"/>
                </a:schemeClr>
              </a:solidFill>
            </a:endParaRPr>
          </a:p>
          <a:p>
            <a:r>
              <a:rPr lang="en-GB" sz="1500">
                <a:solidFill>
                  <a:schemeClr val="bg1">
                    <a:alpha val="80000"/>
                  </a:schemeClr>
                </a:solidFill>
                <a:cs typeface="Calibri"/>
              </a:rPr>
              <a:t>Set casts shadows when combined with up lighting </a:t>
            </a:r>
          </a:p>
          <a:p>
            <a:r>
              <a:rPr lang="en-GB" sz="1500">
                <a:solidFill>
                  <a:schemeClr val="bg1">
                    <a:alpha val="80000"/>
                  </a:schemeClr>
                </a:solidFill>
                <a:cs typeface="Calibri"/>
              </a:rPr>
              <a:t>Silhouettes cast on set give an interesting atmosphere.</a:t>
            </a:r>
          </a:p>
          <a:p>
            <a:endParaRPr lang="en-GB" sz="1500">
              <a:solidFill>
                <a:schemeClr val="bg1">
                  <a:alpha val="80000"/>
                </a:schemeClr>
              </a:solidFill>
              <a:cs typeface="Calibri"/>
            </a:endParaRPr>
          </a:p>
          <a:p>
            <a:endParaRPr lang="en-GB" sz="1500">
              <a:solidFill>
                <a:schemeClr val="bg1">
                  <a:alpha val="80000"/>
                </a:schemeClr>
              </a:solidFill>
              <a:cs typeface="Calibri"/>
            </a:endParaRPr>
          </a:p>
        </p:txBody>
      </p:sp>
      <p:sp>
        <p:nvSpPr>
          <p:cNvPr id="6" name="TextBox 5">
            <a:extLst>
              <a:ext uri="{FF2B5EF4-FFF2-40B4-BE49-F238E27FC236}">
                <a16:creationId xmlns:a16="http://schemas.microsoft.com/office/drawing/2014/main" id="{E7F10C63-1661-4E7B-B303-8D6BFCD8DFD6}"/>
              </a:ext>
            </a:extLst>
          </p:cNvPr>
          <p:cNvSpPr txBox="1"/>
          <p:nvPr/>
        </p:nvSpPr>
        <p:spPr>
          <a:xfrm>
            <a:off x="4724400" y="3200400"/>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sp>
        <p:nvSpPr>
          <p:cNvPr id="7" name="TextBox 6">
            <a:extLst>
              <a:ext uri="{FF2B5EF4-FFF2-40B4-BE49-F238E27FC236}">
                <a16:creationId xmlns:a16="http://schemas.microsoft.com/office/drawing/2014/main" id="{0EF47962-458F-40A2-B7D6-AE0070A046E6}"/>
              </a:ext>
            </a:extLst>
          </p:cNvPr>
          <p:cNvSpPr txBox="1"/>
          <p:nvPr/>
        </p:nvSpPr>
        <p:spPr>
          <a:xfrm>
            <a:off x="3586620" y="799578"/>
            <a:ext cx="274319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Aft>
                <a:spcPts val="600"/>
              </a:spcAft>
            </a:pPr>
            <a:r>
              <a:rPr lang="en-GB" sz="2400">
                <a:cs typeface="Calibri"/>
              </a:rPr>
              <a:t>Metamorphosis</a:t>
            </a:r>
          </a:p>
        </p:txBody>
      </p:sp>
    </p:spTree>
    <p:extLst>
      <p:ext uri="{BB962C8B-B14F-4D97-AF65-F5344CB8AC3E}">
        <p14:creationId xmlns:p14="http://schemas.microsoft.com/office/powerpoint/2010/main" val="137161557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39814B-6C98-444B-A560-B7ADEBB1B694}"/>
              </a:ext>
            </a:extLst>
          </p:cNvPr>
          <p:cNvSpPr>
            <a:spLocks noGrp="1"/>
          </p:cNvSpPr>
          <p:nvPr>
            <p:ph type="title"/>
          </p:nvPr>
        </p:nvSpPr>
        <p:spPr>
          <a:xfrm>
            <a:off x="1689384" y="346983"/>
            <a:ext cx="3058621" cy="1457002"/>
          </a:xfrm>
        </p:spPr>
        <p:txBody>
          <a:bodyPr vert="horz" lIns="91440" tIns="45720" rIns="91440" bIns="45720" rtlCol="0" anchor="b">
            <a:normAutofit/>
          </a:bodyPr>
          <a:lstStyle/>
          <a:p>
            <a:r>
              <a:rPr lang="en-US" sz="2200" kern="1200">
                <a:solidFill>
                  <a:schemeClr val="tx1"/>
                </a:solidFill>
                <a:latin typeface="+mj-lt"/>
                <a:ea typeface="+mj-ea"/>
                <a:cs typeface="+mj-cs"/>
              </a:rPr>
              <a:t>Wicked ,The clock of the time dragon, designed by </a:t>
            </a:r>
            <a:r>
              <a:rPr lang="en-US" sz="2200" i="1" kern="1200">
                <a:solidFill>
                  <a:schemeClr val="tx1"/>
                </a:solidFill>
                <a:latin typeface="+mj-lt"/>
                <a:ea typeface="+mj-ea"/>
                <a:cs typeface="+mj-cs"/>
              </a:rPr>
              <a:t>Eugene Lee </a:t>
            </a:r>
            <a:endParaRPr lang="en-US" sz="2200" kern="1200">
              <a:solidFill>
                <a:schemeClr val="tx1"/>
              </a:solidFill>
              <a:latin typeface="+mj-lt"/>
              <a:ea typeface="+mj-ea"/>
              <a:cs typeface="+mj-cs"/>
            </a:endParaRPr>
          </a:p>
        </p:txBody>
      </p:sp>
      <p:grpSp>
        <p:nvGrpSpPr>
          <p:cNvPr id="22" name="Group 21">
            <a:extLst>
              <a:ext uri="{FF2B5EF4-FFF2-40B4-BE49-F238E27FC236}">
                <a16:creationId xmlns:a16="http://schemas.microsoft.com/office/drawing/2014/main" id="{770AE191-D2EA-45C9-A44D-830C188F74C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72021" y="518649"/>
            <a:ext cx="1128382" cy="847206"/>
            <a:chOff x="8183879" y="1000124"/>
            <a:chExt cx="1562267" cy="1172973"/>
          </a:xfrm>
        </p:grpSpPr>
        <p:sp>
          <p:nvSpPr>
            <p:cNvPr id="23" name="Freeform 5">
              <a:extLst>
                <a:ext uri="{FF2B5EF4-FFF2-40B4-BE49-F238E27FC236}">
                  <a16:creationId xmlns:a16="http://schemas.microsoft.com/office/drawing/2014/main" id="{23A0E4C1-B7A6-4637-AC51-4A5AE3841FF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3879"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24" name="Freeform 5">
              <a:extLst>
                <a:ext uri="{FF2B5EF4-FFF2-40B4-BE49-F238E27FC236}">
                  <a16:creationId xmlns:a16="http://schemas.microsoft.com/office/drawing/2014/main" id="{F4E8C039-CC58-44F3-8A7B-E0A934C1D01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83979"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5" name="TextBox 4">
            <a:extLst>
              <a:ext uri="{FF2B5EF4-FFF2-40B4-BE49-F238E27FC236}">
                <a16:creationId xmlns:a16="http://schemas.microsoft.com/office/drawing/2014/main" id="{9132C54B-6178-4959-B151-E2C7F5FE1A6F}"/>
              </a:ext>
            </a:extLst>
          </p:cNvPr>
          <p:cNvSpPr txBox="1"/>
          <p:nvPr/>
        </p:nvSpPr>
        <p:spPr>
          <a:xfrm>
            <a:off x="572477" y="2033629"/>
            <a:ext cx="3058623" cy="50616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a:t>(broadwaycincy, 2017)</a:t>
            </a:r>
          </a:p>
        </p:txBody>
      </p:sp>
      <p:pic>
        <p:nvPicPr>
          <p:cNvPr id="4" name="Picture 4" descr="A picture containing indoor&#10;&#10;Description automatically generated">
            <a:extLst>
              <a:ext uri="{FF2B5EF4-FFF2-40B4-BE49-F238E27FC236}">
                <a16:creationId xmlns:a16="http://schemas.microsoft.com/office/drawing/2014/main" id="{02A17285-1BDA-4B96-91B0-31963C000FDB}"/>
              </a:ext>
            </a:extLst>
          </p:cNvPr>
          <p:cNvPicPr>
            <a:picLocks noGrp="1" noChangeAspect="1"/>
          </p:cNvPicPr>
          <p:nvPr>
            <p:ph idx="1"/>
          </p:nvPr>
        </p:nvPicPr>
        <p:blipFill rotWithShape="1">
          <a:blip r:embed="rId2"/>
          <a:srcRect l="17313" r="14299" b="-2"/>
          <a:stretch/>
        </p:blipFill>
        <p:spPr>
          <a:xfrm>
            <a:off x="4636963" y="1"/>
            <a:ext cx="3731799" cy="3383280"/>
          </a:xfrm>
          <a:prstGeom prst="rect">
            <a:avLst/>
          </a:prstGeom>
        </p:spPr>
      </p:pic>
      <p:pic>
        <p:nvPicPr>
          <p:cNvPr id="8" name="Picture 8">
            <a:extLst>
              <a:ext uri="{FF2B5EF4-FFF2-40B4-BE49-F238E27FC236}">
                <a16:creationId xmlns:a16="http://schemas.microsoft.com/office/drawing/2014/main" id="{1EAA696D-C1A4-45BE-967E-39FFCACF5B31}"/>
              </a:ext>
            </a:extLst>
          </p:cNvPr>
          <p:cNvPicPr>
            <a:picLocks noChangeAspect="1"/>
          </p:cNvPicPr>
          <p:nvPr/>
        </p:nvPicPr>
        <p:blipFill rotWithShape="1">
          <a:blip r:embed="rId3"/>
          <a:srcRect l="16089" r="15316" b="-2"/>
          <a:stretch/>
        </p:blipFill>
        <p:spPr>
          <a:xfrm>
            <a:off x="8460201" y="10"/>
            <a:ext cx="3731799" cy="3383270"/>
          </a:xfrm>
          <a:prstGeom prst="rect">
            <a:avLst/>
          </a:prstGeom>
        </p:spPr>
      </p:pic>
      <p:pic>
        <p:nvPicPr>
          <p:cNvPr id="7" name="Picture 7">
            <a:extLst>
              <a:ext uri="{FF2B5EF4-FFF2-40B4-BE49-F238E27FC236}">
                <a16:creationId xmlns:a16="http://schemas.microsoft.com/office/drawing/2014/main" id="{F28F2440-4604-4200-8DFB-0124ABF4BA91}"/>
              </a:ext>
            </a:extLst>
          </p:cNvPr>
          <p:cNvPicPr>
            <a:picLocks noChangeAspect="1"/>
          </p:cNvPicPr>
          <p:nvPr/>
        </p:nvPicPr>
        <p:blipFill rotWithShape="1">
          <a:blip r:embed="rId4"/>
          <a:srcRect t="28808" r="-2" b="3831"/>
          <a:stretch/>
        </p:blipFill>
        <p:spPr>
          <a:xfrm>
            <a:off x="4639055" y="3474720"/>
            <a:ext cx="7552944" cy="3383280"/>
          </a:xfrm>
          <a:prstGeom prst="rect">
            <a:avLst/>
          </a:prstGeom>
        </p:spPr>
      </p:pic>
      <p:sp>
        <p:nvSpPr>
          <p:cNvPr id="6" name="TextBox 5">
            <a:extLst>
              <a:ext uri="{FF2B5EF4-FFF2-40B4-BE49-F238E27FC236}">
                <a16:creationId xmlns:a16="http://schemas.microsoft.com/office/drawing/2014/main" id="{3A2D3BD1-A6C7-4275-AB72-F9FB26F2F7A5}"/>
              </a:ext>
            </a:extLst>
          </p:cNvPr>
          <p:cNvSpPr txBox="1"/>
          <p:nvPr/>
        </p:nvSpPr>
        <p:spPr>
          <a:xfrm>
            <a:off x="368343" y="2821357"/>
            <a:ext cx="4058431" cy="27392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spcAft>
                <a:spcPts val="600"/>
              </a:spcAft>
              <a:buFont typeface="Arial"/>
              <a:buChar char="•"/>
            </a:pPr>
            <a:r>
              <a:rPr lang="en-GB">
                <a:cs typeface="Calibri"/>
              </a:rPr>
              <a:t>Designed to look like the inside of a working clock</a:t>
            </a:r>
          </a:p>
          <a:p>
            <a:pPr marL="285750" indent="-285750">
              <a:spcAft>
                <a:spcPts val="600"/>
              </a:spcAft>
              <a:buFont typeface="Arial"/>
              <a:buChar char="•"/>
            </a:pPr>
            <a:r>
              <a:rPr lang="en-GB">
                <a:cs typeface="Calibri"/>
              </a:rPr>
              <a:t>Designer wanted the mechanisms of the stage movement to be shown when moving, so part of the finished look.</a:t>
            </a:r>
          </a:p>
          <a:p>
            <a:pPr marL="285750" indent="-285750">
              <a:spcAft>
                <a:spcPts val="600"/>
              </a:spcAft>
              <a:buFont typeface="Arial"/>
              <a:buChar char="•"/>
            </a:pPr>
            <a:r>
              <a:rPr lang="en-GB">
                <a:cs typeface="Calibri"/>
              </a:rPr>
              <a:t>Steel and wood carefully chosen for its longevity to the show and over all aesthetics.</a:t>
            </a:r>
          </a:p>
        </p:txBody>
      </p:sp>
    </p:spTree>
    <p:extLst>
      <p:ext uri="{BB962C8B-B14F-4D97-AF65-F5344CB8AC3E}">
        <p14:creationId xmlns:p14="http://schemas.microsoft.com/office/powerpoint/2010/main" val="393445796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DD7B7-C37F-43F1-B704-E943D3017BAD}"/>
              </a:ext>
            </a:extLst>
          </p:cNvPr>
          <p:cNvSpPr>
            <a:spLocks noGrp="1"/>
          </p:cNvSpPr>
          <p:nvPr>
            <p:ph type="title"/>
          </p:nvPr>
        </p:nvSpPr>
        <p:spPr/>
        <p:txBody>
          <a:bodyPr/>
          <a:lstStyle/>
          <a:p>
            <a:r>
              <a:rPr lang="en-GB">
                <a:cs typeface="Calibri Light"/>
              </a:rPr>
              <a:t>Bibliography </a:t>
            </a:r>
            <a:endParaRPr lang="en-GB"/>
          </a:p>
        </p:txBody>
      </p:sp>
      <p:sp>
        <p:nvSpPr>
          <p:cNvPr id="3" name="Content Placeholder 2">
            <a:extLst>
              <a:ext uri="{FF2B5EF4-FFF2-40B4-BE49-F238E27FC236}">
                <a16:creationId xmlns:a16="http://schemas.microsoft.com/office/drawing/2014/main" id="{B65D24FC-0EE8-498E-A2E4-0C7F57C527E8}"/>
              </a:ext>
            </a:extLst>
          </p:cNvPr>
          <p:cNvSpPr>
            <a:spLocks noGrp="1"/>
          </p:cNvSpPr>
          <p:nvPr>
            <p:ph idx="1"/>
          </p:nvPr>
        </p:nvSpPr>
        <p:spPr>
          <a:xfrm>
            <a:off x="838200" y="1449845"/>
            <a:ext cx="10515600" cy="4727118"/>
          </a:xfrm>
        </p:spPr>
        <p:txBody>
          <a:bodyPr vert="horz" lIns="91440" tIns="45720" rIns="91440" bIns="45720" rtlCol="0" anchor="t">
            <a:normAutofit fontScale="40000" lnSpcReduction="20000"/>
          </a:bodyPr>
          <a:lstStyle/>
          <a:p>
            <a:r>
              <a:rPr lang="en-GB">
                <a:ea typeface="+mn-lt"/>
                <a:cs typeface="+mn-lt"/>
              </a:rPr>
              <a:t>Reference list</a:t>
            </a:r>
            <a:endParaRPr lang="en-GB">
              <a:cs typeface="Calibri" panose="020F0502020204030204"/>
            </a:endParaRPr>
          </a:p>
          <a:p>
            <a:r>
              <a:rPr lang="en-GB">
                <a:ea typeface="+mn-lt"/>
                <a:cs typeface="+mn-lt"/>
              </a:rPr>
              <a:t>Anna Louizos Designs. (n.d.). </a:t>
            </a:r>
            <a:r>
              <a:rPr lang="en-GB" i="1">
                <a:ea typeface="+mn-lt"/>
                <a:cs typeface="+mn-lt"/>
              </a:rPr>
              <a:t>In The Heights</a:t>
            </a:r>
            <a:r>
              <a:rPr lang="en-GB">
                <a:ea typeface="+mn-lt"/>
                <a:cs typeface="+mn-lt"/>
              </a:rPr>
              <a:t>. [online] Available at: </a:t>
            </a:r>
            <a:r>
              <a:rPr lang="en-GB" dirty="0">
                <a:ea typeface="+mn-lt"/>
                <a:cs typeface="+mn-lt"/>
                <a:hlinkClick r:id="rId2"/>
              </a:rPr>
              <a:t>http://www.annalouizos.com/in-the-heights-1</a:t>
            </a:r>
            <a:r>
              <a:rPr lang="en-GB">
                <a:ea typeface="+mn-lt"/>
                <a:cs typeface="+mn-lt"/>
              </a:rPr>
              <a:t> [Accessed 7 Jun. 2021].</a:t>
            </a:r>
            <a:endParaRPr lang="en-GB"/>
          </a:p>
          <a:p>
            <a:r>
              <a:rPr lang="en-GB">
                <a:ea typeface="+mn-lt"/>
                <a:cs typeface="+mn-lt"/>
              </a:rPr>
              <a:t>BBC (2021). </a:t>
            </a:r>
            <a:r>
              <a:rPr lang="en-GB" i="1">
                <a:ea typeface="+mn-lt"/>
                <a:cs typeface="+mn-lt"/>
              </a:rPr>
              <a:t>Working drawings - Designing - AQA - GCSE Design and Technology Revision - AQA</a:t>
            </a:r>
            <a:r>
              <a:rPr lang="en-GB">
                <a:ea typeface="+mn-lt"/>
                <a:cs typeface="+mn-lt"/>
              </a:rPr>
              <a:t>. [online] BBC Bitesize. Available at: </a:t>
            </a:r>
            <a:r>
              <a:rPr lang="en-GB" dirty="0">
                <a:ea typeface="+mn-lt"/>
                <a:cs typeface="+mn-lt"/>
                <a:hlinkClick r:id="rId3"/>
              </a:rPr>
              <a:t>https://www.bbc.co.uk/bitesize/guides/z6jkw6f/revision/6</a:t>
            </a:r>
            <a:r>
              <a:rPr lang="en-GB">
                <a:ea typeface="+mn-lt"/>
                <a:cs typeface="+mn-lt"/>
              </a:rPr>
              <a:t> [Accessed 5 Jun. 2021].</a:t>
            </a:r>
            <a:endParaRPr lang="en-GB"/>
          </a:p>
          <a:p>
            <a:r>
              <a:rPr lang="en-GB">
                <a:ea typeface="+mn-lt"/>
                <a:cs typeface="+mn-lt"/>
              </a:rPr>
              <a:t>Benson, G. (2012). </a:t>
            </a:r>
            <a:r>
              <a:rPr lang="en-GB" i="1">
                <a:ea typeface="+mn-lt"/>
                <a:cs typeface="+mn-lt"/>
              </a:rPr>
              <a:t>The Theatrical Designs of Gary Benson: Life is a Dream--Scene Design</a:t>
            </a:r>
            <a:r>
              <a:rPr lang="en-GB">
                <a:ea typeface="+mn-lt"/>
                <a:cs typeface="+mn-lt"/>
              </a:rPr>
              <a:t>. [online] The Theatrical Designs of Gary Benson. Available at: </a:t>
            </a:r>
            <a:r>
              <a:rPr lang="en-GB" dirty="0">
                <a:ea typeface="+mn-lt"/>
                <a:cs typeface="+mn-lt"/>
                <a:hlinkClick r:id="rId4"/>
              </a:rPr>
              <a:t>http://garycbenson.blogspot.com/2012/06/life-is-dream-scene-design.html</a:t>
            </a:r>
            <a:r>
              <a:rPr lang="en-GB">
                <a:ea typeface="+mn-lt"/>
                <a:cs typeface="+mn-lt"/>
              </a:rPr>
              <a:t> [Accessed 7 Jun. 2021].</a:t>
            </a:r>
            <a:endParaRPr lang="en-GB"/>
          </a:p>
          <a:p>
            <a:r>
              <a:rPr lang="en-GB">
                <a:ea typeface="+mn-lt"/>
                <a:cs typeface="+mn-lt"/>
              </a:rPr>
              <a:t>broadwaycincy (2017). A Look Inside the Scenic Design for “Wicked.” </a:t>
            </a:r>
            <a:r>
              <a:rPr lang="en-GB" i="1">
                <a:ea typeface="+mn-lt"/>
                <a:cs typeface="+mn-lt"/>
              </a:rPr>
              <a:t>A Look Inside the Scenic Design for “Wicked.”</a:t>
            </a:r>
            <a:r>
              <a:rPr lang="en-GB">
                <a:ea typeface="+mn-lt"/>
                <a:cs typeface="+mn-lt"/>
              </a:rPr>
              <a:t> Available at: </a:t>
            </a:r>
            <a:r>
              <a:rPr lang="en-GB" dirty="0">
                <a:ea typeface="+mn-lt"/>
                <a:cs typeface="+mn-lt"/>
                <a:hlinkClick r:id="rId5"/>
              </a:rPr>
              <a:t>https://broadwayincincinnati.news/2017/08/08/a-look-into-the-scenic-design-for-wicked/</a:t>
            </a:r>
            <a:r>
              <a:rPr lang="en-GB" dirty="0">
                <a:ea typeface="+mn-lt"/>
                <a:cs typeface="+mn-lt"/>
              </a:rPr>
              <a:t>.</a:t>
            </a:r>
            <a:endParaRPr lang="en-GB"/>
          </a:p>
          <a:p>
            <a:r>
              <a:rPr lang="en-GB">
                <a:ea typeface="+mn-lt"/>
                <a:cs typeface="+mn-lt"/>
              </a:rPr>
              <a:t>demandproductprodmca.azurewebsites.net. (n.d.). </a:t>
            </a:r>
            <a:r>
              <a:rPr lang="en-GB" i="1">
                <a:ea typeface="+mn-lt"/>
                <a:cs typeface="+mn-lt"/>
              </a:rPr>
              <a:t>Log in</a:t>
            </a:r>
            <a:r>
              <a:rPr lang="en-GB">
                <a:ea typeface="+mn-lt"/>
                <a:cs typeface="+mn-lt"/>
              </a:rPr>
              <a:t>. [online] Available at: </a:t>
            </a:r>
            <a:r>
              <a:rPr lang="en-GB" dirty="0">
                <a:ea typeface="+mn-lt"/>
                <a:cs typeface="+mn-lt"/>
                <a:hlinkClick r:id="rId6"/>
              </a:rPr>
              <a:t>https://demandproductprodmca.azurewebsites.net/</a:t>
            </a:r>
            <a:r>
              <a:rPr lang="en-GB">
                <a:ea typeface="+mn-lt"/>
                <a:cs typeface="+mn-lt"/>
              </a:rPr>
              <a:t> [Accessed 5 Jun. 2021].</a:t>
            </a:r>
            <a:endParaRPr lang="en-GB"/>
          </a:p>
          <a:p>
            <a:r>
              <a:rPr lang="en-GB">
                <a:ea typeface="+mn-lt"/>
                <a:cs typeface="+mn-lt"/>
              </a:rPr>
              <a:t>eBay. (n.d.). </a:t>
            </a:r>
            <a:r>
              <a:rPr lang="en-GB" i="1">
                <a:ea typeface="+mn-lt"/>
                <a:cs typeface="+mn-lt"/>
              </a:rPr>
              <a:t>Electronics, Cars, Fashion, Collectibles &amp; More</a:t>
            </a:r>
            <a:r>
              <a:rPr lang="en-GB">
                <a:ea typeface="+mn-lt"/>
                <a:cs typeface="+mn-lt"/>
              </a:rPr>
              <a:t>. [online] Available at: </a:t>
            </a:r>
            <a:r>
              <a:rPr lang="en-GB" dirty="0">
                <a:ea typeface="+mn-lt"/>
                <a:cs typeface="+mn-lt"/>
                <a:hlinkClick r:id="rId7"/>
              </a:rPr>
              <a:t>https://www.ebay.co.uk</a:t>
            </a:r>
            <a:r>
              <a:rPr lang="en-GB" dirty="0">
                <a:ea typeface="+mn-lt"/>
                <a:cs typeface="+mn-lt"/>
              </a:rPr>
              <a:t>.</a:t>
            </a:r>
            <a:endParaRPr lang="en-GB"/>
          </a:p>
          <a:p>
            <a:r>
              <a:rPr lang="en-GB">
                <a:ea typeface="+mn-lt"/>
                <a:cs typeface="+mn-lt"/>
              </a:rPr>
              <a:t>Engleheart, P. (n.d.). </a:t>
            </a:r>
            <a:r>
              <a:rPr lang="en-GB" i="1">
                <a:ea typeface="+mn-lt"/>
                <a:cs typeface="+mn-lt"/>
              </a:rPr>
              <a:t>Swipebox | A touchable jQuery lightbox</a:t>
            </a:r>
            <a:r>
              <a:rPr lang="en-GB">
                <a:ea typeface="+mn-lt"/>
                <a:cs typeface="+mn-lt"/>
              </a:rPr>
              <a:t>. [online] Swipebox. Available at: </a:t>
            </a:r>
            <a:r>
              <a:rPr lang="en-GB" dirty="0">
                <a:ea typeface="+mn-lt"/>
                <a:cs typeface="+mn-lt"/>
                <a:hlinkClick r:id="rId8"/>
              </a:rPr>
              <a:t>http://www.philipengleheart.com/pages/metamorphosis.html</a:t>
            </a:r>
            <a:r>
              <a:rPr lang="en-GB" dirty="0">
                <a:ea typeface="+mn-lt"/>
                <a:cs typeface="+mn-lt"/>
              </a:rPr>
              <a:t>.</a:t>
            </a:r>
            <a:endParaRPr lang="en-GB"/>
          </a:p>
          <a:p>
            <a:r>
              <a:rPr lang="en-GB">
                <a:ea typeface="+mn-lt"/>
                <a:cs typeface="+mn-lt"/>
              </a:rPr>
              <a:t>geekydramainspiration.blogspot.com. (n.d.). </a:t>
            </a:r>
            <a:r>
              <a:rPr lang="en-GB" i="1">
                <a:ea typeface="+mn-lt"/>
                <a:cs typeface="+mn-lt"/>
              </a:rPr>
              <a:t>Geeky Drama Inspiration</a:t>
            </a:r>
            <a:r>
              <a:rPr lang="en-GB">
                <a:ea typeface="+mn-lt"/>
                <a:cs typeface="+mn-lt"/>
              </a:rPr>
              <a:t>. [online] Available at: </a:t>
            </a:r>
            <a:r>
              <a:rPr lang="en-GB" dirty="0">
                <a:ea typeface="+mn-lt"/>
                <a:cs typeface="+mn-lt"/>
                <a:hlinkClick r:id="rId9"/>
              </a:rPr>
              <a:t>https://geekydramainspiration.blogspot.com/</a:t>
            </a:r>
            <a:r>
              <a:rPr lang="en-GB">
                <a:ea typeface="+mn-lt"/>
                <a:cs typeface="+mn-lt"/>
              </a:rPr>
              <a:t> [Accessed 7 Jun. 2021].</a:t>
            </a:r>
            <a:endParaRPr lang="en-GB"/>
          </a:p>
          <a:p>
            <a:r>
              <a:rPr lang="en-GB">
                <a:ea typeface="+mn-lt"/>
                <a:cs typeface="+mn-lt"/>
              </a:rPr>
              <a:t>Gowers, P. (1988). </a:t>
            </a:r>
            <a:r>
              <a:rPr lang="en-GB" i="1">
                <a:ea typeface="+mn-lt"/>
                <a:cs typeface="+mn-lt"/>
              </a:rPr>
              <a:t>Design and communication for foundation courses [Hauptbd.]. - 1988.</a:t>
            </a:r>
            <a:r>
              <a:rPr lang="en-GB">
                <a:ea typeface="+mn-lt"/>
                <a:cs typeface="+mn-lt"/>
              </a:rPr>
              <a:t> London: Glasgow [U.A.] Blackie.</a:t>
            </a:r>
            <a:endParaRPr lang="en-GB"/>
          </a:p>
          <a:p>
            <a:r>
              <a:rPr lang="en-GB">
                <a:ea typeface="+mn-lt"/>
                <a:cs typeface="+mn-lt"/>
              </a:rPr>
              <a:t>ProspectSoft Ltd. (2015). </a:t>
            </a:r>
            <a:r>
              <a:rPr lang="en-GB" i="1">
                <a:ea typeface="+mn-lt"/>
                <a:cs typeface="+mn-lt"/>
              </a:rPr>
              <a:t>Contact Adhesives</a:t>
            </a:r>
            <a:r>
              <a:rPr lang="en-GB">
                <a:ea typeface="+mn-lt"/>
                <a:cs typeface="+mn-lt"/>
              </a:rPr>
              <a:t>. [online] shop.flints.co.uk. Available at: </a:t>
            </a:r>
            <a:r>
              <a:rPr lang="en-GB" dirty="0">
                <a:ea typeface="+mn-lt"/>
                <a:cs typeface="+mn-lt"/>
                <a:hlinkClick r:id="rId10"/>
              </a:rPr>
              <a:t>https://shop.flints.co.uk/Products/pg_contact_adh</a:t>
            </a:r>
            <a:r>
              <a:rPr lang="en-GB">
                <a:ea typeface="+mn-lt"/>
                <a:cs typeface="+mn-lt"/>
              </a:rPr>
              <a:t> [Accessed 5 Jun. 2021].</a:t>
            </a:r>
            <a:endParaRPr lang="en-GB"/>
          </a:p>
          <a:p>
            <a:r>
              <a:rPr lang="en-GB">
                <a:ea typeface="+mn-lt"/>
                <a:cs typeface="+mn-lt"/>
              </a:rPr>
              <a:t>quotesgram.com. (n.d.). </a:t>
            </a:r>
            <a:r>
              <a:rPr lang="en-GB" i="1">
                <a:ea typeface="+mn-lt"/>
                <a:cs typeface="+mn-lt"/>
              </a:rPr>
              <a:t>Famous Quotes On Mistakes. QuotesGram</a:t>
            </a:r>
            <a:r>
              <a:rPr lang="en-GB">
                <a:ea typeface="+mn-lt"/>
                <a:cs typeface="+mn-lt"/>
              </a:rPr>
              <a:t>. [online] Available at: </a:t>
            </a:r>
            <a:r>
              <a:rPr lang="en-GB" dirty="0">
                <a:ea typeface="+mn-lt"/>
                <a:cs typeface="+mn-lt"/>
                <a:hlinkClick r:id="rId11"/>
              </a:rPr>
              <a:t>https://quotesgram.com/famous-quotes-on-mistakes/</a:t>
            </a:r>
            <a:r>
              <a:rPr lang="en-GB">
                <a:ea typeface="+mn-lt"/>
                <a:cs typeface="+mn-lt"/>
              </a:rPr>
              <a:t> [Accessed 4 Jun. 2021].</a:t>
            </a:r>
            <a:endParaRPr lang="en-GB"/>
          </a:p>
          <a:p>
            <a:r>
              <a:rPr lang="en-GB">
                <a:ea typeface="+mn-lt"/>
                <a:cs typeface="+mn-lt"/>
              </a:rPr>
              <a:t>Raoul, B. (1992). </a:t>
            </a:r>
            <a:r>
              <a:rPr lang="en-GB" i="1">
                <a:ea typeface="+mn-lt"/>
                <a:cs typeface="+mn-lt"/>
              </a:rPr>
              <a:t>Stock scenery construction handbook</a:t>
            </a:r>
            <a:r>
              <a:rPr lang="en-GB">
                <a:ea typeface="+mn-lt"/>
                <a:cs typeface="+mn-lt"/>
              </a:rPr>
              <a:t>. 2nd ed. Louisville, Kent.: Broadway Press.</a:t>
            </a:r>
            <a:endParaRPr lang="en-GB"/>
          </a:p>
          <a:p>
            <a:r>
              <a:rPr lang="en-GB">
                <a:ea typeface="+mn-lt"/>
                <a:cs typeface="+mn-lt"/>
              </a:rPr>
              <a:t>Rigden, D.H. (2018). </a:t>
            </a:r>
            <a:r>
              <a:rPr lang="en-GB" i="1">
                <a:ea typeface="+mn-lt"/>
                <a:cs typeface="+mn-lt"/>
              </a:rPr>
              <a:t>The prop maker’s workshop manual</a:t>
            </a:r>
            <a:r>
              <a:rPr lang="en-GB">
                <a:ea typeface="+mn-lt"/>
                <a:cs typeface="+mn-lt"/>
              </a:rPr>
              <a:t>. Ramsbury, Marlborough: The Crowood Press.</a:t>
            </a:r>
            <a:endParaRPr lang="en-GB"/>
          </a:p>
          <a:p>
            <a:r>
              <a:rPr lang="en-GB">
                <a:ea typeface="+mn-lt"/>
                <a:cs typeface="+mn-lt"/>
              </a:rPr>
              <a:t>Sammler, B.J., Harvey, D. and Yale School Of Drama. Department Of Technical Design And Production (2002). </a:t>
            </a:r>
            <a:r>
              <a:rPr lang="en-GB" i="1">
                <a:ea typeface="+mn-lt"/>
                <a:cs typeface="+mn-lt"/>
              </a:rPr>
              <a:t>Technical design solutions for theatre : the technical brief collection</a:t>
            </a:r>
            <a:r>
              <a:rPr lang="en-GB">
                <a:ea typeface="+mn-lt"/>
                <a:cs typeface="+mn-lt"/>
              </a:rPr>
              <a:t>. Boston: Focal Press.</a:t>
            </a:r>
            <a:endParaRPr lang="en-GB"/>
          </a:p>
          <a:p>
            <a:r>
              <a:rPr lang="en-GB">
                <a:ea typeface="+mn-lt"/>
                <a:cs typeface="+mn-lt"/>
              </a:rPr>
              <a:t>Splinter Scenery Ltd. On Budget (2020). </a:t>
            </a:r>
            <a:r>
              <a:rPr lang="en-GB" i="1">
                <a:ea typeface="+mn-lt"/>
                <a:cs typeface="+mn-lt"/>
              </a:rPr>
              <a:t>Portfolio</a:t>
            </a:r>
            <a:r>
              <a:rPr lang="en-GB">
                <a:ea typeface="+mn-lt"/>
                <a:cs typeface="+mn-lt"/>
              </a:rPr>
              <a:t>. [online] Splinter Scenery. Available at: </a:t>
            </a:r>
            <a:r>
              <a:rPr lang="en-GB" dirty="0">
                <a:ea typeface="+mn-lt"/>
                <a:cs typeface="+mn-lt"/>
                <a:hlinkClick r:id="rId12"/>
              </a:rPr>
              <a:t>https://www.splinterscenery.co.uk/portfolio/</a:t>
            </a:r>
            <a:r>
              <a:rPr lang="en-GB">
                <a:ea typeface="+mn-lt"/>
                <a:cs typeface="+mn-lt"/>
              </a:rPr>
              <a:t> [Accessed 5 Jun. 2021].</a:t>
            </a:r>
            <a:endParaRPr lang="en-GB"/>
          </a:p>
          <a:p>
            <a:r>
              <a:rPr lang="en-GB" dirty="0">
                <a:ea typeface="+mn-lt"/>
                <a:cs typeface="+mn-lt"/>
                <a:hlinkClick r:id="rId13"/>
              </a:rPr>
              <a:t>www.brandsoftheworld.com</a:t>
            </a:r>
            <a:r>
              <a:rPr lang="en-GB">
                <a:ea typeface="+mn-lt"/>
                <a:cs typeface="+mn-lt"/>
              </a:rPr>
              <a:t>. (n.d.). </a:t>
            </a:r>
            <a:r>
              <a:rPr lang="en-GB" i="1">
                <a:ea typeface="+mn-lt"/>
                <a:cs typeface="+mn-lt"/>
              </a:rPr>
              <a:t>Festool | Brands of the World</a:t>
            </a:r>
            <a:r>
              <a:rPr lang="en-GB" i="1" baseline="30000">
                <a:ea typeface="+mn-lt"/>
                <a:cs typeface="+mn-lt"/>
              </a:rPr>
              <a:t>TM</a:t>
            </a:r>
            <a:r>
              <a:rPr lang="en-GB" i="1">
                <a:ea typeface="+mn-lt"/>
                <a:cs typeface="+mn-lt"/>
              </a:rPr>
              <a:t> | Download vector logos and logotypes</a:t>
            </a:r>
            <a:r>
              <a:rPr lang="en-GB">
                <a:ea typeface="+mn-lt"/>
                <a:cs typeface="+mn-lt"/>
              </a:rPr>
              <a:t>. [online] Available at: </a:t>
            </a:r>
            <a:r>
              <a:rPr lang="en-GB" dirty="0">
                <a:ea typeface="+mn-lt"/>
                <a:cs typeface="+mn-lt"/>
                <a:hlinkClick r:id="rId14"/>
              </a:rPr>
              <a:t>https://www.brandsoftheworld.com/logo/festool</a:t>
            </a:r>
            <a:r>
              <a:rPr lang="en-GB">
                <a:ea typeface="+mn-lt"/>
                <a:cs typeface="+mn-lt"/>
              </a:rPr>
              <a:t> [Accessed 4 Jun. 2021].</a:t>
            </a:r>
            <a:endParaRPr lang="en-GB"/>
          </a:p>
          <a:p>
            <a:endParaRPr lang="en-GB" dirty="0">
              <a:cs typeface="Calibri"/>
            </a:endParaRPr>
          </a:p>
        </p:txBody>
      </p:sp>
      <p:sp>
        <p:nvSpPr>
          <p:cNvPr id="6" name="TextBox 5">
            <a:extLst>
              <a:ext uri="{FF2B5EF4-FFF2-40B4-BE49-F238E27FC236}">
                <a16:creationId xmlns:a16="http://schemas.microsoft.com/office/drawing/2014/main" id="{5CF53C7F-6BE5-4FEF-B6A3-BC7ADD4CD678}"/>
              </a:ext>
            </a:extLst>
          </p:cNvPr>
          <p:cNvSpPr txBox="1"/>
          <p:nvPr/>
        </p:nvSpPr>
        <p:spPr>
          <a:xfrm>
            <a:off x="842043" y="2401901"/>
            <a:ext cx="634188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cs typeface="Calibri"/>
            </a:endParaRPr>
          </a:p>
        </p:txBody>
      </p:sp>
    </p:spTree>
    <p:extLst>
      <p:ext uri="{BB962C8B-B14F-4D97-AF65-F5344CB8AC3E}">
        <p14:creationId xmlns:p14="http://schemas.microsoft.com/office/powerpoint/2010/main" val="337480234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3" descr="A picture containing text, container, dirty&#10;&#10;Description automatically generated">
            <a:extLst>
              <a:ext uri="{FF2B5EF4-FFF2-40B4-BE49-F238E27FC236}">
                <a16:creationId xmlns:a16="http://schemas.microsoft.com/office/drawing/2014/main" id="{33DFD3B3-C7DE-4B8F-94EA-96998E514BF9}"/>
              </a:ext>
            </a:extLst>
          </p:cNvPr>
          <p:cNvPicPr>
            <a:picLocks noChangeAspect="1"/>
          </p:cNvPicPr>
          <p:nvPr/>
        </p:nvPicPr>
        <p:blipFill rotWithShape="1">
          <a:blip r:embed="rId2"/>
          <a:srcRect l="1229" r="14022" b="1"/>
          <a:stretch/>
        </p:blipFill>
        <p:spPr>
          <a:xfrm>
            <a:off x="3793813" y="744344"/>
            <a:ext cx="4627646" cy="4627648"/>
          </a:xfrm>
          <a:custGeom>
            <a:avLst/>
            <a:gdLst/>
            <a:ahLst/>
            <a:cxnLst/>
            <a:rect l="l" t="t" r="r" b="b"/>
            <a:pathLst>
              <a:path w="4627646" h="4627648">
                <a:moveTo>
                  <a:pt x="2313823" y="0"/>
                </a:moveTo>
                <a:cubicBezTo>
                  <a:pt x="3591712" y="0"/>
                  <a:pt x="4627646" y="1035934"/>
                  <a:pt x="4627646" y="2313824"/>
                </a:cubicBezTo>
                <a:cubicBezTo>
                  <a:pt x="4627646" y="3591714"/>
                  <a:pt x="3591712" y="4627648"/>
                  <a:pt x="2313823" y="4627648"/>
                </a:cubicBezTo>
                <a:cubicBezTo>
                  <a:pt x="1035934" y="4627648"/>
                  <a:pt x="0" y="3591714"/>
                  <a:pt x="0" y="2313824"/>
                </a:cubicBezTo>
                <a:cubicBezTo>
                  <a:pt x="0" y="1035934"/>
                  <a:pt x="1035934" y="0"/>
                  <a:pt x="2313823" y="0"/>
                </a:cubicBezTo>
                <a:close/>
              </a:path>
            </a:pathLst>
          </a:custGeom>
        </p:spPr>
      </p:pic>
      <p:pic>
        <p:nvPicPr>
          <p:cNvPr id="4" name="Picture 4" descr="A picture containing food, dessert, glass&#10;&#10;Description automatically generated">
            <a:extLst>
              <a:ext uri="{FF2B5EF4-FFF2-40B4-BE49-F238E27FC236}">
                <a16:creationId xmlns:a16="http://schemas.microsoft.com/office/drawing/2014/main" id="{9F7A1D1B-D229-4DF4-B120-56B69163818F}"/>
              </a:ext>
            </a:extLst>
          </p:cNvPr>
          <p:cNvPicPr>
            <a:picLocks noChangeAspect="1"/>
          </p:cNvPicPr>
          <p:nvPr/>
        </p:nvPicPr>
        <p:blipFill rotWithShape="1">
          <a:blip r:embed="rId3"/>
          <a:srcRect l="5021" r="6468" b="2"/>
          <a:stretch/>
        </p:blipFill>
        <p:spPr>
          <a:xfrm>
            <a:off x="1319706" y="1757695"/>
            <a:ext cx="2590737" cy="2926956"/>
          </a:xfrm>
          <a:custGeom>
            <a:avLst/>
            <a:gdLst/>
            <a:ahLst/>
            <a:cxnLst/>
            <a:rect l="l" t="t" r="r" b="b"/>
            <a:pathLst>
              <a:path w="2590737" h="2926956">
                <a:moveTo>
                  <a:pt x="1463478" y="0"/>
                </a:moveTo>
                <a:cubicBezTo>
                  <a:pt x="1867606" y="0"/>
                  <a:pt x="2233476" y="163805"/>
                  <a:pt x="2498313" y="428643"/>
                </a:cubicBezTo>
                <a:lnTo>
                  <a:pt x="2501029" y="431631"/>
                </a:lnTo>
                <a:lnTo>
                  <a:pt x="2445696" y="582811"/>
                </a:lnTo>
                <a:cubicBezTo>
                  <a:pt x="2374039" y="813196"/>
                  <a:pt x="2335437" y="1058145"/>
                  <a:pt x="2335437" y="1312109"/>
                </a:cubicBezTo>
                <a:cubicBezTo>
                  <a:pt x="2335437" y="1650728"/>
                  <a:pt x="2404063" y="1973319"/>
                  <a:pt x="2528166" y="2266732"/>
                </a:cubicBezTo>
                <a:lnTo>
                  <a:pt x="2590737" y="2396622"/>
                </a:lnTo>
                <a:lnTo>
                  <a:pt x="2498313" y="2498313"/>
                </a:lnTo>
                <a:cubicBezTo>
                  <a:pt x="2233476" y="2763151"/>
                  <a:pt x="1867606" y="2926956"/>
                  <a:pt x="1463478" y="2926956"/>
                </a:cubicBezTo>
                <a:cubicBezTo>
                  <a:pt x="655221" y="2926956"/>
                  <a:pt x="0" y="2271735"/>
                  <a:pt x="0" y="1463478"/>
                </a:cubicBezTo>
                <a:cubicBezTo>
                  <a:pt x="0" y="655221"/>
                  <a:pt x="655221" y="0"/>
                  <a:pt x="1463478" y="0"/>
                </a:cubicBezTo>
                <a:close/>
              </a:path>
            </a:pathLst>
          </a:custGeom>
        </p:spPr>
      </p:pic>
      <p:pic>
        <p:nvPicPr>
          <p:cNvPr id="3" name="Picture 6" descr="A picture containing indoor&#10;&#10;Description automatically generated">
            <a:extLst>
              <a:ext uri="{FF2B5EF4-FFF2-40B4-BE49-F238E27FC236}">
                <a16:creationId xmlns:a16="http://schemas.microsoft.com/office/drawing/2014/main" id="{E047A500-0D93-4775-87BB-874CC43C106E}"/>
              </a:ext>
            </a:extLst>
          </p:cNvPr>
          <p:cNvPicPr>
            <a:picLocks noChangeAspect="1"/>
          </p:cNvPicPr>
          <p:nvPr/>
        </p:nvPicPr>
        <p:blipFill rotWithShape="1">
          <a:blip r:embed="rId4"/>
          <a:srcRect t="12680" r="3" b="2165"/>
          <a:stretch/>
        </p:blipFill>
        <p:spPr>
          <a:xfrm>
            <a:off x="8297994" y="1757695"/>
            <a:ext cx="2577829" cy="2926956"/>
          </a:xfrm>
          <a:custGeom>
            <a:avLst/>
            <a:gdLst/>
            <a:ahLst/>
            <a:cxnLst/>
            <a:rect l="l" t="t" r="r" b="b"/>
            <a:pathLst>
              <a:path w="2577829" h="2926956">
                <a:moveTo>
                  <a:pt x="1114351" y="0"/>
                </a:moveTo>
                <a:cubicBezTo>
                  <a:pt x="1922608" y="0"/>
                  <a:pt x="2577829" y="655221"/>
                  <a:pt x="2577829" y="1463478"/>
                </a:cubicBezTo>
                <a:cubicBezTo>
                  <a:pt x="2577829" y="2271735"/>
                  <a:pt x="1922608" y="2926956"/>
                  <a:pt x="1114351" y="2926956"/>
                </a:cubicBezTo>
                <a:cubicBezTo>
                  <a:pt x="710223" y="2926956"/>
                  <a:pt x="344353" y="2763151"/>
                  <a:pt x="79516" y="2498313"/>
                </a:cubicBezTo>
                <a:lnTo>
                  <a:pt x="0" y="2410824"/>
                </a:lnTo>
                <a:lnTo>
                  <a:pt x="69413" y="2266732"/>
                </a:lnTo>
                <a:cubicBezTo>
                  <a:pt x="193516" y="1973319"/>
                  <a:pt x="262142" y="1650728"/>
                  <a:pt x="262142" y="1312109"/>
                </a:cubicBezTo>
                <a:cubicBezTo>
                  <a:pt x="262142" y="1058145"/>
                  <a:pt x="223540" y="813196"/>
                  <a:pt x="151883" y="582811"/>
                </a:cubicBezTo>
                <a:lnTo>
                  <a:pt x="91478" y="417771"/>
                </a:lnTo>
                <a:lnTo>
                  <a:pt x="183443" y="334187"/>
                </a:lnTo>
                <a:cubicBezTo>
                  <a:pt x="436418" y="125413"/>
                  <a:pt x="760739" y="0"/>
                  <a:pt x="1114351" y="0"/>
                </a:cubicBezTo>
                <a:close/>
              </a:path>
            </a:pathLst>
          </a:custGeom>
        </p:spPr>
      </p:pic>
      <p:sp>
        <p:nvSpPr>
          <p:cNvPr id="5" name="TextBox 4">
            <a:extLst>
              <a:ext uri="{FF2B5EF4-FFF2-40B4-BE49-F238E27FC236}">
                <a16:creationId xmlns:a16="http://schemas.microsoft.com/office/drawing/2014/main" id="{233AD696-DFC4-4210-A3E7-A3CA63317BBB}"/>
              </a:ext>
            </a:extLst>
          </p:cNvPr>
          <p:cNvSpPr txBox="1"/>
          <p:nvPr/>
        </p:nvSpPr>
        <p:spPr>
          <a:xfrm>
            <a:off x="3313290" y="5585177"/>
            <a:ext cx="3110088" cy="3834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Happy place !!</a:t>
            </a:r>
          </a:p>
        </p:txBody>
      </p:sp>
    </p:spTree>
    <p:extLst>
      <p:ext uri="{BB962C8B-B14F-4D97-AF65-F5344CB8AC3E}">
        <p14:creationId xmlns:p14="http://schemas.microsoft.com/office/powerpoint/2010/main" val="327604411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32</Slides>
  <Notes>0</Notes>
  <HiddenSlides>0</HiddenSlides>
  <ScaleCrop>false</ScaleCrop>
  <HeadingPairs>
    <vt:vector size="4" baseType="variant">
      <vt:variant>
        <vt:lpstr>Theme</vt:lpstr>
      </vt:variant>
      <vt:variant>
        <vt:i4>1</vt:i4>
      </vt:variant>
      <vt:variant>
        <vt:lpstr>Slide Titles</vt:lpstr>
      </vt:variant>
      <vt:variant>
        <vt:i4>32</vt:i4>
      </vt:variant>
    </vt:vector>
  </HeadingPairs>
  <TitlesOfParts>
    <vt:vector size="33" baseType="lpstr">
      <vt:lpstr>office theme</vt:lpstr>
      <vt:lpstr>Scenic Construction &amp;Drawing</vt:lpstr>
      <vt:lpstr>Welcome to the workshop with Dave Atkinson</vt:lpstr>
      <vt:lpstr>Workshop &amp;Tools Induction </vt:lpstr>
      <vt:lpstr>Workshop Tools : Study Task 1</vt:lpstr>
      <vt:lpstr>Hand tools :Set Square &amp; Tape Measure</vt:lpstr>
      <vt:lpstr>Festool Power tools </vt:lpstr>
      <vt:lpstr>PowerPoint Presentation</vt:lpstr>
      <vt:lpstr>PowerPoint Presentation</vt:lpstr>
      <vt:lpstr>Study Task : How treads are made for theatre, considering their form and function.</vt:lpstr>
      <vt:lpstr>Scenery with steps and treads</vt:lpstr>
      <vt:lpstr>Practical: learn and build Large scenic elements</vt:lpstr>
      <vt:lpstr>Workshop practical : Treads, Day 1</vt:lpstr>
      <vt:lpstr>Workshop practical : Treads, Day 2 </vt:lpstr>
      <vt:lpstr>Task: Explore what materials you can use to clad scenic elements that need to be three dimensional.                                                you should explore the use of protective coating and why they are necessary</vt:lpstr>
      <vt:lpstr>More on polystyrene and Jesmonite</vt:lpstr>
      <vt:lpstr>PowerPoint Presentation</vt:lpstr>
      <vt:lpstr>PowerPoint Presentation</vt:lpstr>
      <vt:lpstr>PowerPoint Presentation</vt:lpstr>
      <vt:lpstr>Task: what are the benefits of using metal to build scenery? show at least three examples to illustrate your answer. Make notes &amp; research.</vt:lpstr>
      <vt:lpstr>Task: Research the difference between 1st angle and 3rd angle orthographic drawings. Find examples to illustrate your answer. </vt:lpstr>
      <vt:lpstr>More on 1st &amp; 3rd angle</vt:lpstr>
      <vt:lpstr>Task: what are revolves and how can they be operated? Is it possible to operate revolves on a raked stage?</vt:lpstr>
      <vt:lpstr>PowerPoint Presentation</vt:lpstr>
      <vt:lpstr>Moonlighting, Wheel of fortune !! </vt:lpstr>
      <vt:lpstr>First day back in workshop,use scrap wood to make anything I like. Familiarise myself with the workshop tools </vt:lpstr>
      <vt:lpstr>Task : select a piece of scenery, (either one we have made or if you are feeling ambitious when we have not) using cad draw a third angle orthographic technical drawing of it.</vt:lpstr>
      <vt:lpstr>In the Heights</vt:lpstr>
      <vt:lpstr>Beetlejuice set design by David Korins</vt:lpstr>
      <vt:lpstr>Other interesting set</vt:lpstr>
      <vt:lpstr>Wicked ,The clock of the time dragon, designed by Eugene Lee </vt:lpstr>
      <vt:lpstr>Bibliography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187</cp:revision>
  <dcterms:created xsi:type="dcterms:W3CDTF">2020-12-02T12:23:36Z</dcterms:created>
  <dcterms:modified xsi:type="dcterms:W3CDTF">2021-06-07T15:59:46Z</dcterms:modified>
</cp:coreProperties>
</file>