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  <p:sldMasterId id="2147483676" r:id="rId2"/>
    <p:sldMasterId id="2147483708" r:id="rId3"/>
    <p:sldMasterId id="2147483728" r:id="rId4"/>
  </p:sldMasterIdLst>
  <p:notesMasterIdLst>
    <p:notesMasterId r:id="rId12"/>
  </p:notesMasterIdLst>
  <p:sldIdLst>
    <p:sldId id="257" r:id="rId5"/>
    <p:sldId id="329" r:id="rId6"/>
    <p:sldId id="317" r:id="rId7"/>
    <p:sldId id="318" r:id="rId8"/>
    <p:sldId id="322" r:id="rId9"/>
    <p:sldId id="319" r:id="rId10"/>
    <p:sldId id="32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FED8B0-D7BE-4259-A168-D69CE82D1F7D}" v="14" dt="2025-05-27T11:01:05.799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061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erif Salem" userId="93371da5-1b6a-4146-a736-4a3b0c81f0c2" providerId="ADAL" clId="{0CFED8B0-D7BE-4259-A168-D69CE82D1F7D}"/>
    <pc:docChg chg="undo custSel addSld delSld modSld sldOrd delMainMaster">
      <pc:chgData name="Serif Salem" userId="93371da5-1b6a-4146-a736-4a3b0c81f0c2" providerId="ADAL" clId="{0CFED8B0-D7BE-4259-A168-D69CE82D1F7D}" dt="2025-05-27T11:01:15.238" v="3999" actId="47"/>
      <pc:docMkLst>
        <pc:docMk/>
      </pc:docMkLst>
      <pc:sldChg chg="addSp modSp add del mod">
        <pc:chgData name="Serif Salem" userId="93371da5-1b6a-4146-a736-4a3b0c81f0c2" providerId="ADAL" clId="{0CFED8B0-D7BE-4259-A168-D69CE82D1F7D}" dt="2025-05-19T23:15:44.436" v="3536" actId="47"/>
        <pc:sldMkLst>
          <pc:docMk/>
          <pc:sldMk cId="1635377456" sldId="256"/>
        </pc:sldMkLst>
      </pc:sldChg>
      <pc:sldChg chg="modSp mod">
        <pc:chgData name="Serif Salem" userId="93371da5-1b6a-4146-a736-4a3b0c81f0c2" providerId="ADAL" clId="{0CFED8B0-D7BE-4259-A168-D69CE82D1F7D}" dt="2025-05-19T23:14:46.071" v="3531" actId="20577"/>
        <pc:sldMkLst>
          <pc:docMk/>
          <pc:sldMk cId="0" sldId="257"/>
        </pc:sldMkLst>
        <pc:spChg chg="mod">
          <ac:chgData name="Serif Salem" userId="93371da5-1b6a-4146-a736-4a3b0c81f0c2" providerId="ADAL" clId="{0CFED8B0-D7BE-4259-A168-D69CE82D1F7D}" dt="2025-05-19T23:14:27.737" v="3484" actId="20577"/>
          <ac:spMkLst>
            <pc:docMk/>
            <pc:sldMk cId="0" sldId="257"/>
            <ac:spMk id="2" creationId="{00000000-0000-0000-0000-000000000000}"/>
          </ac:spMkLst>
        </pc:spChg>
        <pc:spChg chg="mod">
          <ac:chgData name="Serif Salem" userId="93371da5-1b6a-4146-a736-4a3b0c81f0c2" providerId="ADAL" clId="{0CFED8B0-D7BE-4259-A168-D69CE82D1F7D}" dt="2025-05-19T23:14:46.071" v="3531" actId="20577"/>
          <ac:spMkLst>
            <pc:docMk/>
            <pc:sldMk cId="0" sldId="257"/>
            <ac:spMk id="3" creationId="{00000000-0000-0000-0000-000000000000}"/>
          </ac:spMkLst>
        </pc:spChg>
      </pc:sldChg>
      <pc:sldChg chg="del ord">
        <pc:chgData name="Serif Salem" userId="93371da5-1b6a-4146-a736-4a3b0c81f0c2" providerId="ADAL" clId="{0CFED8B0-D7BE-4259-A168-D69CE82D1F7D}" dt="2025-05-19T23:38:29.020" v="3987" actId="47"/>
        <pc:sldMkLst>
          <pc:docMk/>
          <pc:sldMk cId="1414131639" sldId="258"/>
        </pc:sldMkLst>
      </pc:sldChg>
      <pc:sldChg chg="addSp delSp modSp mod modClrScheme chgLayout">
        <pc:chgData name="Serif Salem" userId="93371da5-1b6a-4146-a736-4a3b0c81f0c2" providerId="ADAL" clId="{0CFED8B0-D7BE-4259-A168-D69CE82D1F7D}" dt="2025-05-13T07:32:13.688" v="3471" actId="1076"/>
        <pc:sldMkLst>
          <pc:docMk/>
          <pc:sldMk cId="3166070668" sldId="317"/>
        </pc:sldMkLst>
        <pc:spChg chg="mod ord">
          <ac:chgData name="Serif Salem" userId="93371da5-1b6a-4146-a736-4a3b0c81f0c2" providerId="ADAL" clId="{0CFED8B0-D7BE-4259-A168-D69CE82D1F7D}" dt="2025-05-13T07:32:03.659" v="3470" actId="700"/>
          <ac:spMkLst>
            <pc:docMk/>
            <pc:sldMk cId="3166070668" sldId="317"/>
            <ac:spMk id="2" creationId="{01CAD8D5-1D9E-DDF7-465E-0408E8E8CA6C}"/>
          </ac:spMkLst>
        </pc:spChg>
        <pc:spChg chg="mod ord">
          <ac:chgData name="Serif Salem" userId="93371da5-1b6a-4146-a736-4a3b0c81f0c2" providerId="ADAL" clId="{0CFED8B0-D7BE-4259-A168-D69CE82D1F7D}" dt="2025-05-13T07:32:03.659" v="3470" actId="700"/>
          <ac:spMkLst>
            <pc:docMk/>
            <pc:sldMk cId="3166070668" sldId="317"/>
            <ac:spMk id="4" creationId="{F8C56820-5C7F-2E2F-9135-FB8E9C3BD043}"/>
          </ac:spMkLst>
        </pc:spChg>
        <pc:spChg chg="mod ord">
          <ac:chgData name="Serif Salem" userId="93371da5-1b6a-4146-a736-4a3b0c81f0c2" providerId="ADAL" clId="{0CFED8B0-D7BE-4259-A168-D69CE82D1F7D}" dt="2025-05-13T07:32:03.659" v="3470" actId="700"/>
          <ac:spMkLst>
            <pc:docMk/>
            <pc:sldMk cId="3166070668" sldId="317"/>
            <ac:spMk id="5" creationId="{B3AB5334-4E4F-1094-63C6-715DDCB7E119}"/>
          </ac:spMkLst>
        </pc:spChg>
        <pc:spChg chg="mod ord">
          <ac:chgData name="Serif Salem" userId="93371da5-1b6a-4146-a736-4a3b0c81f0c2" providerId="ADAL" clId="{0CFED8B0-D7BE-4259-A168-D69CE82D1F7D}" dt="2025-05-13T07:32:03.659" v="3470" actId="700"/>
          <ac:spMkLst>
            <pc:docMk/>
            <pc:sldMk cId="3166070668" sldId="317"/>
            <ac:spMk id="6" creationId="{1BB47B1E-BF59-D74F-8C83-B2670A364A13}"/>
          </ac:spMkLst>
        </pc:spChg>
        <pc:graphicFrameChg chg="mod ord">
          <ac:chgData name="Serif Salem" userId="93371da5-1b6a-4146-a736-4a3b0c81f0c2" providerId="ADAL" clId="{0CFED8B0-D7BE-4259-A168-D69CE82D1F7D}" dt="2025-05-13T07:32:13.688" v="3471" actId="1076"/>
          <ac:graphicFrameMkLst>
            <pc:docMk/>
            <pc:sldMk cId="3166070668" sldId="317"/>
            <ac:graphicFrameMk id="7" creationId="{A55339F0-D149-FA54-2A5E-F00245B18AD8}"/>
          </ac:graphicFrameMkLst>
        </pc:graphicFrameChg>
      </pc:sldChg>
      <pc:sldChg chg="modSp mod">
        <pc:chgData name="Serif Salem" userId="93371da5-1b6a-4146-a736-4a3b0c81f0c2" providerId="ADAL" clId="{0CFED8B0-D7BE-4259-A168-D69CE82D1F7D}" dt="2025-05-19T23:15:58.992" v="3537" actId="14100"/>
        <pc:sldMkLst>
          <pc:docMk/>
          <pc:sldMk cId="342066318" sldId="318"/>
        </pc:sldMkLst>
        <pc:picChg chg="mod">
          <ac:chgData name="Serif Salem" userId="93371da5-1b6a-4146-a736-4a3b0c81f0c2" providerId="ADAL" clId="{0CFED8B0-D7BE-4259-A168-D69CE82D1F7D}" dt="2025-05-19T23:15:58.992" v="3537" actId="14100"/>
          <ac:picMkLst>
            <pc:docMk/>
            <pc:sldMk cId="342066318" sldId="318"/>
            <ac:picMk id="7" creationId="{50875109-0E30-40AF-491C-E161F50E61F7}"/>
          </ac:picMkLst>
        </pc:picChg>
      </pc:sldChg>
      <pc:sldChg chg="addSp delSp modSp add del mod ord modClrScheme chgLayout">
        <pc:chgData name="Serif Salem" userId="93371da5-1b6a-4146-a736-4a3b0c81f0c2" providerId="ADAL" clId="{0CFED8B0-D7BE-4259-A168-D69CE82D1F7D}" dt="2025-05-19T23:20:36.416" v="3560" actId="47"/>
        <pc:sldMkLst>
          <pc:docMk/>
          <pc:sldMk cId="2435194181" sldId="321"/>
        </pc:sldMkLst>
      </pc:sldChg>
      <pc:sldChg chg="modSp add mod ord modClrScheme chgLayout">
        <pc:chgData name="Serif Salem" userId="93371da5-1b6a-4146-a736-4a3b0c81f0c2" providerId="ADAL" clId="{0CFED8B0-D7BE-4259-A168-D69CE82D1F7D}" dt="2025-05-19T23:31:26.227" v="3974"/>
        <pc:sldMkLst>
          <pc:docMk/>
          <pc:sldMk cId="3950399636" sldId="322"/>
        </pc:sldMkLst>
        <pc:spChg chg="mod ord">
          <ac:chgData name="Serif Salem" userId="93371da5-1b6a-4146-a736-4a3b0c81f0c2" providerId="ADAL" clId="{0CFED8B0-D7BE-4259-A168-D69CE82D1F7D}" dt="2025-05-19T23:21:06.058" v="3580" actId="20577"/>
          <ac:spMkLst>
            <pc:docMk/>
            <pc:sldMk cId="3950399636" sldId="322"/>
            <ac:spMk id="2" creationId="{70AB74CB-BDBA-6F9C-D406-2FB8AB67A374}"/>
          </ac:spMkLst>
        </pc:spChg>
        <pc:spChg chg="mod ord">
          <ac:chgData name="Serif Salem" userId="93371da5-1b6a-4146-a736-4a3b0c81f0c2" providerId="ADAL" clId="{0CFED8B0-D7BE-4259-A168-D69CE82D1F7D}" dt="2025-05-19T23:26:28.770" v="3895" actId="20577"/>
          <ac:spMkLst>
            <pc:docMk/>
            <pc:sldMk cId="3950399636" sldId="322"/>
            <ac:spMk id="3" creationId="{D5F34E7F-A26E-448F-506C-97CE57E84295}"/>
          </ac:spMkLst>
        </pc:spChg>
        <pc:spChg chg="mod ord">
          <ac:chgData name="Serif Salem" userId="93371da5-1b6a-4146-a736-4a3b0c81f0c2" providerId="ADAL" clId="{0CFED8B0-D7BE-4259-A168-D69CE82D1F7D}" dt="2025-05-19T23:18:32.126" v="3539" actId="700"/>
          <ac:spMkLst>
            <pc:docMk/>
            <pc:sldMk cId="3950399636" sldId="322"/>
            <ac:spMk id="4" creationId="{A1C44E34-C1A9-22B9-AE6A-A73AB8CEA1AC}"/>
          </ac:spMkLst>
        </pc:spChg>
        <pc:spChg chg="mod ord">
          <ac:chgData name="Serif Salem" userId="93371da5-1b6a-4146-a736-4a3b0c81f0c2" providerId="ADAL" clId="{0CFED8B0-D7BE-4259-A168-D69CE82D1F7D}" dt="2025-05-19T23:18:32.126" v="3539" actId="700"/>
          <ac:spMkLst>
            <pc:docMk/>
            <pc:sldMk cId="3950399636" sldId="322"/>
            <ac:spMk id="5" creationId="{BCD59BFB-8BDD-3FC3-5E86-B5D8E83EC60C}"/>
          </ac:spMkLst>
        </pc:spChg>
        <pc:spChg chg="mod ord">
          <ac:chgData name="Serif Salem" userId="93371da5-1b6a-4146-a736-4a3b0c81f0c2" providerId="ADAL" clId="{0CFED8B0-D7BE-4259-A168-D69CE82D1F7D}" dt="2025-05-19T23:18:32.126" v="3539" actId="700"/>
          <ac:spMkLst>
            <pc:docMk/>
            <pc:sldMk cId="3950399636" sldId="322"/>
            <ac:spMk id="6" creationId="{26A7E0A4-0332-49BF-F8EB-DBD4A4FF6FFE}"/>
          </ac:spMkLst>
        </pc:spChg>
      </pc:sldChg>
      <pc:sldChg chg="addSp delSp modSp add del mod modClrScheme chgLayout">
        <pc:chgData name="Serif Salem" userId="93371da5-1b6a-4146-a736-4a3b0c81f0c2" providerId="ADAL" clId="{0CFED8B0-D7BE-4259-A168-D69CE82D1F7D}" dt="2025-05-19T23:32:47.763" v="3978" actId="47"/>
        <pc:sldMkLst>
          <pc:docMk/>
          <pc:sldMk cId="3275291507" sldId="323"/>
        </pc:sldMkLst>
      </pc:sldChg>
      <pc:sldChg chg="del">
        <pc:chgData name="Serif Salem" userId="93371da5-1b6a-4146-a736-4a3b0c81f0c2" providerId="ADAL" clId="{0CFED8B0-D7BE-4259-A168-D69CE82D1F7D}" dt="2025-05-19T23:15:14.665" v="3533" actId="47"/>
        <pc:sldMkLst>
          <pc:docMk/>
          <pc:sldMk cId="0" sldId="324"/>
        </pc:sldMkLst>
      </pc:sldChg>
      <pc:sldChg chg="addSp delSp modSp add del mod modClrScheme chgLayout">
        <pc:chgData name="Serif Salem" userId="93371da5-1b6a-4146-a736-4a3b0c81f0c2" providerId="ADAL" clId="{0CFED8B0-D7BE-4259-A168-D69CE82D1F7D}" dt="2025-05-19T23:32:47.937" v="3979" actId="47"/>
        <pc:sldMkLst>
          <pc:docMk/>
          <pc:sldMk cId="241694911" sldId="324"/>
        </pc:sldMkLst>
      </pc:sldChg>
      <pc:sldChg chg="addSp delSp modSp add del mod modClrScheme chgLayout">
        <pc:chgData name="Serif Salem" userId="93371da5-1b6a-4146-a736-4a3b0c81f0c2" providerId="ADAL" clId="{0CFED8B0-D7BE-4259-A168-D69CE82D1F7D}" dt="2025-05-19T23:32:48.116" v="3980" actId="47"/>
        <pc:sldMkLst>
          <pc:docMk/>
          <pc:sldMk cId="1371009847" sldId="325"/>
        </pc:sldMkLst>
      </pc:sldChg>
      <pc:sldChg chg="addSp delSp modSp add del mod modClrScheme chgLayout">
        <pc:chgData name="Serif Salem" userId="93371da5-1b6a-4146-a736-4a3b0c81f0c2" providerId="ADAL" clId="{0CFED8B0-D7BE-4259-A168-D69CE82D1F7D}" dt="2025-05-19T23:32:48.308" v="3981" actId="47"/>
        <pc:sldMkLst>
          <pc:docMk/>
          <pc:sldMk cId="338862081" sldId="326"/>
        </pc:sldMkLst>
      </pc:sldChg>
      <pc:sldChg chg="add del ord">
        <pc:chgData name="Serif Salem" userId="93371da5-1b6a-4146-a736-4a3b0c81f0c2" providerId="ADAL" clId="{0CFED8B0-D7BE-4259-A168-D69CE82D1F7D}" dt="2025-05-27T11:01:15.238" v="3999" actId="47"/>
        <pc:sldMkLst>
          <pc:docMk/>
          <pc:sldMk cId="0" sldId="328"/>
        </pc:sldMkLst>
      </pc:sldChg>
      <pc:sldChg chg="add del">
        <pc:chgData name="Serif Salem" userId="93371da5-1b6a-4146-a736-4a3b0c81f0c2" providerId="ADAL" clId="{0CFED8B0-D7BE-4259-A168-D69CE82D1F7D}" dt="2025-05-19T23:38:21.402" v="3985"/>
        <pc:sldMkLst>
          <pc:docMk/>
          <pc:sldMk cId="1423005647" sldId="329"/>
        </pc:sldMkLst>
      </pc:sldChg>
      <pc:sldChg chg="addSp delSp modSp add del mod ord modClrScheme chgLayout">
        <pc:chgData name="Serif Salem" userId="93371da5-1b6a-4146-a736-4a3b0c81f0c2" providerId="ADAL" clId="{0CFED8B0-D7BE-4259-A168-D69CE82D1F7D}" dt="2025-05-19T23:33:19.045" v="3983" actId="47"/>
        <pc:sldMkLst>
          <pc:docMk/>
          <pc:sldMk cId="3472504401" sldId="329"/>
        </pc:sldMkLst>
      </pc:sldChg>
      <pc:sldChg chg="add del">
        <pc:chgData name="Serif Salem" userId="93371da5-1b6a-4146-a736-4a3b0c81f0c2" providerId="ADAL" clId="{0CFED8B0-D7BE-4259-A168-D69CE82D1F7D}" dt="2025-05-27T10:59:18.758" v="3988" actId="47"/>
        <pc:sldMkLst>
          <pc:docMk/>
          <pc:sldMk cId="4276093626" sldId="329"/>
        </pc:sldMkLst>
      </pc:sldChg>
      <pc:sldChg chg="addSp delSp modSp add mod">
        <pc:chgData name="Serif Salem" userId="93371da5-1b6a-4146-a736-4a3b0c81f0c2" providerId="ADAL" clId="{0CFED8B0-D7BE-4259-A168-D69CE82D1F7D}" dt="2025-05-27T11:01:07.949" v="3998"/>
        <pc:sldMkLst>
          <pc:docMk/>
          <pc:sldMk cId="4293908533" sldId="329"/>
        </pc:sldMkLst>
        <pc:spChg chg="add del mod">
          <ac:chgData name="Serif Salem" userId="93371da5-1b6a-4146-a736-4a3b0c81f0c2" providerId="ADAL" clId="{0CFED8B0-D7BE-4259-A168-D69CE82D1F7D}" dt="2025-05-27T11:01:07.949" v="3998"/>
          <ac:spMkLst>
            <pc:docMk/>
            <pc:sldMk cId="4293908533" sldId="329"/>
            <ac:spMk id="5" creationId="{726784E1-3ECA-B539-BF1D-46AE58110A6A}"/>
          </ac:spMkLst>
        </pc:spChg>
        <pc:graphicFrameChg chg="mod">
          <ac:chgData name="Serif Salem" userId="93371da5-1b6a-4146-a736-4a3b0c81f0c2" providerId="ADAL" clId="{0CFED8B0-D7BE-4259-A168-D69CE82D1F7D}" dt="2025-05-27T11:01:05.799" v="3996"/>
          <ac:graphicFrameMkLst>
            <pc:docMk/>
            <pc:sldMk cId="4293908533" sldId="329"/>
            <ac:graphicFrameMk id="10" creationId="{EC5A7398-0EC4-801B-A507-FA93ACF14C9D}"/>
          </ac:graphicFrameMkLst>
        </pc:graphicFrameChg>
      </pc:sldChg>
      <pc:sldChg chg="addSp delSp modSp add del mod chgLayout">
        <pc:chgData name="Serif Salem" userId="93371da5-1b6a-4146-a736-4a3b0c81f0c2" providerId="ADAL" clId="{0CFED8B0-D7BE-4259-A168-D69CE82D1F7D}" dt="2025-05-19T23:32:47.602" v="3977" actId="47"/>
        <pc:sldMkLst>
          <pc:docMk/>
          <pc:sldMk cId="326635993" sldId="330"/>
        </pc:sldMkLst>
      </pc:sldChg>
      <pc:sldChg chg="add del">
        <pc:chgData name="Serif Salem" userId="93371da5-1b6a-4146-a736-4a3b0c81f0c2" providerId="ADAL" clId="{0CFED8B0-D7BE-4259-A168-D69CE82D1F7D}" dt="2025-05-27T10:59:19.808" v="3989" actId="47"/>
        <pc:sldMkLst>
          <pc:docMk/>
          <pc:sldMk cId="462251174" sldId="330"/>
        </pc:sldMkLst>
      </pc:sldChg>
      <pc:sldChg chg="new del">
        <pc:chgData name="Serif Salem" userId="93371da5-1b6a-4146-a736-4a3b0c81f0c2" providerId="ADAL" clId="{0CFED8B0-D7BE-4259-A168-D69CE82D1F7D}" dt="2025-05-19T23:32:47.441" v="3976" actId="47"/>
        <pc:sldMkLst>
          <pc:docMk/>
          <pc:sldMk cId="515090445" sldId="331"/>
        </pc:sldMkLst>
      </pc:sldChg>
      <pc:sldMasterChg chg="del addSldLayout delSldLayout">
        <pc:chgData name="Serif Salem" userId="93371da5-1b6a-4146-a736-4a3b0c81f0c2" providerId="ADAL" clId="{0CFED8B0-D7BE-4259-A168-D69CE82D1F7D}" dt="2025-05-27T10:59:19.808" v="3989" actId="47"/>
        <pc:sldMasterMkLst>
          <pc:docMk/>
          <pc:sldMasterMk cId="211864520" sldId="2147483696"/>
        </pc:sldMasterMkLst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1917617443" sldId="2147483697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1491532135" sldId="2147483698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267227873" sldId="2147483699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1378561899" sldId="2147483700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1759553244" sldId="2147483701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2422504551" sldId="2147483702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2783615334" sldId="2147483703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2406241202" sldId="2147483704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3310344241" sldId="2147483705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88805021" sldId="2147483706"/>
          </pc:sldLayoutMkLst>
        </pc:sldLayoutChg>
        <pc:sldLayoutChg chg="del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2623084874" sldId="2147483707"/>
          </pc:sldLayoutMkLst>
        </pc:sldLayoutChg>
        <pc:sldLayoutChg chg="add del replId">
          <pc:chgData name="Serif Salem" userId="93371da5-1b6a-4146-a736-4a3b0c81f0c2" providerId="ADAL" clId="{0CFED8B0-D7BE-4259-A168-D69CE82D1F7D}" dt="2025-05-27T10:59:19.808" v="3989" actId="47"/>
          <pc:sldLayoutMkLst>
            <pc:docMk/>
            <pc:sldMasterMk cId="211864520" sldId="2147483696"/>
            <pc:sldLayoutMk cId="2099317438" sldId="2147483727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3788E5-27F8-40F4-B18D-FCF251AE9AF8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3572F-BDF2-4BCC-801C-9D0504FB07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113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8.png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t">
            <a:normAutofit/>
          </a:bodyPr>
          <a:lstStyle>
            <a:lvl1pPr algn="ctr">
              <a:defRPr sz="52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60000"/>
                    <a:lumOff val="40000"/>
                  </a:schemeClr>
                </a:solidFill>
              </a:defRPr>
            </a:lvl1pPr>
            <a:extLst/>
          </a:lstStyle>
          <a:p>
            <a:fld id="{7D51821B-F13F-4C83-B43F-86BBAF62D1E5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768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1017116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55041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161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1017116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F250684-4028-CD1F-B2FE-7371D66D60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6B2C26-C343-4F83-9F3B-B9F19E82E779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08421759-3BF2-A965-DA21-A7B90DB16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8978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4831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2FD339E-D879-16A4-AF23-4C27E74B1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96D155-E791-4561-BDCD-F71C5A9E3566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1D0ABA37-9D80-A37D-202E-C9C016B71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310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4752E6-73F9-48E5-A102-C2BCC0EBAA77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51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8D91DDB-40C6-3598-09AA-7F6865FC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1526DF-FFA7-4D1F-8959-48F32950BD47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FB326374-0C9F-7C34-278C-ECAE76E0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739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401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28A280-7DFE-4EAD-ADC0-FBA812BC02A2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42044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8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3DD7997-68DA-C490-5815-1DDFF7A56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A16EA6-45FD-4406-8AF1-BB4E2DA630CC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3BF5F345-4EC4-7F1E-F197-BCFCB0C75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159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ackground with yellow text&#10;&#10;Description automatically generated">
            <a:extLst>
              <a:ext uri="{FF2B5EF4-FFF2-40B4-BE49-F238E27FC236}">
                <a16:creationId xmlns:a16="http://schemas.microsoft.com/office/drawing/2014/main" id="{AA46EE6A-794A-EBEE-BBD4-A789F25C3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340" y="0"/>
            <a:ext cx="12234532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7060A2-977C-4D55-811D-E0D711D5864E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48458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a logo&#10;&#10;Description automatically generated">
            <a:extLst>
              <a:ext uri="{FF2B5EF4-FFF2-40B4-BE49-F238E27FC236}">
                <a16:creationId xmlns:a16="http://schemas.microsoft.com/office/drawing/2014/main" id="{428A2852-A043-B582-AD32-FD952299B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78FD69-B628-42E1-AA7B-45B11E0B3F72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0" name="Subtitle 16">
            <a:extLst>
              <a:ext uri="{FF2B5EF4-FFF2-40B4-BE49-F238E27FC236}">
                <a16:creationId xmlns:a16="http://schemas.microsoft.com/office/drawing/2014/main" id="{A36D3DE7-03C4-7424-EAEA-7A58F3280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4138136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0C0BD958-5996-37B8-9B49-347E9CC615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ADEBF7B-44E6-42AB-BF2B-D679607C8DC6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319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7CFE7-4D1F-456A-9F34-F7D09491A8C0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2275427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5275F-E675-4BD4-A428-29D3F63990D7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846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t">
            <a:normAutofit/>
          </a:bodyPr>
          <a:lstStyle>
            <a:lvl1pPr algn="ctr">
              <a:defRPr sz="52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7D51821B-F13F-4C83-B43F-86BBAF62D1E5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67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984453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02137" y="4165131"/>
            <a:ext cx="2743200" cy="262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9746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72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33C6A-6ED6-7711-0ED0-3C374166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0051055" cy="1052623"/>
          </a:xfrm>
        </p:spPr>
        <p:txBody>
          <a:bodyPr/>
          <a:lstStyle>
            <a:lvl1pPr>
              <a:defRPr>
                <a:ln w="22225">
                  <a:solidFill>
                    <a:srgbClr val="A20000"/>
                  </a:solidFill>
                  <a:prstDash val="solid"/>
                </a:ln>
                <a:solidFill>
                  <a:srgbClr val="A2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0AE03-5E7C-9D8D-6343-867344B3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1B4BD-3F89-BEC9-7D31-2F491F91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1696F-9436-B86E-7C05-485104556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494" y="181856"/>
            <a:ext cx="1607235" cy="901562"/>
          </a:xfrm>
          <a:prstGeom prst="rect">
            <a:avLst/>
          </a:prstGeom>
        </p:spPr>
      </p:pic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F8745BD-F4B6-5016-90DE-457DBF122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9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26895"/>
            <a:ext cx="11481847" cy="953319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F250684-4028-CD1F-B2FE-7371D66D60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6B2C26-C343-4F83-9F3B-B9F19E82E779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4" name="Slide Number Placeholder 7">
            <a:extLst>
              <a:ext uri="{FF2B5EF4-FFF2-40B4-BE49-F238E27FC236}">
                <a16:creationId xmlns:a16="http://schemas.microsoft.com/office/drawing/2014/main" id="{08421759-3BF2-A965-DA21-A7B90DB166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8978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99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39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2" y="6448542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</p:spTree>
    <p:extLst>
      <p:ext uri="{BB962C8B-B14F-4D97-AF65-F5344CB8AC3E}">
        <p14:creationId xmlns:p14="http://schemas.microsoft.com/office/powerpoint/2010/main" val="323601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92FD339E-D879-16A4-AF23-4C27E74B12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48606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96D155-E791-4561-BDCD-F71C5A9E3566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3" name="Slide Number Placeholder 7">
            <a:extLst>
              <a:ext uri="{FF2B5EF4-FFF2-40B4-BE49-F238E27FC236}">
                <a16:creationId xmlns:a16="http://schemas.microsoft.com/office/drawing/2014/main" id="{1D0ABA37-9D80-A37D-202E-C9C016B713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7095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28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4752E6-73F9-48E5-A102-C2BCC0EBAA77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1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48D91DDB-40C6-3598-09AA-7F6865FC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71526DF-FFA7-4D1F-8959-48F32950BD47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FB326374-0C9F-7C34-278C-ECAE76E06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73943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4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B28A280-7DFE-4EAD-ADC0-FBA812BC02A2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42044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27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D3DD7997-68DA-C490-5815-1DDFF7A564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74595" y="4137589"/>
            <a:ext cx="2743200" cy="3179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A16EA6-45FD-4406-8AF1-BB4E2DA630CC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5" name="Slide Number Placeholder 7">
            <a:extLst>
              <a:ext uri="{FF2B5EF4-FFF2-40B4-BE49-F238E27FC236}">
                <a16:creationId xmlns:a16="http://schemas.microsoft.com/office/drawing/2014/main" id="{3BF5F345-4EC4-7F1E-F197-BCFCB0C75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87509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5612" y="4148606"/>
            <a:ext cx="2743200" cy="2959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305108"/>
            <a:ext cx="464287" cy="5103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4" y="6230679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495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78B835-84F5-EB1C-793D-8EFAB6132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2626" y="1231606"/>
            <a:ext cx="4031511" cy="4031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79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593" y="1442319"/>
            <a:ext cx="5328814" cy="2965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8701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1026" name="Picture 2" descr="Free Png Download Question Marks Png Png Images Background ...">
            <a:extLst>
              <a:ext uri="{FF2B5EF4-FFF2-40B4-BE49-F238E27FC236}">
                <a16:creationId xmlns:a16="http://schemas.microsoft.com/office/drawing/2014/main" id="{BC6E1740-E061-F4E7-73C5-766518C96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028" y="948935"/>
            <a:ext cx="3065483" cy="1705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รูปการ์ตูนหนังสือการ์ตูนแม่แบบสัญลักษณ์ฟองสบู่คืนชีพ เวกเตอร์ PNG , การ ...">
            <a:extLst>
              <a:ext uri="{FF2B5EF4-FFF2-40B4-BE49-F238E27FC236}">
                <a16:creationId xmlns:a16="http://schemas.microsoft.com/office/drawing/2014/main" id="{751D2F7E-B835-3535-0807-F2A6F773D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358" y="2924984"/>
            <a:ext cx="2560822" cy="255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562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914400" y="988300"/>
            <a:ext cx="10363199" cy="1680472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 dirty="0"/>
              <a:t>Any Questions</a:t>
            </a:r>
          </a:p>
        </p:txBody>
      </p:sp>
      <p:sp>
        <p:nvSpPr>
          <p:cNvPr id="2" name="Subtitle 16">
            <a:extLst>
              <a:ext uri="{FF2B5EF4-FFF2-40B4-BE49-F238E27FC236}">
                <a16:creationId xmlns:a16="http://schemas.microsoft.com/office/drawing/2014/main" id="{0812F8DD-6764-32FF-DD21-07426E6DBED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0" y="2667963"/>
            <a:ext cx="10363200" cy="1680472"/>
          </a:xfrm>
          <a:prstGeom prst="roundRect">
            <a:avLst/>
          </a:prstGeom>
          <a:ln w="28575">
            <a:noFill/>
          </a:ln>
        </p:spPr>
        <p:txBody>
          <a:bodyPr lIns="45720" rIns="45720" anchor="ctr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dirty="0"/>
              <a:t>End of the Class</a:t>
            </a:r>
          </a:p>
        </p:txBody>
      </p:sp>
    </p:spTree>
    <p:extLst>
      <p:ext uri="{BB962C8B-B14F-4D97-AF65-F5344CB8AC3E}">
        <p14:creationId xmlns:p14="http://schemas.microsoft.com/office/powerpoint/2010/main" val="100320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40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2836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55785B-D779-AAFF-8174-E8F5E61920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69087" y="4132080"/>
            <a:ext cx="2743200" cy="32900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580C2E45-7614-ED53-EC8E-F5E3BF2444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F5089BC2-4BA7-0E41-95AB-D7D496133E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849D32D5-295D-20BB-085D-915DEFC8C1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946776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ctr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27365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4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ADEBF7B-44E6-42AB-BF2B-D679607C8DC6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011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362F9-3326-4ADD-AAC2-1AB0B3B53A74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the Module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90886DE-0E97-05F0-5222-D8192B0F17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5" y="1069975"/>
            <a:ext cx="11487150" cy="4975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220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7D51821B-F13F-4C83-B43F-86BBAF62D1E5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5507" y="5776972"/>
            <a:ext cx="356492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56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26873" y="5676492"/>
            <a:ext cx="365126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0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2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12150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362F9-3326-4ADD-AAC2-1AB0B3B53A74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the Module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90886DE-0E97-05F0-5222-D8192B0F17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5" y="1069975"/>
            <a:ext cx="11487150" cy="4975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55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63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376594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4B5A1-EF64-9729-AEC2-36C3D85FA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DF811DF-0ADD-2F4F-8990-B3AD45C582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25202" y="4894507"/>
            <a:ext cx="2743200" cy="3564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10" name="Slide Number Placeholder 7">
            <a:extLst>
              <a:ext uri="{FF2B5EF4-FFF2-40B4-BE49-F238E27FC236}">
                <a16:creationId xmlns:a16="http://schemas.microsoft.com/office/drawing/2014/main" id="{A5A49E56-298E-C426-9650-8EEEBAD9B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26005" y="6465069"/>
            <a:ext cx="356492" cy="356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A3EAE59-13ED-B1C7-162D-79A726945A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8775" y="1081088"/>
            <a:ext cx="11487150" cy="5175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75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422093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E824191-4574-D2F9-BF4A-543F75393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275264DE-D66C-27CC-4667-30A994A9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25202" y="4917912"/>
            <a:ext cx="2743200" cy="356491"/>
          </a:xfrm>
        </p:spPr>
        <p:txBody>
          <a:bodyPr/>
          <a:lstStyle/>
          <a:p>
            <a:fld id="{256B2C26-C343-4F83-9F3B-B9F19E82E779}" type="datetime1">
              <a:rPr lang="en-GB" smtClean="0"/>
              <a:t>27/05/2025</a:t>
            </a:fld>
            <a:endParaRPr lang="en-GB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5BE756EC-DF41-C17E-EAD6-1B54AEFEC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26005" y="6488474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42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0E231DB1-2228-4A0C-8FFB-A232342892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15154" y="4128387"/>
            <a:ext cx="2743200" cy="356491"/>
          </a:xfrm>
        </p:spPr>
        <p:txBody>
          <a:bodyPr/>
          <a:lstStyle/>
          <a:p>
            <a:fld id="{9196D155-E791-4561-BDCD-F71C5A9E3566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DEB7CF-C32B-A454-1FCA-0BC0966F1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15957" y="5698949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86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27482" y="4904378"/>
            <a:ext cx="2743200" cy="351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23116" y="6484567"/>
            <a:ext cx="351933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39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2" y="6448542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</p:spTree>
    <p:extLst>
      <p:ext uri="{BB962C8B-B14F-4D97-AF65-F5344CB8AC3E}">
        <p14:creationId xmlns:p14="http://schemas.microsoft.com/office/powerpoint/2010/main" val="1036667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DDBF1FC7-C217-2C8F-9A62-2BC0A0EA65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25202" y="4919015"/>
            <a:ext cx="2743200" cy="356491"/>
          </a:xfrm>
        </p:spPr>
        <p:txBody>
          <a:bodyPr/>
          <a:lstStyle/>
          <a:p>
            <a:fld id="{F74752E6-73F9-48E5-A102-C2BCC0EBAA77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7C2CFF-4E02-2641-951E-0DF407A3B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26005" y="6489577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153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274552-58FE-3BDB-DB27-3FDE19F1A8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15154" y="4908971"/>
            <a:ext cx="2743200" cy="356491"/>
          </a:xfrm>
        </p:spPr>
        <p:txBody>
          <a:bodyPr/>
          <a:lstStyle/>
          <a:p>
            <a:fld id="{071526DF-FFA7-4D1F-8959-48F32950BD47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DB3C7BE9-9756-CC10-D22A-EBEA1F3CF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15957" y="6479533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62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C99B0D98-C636-EF0B-AE82-F99202777D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25202" y="4887770"/>
            <a:ext cx="2743200" cy="356491"/>
          </a:xfrm>
        </p:spPr>
        <p:txBody>
          <a:bodyPr/>
          <a:lstStyle/>
          <a:p>
            <a:fld id="{FB28A280-7DFE-4EAD-ADC0-FBA812BC02A2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9CA36DEF-4F02-7B14-2317-A234814CE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15957" y="6458332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80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7D59DD-5410-DA56-6F80-D064267A97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45298" y="4215389"/>
            <a:ext cx="2743200" cy="356491"/>
          </a:xfrm>
        </p:spPr>
        <p:txBody>
          <a:bodyPr/>
          <a:lstStyle/>
          <a:p>
            <a:fld id="{ADA16EA6-45FD-4406-8AF1-BB4E2DA630CC}" type="datetime1">
              <a:rPr lang="en-GB" smtClean="0"/>
              <a:t>27/05/2025</a:t>
            </a:fld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5BC8D80-C98C-B0D8-FD5A-CFDCD699B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6053" y="5795999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66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4" y="6230679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A82E766D-2562-27F2-2A1A-D66333DD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898920"/>
            <a:ext cx="2743200" cy="356491"/>
          </a:xfrm>
        </p:spPr>
        <p:txBody>
          <a:bodyPr/>
          <a:lstStyle/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295D9C-2A80-2CA1-9340-2EC836F22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6469482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643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1696F-9436-B86E-7C05-485104556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6921" y="1676118"/>
            <a:ext cx="3124901" cy="1752881"/>
          </a:xfrm>
          <a:prstGeom prst="rect">
            <a:avLst/>
          </a:prstGeom>
        </p:spPr>
      </p:pic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C22537E9-854A-1343-5A3E-DE9041A9C6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45298" y="4215389"/>
            <a:ext cx="2743200" cy="356491"/>
          </a:xfrm>
        </p:spPr>
        <p:txBody>
          <a:bodyPr/>
          <a:lstStyle/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BA5CA9B-C854-379F-CA72-13454A47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46101" y="5795999"/>
            <a:ext cx="356492" cy="356400"/>
          </a:xfrm>
        </p:spPr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013CC0F-541B-515C-FD51-96D7C1CDE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</p:spPr>
        <p:txBody>
          <a:bodyPr/>
          <a:lstStyle>
            <a:lvl1pPr>
              <a:defRPr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690071-E015-2666-8280-8044ECC2045F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23CFC43-085D-ECDB-C94E-5ACBCD8DCE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5" y="1103313"/>
            <a:ext cx="11487150" cy="5008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E0E5074-9C3F-FB3E-2E4D-94B5898C83EE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74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Questions Transparent Png">
            <a:extLst>
              <a:ext uri="{FF2B5EF4-FFF2-40B4-BE49-F238E27FC236}">
                <a16:creationId xmlns:a16="http://schemas.microsoft.com/office/drawing/2014/main" id="{C6A16EE1-D3FD-3B39-C1BD-B5082D397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33" y="581374"/>
            <a:ext cx="5485006" cy="363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Questions Transparent Png">
            <a:extLst>
              <a:ext uri="{FF2B5EF4-FFF2-40B4-BE49-F238E27FC236}">
                <a16:creationId xmlns:a16="http://schemas.microsoft.com/office/drawing/2014/main" id="{4543B017-0323-6F4E-1BB2-E28C90FEE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33" y="581374"/>
            <a:ext cx="5485006" cy="363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659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4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7ADEBF7B-44E6-42AB-BF2B-D679607C8DC6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79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984453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02137" y="4165131"/>
            <a:ext cx="2743200" cy="262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9746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53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33C6A-6ED6-7711-0ED0-3C374166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0051055" cy="1052623"/>
          </a:xfrm>
        </p:spPr>
        <p:txBody>
          <a:bodyPr/>
          <a:lstStyle>
            <a:lvl1pPr>
              <a:defRPr>
                <a:ln w="22225">
                  <a:solidFill>
                    <a:srgbClr val="A20000"/>
                  </a:solidFill>
                  <a:prstDash val="solid"/>
                </a:ln>
                <a:solidFill>
                  <a:srgbClr val="A2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0AE03-5E7C-9D8D-6343-867344B3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1B4BD-3F89-BEC9-7D31-2F491F91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F8745BD-F4B6-5016-90DE-457DBF122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147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3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8069C52-4842-B1D1-4515-8D68DA615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6733"/>
            <a:ext cx="12201452" cy="6871465"/>
          </a:xfrm>
          <a:prstGeom prst="rect">
            <a:avLst/>
          </a:prstGeom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12201452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800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2419815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4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914400" y="4036741"/>
            <a:ext cx="10363200" cy="1374422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6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E0E6E9"/>
                </a:solidFill>
              </a:defRPr>
            </a:lvl1pPr>
            <a:extLst/>
          </a:lstStyle>
          <a:p>
            <a:fld id="{80546364-4DD8-4A3D-9130-D0EC6937C1B6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Slide Number Placeholder 7">
            <a:extLst>
              <a:ext uri="{FF2B5EF4-FFF2-40B4-BE49-F238E27FC236}">
                <a16:creationId xmlns:a16="http://schemas.microsoft.com/office/drawing/2014/main" id="{52C2EEAF-B2B3-6386-AE4D-57D736786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957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D3AC53-58B1-E026-C836-00259F62B9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D1081E64-4D0D-4359-8626-5EEFBD212BEC}" type="datetime1">
              <a:rPr lang="en-GB" smtClean="0"/>
              <a:t>27/05/2025</a:t>
            </a:fld>
            <a:endParaRPr lang="en-GB"/>
          </a:p>
        </p:txBody>
      </p:sp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7FF1D245-59D2-58BA-6E6F-610A5EA4EC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3C91B5C1-2950-CA26-24E2-032EA63DDB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8">
            <a:extLst>
              <a:ext uri="{FF2B5EF4-FFF2-40B4-BE49-F238E27FC236}">
                <a16:creationId xmlns:a16="http://schemas.microsoft.com/office/drawing/2014/main" id="{262ED4CD-BBFF-802B-903B-8ABB4EBB4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38145"/>
            <a:ext cx="10363199" cy="1745297"/>
          </a:xfrm>
          <a:prstGeom prst="roundRect">
            <a:avLst>
              <a:gd name="adj" fmla="val 9294"/>
            </a:avLst>
          </a:prstGeom>
          <a:ln w="28575">
            <a:noFill/>
          </a:ln>
        </p:spPr>
        <p:txBody>
          <a:bodyPr vert="horz" anchor="b">
            <a:normAutofit/>
          </a:bodyPr>
          <a:lstStyle>
            <a:lvl1pPr algn="ctr">
              <a:defRPr sz="4000" b="1" cap="none" spc="0">
                <a:ln w="12700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16">
            <a:extLst>
              <a:ext uri="{FF2B5EF4-FFF2-40B4-BE49-F238E27FC236}">
                <a16:creationId xmlns:a16="http://schemas.microsoft.com/office/drawing/2014/main" id="{BEBACD6F-2F55-4E93-9540-6443426757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3285460"/>
            <a:ext cx="10363200" cy="2125703"/>
          </a:xfrm>
          <a:prstGeom prst="roundRect">
            <a:avLst/>
          </a:prstGeom>
          <a:ln w="28575">
            <a:noFill/>
          </a:ln>
        </p:spPr>
        <p:txBody>
          <a:bodyPr lIns="45720" rIns="45720">
            <a:normAutofit/>
          </a:bodyPr>
          <a:lstStyle>
            <a:lvl1pPr marL="0" marR="64008" indent="0" algn="ctr">
              <a:buNone/>
              <a:defRPr sz="3200" b="1" cap="none" spc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452556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5A2C-E3EA-4CC6-9390-DF29702C8883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90886DE-0E97-05F0-5222-D8192B0F17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5" y="1069975"/>
            <a:ext cx="11487150" cy="4975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96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591B33-3256-47ED-99C3-093A4E39D0B5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90886DE-0E97-05F0-5222-D8192B0F17A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5" y="1069975"/>
            <a:ext cx="11487150" cy="49752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7" name="Graphic 6" descr="Chat with solid fill">
            <a:extLst>
              <a:ext uri="{FF2B5EF4-FFF2-40B4-BE49-F238E27FC236}">
                <a16:creationId xmlns:a16="http://schemas.microsoft.com/office/drawing/2014/main" id="{C1B3A237-B989-E423-4627-AB4D47429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2825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5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5F9DE-448A-A9BA-7680-1E296E55E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C1586-21CB-8D5A-5ECA-FD10CCA60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D7C7C-0267-4376-82C2-23BAEAF93DD5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4CB4241-5141-2912-885C-240B7C8F5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C3E424-D1AE-8324-76E4-977FD2E26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7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376594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4B5A1-EF64-9729-AEC2-36C3D85FA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8DF811DF-0ADD-2F4F-8990-B3AD45C582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5346" y="4854315"/>
            <a:ext cx="2743200" cy="3564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11C562-516A-480F-813B-18B1AA8EFA6E}" type="datetime1">
              <a:rPr lang="en-GB" smtClean="0"/>
              <a:t>27/05/2025</a:t>
            </a:fld>
            <a:endParaRPr lang="en-GB"/>
          </a:p>
        </p:txBody>
      </p:sp>
      <p:sp>
        <p:nvSpPr>
          <p:cNvPr id="10" name="Slide Number Placeholder 7">
            <a:extLst>
              <a:ext uri="{FF2B5EF4-FFF2-40B4-BE49-F238E27FC236}">
                <a16:creationId xmlns:a16="http://schemas.microsoft.com/office/drawing/2014/main" id="{A5A49E56-298E-C426-9650-8EEEBAD9B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56149" y="6424877"/>
            <a:ext cx="356492" cy="356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9A3EAE59-13ED-B1C7-162D-79A726945A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8775" y="1081088"/>
            <a:ext cx="11487150" cy="51752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59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88708C92-2C79-8912-0B51-14908D4116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422093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2E824191-4574-D2F9-BF4A-543F75393C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2">
            <a:extLst>
              <a:ext uri="{FF2B5EF4-FFF2-40B4-BE49-F238E27FC236}">
                <a16:creationId xmlns:a16="http://schemas.microsoft.com/office/drawing/2014/main" id="{275264DE-D66C-27CC-4667-30A994A9BA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887768"/>
            <a:ext cx="2743200" cy="356491"/>
          </a:xfrm>
        </p:spPr>
        <p:txBody>
          <a:bodyPr/>
          <a:lstStyle/>
          <a:p>
            <a:fld id="{940E72F1-6B80-4229-8B1B-1715059B2F96}" type="datetime1">
              <a:rPr lang="en-GB" smtClean="0"/>
              <a:t>27/05/2025</a:t>
            </a:fld>
            <a:endParaRPr lang="en-GB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5BE756EC-DF41-C17E-EAD6-1B54AEFEC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6458330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20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D0B93E04-A689-F89D-DC09-6D97F85FA3B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0E231DB1-2228-4A0C-8FFB-A232342892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118339"/>
            <a:ext cx="2743200" cy="356491"/>
          </a:xfrm>
        </p:spPr>
        <p:txBody>
          <a:bodyPr/>
          <a:lstStyle/>
          <a:p>
            <a:fld id="{156AA565-EAAD-4A6E-A1D9-B65D6BC7051F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DEB7CF-C32B-A454-1FCA-0BC0966F1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5688901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810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_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0639187-0931-DF47-A6C9-095EC4C122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80104" y="4143097"/>
            <a:ext cx="2743200" cy="3069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DBD6BD-9DE9-42B2-BD4E-57CCB7AD0329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Slide Number Placeholder 7">
            <a:extLst>
              <a:ext uri="{FF2B5EF4-FFF2-40B4-BE49-F238E27FC236}">
                <a16:creationId xmlns:a16="http://schemas.microsoft.com/office/drawing/2014/main" id="{5054B617-90D7-3739-9DA1-E306C61A6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6484567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13DD8E46-51D4-9ADA-7AE4-F85AB3C01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739" y="168167"/>
            <a:ext cx="10096327" cy="733704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6">
            <a:extLst>
              <a:ext uri="{FF2B5EF4-FFF2-40B4-BE49-F238E27FC236}">
                <a16:creationId xmlns:a16="http://schemas.microsoft.com/office/drawing/2014/main" id="{060868BD-68AA-3E38-C283-F3144D80186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88102" y="6448542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</p:spTree>
    <p:extLst>
      <p:ext uri="{BB962C8B-B14F-4D97-AF65-F5344CB8AC3E}">
        <p14:creationId xmlns:p14="http://schemas.microsoft.com/office/powerpoint/2010/main" val="131745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screenshot, white, design">
            <a:extLst>
              <a:ext uri="{FF2B5EF4-FFF2-40B4-BE49-F238E27FC236}">
                <a16:creationId xmlns:a16="http://schemas.microsoft.com/office/drawing/2014/main" id="{C98FB062-E638-F131-4AF1-56EF4579A62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00AACA88-E471-C83F-2174-E13BD81C697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0"/>
            <a:ext cx="1743739" cy="733704"/>
          </a:xfrm>
          <a:prstGeom prst="rect">
            <a:avLst/>
          </a:prstGeom>
        </p:spPr>
      </p:pic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DDBF1FC7-C217-2C8F-9A62-2BC0A0EA65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898919"/>
            <a:ext cx="2743200" cy="356491"/>
          </a:xfrm>
        </p:spPr>
        <p:txBody>
          <a:bodyPr/>
          <a:lstStyle/>
          <a:p>
            <a:fld id="{C47299B2-5749-474A-BD22-91B52DAB7DD9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F7C2CFF-4E02-2641-951E-0DF407A3B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6469481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74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ogo mono_image bckgrnd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screenshot, white, design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pic>
        <p:nvPicPr>
          <p:cNvPr id="2" name="Picture 1" descr="A picture containing screenshot, white, design">
            <a:extLst>
              <a:ext uri="{FF2B5EF4-FFF2-40B4-BE49-F238E27FC236}">
                <a16:creationId xmlns:a16="http://schemas.microsoft.com/office/drawing/2014/main" id="{7A8D60C2-B0CC-2490-D770-6BCE3398238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831" t="85427" r="82209" b="2635"/>
          <a:stretch/>
        </p:blipFill>
        <p:spPr>
          <a:xfrm>
            <a:off x="0" y="6124296"/>
            <a:ext cx="1743739" cy="733704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274552-58FE-3BDB-DB27-3FDE19F1A8B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898923"/>
            <a:ext cx="2743200" cy="356491"/>
          </a:xfrm>
        </p:spPr>
        <p:txBody>
          <a:bodyPr/>
          <a:lstStyle/>
          <a:p>
            <a:fld id="{36CED64B-2BA4-44EC-B16F-F8030797CC73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DB3C7BE9-9756-CC10-D22A-EBEA1F3CF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6469485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4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">
            <a:extLst>
              <a:ext uri="{FF2B5EF4-FFF2-40B4-BE49-F238E27FC236}">
                <a16:creationId xmlns:a16="http://schemas.microsoft.com/office/drawing/2014/main" id="{C99B0D98-C636-EF0B-AE82-F99202777D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887770"/>
            <a:ext cx="2743200" cy="356491"/>
          </a:xfrm>
        </p:spPr>
        <p:txBody>
          <a:bodyPr/>
          <a:lstStyle/>
          <a:p>
            <a:fld id="{CB0728C0-DF5B-4ABC-86E1-BA27E70251F7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9CA36DEF-4F02-7B14-2317-A234814CE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6458332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39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Custom Layout">
    <p:bg>
      <p:bgPr>
        <a:solidFill>
          <a:srgbClr val="FFFFCC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6">
            <a:extLst>
              <a:ext uri="{FF2B5EF4-FFF2-40B4-BE49-F238E27FC236}">
                <a16:creationId xmlns:a16="http://schemas.microsoft.com/office/drawing/2014/main" id="{59C318D1-D9A5-8D1F-36C1-DCA1D870339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7D59DD-5410-DA56-6F80-D064267A97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185245"/>
            <a:ext cx="2743200" cy="356491"/>
          </a:xfrm>
        </p:spPr>
        <p:txBody>
          <a:bodyPr/>
          <a:lstStyle/>
          <a:p>
            <a:fld id="{C8D2E083-6370-4C3D-B5B8-55D2D6F7FA7B}" type="datetime1">
              <a:rPr lang="en-GB" smtClean="0"/>
              <a:t>27/05/2025</a:t>
            </a:fld>
            <a:endParaRPr lang="en-GB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5BC8D80-C98C-B0D8-FD5A-CFDCD699B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5755807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4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_logo mono_image bckgr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332636-384D-F42B-3E16-F4450B8AB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4" y="6230679"/>
            <a:ext cx="627321" cy="62732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A66330-4577-6481-7DC1-F2B0773BE4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845" y="6305107"/>
            <a:ext cx="11089867" cy="510364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lnSpc>
                <a:spcPct val="100000"/>
              </a:lnSpc>
              <a:buNone/>
              <a:defRPr sz="2400">
                <a:solidFill>
                  <a:srgbClr val="0142A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A82E766D-2562-27F2-2A1A-D66333DD40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898920"/>
            <a:ext cx="2743200" cy="356491"/>
          </a:xfrm>
        </p:spPr>
        <p:txBody>
          <a:bodyPr/>
          <a:lstStyle/>
          <a:p>
            <a:fld id="{A96B6876-A6EC-43E2-853C-A6A3796FB3B7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295D9C-2A80-2CA1-9340-2EC836F22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6469482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701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1696F-9436-B86E-7C05-485104556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46921" y="1676118"/>
            <a:ext cx="3124901" cy="1752881"/>
          </a:xfrm>
          <a:prstGeom prst="rect">
            <a:avLst/>
          </a:prstGeom>
        </p:spPr>
      </p:pic>
      <p:sp>
        <p:nvSpPr>
          <p:cNvPr id="9" name="Date Placeholder 2">
            <a:extLst>
              <a:ext uri="{FF2B5EF4-FFF2-40B4-BE49-F238E27FC236}">
                <a16:creationId xmlns:a16="http://schemas.microsoft.com/office/drawing/2014/main" id="{C22537E9-854A-1343-5A3E-DE9041A9C6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655346" y="4185245"/>
            <a:ext cx="2743200" cy="356491"/>
          </a:xfrm>
        </p:spPr>
        <p:txBody>
          <a:bodyPr/>
          <a:lstStyle/>
          <a:p>
            <a:fld id="{B9D9A05B-7636-4609-BF84-2A84CF365F21}" type="datetime1">
              <a:rPr lang="en-GB" smtClean="0"/>
              <a:t>27/05/2025</a:t>
            </a:fld>
            <a:endParaRPr lang="en-GB"/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BA5CA9B-C854-379F-CA72-13454A47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56149" y="5755807"/>
            <a:ext cx="356492" cy="356400"/>
          </a:xfrm>
        </p:spPr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8013CC0F-541B-515C-FD51-96D7C1CDED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</p:spPr>
        <p:txBody>
          <a:bodyPr/>
          <a:lstStyle>
            <a:lvl1pPr>
              <a:defRPr>
                <a:ln w="22225">
                  <a:solidFill>
                    <a:srgbClr val="C00000"/>
                  </a:solidFill>
                  <a:prstDash val="solid"/>
                </a:ln>
                <a:solidFill>
                  <a:srgbClr val="C0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690071-E015-2666-8280-8044ECC2045F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23CFC43-085D-ECDB-C94E-5ACBCD8DCE1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8775" y="1103313"/>
            <a:ext cx="11487150" cy="50085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DE0E5074-9C3F-FB3E-2E4D-94B5898C83EE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555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Questions Transparent Png">
            <a:extLst>
              <a:ext uri="{FF2B5EF4-FFF2-40B4-BE49-F238E27FC236}">
                <a16:creationId xmlns:a16="http://schemas.microsoft.com/office/drawing/2014/main" id="{C6A16EE1-D3FD-3B39-C1BD-B5082D397D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33" y="581374"/>
            <a:ext cx="5485006" cy="363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Questions Transparent Png">
            <a:extLst>
              <a:ext uri="{FF2B5EF4-FFF2-40B4-BE49-F238E27FC236}">
                <a16:creationId xmlns:a16="http://schemas.microsoft.com/office/drawing/2014/main" id="{4543B017-0323-6F4E-1BB2-E28C90FEE0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633" y="581374"/>
            <a:ext cx="5485006" cy="3631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218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787851-193D-C95B-70ED-D7ABAB8779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1121" y="4154114"/>
            <a:ext cx="2743200" cy="2849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rgbClr val="E0E6E9"/>
                </a:solidFill>
              </a:defRPr>
            </a:lvl1pPr>
          </a:lstStyle>
          <a:p>
            <a:fld id="{29795F05-8A2C-4E55-97D0-F2536EDC5AC0}" type="datetime1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6">
            <a:extLst>
              <a:ext uri="{FF2B5EF4-FFF2-40B4-BE49-F238E27FC236}">
                <a16:creationId xmlns:a16="http://schemas.microsoft.com/office/drawing/2014/main" id="{0EC9CB92-4118-851C-89E8-DBE5EA8EF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7">
            <a:extLst>
              <a:ext uri="{FF2B5EF4-FFF2-40B4-BE49-F238E27FC236}">
                <a16:creationId xmlns:a16="http://schemas.microsoft.com/office/drawing/2014/main" id="{B0FBD2D1-1B21-8069-D036-CD4FFEB27B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rgbClr val="E0E6E9"/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pic>
        <p:nvPicPr>
          <p:cNvPr id="2" name="Picture 1" descr="A blue background with white text">
            <a:extLst>
              <a:ext uri="{FF2B5EF4-FFF2-40B4-BE49-F238E27FC236}">
                <a16:creationId xmlns:a16="http://schemas.microsoft.com/office/drawing/2014/main" id="{91BAE83C-150A-6713-8DFB-2DD534FA76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46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3099"/>
            <a:ext cx="11481847" cy="984453"/>
          </a:xfrm>
          <a:prstGeom prst="round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D689FD-F18C-9C2D-5E64-B34BA4CE63C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702137" y="4165131"/>
            <a:ext cx="2743200" cy="2629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5FD34B-75AD-416D-88C0-F1A1D24ED8C0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99B1C7A-46A7-09DB-C6F2-BC0E0A6AF1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337F5D6B-5AD6-DE63-2602-48351CCF5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49746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38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233C6A-6ED6-7711-0ED0-3C37416646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0051055" cy="1052623"/>
          </a:xfrm>
        </p:spPr>
        <p:txBody>
          <a:bodyPr/>
          <a:lstStyle>
            <a:lvl1pPr>
              <a:defRPr>
                <a:ln w="22225">
                  <a:solidFill>
                    <a:srgbClr val="A20000"/>
                  </a:solidFill>
                  <a:prstDash val="solid"/>
                </a:ln>
                <a:solidFill>
                  <a:srgbClr val="A20000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50AE03-5E7C-9D8D-6343-867344B32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F9F7D-F4F9-43D1-9D4E-59DFA38D9A82}" type="datetime1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A0FA17-244D-A87D-E136-389731067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1B4BD-3F89-BEC9-7D31-2F491F918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F8745BD-F4B6-5016-90DE-457DBF122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382232"/>
            <a:ext cx="11481847" cy="4486940"/>
          </a:xfrm>
          <a:prstGeom prst="roundRect">
            <a:avLst>
              <a:gd name="adj" fmla="val 4257"/>
            </a:avLst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52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B0E85-61C6-4374-A389-72E4E08ED92C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The Data Mining Process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21153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16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slideLayout" Target="../slideLayouts/slideLayout30.xml"/><Relationship Id="rId2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29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32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18" Type="http://schemas.openxmlformats.org/officeDocument/2006/relationships/slideLayout" Target="../slideLayouts/slideLayout50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17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4.xml"/><Relationship Id="rId16" Type="http://schemas.openxmlformats.org/officeDocument/2006/relationships/slideLayout" Target="../slideLayouts/slideLayout48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slideLayout" Target="../slideLayouts/slideLayout4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226896"/>
            <a:ext cx="11481847" cy="932053"/>
          </a:xfrm>
          <a:prstGeom prst="roundRect">
            <a:avLst/>
          </a:prstGeom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360964"/>
            <a:ext cx="11481847" cy="4486940"/>
          </a:xfrm>
          <a:prstGeom prst="roundRect">
            <a:avLst>
              <a:gd name="adj" fmla="val 3871"/>
            </a:avLst>
          </a:prstGeom>
          <a:ln w="28575"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t="85271" b="2946"/>
          <a:stretch/>
        </p:blipFill>
        <p:spPr>
          <a:xfrm>
            <a:off x="0" y="6049925"/>
            <a:ext cx="12192000" cy="808075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1029" y="411402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FFFFCC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7712" y="5676492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45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4" r:id="rId12"/>
    <p:sldLayoutId id="2147483675" r:id="rId13"/>
  </p:sldLayoutIdLs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600" kern="1200">
          <a:solidFill>
            <a:srgbClr val="A5002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33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1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06326"/>
            <a:ext cx="11571511" cy="1052623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360963"/>
            <a:ext cx="11571511" cy="4561371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t="85271" b="2946"/>
          <a:stretch/>
        </p:blipFill>
        <p:spPr>
          <a:xfrm>
            <a:off x="0" y="6049925"/>
            <a:ext cx="12192000" cy="808075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95860" y="4158854"/>
            <a:ext cx="2743200" cy="275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38729" y="5698526"/>
            <a:ext cx="464287" cy="3734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729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  <p:sldLayoutId id="2147483694" r:id="rId18"/>
    <p:sldLayoutId id="2147483695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0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600" kern="1200">
          <a:solidFill>
            <a:srgbClr val="A5002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33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t="86719" b="2946"/>
          <a:stretch/>
        </p:blipFill>
        <p:spPr>
          <a:xfrm>
            <a:off x="0" y="6149230"/>
            <a:ext cx="12192000" cy="70877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45298" y="4218819"/>
            <a:ext cx="2743200" cy="3564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A33D8F6B-4286-4B23-8303-499232A23FFD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Introduction to Data Mining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6053" y="5789381"/>
            <a:ext cx="356492" cy="356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100" b="1" baseline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85354B8C-8DDF-4B27-B546-3314AB522749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430A051-8BEF-1418-DB2F-94B3F31D81FD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004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058610"/>
            <a:ext cx="11488305" cy="4985464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241BCB9-C2B2-7B93-E5F7-1A145D795383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004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9999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4988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4989"/>
          </a:solidFill>
          <a:latin typeface="+mn-lt"/>
          <a:ea typeface="+mn-ea"/>
          <a:cs typeface="+mn-cs"/>
        </a:defRPr>
      </a:lvl2pPr>
      <a:lvl3pPr marL="89217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00B050"/>
          </a:solidFill>
          <a:latin typeface="+mn-lt"/>
          <a:ea typeface="+mn-ea"/>
          <a:cs typeface="+mn-cs"/>
        </a:defRPr>
      </a:lvl3pPr>
      <a:lvl4pPr marL="126047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>
          <a:solidFill>
            <a:srgbClr val="7030A0"/>
          </a:solidFill>
          <a:latin typeface="+mn-lt"/>
          <a:ea typeface="+mn-ea"/>
          <a:cs typeface="+mn-cs"/>
        </a:defRPr>
      </a:lvl4pPr>
      <a:lvl5pPr marL="1706563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164077"/>
            <a:ext cx="11488305" cy="778582"/>
          </a:xfrm>
          <a:prstGeom prst="roundRect">
            <a:avLst/>
          </a:prstGeom>
          <a:noFill/>
          <a:ln w="28575">
            <a:noFill/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6" name="Picture 5" descr="A picture containing text, businesscard, screenshot, logo&#10;&#10;Description automatically generated">
            <a:extLst>
              <a:ext uri="{FF2B5EF4-FFF2-40B4-BE49-F238E27FC236}">
                <a16:creationId xmlns:a16="http://schemas.microsoft.com/office/drawing/2014/main" id="{067C0C12-FBAF-6992-A87D-A0CF5E789462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t="86719" b="2946"/>
          <a:stretch/>
        </p:blipFill>
        <p:spPr>
          <a:xfrm>
            <a:off x="0" y="6149230"/>
            <a:ext cx="12192000" cy="70877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8FD4A5-EA27-AEE2-EEE4-1FCEEE29BD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655346" y="4118339"/>
            <a:ext cx="2743200" cy="3564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124335B3-28D2-48B0-A89A-7E7FE5266155}" type="datetime1">
              <a:rPr lang="en-GB" smtClean="0"/>
              <a:t>27/05/2025</a:t>
            </a:fld>
            <a:endParaRPr lang="en-GB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0F3E49B-A226-1DB6-6223-32D0981F6F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856571" y="6265979"/>
            <a:ext cx="570756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rgbClr val="E0E6E9"/>
                </a:solidFill>
              </a:defRPr>
            </a:lvl1pPr>
          </a:lstStyle>
          <a:p>
            <a:r>
              <a:rPr lang="en-GB"/>
              <a:t>The Data Mining Process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2EE013FC-8320-3431-6CF1-186F717AE2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56149" y="5688901"/>
            <a:ext cx="356492" cy="356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 baseline="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135451B-1D68-4A3B-9773-114939DC3056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430A051-8BEF-1418-DB2F-94B3F31D81FD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004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058610"/>
            <a:ext cx="11488305" cy="4985464"/>
          </a:xfrm>
          <a:prstGeom prst="roundRect">
            <a:avLst>
              <a:gd name="adj" fmla="val 3871"/>
            </a:avLst>
          </a:prstGeom>
          <a:noFill/>
          <a:ln w="28575">
            <a:noFill/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241BCB9-C2B2-7B93-E5F7-1A145D795383}"/>
              </a:ext>
            </a:extLst>
          </p:cNvPr>
          <p:cNvCxnSpPr>
            <a:cxnSpLocks/>
          </p:cNvCxnSpPr>
          <p:nvPr/>
        </p:nvCxnSpPr>
        <p:spPr>
          <a:xfrm>
            <a:off x="0" y="48125"/>
            <a:ext cx="12192000" cy="0"/>
          </a:xfrm>
          <a:prstGeom prst="line">
            <a:avLst/>
          </a:prstGeom>
          <a:ln w="104775">
            <a:solidFill>
              <a:srgbClr val="004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5517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6" r:id="rId18"/>
    <p:sldLayoutId id="2147483747" r:id="rId19"/>
    <p:sldLayoutId id="2147483748" r:id="rId2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none" spc="0">
          <a:ln w="22225">
            <a:solidFill>
              <a:srgbClr val="004989"/>
            </a:solidFill>
            <a:prstDash val="solid"/>
          </a:ln>
          <a:solidFill>
            <a:srgbClr val="004989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Calibri" panose="020F0502020204030204" pitchFamily="34" charset="0"/>
        <a:buChar char="●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34988" indent="-228600" algn="l" defTabSz="914400" rtl="0" eaLnBrk="1" latinLnBrk="0" hangingPunct="1">
        <a:lnSpc>
          <a:spcPct val="90000"/>
        </a:lnSpc>
        <a:spcBef>
          <a:spcPts val="500"/>
        </a:spcBef>
        <a:buSzPct val="60000"/>
        <a:buFont typeface="Wingdings" panose="05000000000000000000" pitchFamily="2" charset="2"/>
        <a:buChar char="q"/>
        <a:defRPr sz="2400" kern="1200">
          <a:solidFill>
            <a:srgbClr val="004989"/>
          </a:solidFill>
          <a:latin typeface="+mn-lt"/>
          <a:ea typeface="+mn-ea"/>
          <a:cs typeface="+mn-cs"/>
        </a:defRPr>
      </a:lvl2pPr>
      <a:lvl3pPr marL="892175" indent="-228600" algn="l" defTabSz="914400" rtl="0" eaLnBrk="1" latinLnBrk="0" hangingPunct="1">
        <a:lnSpc>
          <a:spcPct val="90000"/>
        </a:lnSpc>
        <a:spcBef>
          <a:spcPts val="500"/>
        </a:spcBef>
        <a:buSzPct val="80000"/>
        <a:buFont typeface="Wingdings" panose="05000000000000000000" pitchFamily="2" charset="2"/>
        <a:buChar char="§"/>
        <a:defRPr sz="2200" kern="1200">
          <a:solidFill>
            <a:srgbClr val="00B050"/>
          </a:solidFill>
          <a:latin typeface="+mn-lt"/>
          <a:ea typeface="+mn-ea"/>
          <a:cs typeface="+mn-cs"/>
        </a:defRPr>
      </a:lvl3pPr>
      <a:lvl4pPr marL="1260475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100" kern="1200">
          <a:solidFill>
            <a:srgbClr val="7030A0"/>
          </a:solidFill>
          <a:latin typeface="+mn-lt"/>
          <a:ea typeface="+mn-ea"/>
          <a:cs typeface="+mn-cs"/>
        </a:defRPr>
      </a:lvl4pPr>
      <a:lvl5pPr marL="1706563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45.xml"/><Relationship Id="rId1" Type="http://schemas.openxmlformats.org/officeDocument/2006/relationships/video" Target="https://www.youtube.com/embed/NNSHu0rkew8?feature=oembe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/>
              <a:t>Data Mining &amp; Visualisation (ACCA7015)</a:t>
            </a:r>
            <a:br>
              <a:rPr lang="en-GB" noProof="0" dirty="0"/>
            </a:br>
            <a:br>
              <a:rPr lang="en-GB" noProof="0" dirty="0"/>
            </a:br>
            <a:r>
              <a:rPr lang="en-GB" noProof="0" dirty="0"/>
              <a:t>Week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noProof="0" dirty="0"/>
              <a:t>Installation and Practice MS Power PI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851A15-8D95-FE73-1076-6A65F83EF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CB7979-7348-12CA-F230-3BBA831EC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Weekly schedule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740134-1EA4-3F9C-5FAA-F06113EEC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355555-1AB2-4C5A-9135-4E25C9227EF3}" type="slidenum">
              <a:rPr kumimoji="0" lang="en-GB" sz="11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C5A7398-0EC4-801B-A507-FA93ACF14C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2479733"/>
              </p:ext>
            </p:extLst>
          </p:nvPr>
        </p:nvGraphicFramePr>
        <p:xfrm>
          <a:off x="777961" y="942975"/>
          <a:ext cx="10636078" cy="5026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2995">
                  <a:extLst>
                    <a:ext uri="{9D8B030D-6E8A-4147-A177-3AD203B41FA5}">
                      <a16:colId xmlns:a16="http://schemas.microsoft.com/office/drawing/2014/main" val="3057948719"/>
                    </a:ext>
                  </a:extLst>
                </a:gridCol>
                <a:gridCol w="8373083">
                  <a:extLst>
                    <a:ext uri="{9D8B030D-6E8A-4147-A177-3AD203B41FA5}">
                      <a16:colId xmlns:a16="http://schemas.microsoft.com/office/drawing/2014/main" val="3015195872"/>
                    </a:ext>
                  </a:extLst>
                </a:gridCol>
              </a:tblGrid>
              <a:tr h="245110">
                <a:tc>
                  <a:txBody>
                    <a:bodyPr/>
                    <a:lstStyle/>
                    <a:p>
                      <a:pPr marL="8128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effectLst/>
                        </a:rPr>
                        <a:t>Week</a:t>
                      </a:r>
                      <a:endParaRPr lang="en-GB" sz="2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effectLst/>
                        </a:rPr>
                        <a:t>Topics </a:t>
                      </a:r>
                      <a:endParaRPr lang="en-GB" sz="2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732260"/>
                  </a:ext>
                </a:extLst>
              </a:tr>
              <a:tr h="249555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Week 1</a:t>
                      </a:r>
                      <a:endParaRPr lang="en-GB" sz="22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E3E5E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</a:rPr>
                        <a:t>Introduction to Data Mining</a:t>
                      </a:r>
                      <a:endParaRPr lang="en-GB" sz="22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3E5E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5731072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Week 2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solidFill>
                      <a:srgbClr val="FFD5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tx1"/>
                          </a:solidFill>
                          <a:effectLst/>
                        </a:rPr>
                        <a:t>The Data Mining Process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FFD5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8691034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Week 3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tx1"/>
                          </a:solidFill>
                          <a:effectLst/>
                        </a:rPr>
                        <a:t>Data Mining Approaches and Techniques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6812496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Week 4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CRISP Phase 1 - Business Understanding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583615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Week 5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CRISP Phase 2 - Understanding Data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862421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Week 6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CRISP Phase 3 - </a:t>
                      </a:r>
                      <a:r>
                        <a:rPr lang="en-GB" sz="2200" kern="1200" dirty="0">
                          <a:solidFill>
                            <a:schemeClr val="tx1"/>
                          </a:solidFill>
                          <a:effectLst/>
                        </a:rPr>
                        <a:t>Data Preparation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7076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Week 7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CRISP Phase 4 - Modelling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4741380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8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 dirty="0">
                          <a:solidFill>
                            <a:schemeClr val="tx1"/>
                          </a:solidFill>
                          <a:effectLst/>
                        </a:rPr>
                        <a:t>CRISP Phase 5 - Evaluation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9128621"/>
                  </a:ext>
                </a:extLst>
              </a:tr>
              <a:tr h="245110">
                <a:tc>
                  <a:txBody>
                    <a:bodyPr/>
                    <a:lstStyle/>
                    <a:p>
                      <a:pPr marL="16891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9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tx1"/>
                          </a:solidFill>
                          <a:effectLst/>
                        </a:rPr>
                        <a:t>Data Management / Revision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1605429"/>
                  </a:ext>
                </a:extLst>
              </a:tr>
              <a:tr h="319405">
                <a:tc>
                  <a:txBody>
                    <a:bodyPr/>
                    <a:lstStyle/>
                    <a:p>
                      <a:pPr marL="8128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2200" kern="1200">
                          <a:solidFill>
                            <a:schemeClr val="tx1"/>
                          </a:solidFill>
                          <a:effectLst/>
                        </a:rPr>
                        <a:t>Week 10</a:t>
                      </a:r>
                      <a:endParaRPr lang="en-GB" sz="2200" kern="10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2200" kern="1200" dirty="0">
                          <a:solidFill>
                            <a:schemeClr val="tx1"/>
                          </a:solidFill>
                          <a:effectLst/>
                        </a:rPr>
                        <a:t>Revision &amp; Formative feedback</a:t>
                      </a:r>
                      <a:endParaRPr lang="en-GB" sz="2200" kern="100" dirty="0">
                        <a:solidFill>
                          <a:schemeClr val="tx1"/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031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3908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AD8D5-1D9E-DDF7-465E-0408E8E8CA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Tools of Data Analytics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56820-5C7F-2E2F-9135-FB8E9C3B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B5334-4E4F-1094-63C6-715DDCB7E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47B1E-BF59-D74F-8C83-B2670A364A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3</a:t>
            </a:fld>
            <a:endParaRPr lang="en-GB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A55339F0-D149-FA54-2A5E-F00245B18AD8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47722696"/>
              </p:ext>
            </p:extLst>
          </p:nvPr>
        </p:nvGraphicFramePr>
        <p:xfrm>
          <a:off x="358219" y="1054131"/>
          <a:ext cx="11235280" cy="4623777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1443205">
                  <a:extLst>
                    <a:ext uri="{9D8B030D-6E8A-4147-A177-3AD203B41FA5}">
                      <a16:colId xmlns:a16="http://schemas.microsoft.com/office/drawing/2014/main" val="3446472126"/>
                    </a:ext>
                  </a:extLst>
                </a:gridCol>
                <a:gridCol w="2385392">
                  <a:extLst>
                    <a:ext uri="{9D8B030D-6E8A-4147-A177-3AD203B41FA5}">
                      <a16:colId xmlns:a16="http://schemas.microsoft.com/office/drawing/2014/main" val="3134482836"/>
                    </a:ext>
                  </a:extLst>
                </a:gridCol>
                <a:gridCol w="5062330">
                  <a:extLst>
                    <a:ext uri="{9D8B030D-6E8A-4147-A177-3AD203B41FA5}">
                      <a16:colId xmlns:a16="http://schemas.microsoft.com/office/drawing/2014/main" val="2175938448"/>
                    </a:ext>
                  </a:extLst>
                </a:gridCol>
                <a:gridCol w="2344353">
                  <a:extLst>
                    <a:ext uri="{9D8B030D-6E8A-4147-A177-3AD203B41FA5}">
                      <a16:colId xmlns:a16="http://schemas.microsoft.com/office/drawing/2014/main" val="2944139828"/>
                    </a:ext>
                  </a:extLst>
                </a:gridCol>
              </a:tblGrid>
              <a:tr h="247474">
                <a:tc>
                  <a:txBody>
                    <a:bodyPr/>
                    <a:lstStyle/>
                    <a:p>
                      <a:r>
                        <a:rPr lang="en-GB" sz="1800" b="1"/>
                        <a:t>Tool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Primary Use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Key Features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 b="1"/>
                        <a:t>Audience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extLst>
                  <a:ext uri="{0D108BD9-81ED-4DB2-BD59-A6C34878D82A}">
                    <a16:rowId xmlns:a16="http://schemas.microsoft.com/office/drawing/2014/main" val="737182795"/>
                  </a:ext>
                </a:extLst>
              </a:tr>
              <a:tr h="804289">
                <a:tc>
                  <a:txBody>
                    <a:bodyPr/>
                    <a:lstStyle/>
                    <a:p>
                      <a:r>
                        <a:rPr lang="en-GB" sz="1800" b="1"/>
                        <a:t>Microsoft Power BI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Data visualisation and reporting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Interactive dashboards, real-time analytics, seamless integration with Microsoft tools, AI-driven insights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Business users, analysts</a:t>
                      </a:r>
                    </a:p>
                  </a:txBody>
                  <a:tcPr marL="61868" marR="61868" marT="30934" marB="30934" anchor="ctr"/>
                </a:tc>
                <a:extLst>
                  <a:ext uri="{0D108BD9-81ED-4DB2-BD59-A6C34878D82A}">
                    <a16:rowId xmlns:a16="http://schemas.microsoft.com/office/drawing/2014/main" val="618670155"/>
                  </a:ext>
                </a:extLst>
              </a:tr>
              <a:tr h="989894">
                <a:tc>
                  <a:txBody>
                    <a:bodyPr/>
                    <a:lstStyle/>
                    <a:p>
                      <a:r>
                        <a:rPr lang="en-GB" sz="1800" b="1"/>
                        <a:t>Tableau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Advanced data visualisation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Drag-and-drop interface, rich visualisations, connectivity to multiple data sources, collaborative sharing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Business users, data analysts</a:t>
                      </a:r>
                    </a:p>
                  </a:txBody>
                  <a:tcPr marL="61868" marR="61868" marT="30934" marB="30934" anchor="ctr"/>
                </a:tc>
                <a:extLst>
                  <a:ext uri="{0D108BD9-81ED-4DB2-BD59-A6C34878D82A}">
                    <a16:rowId xmlns:a16="http://schemas.microsoft.com/office/drawing/2014/main" val="1197891175"/>
                  </a:ext>
                </a:extLst>
              </a:tr>
              <a:tr h="804289">
                <a:tc>
                  <a:txBody>
                    <a:bodyPr/>
                    <a:lstStyle/>
                    <a:p>
                      <a:r>
                        <a:rPr lang="en-GB" sz="1800" b="1"/>
                        <a:t>Weka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Machine learning and data mining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GUI-based ML tools, data preprocessing, clustering, classification, regression, integration with Python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Researchers, educators, beginners in ML</a:t>
                      </a:r>
                    </a:p>
                  </a:txBody>
                  <a:tcPr marL="61868" marR="61868" marT="30934" marB="30934" anchor="ctr"/>
                </a:tc>
                <a:extLst>
                  <a:ext uri="{0D108BD9-81ED-4DB2-BD59-A6C34878D82A}">
                    <a16:rowId xmlns:a16="http://schemas.microsoft.com/office/drawing/2014/main" val="491942155"/>
                  </a:ext>
                </a:extLst>
              </a:tr>
              <a:tr h="804289">
                <a:tc>
                  <a:txBody>
                    <a:bodyPr/>
                    <a:lstStyle/>
                    <a:p>
                      <a:r>
                        <a:rPr lang="en-GB" sz="1800" b="1"/>
                        <a:t>Python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Programming and analysis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Libraries like Pandas, NumPy, Scikit-learn; data manipulation, statistical analysis, machine learning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Data scientists, developers</a:t>
                      </a:r>
                    </a:p>
                  </a:txBody>
                  <a:tcPr marL="61868" marR="61868" marT="30934" marB="30934" anchor="ctr"/>
                </a:tc>
                <a:extLst>
                  <a:ext uri="{0D108BD9-81ED-4DB2-BD59-A6C34878D82A}">
                    <a16:rowId xmlns:a16="http://schemas.microsoft.com/office/drawing/2014/main" val="932839794"/>
                  </a:ext>
                </a:extLst>
              </a:tr>
              <a:tr h="804289">
                <a:tc>
                  <a:txBody>
                    <a:bodyPr/>
                    <a:lstStyle/>
                    <a:p>
                      <a:r>
                        <a:rPr lang="en-GB" sz="1800" b="1"/>
                        <a:t>R</a:t>
                      </a:r>
                      <a:endParaRPr lang="en-GB" sz="1800"/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Statistical analysis and visualisation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/>
                        <a:t>Advanced statistical techniques, visualisation with ggplot2, data cleaning with dplyr, machine learning</a:t>
                      </a:r>
                    </a:p>
                  </a:txBody>
                  <a:tcPr marL="61868" marR="61868" marT="30934" marB="30934" anchor="ctr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Academics, statisticians, researchers</a:t>
                      </a:r>
                    </a:p>
                  </a:txBody>
                  <a:tcPr marL="61868" marR="61868" marT="30934" marB="30934" anchor="ctr"/>
                </a:tc>
                <a:extLst>
                  <a:ext uri="{0D108BD9-81ED-4DB2-BD59-A6C34878D82A}">
                    <a16:rowId xmlns:a16="http://schemas.microsoft.com/office/drawing/2014/main" val="35047777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607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96CD72-FBAD-0160-4A6F-433EE56DA8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Analysis by Using MS Power PI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CDF500-D207-CEFB-C6B8-6BB36D500C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D006AD-B752-FBC9-1416-9B09B1E9E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93A84-982A-B15D-9FC1-0DCA45944075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6265863"/>
            <a:ext cx="5708650" cy="365125"/>
          </a:xfrm>
        </p:spPr>
        <p:txBody>
          <a:bodyPr/>
          <a:lstStyle/>
          <a:p>
            <a:r>
              <a:rPr lang="en-GB"/>
              <a:t>Introduction to Data Mining</a:t>
            </a:r>
          </a:p>
        </p:txBody>
      </p:sp>
      <p:pic>
        <p:nvPicPr>
          <p:cNvPr id="7" name="Online Media 6" title="Power BI Tutorial for Beginners">
            <a:hlinkClick r:id="" action="ppaction://media"/>
            <a:extLst>
              <a:ext uri="{FF2B5EF4-FFF2-40B4-BE49-F238E27FC236}">
                <a16:creationId xmlns:a16="http://schemas.microsoft.com/office/drawing/2014/main" id="{50875109-0E30-40AF-491C-E161F50E61F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28765" y="227012"/>
            <a:ext cx="10747235" cy="607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66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AB74CB-BDBA-6F9C-D406-2FB8AB67A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Installation of MS Power BI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C44E34-C1A9-22B9-AE6A-A73AB8CEA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D59BFB-8BDD-3FC3-5E86-B5D8E83EC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7E0A4-0332-49BF-F8EB-DBD4A4FF6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5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F34E7F-A26E-448F-506C-97CE57E8429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dirty="0"/>
              <a:t>Explore the internet for the MS Power PI installation.</a:t>
            </a:r>
          </a:p>
          <a:p>
            <a:pPr lvl="1"/>
            <a:r>
              <a:rPr lang="en-GB" dirty="0"/>
              <a:t>Use your personal email temporary during the installation process.</a:t>
            </a:r>
          </a:p>
          <a:p>
            <a:pPr lvl="2"/>
            <a:r>
              <a:rPr lang="en-GB" dirty="0"/>
              <a:t>Later, your USTD account will be upgraded to include the MS Power PI.</a:t>
            </a:r>
          </a:p>
          <a:p>
            <a:pPr lvl="1"/>
            <a:endParaRPr lang="en-GB" dirty="0"/>
          </a:p>
          <a:p>
            <a:pPr lvl="1"/>
            <a:r>
              <a:rPr lang="en-GB" dirty="0"/>
              <a:t>Follow the steps and choose your preferences.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039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210F1-8B27-F9CC-5B45-995ACB85A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Class Activity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A0C2F3-71DC-E510-95FF-8B3CC246B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5C7E39-92D5-19BF-FAF5-99F3E3592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AA8199-66A0-CC25-F097-2F84816A72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354B8C-8DDF-4B27-B546-3314AB522749}" type="slidenum">
              <a:rPr lang="en-GB" smtClean="0"/>
              <a:t>6</a:t>
            </a:fld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109B6-8FE3-3187-A8DE-08B8C7AA0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Install MS Power PI</a:t>
            </a:r>
          </a:p>
          <a:p>
            <a:r>
              <a:rPr lang="en-GB" dirty="0"/>
              <a:t>Import the sample Excel sheet data.</a:t>
            </a:r>
          </a:p>
          <a:p>
            <a:r>
              <a:rPr lang="en-GB" dirty="0"/>
              <a:t>Understand and import the data.</a:t>
            </a:r>
          </a:p>
          <a:p>
            <a:r>
              <a:rPr lang="en-GB" dirty="0"/>
              <a:t>Learn how to transform the Data.</a:t>
            </a:r>
          </a:p>
          <a:p>
            <a:r>
              <a:rPr lang="en-GB" dirty="0"/>
              <a:t>Create different visuals.</a:t>
            </a:r>
          </a:p>
          <a:p>
            <a:r>
              <a:rPr lang="en-GB" dirty="0"/>
              <a:t>Share the output.</a:t>
            </a:r>
          </a:p>
        </p:txBody>
      </p:sp>
    </p:spTree>
    <p:extLst>
      <p:ext uri="{BB962C8B-B14F-4D97-AF65-F5344CB8AC3E}">
        <p14:creationId xmlns:p14="http://schemas.microsoft.com/office/powerpoint/2010/main" val="354704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04C68-819B-CE62-BA24-738847DA7811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9448800" y="4114800"/>
            <a:ext cx="2743200" cy="365125"/>
          </a:xfrm>
        </p:spPr>
        <p:txBody>
          <a:bodyPr/>
          <a:lstStyle/>
          <a:p>
            <a:fld id="{390E2D10-53E8-4CEA-A19C-29B21405878A}" type="datetime1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22B4D-184D-BBB0-CAD6-F19F45FD34FE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0" y="6265863"/>
            <a:ext cx="5708650" cy="365125"/>
          </a:xfrm>
        </p:spPr>
        <p:txBody>
          <a:bodyPr/>
          <a:lstStyle/>
          <a:p>
            <a:r>
              <a:rPr lang="en-GB"/>
              <a:t>Introduction to Data Mining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59989-08C6-2C58-4121-7048A0EB143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728450" y="5676900"/>
            <a:ext cx="463550" cy="373063"/>
          </a:xfrm>
        </p:spPr>
        <p:txBody>
          <a:bodyPr/>
          <a:lstStyle/>
          <a:p>
            <a:fld id="{85354B8C-8DDF-4B27-B546-3314AB52274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05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UWTSD Serif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2" id="{51E03EBB-95FF-440C-8683-E20FFC039208}" vid="{85D292AB-8F4E-4B70-A39E-C0E8ADDA2ABC}"/>
    </a:ext>
  </a:extLst>
</a:theme>
</file>

<file path=ppt/theme/theme2.xml><?xml version="1.0" encoding="utf-8"?>
<a:theme xmlns:a="http://schemas.openxmlformats.org/drawingml/2006/main" name="UWTSD Serif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1" id="{21B5A331-BAE1-433A-A92B-63745863DE8B}" vid="{25C9EDD5-5741-457C-9E37-AEFB13C41163}"/>
    </a:ext>
  </a:extLst>
</a:theme>
</file>

<file path=ppt/theme/theme3.xml><?xml version="1.0" encoding="utf-8"?>
<a:theme xmlns:a="http://schemas.openxmlformats.org/drawingml/2006/main" name="UWTSD Serif 202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2025" id="{C2979ADD-A160-4F5E-BA70-B0A5C6BB9EE2}" vid="{A95A9701-7F45-4BEF-8A75-C20201765B71}"/>
    </a:ext>
  </a:extLst>
</a:theme>
</file>

<file path=ppt/theme/theme4.xml><?xml version="1.0" encoding="utf-8"?>
<a:theme xmlns:a="http://schemas.openxmlformats.org/drawingml/2006/main" name="1_UWTSD Serif 202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Serif 2025" id="{6833D18A-B05E-4809-BEA2-FD05D6832DD1}" vid="{5DEED0CB-4712-4CAF-8107-EBCA73A668A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D21C4095-F2EF-4D6F-A586-D790030BBF11}">
  <we:reference id="3e0fcce7-415c-4081-926c-b4e449c650e4" version="1.1.0.2" store="EXCatalog" storeType="EXCatalog"/>
  <we:alternateReferences>
    <we:reference id="WA200004709" version="1.1.0.2" store="en-GB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UWTSD Serif 2</Template>
  <TotalTime>181</TotalTime>
  <Words>346</Words>
  <Application>Microsoft Office PowerPoint</Application>
  <PresentationFormat>Widescreen</PresentationFormat>
  <Paragraphs>80</Paragraphs>
  <Slides>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Aptos</vt:lpstr>
      <vt:lpstr>Arial</vt:lpstr>
      <vt:lpstr>Calibri</vt:lpstr>
      <vt:lpstr>Calibri Light</vt:lpstr>
      <vt:lpstr>Wingdings</vt:lpstr>
      <vt:lpstr>UWTSD Serif 2</vt:lpstr>
      <vt:lpstr>UWTSD Serif 1</vt:lpstr>
      <vt:lpstr>UWTSD Serif 2025</vt:lpstr>
      <vt:lpstr>1_UWTSD Serif 2025</vt:lpstr>
      <vt:lpstr>Data Mining &amp; Visualisation (ACCA7015)  Week 2</vt:lpstr>
      <vt:lpstr>Weekly schedule</vt:lpstr>
      <vt:lpstr>Tools of Data Analytics</vt:lpstr>
      <vt:lpstr>PowerPoint Presentation</vt:lpstr>
      <vt:lpstr>Installation of MS Power BI</vt:lpstr>
      <vt:lpstr>Class Activity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Serif Salem</dc:creator>
  <cp:lastModifiedBy>Serif Salem</cp:lastModifiedBy>
  <cp:revision>3</cp:revision>
  <dcterms:created xsi:type="dcterms:W3CDTF">2025-01-20T20:44:16Z</dcterms:created>
  <dcterms:modified xsi:type="dcterms:W3CDTF">2025-05-27T11:01:16Z</dcterms:modified>
</cp:coreProperties>
</file>