
<file path=[Content_Types].xml><?xml version="1.0" encoding="utf-8"?>
<Types xmlns="http://schemas.openxmlformats.org/package/2006/content-types">
  <Default Extension="png" ContentType="image/png"/>
  <Default Extension="jpeg" ContentType="image/jpeg"/>
  <Default Extension="m4a" ContentType="audio/mp4"/>
  <Default Extension="emf" ContentType="image/x-emf"/>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3.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4.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5.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theme/theme8.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7" r:id="rId5"/>
    <p:sldMasterId id="2147483925" r:id="rId6"/>
    <p:sldMasterId id="2147483934" r:id="rId7"/>
    <p:sldMasterId id="2147483943" r:id="rId8"/>
    <p:sldMasterId id="2147484901" r:id="rId9"/>
    <p:sldMasterId id="2147484912" r:id="rId10"/>
  </p:sldMasterIdLst>
  <p:notesMasterIdLst>
    <p:notesMasterId r:id="rId24"/>
  </p:notesMasterIdLst>
  <p:handoutMasterIdLst>
    <p:handoutMasterId r:id="rId25"/>
  </p:handoutMasterIdLst>
  <p:sldIdLst>
    <p:sldId id="511" r:id="rId11"/>
    <p:sldId id="513" r:id="rId12"/>
    <p:sldId id="512" r:id="rId13"/>
    <p:sldId id="514" r:id="rId14"/>
    <p:sldId id="515" r:id="rId15"/>
    <p:sldId id="516" r:id="rId16"/>
    <p:sldId id="517" r:id="rId17"/>
    <p:sldId id="518" r:id="rId18"/>
    <p:sldId id="519" r:id="rId19"/>
    <p:sldId id="521" r:id="rId20"/>
    <p:sldId id="520" r:id="rId21"/>
    <p:sldId id="522" r:id="rId22"/>
    <p:sldId id="523" r:id="rId23"/>
  </p:sldIdLst>
  <p:sldSz cx="9144000" cy="5143500" type="screen16x9"/>
  <p:notesSz cx="6858000" cy="9144000"/>
  <p:defaultTextStyle>
    <a:defPPr>
      <a:defRPr lang="fr-FR"/>
    </a:defPPr>
    <a:lvl1pPr algn="l" rtl="0" fontAlgn="base">
      <a:spcBef>
        <a:spcPct val="0"/>
      </a:spcBef>
      <a:spcAft>
        <a:spcPct val="0"/>
      </a:spcAft>
      <a:defRPr kern="1200">
        <a:solidFill>
          <a:schemeClr val="tx1"/>
        </a:solidFill>
        <a:latin typeface="Arial" pitchFamily="34" charset="0"/>
        <a:ea typeface="ＭＳ Ｐゴシック" pitchFamily="34" charset="-128"/>
        <a:cs typeface="+mn-cs"/>
      </a:defRPr>
    </a:lvl1pPr>
    <a:lvl2pPr marL="457200" algn="l" rtl="0" fontAlgn="base">
      <a:spcBef>
        <a:spcPct val="0"/>
      </a:spcBef>
      <a:spcAft>
        <a:spcPct val="0"/>
      </a:spcAft>
      <a:defRPr kern="1200">
        <a:solidFill>
          <a:schemeClr val="tx1"/>
        </a:solidFill>
        <a:latin typeface="Arial" pitchFamily="34" charset="0"/>
        <a:ea typeface="ＭＳ Ｐゴシック" pitchFamily="34" charset="-128"/>
        <a:cs typeface="+mn-cs"/>
      </a:defRPr>
    </a:lvl2pPr>
    <a:lvl3pPr marL="914400" algn="l" rtl="0" fontAlgn="base">
      <a:spcBef>
        <a:spcPct val="0"/>
      </a:spcBef>
      <a:spcAft>
        <a:spcPct val="0"/>
      </a:spcAft>
      <a:defRPr kern="1200">
        <a:solidFill>
          <a:schemeClr val="tx1"/>
        </a:solidFill>
        <a:latin typeface="Arial" pitchFamily="34" charset="0"/>
        <a:ea typeface="ＭＳ Ｐゴシック" pitchFamily="34" charset="-128"/>
        <a:cs typeface="+mn-cs"/>
      </a:defRPr>
    </a:lvl3pPr>
    <a:lvl4pPr marL="1371600" algn="l" rtl="0" fontAlgn="base">
      <a:spcBef>
        <a:spcPct val="0"/>
      </a:spcBef>
      <a:spcAft>
        <a:spcPct val="0"/>
      </a:spcAft>
      <a:defRPr kern="1200">
        <a:solidFill>
          <a:schemeClr val="tx1"/>
        </a:solidFill>
        <a:latin typeface="Arial" pitchFamily="34" charset="0"/>
        <a:ea typeface="ＭＳ Ｐゴシック" pitchFamily="34" charset="-128"/>
        <a:cs typeface="+mn-cs"/>
      </a:defRPr>
    </a:lvl4pPr>
    <a:lvl5pPr marL="1828800" algn="l" rtl="0" fontAlgn="base">
      <a:spcBef>
        <a:spcPct val="0"/>
      </a:spcBef>
      <a:spcAft>
        <a:spcPct val="0"/>
      </a:spcAft>
      <a:defRPr kern="1200">
        <a:solidFill>
          <a:schemeClr val="tx1"/>
        </a:solidFill>
        <a:latin typeface="Arial" pitchFamily="34" charset="0"/>
        <a:ea typeface="ＭＳ Ｐゴシック" pitchFamily="34" charset="-128"/>
        <a:cs typeface="+mn-cs"/>
      </a:defRPr>
    </a:lvl5pPr>
    <a:lvl6pPr marL="2286000" algn="l" defTabSz="914400" rtl="0" eaLnBrk="1" latinLnBrk="0" hangingPunct="1">
      <a:defRPr kern="1200">
        <a:solidFill>
          <a:schemeClr val="tx1"/>
        </a:solidFill>
        <a:latin typeface="Arial" pitchFamily="34" charset="0"/>
        <a:ea typeface="ＭＳ Ｐゴシック" pitchFamily="34" charset="-128"/>
        <a:cs typeface="+mn-cs"/>
      </a:defRPr>
    </a:lvl6pPr>
    <a:lvl7pPr marL="2743200" algn="l" defTabSz="914400" rtl="0" eaLnBrk="1" latinLnBrk="0" hangingPunct="1">
      <a:defRPr kern="1200">
        <a:solidFill>
          <a:schemeClr val="tx1"/>
        </a:solidFill>
        <a:latin typeface="Arial" pitchFamily="34" charset="0"/>
        <a:ea typeface="ＭＳ Ｐゴシック" pitchFamily="34" charset="-128"/>
        <a:cs typeface="+mn-cs"/>
      </a:defRPr>
    </a:lvl7pPr>
    <a:lvl8pPr marL="3200400" algn="l" defTabSz="914400" rtl="0" eaLnBrk="1" latinLnBrk="0" hangingPunct="1">
      <a:defRPr kern="1200">
        <a:solidFill>
          <a:schemeClr val="tx1"/>
        </a:solidFill>
        <a:latin typeface="Arial" pitchFamily="34" charset="0"/>
        <a:ea typeface="ＭＳ Ｐゴシック" pitchFamily="34" charset="-128"/>
        <a:cs typeface="+mn-cs"/>
      </a:defRPr>
    </a:lvl8pPr>
    <a:lvl9pPr marL="3657600" algn="l" defTabSz="914400" rtl="0" eaLnBrk="1" latinLnBrk="0" hangingPunct="1">
      <a:defRPr kern="1200">
        <a:solidFill>
          <a:schemeClr val="tx1"/>
        </a:solidFill>
        <a:latin typeface="Arial" pitchFamily="34" charset="0"/>
        <a:ea typeface="ＭＳ Ｐゴシック" pitchFamily="34" charset="-128"/>
        <a:cs typeface="+mn-cs"/>
      </a:defRPr>
    </a:lvl9pPr>
  </p:defaultTextStyle>
  <p:extLst>
    <p:ext uri="{EFAFB233-063F-42B5-8137-9DF3F51BA10A}">
      <p15:sldGuideLst xmlns:p15="http://schemas.microsoft.com/office/powerpoint/2012/main">
        <p15:guide id="1" orient="horz" pos="1620">
          <p15:clr>
            <a:srgbClr val="A4A3A4"/>
          </p15:clr>
        </p15:guide>
        <p15:guide id="2" orient="horz" pos="259">
          <p15:clr>
            <a:srgbClr val="A4A3A4"/>
          </p15:clr>
        </p15:guide>
        <p15:guide id="3" orient="horz" pos="735">
          <p15:clr>
            <a:srgbClr val="A4A3A4"/>
          </p15:clr>
        </p15:guide>
        <p15:guide id="4" orient="horz" pos="713">
          <p15:clr>
            <a:srgbClr val="A4A3A4"/>
          </p15:clr>
        </p15:guide>
        <p15:guide id="5" orient="horz" pos="2913">
          <p15:clr>
            <a:srgbClr val="A4A3A4"/>
          </p15:clr>
        </p15:guide>
        <p15:guide id="6" orient="horz" pos="3094">
          <p15:clr>
            <a:srgbClr val="A4A3A4"/>
          </p15:clr>
        </p15:guide>
        <p15:guide id="7" orient="horz" pos="2595">
          <p15:clr>
            <a:srgbClr val="A4A3A4"/>
          </p15:clr>
        </p15:guide>
        <p15:guide id="8" orient="horz" pos="158">
          <p15:clr>
            <a:srgbClr val="A4A3A4"/>
          </p15:clr>
        </p15:guide>
        <p15:guide id="9" pos="2880">
          <p15:clr>
            <a:srgbClr val="A4A3A4"/>
          </p15:clr>
        </p15:guide>
        <p15:guide id="10" pos="317">
          <p15:clr>
            <a:srgbClr val="A4A3A4"/>
          </p15:clr>
        </p15:guide>
        <p15:guide id="11" pos="5103">
          <p15:clr>
            <a:srgbClr val="A4A3A4"/>
          </p15:clr>
        </p15:guide>
        <p15:guide id="12" pos="5715">
          <p15:clr>
            <a:srgbClr val="A4A3A4"/>
          </p15:clr>
        </p15:guide>
        <p15:guide id="13" pos="657">
          <p15:clr>
            <a:srgbClr val="A4A3A4"/>
          </p15:clr>
        </p15:guide>
        <p15:guide id="14" pos="748">
          <p15:clr>
            <a:srgbClr val="A4A3A4"/>
          </p15:clr>
        </p15:guide>
        <p15:guide id="15" pos="907">
          <p15:clr>
            <a:srgbClr val="A4A3A4"/>
          </p15:clr>
        </p15:guide>
        <p15:guide id="16" pos="483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404" autoAdjust="0"/>
    <p:restoredTop sz="98784" autoAdjust="0"/>
  </p:normalViewPr>
  <p:slideViewPr>
    <p:cSldViewPr>
      <p:cViewPr varScale="1">
        <p:scale>
          <a:sx n="150" d="100"/>
          <a:sy n="150" d="100"/>
        </p:scale>
        <p:origin x="836" y="88"/>
      </p:cViewPr>
      <p:guideLst>
        <p:guide orient="horz" pos="1620"/>
        <p:guide orient="horz" pos="259"/>
        <p:guide orient="horz" pos="735"/>
        <p:guide orient="horz" pos="713"/>
        <p:guide orient="horz" pos="2913"/>
        <p:guide orient="horz" pos="3094"/>
        <p:guide orient="horz" pos="2595"/>
        <p:guide orient="horz" pos="158"/>
        <p:guide pos="2880"/>
        <p:guide pos="317"/>
        <p:guide pos="5103"/>
        <p:guide pos="5715"/>
        <p:guide pos="657"/>
        <p:guide pos="748"/>
        <p:guide pos="907"/>
        <p:guide pos="483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4.xml"/><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1.xml"/><Relationship Id="rId7" Type="http://schemas.openxmlformats.org/officeDocument/2006/relationships/slideMaster" Target="slideMasters/slideMaster3.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6.xml"/><Relationship Id="rId20" Type="http://schemas.openxmlformats.org/officeDocument/2006/relationships/slide" Target="slides/slide10.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2.xml"/><Relationship Id="rId11" Type="http://schemas.openxmlformats.org/officeDocument/2006/relationships/slide" Target="slides/slide1.xml"/><Relationship Id="rId24" Type="http://schemas.openxmlformats.org/officeDocument/2006/relationships/notesMaster" Target="notesMasters/notesMaster1.xml"/><Relationship Id="rId5" Type="http://schemas.openxmlformats.org/officeDocument/2006/relationships/slideMaster" Target="slideMasters/slideMaster1.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theme" Target="theme/theme1.xml"/><Relationship Id="rId10" Type="http://schemas.openxmlformats.org/officeDocument/2006/relationships/slideMaster" Target="slideMasters/slideMaster6.xml"/><Relationship Id="rId19" Type="http://schemas.openxmlformats.org/officeDocument/2006/relationships/slide" Target="slides/slide9.xml"/><Relationship Id="rId4" Type="http://schemas.openxmlformats.org/officeDocument/2006/relationships/customXml" Target="../customXml/item4.xml"/><Relationship Id="rId9" Type="http://schemas.openxmlformats.org/officeDocument/2006/relationships/slideMaster" Target="slideMasters/slideMaster5.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8.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Espace réservé de l'en-tête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Arial" charset="0"/>
                <a:ea typeface="ＭＳ Ｐゴシック" charset="0"/>
                <a:cs typeface="ＭＳ Ｐゴシック" charset="0"/>
              </a:defRPr>
            </a:lvl1pPr>
          </a:lstStyle>
          <a:p>
            <a:pPr>
              <a:defRPr/>
            </a:pPr>
            <a:endParaRPr lang="fr-FR"/>
          </a:p>
        </p:txBody>
      </p:sp>
      <p:sp>
        <p:nvSpPr>
          <p:cNvPr id="3" name="Espace réservé de la date 2"/>
          <p:cNvSpPr>
            <a:spLocks noGrp="1"/>
          </p:cNvSpPr>
          <p:nvPr>
            <p:ph type="dt" sz="quarter"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a:defRPr sz="1200"/>
            </a:lvl1pPr>
          </a:lstStyle>
          <a:p>
            <a:fld id="{3EA59F4A-D006-4F81-A5E2-C03FC1932FCC}" type="datetimeFigureOut">
              <a:rPr lang="fr-FR" altLang="fr-FR"/>
              <a:pPr/>
              <a:t>26/05/2023</a:t>
            </a:fld>
            <a:endParaRPr lang="fr-FR" altLang="fr-FR"/>
          </a:p>
        </p:txBody>
      </p:sp>
      <p:sp>
        <p:nvSpPr>
          <p:cNvPr id="4" name="Espace réservé du pied de page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atin typeface="Arial" charset="0"/>
                <a:ea typeface="ＭＳ Ｐゴシック" charset="0"/>
                <a:cs typeface="ＭＳ Ｐゴシック" charset="0"/>
              </a:defRPr>
            </a:lvl1pPr>
          </a:lstStyle>
          <a:p>
            <a:pPr>
              <a:defRPr/>
            </a:pPr>
            <a:endParaRPr lang="fr-FR"/>
          </a:p>
        </p:txBody>
      </p:sp>
      <p:sp>
        <p:nvSpPr>
          <p:cNvPr id="5" name="Espace réservé du numéro de diapositive 4"/>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3D2F9EF4-4C54-4760-A5D7-B6AA50EE15ED}" type="slidenum">
              <a:rPr lang="fr-FR" altLang="fr-FR"/>
              <a:pPr/>
              <a:t>‹#›</a:t>
            </a:fld>
            <a:endParaRPr lang="fr-FR" altLang="fr-FR"/>
          </a:p>
        </p:txBody>
      </p:sp>
    </p:spTree>
    <p:extLst>
      <p:ext uri="{BB962C8B-B14F-4D97-AF65-F5344CB8AC3E}">
        <p14:creationId xmlns:p14="http://schemas.microsoft.com/office/powerpoint/2010/main" val="406352292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Espace réservé de l'en-tête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Arial" pitchFamily="34" charset="0"/>
                <a:ea typeface="+mn-ea"/>
                <a:cs typeface="+mn-cs"/>
              </a:defRPr>
            </a:lvl1pPr>
          </a:lstStyle>
          <a:p>
            <a:pPr>
              <a:defRPr/>
            </a:pPr>
            <a:endParaRPr lang="fr-FR"/>
          </a:p>
        </p:txBody>
      </p:sp>
      <p:sp>
        <p:nvSpPr>
          <p:cNvPr id="3" name="Espace réservé de la date 2"/>
          <p:cNvSpPr>
            <a:spLocks noGrp="1"/>
          </p:cNvSpPr>
          <p:nvPr>
            <p:ph type="dt"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a:defRPr sz="1200"/>
            </a:lvl1pPr>
          </a:lstStyle>
          <a:p>
            <a:fld id="{98E5E203-C38F-4CA6-8E5A-F8AC0725FA49}" type="datetimeFigureOut">
              <a:rPr lang="fr-FR" altLang="fr-FR"/>
              <a:pPr/>
              <a:t>26/05/2023</a:t>
            </a:fld>
            <a:endParaRPr lang="fr-FR" altLang="fr-FR"/>
          </a:p>
        </p:txBody>
      </p:sp>
      <p:sp>
        <p:nvSpPr>
          <p:cNvPr id="4" name="Espace réservé de l'image des diapositives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pPr lvl="0"/>
            <a:endParaRPr lang="fr-FR" noProof="0" dirty="0"/>
          </a:p>
        </p:txBody>
      </p:sp>
      <p:sp>
        <p:nvSpPr>
          <p:cNvPr id="5" name="Espace réservé des commentaires 4"/>
          <p:cNvSpPr>
            <a:spLocks noGrp="1"/>
          </p:cNvSpPr>
          <p:nvPr>
            <p:ph type="body" sz="quarter" idx="3"/>
          </p:nvPr>
        </p:nvSpPr>
        <p:spPr>
          <a:xfrm>
            <a:off x="685800" y="4343400"/>
            <a:ext cx="5486400" cy="4114800"/>
          </a:xfrm>
          <a:prstGeom prst="rect">
            <a:avLst/>
          </a:prstGeom>
        </p:spPr>
        <p:txBody>
          <a:bodyPr vert="horz" wrap="square" lIns="91440" tIns="45720" rIns="91440" bIns="45720" numCol="1" anchor="t" anchorCtr="0" compatLnSpc="1">
            <a:prstTxWarp prst="textNoShape">
              <a:avLst/>
            </a:prstTxWarp>
            <a:normAutofit/>
          </a:bodyPr>
          <a:lstStyle/>
          <a:p>
            <a:pPr lvl="0"/>
            <a:r>
              <a:rPr lang="fr-FR" altLang="fr-FR" smtClean="0"/>
              <a:t>Cliquez pour modifier les styles du texte du masque</a:t>
            </a:r>
          </a:p>
          <a:p>
            <a:pPr lvl="1"/>
            <a:r>
              <a:rPr lang="fr-FR" altLang="fr-FR" smtClean="0"/>
              <a:t>Deuxième niveau</a:t>
            </a:r>
          </a:p>
          <a:p>
            <a:pPr lvl="2"/>
            <a:r>
              <a:rPr lang="fr-FR" altLang="fr-FR" smtClean="0"/>
              <a:t>Troisième niveau</a:t>
            </a:r>
          </a:p>
          <a:p>
            <a:pPr lvl="3"/>
            <a:r>
              <a:rPr lang="fr-FR" altLang="fr-FR" smtClean="0"/>
              <a:t>Quatrième niveau</a:t>
            </a:r>
          </a:p>
          <a:p>
            <a:pPr lvl="4"/>
            <a:r>
              <a:rPr lang="fr-FR" altLang="fr-FR" smtClean="0"/>
              <a:t>Cinquième niveau</a:t>
            </a:r>
          </a:p>
        </p:txBody>
      </p:sp>
      <p:sp>
        <p:nvSpPr>
          <p:cNvPr id="6" name="Espace réservé du pied de page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Arial" pitchFamily="34" charset="0"/>
                <a:ea typeface="+mn-ea"/>
                <a:cs typeface="+mn-cs"/>
              </a:defRPr>
            </a:lvl1pPr>
          </a:lstStyle>
          <a:p>
            <a:pPr>
              <a:defRPr/>
            </a:pPr>
            <a:endParaRPr lang="fr-FR"/>
          </a:p>
        </p:txBody>
      </p:sp>
      <p:sp>
        <p:nvSpPr>
          <p:cNvPr id="7" name="Espace réservé du numéro de diapositive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94DB408C-A5C7-4A36-AF80-545CA95D956E}" type="slidenum">
              <a:rPr lang="fr-FR" altLang="fr-FR"/>
              <a:pPr/>
              <a:t>‹#›</a:t>
            </a:fld>
            <a:endParaRPr lang="fr-FR" altLang="fr-FR"/>
          </a:p>
        </p:txBody>
      </p:sp>
    </p:spTree>
    <p:extLst>
      <p:ext uri="{BB962C8B-B14F-4D97-AF65-F5344CB8AC3E}">
        <p14:creationId xmlns:p14="http://schemas.microsoft.com/office/powerpoint/2010/main" val="3391223693"/>
      </p:ext>
    </p:extLst>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sz="1200" kern="1200">
        <a:solidFill>
          <a:schemeClr val="tx1"/>
        </a:solidFill>
        <a:latin typeface="Arial" pitchFamily="34" charset="0"/>
        <a:ea typeface="ＭＳ Ｐゴシック" charset="0"/>
        <a:cs typeface="ＭＳ Ｐゴシック" charset="0"/>
      </a:defRPr>
    </a:lvl1pPr>
    <a:lvl2pPr marL="4572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eg"/><Relationship Id="rId1" Type="http://schemas.openxmlformats.org/officeDocument/2006/relationships/slideMaster" Target="../slideMasters/slideMaster5.xml"/></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eg"/><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eg"/><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5.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5.xml"/></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eg"/><Relationship Id="rId1" Type="http://schemas.openxmlformats.org/officeDocument/2006/relationships/slideMaster" Target="../slideMasters/slideMaster6.xml"/></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eg"/><Relationship Id="rId1" Type="http://schemas.openxmlformats.org/officeDocument/2006/relationships/slideMaster" Target="../slideMasters/slideMaster6.xml"/></Relationships>
</file>

<file path=ppt/slideLayouts/_rels/slideLayout45.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eg"/><Relationship Id="rId1" Type="http://schemas.openxmlformats.org/officeDocument/2006/relationships/slideMaster" Target="../slideMasters/slideMaster6.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6.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Cover">
    <p:spTree>
      <p:nvGrpSpPr>
        <p:cNvPr id="1" name=""/>
        <p:cNvGrpSpPr/>
        <p:nvPr/>
      </p:nvGrpSpPr>
      <p:grpSpPr>
        <a:xfrm>
          <a:off x="0" y="0"/>
          <a:ext cx="0" cy="0"/>
          <a:chOff x="0" y="0"/>
          <a:chExt cx="0" cy="0"/>
        </a:xfrm>
      </p:grpSpPr>
      <p:pic>
        <p:nvPicPr>
          <p:cNvPr id="3" name="Image 10"/>
          <p:cNvPicPr>
            <a:picLocks noChangeAspect="1"/>
          </p:cNvPicPr>
          <p:nvPr userDrawn="1"/>
        </p:nvPicPr>
        <p:blipFill>
          <a:blip r:embed="rId2" cstate="email">
            <a:extLst>
              <a:ext uri="{28A0092B-C50C-407E-A947-70E740481C1C}">
                <a14:useLocalDpi xmlns:a14="http://schemas.microsoft.com/office/drawing/2010/main"/>
              </a:ext>
            </a:extLst>
          </a:blip>
          <a:srcRect/>
          <a:stretch>
            <a:fillRect/>
          </a:stretch>
        </p:blipFill>
        <p:spPr bwMode="gray">
          <a:xfrm>
            <a:off x="3671888" y="4319588"/>
            <a:ext cx="1800225" cy="720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4" name="Rectangle 3"/>
          <p:cNvSpPr/>
          <p:nvPr userDrawn="1"/>
        </p:nvSpPr>
        <p:spPr bwMode="gray">
          <a:xfrm>
            <a:off x="287338" y="4959350"/>
            <a:ext cx="8569325" cy="1841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a:lstStyle/>
          <a:p>
            <a:pPr algn="ctr" fontAlgn="auto">
              <a:spcBef>
                <a:spcPts val="0"/>
              </a:spcBef>
              <a:spcAft>
                <a:spcPts val="0"/>
              </a:spcAft>
              <a:defRPr/>
            </a:pPr>
            <a:r>
              <a:rPr lang="en-US" sz="600" dirty="0">
                <a:solidFill>
                  <a:schemeClr val="accent2"/>
                </a:solidFill>
              </a:rPr>
              <a:t>This document and the information therein are the property of </a:t>
            </a:r>
            <a:r>
              <a:rPr lang="en-US" sz="600" dirty="0" err="1">
                <a:solidFill>
                  <a:schemeClr val="accent2"/>
                </a:solidFill>
              </a:rPr>
              <a:t>Safran</a:t>
            </a:r>
            <a:r>
              <a:rPr lang="en-US" sz="600" dirty="0">
                <a:solidFill>
                  <a:schemeClr val="accent2"/>
                </a:solidFill>
              </a:rPr>
              <a:t>. They must not be copied or communicated to a third party without the prior written authorization of </a:t>
            </a:r>
            <a:r>
              <a:rPr lang="en-US" sz="600" dirty="0" err="1">
                <a:solidFill>
                  <a:schemeClr val="accent2"/>
                </a:solidFill>
              </a:rPr>
              <a:t>Safran</a:t>
            </a:r>
            <a:endParaRPr lang="en-US" sz="600" dirty="0">
              <a:solidFill>
                <a:schemeClr val="accent2"/>
              </a:solidFill>
            </a:endParaRPr>
          </a:p>
        </p:txBody>
      </p:sp>
      <p:cxnSp>
        <p:nvCxnSpPr>
          <p:cNvPr id="5" name="Connecteur droit 4"/>
          <p:cNvCxnSpPr/>
          <p:nvPr userDrawn="1"/>
        </p:nvCxnSpPr>
        <p:spPr bwMode="gray">
          <a:xfrm>
            <a:off x="4464050" y="2662238"/>
            <a:ext cx="215900"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6" name="Rectangle 5"/>
          <p:cNvSpPr/>
          <p:nvPr userDrawn="1"/>
        </p:nvSpPr>
        <p:spPr bwMode="gray">
          <a:xfrm rot="16200000" flipH="1">
            <a:off x="-1679574" y="2184400"/>
            <a:ext cx="3924300" cy="60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8" name="Rectangle 7"/>
          <p:cNvSpPr/>
          <p:nvPr userDrawn="1"/>
        </p:nvSpPr>
        <p:spPr bwMode="gray">
          <a:xfrm>
            <a:off x="252413" y="252413"/>
            <a:ext cx="8639175" cy="60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9" name="Rectangle 8"/>
          <p:cNvSpPr/>
          <p:nvPr userDrawn="1"/>
        </p:nvSpPr>
        <p:spPr bwMode="gray">
          <a:xfrm rot="5400000">
            <a:off x="6899276" y="2184400"/>
            <a:ext cx="3924300" cy="60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10" name="Rectangle 9"/>
          <p:cNvSpPr/>
          <p:nvPr userDrawn="1"/>
        </p:nvSpPr>
        <p:spPr bwMode="gray">
          <a:xfrm rot="10800000">
            <a:off x="252413" y="4114800"/>
            <a:ext cx="8639175" cy="6191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7" name="Titre 6"/>
          <p:cNvSpPr>
            <a:spLocks noGrp="1"/>
          </p:cNvSpPr>
          <p:nvPr>
            <p:ph type="title"/>
          </p:nvPr>
        </p:nvSpPr>
        <p:spPr bwMode="gray">
          <a:xfrm>
            <a:off x="503238" y="411163"/>
            <a:ext cx="8137525" cy="2160587"/>
          </a:xfrm>
        </p:spPr>
        <p:txBody>
          <a:bodyPr anchor="b"/>
          <a:lstStyle>
            <a:lvl1pPr algn="ctr">
              <a:defRPr sz="2600" cap="all" baseline="0">
                <a:solidFill>
                  <a:schemeClr val="accent2"/>
                </a:solidFill>
              </a:defRPr>
            </a:lvl1pPr>
          </a:lstStyle>
          <a:p>
            <a:r>
              <a:rPr lang="fr-FR" noProof="0" smtClean="0"/>
              <a:t>Cliquez et modifiez le titre</a:t>
            </a:r>
            <a:endParaRPr lang="en-US" noProof="0" dirty="0"/>
          </a:p>
        </p:txBody>
      </p:sp>
      <p:sp>
        <p:nvSpPr>
          <p:cNvPr id="11" name="Espace réservé de la date 3"/>
          <p:cNvSpPr>
            <a:spLocks noGrp="1"/>
          </p:cNvSpPr>
          <p:nvPr>
            <p:ph type="dt" sz="half" idx="10"/>
          </p:nvPr>
        </p:nvSpPr>
        <p:spPr>
          <a:xfrm>
            <a:off x="503238" y="2751138"/>
            <a:ext cx="8135937" cy="1150937"/>
          </a:xfrm>
        </p:spPr>
        <p:txBody>
          <a:bodyPr anchor="t"/>
          <a:lstStyle>
            <a:lvl1pPr algn="ctr">
              <a:defRPr sz="1650">
                <a:solidFill>
                  <a:schemeClr val="accent2"/>
                </a:solidFill>
              </a:defRPr>
            </a:lvl1pPr>
          </a:lstStyle>
          <a:p>
            <a:pPr>
              <a:defRPr/>
            </a:pPr>
            <a:r>
              <a:rPr lang="fr-FR"/>
              <a:t>January 2017</a:t>
            </a:r>
            <a:endParaRPr lang="en-US"/>
          </a:p>
        </p:txBody>
      </p:sp>
      <p:sp>
        <p:nvSpPr>
          <p:cNvPr id="12" name="Espace réservé du pied de page 4"/>
          <p:cNvSpPr>
            <a:spLocks noGrp="1"/>
          </p:cNvSpPr>
          <p:nvPr>
            <p:ph type="ftr" sz="quarter" idx="11"/>
          </p:nvPr>
        </p:nvSpPr>
        <p:spPr>
          <a:xfrm>
            <a:off x="0" y="4911725"/>
            <a:ext cx="250825" cy="231775"/>
          </a:xfrm>
        </p:spPr>
        <p:txBody>
          <a:bodyPr/>
          <a:lstStyle>
            <a:lvl1pPr algn="l">
              <a:defRPr sz="100">
                <a:solidFill>
                  <a:schemeClr val="bg1">
                    <a:alpha val="0"/>
                  </a:schemeClr>
                </a:solidFill>
              </a:defRPr>
            </a:lvl1pPr>
          </a:lstStyle>
          <a:p>
            <a:pPr>
              <a:defRPr/>
            </a:pPr>
            <a:r>
              <a:rPr lang="en-US"/>
              <a:t>Safran name of the activity / Date / Department (menu "Insert / Header and footer")</a:t>
            </a:r>
          </a:p>
        </p:txBody>
      </p:sp>
      <p:sp>
        <p:nvSpPr>
          <p:cNvPr id="13" name="Espace réservé du numéro de diapositive 5"/>
          <p:cNvSpPr>
            <a:spLocks noGrp="1"/>
          </p:cNvSpPr>
          <p:nvPr>
            <p:ph type="sldNum" sz="quarter" idx="12"/>
          </p:nvPr>
        </p:nvSpPr>
        <p:spPr>
          <a:xfrm>
            <a:off x="0" y="4911725"/>
            <a:ext cx="250825" cy="231775"/>
          </a:xfrm>
        </p:spPr>
        <p:txBody>
          <a:bodyPr/>
          <a:lstStyle>
            <a:lvl1pPr>
              <a:defRPr sz="100">
                <a:solidFill>
                  <a:srgbClr val="FFFFFF"/>
                </a:solidFill>
              </a:defRPr>
            </a:lvl1pPr>
          </a:lstStyle>
          <a:p>
            <a:fld id="{84BEB464-35C3-4CF6-823C-68D54C86B6D6}" type="slidenum">
              <a:rPr lang="en-US" altLang="fr-FR"/>
              <a:pPr/>
              <a:t>‹#›</a:t>
            </a:fld>
            <a:endParaRPr lang="en-US" altLang="fr-FR"/>
          </a:p>
        </p:txBody>
      </p:sp>
    </p:spTree>
    <p:extLst>
      <p:ext uri="{BB962C8B-B14F-4D97-AF65-F5344CB8AC3E}">
        <p14:creationId xmlns:p14="http://schemas.microsoft.com/office/powerpoint/2010/main" val="31086225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Cover_picture_left">
    <p:spTree>
      <p:nvGrpSpPr>
        <p:cNvPr id="1" name=""/>
        <p:cNvGrpSpPr/>
        <p:nvPr/>
      </p:nvGrpSpPr>
      <p:grpSpPr>
        <a:xfrm>
          <a:off x="0" y="0"/>
          <a:ext cx="0" cy="0"/>
          <a:chOff x="0" y="0"/>
          <a:chExt cx="0" cy="0"/>
        </a:xfrm>
      </p:grpSpPr>
      <p:pic>
        <p:nvPicPr>
          <p:cNvPr id="8" name="Image 10"/>
          <p:cNvPicPr>
            <a:picLocks noChangeAspect="1"/>
          </p:cNvPicPr>
          <p:nvPr userDrawn="1"/>
        </p:nvPicPr>
        <p:blipFill>
          <a:blip r:embed="rId2" cstate="email">
            <a:extLst>
              <a:ext uri="{28A0092B-C50C-407E-A947-70E740481C1C}">
                <a14:useLocalDpi xmlns:a14="http://schemas.microsoft.com/office/drawing/2010/main"/>
              </a:ext>
            </a:extLst>
          </a:blip>
          <a:srcRect/>
          <a:stretch>
            <a:fillRect/>
          </a:stretch>
        </p:blipFill>
        <p:spPr bwMode="gray">
          <a:xfrm>
            <a:off x="3671888" y="4319588"/>
            <a:ext cx="1800225" cy="720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 name="Rectangle 8"/>
          <p:cNvSpPr/>
          <p:nvPr userDrawn="1"/>
        </p:nvSpPr>
        <p:spPr bwMode="gray">
          <a:xfrm>
            <a:off x="287338" y="4959350"/>
            <a:ext cx="8569325" cy="1841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a:lstStyle/>
          <a:p>
            <a:pPr algn="ctr" fontAlgn="auto">
              <a:spcBef>
                <a:spcPts val="0"/>
              </a:spcBef>
              <a:spcAft>
                <a:spcPts val="0"/>
              </a:spcAft>
              <a:defRPr/>
            </a:pPr>
            <a:r>
              <a:rPr lang="en-US" sz="600" dirty="0">
                <a:solidFill>
                  <a:schemeClr val="accent2"/>
                </a:solidFill>
              </a:rPr>
              <a:t>This document and the information therein are the property of </a:t>
            </a:r>
            <a:r>
              <a:rPr lang="en-US" sz="600" dirty="0" err="1">
                <a:solidFill>
                  <a:schemeClr val="accent2"/>
                </a:solidFill>
              </a:rPr>
              <a:t>Safran</a:t>
            </a:r>
            <a:r>
              <a:rPr lang="en-US" sz="600" dirty="0">
                <a:solidFill>
                  <a:schemeClr val="accent2"/>
                </a:solidFill>
              </a:rPr>
              <a:t>. They must not be copied or communicated to a third party without the prior written authorization of </a:t>
            </a:r>
            <a:r>
              <a:rPr lang="en-US" sz="600" dirty="0" err="1">
                <a:solidFill>
                  <a:schemeClr val="accent2"/>
                </a:solidFill>
              </a:rPr>
              <a:t>Safran</a:t>
            </a:r>
            <a:endParaRPr lang="en-US" sz="600" dirty="0">
              <a:solidFill>
                <a:schemeClr val="accent2"/>
              </a:solidFill>
            </a:endParaRPr>
          </a:p>
        </p:txBody>
      </p:sp>
      <p:cxnSp>
        <p:nvCxnSpPr>
          <p:cNvPr id="10" name="Connecteur droit 9"/>
          <p:cNvCxnSpPr/>
          <p:nvPr userDrawn="1"/>
        </p:nvCxnSpPr>
        <p:spPr bwMode="gray">
          <a:xfrm>
            <a:off x="4572000" y="2751138"/>
            <a:ext cx="215900"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7" name="Espace réservé pour une image  16"/>
          <p:cNvSpPr>
            <a:spLocks noGrp="1"/>
          </p:cNvSpPr>
          <p:nvPr>
            <p:ph type="pic" sz="quarter" idx="14"/>
          </p:nvPr>
        </p:nvSpPr>
        <p:spPr bwMode="gray">
          <a:xfrm>
            <a:off x="0" y="735013"/>
            <a:ext cx="4392613" cy="3168650"/>
          </a:xfrm>
          <a:solidFill>
            <a:schemeClr val="bg1">
              <a:lumMod val="95000"/>
            </a:schemeClr>
          </a:solidFill>
        </p:spPr>
        <p:txBody>
          <a:bodyPr lIns="504000" tIns="1080000" rIns="504000" rtlCol="0" anchor="ctr">
            <a:noAutofit/>
          </a:bodyPr>
          <a:lstStyle>
            <a:lvl1pPr marL="0" marR="0" indent="0" algn="ctr" defTabSz="914400" rtl="0" eaLnBrk="1" fontAlgn="auto" latinLnBrk="0" hangingPunct="1">
              <a:lnSpc>
                <a:spcPct val="100000"/>
              </a:lnSpc>
              <a:spcBef>
                <a:spcPts val="1800"/>
              </a:spcBef>
              <a:spcAft>
                <a:spcPts val="600"/>
              </a:spcAft>
              <a:buClrTx/>
              <a:buSzTx/>
              <a:buFont typeface="Arial" pitchFamily="34" charset="0"/>
              <a:buNone/>
              <a:tabLst/>
              <a:defRPr sz="1000" b="0"/>
            </a:lvl1pPr>
          </a:lstStyle>
          <a:p>
            <a:pPr lvl="0"/>
            <a:r>
              <a:rPr lang="fr-FR" noProof="0" smtClean="0"/>
              <a:t>Faire glisser l'image vers l'espace réservé ou cliquer sur l'icône pour l'ajouter</a:t>
            </a:r>
            <a:endParaRPr lang="en-US" noProof="0" dirty="0" smtClean="0"/>
          </a:p>
        </p:txBody>
      </p:sp>
      <p:sp>
        <p:nvSpPr>
          <p:cNvPr id="15" name="Espace réservé du texte 13"/>
          <p:cNvSpPr>
            <a:spLocks noGrp="1"/>
          </p:cNvSpPr>
          <p:nvPr>
            <p:ph type="body" sz="quarter" idx="13"/>
          </p:nvPr>
        </p:nvSpPr>
        <p:spPr bwMode="gray">
          <a:xfrm rot="16200000">
            <a:off x="-1679399" y="2183400"/>
            <a:ext cx="3924000" cy="61200"/>
          </a:xfrm>
          <a:solidFill>
            <a:schemeClr val="accent1"/>
          </a:solidFill>
          <a:ln w="57150">
            <a:noFill/>
            <a:miter lim="800000"/>
          </a:ln>
        </p:spPr>
        <p:txBody>
          <a:bodyPr/>
          <a:lstStyle>
            <a:lvl1pPr>
              <a:defRPr sz="100" b="0">
                <a:solidFill>
                  <a:schemeClr val="bg1">
                    <a:alpha val="0"/>
                  </a:schemeClr>
                </a:solidFill>
              </a:defRPr>
            </a:lvl1pPr>
          </a:lstStyle>
          <a:p>
            <a:pPr lvl="0"/>
            <a:r>
              <a:rPr lang="fr-FR" noProof="0" smtClean="0"/>
              <a:t>Cliquez pour modifier les styles du texte du masque</a:t>
            </a:r>
          </a:p>
        </p:txBody>
      </p:sp>
      <p:sp>
        <p:nvSpPr>
          <p:cNvPr id="7" name="Titre 6"/>
          <p:cNvSpPr>
            <a:spLocks noGrp="1"/>
          </p:cNvSpPr>
          <p:nvPr>
            <p:ph type="title"/>
          </p:nvPr>
        </p:nvSpPr>
        <p:spPr bwMode="gray">
          <a:xfrm>
            <a:off x="4572000" y="411162"/>
            <a:ext cx="4068763" cy="2196000"/>
          </a:xfrm>
        </p:spPr>
        <p:txBody>
          <a:bodyPr anchor="b"/>
          <a:lstStyle>
            <a:lvl1pPr algn="l">
              <a:defRPr sz="1850" cap="all" baseline="0">
                <a:solidFill>
                  <a:schemeClr val="accent2"/>
                </a:solidFill>
              </a:defRPr>
            </a:lvl1pPr>
          </a:lstStyle>
          <a:p>
            <a:r>
              <a:rPr lang="fr-FR" noProof="0" smtClean="0"/>
              <a:t>Cliquez et modifiez le titre</a:t>
            </a:r>
            <a:endParaRPr lang="en-US" noProof="0" dirty="0"/>
          </a:p>
        </p:txBody>
      </p:sp>
      <p:sp>
        <p:nvSpPr>
          <p:cNvPr id="11" name="Espace réservé du texte 13"/>
          <p:cNvSpPr>
            <a:spLocks noGrp="1"/>
          </p:cNvSpPr>
          <p:nvPr>
            <p:ph type="body" sz="quarter" idx="15"/>
          </p:nvPr>
        </p:nvSpPr>
        <p:spPr bwMode="gray">
          <a:xfrm>
            <a:off x="252000" y="252000"/>
            <a:ext cx="8640000" cy="61200"/>
          </a:xfrm>
          <a:solidFill>
            <a:schemeClr val="accent1"/>
          </a:solidFill>
          <a:ln w="57150">
            <a:noFill/>
            <a:miter lim="800000"/>
          </a:ln>
        </p:spPr>
        <p:txBody>
          <a:bodyPr/>
          <a:lstStyle>
            <a:lvl1pPr>
              <a:defRPr sz="100" b="0">
                <a:solidFill>
                  <a:schemeClr val="bg1">
                    <a:alpha val="0"/>
                  </a:schemeClr>
                </a:solidFill>
              </a:defRPr>
            </a:lvl1pPr>
          </a:lstStyle>
          <a:p>
            <a:pPr lvl="0"/>
            <a:r>
              <a:rPr lang="fr-FR" noProof="0" smtClean="0"/>
              <a:t>Cliquez pour modifier les styles du texte du masque</a:t>
            </a:r>
          </a:p>
        </p:txBody>
      </p:sp>
      <p:sp>
        <p:nvSpPr>
          <p:cNvPr id="18" name="Espace réservé du texte 13"/>
          <p:cNvSpPr>
            <a:spLocks noGrp="1"/>
          </p:cNvSpPr>
          <p:nvPr>
            <p:ph type="body" sz="quarter" idx="16"/>
          </p:nvPr>
        </p:nvSpPr>
        <p:spPr bwMode="gray">
          <a:xfrm rot="10800000">
            <a:off x="252000" y="4114799"/>
            <a:ext cx="8640000" cy="61200"/>
          </a:xfrm>
          <a:solidFill>
            <a:schemeClr val="accent1"/>
          </a:solidFill>
          <a:ln w="57150">
            <a:noFill/>
            <a:miter lim="800000"/>
          </a:ln>
        </p:spPr>
        <p:txBody>
          <a:bodyPr/>
          <a:lstStyle>
            <a:lvl1pPr>
              <a:defRPr sz="100" b="0">
                <a:solidFill>
                  <a:schemeClr val="bg1">
                    <a:alpha val="0"/>
                  </a:schemeClr>
                </a:solidFill>
              </a:defRPr>
            </a:lvl1pPr>
          </a:lstStyle>
          <a:p>
            <a:pPr lvl="0"/>
            <a:r>
              <a:rPr lang="fr-FR" noProof="0" smtClean="0"/>
              <a:t>Cliquez pour modifier les styles du texte du masque</a:t>
            </a:r>
          </a:p>
        </p:txBody>
      </p:sp>
      <p:sp>
        <p:nvSpPr>
          <p:cNvPr id="19" name="Espace réservé du texte 13"/>
          <p:cNvSpPr>
            <a:spLocks noGrp="1"/>
          </p:cNvSpPr>
          <p:nvPr>
            <p:ph type="body" sz="quarter" idx="17"/>
          </p:nvPr>
        </p:nvSpPr>
        <p:spPr bwMode="gray">
          <a:xfrm rot="5400000">
            <a:off x="6899400" y="2183400"/>
            <a:ext cx="3924000" cy="61200"/>
          </a:xfrm>
          <a:solidFill>
            <a:schemeClr val="accent1"/>
          </a:solidFill>
          <a:ln w="57150">
            <a:noFill/>
            <a:miter lim="800000"/>
          </a:ln>
        </p:spPr>
        <p:txBody>
          <a:bodyPr/>
          <a:lstStyle>
            <a:lvl1pPr>
              <a:defRPr sz="100" b="0">
                <a:solidFill>
                  <a:schemeClr val="bg1">
                    <a:alpha val="0"/>
                  </a:schemeClr>
                </a:solidFill>
              </a:defRPr>
            </a:lvl1pPr>
          </a:lstStyle>
          <a:p>
            <a:pPr lvl="0"/>
            <a:r>
              <a:rPr lang="fr-FR" noProof="0" smtClean="0"/>
              <a:t>Cliquez pour modifier les styles du texte du masque</a:t>
            </a:r>
          </a:p>
        </p:txBody>
      </p:sp>
      <p:sp>
        <p:nvSpPr>
          <p:cNvPr id="12" name="Espace réservé de la date 3"/>
          <p:cNvSpPr>
            <a:spLocks noGrp="1"/>
          </p:cNvSpPr>
          <p:nvPr>
            <p:ph type="dt" sz="half" idx="18"/>
          </p:nvPr>
        </p:nvSpPr>
        <p:spPr>
          <a:xfrm>
            <a:off x="4572000" y="2967038"/>
            <a:ext cx="4067175" cy="935037"/>
          </a:xfrm>
        </p:spPr>
        <p:txBody>
          <a:bodyPr anchor="t"/>
          <a:lstStyle>
            <a:lvl1pPr algn="l">
              <a:defRPr sz="1100">
                <a:solidFill>
                  <a:schemeClr val="accent2"/>
                </a:solidFill>
              </a:defRPr>
            </a:lvl1pPr>
          </a:lstStyle>
          <a:p>
            <a:pPr>
              <a:defRPr/>
            </a:pPr>
            <a:r>
              <a:rPr lang="fr-FR"/>
              <a:t>January 2017</a:t>
            </a:r>
            <a:endParaRPr lang="en-US"/>
          </a:p>
        </p:txBody>
      </p:sp>
      <p:sp>
        <p:nvSpPr>
          <p:cNvPr id="13" name="Espace réservé du pied de page 4"/>
          <p:cNvSpPr>
            <a:spLocks noGrp="1"/>
          </p:cNvSpPr>
          <p:nvPr>
            <p:ph type="ftr" sz="quarter" idx="19"/>
          </p:nvPr>
        </p:nvSpPr>
        <p:spPr>
          <a:xfrm>
            <a:off x="0" y="4911725"/>
            <a:ext cx="250825" cy="231775"/>
          </a:xfrm>
        </p:spPr>
        <p:txBody>
          <a:bodyPr/>
          <a:lstStyle>
            <a:lvl1pPr algn="l">
              <a:defRPr sz="100">
                <a:solidFill>
                  <a:schemeClr val="bg1">
                    <a:alpha val="0"/>
                  </a:schemeClr>
                </a:solidFill>
              </a:defRPr>
            </a:lvl1pPr>
          </a:lstStyle>
          <a:p>
            <a:pPr>
              <a:defRPr/>
            </a:pPr>
            <a:r>
              <a:rPr lang="en-US"/>
              <a:t>Safran name of the activity / Date / Department (menu "Insert / Header and footer")</a:t>
            </a:r>
          </a:p>
        </p:txBody>
      </p:sp>
      <p:sp>
        <p:nvSpPr>
          <p:cNvPr id="14" name="Espace réservé du numéro de diapositive 5"/>
          <p:cNvSpPr>
            <a:spLocks noGrp="1"/>
          </p:cNvSpPr>
          <p:nvPr>
            <p:ph type="sldNum" sz="quarter" idx="20"/>
          </p:nvPr>
        </p:nvSpPr>
        <p:spPr>
          <a:xfrm>
            <a:off x="0" y="4911725"/>
            <a:ext cx="250825" cy="231775"/>
          </a:xfrm>
        </p:spPr>
        <p:txBody>
          <a:bodyPr/>
          <a:lstStyle>
            <a:lvl1pPr>
              <a:defRPr sz="100">
                <a:solidFill>
                  <a:srgbClr val="FFFFFF"/>
                </a:solidFill>
              </a:defRPr>
            </a:lvl1pPr>
          </a:lstStyle>
          <a:p>
            <a:fld id="{BE4DB35F-ADAE-4E66-9166-14C8E961DC07}" type="slidenum">
              <a:rPr lang="en-US" altLang="fr-FR"/>
              <a:pPr/>
              <a:t>‹#›</a:t>
            </a:fld>
            <a:endParaRPr lang="en-US" altLang="fr-FR"/>
          </a:p>
        </p:txBody>
      </p:sp>
    </p:spTree>
    <p:extLst>
      <p:ext uri="{BB962C8B-B14F-4D97-AF65-F5344CB8AC3E}">
        <p14:creationId xmlns:p14="http://schemas.microsoft.com/office/powerpoint/2010/main" val="24318521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Cover_picture_center">
    <p:spTree>
      <p:nvGrpSpPr>
        <p:cNvPr id="1" name=""/>
        <p:cNvGrpSpPr/>
        <p:nvPr/>
      </p:nvGrpSpPr>
      <p:grpSpPr>
        <a:xfrm>
          <a:off x="0" y="0"/>
          <a:ext cx="0" cy="0"/>
          <a:chOff x="0" y="0"/>
          <a:chExt cx="0" cy="0"/>
        </a:xfrm>
      </p:grpSpPr>
      <p:pic>
        <p:nvPicPr>
          <p:cNvPr id="8" name="Image 10"/>
          <p:cNvPicPr>
            <a:picLocks noChangeAspect="1"/>
          </p:cNvPicPr>
          <p:nvPr userDrawn="1"/>
        </p:nvPicPr>
        <p:blipFill>
          <a:blip r:embed="rId2" cstate="email">
            <a:extLst>
              <a:ext uri="{28A0092B-C50C-407E-A947-70E740481C1C}">
                <a14:useLocalDpi xmlns:a14="http://schemas.microsoft.com/office/drawing/2010/main"/>
              </a:ext>
            </a:extLst>
          </a:blip>
          <a:srcRect/>
          <a:stretch>
            <a:fillRect/>
          </a:stretch>
        </p:blipFill>
        <p:spPr bwMode="gray">
          <a:xfrm>
            <a:off x="3671888" y="4319588"/>
            <a:ext cx="1800225" cy="720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 name="Rectangle 8"/>
          <p:cNvSpPr/>
          <p:nvPr userDrawn="1"/>
        </p:nvSpPr>
        <p:spPr bwMode="gray">
          <a:xfrm>
            <a:off x="287338" y="4959350"/>
            <a:ext cx="8569325" cy="1841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a:lstStyle/>
          <a:p>
            <a:pPr algn="ctr" fontAlgn="auto">
              <a:spcBef>
                <a:spcPts val="0"/>
              </a:spcBef>
              <a:spcAft>
                <a:spcPts val="0"/>
              </a:spcAft>
              <a:defRPr/>
            </a:pPr>
            <a:r>
              <a:rPr lang="en-US" sz="600" dirty="0">
                <a:solidFill>
                  <a:schemeClr val="accent2"/>
                </a:solidFill>
              </a:rPr>
              <a:t>This document and the information therein are the property of </a:t>
            </a:r>
            <a:r>
              <a:rPr lang="en-US" sz="600" dirty="0" err="1">
                <a:solidFill>
                  <a:schemeClr val="accent2"/>
                </a:solidFill>
              </a:rPr>
              <a:t>Safran</a:t>
            </a:r>
            <a:r>
              <a:rPr lang="en-US" sz="600" dirty="0">
                <a:solidFill>
                  <a:schemeClr val="accent2"/>
                </a:solidFill>
              </a:rPr>
              <a:t>. They must not be copied or communicated to a third party without the prior written authorization of </a:t>
            </a:r>
            <a:r>
              <a:rPr lang="en-US" sz="600" dirty="0" err="1">
                <a:solidFill>
                  <a:schemeClr val="accent2"/>
                </a:solidFill>
              </a:rPr>
              <a:t>Safran</a:t>
            </a:r>
            <a:endParaRPr lang="en-US" sz="600" dirty="0">
              <a:solidFill>
                <a:schemeClr val="accent2"/>
              </a:solidFill>
            </a:endParaRPr>
          </a:p>
        </p:txBody>
      </p:sp>
      <p:cxnSp>
        <p:nvCxnSpPr>
          <p:cNvPr id="10" name="Connecteur droit 9"/>
          <p:cNvCxnSpPr/>
          <p:nvPr userDrawn="1"/>
        </p:nvCxnSpPr>
        <p:spPr bwMode="gray">
          <a:xfrm>
            <a:off x="4464050" y="3911600"/>
            <a:ext cx="215900"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7" name="Espace réservé pour une image  16"/>
          <p:cNvSpPr>
            <a:spLocks noGrp="1"/>
          </p:cNvSpPr>
          <p:nvPr>
            <p:ph type="pic" sz="quarter" idx="14"/>
          </p:nvPr>
        </p:nvSpPr>
        <p:spPr bwMode="gray">
          <a:xfrm>
            <a:off x="1044000" y="0"/>
            <a:ext cx="7056000" cy="3060001"/>
          </a:xfrm>
          <a:solidFill>
            <a:schemeClr val="bg1">
              <a:lumMod val="95000"/>
            </a:schemeClr>
          </a:solidFill>
        </p:spPr>
        <p:txBody>
          <a:bodyPr lIns="360000" tIns="1080000" rIns="360000" rtlCol="0" anchor="ctr">
            <a:noAutofit/>
          </a:bodyPr>
          <a:lstStyle>
            <a:lvl1pPr marL="0" marR="0" indent="0" algn="ctr" defTabSz="914400" rtl="0" eaLnBrk="1" fontAlgn="auto" latinLnBrk="0" hangingPunct="1">
              <a:lnSpc>
                <a:spcPct val="100000"/>
              </a:lnSpc>
              <a:spcBef>
                <a:spcPts val="1800"/>
              </a:spcBef>
              <a:spcAft>
                <a:spcPts val="600"/>
              </a:spcAft>
              <a:buClrTx/>
              <a:buSzTx/>
              <a:buFont typeface="Arial" pitchFamily="34" charset="0"/>
              <a:buNone/>
              <a:tabLst/>
              <a:defRPr sz="1000" b="0"/>
            </a:lvl1pPr>
          </a:lstStyle>
          <a:p>
            <a:pPr lvl="0"/>
            <a:r>
              <a:rPr lang="fr-FR" noProof="0" smtClean="0"/>
              <a:t>Faire glisser l'image vers l'espace réservé ou cliquer sur l'icône pour l'ajouter</a:t>
            </a:r>
            <a:endParaRPr lang="en-US" noProof="0" dirty="0" smtClean="0"/>
          </a:p>
        </p:txBody>
      </p:sp>
      <p:sp>
        <p:nvSpPr>
          <p:cNvPr id="16" name="Espace réservé du texte 13"/>
          <p:cNvSpPr>
            <a:spLocks noGrp="1"/>
          </p:cNvSpPr>
          <p:nvPr>
            <p:ph type="body" sz="quarter" idx="13"/>
          </p:nvPr>
        </p:nvSpPr>
        <p:spPr bwMode="gray">
          <a:xfrm rot="16200000">
            <a:off x="-1679399" y="2183400"/>
            <a:ext cx="3924000" cy="61200"/>
          </a:xfrm>
          <a:solidFill>
            <a:schemeClr val="accent1"/>
          </a:solidFill>
          <a:ln w="57150">
            <a:noFill/>
            <a:miter lim="800000"/>
          </a:ln>
        </p:spPr>
        <p:txBody>
          <a:bodyPr/>
          <a:lstStyle>
            <a:lvl1pPr>
              <a:defRPr sz="100" b="0">
                <a:solidFill>
                  <a:schemeClr val="bg1">
                    <a:alpha val="0"/>
                  </a:schemeClr>
                </a:solidFill>
              </a:defRPr>
            </a:lvl1pPr>
          </a:lstStyle>
          <a:p>
            <a:pPr lvl="0"/>
            <a:r>
              <a:rPr lang="fr-FR" noProof="0" smtClean="0"/>
              <a:t>Cliquez pour modifier les styles du texte du masque</a:t>
            </a:r>
          </a:p>
        </p:txBody>
      </p:sp>
      <p:sp>
        <p:nvSpPr>
          <p:cNvPr id="21" name="Espace réservé du texte 13"/>
          <p:cNvSpPr>
            <a:spLocks noGrp="1"/>
          </p:cNvSpPr>
          <p:nvPr>
            <p:ph type="body" sz="quarter" idx="15"/>
          </p:nvPr>
        </p:nvSpPr>
        <p:spPr bwMode="gray">
          <a:xfrm>
            <a:off x="252000" y="252000"/>
            <a:ext cx="8640000" cy="61200"/>
          </a:xfrm>
          <a:solidFill>
            <a:schemeClr val="accent1"/>
          </a:solidFill>
          <a:ln w="57150">
            <a:noFill/>
            <a:miter lim="800000"/>
          </a:ln>
        </p:spPr>
        <p:txBody>
          <a:bodyPr/>
          <a:lstStyle>
            <a:lvl1pPr>
              <a:defRPr sz="100" b="0">
                <a:solidFill>
                  <a:schemeClr val="bg1">
                    <a:alpha val="0"/>
                  </a:schemeClr>
                </a:solidFill>
              </a:defRPr>
            </a:lvl1pPr>
          </a:lstStyle>
          <a:p>
            <a:pPr lvl="0"/>
            <a:r>
              <a:rPr lang="fr-FR" noProof="0" smtClean="0"/>
              <a:t>Cliquez pour modifier les styles du texte du masque</a:t>
            </a:r>
          </a:p>
        </p:txBody>
      </p:sp>
      <p:sp>
        <p:nvSpPr>
          <p:cNvPr id="22" name="Espace réservé du texte 13"/>
          <p:cNvSpPr>
            <a:spLocks noGrp="1"/>
          </p:cNvSpPr>
          <p:nvPr>
            <p:ph type="body" sz="quarter" idx="16"/>
          </p:nvPr>
        </p:nvSpPr>
        <p:spPr bwMode="gray">
          <a:xfrm rot="10800000">
            <a:off x="252000" y="4114799"/>
            <a:ext cx="8640000" cy="61200"/>
          </a:xfrm>
          <a:solidFill>
            <a:schemeClr val="accent1"/>
          </a:solidFill>
          <a:ln w="57150">
            <a:noFill/>
            <a:miter lim="800000"/>
          </a:ln>
        </p:spPr>
        <p:txBody>
          <a:bodyPr/>
          <a:lstStyle>
            <a:lvl1pPr>
              <a:defRPr sz="100" b="0">
                <a:solidFill>
                  <a:schemeClr val="bg1">
                    <a:alpha val="0"/>
                  </a:schemeClr>
                </a:solidFill>
              </a:defRPr>
            </a:lvl1pPr>
          </a:lstStyle>
          <a:p>
            <a:pPr lvl="0"/>
            <a:r>
              <a:rPr lang="fr-FR" noProof="0" smtClean="0"/>
              <a:t>Cliquez pour modifier les styles du texte du masque</a:t>
            </a:r>
          </a:p>
        </p:txBody>
      </p:sp>
      <p:sp>
        <p:nvSpPr>
          <p:cNvPr id="23" name="Espace réservé du texte 13"/>
          <p:cNvSpPr>
            <a:spLocks noGrp="1"/>
          </p:cNvSpPr>
          <p:nvPr>
            <p:ph type="body" sz="quarter" idx="17"/>
          </p:nvPr>
        </p:nvSpPr>
        <p:spPr bwMode="gray">
          <a:xfrm rot="5400000">
            <a:off x="6899400" y="2183400"/>
            <a:ext cx="3924000" cy="61200"/>
          </a:xfrm>
          <a:solidFill>
            <a:schemeClr val="accent1"/>
          </a:solidFill>
          <a:ln w="57150">
            <a:noFill/>
            <a:miter lim="800000"/>
          </a:ln>
        </p:spPr>
        <p:txBody>
          <a:bodyPr/>
          <a:lstStyle>
            <a:lvl1pPr>
              <a:defRPr sz="100" b="0">
                <a:solidFill>
                  <a:schemeClr val="bg1">
                    <a:alpha val="0"/>
                  </a:schemeClr>
                </a:solidFill>
              </a:defRPr>
            </a:lvl1pPr>
          </a:lstStyle>
          <a:p>
            <a:pPr lvl="0"/>
            <a:r>
              <a:rPr lang="fr-FR" noProof="0" smtClean="0"/>
              <a:t>Cliquez pour modifier les styles du texte du masque</a:t>
            </a:r>
          </a:p>
        </p:txBody>
      </p:sp>
      <p:sp>
        <p:nvSpPr>
          <p:cNvPr id="7" name="Titre 6"/>
          <p:cNvSpPr>
            <a:spLocks noGrp="1"/>
          </p:cNvSpPr>
          <p:nvPr>
            <p:ph type="title"/>
          </p:nvPr>
        </p:nvSpPr>
        <p:spPr bwMode="gray">
          <a:xfrm>
            <a:off x="503238" y="3075806"/>
            <a:ext cx="8137525" cy="684076"/>
          </a:xfrm>
        </p:spPr>
        <p:txBody>
          <a:bodyPr anchor="b"/>
          <a:lstStyle>
            <a:lvl1pPr algn="ctr">
              <a:defRPr sz="1850" cap="all" baseline="0">
                <a:solidFill>
                  <a:schemeClr val="accent2"/>
                </a:solidFill>
              </a:defRPr>
            </a:lvl1pPr>
          </a:lstStyle>
          <a:p>
            <a:r>
              <a:rPr lang="fr-FR" noProof="0" smtClean="0"/>
              <a:t>Cliquez et modifiez le titre</a:t>
            </a:r>
            <a:endParaRPr lang="en-US" noProof="0" dirty="0"/>
          </a:p>
        </p:txBody>
      </p:sp>
      <p:sp>
        <p:nvSpPr>
          <p:cNvPr id="11" name="Espace réservé du pied de page 4"/>
          <p:cNvSpPr>
            <a:spLocks noGrp="1"/>
          </p:cNvSpPr>
          <p:nvPr>
            <p:ph type="ftr" sz="quarter" idx="18"/>
          </p:nvPr>
        </p:nvSpPr>
        <p:spPr>
          <a:xfrm>
            <a:off x="0" y="4911725"/>
            <a:ext cx="250825" cy="231775"/>
          </a:xfrm>
        </p:spPr>
        <p:txBody>
          <a:bodyPr/>
          <a:lstStyle>
            <a:lvl1pPr algn="l">
              <a:defRPr sz="100">
                <a:solidFill>
                  <a:schemeClr val="bg1">
                    <a:alpha val="0"/>
                  </a:schemeClr>
                </a:solidFill>
              </a:defRPr>
            </a:lvl1pPr>
          </a:lstStyle>
          <a:p>
            <a:pPr>
              <a:defRPr/>
            </a:pPr>
            <a:r>
              <a:rPr lang="en-US"/>
              <a:t>Safran name of the activity / Date / Department (menu "Insert / Header and footer")</a:t>
            </a:r>
          </a:p>
        </p:txBody>
      </p:sp>
      <p:sp>
        <p:nvSpPr>
          <p:cNvPr id="12" name="Espace réservé du numéro de diapositive 5"/>
          <p:cNvSpPr>
            <a:spLocks noGrp="1"/>
          </p:cNvSpPr>
          <p:nvPr>
            <p:ph type="sldNum" sz="quarter" idx="19"/>
          </p:nvPr>
        </p:nvSpPr>
        <p:spPr>
          <a:xfrm>
            <a:off x="0" y="4911725"/>
            <a:ext cx="250825" cy="231775"/>
          </a:xfrm>
        </p:spPr>
        <p:txBody>
          <a:bodyPr/>
          <a:lstStyle>
            <a:lvl1pPr>
              <a:defRPr sz="100">
                <a:solidFill>
                  <a:srgbClr val="FFFFFF"/>
                </a:solidFill>
              </a:defRPr>
            </a:lvl1pPr>
          </a:lstStyle>
          <a:p>
            <a:fld id="{3E0973DA-0D7E-47C1-8BC3-A01FDDC4CA34}" type="slidenum">
              <a:rPr lang="en-US" altLang="fr-FR"/>
              <a:pPr/>
              <a:t>‹#›</a:t>
            </a:fld>
            <a:endParaRPr lang="en-US" altLang="fr-FR"/>
          </a:p>
        </p:txBody>
      </p:sp>
      <p:sp>
        <p:nvSpPr>
          <p:cNvPr id="13" name="Espace réservé de la date 3"/>
          <p:cNvSpPr>
            <a:spLocks noGrp="1"/>
          </p:cNvSpPr>
          <p:nvPr>
            <p:ph type="dt" sz="half" idx="20"/>
          </p:nvPr>
        </p:nvSpPr>
        <p:spPr>
          <a:xfrm>
            <a:off x="3311525" y="4010025"/>
            <a:ext cx="2520950" cy="252413"/>
          </a:xfrm>
          <a:solidFill>
            <a:schemeClr val="bg1"/>
          </a:solidFill>
        </p:spPr>
        <p:txBody>
          <a:bodyPr anchor="t"/>
          <a:lstStyle>
            <a:lvl1pPr algn="ctr">
              <a:defRPr sz="1100">
                <a:solidFill>
                  <a:schemeClr val="accent2"/>
                </a:solidFill>
              </a:defRPr>
            </a:lvl1pPr>
          </a:lstStyle>
          <a:p>
            <a:pPr>
              <a:defRPr/>
            </a:pPr>
            <a:r>
              <a:rPr lang="fr-FR"/>
              <a:t>January 2017</a:t>
            </a:r>
            <a:endParaRPr lang="en-US"/>
          </a:p>
        </p:txBody>
      </p:sp>
    </p:spTree>
    <p:extLst>
      <p:ext uri="{BB962C8B-B14F-4D97-AF65-F5344CB8AC3E}">
        <p14:creationId xmlns:p14="http://schemas.microsoft.com/office/powerpoint/2010/main" val="1772720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hapter_picture_left">
    <p:spTree>
      <p:nvGrpSpPr>
        <p:cNvPr id="1" name=""/>
        <p:cNvGrpSpPr/>
        <p:nvPr/>
      </p:nvGrpSpPr>
      <p:grpSpPr>
        <a:xfrm>
          <a:off x="0" y="0"/>
          <a:ext cx="0" cy="0"/>
          <a:chOff x="0" y="0"/>
          <a:chExt cx="0" cy="0"/>
        </a:xfrm>
      </p:grpSpPr>
      <p:sp>
        <p:nvSpPr>
          <p:cNvPr id="8" name="Rectangle 7"/>
          <p:cNvSpPr/>
          <p:nvPr userDrawn="1"/>
        </p:nvSpPr>
        <p:spPr bwMode="gray">
          <a:xfrm>
            <a:off x="0" y="0"/>
            <a:ext cx="900113" cy="8794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25" name="Espace réservé pour une image  16"/>
          <p:cNvSpPr>
            <a:spLocks noGrp="1"/>
          </p:cNvSpPr>
          <p:nvPr>
            <p:ph type="pic" sz="quarter" idx="14"/>
          </p:nvPr>
        </p:nvSpPr>
        <p:spPr bwMode="gray">
          <a:xfrm>
            <a:off x="250825" y="250824"/>
            <a:ext cx="4321175" cy="4157664"/>
          </a:xfrm>
          <a:solidFill>
            <a:schemeClr val="bg1">
              <a:lumMod val="95000"/>
            </a:schemeClr>
          </a:solidFill>
        </p:spPr>
        <p:txBody>
          <a:bodyPr lIns="432000" tIns="1080000" rIns="432000" rtlCol="0" anchor="ctr">
            <a:noAutofit/>
          </a:bodyPr>
          <a:lstStyle>
            <a:lvl1pPr marL="0" marR="0" indent="0" algn="ctr" defTabSz="914400" rtl="0" eaLnBrk="1" fontAlgn="auto" latinLnBrk="0" hangingPunct="1">
              <a:lnSpc>
                <a:spcPct val="100000"/>
              </a:lnSpc>
              <a:spcBef>
                <a:spcPts val="1800"/>
              </a:spcBef>
              <a:spcAft>
                <a:spcPts val="600"/>
              </a:spcAft>
              <a:buClrTx/>
              <a:buSzTx/>
              <a:buFont typeface="Arial" pitchFamily="34" charset="0"/>
              <a:buNone/>
              <a:tabLst/>
              <a:defRPr sz="1000" b="0"/>
            </a:lvl1pPr>
          </a:lstStyle>
          <a:p>
            <a:pPr lvl="0"/>
            <a:r>
              <a:rPr lang="fr-FR" noProof="0" smtClean="0"/>
              <a:t>Faire glisser l'image vers l'espace réservé ou cliquer sur l'icône pour l'ajouter</a:t>
            </a:r>
            <a:endParaRPr lang="en-US" noProof="0" dirty="0" smtClean="0"/>
          </a:p>
        </p:txBody>
      </p:sp>
      <p:sp>
        <p:nvSpPr>
          <p:cNvPr id="28" name="Espace réservé du texte 3"/>
          <p:cNvSpPr>
            <a:spLocks noGrp="1"/>
          </p:cNvSpPr>
          <p:nvPr>
            <p:ph type="body" sz="quarter" idx="22"/>
          </p:nvPr>
        </p:nvSpPr>
        <p:spPr bwMode="gray">
          <a:xfrm>
            <a:off x="5023302" y="1635125"/>
            <a:ext cx="3852862" cy="2484438"/>
          </a:xfrm>
        </p:spPr>
        <p:txBody>
          <a:bodyPr/>
          <a:lstStyle>
            <a:lvl1pPr>
              <a:lnSpc>
                <a:spcPct val="90000"/>
              </a:lnSpc>
              <a:spcBef>
                <a:spcPts val="0"/>
              </a:spcBef>
              <a:spcAft>
                <a:spcPts val="0"/>
              </a:spcAft>
              <a:defRPr sz="2400" cap="all" baseline="0">
                <a:solidFill>
                  <a:schemeClr val="accent2"/>
                </a:solidFill>
              </a:defRPr>
            </a:lvl1pPr>
            <a:lvl2pPr marL="0" indent="0">
              <a:lnSpc>
                <a:spcPct val="110000"/>
              </a:lnSpc>
              <a:spcBef>
                <a:spcPts val="1200"/>
              </a:spcBef>
              <a:spcAft>
                <a:spcPts val="0"/>
              </a:spcAft>
              <a:buNone/>
              <a:defRPr sz="1400">
                <a:solidFill>
                  <a:schemeClr val="accent2"/>
                </a:solidFill>
              </a:defRPr>
            </a:lvl2pPr>
          </a:lstStyle>
          <a:p>
            <a:pPr lvl="0"/>
            <a:r>
              <a:rPr lang="fr-FR" noProof="0" smtClean="0"/>
              <a:t>Cliquez pour modifier les styles du texte du masque</a:t>
            </a:r>
          </a:p>
          <a:p>
            <a:pPr lvl="1"/>
            <a:r>
              <a:rPr lang="fr-FR" noProof="0" smtClean="0"/>
              <a:t>Deuxième niveau</a:t>
            </a:r>
          </a:p>
        </p:txBody>
      </p:sp>
      <p:sp>
        <p:nvSpPr>
          <p:cNvPr id="29" name="Espace réservé du texte 13"/>
          <p:cNvSpPr>
            <a:spLocks noGrp="1"/>
          </p:cNvSpPr>
          <p:nvPr>
            <p:ph type="body" sz="quarter" idx="23"/>
          </p:nvPr>
        </p:nvSpPr>
        <p:spPr bwMode="gray">
          <a:xfrm rot="16200000">
            <a:off x="2640600" y="2687400"/>
            <a:ext cx="3132000" cy="61200"/>
          </a:xfrm>
          <a:solidFill>
            <a:schemeClr val="accent1"/>
          </a:solidFill>
          <a:ln w="57150">
            <a:noFill/>
            <a:miter lim="800000"/>
          </a:ln>
        </p:spPr>
        <p:txBody>
          <a:bodyPr/>
          <a:lstStyle>
            <a:lvl1pPr>
              <a:defRPr sz="100" b="0">
                <a:solidFill>
                  <a:schemeClr val="bg1">
                    <a:alpha val="0"/>
                  </a:schemeClr>
                </a:solidFill>
              </a:defRPr>
            </a:lvl1pPr>
          </a:lstStyle>
          <a:p>
            <a:pPr lvl="0"/>
            <a:r>
              <a:rPr lang="fr-FR" noProof="0" smtClean="0"/>
              <a:t>Cliquez pour modifier les styles du texte du masque</a:t>
            </a:r>
          </a:p>
        </p:txBody>
      </p:sp>
      <p:sp>
        <p:nvSpPr>
          <p:cNvPr id="30" name="Espace réservé du texte 13"/>
          <p:cNvSpPr>
            <a:spLocks noGrp="1"/>
          </p:cNvSpPr>
          <p:nvPr>
            <p:ph type="body" sz="quarter" idx="24"/>
          </p:nvPr>
        </p:nvSpPr>
        <p:spPr bwMode="gray">
          <a:xfrm>
            <a:off x="4176000" y="1152000"/>
            <a:ext cx="4968000" cy="61200"/>
          </a:xfrm>
          <a:solidFill>
            <a:schemeClr val="accent1"/>
          </a:solidFill>
          <a:ln w="57150">
            <a:noFill/>
            <a:miter lim="800000"/>
          </a:ln>
        </p:spPr>
        <p:txBody>
          <a:bodyPr/>
          <a:lstStyle>
            <a:lvl1pPr>
              <a:defRPr sz="100" b="0">
                <a:solidFill>
                  <a:schemeClr val="bg1">
                    <a:alpha val="0"/>
                  </a:schemeClr>
                </a:solidFill>
              </a:defRPr>
            </a:lvl1pPr>
          </a:lstStyle>
          <a:p>
            <a:pPr lvl="0"/>
            <a:r>
              <a:rPr lang="fr-FR" noProof="0" smtClean="0"/>
              <a:t>Cliquez pour modifier les styles du texte du masque</a:t>
            </a:r>
          </a:p>
        </p:txBody>
      </p:sp>
      <p:sp>
        <p:nvSpPr>
          <p:cNvPr id="31" name="Espace réservé du texte 13"/>
          <p:cNvSpPr>
            <a:spLocks noGrp="1"/>
          </p:cNvSpPr>
          <p:nvPr>
            <p:ph type="body" sz="quarter" idx="25"/>
          </p:nvPr>
        </p:nvSpPr>
        <p:spPr bwMode="gray">
          <a:xfrm rot="10800000">
            <a:off x="4176000" y="4222800"/>
            <a:ext cx="4968000" cy="61200"/>
          </a:xfrm>
          <a:solidFill>
            <a:schemeClr val="accent1"/>
          </a:solidFill>
          <a:ln w="57150">
            <a:noFill/>
            <a:miter lim="800000"/>
          </a:ln>
        </p:spPr>
        <p:txBody>
          <a:bodyPr/>
          <a:lstStyle>
            <a:lvl1pPr>
              <a:defRPr sz="100" b="0">
                <a:solidFill>
                  <a:schemeClr val="bg1">
                    <a:alpha val="0"/>
                  </a:schemeClr>
                </a:solidFill>
              </a:defRPr>
            </a:lvl1pPr>
          </a:lstStyle>
          <a:p>
            <a:pPr lvl="0"/>
            <a:r>
              <a:rPr lang="fr-FR" noProof="0" smtClean="0"/>
              <a:t>Cliquez pour modifier les styles du texte du masque</a:t>
            </a:r>
          </a:p>
        </p:txBody>
      </p:sp>
      <p:sp>
        <p:nvSpPr>
          <p:cNvPr id="26" name="Titre 1"/>
          <p:cNvSpPr>
            <a:spLocks noGrp="1"/>
          </p:cNvSpPr>
          <p:nvPr>
            <p:ph type="title"/>
          </p:nvPr>
        </p:nvSpPr>
        <p:spPr bwMode="gray">
          <a:xfrm>
            <a:off x="4850432" y="250824"/>
            <a:ext cx="585664" cy="1195200"/>
          </a:xfrm>
          <a:solidFill>
            <a:schemeClr val="bg1"/>
          </a:solidFill>
        </p:spPr>
        <p:txBody>
          <a:bodyPr wrap="none" lIns="36000" tIns="36000" rIns="36000" bIns="36000" anchor="b">
            <a:spAutoFit/>
          </a:bodyPr>
          <a:lstStyle>
            <a:lvl1pPr>
              <a:defRPr sz="7200">
                <a:solidFill>
                  <a:schemeClr val="accent1"/>
                </a:solidFill>
              </a:defRPr>
            </a:lvl1pPr>
          </a:lstStyle>
          <a:p>
            <a:r>
              <a:rPr lang="fr-FR" noProof="0" smtClean="0"/>
              <a:t>Cliquez et modifiez le titre</a:t>
            </a:r>
            <a:endParaRPr lang="en-US" noProof="0" dirty="0"/>
          </a:p>
        </p:txBody>
      </p:sp>
      <p:sp>
        <p:nvSpPr>
          <p:cNvPr id="9" name="Espace réservé de la date 8"/>
          <p:cNvSpPr>
            <a:spLocks noGrp="1"/>
          </p:cNvSpPr>
          <p:nvPr>
            <p:ph type="dt" sz="half" idx="26"/>
          </p:nvPr>
        </p:nvSpPr>
        <p:spPr/>
        <p:txBody>
          <a:bodyPr/>
          <a:lstStyle>
            <a:lvl1pPr>
              <a:defRPr/>
            </a:lvl1pPr>
          </a:lstStyle>
          <a:p>
            <a:pPr>
              <a:defRPr/>
            </a:pPr>
            <a:r>
              <a:rPr lang="fr-FR"/>
              <a:t>January 2017</a:t>
            </a:r>
            <a:endParaRPr lang="en-US"/>
          </a:p>
        </p:txBody>
      </p:sp>
      <p:sp>
        <p:nvSpPr>
          <p:cNvPr id="10" name="Espace réservé du pied de page 13"/>
          <p:cNvSpPr>
            <a:spLocks noGrp="1"/>
          </p:cNvSpPr>
          <p:nvPr>
            <p:ph type="ftr" sz="quarter" idx="27"/>
          </p:nvPr>
        </p:nvSpPr>
        <p:spPr/>
        <p:txBody>
          <a:bodyPr/>
          <a:lstStyle>
            <a:lvl1pPr>
              <a:defRPr/>
            </a:lvl1pPr>
          </a:lstStyle>
          <a:p>
            <a:pPr>
              <a:defRPr/>
            </a:pPr>
            <a:r>
              <a:rPr lang="es-MX" noProof="0" dirty="0" smtClean="0"/>
              <a:t>Junta de comunicación / Octubre 2020</a:t>
            </a:r>
            <a:endParaRPr lang="es-MX" noProof="0" dirty="0"/>
          </a:p>
        </p:txBody>
      </p:sp>
      <p:sp>
        <p:nvSpPr>
          <p:cNvPr id="11" name="Espace réservé du numéro de diapositive 14"/>
          <p:cNvSpPr>
            <a:spLocks noGrp="1"/>
          </p:cNvSpPr>
          <p:nvPr>
            <p:ph type="sldNum" sz="quarter" idx="28"/>
          </p:nvPr>
        </p:nvSpPr>
        <p:spPr/>
        <p:txBody>
          <a:bodyPr/>
          <a:lstStyle>
            <a:lvl1pPr>
              <a:defRPr/>
            </a:lvl1pPr>
          </a:lstStyle>
          <a:p>
            <a:fld id="{12FE753C-195B-409F-B961-E44540E57555}" type="slidenum">
              <a:rPr lang="en-US" altLang="fr-FR"/>
              <a:pPr/>
              <a:t>‹#›</a:t>
            </a:fld>
            <a:endParaRPr lang="en-US" altLang="fr-FR"/>
          </a:p>
        </p:txBody>
      </p:sp>
    </p:spTree>
    <p:extLst>
      <p:ext uri="{BB962C8B-B14F-4D97-AF65-F5344CB8AC3E}">
        <p14:creationId xmlns:p14="http://schemas.microsoft.com/office/powerpoint/2010/main" val="18933229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pter_picture_right">
    <p:spTree>
      <p:nvGrpSpPr>
        <p:cNvPr id="1" name=""/>
        <p:cNvGrpSpPr/>
        <p:nvPr/>
      </p:nvGrpSpPr>
      <p:grpSpPr>
        <a:xfrm>
          <a:off x="0" y="0"/>
          <a:ext cx="0" cy="0"/>
          <a:chOff x="0" y="0"/>
          <a:chExt cx="0" cy="0"/>
        </a:xfrm>
      </p:grpSpPr>
      <p:sp>
        <p:nvSpPr>
          <p:cNvPr id="8" name="Rectangle 7"/>
          <p:cNvSpPr/>
          <p:nvPr userDrawn="1"/>
        </p:nvSpPr>
        <p:spPr bwMode="gray">
          <a:xfrm>
            <a:off x="0" y="0"/>
            <a:ext cx="900113" cy="8794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25" name="Espace réservé pour une image  16"/>
          <p:cNvSpPr>
            <a:spLocks noGrp="1"/>
          </p:cNvSpPr>
          <p:nvPr>
            <p:ph type="pic" sz="quarter" idx="14"/>
          </p:nvPr>
        </p:nvSpPr>
        <p:spPr bwMode="gray">
          <a:xfrm>
            <a:off x="4572000" y="250824"/>
            <a:ext cx="4321175" cy="4157664"/>
          </a:xfrm>
          <a:solidFill>
            <a:schemeClr val="bg1">
              <a:lumMod val="95000"/>
            </a:schemeClr>
          </a:solidFill>
        </p:spPr>
        <p:txBody>
          <a:bodyPr lIns="432000" tIns="1080000" rIns="432000" rtlCol="0" anchor="ctr">
            <a:noAutofit/>
          </a:bodyPr>
          <a:lstStyle>
            <a:lvl1pPr marL="0" marR="0" indent="0" algn="ctr" defTabSz="914400" rtl="0" eaLnBrk="1" fontAlgn="auto" latinLnBrk="0" hangingPunct="1">
              <a:lnSpc>
                <a:spcPct val="100000"/>
              </a:lnSpc>
              <a:spcBef>
                <a:spcPts val="1800"/>
              </a:spcBef>
              <a:spcAft>
                <a:spcPts val="600"/>
              </a:spcAft>
              <a:buClrTx/>
              <a:buSzTx/>
              <a:buFont typeface="Arial" pitchFamily="34" charset="0"/>
              <a:buNone/>
              <a:tabLst/>
              <a:defRPr sz="1000" b="0" baseline="0"/>
            </a:lvl1pPr>
          </a:lstStyle>
          <a:p>
            <a:pPr lvl="0"/>
            <a:r>
              <a:rPr lang="fr-FR" noProof="0" smtClean="0"/>
              <a:t>Faire glisser l'image vers l'espace réservé ou cliquer sur l'icône pour l'ajouter</a:t>
            </a:r>
            <a:endParaRPr lang="en-US" noProof="0" dirty="0" smtClean="0"/>
          </a:p>
        </p:txBody>
      </p:sp>
      <p:sp>
        <p:nvSpPr>
          <p:cNvPr id="16" name="Espace réservé du texte 3"/>
          <p:cNvSpPr>
            <a:spLocks noGrp="1"/>
          </p:cNvSpPr>
          <p:nvPr>
            <p:ph type="body" sz="quarter" idx="22"/>
          </p:nvPr>
        </p:nvSpPr>
        <p:spPr bwMode="gray">
          <a:xfrm>
            <a:off x="499062" y="1630636"/>
            <a:ext cx="3852862" cy="2484438"/>
          </a:xfrm>
        </p:spPr>
        <p:txBody>
          <a:bodyPr/>
          <a:lstStyle>
            <a:lvl1pPr>
              <a:lnSpc>
                <a:spcPct val="90000"/>
              </a:lnSpc>
              <a:spcBef>
                <a:spcPts val="0"/>
              </a:spcBef>
              <a:spcAft>
                <a:spcPts val="0"/>
              </a:spcAft>
              <a:defRPr sz="2400" cap="all" baseline="0">
                <a:solidFill>
                  <a:schemeClr val="accent2"/>
                </a:solidFill>
              </a:defRPr>
            </a:lvl1pPr>
            <a:lvl2pPr marL="0" indent="0">
              <a:lnSpc>
                <a:spcPct val="110000"/>
              </a:lnSpc>
              <a:spcBef>
                <a:spcPts val="1200"/>
              </a:spcBef>
              <a:spcAft>
                <a:spcPts val="0"/>
              </a:spcAft>
              <a:buNone/>
              <a:defRPr sz="1400">
                <a:solidFill>
                  <a:schemeClr val="accent2"/>
                </a:solidFill>
              </a:defRPr>
            </a:lvl2pPr>
          </a:lstStyle>
          <a:p>
            <a:pPr lvl="0"/>
            <a:r>
              <a:rPr lang="fr-FR" noProof="0" smtClean="0"/>
              <a:t>Cliquez pour modifier les styles du texte du masque</a:t>
            </a:r>
          </a:p>
          <a:p>
            <a:pPr lvl="1"/>
            <a:r>
              <a:rPr lang="fr-FR" noProof="0" smtClean="0"/>
              <a:t>Deuxième niveau</a:t>
            </a:r>
          </a:p>
        </p:txBody>
      </p:sp>
      <p:sp>
        <p:nvSpPr>
          <p:cNvPr id="17" name="Espace réservé du texte 13"/>
          <p:cNvSpPr>
            <a:spLocks noGrp="1"/>
          </p:cNvSpPr>
          <p:nvPr>
            <p:ph type="body" sz="quarter" idx="23"/>
          </p:nvPr>
        </p:nvSpPr>
        <p:spPr bwMode="gray">
          <a:xfrm rot="5400000">
            <a:off x="3371400" y="2687400"/>
            <a:ext cx="3132000" cy="61200"/>
          </a:xfrm>
          <a:solidFill>
            <a:schemeClr val="accent1"/>
          </a:solidFill>
          <a:ln w="57150">
            <a:noFill/>
            <a:miter lim="800000"/>
          </a:ln>
        </p:spPr>
        <p:txBody>
          <a:bodyPr/>
          <a:lstStyle>
            <a:lvl1pPr>
              <a:defRPr sz="100" b="0">
                <a:solidFill>
                  <a:schemeClr val="bg1">
                    <a:alpha val="0"/>
                  </a:schemeClr>
                </a:solidFill>
              </a:defRPr>
            </a:lvl1pPr>
          </a:lstStyle>
          <a:p>
            <a:pPr lvl="0"/>
            <a:r>
              <a:rPr lang="fr-FR" noProof="0" smtClean="0"/>
              <a:t>Cliquez pour modifier les styles du texte du masque</a:t>
            </a:r>
          </a:p>
        </p:txBody>
      </p:sp>
      <p:sp>
        <p:nvSpPr>
          <p:cNvPr id="18" name="Espace réservé du texte 13"/>
          <p:cNvSpPr>
            <a:spLocks noGrp="1"/>
          </p:cNvSpPr>
          <p:nvPr>
            <p:ph type="body" sz="quarter" idx="24"/>
          </p:nvPr>
        </p:nvSpPr>
        <p:spPr bwMode="gray">
          <a:xfrm>
            <a:off x="0" y="1152000"/>
            <a:ext cx="4968000" cy="61200"/>
          </a:xfrm>
          <a:solidFill>
            <a:schemeClr val="accent1"/>
          </a:solidFill>
          <a:ln w="57150">
            <a:noFill/>
            <a:miter lim="800000"/>
          </a:ln>
        </p:spPr>
        <p:txBody>
          <a:bodyPr/>
          <a:lstStyle>
            <a:lvl1pPr>
              <a:defRPr sz="100" b="0">
                <a:solidFill>
                  <a:schemeClr val="bg1">
                    <a:alpha val="0"/>
                  </a:schemeClr>
                </a:solidFill>
              </a:defRPr>
            </a:lvl1pPr>
          </a:lstStyle>
          <a:p>
            <a:pPr lvl="0"/>
            <a:r>
              <a:rPr lang="fr-FR" noProof="0" smtClean="0"/>
              <a:t>Cliquez pour modifier les styles du texte du masque</a:t>
            </a:r>
          </a:p>
        </p:txBody>
      </p:sp>
      <p:sp>
        <p:nvSpPr>
          <p:cNvPr id="19" name="Espace réservé du texte 13"/>
          <p:cNvSpPr>
            <a:spLocks noGrp="1"/>
          </p:cNvSpPr>
          <p:nvPr>
            <p:ph type="body" sz="quarter" idx="25"/>
          </p:nvPr>
        </p:nvSpPr>
        <p:spPr bwMode="gray">
          <a:xfrm rot="10800000">
            <a:off x="0" y="4222799"/>
            <a:ext cx="4968000" cy="61200"/>
          </a:xfrm>
          <a:solidFill>
            <a:schemeClr val="accent1"/>
          </a:solidFill>
          <a:ln w="57150">
            <a:noFill/>
            <a:miter lim="800000"/>
          </a:ln>
        </p:spPr>
        <p:txBody>
          <a:bodyPr/>
          <a:lstStyle>
            <a:lvl1pPr>
              <a:defRPr sz="100" b="0">
                <a:solidFill>
                  <a:schemeClr val="bg1">
                    <a:alpha val="0"/>
                  </a:schemeClr>
                </a:solidFill>
              </a:defRPr>
            </a:lvl1pPr>
          </a:lstStyle>
          <a:p>
            <a:pPr lvl="0"/>
            <a:r>
              <a:rPr lang="fr-FR" noProof="0" smtClean="0"/>
              <a:t>Cliquez pour modifier les styles du texte du masque</a:t>
            </a:r>
          </a:p>
        </p:txBody>
      </p:sp>
      <p:sp>
        <p:nvSpPr>
          <p:cNvPr id="26" name="Titre 1"/>
          <p:cNvSpPr>
            <a:spLocks noGrp="1"/>
          </p:cNvSpPr>
          <p:nvPr>
            <p:ph type="title"/>
          </p:nvPr>
        </p:nvSpPr>
        <p:spPr bwMode="gray">
          <a:xfrm>
            <a:off x="3528000" y="250824"/>
            <a:ext cx="585664" cy="1195200"/>
          </a:xfrm>
          <a:solidFill>
            <a:schemeClr val="bg1"/>
          </a:solidFill>
        </p:spPr>
        <p:txBody>
          <a:bodyPr wrap="none" lIns="36000" tIns="36000" rIns="36000" bIns="36000" anchor="b">
            <a:spAutoFit/>
          </a:bodyPr>
          <a:lstStyle>
            <a:lvl1pPr>
              <a:defRPr sz="7200">
                <a:solidFill>
                  <a:schemeClr val="accent1"/>
                </a:solidFill>
              </a:defRPr>
            </a:lvl1pPr>
          </a:lstStyle>
          <a:p>
            <a:r>
              <a:rPr lang="fr-FR" noProof="0" smtClean="0"/>
              <a:t>Cliquez et modifiez le titre</a:t>
            </a:r>
            <a:endParaRPr lang="en-US" noProof="0" dirty="0"/>
          </a:p>
        </p:txBody>
      </p:sp>
      <p:sp>
        <p:nvSpPr>
          <p:cNvPr id="9" name="Espace réservé de la date 8"/>
          <p:cNvSpPr>
            <a:spLocks noGrp="1"/>
          </p:cNvSpPr>
          <p:nvPr>
            <p:ph type="dt" sz="half" idx="26"/>
          </p:nvPr>
        </p:nvSpPr>
        <p:spPr/>
        <p:txBody>
          <a:bodyPr/>
          <a:lstStyle>
            <a:lvl1pPr>
              <a:defRPr/>
            </a:lvl1pPr>
          </a:lstStyle>
          <a:p>
            <a:pPr>
              <a:defRPr/>
            </a:pPr>
            <a:r>
              <a:rPr lang="fr-FR"/>
              <a:t>January 2017</a:t>
            </a:r>
            <a:endParaRPr lang="en-US"/>
          </a:p>
        </p:txBody>
      </p:sp>
      <p:sp>
        <p:nvSpPr>
          <p:cNvPr id="10" name="Espace réservé du pied de page 13"/>
          <p:cNvSpPr>
            <a:spLocks noGrp="1"/>
          </p:cNvSpPr>
          <p:nvPr>
            <p:ph type="ftr" sz="quarter" idx="27"/>
          </p:nvPr>
        </p:nvSpPr>
        <p:spPr/>
        <p:txBody>
          <a:bodyPr/>
          <a:lstStyle>
            <a:lvl1pPr>
              <a:defRPr/>
            </a:lvl1pPr>
          </a:lstStyle>
          <a:p>
            <a:pPr>
              <a:defRPr/>
            </a:pPr>
            <a:r>
              <a:rPr lang="es-MX" noProof="0" dirty="0" smtClean="0"/>
              <a:t>Junta de comunicación / Octubre 2020</a:t>
            </a:r>
            <a:endParaRPr lang="es-MX" noProof="0" dirty="0"/>
          </a:p>
        </p:txBody>
      </p:sp>
      <p:sp>
        <p:nvSpPr>
          <p:cNvPr id="11" name="Espace réservé du numéro de diapositive 14"/>
          <p:cNvSpPr>
            <a:spLocks noGrp="1"/>
          </p:cNvSpPr>
          <p:nvPr>
            <p:ph type="sldNum" sz="quarter" idx="28"/>
          </p:nvPr>
        </p:nvSpPr>
        <p:spPr/>
        <p:txBody>
          <a:bodyPr/>
          <a:lstStyle>
            <a:lvl1pPr>
              <a:defRPr/>
            </a:lvl1pPr>
          </a:lstStyle>
          <a:p>
            <a:fld id="{43B32984-8844-4DB6-A250-2CFE94D96688}" type="slidenum">
              <a:rPr lang="en-US" altLang="fr-FR"/>
              <a:pPr/>
              <a:t>‹#›</a:t>
            </a:fld>
            <a:endParaRPr lang="en-US" altLang="fr-FR"/>
          </a:p>
        </p:txBody>
      </p:sp>
    </p:spTree>
    <p:extLst>
      <p:ext uri="{BB962C8B-B14F-4D97-AF65-F5344CB8AC3E}">
        <p14:creationId xmlns:p14="http://schemas.microsoft.com/office/powerpoint/2010/main" val="21527704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picture and content">
    <p:spTree>
      <p:nvGrpSpPr>
        <p:cNvPr id="1" name=""/>
        <p:cNvGrpSpPr/>
        <p:nvPr/>
      </p:nvGrpSpPr>
      <p:grpSpPr>
        <a:xfrm>
          <a:off x="0" y="0"/>
          <a:ext cx="0" cy="0"/>
          <a:chOff x="0" y="0"/>
          <a:chExt cx="0" cy="0"/>
        </a:xfrm>
      </p:grpSpPr>
      <p:sp>
        <p:nvSpPr>
          <p:cNvPr id="3" name="Espace réservé du contenu 2"/>
          <p:cNvSpPr>
            <a:spLocks noGrp="1"/>
          </p:cNvSpPr>
          <p:nvPr>
            <p:ph idx="1"/>
          </p:nvPr>
        </p:nvSpPr>
        <p:spPr bwMode="gray">
          <a:xfrm>
            <a:off x="4463988" y="1131889"/>
            <a:ext cx="4429187" cy="3492500"/>
          </a:xfrm>
        </p:spPr>
        <p:txBody>
          <a:bodyPr/>
          <a:lstStyle>
            <a:lvl2pPr>
              <a:spcAft>
                <a:spcPts val="600"/>
              </a:spcAft>
              <a:defRPr/>
            </a:lvl2pPr>
            <a:lvl3pPr>
              <a:defRPr/>
            </a:lvl3pPr>
            <a:lvl4pPr>
              <a:defRPr baseline="0"/>
            </a:lvl4pPr>
            <a:lvl5pPr>
              <a:defRPr/>
            </a:lvl5pPr>
          </a:lstStyle>
          <a:p>
            <a:pPr lvl="0"/>
            <a:r>
              <a:rPr lang="fr-FR" noProof="0" smtClean="0"/>
              <a:t>Cliquez pour modifier les styles du texte du masque</a:t>
            </a:r>
          </a:p>
          <a:p>
            <a:pPr lvl="1"/>
            <a:r>
              <a:rPr lang="fr-FR" noProof="0" smtClean="0"/>
              <a:t>Deuxième niveau</a:t>
            </a:r>
          </a:p>
          <a:p>
            <a:pPr lvl="2"/>
            <a:r>
              <a:rPr lang="fr-FR" noProof="0" smtClean="0"/>
              <a:t>Troisième niveau</a:t>
            </a:r>
          </a:p>
          <a:p>
            <a:pPr lvl="3"/>
            <a:r>
              <a:rPr lang="fr-FR" noProof="0" smtClean="0"/>
              <a:t>Quatrième niveau</a:t>
            </a:r>
          </a:p>
          <a:p>
            <a:pPr lvl="4"/>
            <a:r>
              <a:rPr lang="fr-FR" noProof="0" smtClean="0"/>
              <a:t>Cinquième niveau</a:t>
            </a:r>
            <a:endParaRPr lang="en-US" noProof="0" dirty="0"/>
          </a:p>
        </p:txBody>
      </p:sp>
      <p:sp>
        <p:nvSpPr>
          <p:cNvPr id="4" name="Titre 3"/>
          <p:cNvSpPr>
            <a:spLocks noGrp="1"/>
          </p:cNvSpPr>
          <p:nvPr>
            <p:ph type="title"/>
          </p:nvPr>
        </p:nvSpPr>
        <p:spPr bwMode="gray"/>
        <p:txBody>
          <a:bodyPr/>
          <a:lstStyle/>
          <a:p>
            <a:r>
              <a:rPr lang="fr-FR" noProof="0" smtClean="0"/>
              <a:t>Cliquez et modifiez le titre</a:t>
            </a:r>
            <a:endParaRPr lang="en-US" noProof="0" dirty="0"/>
          </a:p>
        </p:txBody>
      </p:sp>
      <p:sp>
        <p:nvSpPr>
          <p:cNvPr id="10" name="Espace réservé pour une image  16"/>
          <p:cNvSpPr>
            <a:spLocks noGrp="1"/>
          </p:cNvSpPr>
          <p:nvPr>
            <p:ph type="pic" sz="quarter" idx="14"/>
          </p:nvPr>
        </p:nvSpPr>
        <p:spPr bwMode="gray">
          <a:xfrm>
            <a:off x="554400" y="1224000"/>
            <a:ext cx="3708000" cy="2700000"/>
          </a:xfrm>
          <a:solidFill>
            <a:schemeClr val="bg1">
              <a:lumMod val="95000"/>
            </a:schemeClr>
          </a:solidFill>
          <a:ln w="57150">
            <a:solidFill>
              <a:schemeClr val="accent1"/>
            </a:solidFill>
            <a:miter lim="800000"/>
          </a:ln>
        </p:spPr>
        <p:txBody>
          <a:bodyPr lIns="360000" tIns="1080000" rIns="360000" rtlCol="0" anchor="ctr">
            <a:noAutofit/>
          </a:bodyPr>
          <a:lstStyle>
            <a:lvl1pPr marL="0" marR="0" indent="0" algn="ctr" defTabSz="914400" rtl="0" eaLnBrk="1" fontAlgn="auto" latinLnBrk="0" hangingPunct="1">
              <a:lnSpc>
                <a:spcPct val="100000"/>
              </a:lnSpc>
              <a:spcBef>
                <a:spcPts val="1800"/>
              </a:spcBef>
              <a:spcAft>
                <a:spcPts val="600"/>
              </a:spcAft>
              <a:buClrTx/>
              <a:buSzTx/>
              <a:buFont typeface="Arial" pitchFamily="34" charset="0"/>
              <a:buNone/>
              <a:tabLst/>
              <a:defRPr sz="1000" b="0"/>
            </a:lvl1pPr>
          </a:lstStyle>
          <a:p>
            <a:pPr lvl="0"/>
            <a:r>
              <a:rPr lang="fr-FR" noProof="0" smtClean="0"/>
              <a:t>Faire glisser l'image vers l'espace réservé ou cliquer sur l'icône pour l'ajouter</a:t>
            </a:r>
            <a:endParaRPr lang="en-US" noProof="0" dirty="0" smtClean="0"/>
          </a:p>
        </p:txBody>
      </p:sp>
      <p:sp>
        <p:nvSpPr>
          <p:cNvPr id="5" name="Espace réservé de la date 3"/>
          <p:cNvSpPr>
            <a:spLocks noGrp="1"/>
          </p:cNvSpPr>
          <p:nvPr userDrawn="1">
            <p:ph type="dt" sz="half" idx="15"/>
          </p:nvPr>
        </p:nvSpPr>
        <p:spPr/>
        <p:txBody>
          <a:bodyPr/>
          <a:lstStyle>
            <a:lvl1pPr>
              <a:defRPr/>
            </a:lvl1pPr>
          </a:lstStyle>
          <a:p>
            <a:pPr>
              <a:defRPr/>
            </a:pPr>
            <a:r>
              <a:rPr lang="fr-FR"/>
              <a:t>January 2017</a:t>
            </a:r>
            <a:endParaRPr lang="en-US"/>
          </a:p>
        </p:txBody>
      </p:sp>
      <p:sp>
        <p:nvSpPr>
          <p:cNvPr id="6" name="Espace réservé du pied de page 4"/>
          <p:cNvSpPr>
            <a:spLocks noGrp="1"/>
          </p:cNvSpPr>
          <p:nvPr userDrawn="1">
            <p:ph type="ftr" sz="quarter" idx="16"/>
          </p:nvPr>
        </p:nvSpPr>
        <p:spPr/>
        <p:txBody>
          <a:bodyPr/>
          <a:lstStyle>
            <a:lvl1pPr>
              <a:defRPr/>
            </a:lvl1pPr>
          </a:lstStyle>
          <a:p>
            <a:pPr>
              <a:defRPr/>
            </a:pPr>
            <a:r>
              <a:rPr lang="es-MX" dirty="0" smtClean="0"/>
              <a:t>Junta de comunicación / Octubre 2020</a:t>
            </a:r>
          </a:p>
        </p:txBody>
      </p:sp>
      <p:sp>
        <p:nvSpPr>
          <p:cNvPr id="7" name="Espace réservé du numéro de diapositive 5"/>
          <p:cNvSpPr>
            <a:spLocks noGrp="1"/>
          </p:cNvSpPr>
          <p:nvPr userDrawn="1">
            <p:ph type="sldNum" sz="quarter" idx="17"/>
          </p:nvPr>
        </p:nvSpPr>
        <p:spPr/>
        <p:txBody>
          <a:bodyPr/>
          <a:lstStyle>
            <a:lvl1pPr>
              <a:defRPr/>
            </a:lvl1pPr>
          </a:lstStyle>
          <a:p>
            <a:fld id="{E425C00A-B8C8-4024-A4B6-E0F51A755EBA}" type="slidenum">
              <a:rPr lang="en-US" altLang="fr-FR"/>
              <a:pPr/>
              <a:t>‹#›</a:t>
            </a:fld>
            <a:endParaRPr lang="en-US" altLang="fr-FR"/>
          </a:p>
        </p:txBody>
      </p:sp>
    </p:spTree>
    <p:extLst>
      <p:ext uri="{BB962C8B-B14F-4D97-AF65-F5344CB8AC3E}">
        <p14:creationId xmlns:p14="http://schemas.microsoft.com/office/powerpoint/2010/main" val="6674767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big picture">
    <p:spTree>
      <p:nvGrpSpPr>
        <p:cNvPr id="1" name=""/>
        <p:cNvGrpSpPr/>
        <p:nvPr/>
      </p:nvGrpSpPr>
      <p:grpSpPr>
        <a:xfrm>
          <a:off x="0" y="0"/>
          <a:ext cx="0" cy="0"/>
          <a:chOff x="0" y="0"/>
          <a:chExt cx="0" cy="0"/>
        </a:xfrm>
      </p:grpSpPr>
      <p:sp>
        <p:nvSpPr>
          <p:cNvPr id="4" name="Titre 3"/>
          <p:cNvSpPr>
            <a:spLocks noGrp="1"/>
          </p:cNvSpPr>
          <p:nvPr>
            <p:ph type="title"/>
          </p:nvPr>
        </p:nvSpPr>
        <p:spPr bwMode="gray"/>
        <p:txBody>
          <a:bodyPr/>
          <a:lstStyle/>
          <a:p>
            <a:r>
              <a:rPr lang="fr-FR" noProof="0" smtClean="0"/>
              <a:t>Cliquez et modifiez le titre</a:t>
            </a:r>
            <a:endParaRPr lang="en-US" noProof="0" dirty="0"/>
          </a:p>
        </p:txBody>
      </p:sp>
      <p:sp>
        <p:nvSpPr>
          <p:cNvPr id="11" name="Espace réservé pour une image  16"/>
          <p:cNvSpPr>
            <a:spLocks noGrp="1"/>
          </p:cNvSpPr>
          <p:nvPr>
            <p:ph type="pic" sz="quarter" idx="15"/>
          </p:nvPr>
        </p:nvSpPr>
        <p:spPr bwMode="gray">
          <a:xfrm>
            <a:off x="554400" y="1224000"/>
            <a:ext cx="8280000" cy="3114000"/>
          </a:xfrm>
          <a:solidFill>
            <a:schemeClr val="bg1">
              <a:lumMod val="95000"/>
            </a:schemeClr>
          </a:solidFill>
          <a:ln w="57150">
            <a:solidFill>
              <a:schemeClr val="accent1"/>
            </a:solidFill>
            <a:miter lim="800000"/>
          </a:ln>
        </p:spPr>
        <p:txBody>
          <a:bodyPr lIns="360000" tIns="1080000" rIns="360000" rtlCol="0" anchor="ctr">
            <a:noAutofit/>
          </a:bodyPr>
          <a:lstStyle>
            <a:lvl1pPr marL="0" marR="0" indent="0" algn="ctr" defTabSz="914400" rtl="0" eaLnBrk="1" fontAlgn="auto" latinLnBrk="0" hangingPunct="1">
              <a:lnSpc>
                <a:spcPct val="100000"/>
              </a:lnSpc>
              <a:spcBef>
                <a:spcPts val="1800"/>
              </a:spcBef>
              <a:spcAft>
                <a:spcPts val="600"/>
              </a:spcAft>
              <a:buClrTx/>
              <a:buSzTx/>
              <a:buFont typeface="Arial" pitchFamily="34" charset="0"/>
              <a:buNone/>
              <a:tabLst/>
              <a:defRPr sz="1000" b="0"/>
            </a:lvl1pPr>
          </a:lstStyle>
          <a:p>
            <a:pPr lvl="0"/>
            <a:r>
              <a:rPr lang="fr-FR" noProof="0" smtClean="0"/>
              <a:t>Faire glisser l'image vers l'espace réservé ou cliquer sur l'icône pour l'ajouter</a:t>
            </a:r>
            <a:endParaRPr lang="en-US" noProof="0" dirty="0" smtClean="0"/>
          </a:p>
        </p:txBody>
      </p:sp>
      <p:sp>
        <p:nvSpPr>
          <p:cNvPr id="5" name="Espace réservé de la date 3"/>
          <p:cNvSpPr>
            <a:spLocks noGrp="1"/>
          </p:cNvSpPr>
          <p:nvPr userDrawn="1">
            <p:ph type="dt" sz="half" idx="16"/>
          </p:nvPr>
        </p:nvSpPr>
        <p:spPr/>
        <p:txBody>
          <a:bodyPr/>
          <a:lstStyle>
            <a:lvl1pPr>
              <a:defRPr/>
            </a:lvl1pPr>
          </a:lstStyle>
          <a:p>
            <a:pPr>
              <a:defRPr/>
            </a:pPr>
            <a:r>
              <a:rPr lang="fr-FR"/>
              <a:t>January 2017</a:t>
            </a:r>
            <a:endParaRPr lang="en-US"/>
          </a:p>
        </p:txBody>
      </p:sp>
      <p:sp>
        <p:nvSpPr>
          <p:cNvPr id="6" name="Espace réservé du pied de page 4"/>
          <p:cNvSpPr>
            <a:spLocks noGrp="1"/>
          </p:cNvSpPr>
          <p:nvPr userDrawn="1">
            <p:ph type="ftr" sz="quarter" idx="17"/>
          </p:nvPr>
        </p:nvSpPr>
        <p:spPr/>
        <p:txBody>
          <a:bodyPr/>
          <a:lstStyle>
            <a:lvl1pPr>
              <a:defRPr/>
            </a:lvl1pPr>
          </a:lstStyle>
          <a:p>
            <a:pPr>
              <a:defRPr/>
            </a:pPr>
            <a:r>
              <a:rPr lang="en-US"/>
              <a:t>Safran name of the activity / Date / Department (menu "Insert / Header and footer")</a:t>
            </a:r>
          </a:p>
        </p:txBody>
      </p:sp>
      <p:sp>
        <p:nvSpPr>
          <p:cNvPr id="7" name="Espace réservé du numéro de diapositive 5"/>
          <p:cNvSpPr>
            <a:spLocks noGrp="1"/>
          </p:cNvSpPr>
          <p:nvPr userDrawn="1">
            <p:ph type="sldNum" sz="quarter" idx="18"/>
          </p:nvPr>
        </p:nvSpPr>
        <p:spPr/>
        <p:txBody>
          <a:bodyPr/>
          <a:lstStyle>
            <a:lvl1pPr>
              <a:defRPr/>
            </a:lvl1pPr>
          </a:lstStyle>
          <a:p>
            <a:fld id="{FABD046C-DA42-4922-909C-AAFA10AFC74E}" type="slidenum">
              <a:rPr lang="en-US" altLang="fr-FR"/>
              <a:pPr/>
              <a:t>‹#›</a:t>
            </a:fld>
            <a:endParaRPr lang="en-US" altLang="fr-FR"/>
          </a:p>
        </p:txBody>
      </p:sp>
    </p:spTree>
    <p:extLst>
      <p:ext uri="{BB962C8B-B14F-4D97-AF65-F5344CB8AC3E}">
        <p14:creationId xmlns:p14="http://schemas.microsoft.com/office/powerpoint/2010/main" val="4483109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Title and big picture">
    <p:spTree>
      <p:nvGrpSpPr>
        <p:cNvPr id="1" name=""/>
        <p:cNvGrpSpPr/>
        <p:nvPr/>
      </p:nvGrpSpPr>
      <p:grpSpPr>
        <a:xfrm>
          <a:off x="0" y="0"/>
          <a:ext cx="0" cy="0"/>
          <a:chOff x="0" y="0"/>
          <a:chExt cx="0" cy="0"/>
        </a:xfrm>
      </p:grpSpPr>
      <p:pic>
        <p:nvPicPr>
          <p:cNvPr id="2" name="Image 10"/>
          <p:cNvPicPr>
            <a:picLocks noChangeAspect="1"/>
          </p:cNvPicPr>
          <p:nvPr userDrawn="1"/>
        </p:nvPicPr>
        <p:blipFill>
          <a:blip r:embed="rId2" cstate="email">
            <a:extLst>
              <a:ext uri="{28A0092B-C50C-407E-A947-70E740481C1C}">
                <a14:useLocalDpi xmlns:a14="http://schemas.microsoft.com/office/drawing/2010/main"/>
              </a:ext>
            </a:extLst>
          </a:blip>
          <a:srcRect/>
          <a:stretch>
            <a:fillRect/>
          </a:stretch>
        </p:blipFill>
        <p:spPr bwMode="auto">
          <a:xfrm>
            <a:off x="3492500" y="1717675"/>
            <a:ext cx="2159000" cy="17081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3" name="Espace réservé de la date 4"/>
          <p:cNvSpPr>
            <a:spLocks noGrp="1"/>
          </p:cNvSpPr>
          <p:nvPr>
            <p:ph type="dt" sz="half" idx="10"/>
          </p:nvPr>
        </p:nvSpPr>
        <p:spPr/>
        <p:txBody>
          <a:bodyPr/>
          <a:lstStyle>
            <a:lvl1pPr>
              <a:defRPr/>
            </a:lvl1pPr>
          </a:lstStyle>
          <a:p>
            <a:pPr>
              <a:defRPr/>
            </a:pPr>
            <a:r>
              <a:rPr lang="fr-FR"/>
              <a:t>January 2017</a:t>
            </a:r>
            <a:endParaRPr lang="en-US"/>
          </a:p>
        </p:txBody>
      </p:sp>
      <p:sp>
        <p:nvSpPr>
          <p:cNvPr id="4" name="Espace réservé du pied de page 5"/>
          <p:cNvSpPr>
            <a:spLocks noGrp="1"/>
          </p:cNvSpPr>
          <p:nvPr>
            <p:ph type="ftr" sz="quarter" idx="11"/>
          </p:nvPr>
        </p:nvSpPr>
        <p:spPr/>
        <p:txBody>
          <a:bodyPr/>
          <a:lstStyle>
            <a:lvl1pPr>
              <a:defRPr/>
            </a:lvl1pPr>
          </a:lstStyle>
          <a:p>
            <a:pPr>
              <a:defRPr/>
            </a:pPr>
            <a:r>
              <a:rPr lang="en-US"/>
              <a:t>Safran name of the activity / Date / Department (menu "Insert / Header and footer")</a:t>
            </a:r>
          </a:p>
        </p:txBody>
      </p:sp>
      <p:sp>
        <p:nvSpPr>
          <p:cNvPr id="5" name="Espace réservé du numéro de diapositive 6"/>
          <p:cNvSpPr>
            <a:spLocks noGrp="1"/>
          </p:cNvSpPr>
          <p:nvPr>
            <p:ph type="sldNum" sz="quarter" idx="12"/>
          </p:nvPr>
        </p:nvSpPr>
        <p:spPr/>
        <p:txBody>
          <a:bodyPr/>
          <a:lstStyle>
            <a:lvl1pPr>
              <a:defRPr/>
            </a:lvl1pPr>
          </a:lstStyle>
          <a:p>
            <a:fld id="{2B74E3B9-13A0-4D7A-B2F4-5AD112037DDD}" type="slidenum">
              <a:rPr lang="en-US" altLang="fr-FR"/>
              <a:pPr/>
              <a:t>‹#›</a:t>
            </a:fld>
            <a:endParaRPr lang="en-US" altLang="fr-FR"/>
          </a:p>
        </p:txBody>
      </p:sp>
    </p:spTree>
    <p:extLst>
      <p:ext uri="{BB962C8B-B14F-4D97-AF65-F5344CB8AC3E}">
        <p14:creationId xmlns:p14="http://schemas.microsoft.com/office/powerpoint/2010/main" val="9086635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Cover">
    <p:spTree>
      <p:nvGrpSpPr>
        <p:cNvPr id="1" name=""/>
        <p:cNvGrpSpPr/>
        <p:nvPr/>
      </p:nvGrpSpPr>
      <p:grpSpPr>
        <a:xfrm>
          <a:off x="0" y="0"/>
          <a:ext cx="0" cy="0"/>
          <a:chOff x="0" y="0"/>
          <a:chExt cx="0" cy="0"/>
        </a:xfrm>
      </p:grpSpPr>
      <p:pic>
        <p:nvPicPr>
          <p:cNvPr id="3" name="Image 10"/>
          <p:cNvPicPr>
            <a:picLocks noChangeAspect="1"/>
          </p:cNvPicPr>
          <p:nvPr userDrawn="1"/>
        </p:nvPicPr>
        <p:blipFill>
          <a:blip r:embed="rId2" cstate="email">
            <a:extLst>
              <a:ext uri="{28A0092B-C50C-407E-A947-70E740481C1C}">
                <a14:useLocalDpi xmlns:a14="http://schemas.microsoft.com/office/drawing/2010/main"/>
              </a:ext>
            </a:extLst>
          </a:blip>
          <a:srcRect/>
          <a:stretch>
            <a:fillRect/>
          </a:stretch>
        </p:blipFill>
        <p:spPr bwMode="gray">
          <a:xfrm>
            <a:off x="3671888" y="4319588"/>
            <a:ext cx="1800225" cy="720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4" name="Rectangle 3"/>
          <p:cNvSpPr/>
          <p:nvPr userDrawn="1"/>
        </p:nvSpPr>
        <p:spPr bwMode="gray">
          <a:xfrm>
            <a:off x="287338" y="4959350"/>
            <a:ext cx="8569325" cy="1841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a:lstStyle/>
          <a:p>
            <a:pPr algn="ctr" fontAlgn="auto">
              <a:spcBef>
                <a:spcPts val="0"/>
              </a:spcBef>
              <a:spcAft>
                <a:spcPts val="0"/>
              </a:spcAft>
              <a:defRPr/>
            </a:pPr>
            <a:r>
              <a:rPr lang="en-US" sz="600" dirty="0">
                <a:solidFill>
                  <a:schemeClr val="accent2"/>
                </a:solidFill>
              </a:rPr>
              <a:t>This document and the information therein are the property of </a:t>
            </a:r>
            <a:r>
              <a:rPr lang="en-US" sz="600" dirty="0" err="1">
                <a:solidFill>
                  <a:schemeClr val="accent2"/>
                </a:solidFill>
              </a:rPr>
              <a:t>Safran</a:t>
            </a:r>
            <a:r>
              <a:rPr lang="en-US" sz="600" dirty="0">
                <a:solidFill>
                  <a:schemeClr val="accent2"/>
                </a:solidFill>
              </a:rPr>
              <a:t>. They must not be copied or communicated to a third party without the prior written authorization of </a:t>
            </a:r>
            <a:r>
              <a:rPr lang="en-US" sz="600" dirty="0" err="1">
                <a:solidFill>
                  <a:schemeClr val="accent2"/>
                </a:solidFill>
              </a:rPr>
              <a:t>Safran</a:t>
            </a:r>
            <a:endParaRPr lang="en-US" sz="600" dirty="0">
              <a:solidFill>
                <a:schemeClr val="accent2"/>
              </a:solidFill>
            </a:endParaRPr>
          </a:p>
        </p:txBody>
      </p:sp>
      <p:cxnSp>
        <p:nvCxnSpPr>
          <p:cNvPr id="5" name="Connecteur droit 4"/>
          <p:cNvCxnSpPr/>
          <p:nvPr userDrawn="1"/>
        </p:nvCxnSpPr>
        <p:spPr bwMode="gray">
          <a:xfrm>
            <a:off x="4464050" y="2662238"/>
            <a:ext cx="215900"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6" name="Rectangle 5"/>
          <p:cNvSpPr/>
          <p:nvPr userDrawn="1"/>
        </p:nvSpPr>
        <p:spPr bwMode="gray">
          <a:xfrm rot="16200000" flipH="1">
            <a:off x="-1679574" y="2184400"/>
            <a:ext cx="3924300" cy="60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8" name="Rectangle 7"/>
          <p:cNvSpPr/>
          <p:nvPr userDrawn="1"/>
        </p:nvSpPr>
        <p:spPr bwMode="gray">
          <a:xfrm>
            <a:off x="252413" y="252413"/>
            <a:ext cx="8639175" cy="60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9" name="Rectangle 8"/>
          <p:cNvSpPr/>
          <p:nvPr userDrawn="1"/>
        </p:nvSpPr>
        <p:spPr bwMode="gray">
          <a:xfrm rot="5400000">
            <a:off x="6899276" y="2184400"/>
            <a:ext cx="3924300" cy="60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10" name="Rectangle 9"/>
          <p:cNvSpPr/>
          <p:nvPr userDrawn="1"/>
        </p:nvSpPr>
        <p:spPr bwMode="gray">
          <a:xfrm rot="10800000">
            <a:off x="252413" y="4114800"/>
            <a:ext cx="8639175" cy="6191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7" name="Titre 6"/>
          <p:cNvSpPr>
            <a:spLocks noGrp="1"/>
          </p:cNvSpPr>
          <p:nvPr>
            <p:ph type="title"/>
          </p:nvPr>
        </p:nvSpPr>
        <p:spPr bwMode="gray">
          <a:xfrm>
            <a:off x="503238" y="411163"/>
            <a:ext cx="8137525" cy="2160587"/>
          </a:xfrm>
        </p:spPr>
        <p:txBody>
          <a:bodyPr anchor="b"/>
          <a:lstStyle>
            <a:lvl1pPr algn="ctr">
              <a:defRPr sz="2600" cap="all" baseline="0">
                <a:solidFill>
                  <a:schemeClr val="accent2"/>
                </a:solidFill>
              </a:defRPr>
            </a:lvl1pPr>
          </a:lstStyle>
          <a:p>
            <a:r>
              <a:rPr lang="fr-FR" noProof="0" smtClean="0"/>
              <a:t>Cliquez et modifiez le titre</a:t>
            </a:r>
            <a:endParaRPr lang="en-US" noProof="0" dirty="0"/>
          </a:p>
        </p:txBody>
      </p:sp>
      <p:sp>
        <p:nvSpPr>
          <p:cNvPr id="11" name="Espace réservé de la date 3"/>
          <p:cNvSpPr>
            <a:spLocks noGrp="1"/>
          </p:cNvSpPr>
          <p:nvPr>
            <p:ph type="dt" sz="half" idx="10"/>
          </p:nvPr>
        </p:nvSpPr>
        <p:spPr>
          <a:xfrm>
            <a:off x="503238" y="2751138"/>
            <a:ext cx="8135937" cy="1150937"/>
          </a:xfrm>
        </p:spPr>
        <p:txBody>
          <a:bodyPr anchor="t"/>
          <a:lstStyle>
            <a:lvl1pPr algn="ctr">
              <a:defRPr sz="1650">
                <a:solidFill>
                  <a:schemeClr val="accent2"/>
                </a:solidFill>
              </a:defRPr>
            </a:lvl1pPr>
          </a:lstStyle>
          <a:p>
            <a:pPr>
              <a:defRPr/>
            </a:pPr>
            <a:r>
              <a:rPr lang="fr-FR"/>
              <a:t>January 2017</a:t>
            </a:r>
            <a:endParaRPr lang="en-US"/>
          </a:p>
        </p:txBody>
      </p:sp>
      <p:sp>
        <p:nvSpPr>
          <p:cNvPr id="12" name="Espace réservé du pied de page 4"/>
          <p:cNvSpPr>
            <a:spLocks noGrp="1"/>
          </p:cNvSpPr>
          <p:nvPr>
            <p:ph type="ftr" sz="quarter" idx="11"/>
          </p:nvPr>
        </p:nvSpPr>
        <p:spPr>
          <a:xfrm>
            <a:off x="0" y="4911725"/>
            <a:ext cx="250825" cy="231775"/>
          </a:xfrm>
        </p:spPr>
        <p:txBody>
          <a:bodyPr/>
          <a:lstStyle>
            <a:lvl1pPr algn="l">
              <a:defRPr sz="100">
                <a:solidFill>
                  <a:schemeClr val="bg1">
                    <a:alpha val="0"/>
                  </a:schemeClr>
                </a:solidFill>
              </a:defRPr>
            </a:lvl1pPr>
          </a:lstStyle>
          <a:p>
            <a:pPr>
              <a:defRPr/>
            </a:pPr>
            <a:r>
              <a:rPr lang="en-US"/>
              <a:t>Safran name of the activity / Date / Department (menu "Insert / Header and footer")</a:t>
            </a:r>
          </a:p>
        </p:txBody>
      </p:sp>
      <p:sp>
        <p:nvSpPr>
          <p:cNvPr id="13" name="Espace réservé du numéro de diapositive 5"/>
          <p:cNvSpPr>
            <a:spLocks noGrp="1"/>
          </p:cNvSpPr>
          <p:nvPr>
            <p:ph type="sldNum" sz="quarter" idx="12"/>
          </p:nvPr>
        </p:nvSpPr>
        <p:spPr>
          <a:xfrm>
            <a:off x="0" y="4911725"/>
            <a:ext cx="250825" cy="231775"/>
          </a:xfrm>
        </p:spPr>
        <p:txBody>
          <a:bodyPr/>
          <a:lstStyle>
            <a:lvl1pPr>
              <a:defRPr sz="100">
                <a:solidFill>
                  <a:srgbClr val="FFFFFF"/>
                </a:solidFill>
              </a:defRPr>
            </a:lvl1pPr>
          </a:lstStyle>
          <a:p>
            <a:fld id="{75F67FEB-A374-4F3B-9C17-6F776D645349}" type="slidenum">
              <a:rPr lang="en-US" altLang="fr-FR"/>
              <a:pPr/>
              <a:t>‹#›</a:t>
            </a:fld>
            <a:endParaRPr lang="en-US" altLang="fr-FR"/>
          </a:p>
        </p:txBody>
      </p:sp>
    </p:spTree>
    <p:extLst>
      <p:ext uri="{BB962C8B-B14F-4D97-AF65-F5344CB8AC3E}">
        <p14:creationId xmlns:p14="http://schemas.microsoft.com/office/powerpoint/2010/main" val="29176490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Cover_picture_left">
    <p:spTree>
      <p:nvGrpSpPr>
        <p:cNvPr id="1" name=""/>
        <p:cNvGrpSpPr/>
        <p:nvPr/>
      </p:nvGrpSpPr>
      <p:grpSpPr>
        <a:xfrm>
          <a:off x="0" y="0"/>
          <a:ext cx="0" cy="0"/>
          <a:chOff x="0" y="0"/>
          <a:chExt cx="0" cy="0"/>
        </a:xfrm>
      </p:grpSpPr>
      <p:pic>
        <p:nvPicPr>
          <p:cNvPr id="8" name="Image 10"/>
          <p:cNvPicPr>
            <a:picLocks noChangeAspect="1"/>
          </p:cNvPicPr>
          <p:nvPr userDrawn="1"/>
        </p:nvPicPr>
        <p:blipFill>
          <a:blip r:embed="rId2" cstate="email">
            <a:extLst>
              <a:ext uri="{28A0092B-C50C-407E-A947-70E740481C1C}">
                <a14:useLocalDpi xmlns:a14="http://schemas.microsoft.com/office/drawing/2010/main"/>
              </a:ext>
            </a:extLst>
          </a:blip>
          <a:srcRect/>
          <a:stretch>
            <a:fillRect/>
          </a:stretch>
        </p:blipFill>
        <p:spPr bwMode="gray">
          <a:xfrm>
            <a:off x="3671888" y="4319588"/>
            <a:ext cx="1800225" cy="720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 name="Rectangle 8"/>
          <p:cNvSpPr/>
          <p:nvPr userDrawn="1"/>
        </p:nvSpPr>
        <p:spPr bwMode="gray">
          <a:xfrm>
            <a:off x="287338" y="4959350"/>
            <a:ext cx="8569325" cy="1841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a:lstStyle/>
          <a:p>
            <a:pPr algn="ctr" fontAlgn="auto">
              <a:spcBef>
                <a:spcPts val="0"/>
              </a:spcBef>
              <a:spcAft>
                <a:spcPts val="0"/>
              </a:spcAft>
              <a:defRPr/>
            </a:pPr>
            <a:r>
              <a:rPr lang="en-US" sz="600" dirty="0">
                <a:solidFill>
                  <a:schemeClr val="accent2"/>
                </a:solidFill>
              </a:rPr>
              <a:t>This document and the information therein are the property of </a:t>
            </a:r>
            <a:r>
              <a:rPr lang="en-US" sz="600" dirty="0" err="1">
                <a:solidFill>
                  <a:schemeClr val="accent2"/>
                </a:solidFill>
              </a:rPr>
              <a:t>Safran</a:t>
            </a:r>
            <a:r>
              <a:rPr lang="en-US" sz="600" dirty="0">
                <a:solidFill>
                  <a:schemeClr val="accent2"/>
                </a:solidFill>
              </a:rPr>
              <a:t>. They must not be copied or communicated to a third party without the prior written authorization of </a:t>
            </a:r>
            <a:r>
              <a:rPr lang="en-US" sz="600" dirty="0" err="1">
                <a:solidFill>
                  <a:schemeClr val="accent2"/>
                </a:solidFill>
              </a:rPr>
              <a:t>Safran</a:t>
            </a:r>
            <a:endParaRPr lang="en-US" sz="600" dirty="0">
              <a:solidFill>
                <a:schemeClr val="accent2"/>
              </a:solidFill>
            </a:endParaRPr>
          </a:p>
        </p:txBody>
      </p:sp>
      <p:cxnSp>
        <p:nvCxnSpPr>
          <p:cNvPr id="10" name="Connecteur droit 9"/>
          <p:cNvCxnSpPr/>
          <p:nvPr userDrawn="1"/>
        </p:nvCxnSpPr>
        <p:spPr bwMode="gray">
          <a:xfrm>
            <a:off x="4572000" y="2751138"/>
            <a:ext cx="215900"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7" name="Espace réservé pour une image  16"/>
          <p:cNvSpPr>
            <a:spLocks noGrp="1"/>
          </p:cNvSpPr>
          <p:nvPr>
            <p:ph type="pic" sz="quarter" idx="14"/>
          </p:nvPr>
        </p:nvSpPr>
        <p:spPr bwMode="gray">
          <a:xfrm>
            <a:off x="0" y="735013"/>
            <a:ext cx="4392613" cy="3168650"/>
          </a:xfrm>
          <a:solidFill>
            <a:schemeClr val="bg1">
              <a:lumMod val="95000"/>
            </a:schemeClr>
          </a:solidFill>
        </p:spPr>
        <p:txBody>
          <a:bodyPr lIns="504000" tIns="1080000" rIns="504000" rtlCol="0" anchor="ctr">
            <a:noAutofit/>
          </a:bodyPr>
          <a:lstStyle>
            <a:lvl1pPr marL="0" marR="0" indent="0" algn="ctr" defTabSz="914400" rtl="0" eaLnBrk="1" fontAlgn="auto" latinLnBrk="0" hangingPunct="1">
              <a:lnSpc>
                <a:spcPct val="100000"/>
              </a:lnSpc>
              <a:spcBef>
                <a:spcPts val="1800"/>
              </a:spcBef>
              <a:spcAft>
                <a:spcPts val="600"/>
              </a:spcAft>
              <a:buClrTx/>
              <a:buSzTx/>
              <a:buFont typeface="Arial" pitchFamily="34" charset="0"/>
              <a:buNone/>
              <a:tabLst/>
              <a:defRPr sz="1000" b="0"/>
            </a:lvl1pPr>
          </a:lstStyle>
          <a:p>
            <a:pPr lvl="0"/>
            <a:r>
              <a:rPr lang="fr-FR" noProof="0" smtClean="0"/>
              <a:t>Faire glisser l'image vers l'espace réservé ou cliquer sur l'icône pour l'ajouter</a:t>
            </a:r>
            <a:endParaRPr lang="en-US" noProof="0" dirty="0" smtClean="0"/>
          </a:p>
        </p:txBody>
      </p:sp>
      <p:sp>
        <p:nvSpPr>
          <p:cNvPr id="15" name="Espace réservé du texte 13"/>
          <p:cNvSpPr>
            <a:spLocks noGrp="1"/>
          </p:cNvSpPr>
          <p:nvPr>
            <p:ph type="body" sz="quarter" idx="13"/>
          </p:nvPr>
        </p:nvSpPr>
        <p:spPr bwMode="gray">
          <a:xfrm rot="16200000">
            <a:off x="-1679399" y="2183400"/>
            <a:ext cx="3924000" cy="61200"/>
          </a:xfrm>
          <a:solidFill>
            <a:schemeClr val="accent1"/>
          </a:solidFill>
          <a:ln w="57150">
            <a:noFill/>
            <a:miter lim="800000"/>
          </a:ln>
        </p:spPr>
        <p:txBody>
          <a:bodyPr/>
          <a:lstStyle>
            <a:lvl1pPr>
              <a:defRPr sz="100" b="0">
                <a:solidFill>
                  <a:schemeClr val="bg1">
                    <a:alpha val="0"/>
                  </a:schemeClr>
                </a:solidFill>
              </a:defRPr>
            </a:lvl1pPr>
          </a:lstStyle>
          <a:p>
            <a:pPr lvl="0"/>
            <a:r>
              <a:rPr lang="fr-FR" noProof="0" smtClean="0"/>
              <a:t>Cliquez pour modifier les styles du texte du masque</a:t>
            </a:r>
          </a:p>
        </p:txBody>
      </p:sp>
      <p:sp>
        <p:nvSpPr>
          <p:cNvPr id="7" name="Titre 6"/>
          <p:cNvSpPr>
            <a:spLocks noGrp="1"/>
          </p:cNvSpPr>
          <p:nvPr>
            <p:ph type="title"/>
          </p:nvPr>
        </p:nvSpPr>
        <p:spPr bwMode="gray">
          <a:xfrm>
            <a:off x="4572000" y="411162"/>
            <a:ext cx="4068763" cy="2196000"/>
          </a:xfrm>
        </p:spPr>
        <p:txBody>
          <a:bodyPr anchor="b"/>
          <a:lstStyle>
            <a:lvl1pPr algn="l">
              <a:defRPr sz="1850" cap="all" baseline="0">
                <a:solidFill>
                  <a:schemeClr val="accent2"/>
                </a:solidFill>
              </a:defRPr>
            </a:lvl1pPr>
          </a:lstStyle>
          <a:p>
            <a:r>
              <a:rPr lang="fr-FR" noProof="0" smtClean="0"/>
              <a:t>Cliquez et modifiez le titre</a:t>
            </a:r>
            <a:endParaRPr lang="en-US" noProof="0" dirty="0"/>
          </a:p>
        </p:txBody>
      </p:sp>
      <p:sp>
        <p:nvSpPr>
          <p:cNvPr id="11" name="Espace réservé du texte 13"/>
          <p:cNvSpPr>
            <a:spLocks noGrp="1"/>
          </p:cNvSpPr>
          <p:nvPr>
            <p:ph type="body" sz="quarter" idx="15"/>
          </p:nvPr>
        </p:nvSpPr>
        <p:spPr bwMode="gray">
          <a:xfrm>
            <a:off x="252000" y="252000"/>
            <a:ext cx="8640000" cy="61200"/>
          </a:xfrm>
          <a:solidFill>
            <a:schemeClr val="accent1"/>
          </a:solidFill>
          <a:ln w="57150">
            <a:noFill/>
            <a:miter lim="800000"/>
          </a:ln>
        </p:spPr>
        <p:txBody>
          <a:bodyPr/>
          <a:lstStyle>
            <a:lvl1pPr>
              <a:defRPr sz="100" b="0">
                <a:solidFill>
                  <a:schemeClr val="bg1">
                    <a:alpha val="0"/>
                  </a:schemeClr>
                </a:solidFill>
              </a:defRPr>
            </a:lvl1pPr>
          </a:lstStyle>
          <a:p>
            <a:pPr lvl="0"/>
            <a:r>
              <a:rPr lang="fr-FR" noProof="0" smtClean="0"/>
              <a:t>Cliquez pour modifier les styles du texte du masque</a:t>
            </a:r>
          </a:p>
        </p:txBody>
      </p:sp>
      <p:sp>
        <p:nvSpPr>
          <p:cNvPr id="18" name="Espace réservé du texte 13"/>
          <p:cNvSpPr>
            <a:spLocks noGrp="1"/>
          </p:cNvSpPr>
          <p:nvPr>
            <p:ph type="body" sz="quarter" idx="16"/>
          </p:nvPr>
        </p:nvSpPr>
        <p:spPr bwMode="gray">
          <a:xfrm rot="10800000">
            <a:off x="252000" y="4114799"/>
            <a:ext cx="8640000" cy="61200"/>
          </a:xfrm>
          <a:solidFill>
            <a:schemeClr val="accent1"/>
          </a:solidFill>
          <a:ln w="57150">
            <a:noFill/>
            <a:miter lim="800000"/>
          </a:ln>
        </p:spPr>
        <p:txBody>
          <a:bodyPr/>
          <a:lstStyle>
            <a:lvl1pPr>
              <a:defRPr sz="100" b="0">
                <a:solidFill>
                  <a:schemeClr val="bg1">
                    <a:alpha val="0"/>
                  </a:schemeClr>
                </a:solidFill>
              </a:defRPr>
            </a:lvl1pPr>
          </a:lstStyle>
          <a:p>
            <a:pPr lvl="0"/>
            <a:r>
              <a:rPr lang="fr-FR" noProof="0" smtClean="0"/>
              <a:t>Cliquez pour modifier les styles du texte du masque</a:t>
            </a:r>
          </a:p>
        </p:txBody>
      </p:sp>
      <p:sp>
        <p:nvSpPr>
          <p:cNvPr id="19" name="Espace réservé du texte 13"/>
          <p:cNvSpPr>
            <a:spLocks noGrp="1"/>
          </p:cNvSpPr>
          <p:nvPr>
            <p:ph type="body" sz="quarter" idx="17"/>
          </p:nvPr>
        </p:nvSpPr>
        <p:spPr bwMode="gray">
          <a:xfrm rot="5400000">
            <a:off x="6899400" y="2183400"/>
            <a:ext cx="3924000" cy="61200"/>
          </a:xfrm>
          <a:solidFill>
            <a:schemeClr val="accent1"/>
          </a:solidFill>
          <a:ln w="57150">
            <a:noFill/>
            <a:miter lim="800000"/>
          </a:ln>
        </p:spPr>
        <p:txBody>
          <a:bodyPr/>
          <a:lstStyle>
            <a:lvl1pPr>
              <a:defRPr sz="100" b="0">
                <a:solidFill>
                  <a:schemeClr val="bg1">
                    <a:alpha val="0"/>
                  </a:schemeClr>
                </a:solidFill>
              </a:defRPr>
            </a:lvl1pPr>
          </a:lstStyle>
          <a:p>
            <a:pPr lvl="0"/>
            <a:r>
              <a:rPr lang="fr-FR" noProof="0" smtClean="0"/>
              <a:t>Cliquez pour modifier les styles du texte du masque</a:t>
            </a:r>
          </a:p>
        </p:txBody>
      </p:sp>
      <p:sp>
        <p:nvSpPr>
          <p:cNvPr id="12" name="Espace réservé de la date 3"/>
          <p:cNvSpPr>
            <a:spLocks noGrp="1"/>
          </p:cNvSpPr>
          <p:nvPr>
            <p:ph type="dt" sz="half" idx="18"/>
          </p:nvPr>
        </p:nvSpPr>
        <p:spPr>
          <a:xfrm>
            <a:off x="4572000" y="2967038"/>
            <a:ext cx="4067175" cy="935037"/>
          </a:xfrm>
        </p:spPr>
        <p:txBody>
          <a:bodyPr anchor="t"/>
          <a:lstStyle>
            <a:lvl1pPr algn="l">
              <a:defRPr sz="1100">
                <a:solidFill>
                  <a:schemeClr val="accent2"/>
                </a:solidFill>
              </a:defRPr>
            </a:lvl1pPr>
          </a:lstStyle>
          <a:p>
            <a:pPr>
              <a:defRPr/>
            </a:pPr>
            <a:r>
              <a:rPr lang="fr-FR"/>
              <a:t>January 2017</a:t>
            </a:r>
            <a:endParaRPr lang="en-US"/>
          </a:p>
        </p:txBody>
      </p:sp>
      <p:sp>
        <p:nvSpPr>
          <p:cNvPr id="13" name="Espace réservé du pied de page 4"/>
          <p:cNvSpPr>
            <a:spLocks noGrp="1"/>
          </p:cNvSpPr>
          <p:nvPr>
            <p:ph type="ftr" sz="quarter" idx="19"/>
          </p:nvPr>
        </p:nvSpPr>
        <p:spPr>
          <a:xfrm>
            <a:off x="0" y="4911725"/>
            <a:ext cx="250825" cy="231775"/>
          </a:xfrm>
        </p:spPr>
        <p:txBody>
          <a:bodyPr/>
          <a:lstStyle>
            <a:lvl1pPr algn="l">
              <a:defRPr sz="100">
                <a:solidFill>
                  <a:schemeClr val="bg1">
                    <a:alpha val="0"/>
                  </a:schemeClr>
                </a:solidFill>
              </a:defRPr>
            </a:lvl1pPr>
          </a:lstStyle>
          <a:p>
            <a:pPr>
              <a:defRPr/>
            </a:pPr>
            <a:r>
              <a:rPr lang="en-US"/>
              <a:t>Safran name of the activity / Date / Department (menu "Insert / Header and footer")</a:t>
            </a:r>
          </a:p>
        </p:txBody>
      </p:sp>
      <p:sp>
        <p:nvSpPr>
          <p:cNvPr id="14" name="Espace réservé du numéro de diapositive 5"/>
          <p:cNvSpPr>
            <a:spLocks noGrp="1"/>
          </p:cNvSpPr>
          <p:nvPr>
            <p:ph type="sldNum" sz="quarter" idx="20"/>
          </p:nvPr>
        </p:nvSpPr>
        <p:spPr>
          <a:xfrm>
            <a:off x="0" y="4911725"/>
            <a:ext cx="250825" cy="231775"/>
          </a:xfrm>
        </p:spPr>
        <p:txBody>
          <a:bodyPr/>
          <a:lstStyle>
            <a:lvl1pPr>
              <a:defRPr sz="100">
                <a:solidFill>
                  <a:srgbClr val="FFFFFF"/>
                </a:solidFill>
              </a:defRPr>
            </a:lvl1pPr>
          </a:lstStyle>
          <a:p>
            <a:fld id="{CC7E7AFD-B910-4420-9057-8BC9D4ECA93F}" type="slidenum">
              <a:rPr lang="en-US" altLang="fr-FR"/>
              <a:pPr/>
              <a:t>‹#›</a:t>
            </a:fld>
            <a:endParaRPr lang="en-US" altLang="fr-FR"/>
          </a:p>
        </p:txBody>
      </p:sp>
    </p:spTree>
    <p:extLst>
      <p:ext uri="{BB962C8B-B14F-4D97-AF65-F5344CB8AC3E}">
        <p14:creationId xmlns:p14="http://schemas.microsoft.com/office/powerpoint/2010/main" val="26260921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Cover_picture_center">
    <p:spTree>
      <p:nvGrpSpPr>
        <p:cNvPr id="1" name=""/>
        <p:cNvGrpSpPr/>
        <p:nvPr/>
      </p:nvGrpSpPr>
      <p:grpSpPr>
        <a:xfrm>
          <a:off x="0" y="0"/>
          <a:ext cx="0" cy="0"/>
          <a:chOff x="0" y="0"/>
          <a:chExt cx="0" cy="0"/>
        </a:xfrm>
      </p:grpSpPr>
      <p:pic>
        <p:nvPicPr>
          <p:cNvPr id="8" name="Image 10"/>
          <p:cNvPicPr>
            <a:picLocks noChangeAspect="1"/>
          </p:cNvPicPr>
          <p:nvPr userDrawn="1"/>
        </p:nvPicPr>
        <p:blipFill>
          <a:blip r:embed="rId2" cstate="email">
            <a:extLst>
              <a:ext uri="{28A0092B-C50C-407E-A947-70E740481C1C}">
                <a14:useLocalDpi xmlns:a14="http://schemas.microsoft.com/office/drawing/2010/main"/>
              </a:ext>
            </a:extLst>
          </a:blip>
          <a:srcRect/>
          <a:stretch>
            <a:fillRect/>
          </a:stretch>
        </p:blipFill>
        <p:spPr bwMode="gray">
          <a:xfrm>
            <a:off x="3671888" y="4319588"/>
            <a:ext cx="1800225" cy="720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 name="Rectangle 8"/>
          <p:cNvSpPr/>
          <p:nvPr userDrawn="1"/>
        </p:nvSpPr>
        <p:spPr bwMode="gray">
          <a:xfrm>
            <a:off x="287338" y="4959350"/>
            <a:ext cx="8569325" cy="1841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a:lstStyle/>
          <a:p>
            <a:pPr algn="ctr" fontAlgn="auto">
              <a:spcBef>
                <a:spcPts val="0"/>
              </a:spcBef>
              <a:spcAft>
                <a:spcPts val="0"/>
              </a:spcAft>
              <a:defRPr/>
            </a:pPr>
            <a:r>
              <a:rPr lang="en-US" sz="600" dirty="0">
                <a:solidFill>
                  <a:schemeClr val="accent2"/>
                </a:solidFill>
              </a:rPr>
              <a:t>This document and the information therein are the property of </a:t>
            </a:r>
            <a:r>
              <a:rPr lang="en-US" sz="600" dirty="0" err="1">
                <a:solidFill>
                  <a:schemeClr val="accent2"/>
                </a:solidFill>
              </a:rPr>
              <a:t>Safran</a:t>
            </a:r>
            <a:r>
              <a:rPr lang="en-US" sz="600" dirty="0">
                <a:solidFill>
                  <a:schemeClr val="accent2"/>
                </a:solidFill>
              </a:rPr>
              <a:t>. They must not be copied or communicated to a third party without the prior written authorization of </a:t>
            </a:r>
            <a:r>
              <a:rPr lang="en-US" sz="600" dirty="0" err="1">
                <a:solidFill>
                  <a:schemeClr val="accent2"/>
                </a:solidFill>
              </a:rPr>
              <a:t>Safran</a:t>
            </a:r>
            <a:endParaRPr lang="en-US" sz="600" dirty="0">
              <a:solidFill>
                <a:schemeClr val="accent2"/>
              </a:solidFill>
            </a:endParaRPr>
          </a:p>
        </p:txBody>
      </p:sp>
      <p:cxnSp>
        <p:nvCxnSpPr>
          <p:cNvPr id="10" name="Connecteur droit 9"/>
          <p:cNvCxnSpPr/>
          <p:nvPr userDrawn="1"/>
        </p:nvCxnSpPr>
        <p:spPr bwMode="gray">
          <a:xfrm>
            <a:off x="4464050" y="3911600"/>
            <a:ext cx="215900"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7" name="Espace réservé pour une image  16"/>
          <p:cNvSpPr>
            <a:spLocks noGrp="1"/>
          </p:cNvSpPr>
          <p:nvPr>
            <p:ph type="pic" sz="quarter" idx="14"/>
          </p:nvPr>
        </p:nvSpPr>
        <p:spPr bwMode="gray">
          <a:xfrm>
            <a:off x="1044000" y="0"/>
            <a:ext cx="7056000" cy="3060001"/>
          </a:xfrm>
          <a:solidFill>
            <a:schemeClr val="bg1">
              <a:lumMod val="95000"/>
            </a:schemeClr>
          </a:solidFill>
        </p:spPr>
        <p:txBody>
          <a:bodyPr lIns="360000" tIns="1080000" rIns="360000" rtlCol="0" anchor="ctr">
            <a:noAutofit/>
          </a:bodyPr>
          <a:lstStyle>
            <a:lvl1pPr marL="0" marR="0" indent="0" algn="ctr" defTabSz="914400" rtl="0" eaLnBrk="1" fontAlgn="auto" latinLnBrk="0" hangingPunct="1">
              <a:lnSpc>
                <a:spcPct val="100000"/>
              </a:lnSpc>
              <a:spcBef>
                <a:spcPts val="1800"/>
              </a:spcBef>
              <a:spcAft>
                <a:spcPts val="600"/>
              </a:spcAft>
              <a:buClrTx/>
              <a:buSzTx/>
              <a:buFont typeface="Arial" pitchFamily="34" charset="0"/>
              <a:buNone/>
              <a:tabLst/>
              <a:defRPr sz="1000" b="0"/>
            </a:lvl1pPr>
          </a:lstStyle>
          <a:p>
            <a:pPr lvl="0"/>
            <a:r>
              <a:rPr lang="fr-FR" noProof="0" smtClean="0"/>
              <a:t>Faire glisser l'image vers l'espace réservé ou cliquer sur l'icône pour l'ajouter</a:t>
            </a:r>
            <a:endParaRPr lang="en-US" noProof="0" dirty="0" smtClean="0"/>
          </a:p>
        </p:txBody>
      </p:sp>
      <p:sp>
        <p:nvSpPr>
          <p:cNvPr id="16" name="Espace réservé du texte 13"/>
          <p:cNvSpPr>
            <a:spLocks noGrp="1"/>
          </p:cNvSpPr>
          <p:nvPr>
            <p:ph type="body" sz="quarter" idx="13"/>
          </p:nvPr>
        </p:nvSpPr>
        <p:spPr bwMode="gray">
          <a:xfrm rot="16200000">
            <a:off x="-1679399" y="2183400"/>
            <a:ext cx="3924000" cy="61200"/>
          </a:xfrm>
          <a:solidFill>
            <a:schemeClr val="accent1"/>
          </a:solidFill>
          <a:ln w="57150">
            <a:noFill/>
            <a:miter lim="800000"/>
          </a:ln>
        </p:spPr>
        <p:txBody>
          <a:bodyPr/>
          <a:lstStyle>
            <a:lvl1pPr>
              <a:defRPr sz="100" b="0">
                <a:solidFill>
                  <a:schemeClr val="bg1">
                    <a:alpha val="0"/>
                  </a:schemeClr>
                </a:solidFill>
              </a:defRPr>
            </a:lvl1pPr>
          </a:lstStyle>
          <a:p>
            <a:pPr lvl="0"/>
            <a:r>
              <a:rPr lang="fr-FR" noProof="0" smtClean="0"/>
              <a:t>Cliquez pour modifier les styles du texte du masque</a:t>
            </a:r>
          </a:p>
        </p:txBody>
      </p:sp>
      <p:sp>
        <p:nvSpPr>
          <p:cNvPr id="21" name="Espace réservé du texte 13"/>
          <p:cNvSpPr>
            <a:spLocks noGrp="1"/>
          </p:cNvSpPr>
          <p:nvPr>
            <p:ph type="body" sz="quarter" idx="15"/>
          </p:nvPr>
        </p:nvSpPr>
        <p:spPr bwMode="gray">
          <a:xfrm>
            <a:off x="252000" y="252000"/>
            <a:ext cx="8640000" cy="61200"/>
          </a:xfrm>
          <a:solidFill>
            <a:schemeClr val="accent1"/>
          </a:solidFill>
          <a:ln w="57150">
            <a:noFill/>
            <a:miter lim="800000"/>
          </a:ln>
        </p:spPr>
        <p:txBody>
          <a:bodyPr/>
          <a:lstStyle>
            <a:lvl1pPr>
              <a:defRPr sz="100" b="0">
                <a:solidFill>
                  <a:schemeClr val="bg1">
                    <a:alpha val="0"/>
                  </a:schemeClr>
                </a:solidFill>
              </a:defRPr>
            </a:lvl1pPr>
          </a:lstStyle>
          <a:p>
            <a:pPr lvl="0"/>
            <a:r>
              <a:rPr lang="fr-FR" noProof="0" smtClean="0"/>
              <a:t>Cliquez pour modifier les styles du texte du masque</a:t>
            </a:r>
          </a:p>
        </p:txBody>
      </p:sp>
      <p:sp>
        <p:nvSpPr>
          <p:cNvPr id="22" name="Espace réservé du texte 13"/>
          <p:cNvSpPr>
            <a:spLocks noGrp="1"/>
          </p:cNvSpPr>
          <p:nvPr>
            <p:ph type="body" sz="quarter" idx="16"/>
          </p:nvPr>
        </p:nvSpPr>
        <p:spPr bwMode="gray">
          <a:xfrm rot="10800000">
            <a:off x="252000" y="4114799"/>
            <a:ext cx="8640000" cy="61200"/>
          </a:xfrm>
          <a:solidFill>
            <a:schemeClr val="accent1"/>
          </a:solidFill>
          <a:ln w="57150">
            <a:noFill/>
            <a:miter lim="800000"/>
          </a:ln>
        </p:spPr>
        <p:txBody>
          <a:bodyPr/>
          <a:lstStyle>
            <a:lvl1pPr>
              <a:defRPr sz="100" b="0">
                <a:solidFill>
                  <a:schemeClr val="bg1">
                    <a:alpha val="0"/>
                  </a:schemeClr>
                </a:solidFill>
              </a:defRPr>
            </a:lvl1pPr>
          </a:lstStyle>
          <a:p>
            <a:pPr lvl="0"/>
            <a:r>
              <a:rPr lang="fr-FR" noProof="0" smtClean="0"/>
              <a:t>Cliquez pour modifier les styles du texte du masque</a:t>
            </a:r>
          </a:p>
        </p:txBody>
      </p:sp>
      <p:sp>
        <p:nvSpPr>
          <p:cNvPr id="23" name="Espace réservé du texte 13"/>
          <p:cNvSpPr>
            <a:spLocks noGrp="1"/>
          </p:cNvSpPr>
          <p:nvPr>
            <p:ph type="body" sz="quarter" idx="17"/>
          </p:nvPr>
        </p:nvSpPr>
        <p:spPr bwMode="gray">
          <a:xfrm rot="5400000">
            <a:off x="6899400" y="2183400"/>
            <a:ext cx="3924000" cy="61200"/>
          </a:xfrm>
          <a:solidFill>
            <a:schemeClr val="accent1"/>
          </a:solidFill>
          <a:ln w="57150">
            <a:noFill/>
            <a:miter lim="800000"/>
          </a:ln>
        </p:spPr>
        <p:txBody>
          <a:bodyPr/>
          <a:lstStyle>
            <a:lvl1pPr>
              <a:defRPr sz="100" b="0">
                <a:solidFill>
                  <a:schemeClr val="bg1">
                    <a:alpha val="0"/>
                  </a:schemeClr>
                </a:solidFill>
              </a:defRPr>
            </a:lvl1pPr>
          </a:lstStyle>
          <a:p>
            <a:pPr lvl="0"/>
            <a:r>
              <a:rPr lang="fr-FR" noProof="0" smtClean="0"/>
              <a:t>Cliquez pour modifier les styles du texte du masque</a:t>
            </a:r>
          </a:p>
        </p:txBody>
      </p:sp>
      <p:sp>
        <p:nvSpPr>
          <p:cNvPr id="7" name="Titre 6"/>
          <p:cNvSpPr>
            <a:spLocks noGrp="1"/>
          </p:cNvSpPr>
          <p:nvPr>
            <p:ph type="title"/>
          </p:nvPr>
        </p:nvSpPr>
        <p:spPr bwMode="gray">
          <a:xfrm>
            <a:off x="503238" y="3075806"/>
            <a:ext cx="8137525" cy="684076"/>
          </a:xfrm>
        </p:spPr>
        <p:txBody>
          <a:bodyPr anchor="b"/>
          <a:lstStyle>
            <a:lvl1pPr algn="ctr">
              <a:defRPr sz="1850" cap="all" baseline="0">
                <a:solidFill>
                  <a:schemeClr val="accent2"/>
                </a:solidFill>
              </a:defRPr>
            </a:lvl1pPr>
          </a:lstStyle>
          <a:p>
            <a:r>
              <a:rPr lang="fr-FR" noProof="0" smtClean="0"/>
              <a:t>Cliquez et modifiez le titre</a:t>
            </a:r>
            <a:endParaRPr lang="en-US" noProof="0" dirty="0"/>
          </a:p>
        </p:txBody>
      </p:sp>
      <p:sp>
        <p:nvSpPr>
          <p:cNvPr id="11" name="Espace réservé du pied de page 4"/>
          <p:cNvSpPr>
            <a:spLocks noGrp="1"/>
          </p:cNvSpPr>
          <p:nvPr>
            <p:ph type="ftr" sz="quarter" idx="18"/>
          </p:nvPr>
        </p:nvSpPr>
        <p:spPr>
          <a:xfrm>
            <a:off x="0" y="4911725"/>
            <a:ext cx="250825" cy="231775"/>
          </a:xfrm>
        </p:spPr>
        <p:txBody>
          <a:bodyPr/>
          <a:lstStyle>
            <a:lvl1pPr algn="l">
              <a:defRPr sz="100">
                <a:solidFill>
                  <a:schemeClr val="bg1">
                    <a:alpha val="0"/>
                  </a:schemeClr>
                </a:solidFill>
              </a:defRPr>
            </a:lvl1pPr>
          </a:lstStyle>
          <a:p>
            <a:pPr>
              <a:defRPr/>
            </a:pPr>
            <a:r>
              <a:rPr lang="en-US"/>
              <a:t>Safran name of the activity / Date / Department (menu "Insert / Header and footer")</a:t>
            </a:r>
          </a:p>
        </p:txBody>
      </p:sp>
      <p:sp>
        <p:nvSpPr>
          <p:cNvPr id="12" name="Espace réservé du numéro de diapositive 5"/>
          <p:cNvSpPr>
            <a:spLocks noGrp="1"/>
          </p:cNvSpPr>
          <p:nvPr>
            <p:ph type="sldNum" sz="quarter" idx="19"/>
          </p:nvPr>
        </p:nvSpPr>
        <p:spPr>
          <a:xfrm>
            <a:off x="0" y="4911725"/>
            <a:ext cx="250825" cy="231775"/>
          </a:xfrm>
        </p:spPr>
        <p:txBody>
          <a:bodyPr/>
          <a:lstStyle>
            <a:lvl1pPr>
              <a:defRPr sz="100">
                <a:solidFill>
                  <a:srgbClr val="FFFFFF"/>
                </a:solidFill>
              </a:defRPr>
            </a:lvl1pPr>
          </a:lstStyle>
          <a:p>
            <a:fld id="{ADD13842-277F-439E-AD5F-B3A8D95B7377}" type="slidenum">
              <a:rPr lang="en-US" altLang="fr-FR"/>
              <a:pPr/>
              <a:t>‹#›</a:t>
            </a:fld>
            <a:endParaRPr lang="en-US" altLang="fr-FR"/>
          </a:p>
        </p:txBody>
      </p:sp>
      <p:sp>
        <p:nvSpPr>
          <p:cNvPr id="13" name="Espace réservé de la date 3"/>
          <p:cNvSpPr>
            <a:spLocks noGrp="1"/>
          </p:cNvSpPr>
          <p:nvPr>
            <p:ph type="dt" sz="half" idx="20"/>
          </p:nvPr>
        </p:nvSpPr>
        <p:spPr>
          <a:xfrm>
            <a:off x="3311525" y="4010025"/>
            <a:ext cx="2520950" cy="252413"/>
          </a:xfrm>
          <a:solidFill>
            <a:schemeClr val="bg1"/>
          </a:solidFill>
        </p:spPr>
        <p:txBody>
          <a:bodyPr anchor="t"/>
          <a:lstStyle>
            <a:lvl1pPr algn="ctr">
              <a:defRPr sz="1100">
                <a:solidFill>
                  <a:schemeClr val="accent2"/>
                </a:solidFill>
              </a:defRPr>
            </a:lvl1pPr>
          </a:lstStyle>
          <a:p>
            <a:pPr>
              <a:defRPr/>
            </a:pPr>
            <a:r>
              <a:rPr lang="fr-FR"/>
              <a:t>January 2017</a:t>
            </a:r>
            <a:endParaRPr lang="en-US"/>
          </a:p>
        </p:txBody>
      </p:sp>
    </p:spTree>
    <p:extLst>
      <p:ext uri="{BB962C8B-B14F-4D97-AF65-F5344CB8AC3E}">
        <p14:creationId xmlns:p14="http://schemas.microsoft.com/office/powerpoint/2010/main" val="82341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hapter_picture_left">
    <p:spTree>
      <p:nvGrpSpPr>
        <p:cNvPr id="1" name=""/>
        <p:cNvGrpSpPr/>
        <p:nvPr/>
      </p:nvGrpSpPr>
      <p:grpSpPr>
        <a:xfrm>
          <a:off x="0" y="0"/>
          <a:ext cx="0" cy="0"/>
          <a:chOff x="0" y="0"/>
          <a:chExt cx="0" cy="0"/>
        </a:xfrm>
      </p:grpSpPr>
      <p:sp>
        <p:nvSpPr>
          <p:cNvPr id="8" name="Rectangle 7"/>
          <p:cNvSpPr/>
          <p:nvPr userDrawn="1"/>
        </p:nvSpPr>
        <p:spPr bwMode="gray">
          <a:xfrm>
            <a:off x="0" y="0"/>
            <a:ext cx="900113" cy="8794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25" name="Espace réservé pour une image  16"/>
          <p:cNvSpPr>
            <a:spLocks noGrp="1"/>
          </p:cNvSpPr>
          <p:nvPr>
            <p:ph type="pic" sz="quarter" idx="14"/>
          </p:nvPr>
        </p:nvSpPr>
        <p:spPr bwMode="gray">
          <a:xfrm>
            <a:off x="250825" y="250824"/>
            <a:ext cx="4321175" cy="4157664"/>
          </a:xfrm>
          <a:solidFill>
            <a:schemeClr val="bg1">
              <a:lumMod val="95000"/>
            </a:schemeClr>
          </a:solidFill>
        </p:spPr>
        <p:txBody>
          <a:bodyPr lIns="432000" tIns="1080000" rIns="432000" rtlCol="0" anchor="ctr">
            <a:noAutofit/>
          </a:bodyPr>
          <a:lstStyle>
            <a:lvl1pPr marL="0" marR="0" indent="0" algn="ctr" defTabSz="914400" rtl="0" eaLnBrk="1" fontAlgn="auto" latinLnBrk="0" hangingPunct="1">
              <a:lnSpc>
                <a:spcPct val="100000"/>
              </a:lnSpc>
              <a:spcBef>
                <a:spcPts val="1800"/>
              </a:spcBef>
              <a:spcAft>
                <a:spcPts val="600"/>
              </a:spcAft>
              <a:buClrTx/>
              <a:buSzTx/>
              <a:buFont typeface="Arial" pitchFamily="34" charset="0"/>
              <a:buNone/>
              <a:tabLst/>
              <a:defRPr sz="1000" b="0"/>
            </a:lvl1pPr>
          </a:lstStyle>
          <a:p>
            <a:pPr lvl="0"/>
            <a:r>
              <a:rPr lang="fr-FR" noProof="0" smtClean="0"/>
              <a:t>Faire glisser l'image vers l'espace réservé ou cliquer sur l'icône pour l'ajouter</a:t>
            </a:r>
            <a:endParaRPr lang="en-US" noProof="0" dirty="0" smtClean="0"/>
          </a:p>
        </p:txBody>
      </p:sp>
      <p:sp>
        <p:nvSpPr>
          <p:cNvPr id="28" name="Espace réservé du texte 3"/>
          <p:cNvSpPr>
            <a:spLocks noGrp="1"/>
          </p:cNvSpPr>
          <p:nvPr>
            <p:ph type="body" sz="quarter" idx="22"/>
          </p:nvPr>
        </p:nvSpPr>
        <p:spPr bwMode="gray">
          <a:xfrm>
            <a:off x="5023302" y="1635125"/>
            <a:ext cx="3852862" cy="2484438"/>
          </a:xfrm>
        </p:spPr>
        <p:txBody>
          <a:bodyPr/>
          <a:lstStyle>
            <a:lvl1pPr>
              <a:lnSpc>
                <a:spcPct val="90000"/>
              </a:lnSpc>
              <a:spcBef>
                <a:spcPts val="0"/>
              </a:spcBef>
              <a:spcAft>
                <a:spcPts val="0"/>
              </a:spcAft>
              <a:defRPr sz="2400" cap="all" baseline="0">
                <a:solidFill>
                  <a:schemeClr val="accent2"/>
                </a:solidFill>
              </a:defRPr>
            </a:lvl1pPr>
            <a:lvl2pPr marL="0" indent="0">
              <a:lnSpc>
                <a:spcPct val="110000"/>
              </a:lnSpc>
              <a:spcBef>
                <a:spcPts val="1200"/>
              </a:spcBef>
              <a:spcAft>
                <a:spcPts val="0"/>
              </a:spcAft>
              <a:buNone/>
              <a:defRPr sz="1400">
                <a:solidFill>
                  <a:schemeClr val="accent2"/>
                </a:solidFill>
              </a:defRPr>
            </a:lvl2pPr>
          </a:lstStyle>
          <a:p>
            <a:pPr lvl="0"/>
            <a:r>
              <a:rPr lang="fr-FR" noProof="0" smtClean="0"/>
              <a:t>Cliquez pour modifier les styles du texte du masque</a:t>
            </a:r>
          </a:p>
          <a:p>
            <a:pPr lvl="1"/>
            <a:r>
              <a:rPr lang="fr-FR" noProof="0" smtClean="0"/>
              <a:t>Deuxième niveau</a:t>
            </a:r>
          </a:p>
        </p:txBody>
      </p:sp>
      <p:sp>
        <p:nvSpPr>
          <p:cNvPr id="29" name="Espace réservé du texte 13"/>
          <p:cNvSpPr>
            <a:spLocks noGrp="1"/>
          </p:cNvSpPr>
          <p:nvPr>
            <p:ph type="body" sz="quarter" idx="23"/>
          </p:nvPr>
        </p:nvSpPr>
        <p:spPr bwMode="gray">
          <a:xfrm rot="16200000">
            <a:off x="2640600" y="2687400"/>
            <a:ext cx="3132000" cy="61200"/>
          </a:xfrm>
          <a:solidFill>
            <a:schemeClr val="accent4"/>
          </a:solidFill>
          <a:ln w="57150">
            <a:noFill/>
            <a:miter lim="800000"/>
          </a:ln>
        </p:spPr>
        <p:txBody>
          <a:bodyPr/>
          <a:lstStyle>
            <a:lvl1pPr>
              <a:defRPr sz="100" b="0">
                <a:solidFill>
                  <a:schemeClr val="bg1">
                    <a:alpha val="0"/>
                  </a:schemeClr>
                </a:solidFill>
              </a:defRPr>
            </a:lvl1pPr>
          </a:lstStyle>
          <a:p>
            <a:pPr lvl="0"/>
            <a:r>
              <a:rPr lang="fr-FR" noProof="0" smtClean="0"/>
              <a:t>Cliquez pour modifier les styles du texte du masque</a:t>
            </a:r>
          </a:p>
        </p:txBody>
      </p:sp>
      <p:sp>
        <p:nvSpPr>
          <p:cNvPr id="30" name="Espace réservé du texte 13"/>
          <p:cNvSpPr>
            <a:spLocks noGrp="1"/>
          </p:cNvSpPr>
          <p:nvPr>
            <p:ph type="body" sz="quarter" idx="24"/>
          </p:nvPr>
        </p:nvSpPr>
        <p:spPr bwMode="gray">
          <a:xfrm>
            <a:off x="4176000" y="1152000"/>
            <a:ext cx="4968000" cy="61200"/>
          </a:xfrm>
          <a:solidFill>
            <a:schemeClr val="accent4"/>
          </a:solidFill>
          <a:ln w="57150">
            <a:noFill/>
            <a:miter lim="800000"/>
          </a:ln>
        </p:spPr>
        <p:txBody>
          <a:bodyPr/>
          <a:lstStyle>
            <a:lvl1pPr>
              <a:defRPr sz="100" b="0">
                <a:solidFill>
                  <a:schemeClr val="bg1">
                    <a:alpha val="0"/>
                  </a:schemeClr>
                </a:solidFill>
              </a:defRPr>
            </a:lvl1pPr>
          </a:lstStyle>
          <a:p>
            <a:pPr lvl="0"/>
            <a:r>
              <a:rPr lang="fr-FR" noProof="0" smtClean="0"/>
              <a:t>Cliquez pour modifier les styles du texte du masque</a:t>
            </a:r>
          </a:p>
        </p:txBody>
      </p:sp>
      <p:sp>
        <p:nvSpPr>
          <p:cNvPr id="31" name="Espace réservé du texte 13"/>
          <p:cNvSpPr>
            <a:spLocks noGrp="1"/>
          </p:cNvSpPr>
          <p:nvPr>
            <p:ph type="body" sz="quarter" idx="25"/>
          </p:nvPr>
        </p:nvSpPr>
        <p:spPr bwMode="gray">
          <a:xfrm rot="10800000">
            <a:off x="4176000" y="4222800"/>
            <a:ext cx="4968000" cy="61200"/>
          </a:xfrm>
          <a:solidFill>
            <a:schemeClr val="accent4"/>
          </a:solidFill>
          <a:ln w="57150">
            <a:noFill/>
            <a:miter lim="800000"/>
          </a:ln>
        </p:spPr>
        <p:txBody>
          <a:bodyPr/>
          <a:lstStyle>
            <a:lvl1pPr>
              <a:defRPr sz="100" b="0">
                <a:solidFill>
                  <a:schemeClr val="bg1">
                    <a:alpha val="0"/>
                  </a:schemeClr>
                </a:solidFill>
              </a:defRPr>
            </a:lvl1pPr>
          </a:lstStyle>
          <a:p>
            <a:pPr lvl="0"/>
            <a:r>
              <a:rPr lang="fr-FR" noProof="0" smtClean="0"/>
              <a:t>Cliquez pour modifier les styles du texte du masque</a:t>
            </a:r>
          </a:p>
        </p:txBody>
      </p:sp>
      <p:sp>
        <p:nvSpPr>
          <p:cNvPr id="26" name="Titre 1"/>
          <p:cNvSpPr>
            <a:spLocks noGrp="1"/>
          </p:cNvSpPr>
          <p:nvPr>
            <p:ph type="title"/>
          </p:nvPr>
        </p:nvSpPr>
        <p:spPr bwMode="gray">
          <a:xfrm>
            <a:off x="4850432" y="250824"/>
            <a:ext cx="585664" cy="1195200"/>
          </a:xfrm>
          <a:solidFill>
            <a:schemeClr val="bg1"/>
          </a:solidFill>
        </p:spPr>
        <p:txBody>
          <a:bodyPr wrap="none" lIns="36000" tIns="36000" rIns="36000" bIns="36000" anchor="b">
            <a:spAutoFit/>
          </a:bodyPr>
          <a:lstStyle>
            <a:lvl1pPr>
              <a:defRPr sz="7200">
                <a:solidFill>
                  <a:schemeClr val="accent4"/>
                </a:solidFill>
              </a:defRPr>
            </a:lvl1pPr>
          </a:lstStyle>
          <a:p>
            <a:r>
              <a:rPr lang="fr-FR" noProof="0" smtClean="0"/>
              <a:t>Cliquez et modifiez le titre</a:t>
            </a:r>
            <a:endParaRPr lang="en-US" noProof="0" dirty="0"/>
          </a:p>
        </p:txBody>
      </p:sp>
      <p:sp>
        <p:nvSpPr>
          <p:cNvPr id="9" name="Espace réservé de la date 8"/>
          <p:cNvSpPr>
            <a:spLocks noGrp="1"/>
          </p:cNvSpPr>
          <p:nvPr>
            <p:ph type="dt" sz="half" idx="26"/>
          </p:nvPr>
        </p:nvSpPr>
        <p:spPr/>
        <p:txBody>
          <a:bodyPr/>
          <a:lstStyle>
            <a:lvl1pPr>
              <a:defRPr/>
            </a:lvl1pPr>
          </a:lstStyle>
          <a:p>
            <a:pPr>
              <a:defRPr/>
            </a:pPr>
            <a:r>
              <a:rPr lang="fr-FR"/>
              <a:t>January 2017</a:t>
            </a:r>
            <a:endParaRPr lang="en-US"/>
          </a:p>
        </p:txBody>
      </p:sp>
      <p:sp>
        <p:nvSpPr>
          <p:cNvPr id="10" name="Espace réservé du pied de page 13"/>
          <p:cNvSpPr>
            <a:spLocks noGrp="1"/>
          </p:cNvSpPr>
          <p:nvPr>
            <p:ph type="ftr" sz="quarter" idx="27"/>
          </p:nvPr>
        </p:nvSpPr>
        <p:spPr/>
        <p:txBody>
          <a:bodyPr/>
          <a:lstStyle>
            <a:lvl1pPr>
              <a:defRPr/>
            </a:lvl1pPr>
          </a:lstStyle>
          <a:p>
            <a:pPr>
              <a:defRPr/>
            </a:pPr>
            <a:r>
              <a:rPr lang="en-US"/>
              <a:t>Safran name of the activity / Date / Department (menu "Insert / Header and footer")</a:t>
            </a:r>
          </a:p>
        </p:txBody>
      </p:sp>
      <p:sp>
        <p:nvSpPr>
          <p:cNvPr id="11" name="Espace réservé du numéro de diapositive 14"/>
          <p:cNvSpPr>
            <a:spLocks noGrp="1"/>
          </p:cNvSpPr>
          <p:nvPr>
            <p:ph type="sldNum" sz="quarter" idx="28"/>
          </p:nvPr>
        </p:nvSpPr>
        <p:spPr/>
        <p:txBody>
          <a:bodyPr/>
          <a:lstStyle>
            <a:lvl1pPr>
              <a:defRPr/>
            </a:lvl1pPr>
          </a:lstStyle>
          <a:p>
            <a:fld id="{D6682C58-CDD5-4503-A58C-ED4BAFAD8988}" type="slidenum">
              <a:rPr lang="en-US" altLang="fr-FR"/>
              <a:pPr/>
              <a:t>‹#›</a:t>
            </a:fld>
            <a:endParaRPr lang="en-US" altLang="fr-FR"/>
          </a:p>
        </p:txBody>
      </p:sp>
    </p:spTree>
    <p:extLst>
      <p:ext uri="{BB962C8B-B14F-4D97-AF65-F5344CB8AC3E}">
        <p14:creationId xmlns:p14="http://schemas.microsoft.com/office/powerpoint/2010/main" val="33964383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hapter_picture_right">
    <p:spTree>
      <p:nvGrpSpPr>
        <p:cNvPr id="1" name=""/>
        <p:cNvGrpSpPr/>
        <p:nvPr/>
      </p:nvGrpSpPr>
      <p:grpSpPr>
        <a:xfrm>
          <a:off x="0" y="0"/>
          <a:ext cx="0" cy="0"/>
          <a:chOff x="0" y="0"/>
          <a:chExt cx="0" cy="0"/>
        </a:xfrm>
      </p:grpSpPr>
      <p:sp>
        <p:nvSpPr>
          <p:cNvPr id="8" name="Rectangle 7"/>
          <p:cNvSpPr/>
          <p:nvPr userDrawn="1"/>
        </p:nvSpPr>
        <p:spPr bwMode="gray">
          <a:xfrm>
            <a:off x="0" y="0"/>
            <a:ext cx="900113" cy="8794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25" name="Espace réservé pour une image  16"/>
          <p:cNvSpPr>
            <a:spLocks noGrp="1"/>
          </p:cNvSpPr>
          <p:nvPr>
            <p:ph type="pic" sz="quarter" idx="14"/>
          </p:nvPr>
        </p:nvSpPr>
        <p:spPr bwMode="gray">
          <a:xfrm>
            <a:off x="4572000" y="250824"/>
            <a:ext cx="4321175" cy="4157664"/>
          </a:xfrm>
          <a:solidFill>
            <a:schemeClr val="bg1">
              <a:lumMod val="95000"/>
            </a:schemeClr>
          </a:solidFill>
        </p:spPr>
        <p:txBody>
          <a:bodyPr lIns="432000" tIns="1080000" rIns="432000" rtlCol="0" anchor="ctr">
            <a:noAutofit/>
          </a:bodyPr>
          <a:lstStyle>
            <a:lvl1pPr marL="0" marR="0" indent="0" algn="ctr" defTabSz="914400" rtl="0" eaLnBrk="1" fontAlgn="auto" latinLnBrk="0" hangingPunct="1">
              <a:lnSpc>
                <a:spcPct val="100000"/>
              </a:lnSpc>
              <a:spcBef>
                <a:spcPts val="1800"/>
              </a:spcBef>
              <a:spcAft>
                <a:spcPts val="600"/>
              </a:spcAft>
              <a:buClrTx/>
              <a:buSzTx/>
              <a:buFont typeface="Arial" pitchFamily="34" charset="0"/>
              <a:buNone/>
              <a:tabLst/>
              <a:defRPr sz="1000" b="0" baseline="0"/>
            </a:lvl1pPr>
          </a:lstStyle>
          <a:p>
            <a:pPr lvl="0"/>
            <a:r>
              <a:rPr lang="fr-FR" noProof="0" smtClean="0"/>
              <a:t>Faire glisser l'image vers l'espace réservé ou cliquer sur l'icône pour l'ajouter</a:t>
            </a:r>
            <a:endParaRPr lang="en-US" noProof="0" dirty="0" smtClean="0"/>
          </a:p>
        </p:txBody>
      </p:sp>
      <p:sp>
        <p:nvSpPr>
          <p:cNvPr id="16" name="Espace réservé du texte 3"/>
          <p:cNvSpPr>
            <a:spLocks noGrp="1"/>
          </p:cNvSpPr>
          <p:nvPr>
            <p:ph type="body" sz="quarter" idx="22"/>
          </p:nvPr>
        </p:nvSpPr>
        <p:spPr bwMode="gray">
          <a:xfrm>
            <a:off x="499062" y="1630636"/>
            <a:ext cx="3852862" cy="2484438"/>
          </a:xfrm>
        </p:spPr>
        <p:txBody>
          <a:bodyPr/>
          <a:lstStyle>
            <a:lvl1pPr>
              <a:lnSpc>
                <a:spcPct val="90000"/>
              </a:lnSpc>
              <a:spcBef>
                <a:spcPts val="0"/>
              </a:spcBef>
              <a:spcAft>
                <a:spcPts val="0"/>
              </a:spcAft>
              <a:defRPr sz="2400" cap="all" baseline="0">
                <a:solidFill>
                  <a:schemeClr val="accent2"/>
                </a:solidFill>
              </a:defRPr>
            </a:lvl1pPr>
            <a:lvl2pPr marL="0" indent="0">
              <a:lnSpc>
                <a:spcPct val="110000"/>
              </a:lnSpc>
              <a:spcBef>
                <a:spcPts val="1200"/>
              </a:spcBef>
              <a:spcAft>
                <a:spcPts val="0"/>
              </a:spcAft>
              <a:buNone/>
              <a:defRPr sz="1400">
                <a:solidFill>
                  <a:schemeClr val="accent2"/>
                </a:solidFill>
              </a:defRPr>
            </a:lvl2pPr>
          </a:lstStyle>
          <a:p>
            <a:pPr lvl="0"/>
            <a:r>
              <a:rPr lang="fr-FR" noProof="0" smtClean="0"/>
              <a:t>Cliquez pour modifier les styles du texte du masque</a:t>
            </a:r>
          </a:p>
          <a:p>
            <a:pPr lvl="1"/>
            <a:r>
              <a:rPr lang="fr-FR" noProof="0" smtClean="0"/>
              <a:t>Deuxième niveau</a:t>
            </a:r>
          </a:p>
        </p:txBody>
      </p:sp>
      <p:sp>
        <p:nvSpPr>
          <p:cNvPr id="17" name="Espace réservé du texte 13"/>
          <p:cNvSpPr>
            <a:spLocks noGrp="1"/>
          </p:cNvSpPr>
          <p:nvPr>
            <p:ph type="body" sz="quarter" idx="23"/>
          </p:nvPr>
        </p:nvSpPr>
        <p:spPr bwMode="gray">
          <a:xfrm rot="5400000">
            <a:off x="3371400" y="2687400"/>
            <a:ext cx="3132000" cy="61200"/>
          </a:xfrm>
          <a:solidFill>
            <a:schemeClr val="accent4"/>
          </a:solidFill>
          <a:ln w="57150">
            <a:noFill/>
            <a:miter lim="800000"/>
          </a:ln>
        </p:spPr>
        <p:txBody>
          <a:bodyPr/>
          <a:lstStyle>
            <a:lvl1pPr>
              <a:defRPr sz="100" b="0">
                <a:solidFill>
                  <a:schemeClr val="bg1">
                    <a:alpha val="0"/>
                  </a:schemeClr>
                </a:solidFill>
              </a:defRPr>
            </a:lvl1pPr>
          </a:lstStyle>
          <a:p>
            <a:pPr lvl="0"/>
            <a:r>
              <a:rPr lang="fr-FR" noProof="0" smtClean="0"/>
              <a:t>Cliquez pour modifier les styles du texte du masque</a:t>
            </a:r>
          </a:p>
        </p:txBody>
      </p:sp>
      <p:sp>
        <p:nvSpPr>
          <p:cNvPr id="18" name="Espace réservé du texte 13"/>
          <p:cNvSpPr>
            <a:spLocks noGrp="1"/>
          </p:cNvSpPr>
          <p:nvPr>
            <p:ph type="body" sz="quarter" idx="24"/>
          </p:nvPr>
        </p:nvSpPr>
        <p:spPr bwMode="gray">
          <a:xfrm>
            <a:off x="0" y="1152000"/>
            <a:ext cx="4968000" cy="61200"/>
          </a:xfrm>
          <a:solidFill>
            <a:schemeClr val="accent4"/>
          </a:solidFill>
          <a:ln w="57150">
            <a:noFill/>
            <a:miter lim="800000"/>
          </a:ln>
        </p:spPr>
        <p:txBody>
          <a:bodyPr/>
          <a:lstStyle>
            <a:lvl1pPr>
              <a:defRPr sz="100" b="0">
                <a:solidFill>
                  <a:schemeClr val="bg1">
                    <a:alpha val="0"/>
                  </a:schemeClr>
                </a:solidFill>
              </a:defRPr>
            </a:lvl1pPr>
          </a:lstStyle>
          <a:p>
            <a:pPr lvl="0"/>
            <a:r>
              <a:rPr lang="fr-FR" noProof="0" smtClean="0"/>
              <a:t>Cliquez pour modifier les styles du texte du masque</a:t>
            </a:r>
          </a:p>
        </p:txBody>
      </p:sp>
      <p:sp>
        <p:nvSpPr>
          <p:cNvPr id="19" name="Espace réservé du texte 13"/>
          <p:cNvSpPr>
            <a:spLocks noGrp="1"/>
          </p:cNvSpPr>
          <p:nvPr>
            <p:ph type="body" sz="quarter" idx="25"/>
          </p:nvPr>
        </p:nvSpPr>
        <p:spPr bwMode="gray">
          <a:xfrm rot="10800000">
            <a:off x="0" y="4222799"/>
            <a:ext cx="4968000" cy="61200"/>
          </a:xfrm>
          <a:solidFill>
            <a:schemeClr val="accent4"/>
          </a:solidFill>
          <a:ln w="57150">
            <a:noFill/>
            <a:miter lim="800000"/>
          </a:ln>
        </p:spPr>
        <p:txBody>
          <a:bodyPr/>
          <a:lstStyle>
            <a:lvl1pPr>
              <a:defRPr sz="100" b="0">
                <a:solidFill>
                  <a:schemeClr val="bg1">
                    <a:alpha val="0"/>
                  </a:schemeClr>
                </a:solidFill>
              </a:defRPr>
            </a:lvl1pPr>
          </a:lstStyle>
          <a:p>
            <a:pPr lvl="0"/>
            <a:r>
              <a:rPr lang="fr-FR" noProof="0" smtClean="0"/>
              <a:t>Cliquez pour modifier les styles du texte du masque</a:t>
            </a:r>
          </a:p>
        </p:txBody>
      </p:sp>
      <p:sp>
        <p:nvSpPr>
          <p:cNvPr id="26" name="Titre 1"/>
          <p:cNvSpPr>
            <a:spLocks noGrp="1"/>
          </p:cNvSpPr>
          <p:nvPr>
            <p:ph type="title"/>
          </p:nvPr>
        </p:nvSpPr>
        <p:spPr bwMode="gray">
          <a:xfrm>
            <a:off x="3528000" y="250824"/>
            <a:ext cx="585664" cy="1195200"/>
          </a:xfrm>
          <a:solidFill>
            <a:schemeClr val="bg1"/>
          </a:solidFill>
        </p:spPr>
        <p:txBody>
          <a:bodyPr wrap="none" lIns="36000" tIns="36000" rIns="36000" bIns="36000" anchor="b">
            <a:spAutoFit/>
          </a:bodyPr>
          <a:lstStyle>
            <a:lvl1pPr>
              <a:defRPr sz="7200">
                <a:solidFill>
                  <a:schemeClr val="accent4"/>
                </a:solidFill>
              </a:defRPr>
            </a:lvl1pPr>
          </a:lstStyle>
          <a:p>
            <a:r>
              <a:rPr lang="fr-FR" noProof="0" smtClean="0"/>
              <a:t>Cliquez et modifiez le titre</a:t>
            </a:r>
            <a:endParaRPr lang="en-US" noProof="0" dirty="0"/>
          </a:p>
        </p:txBody>
      </p:sp>
      <p:sp>
        <p:nvSpPr>
          <p:cNvPr id="9" name="Espace réservé de la date 8"/>
          <p:cNvSpPr>
            <a:spLocks noGrp="1"/>
          </p:cNvSpPr>
          <p:nvPr>
            <p:ph type="dt" sz="half" idx="26"/>
          </p:nvPr>
        </p:nvSpPr>
        <p:spPr/>
        <p:txBody>
          <a:bodyPr/>
          <a:lstStyle>
            <a:lvl1pPr>
              <a:defRPr/>
            </a:lvl1pPr>
          </a:lstStyle>
          <a:p>
            <a:pPr>
              <a:defRPr/>
            </a:pPr>
            <a:r>
              <a:rPr lang="fr-FR"/>
              <a:t>January 2017</a:t>
            </a:r>
            <a:endParaRPr lang="en-US"/>
          </a:p>
        </p:txBody>
      </p:sp>
      <p:sp>
        <p:nvSpPr>
          <p:cNvPr id="10" name="Espace réservé du pied de page 13"/>
          <p:cNvSpPr>
            <a:spLocks noGrp="1"/>
          </p:cNvSpPr>
          <p:nvPr>
            <p:ph type="ftr" sz="quarter" idx="27"/>
          </p:nvPr>
        </p:nvSpPr>
        <p:spPr/>
        <p:txBody>
          <a:bodyPr/>
          <a:lstStyle>
            <a:lvl1pPr>
              <a:defRPr/>
            </a:lvl1pPr>
          </a:lstStyle>
          <a:p>
            <a:pPr>
              <a:defRPr/>
            </a:pPr>
            <a:r>
              <a:rPr lang="en-US"/>
              <a:t>Safran name of the activity / Date / Department (menu "Insert / Header and footer")</a:t>
            </a:r>
          </a:p>
        </p:txBody>
      </p:sp>
      <p:sp>
        <p:nvSpPr>
          <p:cNvPr id="11" name="Espace réservé du numéro de diapositive 14"/>
          <p:cNvSpPr>
            <a:spLocks noGrp="1"/>
          </p:cNvSpPr>
          <p:nvPr>
            <p:ph type="sldNum" sz="quarter" idx="28"/>
          </p:nvPr>
        </p:nvSpPr>
        <p:spPr/>
        <p:txBody>
          <a:bodyPr/>
          <a:lstStyle>
            <a:lvl1pPr>
              <a:defRPr/>
            </a:lvl1pPr>
          </a:lstStyle>
          <a:p>
            <a:fld id="{CDF4BD59-690F-4439-BDD0-3784483BEB53}" type="slidenum">
              <a:rPr lang="en-US" altLang="fr-FR"/>
              <a:pPr/>
              <a:t>‹#›</a:t>
            </a:fld>
            <a:endParaRPr lang="en-US" altLang="fr-FR"/>
          </a:p>
        </p:txBody>
      </p:sp>
    </p:spTree>
    <p:extLst>
      <p:ext uri="{BB962C8B-B14F-4D97-AF65-F5344CB8AC3E}">
        <p14:creationId xmlns:p14="http://schemas.microsoft.com/office/powerpoint/2010/main" val="35615912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Espace réservé du contenu 2"/>
          <p:cNvSpPr>
            <a:spLocks noGrp="1"/>
          </p:cNvSpPr>
          <p:nvPr>
            <p:ph idx="1"/>
          </p:nvPr>
        </p:nvSpPr>
        <p:spPr bwMode="gray"/>
        <p:txBody>
          <a:bodyPr/>
          <a:lstStyle>
            <a:lvl2pPr>
              <a:spcAft>
                <a:spcPts val="600"/>
              </a:spcAft>
              <a:defRPr/>
            </a:lvl2pPr>
            <a:lvl3pPr>
              <a:defRPr/>
            </a:lvl3pPr>
            <a:lvl4pPr>
              <a:defRPr baseline="0"/>
            </a:lvl4pPr>
            <a:lvl5pPr>
              <a:defRPr/>
            </a:lvl5pPr>
          </a:lstStyle>
          <a:p>
            <a:pPr lvl="0"/>
            <a:r>
              <a:rPr lang="fr-FR" noProof="0" smtClean="0"/>
              <a:t>Cliquez pour modifier les styles du texte du masque</a:t>
            </a:r>
          </a:p>
          <a:p>
            <a:pPr lvl="1"/>
            <a:r>
              <a:rPr lang="fr-FR" noProof="0" smtClean="0"/>
              <a:t>Deuxième niveau</a:t>
            </a:r>
          </a:p>
          <a:p>
            <a:pPr lvl="2"/>
            <a:r>
              <a:rPr lang="fr-FR" noProof="0" smtClean="0"/>
              <a:t>Troisième niveau</a:t>
            </a:r>
          </a:p>
          <a:p>
            <a:pPr lvl="3"/>
            <a:r>
              <a:rPr lang="fr-FR" noProof="0" smtClean="0"/>
              <a:t>Quatrième niveau</a:t>
            </a:r>
          </a:p>
          <a:p>
            <a:pPr lvl="4"/>
            <a:r>
              <a:rPr lang="fr-FR" noProof="0" smtClean="0"/>
              <a:t>Cinquième niveau</a:t>
            </a:r>
            <a:endParaRPr lang="en-US" noProof="0" dirty="0"/>
          </a:p>
        </p:txBody>
      </p:sp>
      <p:sp>
        <p:nvSpPr>
          <p:cNvPr id="4" name="Titre 3"/>
          <p:cNvSpPr>
            <a:spLocks noGrp="1"/>
          </p:cNvSpPr>
          <p:nvPr>
            <p:ph type="title"/>
          </p:nvPr>
        </p:nvSpPr>
        <p:spPr bwMode="gray"/>
        <p:txBody>
          <a:bodyPr/>
          <a:lstStyle/>
          <a:p>
            <a:r>
              <a:rPr lang="fr-FR" noProof="0" smtClean="0"/>
              <a:t>Cliquez et modifiez le titre</a:t>
            </a:r>
            <a:endParaRPr lang="en-US" noProof="0" dirty="0"/>
          </a:p>
        </p:txBody>
      </p:sp>
      <p:sp>
        <p:nvSpPr>
          <p:cNvPr id="5" name="Espace réservé de la date 3"/>
          <p:cNvSpPr>
            <a:spLocks noGrp="1"/>
          </p:cNvSpPr>
          <p:nvPr userDrawn="1">
            <p:ph type="dt" sz="half" idx="10"/>
          </p:nvPr>
        </p:nvSpPr>
        <p:spPr/>
        <p:txBody>
          <a:bodyPr/>
          <a:lstStyle>
            <a:lvl1pPr>
              <a:defRPr/>
            </a:lvl1pPr>
          </a:lstStyle>
          <a:p>
            <a:pPr>
              <a:defRPr/>
            </a:pPr>
            <a:r>
              <a:rPr lang="fr-FR"/>
              <a:t>January 2017</a:t>
            </a:r>
            <a:endParaRPr lang="en-US"/>
          </a:p>
        </p:txBody>
      </p:sp>
      <p:sp>
        <p:nvSpPr>
          <p:cNvPr id="6" name="Espace réservé du pied de page 4"/>
          <p:cNvSpPr>
            <a:spLocks noGrp="1"/>
          </p:cNvSpPr>
          <p:nvPr userDrawn="1">
            <p:ph type="ftr" sz="quarter" idx="11"/>
          </p:nvPr>
        </p:nvSpPr>
        <p:spPr/>
        <p:txBody>
          <a:bodyPr/>
          <a:lstStyle>
            <a:lvl1pPr>
              <a:defRPr/>
            </a:lvl1pPr>
          </a:lstStyle>
          <a:p>
            <a:pPr>
              <a:defRPr/>
            </a:pPr>
            <a:r>
              <a:rPr lang="en-US"/>
              <a:t>Safran name of the activity / Date / Department (menu "Insert / Header and footer")</a:t>
            </a:r>
          </a:p>
        </p:txBody>
      </p:sp>
      <p:sp>
        <p:nvSpPr>
          <p:cNvPr id="7" name="Espace réservé du numéro de diapositive 5"/>
          <p:cNvSpPr>
            <a:spLocks noGrp="1"/>
          </p:cNvSpPr>
          <p:nvPr userDrawn="1">
            <p:ph type="sldNum" sz="quarter" idx="12"/>
          </p:nvPr>
        </p:nvSpPr>
        <p:spPr/>
        <p:txBody>
          <a:bodyPr/>
          <a:lstStyle>
            <a:lvl1pPr>
              <a:defRPr/>
            </a:lvl1pPr>
          </a:lstStyle>
          <a:p>
            <a:fld id="{3CA1E569-D0C9-428D-B591-FD95C96A704B}" type="slidenum">
              <a:rPr lang="en-US" altLang="fr-FR"/>
              <a:pPr/>
              <a:t>‹#›</a:t>
            </a:fld>
            <a:endParaRPr lang="en-US" altLang="fr-FR"/>
          </a:p>
        </p:txBody>
      </p:sp>
    </p:spTree>
    <p:extLst>
      <p:ext uri="{BB962C8B-B14F-4D97-AF65-F5344CB8AC3E}">
        <p14:creationId xmlns:p14="http://schemas.microsoft.com/office/powerpoint/2010/main" val="37347488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picture and content">
    <p:spTree>
      <p:nvGrpSpPr>
        <p:cNvPr id="1" name=""/>
        <p:cNvGrpSpPr/>
        <p:nvPr/>
      </p:nvGrpSpPr>
      <p:grpSpPr>
        <a:xfrm>
          <a:off x="0" y="0"/>
          <a:ext cx="0" cy="0"/>
          <a:chOff x="0" y="0"/>
          <a:chExt cx="0" cy="0"/>
        </a:xfrm>
      </p:grpSpPr>
      <p:sp>
        <p:nvSpPr>
          <p:cNvPr id="3" name="Espace réservé du contenu 2"/>
          <p:cNvSpPr>
            <a:spLocks noGrp="1"/>
          </p:cNvSpPr>
          <p:nvPr>
            <p:ph idx="1"/>
          </p:nvPr>
        </p:nvSpPr>
        <p:spPr bwMode="gray">
          <a:xfrm>
            <a:off x="4463988" y="1131889"/>
            <a:ext cx="4429187" cy="3492500"/>
          </a:xfrm>
        </p:spPr>
        <p:txBody>
          <a:bodyPr/>
          <a:lstStyle>
            <a:lvl2pPr>
              <a:spcAft>
                <a:spcPts val="600"/>
              </a:spcAft>
              <a:defRPr/>
            </a:lvl2pPr>
            <a:lvl3pPr>
              <a:defRPr/>
            </a:lvl3pPr>
            <a:lvl4pPr>
              <a:defRPr baseline="0"/>
            </a:lvl4pPr>
            <a:lvl5pPr>
              <a:defRPr/>
            </a:lvl5pPr>
          </a:lstStyle>
          <a:p>
            <a:pPr lvl="0"/>
            <a:r>
              <a:rPr lang="fr-FR" noProof="0" smtClean="0"/>
              <a:t>Cliquez pour modifier les styles du texte du masque</a:t>
            </a:r>
          </a:p>
          <a:p>
            <a:pPr lvl="1"/>
            <a:r>
              <a:rPr lang="fr-FR" noProof="0" smtClean="0"/>
              <a:t>Deuxième niveau</a:t>
            </a:r>
          </a:p>
          <a:p>
            <a:pPr lvl="2"/>
            <a:r>
              <a:rPr lang="fr-FR" noProof="0" smtClean="0"/>
              <a:t>Troisième niveau</a:t>
            </a:r>
          </a:p>
          <a:p>
            <a:pPr lvl="3"/>
            <a:r>
              <a:rPr lang="fr-FR" noProof="0" smtClean="0"/>
              <a:t>Quatrième niveau</a:t>
            </a:r>
          </a:p>
          <a:p>
            <a:pPr lvl="4"/>
            <a:r>
              <a:rPr lang="fr-FR" noProof="0" smtClean="0"/>
              <a:t>Cinquième niveau</a:t>
            </a:r>
            <a:endParaRPr lang="en-US" noProof="0" dirty="0"/>
          </a:p>
        </p:txBody>
      </p:sp>
      <p:sp>
        <p:nvSpPr>
          <p:cNvPr id="4" name="Titre 3"/>
          <p:cNvSpPr>
            <a:spLocks noGrp="1"/>
          </p:cNvSpPr>
          <p:nvPr>
            <p:ph type="title"/>
          </p:nvPr>
        </p:nvSpPr>
        <p:spPr bwMode="gray"/>
        <p:txBody>
          <a:bodyPr/>
          <a:lstStyle/>
          <a:p>
            <a:r>
              <a:rPr lang="fr-FR" noProof="0" smtClean="0"/>
              <a:t>Cliquez et modifiez le titre</a:t>
            </a:r>
            <a:endParaRPr lang="en-US" noProof="0" dirty="0"/>
          </a:p>
        </p:txBody>
      </p:sp>
      <p:sp>
        <p:nvSpPr>
          <p:cNvPr id="10" name="Espace réservé pour une image  16"/>
          <p:cNvSpPr>
            <a:spLocks noGrp="1"/>
          </p:cNvSpPr>
          <p:nvPr>
            <p:ph type="pic" sz="quarter" idx="14"/>
          </p:nvPr>
        </p:nvSpPr>
        <p:spPr bwMode="gray">
          <a:xfrm>
            <a:off x="554400" y="1224000"/>
            <a:ext cx="3708000" cy="2700000"/>
          </a:xfrm>
          <a:solidFill>
            <a:schemeClr val="bg1">
              <a:lumMod val="95000"/>
            </a:schemeClr>
          </a:solidFill>
          <a:ln w="57150">
            <a:solidFill>
              <a:schemeClr val="accent4"/>
            </a:solidFill>
            <a:miter lim="800000"/>
          </a:ln>
        </p:spPr>
        <p:txBody>
          <a:bodyPr lIns="360000" tIns="1080000" rIns="360000" rtlCol="0" anchor="ctr">
            <a:noAutofit/>
          </a:bodyPr>
          <a:lstStyle>
            <a:lvl1pPr marL="0" marR="0" indent="0" algn="ctr" defTabSz="914400" rtl="0" eaLnBrk="1" fontAlgn="auto" latinLnBrk="0" hangingPunct="1">
              <a:lnSpc>
                <a:spcPct val="100000"/>
              </a:lnSpc>
              <a:spcBef>
                <a:spcPts val="1800"/>
              </a:spcBef>
              <a:spcAft>
                <a:spcPts val="600"/>
              </a:spcAft>
              <a:buClrTx/>
              <a:buSzTx/>
              <a:buFont typeface="Arial" pitchFamily="34" charset="0"/>
              <a:buNone/>
              <a:tabLst/>
              <a:defRPr sz="1000" b="0"/>
            </a:lvl1pPr>
          </a:lstStyle>
          <a:p>
            <a:pPr lvl="0"/>
            <a:r>
              <a:rPr lang="fr-FR" noProof="0" smtClean="0"/>
              <a:t>Faire glisser l'image vers l'espace réservé ou cliquer sur l'icône pour l'ajouter</a:t>
            </a:r>
            <a:endParaRPr lang="en-US" noProof="0" dirty="0" smtClean="0"/>
          </a:p>
        </p:txBody>
      </p:sp>
      <p:sp>
        <p:nvSpPr>
          <p:cNvPr id="5" name="Espace réservé de la date 3"/>
          <p:cNvSpPr>
            <a:spLocks noGrp="1"/>
          </p:cNvSpPr>
          <p:nvPr userDrawn="1">
            <p:ph type="dt" sz="half" idx="15"/>
          </p:nvPr>
        </p:nvSpPr>
        <p:spPr/>
        <p:txBody>
          <a:bodyPr/>
          <a:lstStyle>
            <a:lvl1pPr>
              <a:defRPr/>
            </a:lvl1pPr>
          </a:lstStyle>
          <a:p>
            <a:pPr>
              <a:defRPr/>
            </a:pPr>
            <a:r>
              <a:rPr lang="fr-FR"/>
              <a:t>January 2017</a:t>
            </a:r>
            <a:endParaRPr lang="en-US"/>
          </a:p>
        </p:txBody>
      </p:sp>
      <p:sp>
        <p:nvSpPr>
          <p:cNvPr id="6" name="Espace réservé du pied de page 4"/>
          <p:cNvSpPr>
            <a:spLocks noGrp="1"/>
          </p:cNvSpPr>
          <p:nvPr userDrawn="1">
            <p:ph type="ftr" sz="quarter" idx="16"/>
          </p:nvPr>
        </p:nvSpPr>
        <p:spPr/>
        <p:txBody>
          <a:bodyPr/>
          <a:lstStyle>
            <a:lvl1pPr>
              <a:defRPr/>
            </a:lvl1pPr>
          </a:lstStyle>
          <a:p>
            <a:pPr>
              <a:defRPr/>
            </a:pPr>
            <a:r>
              <a:rPr lang="en-US"/>
              <a:t>Safran name of the activity / Date / Department (menu "Insert / Header and footer")</a:t>
            </a:r>
          </a:p>
        </p:txBody>
      </p:sp>
      <p:sp>
        <p:nvSpPr>
          <p:cNvPr id="7" name="Espace réservé du numéro de diapositive 5"/>
          <p:cNvSpPr>
            <a:spLocks noGrp="1"/>
          </p:cNvSpPr>
          <p:nvPr userDrawn="1">
            <p:ph type="sldNum" sz="quarter" idx="17"/>
          </p:nvPr>
        </p:nvSpPr>
        <p:spPr/>
        <p:txBody>
          <a:bodyPr/>
          <a:lstStyle>
            <a:lvl1pPr>
              <a:defRPr/>
            </a:lvl1pPr>
          </a:lstStyle>
          <a:p>
            <a:fld id="{82986694-2D55-4D1A-BA88-53077E42A655}" type="slidenum">
              <a:rPr lang="en-US" altLang="fr-FR"/>
              <a:pPr/>
              <a:t>‹#›</a:t>
            </a:fld>
            <a:endParaRPr lang="en-US" altLang="fr-FR"/>
          </a:p>
        </p:txBody>
      </p:sp>
    </p:spTree>
    <p:extLst>
      <p:ext uri="{BB962C8B-B14F-4D97-AF65-F5344CB8AC3E}">
        <p14:creationId xmlns:p14="http://schemas.microsoft.com/office/powerpoint/2010/main" val="41274484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and big picture">
    <p:spTree>
      <p:nvGrpSpPr>
        <p:cNvPr id="1" name=""/>
        <p:cNvGrpSpPr/>
        <p:nvPr/>
      </p:nvGrpSpPr>
      <p:grpSpPr>
        <a:xfrm>
          <a:off x="0" y="0"/>
          <a:ext cx="0" cy="0"/>
          <a:chOff x="0" y="0"/>
          <a:chExt cx="0" cy="0"/>
        </a:xfrm>
      </p:grpSpPr>
      <p:sp>
        <p:nvSpPr>
          <p:cNvPr id="4" name="Titre 3"/>
          <p:cNvSpPr>
            <a:spLocks noGrp="1"/>
          </p:cNvSpPr>
          <p:nvPr>
            <p:ph type="title"/>
          </p:nvPr>
        </p:nvSpPr>
        <p:spPr bwMode="gray"/>
        <p:txBody>
          <a:bodyPr/>
          <a:lstStyle/>
          <a:p>
            <a:r>
              <a:rPr lang="fr-FR" noProof="0" smtClean="0"/>
              <a:t>Cliquez et modifiez le titre</a:t>
            </a:r>
            <a:endParaRPr lang="en-US" noProof="0" dirty="0"/>
          </a:p>
        </p:txBody>
      </p:sp>
      <p:sp>
        <p:nvSpPr>
          <p:cNvPr id="11" name="Espace réservé pour une image  16"/>
          <p:cNvSpPr>
            <a:spLocks noGrp="1"/>
          </p:cNvSpPr>
          <p:nvPr>
            <p:ph type="pic" sz="quarter" idx="15"/>
          </p:nvPr>
        </p:nvSpPr>
        <p:spPr bwMode="gray">
          <a:xfrm>
            <a:off x="554400" y="1224000"/>
            <a:ext cx="8280000" cy="3114000"/>
          </a:xfrm>
          <a:solidFill>
            <a:schemeClr val="bg1">
              <a:lumMod val="95000"/>
            </a:schemeClr>
          </a:solidFill>
          <a:ln w="57150">
            <a:solidFill>
              <a:schemeClr val="accent4"/>
            </a:solidFill>
            <a:miter lim="800000"/>
          </a:ln>
        </p:spPr>
        <p:txBody>
          <a:bodyPr lIns="360000" tIns="1080000" rIns="360000" rtlCol="0" anchor="ctr">
            <a:noAutofit/>
          </a:bodyPr>
          <a:lstStyle>
            <a:lvl1pPr marL="0" marR="0" indent="0" algn="ctr" defTabSz="914400" rtl="0" eaLnBrk="1" fontAlgn="auto" latinLnBrk="0" hangingPunct="1">
              <a:lnSpc>
                <a:spcPct val="100000"/>
              </a:lnSpc>
              <a:spcBef>
                <a:spcPts val="1800"/>
              </a:spcBef>
              <a:spcAft>
                <a:spcPts val="600"/>
              </a:spcAft>
              <a:buClrTx/>
              <a:buSzTx/>
              <a:buFont typeface="Arial" pitchFamily="34" charset="0"/>
              <a:buNone/>
              <a:tabLst/>
              <a:defRPr sz="1000" b="0"/>
            </a:lvl1pPr>
          </a:lstStyle>
          <a:p>
            <a:pPr lvl="0"/>
            <a:r>
              <a:rPr lang="fr-FR" noProof="0" smtClean="0"/>
              <a:t>Faire glisser l'image vers l'espace réservé ou cliquer sur l'icône pour l'ajouter</a:t>
            </a:r>
            <a:endParaRPr lang="en-US" noProof="0" dirty="0" smtClean="0"/>
          </a:p>
        </p:txBody>
      </p:sp>
      <p:sp>
        <p:nvSpPr>
          <p:cNvPr id="5" name="Espace réservé de la date 3"/>
          <p:cNvSpPr>
            <a:spLocks noGrp="1"/>
          </p:cNvSpPr>
          <p:nvPr userDrawn="1">
            <p:ph type="dt" sz="half" idx="16"/>
          </p:nvPr>
        </p:nvSpPr>
        <p:spPr/>
        <p:txBody>
          <a:bodyPr/>
          <a:lstStyle>
            <a:lvl1pPr>
              <a:defRPr/>
            </a:lvl1pPr>
          </a:lstStyle>
          <a:p>
            <a:pPr>
              <a:defRPr/>
            </a:pPr>
            <a:r>
              <a:rPr lang="fr-FR"/>
              <a:t>January 2017</a:t>
            </a:r>
            <a:endParaRPr lang="en-US"/>
          </a:p>
        </p:txBody>
      </p:sp>
      <p:sp>
        <p:nvSpPr>
          <p:cNvPr id="6" name="Espace réservé du pied de page 4"/>
          <p:cNvSpPr>
            <a:spLocks noGrp="1"/>
          </p:cNvSpPr>
          <p:nvPr userDrawn="1">
            <p:ph type="ftr" sz="quarter" idx="17"/>
          </p:nvPr>
        </p:nvSpPr>
        <p:spPr/>
        <p:txBody>
          <a:bodyPr/>
          <a:lstStyle>
            <a:lvl1pPr>
              <a:defRPr/>
            </a:lvl1pPr>
          </a:lstStyle>
          <a:p>
            <a:pPr>
              <a:defRPr/>
            </a:pPr>
            <a:r>
              <a:rPr lang="en-US"/>
              <a:t>Safran name of the activity / Date / Department (menu "Insert / Header and footer")</a:t>
            </a:r>
          </a:p>
        </p:txBody>
      </p:sp>
      <p:sp>
        <p:nvSpPr>
          <p:cNvPr id="7" name="Espace réservé du numéro de diapositive 5"/>
          <p:cNvSpPr>
            <a:spLocks noGrp="1"/>
          </p:cNvSpPr>
          <p:nvPr userDrawn="1">
            <p:ph type="sldNum" sz="quarter" idx="18"/>
          </p:nvPr>
        </p:nvSpPr>
        <p:spPr/>
        <p:txBody>
          <a:bodyPr/>
          <a:lstStyle>
            <a:lvl1pPr>
              <a:defRPr/>
            </a:lvl1pPr>
          </a:lstStyle>
          <a:p>
            <a:fld id="{EA590BDA-E8DB-4AE2-BBBC-E43A0C970E2F}" type="slidenum">
              <a:rPr lang="en-US" altLang="fr-FR"/>
              <a:pPr/>
              <a:t>‹#›</a:t>
            </a:fld>
            <a:endParaRPr lang="en-US" altLang="fr-FR"/>
          </a:p>
        </p:txBody>
      </p:sp>
    </p:spTree>
    <p:extLst>
      <p:ext uri="{BB962C8B-B14F-4D97-AF65-F5344CB8AC3E}">
        <p14:creationId xmlns:p14="http://schemas.microsoft.com/office/powerpoint/2010/main" val="25810929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Cover">
    <p:spTree>
      <p:nvGrpSpPr>
        <p:cNvPr id="1" name=""/>
        <p:cNvGrpSpPr/>
        <p:nvPr/>
      </p:nvGrpSpPr>
      <p:grpSpPr>
        <a:xfrm>
          <a:off x="0" y="0"/>
          <a:ext cx="0" cy="0"/>
          <a:chOff x="0" y="0"/>
          <a:chExt cx="0" cy="0"/>
        </a:xfrm>
      </p:grpSpPr>
      <p:pic>
        <p:nvPicPr>
          <p:cNvPr id="3" name="Image 10"/>
          <p:cNvPicPr>
            <a:picLocks noChangeAspect="1"/>
          </p:cNvPicPr>
          <p:nvPr userDrawn="1"/>
        </p:nvPicPr>
        <p:blipFill>
          <a:blip r:embed="rId2" cstate="email">
            <a:extLst>
              <a:ext uri="{28A0092B-C50C-407E-A947-70E740481C1C}">
                <a14:useLocalDpi xmlns:a14="http://schemas.microsoft.com/office/drawing/2010/main"/>
              </a:ext>
            </a:extLst>
          </a:blip>
          <a:srcRect/>
          <a:stretch>
            <a:fillRect/>
          </a:stretch>
        </p:blipFill>
        <p:spPr bwMode="gray">
          <a:xfrm>
            <a:off x="3671888" y="4319588"/>
            <a:ext cx="1800225" cy="720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4" name="Rectangle 3"/>
          <p:cNvSpPr/>
          <p:nvPr userDrawn="1"/>
        </p:nvSpPr>
        <p:spPr bwMode="gray">
          <a:xfrm>
            <a:off x="287338" y="4959350"/>
            <a:ext cx="8569325" cy="1841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a:lstStyle/>
          <a:p>
            <a:pPr algn="ctr" fontAlgn="auto">
              <a:spcBef>
                <a:spcPts val="0"/>
              </a:spcBef>
              <a:spcAft>
                <a:spcPts val="0"/>
              </a:spcAft>
              <a:defRPr/>
            </a:pPr>
            <a:r>
              <a:rPr lang="en-US" sz="600" dirty="0">
                <a:solidFill>
                  <a:schemeClr val="accent2"/>
                </a:solidFill>
              </a:rPr>
              <a:t>This document and the information therein are the property of </a:t>
            </a:r>
            <a:r>
              <a:rPr lang="en-US" sz="600" dirty="0" err="1">
                <a:solidFill>
                  <a:schemeClr val="accent2"/>
                </a:solidFill>
              </a:rPr>
              <a:t>Safran</a:t>
            </a:r>
            <a:r>
              <a:rPr lang="en-US" sz="600" dirty="0">
                <a:solidFill>
                  <a:schemeClr val="accent2"/>
                </a:solidFill>
              </a:rPr>
              <a:t>. They must not be copied or communicated to a third party without the prior written authorization of </a:t>
            </a:r>
            <a:r>
              <a:rPr lang="en-US" sz="600" dirty="0" err="1">
                <a:solidFill>
                  <a:schemeClr val="accent2"/>
                </a:solidFill>
              </a:rPr>
              <a:t>Safran</a:t>
            </a:r>
            <a:endParaRPr lang="en-US" sz="600" dirty="0">
              <a:solidFill>
                <a:schemeClr val="accent2"/>
              </a:solidFill>
            </a:endParaRPr>
          </a:p>
        </p:txBody>
      </p:sp>
      <p:cxnSp>
        <p:nvCxnSpPr>
          <p:cNvPr id="5" name="Connecteur droit 4"/>
          <p:cNvCxnSpPr/>
          <p:nvPr userDrawn="1"/>
        </p:nvCxnSpPr>
        <p:spPr bwMode="gray">
          <a:xfrm>
            <a:off x="4464050" y="2662238"/>
            <a:ext cx="215900"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6" name="Rectangle 5"/>
          <p:cNvSpPr/>
          <p:nvPr userDrawn="1"/>
        </p:nvSpPr>
        <p:spPr bwMode="gray">
          <a:xfrm rot="16200000" flipH="1">
            <a:off x="-1679574" y="2184400"/>
            <a:ext cx="3924300" cy="60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8" name="Rectangle 7"/>
          <p:cNvSpPr/>
          <p:nvPr userDrawn="1"/>
        </p:nvSpPr>
        <p:spPr bwMode="gray">
          <a:xfrm>
            <a:off x="252413" y="252413"/>
            <a:ext cx="8639175" cy="60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9" name="Rectangle 8"/>
          <p:cNvSpPr/>
          <p:nvPr userDrawn="1"/>
        </p:nvSpPr>
        <p:spPr bwMode="gray">
          <a:xfrm rot="5400000">
            <a:off x="6899276" y="2184400"/>
            <a:ext cx="3924300" cy="60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10" name="Rectangle 9"/>
          <p:cNvSpPr/>
          <p:nvPr userDrawn="1"/>
        </p:nvSpPr>
        <p:spPr bwMode="gray">
          <a:xfrm rot="10800000">
            <a:off x="252413" y="4114800"/>
            <a:ext cx="8639175" cy="6191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7" name="Titre 6"/>
          <p:cNvSpPr>
            <a:spLocks noGrp="1"/>
          </p:cNvSpPr>
          <p:nvPr>
            <p:ph type="title"/>
          </p:nvPr>
        </p:nvSpPr>
        <p:spPr bwMode="gray">
          <a:xfrm>
            <a:off x="503238" y="411163"/>
            <a:ext cx="8137525" cy="2160587"/>
          </a:xfrm>
        </p:spPr>
        <p:txBody>
          <a:bodyPr anchor="b"/>
          <a:lstStyle>
            <a:lvl1pPr algn="ctr">
              <a:defRPr sz="2600" cap="all" baseline="0">
                <a:solidFill>
                  <a:schemeClr val="accent2"/>
                </a:solidFill>
              </a:defRPr>
            </a:lvl1pPr>
          </a:lstStyle>
          <a:p>
            <a:r>
              <a:rPr lang="fr-FR" noProof="0" smtClean="0"/>
              <a:t>Cliquez et modifiez le titre</a:t>
            </a:r>
            <a:endParaRPr lang="en-US" noProof="0" dirty="0"/>
          </a:p>
        </p:txBody>
      </p:sp>
      <p:sp>
        <p:nvSpPr>
          <p:cNvPr id="11" name="Espace réservé de la date 3"/>
          <p:cNvSpPr>
            <a:spLocks noGrp="1"/>
          </p:cNvSpPr>
          <p:nvPr>
            <p:ph type="dt" sz="half" idx="10"/>
          </p:nvPr>
        </p:nvSpPr>
        <p:spPr>
          <a:xfrm>
            <a:off x="503238" y="2751138"/>
            <a:ext cx="8135937" cy="1150937"/>
          </a:xfrm>
        </p:spPr>
        <p:txBody>
          <a:bodyPr anchor="t"/>
          <a:lstStyle>
            <a:lvl1pPr algn="ctr">
              <a:defRPr sz="1650">
                <a:solidFill>
                  <a:schemeClr val="accent2"/>
                </a:solidFill>
              </a:defRPr>
            </a:lvl1pPr>
          </a:lstStyle>
          <a:p>
            <a:pPr>
              <a:defRPr/>
            </a:pPr>
            <a:r>
              <a:rPr lang="fr-FR"/>
              <a:t>January 2017</a:t>
            </a:r>
            <a:endParaRPr lang="en-US"/>
          </a:p>
        </p:txBody>
      </p:sp>
      <p:sp>
        <p:nvSpPr>
          <p:cNvPr id="12" name="Espace réservé du pied de page 4"/>
          <p:cNvSpPr>
            <a:spLocks noGrp="1"/>
          </p:cNvSpPr>
          <p:nvPr>
            <p:ph type="ftr" sz="quarter" idx="11"/>
          </p:nvPr>
        </p:nvSpPr>
        <p:spPr>
          <a:xfrm>
            <a:off x="0" y="4911725"/>
            <a:ext cx="250825" cy="231775"/>
          </a:xfrm>
        </p:spPr>
        <p:txBody>
          <a:bodyPr/>
          <a:lstStyle>
            <a:lvl1pPr algn="l">
              <a:defRPr sz="100">
                <a:solidFill>
                  <a:schemeClr val="bg1">
                    <a:alpha val="0"/>
                  </a:schemeClr>
                </a:solidFill>
              </a:defRPr>
            </a:lvl1pPr>
          </a:lstStyle>
          <a:p>
            <a:pPr>
              <a:defRPr/>
            </a:pPr>
            <a:r>
              <a:rPr lang="en-US"/>
              <a:t>Safran name of the activity / Date / Department (menu "Insert / Header and footer")</a:t>
            </a:r>
          </a:p>
        </p:txBody>
      </p:sp>
      <p:sp>
        <p:nvSpPr>
          <p:cNvPr id="13" name="Espace réservé du numéro de diapositive 5"/>
          <p:cNvSpPr>
            <a:spLocks noGrp="1"/>
          </p:cNvSpPr>
          <p:nvPr>
            <p:ph type="sldNum" sz="quarter" idx="12"/>
          </p:nvPr>
        </p:nvSpPr>
        <p:spPr>
          <a:xfrm>
            <a:off x="0" y="4911725"/>
            <a:ext cx="250825" cy="231775"/>
          </a:xfrm>
        </p:spPr>
        <p:txBody>
          <a:bodyPr/>
          <a:lstStyle>
            <a:lvl1pPr>
              <a:defRPr sz="100">
                <a:solidFill>
                  <a:srgbClr val="FFFFFF"/>
                </a:solidFill>
              </a:defRPr>
            </a:lvl1pPr>
          </a:lstStyle>
          <a:p>
            <a:fld id="{12CEC97F-9219-4659-A1BA-B46532124BD7}" type="slidenum">
              <a:rPr lang="en-US" altLang="fr-FR"/>
              <a:pPr/>
              <a:t>‹#›</a:t>
            </a:fld>
            <a:endParaRPr lang="en-US" altLang="fr-FR"/>
          </a:p>
        </p:txBody>
      </p:sp>
    </p:spTree>
    <p:extLst>
      <p:ext uri="{BB962C8B-B14F-4D97-AF65-F5344CB8AC3E}">
        <p14:creationId xmlns:p14="http://schemas.microsoft.com/office/powerpoint/2010/main" val="79384681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userDrawn="1">
  <p:cSld name="Cover_picture_left">
    <p:spTree>
      <p:nvGrpSpPr>
        <p:cNvPr id="1" name=""/>
        <p:cNvGrpSpPr/>
        <p:nvPr/>
      </p:nvGrpSpPr>
      <p:grpSpPr>
        <a:xfrm>
          <a:off x="0" y="0"/>
          <a:ext cx="0" cy="0"/>
          <a:chOff x="0" y="0"/>
          <a:chExt cx="0" cy="0"/>
        </a:xfrm>
      </p:grpSpPr>
      <p:pic>
        <p:nvPicPr>
          <p:cNvPr id="8" name="Image 10"/>
          <p:cNvPicPr>
            <a:picLocks noChangeAspect="1"/>
          </p:cNvPicPr>
          <p:nvPr userDrawn="1"/>
        </p:nvPicPr>
        <p:blipFill>
          <a:blip r:embed="rId2" cstate="email">
            <a:extLst>
              <a:ext uri="{28A0092B-C50C-407E-A947-70E740481C1C}">
                <a14:useLocalDpi xmlns:a14="http://schemas.microsoft.com/office/drawing/2010/main"/>
              </a:ext>
            </a:extLst>
          </a:blip>
          <a:srcRect/>
          <a:stretch>
            <a:fillRect/>
          </a:stretch>
        </p:blipFill>
        <p:spPr bwMode="gray">
          <a:xfrm>
            <a:off x="3671888" y="4319588"/>
            <a:ext cx="1800225" cy="720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 name="Rectangle 8"/>
          <p:cNvSpPr/>
          <p:nvPr userDrawn="1"/>
        </p:nvSpPr>
        <p:spPr bwMode="gray">
          <a:xfrm>
            <a:off x="287338" y="4959350"/>
            <a:ext cx="8569325" cy="1841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a:lstStyle/>
          <a:p>
            <a:pPr algn="ctr" fontAlgn="auto">
              <a:spcBef>
                <a:spcPts val="0"/>
              </a:spcBef>
              <a:spcAft>
                <a:spcPts val="0"/>
              </a:spcAft>
              <a:defRPr/>
            </a:pPr>
            <a:r>
              <a:rPr lang="en-US" sz="600" dirty="0">
                <a:solidFill>
                  <a:schemeClr val="accent2"/>
                </a:solidFill>
              </a:rPr>
              <a:t>This document and the information therein are the property of </a:t>
            </a:r>
            <a:r>
              <a:rPr lang="en-US" sz="600" dirty="0" err="1">
                <a:solidFill>
                  <a:schemeClr val="accent2"/>
                </a:solidFill>
              </a:rPr>
              <a:t>Safran</a:t>
            </a:r>
            <a:r>
              <a:rPr lang="en-US" sz="600" dirty="0">
                <a:solidFill>
                  <a:schemeClr val="accent2"/>
                </a:solidFill>
              </a:rPr>
              <a:t>. They must not be copied or communicated to a third party without the prior written authorization of </a:t>
            </a:r>
            <a:r>
              <a:rPr lang="en-US" sz="600" dirty="0" err="1">
                <a:solidFill>
                  <a:schemeClr val="accent2"/>
                </a:solidFill>
              </a:rPr>
              <a:t>Safran</a:t>
            </a:r>
            <a:endParaRPr lang="en-US" sz="600" dirty="0">
              <a:solidFill>
                <a:schemeClr val="accent2"/>
              </a:solidFill>
            </a:endParaRPr>
          </a:p>
        </p:txBody>
      </p:sp>
      <p:cxnSp>
        <p:nvCxnSpPr>
          <p:cNvPr id="10" name="Connecteur droit 9"/>
          <p:cNvCxnSpPr/>
          <p:nvPr userDrawn="1"/>
        </p:nvCxnSpPr>
        <p:spPr bwMode="gray">
          <a:xfrm>
            <a:off x="4572000" y="2751138"/>
            <a:ext cx="215900"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7" name="Espace réservé pour une image  16"/>
          <p:cNvSpPr>
            <a:spLocks noGrp="1"/>
          </p:cNvSpPr>
          <p:nvPr>
            <p:ph type="pic" sz="quarter" idx="14"/>
          </p:nvPr>
        </p:nvSpPr>
        <p:spPr bwMode="gray">
          <a:xfrm>
            <a:off x="0" y="735013"/>
            <a:ext cx="4392613" cy="3168650"/>
          </a:xfrm>
          <a:solidFill>
            <a:schemeClr val="bg1">
              <a:lumMod val="95000"/>
            </a:schemeClr>
          </a:solidFill>
        </p:spPr>
        <p:txBody>
          <a:bodyPr lIns="504000" tIns="1080000" rIns="504000" rtlCol="0" anchor="ctr">
            <a:noAutofit/>
          </a:bodyPr>
          <a:lstStyle>
            <a:lvl1pPr marL="0" marR="0" indent="0" algn="ctr" defTabSz="914400" rtl="0" eaLnBrk="1" fontAlgn="auto" latinLnBrk="0" hangingPunct="1">
              <a:lnSpc>
                <a:spcPct val="100000"/>
              </a:lnSpc>
              <a:spcBef>
                <a:spcPts val="1800"/>
              </a:spcBef>
              <a:spcAft>
                <a:spcPts val="600"/>
              </a:spcAft>
              <a:buClrTx/>
              <a:buSzTx/>
              <a:buFont typeface="Arial" pitchFamily="34" charset="0"/>
              <a:buNone/>
              <a:tabLst/>
              <a:defRPr sz="1000" b="0"/>
            </a:lvl1pPr>
          </a:lstStyle>
          <a:p>
            <a:pPr lvl="0"/>
            <a:r>
              <a:rPr lang="fr-FR" noProof="0" smtClean="0"/>
              <a:t>Faire glisser l'image vers l'espace réservé ou cliquer sur l'icône pour l'ajouter</a:t>
            </a:r>
            <a:endParaRPr lang="en-US" noProof="0" dirty="0" smtClean="0"/>
          </a:p>
        </p:txBody>
      </p:sp>
      <p:sp>
        <p:nvSpPr>
          <p:cNvPr id="15" name="Espace réservé du texte 13"/>
          <p:cNvSpPr>
            <a:spLocks noGrp="1"/>
          </p:cNvSpPr>
          <p:nvPr>
            <p:ph type="body" sz="quarter" idx="13"/>
          </p:nvPr>
        </p:nvSpPr>
        <p:spPr bwMode="gray">
          <a:xfrm rot="16200000">
            <a:off x="-1679399" y="2183400"/>
            <a:ext cx="3924000" cy="61200"/>
          </a:xfrm>
          <a:solidFill>
            <a:schemeClr val="accent1"/>
          </a:solidFill>
          <a:ln w="57150">
            <a:noFill/>
            <a:miter lim="800000"/>
          </a:ln>
        </p:spPr>
        <p:txBody>
          <a:bodyPr/>
          <a:lstStyle>
            <a:lvl1pPr>
              <a:defRPr sz="100" b="0">
                <a:solidFill>
                  <a:schemeClr val="bg1">
                    <a:alpha val="0"/>
                  </a:schemeClr>
                </a:solidFill>
              </a:defRPr>
            </a:lvl1pPr>
          </a:lstStyle>
          <a:p>
            <a:pPr lvl="0"/>
            <a:r>
              <a:rPr lang="fr-FR" noProof="0" smtClean="0"/>
              <a:t>Cliquez pour modifier les styles du texte du masque</a:t>
            </a:r>
          </a:p>
        </p:txBody>
      </p:sp>
      <p:sp>
        <p:nvSpPr>
          <p:cNvPr id="7" name="Titre 6"/>
          <p:cNvSpPr>
            <a:spLocks noGrp="1"/>
          </p:cNvSpPr>
          <p:nvPr>
            <p:ph type="title"/>
          </p:nvPr>
        </p:nvSpPr>
        <p:spPr bwMode="gray">
          <a:xfrm>
            <a:off x="4572000" y="411162"/>
            <a:ext cx="4068763" cy="2196000"/>
          </a:xfrm>
        </p:spPr>
        <p:txBody>
          <a:bodyPr anchor="b"/>
          <a:lstStyle>
            <a:lvl1pPr algn="l">
              <a:defRPr sz="1850" cap="all" baseline="0">
                <a:solidFill>
                  <a:schemeClr val="accent2"/>
                </a:solidFill>
              </a:defRPr>
            </a:lvl1pPr>
          </a:lstStyle>
          <a:p>
            <a:r>
              <a:rPr lang="fr-FR" noProof="0" smtClean="0"/>
              <a:t>Cliquez et modifiez le titre</a:t>
            </a:r>
            <a:endParaRPr lang="en-US" noProof="0" dirty="0"/>
          </a:p>
        </p:txBody>
      </p:sp>
      <p:sp>
        <p:nvSpPr>
          <p:cNvPr id="11" name="Espace réservé du texte 13"/>
          <p:cNvSpPr>
            <a:spLocks noGrp="1"/>
          </p:cNvSpPr>
          <p:nvPr>
            <p:ph type="body" sz="quarter" idx="15"/>
          </p:nvPr>
        </p:nvSpPr>
        <p:spPr bwMode="gray">
          <a:xfrm>
            <a:off x="252000" y="252000"/>
            <a:ext cx="8640000" cy="61200"/>
          </a:xfrm>
          <a:solidFill>
            <a:schemeClr val="accent1"/>
          </a:solidFill>
          <a:ln w="57150">
            <a:noFill/>
            <a:miter lim="800000"/>
          </a:ln>
        </p:spPr>
        <p:txBody>
          <a:bodyPr/>
          <a:lstStyle>
            <a:lvl1pPr>
              <a:defRPr sz="100" b="0">
                <a:solidFill>
                  <a:schemeClr val="bg1">
                    <a:alpha val="0"/>
                  </a:schemeClr>
                </a:solidFill>
              </a:defRPr>
            </a:lvl1pPr>
          </a:lstStyle>
          <a:p>
            <a:pPr lvl="0"/>
            <a:r>
              <a:rPr lang="fr-FR" noProof="0" smtClean="0"/>
              <a:t>Cliquez pour modifier les styles du texte du masque</a:t>
            </a:r>
          </a:p>
        </p:txBody>
      </p:sp>
      <p:sp>
        <p:nvSpPr>
          <p:cNvPr id="18" name="Espace réservé du texte 13"/>
          <p:cNvSpPr>
            <a:spLocks noGrp="1"/>
          </p:cNvSpPr>
          <p:nvPr>
            <p:ph type="body" sz="quarter" idx="16"/>
          </p:nvPr>
        </p:nvSpPr>
        <p:spPr bwMode="gray">
          <a:xfrm rot="10800000">
            <a:off x="252000" y="4114799"/>
            <a:ext cx="8640000" cy="61200"/>
          </a:xfrm>
          <a:solidFill>
            <a:schemeClr val="accent1"/>
          </a:solidFill>
          <a:ln w="57150">
            <a:noFill/>
            <a:miter lim="800000"/>
          </a:ln>
        </p:spPr>
        <p:txBody>
          <a:bodyPr/>
          <a:lstStyle>
            <a:lvl1pPr>
              <a:defRPr sz="100" b="0">
                <a:solidFill>
                  <a:schemeClr val="bg1">
                    <a:alpha val="0"/>
                  </a:schemeClr>
                </a:solidFill>
              </a:defRPr>
            </a:lvl1pPr>
          </a:lstStyle>
          <a:p>
            <a:pPr lvl="0"/>
            <a:r>
              <a:rPr lang="fr-FR" noProof="0" smtClean="0"/>
              <a:t>Cliquez pour modifier les styles du texte du masque</a:t>
            </a:r>
          </a:p>
        </p:txBody>
      </p:sp>
      <p:sp>
        <p:nvSpPr>
          <p:cNvPr id="19" name="Espace réservé du texte 13"/>
          <p:cNvSpPr>
            <a:spLocks noGrp="1"/>
          </p:cNvSpPr>
          <p:nvPr>
            <p:ph type="body" sz="quarter" idx="17"/>
          </p:nvPr>
        </p:nvSpPr>
        <p:spPr bwMode="gray">
          <a:xfrm rot="5400000">
            <a:off x="6899400" y="2183400"/>
            <a:ext cx="3924000" cy="61200"/>
          </a:xfrm>
          <a:solidFill>
            <a:schemeClr val="accent1"/>
          </a:solidFill>
          <a:ln w="57150">
            <a:noFill/>
            <a:miter lim="800000"/>
          </a:ln>
        </p:spPr>
        <p:txBody>
          <a:bodyPr/>
          <a:lstStyle>
            <a:lvl1pPr>
              <a:defRPr sz="100" b="0">
                <a:solidFill>
                  <a:schemeClr val="bg1">
                    <a:alpha val="0"/>
                  </a:schemeClr>
                </a:solidFill>
              </a:defRPr>
            </a:lvl1pPr>
          </a:lstStyle>
          <a:p>
            <a:pPr lvl="0"/>
            <a:r>
              <a:rPr lang="fr-FR" noProof="0" smtClean="0"/>
              <a:t>Cliquez pour modifier les styles du texte du masque</a:t>
            </a:r>
          </a:p>
        </p:txBody>
      </p:sp>
      <p:sp>
        <p:nvSpPr>
          <p:cNvPr id="12" name="Espace réservé de la date 3"/>
          <p:cNvSpPr>
            <a:spLocks noGrp="1"/>
          </p:cNvSpPr>
          <p:nvPr>
            <p:ph type="dt" sz="half" idx="18"/>
          </p:nvPr>
        </p:nvSpPr>
        <p:spPr>
          <a:xfrm>
            <a:off x="4572000" y="2967038"/>
            <a:ext cx="4067175" cy="935037"/>
          </a:xfrm>
        </p:spPr>
        <p:txBody>
          <a:bodyPr anchor="t"/>
          <a:lstStyle>
            <a:lvl1pPr algn="l">
              <a:defRPr sz="1100">
                <a:solidFill>
                  <a:schemeClr val="accent2"/>
                </a:solidFill>
              </a:defRPr>
            </a:lvl1pPr>
          </a:lstStyle>
          <a:p>
            <a:pPr>
              <a:defRPr/>
            </a:pPr>
            <a:r>
              <a:rPr lang="fr-FR"/>
              <a:t>January 2017</a:t>
            </a:r>
            <a:endParaRPr lang="en-US"/>
          </a:p>
        </p:txBody>
      </p:sp>
      <p:sp>
        <p:nvSpPr>
          <p:cNvPr id="13" name="Espace réservé du pied de page 4"/>
          <p:cNvSpPr>
            <a:spLocks noGrp="1"/>
          </p:cNvSpPr>
          <p:nvPr>
            <p:ph type="ftr" sz="quarter" idx="19"/>
          </p:nvPr>
        </p:nvSpPr>
        <p:spPr>
          <a:xfrm>
            <a:off x="0" y="4911725"/>
            <a:ext cx="250825" cy="231775"/>
          </a:xfrm>
        </p:spPr>
        <p:txBody>
          <a:bodyPr/>
          <a:lstStyle>
            <a:lvl1pPr algn="l">
              <a:defRPr sz="100">
                <a:solidFill>
                  <a:schemeClr val="bg1">
                    <a:alpha val="0"/>
                  </a:schemeClr>
                </a:solidFill>
              </a:defRPr>
            </a:lvl1pPr>
          </a:lstStyle>
          <a:p>
            <a:pPr>
              <a:defRPr/>
            </a:pPr>
            <a:r>
              <a:rPr lang="en-US"/>
              <a:t>Safran name of the activity / Date / Department (menu "Insert / Header and footer")</a:t>
            </a:r>
          </a:p>
        </p:txBody>
      </p:sp>
      <p:sp>
        <p:nvSpPr>
          <p:cNvPr id="14" name="Espace réservé du numéro de diapositive 5"/>
          <p:cNvSpPr>
            <a:spLocks noGrp="1"/>
          </p:cNvSpPr>
          <p:nvPr>
            <p:ph type="sldNum" sz="quarter" idx="20"/>
          </p:nvPr>
        </p:nvSpPr>
        <p:spPr>
          <a:xfrm>
            <a:off x="0" y="4911725"/>
            <a:ext cx="250825" cy="231775"/>
          </a:xfrm>
        </p:spPr>
        <p:txBody>
          <a:bodyPr/>
          <a:lstStyle>
            <a:lvl1pPr>
              <a:defRPr sz="100">
                <a:solidFill>
                  <a:srgbClr val="FFFFFF"/>
                </a:solidFill>
              </a:defRPr>
            </a:lvl1pPr>
          </a:lstStyle>
          <a:p>
            <a:fld id="{0D1CA667-8A33-4461-998F-1CE452A34F69}" type="slidenum">
              <a:rPr lang="en-US" altLang="fr-FR"/>
              <a:pPr/>
              <a:t>‹#›</a:t>
            </a:fld>
            <a:endParaRPr lang="en-US" altLang="fr-FR"/>
          </a:p>
        </p:txBody>
      </p:sp>
    </p:spTree>
    <p:extLst>
      <p:ext uri="{BB962C8B-B14F-4D97-AF65-F5344CB8AC3E}">
        <p14:creationId xmlns:p14="http://schemas.microsoft.com/office/powerpoint/2010/main" val="82427284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userDrawn="1">
  <p:cSld name="Cover_picture_center">
    <p:spTree>
      <p:nvGrpSpPr>
        <p:cNvPr id="1" name=""/>
        <p:cNvGrpSpPr/>
        <p:nvPr/>
      </p:nvGrpSpPr>
      <p:grpSpPr>
        <a:xfrm>
          <a:off x="0" y="0"/>
          <a:ext cx="0" cy="0"/>
          <a:chOff x="0" y="0"/>
          <a:chExt cx="0" cy="0"/>
        </a:xfrm>
      </p:grpSpPr>
      <p:pic>
        <p:nvPicPr>
          <p:cNvPr id="8" name="Image 10"/>
          <p:cNvPicPr>
            <a:picLocks noChangeAspect="1"/>
          </p:cNvPicPr>
          <p:nvPr userDrawn="1"/>
        </p:nvPicPr>
        <p:blipFill>
          <a:blip r:embed="rId2" cstate="email">
            <a:extLst>
              <a:ext uri="{28A0092B-C50C-407E-A947-70E740481C1C}">
                <a14:useLocalDpi xmlns:a14="http://schemas.microsoft.com/office/drawing/2010/main"/>
              </a:ext>
            </a:extLst>
          </a:blip>
          <a:srcRect/>
          <a:stretch>
            <a:fillRect/>
          </a:stretch>
        </p:blipFill>
        <p:spPr bwMode="gray">
          <a:xfrm>
            <a:off x="3671888" y="4319588"/>
            <a:ext cx="1800225" cy="720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 name="Rectangle 8"/>
          <p:cNvSpPr/>
          <p:nvPr userDrawn="1"/>
        </p:nvSpPr>
        <p:spPr bwMode="gray">
          <a:xfrm>
            <a:off x="287338" y="4959350"/>
            <a:ext cx="8569325" cy="1841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a:lstStyle/>
          <a:p>
            <a:pPr algn="ctr" fontAlgn="auto">
              <a:spcBef>
                <a:spcPts val="0"/>
              </a:spcBef>
              <a:spcAft>
                <a:spcPts val="0"/>
              </a:spcAft>
              <a:defRPr/>
            </a:pPr>
            <a:r>
              <a:rPr lang="en-US" sz="600" dirty="0">
                <a:solidFill>
                  <a:schemeClr val="accent2"/>
                </a:solidFill>
              </a:rPr>
              <a:t>This document and the information therein are the property of </a:t>
            </a:r>
            <a:r>
              <a:rPr lang="en-US" sz="600" dirty="0" err="1">
                <a:solidFill>
                  <a:schemeClr val="accent2"/>
                </a:solidFill>
              </a:rPr>
              <a:t>Safran</a:t>
            </a:r>
            <a:r>
              <a:rPr lang="en-US" sz="600" dirty="0">
                <a:solidFill>
                  <a:schemeClr val="accent2"/>
                </a:solidFill>
              </a:rPr>
              <a:t>. They must not be copied or communicated to a third party without the prior written authorization of </a:t>
            </a:r>
            <a:r>
              <a:rPr lang="en-US" sz="600" dirty="0" err="1">
                <a:solidFill>
                  <a:schemeClr val="accent2"/>
                </a:solidFill>
              </a:rPr>
              <a:t>Safran</a:t>
            </a:r>
            <a:endParaRPr lang="en-US" sz="600" dirty="0">
              <a:solidFill>
                <a:schemeClr val="accent2"/>
              </a:solidFill>
            </a:endParaRPr>
          </a:p>
        </p:txBody>
      </p:sp>
      <p:cxnSp>
        <p:nvCxnSpPr>
          <p:cNvPr id="10" name="Connecteur droit 9"/>
          <p:cNvCxnSpPr/>
          <p:nvPr userDrawn="1"/>
        </p:nvCxnSpPr>
        <p:spPr bwMode="gray">
          <a:xfrm>
            <a:off x="4464050" y="3911600"/>
            <a:ext cx="215900"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7" name="Espace réservé pour une image  16"/>
          <p:cNvSpPr>
            <a:spLocks noGrp="1"/>
          </p:cNvSpPr>
          <p:nvPr>
            <p:ph type="pic" sz="quarter" idx="14"/>
          </p:nvPr>
        </p:nvSpPr>
        <p:spPr bwMode="gray">
          <a:xfrm>
            <a:off x="1044000" y="0"/>
            <a:ext cx="7056000" cy="3060001"/>
          </a:xfrm>
          <a:solidFill>
            <a:schemeClr val="bg1">
              <a:lumMod val="95000"/>
            </a:schemeClr>
          </a:solidFill>
        </p:spPr>
        <p:txBody>
          <a:bodyPr lIns="360000" tIns="1080000" rIns="360000" rtlCol="0" anchor="ctr">
            <a:noAutofit/>
          </a:bodyPr>
          <a:lstStyle>
            <a:lvl1pPr marL="0" marR="0" indent="0" algn="ctr" defTabSz="914400" rtl="0" eaLnBrk="1" fontAlgn="auto" latinLnBrk="0" hangingPunct="1">
              <a:lnSpc>
                <a:spcPct val="100000"/>
              </a:lnSpc>
              <a:spcBef>
                <a:spcPts val="1800"/>
              </a:spcBef>
              <a:spcAft>
                <a:spcPts val="600"/>
              </a:spcAft>
              <a:buClrTx/>
              <a:buSzTx/>
              <a:buFont typeface="Arial" pitchFamily="34" charset="0"/>
              <a:buNone/>
              <a:tabLst/>
              <a:defRPr sz="1000" b="0"/>
            </a:lvl1pPr>
          </a:lstStyle>
          <a:p>
            <a:pPr lvl="0"/>
            <a:r>
              <a:rPr lang="fr-FR" noProof="0" smtClean="0"/>
              <a:t>Faire glisser l'image vers l'espace réservé ou cliquer sur l'icône pour l'ajouter</a:t>
            </a:r>
            <a:endParaRPr lang="en-US" noProof="0" dirty="0" smtClean="0"/>
          </a:p>
        </p:txBody>
      </p:sp>
      <p:sp>
        <p:nvSpPr>
          <p:cNvPr id="16" name="Espace réservé du texte 13"/>
          <p:cNvSpPr>
            <a:spLocks noGrp="1"/>
          </p:cNvSpPr>
          <p:nvPr>
            <p:ph type="body" sz="quarter" idx="13"/>
          </p:nvPr>
        </p:nvSpPr>
        <p:spPr bwMode="gray">
          <a:xfrm rot="16200000">
            <a:off x="-1679399" y="2183400"/>
            <a:ext cx="3924000" cy="61200"/>
          </a:xfrm>
          <a:solidFill>
            <a:schemeClr val="accent1"/>
          </a:solidFill>
          <a:ln w="57150">
            <a:noFill/>
            <a:miter lim="800000"/>
          </a:ln>
        </p:spPr>
        <p:txBody>
          <a:bodyPr/>
          <a:lstStyle>
            <a:lvl1pPr>
              <a:defRPr sz="100" b="0">
                <a:solidFill>
                  <a:schemeClr val="bg1">
                    <a:alpha val="0"/>
                  </a:schemeClr>
                </a:solidFill>
              </a:defRPr>
            </a:lvl1pPr>
          </a:lstStyle>
          <a:p>
            <a:pPr lvl="0"/>
            <a:r>
              <a:rPr lang="fr-FR" noProof="0" smtClean="0"/>
              <a:t>Cliquez pour modifier les styles du texte du masque</a:t>
            </a:r>
          </a:p>
        </p:txBody>
      </p:sp>
      <p:sp>
        <p:nvSpPr>
          <p:cNvPr id="21" name="Espace réservé du texte 13"/>
          <p:cNvSpPr>
            <a:spLocks noGrp="1"/>
          </p:cNvSpPr>
          <p:nvPr>
            <p:ph type="body" sz="quarter" idx="15"/>
          </p:nvPr>
        </p:nvSpPr>
        <p:spPr bwMode="gray">
          <a:xfrm>
            <a:off x="252000" y="252000"/>
            <a:ext cx="8640000" cy="61200"/>
          </a:xfrm>
          <a:solidFill>
            <a:schemeClr val="accent1"/>
          </a:solidFill>
          <a:ln w="57150">
            <a:noFill/>
            <a:miter lim="800000"/>
          </a:ln>
        </p:spPr>
        <p:txBody>
          <a:bodyPr/>
          <a:lstStyle>
            <a:lvl1pPr>
              <a:defRPr sz="100" b="0">
                <a:solidFill>
                  <a:schemeClr val="bg1">
                    <a:alpha val="0"/>
                  </a:schemeClr>
                </a:solidFill>
              </a:defRPr>
            </a:lvl1pPr>
          </a:lstStyle>
          <a:p>
            <a:pPr lvl="0"/>
            <a:r>
              <a:rPr lang="fr-FR" noProof="0" smtClean="0"/>
              <a:t>Cliquez pour modifier les styles du texte du masque</a:t>
            </a:r>
          </a:p>
        </p:txBody>
      </p:sp>
      <p:sp>
        <p:nvSpPr>
          <p:cNvPr id="22" name="Espace réservé du texte 13"/>
          <p:cNvSpPr>
            <a:spLocks noGrp="1"/>
          </p:cNvSpPr>
          <p:nvPr>
            <p:ph type="body" sz="quarter" idx="16"/>
          </p:nvPr>
        </p:nvSpPr>
        <p:spPr bwMode="gray">
          <a:xfrm rot="10800000">
            <a:off x="252000" y="4114799"/>
            <a:ext cx="8640000" cy="61200"/>
          </a:xfrm>
          <a:solidFill>
            <a:schemeClr val="accent1"/>
          </a:solidFill>
          <a:ln w="57150">
            <a:noFill/>
            <a:miter lim="800000"/>
          </a:ln>
        </p:spPr>
        <p:txBody>
          <a:bodyPr/>
          <a:lstStyle>
            <a:lvl1pPr>
              <a:defRPr sz="100" b="0">
                <a:solidFill>
                  <a:schemeClr val="bg1">
                    <a:alpha val="0"/>
                  </a:schemeClr>
                </a:solidFill>
              </a:defRPr>
            </a:lvl1pPr>
          </a:lstStyle>
          <a:p>
            <a:pPr lvl="0"/>
            <a:r>
              <a:rPr lang="fr-FR" noProof="0" smtClean="0"/>
              <a:t>Cliquez pour modifier les styles du texte du masque</a:t>
            </a:r>
          </a:p>
        </p:txBody>
      </p:sp>
      <p:sp>
        <p:nvSpPr>
          <p:cNvPr id="23" name="Espace réservé du texte 13"/>
          <p:cNvSpPr>
            <a:spLocks noGrp="1"/>
          </p:cNvSpPr>
          <p:nvPr>
            <p:ph type="body" sz="quarter" idx="17"/>
          </p:nvPr>
        </p:nvSpPr>
        <p:spPr bwMode="gray">
          <a:xfrm rot="5400000">
            <a:off x="6899400" y="2183400"/>
            <a:ext cx="3924000" cy="61200"/>
          </a:xfrm>
          <a:solidFill>
            <a:schemeClr val="accent1"/>
          </a:solidFill>
          <a:ln w="57150">
            <a:noFill/>
            <a:miter lim="800000"/>
          </a:ln>
        </p:spPr>
        <p:txBody>
          <a:bodyPr/>
          <a:lstStyle>
            <a:lvl1pPr>
              <a:defRPr sz="100" b="0">
                <a:solidFill>
                  <a:schemeClr val="bg1">
                    <a:alpha val="0"/>
                  </a:schemeClr>
                </a:solidFill>
              </a:defRPr>
            </a:lvl1pPr>
          </a:lstStyle>
          <a:p>
            <a:pPr lvl="0"/>
            <a:r>
              <a:rPr lang="fr-FR" noProof="0" smtClean="0"/>
              <a:t>Cliquez pour modifier les styles du texte du masque</a:t>
            </a:r>
          </a:p>
        </p:txBody>
      </p:sp>
      <p:sp>
        <p:nvSpPr>
          <p:cNvPr id="7" name="Titre 6"/>
          <p:cNvSpPr>
            <a:spLocks noGrp="1"/>
          </p:cNvSpPr>
          <p:nvPr>
            <p:ph type="title"/>
          </p:nvPr>
        </p:nvSpPr>
        <p:spPr bwMode="gray">
          <a:xfrm>
            <a:off x="503238" y="3075806"/>
            <a:ext cx="8137525" cy="684076"/>
          </a:xfrm>
        </p:spPr>
        <p:txBody>
          <a:bodyPr anchor="b"/>
          <a:lstStyle>
            <a:lvl1pPr algn="ctr">
              <a:defRPr sz="1850" cap="all" baseline="0">
                <a:solidFill>
                  <a:schemeClr val="accent2"/>
                </a:solidFill>
              </a:defRPr>
            </a:lvl1pPr>
          </a:lstStyle>
          <a:p>
            <a:r>
              <a:rPr lang="fr-FR" noProof="0" smtClean="0"/>
              <a:t>Cliquez et modifiez le titre</a:t>
            </a:r>
            <a:endParaRPr lang="en-US" noProof="0" dirty="0"/>
          </a:p>
        </p:txBody>
      </p:sp>
      <p:sp>
        <p:nvSpPr>
          <p:cNvPr id="11" name="Espace réservé du pied de page 4"/>
          <p:cNvSpPr>
            <a:spLocks noGrp="1"/>
          </p:cNvSpPr>
          <p:nvPr>
            <p:ph type="ftr" sz="quarter" idx="18"/>
          </p:nvPr>
        </p:nvSpPr>
        <p:spPr>
          <a:xfrm>
            <a:off x="0" y="4911725"/>
            <a:ext cx="250825" cy="231775"/>
          </a:xfrm>
        </p:spPr>
        <p:txBody>
          <a:bodyPr/>
          <a:lstStyle>
            <a:lvl1pPr algn="l">
              <a:defRPr sz="100">
                <a:solidFill>
                  <a:schemeClr val="bg1">
                    <a:alpha val="0"/>
                  </a:schemeClr>
                </a:solidFill>
              </a:defRPr>
            </a:lvl1pPr>
          </a:lstStyle>
          <a:p>
            <a:pPr>
              <a:defRPr/>
            </a:pPr>
            <a:r>
              <a:rPr lang="en-US"/>
              <a:t>Safran name of the activity / Date / Department (menu "Insert / Header and footer")</a:t>
            </a:r>
          </a:p>
        </p:txBody>
      </p:sp>
      <p:sp>
        <p:nvSpPr>
          <p:cNvPr id="12" name="Espace réservé du numéro de diapositive 5"/>
          <p:cNvSpPr>
            <a:spLocks noGrp="1"/>
          </p:cNvSpPr>
          <p:nvPr>
            <p:ph type="sldNum" sz="quarter" idx="19"/>
          </p:nvPr>
        </p:nvSpPr>
        <p:spPr>
          <a:xfrm>
            <a:off x="0" y="4911725"/>
            <a:ext cx="250825" cy="231775"/>
          </a:xfrm>
        </p:spPr>
        <p:txBody>
          <a:bodyPr/>
          <a:lstStyle>
            <a:lvl1pPr>
              <a:defRPr sz="100">
                <a:solidFill>
                  <a:srgbClr val="FFFFFF"/>
                </a:solidFill>
              </a:defRPr>
            </a:lvl1pPr>
          </a:lstStyle>
          <a:p>
            <a:fld id="{A40EDEEF-392A-4F1F-B0DF-9C6889A82D57}" type="slidenum">
              <a:rPr lang="en-US" altLang="fr-FR"/>
              <a:pPr/>
              <a:t>‹#›</a:t>
            </a:fld>
            <a:endParaRPr lang="en-US" altLang="fr-FR"/>
          </a:p>
        </p:txBody>
      </p:sp>
      <p:sp>
        <p:nvSpPr>
          <p:cNvPr id="13" name="Espace réservé de la date 3"/>
          <p:cNvSpPr>
            <a:spLocks noGrp="1"/>
          </p:cNvSpPr>
          <p:nvPr>
            <p:ph type="dt" sz="half" idx="20"/>
          </p:nvPr>
        </p:nvSpPr>
        <p:spPr>
          <a:xfrm>
            <a:off x="3311525" y="4010025"/>
            <a:ext cx="2520950" cy="252413"/>
          </a:xfrm>
          <a:solidFill>
            <a:schemeClr val="bg1"/>
          </a:solidFill>
        </p:spPr>
        <p:txBody>
          <a:bodyPr anchor="t"/>
          <a:lstStyle>
            <a:lvl1pPr algn="ctr">
              <a:defRPr sz="1100">
                <a:solidFill>
                  <a:schemeClr val="accent2"/>
                </a:solidFill>
              </a:defRPr>
            </a:lvl1pPr>
          </a:lstStyle>
          <a:p>
            <a:pPr>
              <a:defRPr/>
            </a:pPr>
            <a:r>
              <a:rPr lang="fr-FR"/>
              <a:t>January 2017</a:t>
            </a:r>
            <a:endParaRPr lang="en-US"/>
          </a:p>
        </p:txBody>
      </p:sp>
    </p:spTree>
    <p:extLst>
      <p:ext uri="{BB962C8B-B14F-4D97-AF65-F5344CB8AC3E}">
        <p14:creationId xmlns:p14="http://schemas.microsoft.com/office/powerpoint/2010/main" val="226376693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hapter_picture_left">
    <p:spTree>
      <p:nvGrpSpPr>
        <p:cNvPr id="1" name=""/>
        <p:cNvGrpSpPr/>
        <p:nvPr/>
      </p:nvGrpSpPr>
      <p:grpSpPr>
        <a:xfrm>
          <a:off x="0" y="0"/>
          <a:ext cx="0" cy="0"/>
          <a:chOff x="0" y="0"/>
          <a:chExt cx="0" cy="0"/>
        </a:xfrm>
      </p:grpSpPr>
      <p:sp>
        <p:nvSpPr>
          <p:cNvPr id="8" name="Rectangle 7"/>
          <p:cNvSpPr/>
          <p:nvPr userDrawn="1"/>
        </p:nvSpPr>
        <p:spPr bwMode="gray">
          <a:xfrm>
            <a:off x="0" y="0"/>
            <a:ext cx="900113" cy="8794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25" name="Espace réservé pour une image  16"/>
          <p:cNvSpPr>
            <a:spLocks noGrp="1"/>
          </p:cNvSpPr>
          <p:nvPr>
            <p:ph type="pic" sz="quarter" idx="14"/>
          </p:nvPr>
        </p:nvSpPr>
        <p:spPr bwMode="gray">
          <a:xfrm>
            <a:off x="250825" y="250824"/>
            <a:ext cx="4321175" cy="4157664"/>
          </a:xfrm>
          <a:solidFill>
            <a:schemeClr val="bg1">
              <a:lumMod val="95000"/>
            </a:schemeClr>
          </a:solidFill>
        </p:spPr>
        <p:txBody>
          <a:bodyPr lIns="432000" tIns="1080000" rIns="432000" rtlCol="0" anchor="ctr">
            <a:noAutofit/>
          </a:bodyPr>
          <a:lstStyle>
            <a:lvl1pPr marL="0" marR="0" indent="0" algn="ctr" defTabSz="914400" rtl="0" eaLnBrk="1" fontAlgn="auto" latinLnBrk="0" hangingPunct="1">
              <a:lnSpc>
                <a:spcPct val="100000"/>
              </a:lnSpc>
              <a:spcBef>
                <a:spcPts val="1800"/>
              </a:spcBef>
              <a:spcAft>
                <a:spcPts val="600"/>
              </a:spcAft>
              <a:buClrTx/>
              <a:buSzTx/>
              <a:buFont typeface="Arial" pitchFamily="34" charset="0"/>
              <a:buNone/>
              <a:tabLst/>
              <a:defRPr sz="1000" b="0"/>
            </a:lvl1pPr>
          </a:lstStyle>
          <a:p>
            <a:pPr lvl="0"/>
            <a:r>
              <a:rPr lang="fr-FR" noProof="0" smtClean="0"/>
              <a:t>Faire glisser l'image vers l'espace réservé ou cliquer sur l'icône pour l'ajouter</a:t>
            </a:r>
            <a:endParaRPr lang="en-US" noProof="0" dirty="0" smtClean="0"/>
          </a:p>
        </p:txBody>
      </p:sp>
      <p:sp>
        <p:nvSpPr>
          <p:cNvPr id="28" name="Espace réservé du texte 3"/>
          <p:cNvSpPr>
            <a:spLocks noGrp="1"/>
          </p:cNvSpPr>
          <p:nvPr>
            <p:ph type="body" sz="quarter" idx="22"/>
          </p:nvPr>
        </p:nvSpPr>
        <p:spPr bwMode="gray">
          <a:xfrm>
            <a:off x="5023302" y="1635125"/>
            <a:ext cx="3852862" cy="2484438"/>
          </a:xfrm>
        </p:spPr>
        <p:txBody>
          <a:bodyPr/>
          <a:lstStyle>
            <a:lvl1pPr>
              <a:lnSpc>
                <a:spcPct val="90000"/>
              </a:lnSpc>
              <a:spcBef>
                <a:spcPts val="0"/>
              </a:spcBef>
              <a:spcAft>
                <a:spcPts val="0"/>
              </a:spcAft>
              <a:defRPr sz="2400" cap="all" baseline="0">
                <a:solidFill>
                  <a:schemeClr val="accent2"/>
                </a:solidFill>
              </a:defRPr>
            </a:lvl1pPr>
            <a:lvl2pPr marL="0" indent="0">
              <a:lnSpc>
                <a:spcPct val="110000"/>
              </a:lnSpc>
              <a:spcBef>
                <a:spcPts val="1200"/>
              </a:spcBef>
              <a:spcAft>
                <a:spcPts val="0"/>
              </a:spcAft>
              <a:buNone/>
              <a:defRPr sz="1400">
                <a:solidFill>
                  <a:schemeClr val="accent2"/>
                </a:solidFill>
              </a:defRPr>
            </a:lvl2pPr>
          </a:lstStyle>
          <a:p>
            <a:pPr lvl="0"/>
            <a:r>
              <a:rPr lang="fr-FR" noProof="0" smtClean="0"/>
              <a:t>Cliquez pour modifier les styles du texte du masque</a:t>
            </a:r>
          </a:p>
          <a:p>
            <a:pPr lvl="1"/>
            <a:r>
              <a:rPr lang="fr-FR" noProof="0" smtClean="0"/>
              <a:t>Deuxième niveau</a:t>
            </a:r>
          </a:p>
        </p:txBody>
      </p:sp>
      <p:sp>
        <p:nvSpPr>
          <p:cNvPr id="29" name="Espace réservé du texte 13"/>
          <p:cNvSpPr>
            <a:spLocks noGrp="1"/>
          </p:cNvSpPr>
          <p:nvPr>
            <p:ph type="body" sz="quarter" idx="23"/>
          </p:nvPr>
        </p:nvSpPr>
        <p:spPr bwMode="gray">
          <a:xfrm rot="16200000">
            <a:off x="2640600" y="2687400"/>
            <a:ext cx="3132000" cy="61200"/>
          </a:xfrm>
          <a:solidFill>
            <a:schemeClr val="accent5"/>
          </a:solidFill>
          <a:ln w="57150">
            <a:noFill/>
            <a:miter lim="800000"/>
          </a:ln>
        </p:spPr>
        <p:txBody>
          <a:bodyPr/>
          <a:lstStyle>
            <a:lvl1pPr>
              <a:defRPr sz="100" b="0">
                <a:solidFill>
                  <a:schemeClr val="bg1">
                    <a:alpha val="0"/>
                  </a:schemeClr>
                </a:solidFill>
              </a:defRPr>
            </a:lvl1pPr>
          </a:lstStyle>
          <a:p>
            <a:pPr lvl="0"/>
            <a:r>
              <a:rPr lang="fr-FR" noProof="0" smtClean="0"/>
              <a:t>Cliquez pour modifier les styles du texte du masque</a:t>
            </a:r>
          </a:p>
        </p:txBody>
      </p:sp>
      <p:sp>
        <p:nvSpPr>
          <p:cNvPr id="30" name="Espace réservé du texte 13"/>
          <p:cNvSpPr>
            <a:spLocks noGrp="1"/>
          </p:cNvSpPr>
          <p:nvPr>
            <p:ph type="body" sz="quarter" idx="24"/>
          </p:nvPr>
        </p:nvSpPr>
        <p:spPr bwMode="gray">
          <a:xfrm>
            <a:off x="4176000" y="1152000"/>
            <a:ext cx="4968000" cy="61200"/>
          </a:xfrm>
          <a:solidFill>
            <a:schemeClr val="accent5"/>
          </a:solidFill>
          <a:ln w="57150">
            <a:noFill/>
            <a:miter lim="800000"/>
          </a:ln>
        </p:spPr>
        <p:txBody>
          <a:bodyPr/>
          <a:lstStyle>
            <a:lvl1pPr>
              <a:defRPr sz="100" b="0">
                <a:solidFill>
                  <a:schemeClr val="bg1">
                    <a:alpha val="0"/>
                  </a:schemeClr>
                </a:solidFill>
              </a:defRPr>
            </a:lvl1pPr>
          </a:lstStyle>
          <a:p>
            <a:pPr lvl="0"/>
            <a:r>
              <a:rPr lang="fr-FR" noProof="0" smtClean="0"/>
              <a:t>Cliquez pour modifier les styles du texte du masque</a:t>
            </a:r>
          </a:p>
        </p:txBody>
      </p:sp>
      <p:sp>
        <p:nvSpPr>
          <p:cNvPr id="31" name="Espace réservé du texte 13"/>
          <p:cNvSpPr>
            <a:spLocks noGrp="1"/>
          </p:cNvSpPr>
          <p:nvPr>
            <p:ph type="body" sz="quarter" idx="25"/>
          </p:nvPr>
        </p:nvSpPr>
        <p:spPr bwMode="gray">
          <a:xfrm rot="10800000">
            <a:off x="4176000" y="4222800"/>
            <a:ext cx="4968000" cy="61200"/>
          </a:xfrm>
          <a:solidFill>
            <a:schemeClr val="accent5"/>
          </a:solidFill>
          <a:ln w="57150">
            <a:noFill/>
            <a:miter lim="800000"/>
          </a:ln>
        </p:spPr>
        <p:txBody>
          <a:bodyPr/>
          <a:lstStyle>
            <a:lvl1pPr>
              <a:defRPr sz="100" b="0">
                <a:solidFill>
                  <a:schemeClr val="bg1">
                    <a:alpha val="0"/>
                  </a:schemeClr>
                </a:solidFill>
              </a:defRPr>
            </a:lvl1pPr>
          </a:lstStyle>
          <a:p>
            <a:pPr lvl="0"/>
            <a:r>
              <a:rPr lang="fr-FR" noProof="0" smtClean="0"/>
              <a:t>Cliquez pour modifier les styles du texte du masque</a:t>
            </a:r>
          </a:p>
        </p:txBody>
      </p:sp>
      <p:sp>
        <p:nvSpPr>
          <p:cNvPr id="26" name="Titre 1"/>
          <p:cNvSpPr>
            <a:spLocks noGrp="1"/>
          </p:cNvSpPr>
          <p:nvPr>
            <p:ph type="title"/>
          </p:nvPr>
        </p:nvSpPr>
        <p:spPr bwMode="gray">
          <a:xfrm>
            <a:off x="4850432" y="250824"/>
            <a:ext cx="585664" cy="1195200"/>
          </a:xfrm>
          <a:solidFill>
            <a:schemeClr val="bg1"/>
          </a:solidFill>
        </p:spPr>
        <p:txBody>
          <a:bodyPr wrap="none" lIns="36000" tIns="36000" rIns="36000" bIns="36000" anchor="b">
            <a:spAutoFit/>
          </a:bodyPr>
          <a:lstStyle>
            <a:lvl1pPr>
              <a:defRPr sz="7200">
                <a:solidFill>
                  <a:schemeClr val="accent5"/>
                </a:solidFill>
              </a:defRPr>
            </a:lvl1pPr>
          </a:lstStyle>
          <a:p>
            <a:r>
              <a:rPr lang="fr-FR" noProof="0" smtClean="0"/>
              <a:t>Cliquez et modifiez le titre</a:t>
            </a:r>
            <a:endParaRPr lang="en-US" noProof="0" dirty="0"/>
          </a:p>
        </p:txBody>
      </p:sp>
      <p:sp>
        <p:nvSpPr>
          <p:cNvPr id="9" name="Espace réservé de la date 8"/>
          <p:cNvSpPr>
            <a:spLocks noGrp="1"/>
          </p:cNvSpPr>
          <p:nvPr>
            <p:ph type="dt" sz="half" idx="26"/>
          </p:nvPr>
        </p:nvSpPr>
        <p:spPr/>
        <p:txBody>
          <a:bodyPr/>
          <a:lstStyle>
            <a:lvl1pPr>
              <a:defRPr/>
            </a:lvl1pPr>
          </a:lstStyle>
          <a:p>
            <a:pPr>
              <a:defRPr/>
            </a:pPr>
            <a:r>
              <a:rPr lang="fr-FR"/>
              <a:t>January 2017</a:t>
            </a:r>
            <a:endParaRPr lang="en-US"/>
          </a:p>
        </p:txBody>
      </p:sp>
      <p:sp>
        <p:nvSpPr>
          <p:cNvPr id="10" name="Espace réservé du pied de page 13"/>
          <p:cNvSpPr>
            <a:spLocks noGrp="1"/>
          </p:cNvSpPr>
          <p:nvPr>
            <p:ph type="ftr" sz="quarter" idx="27"/>
          </p:nvPr>
        </p:nvSpPr>
        <p:spPr/>
        <p:txBody>
          <a:bodyPr/>
          <a:lstStyle>
            <a:lvl1pPr>
              <a:defRPr/>
            </a:lvl1pPr>
          </a:lstStyle>
          <a:p>
            <a:pPr>
              <a:defRPr/>
            </a:pPr>
            <a:r>
              <a:rPr lang="en-US"/>
              <a:t>Safran name of the activity / Date / Department (menu "Insert / Header and footer")</a:t>
            </a:r>
          </a:p>
        </p:txBody>
      </p:sp>
      <p:sp>
        <p:nvSpPr>
          <p:cNvPr id="11" name="Espace réservé du numéro de diapositive 14"/>
          <p:cNvSpPr>
            <a:spLocks noGrp="1"/>
          </p:cNvSpPr>
          <p:nvPr>
            <p:ph type="sldNum" sz="quarter" idx="28"/>
          </p:nvPr>
        </p:nvSpPr>
        <p:spPr/>
        <p:txBody>
          <a:bodyPr/>
          <a:lstStyle>
            <a:lvl1pPr>
              <a:defRPr/>
            </a:lvl1pPr>
          </a:lstStyle>
          <a:p>
            <a:fld id="{8A94BAD3-0423-4268-A9F4-532A09869306}" type="slidenum">
              <a:rPr lang="en-US" altLang="fr-FR"/>
              <a:pPr/>
              <a:t>‹#›</a:t>
            </a:fld>
            <a:endParaRPr lang="en-US" altLang="fr-FR"/>
          </a:p>
        </p:txBody>
      </p:sp>
    </p:spTree>
    <p:extLst>
      <p:ext uri="{BB962C8B-B14F-4D97-AF65-F5344CB8AC3E}">
        <p14:creationId xmlns:p14="http://schemas.microsoft.com/office/powerpoint/2010/main" val="154632876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hapter_picture_right">
    <p:spTree>
      <p:nvGrpSpPr>
        <p:cNvPr id="1" name=""/>
        <p:cNvGrpSpPr/>
        <p:nvPr/>
      </p:nvGrpSpPr>
      <p:grpSpPr>
        <a:xfrm>
          <a:off x="0" y="0"/>
          <a:ext cx="0" cy="0"/>
          <a:chOff x="0" y="0"/>
          <a:chExt cx="0" cy="0"/>
        </a:xfrm>
      </p:grpSpPr>
      <p:sp>
        <p:nvSpPr>
          <p:cNvPr id="8" name="Rectangle 7"/>
          <p:cNvSpPr/>
          <p:nvPr userDrawn="1"/>
        </p:nvSpPr>
        <p:spPr bwMode="gray">
          <a:xfrm>
            <a:off x="0" y="0"/>
            <a:ext cx="900113" cy="8794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25" name="Espace réservé pour une image  16"/>
          <p:cNvSpPr>
            <a:spLocks noGrp="1"/>
          </p:cNvSpPr>
          <p:nvPr>
            <p:ph type="pic" sz="quarter" idx="14"/>
          </p:nvPr>
        </p:nvSpPr>
        <p:spPr bwMode="gray">
          <a:xfrm>
            <a:off x="4572000" y="250824"/>
            <a:ext cx="4321175" cy="4157664"/>
          </a:xfrm>
          <a:solidFill>
            <a:schemeClr val="bg1">
              <a:lumMod val="95000"/>
            </a:schemeClr>
          </a:solidFill>
        </p:spPr>
        <p:txBody>
          <a:bodyPr lIns="432000" tIns="1080000" rIns="432000" rtlCol="0" anchor="ctr">
            <a:noAutofit/>
          </a:bodyPr>
          <a:lstStyle>
            <a:lvl1pPr marL="0" marR="0" indent="0" algn="ctr" defTabSz="914400" rtl="0" eaLnBrk="1" fontAlgn="auto" latinLnBrk="0" hangingPunct="1">
              <a:lnSpc>
                <a:spcPct val="100000"/>
              </a:lnSpc>
              <a:spcBef>
                <a:spcPts val="1800"/>
              </a:spcBef>
              <a:spcAft>
                <a:spcPts val="600"/>
              </a:spcAft>
              <a:buClrTx/>
              <a:buSzTx/>
              <a:buFont typeface="Arial" pitchFamily="34" charset="0"/>
              <a:buNone/>
              <a:tabLst/>
              <a:defRPr sz="1000" b="0" baseline="0"/>
            </a:lvl1pPr>
          </a:lstStyle>
          <a:p>
            <a:pPr lvl="0"/>
            <a:r>
              <a:rPr lang="fr-FR" noProof="0" smtClean="0"/>
              <a:t>Faire glisser l'image vers l'espace réservé ou cliquer sur l'icône pour l'ajouter</a:t>
            </a:r>
            <a:endParaRPr lang="en-US" noProof="0" dirty="0" smtClean="0"/>
          </a:p>
        </p:txBody>
      </p:sp>
      <p:sp>
        <p:nvSpPr>
          <p:cNvPr id="16" name="Espace réservé du texte 3"/>
          <p:cNvSpPr>
            <a:spLocks noGrp="1"/>
          </p:cNvSpPr>
          <p:nvPr>
            <p:ph type="body" sz="quarter" idx="22"/>
          </p:nvPr>
        </p:nvSpPr>
        <p:spPr bwMode="gray">
          <a:xfrm>
            <a:off x="499062" y="1630636"/>
            <a:ext cx="3852862" cy="2484438"/>
          </a:xfrm>
        </p:spPr>
        <p:txBody>
          <a:bodyPr/>
          <a:lstStyle>
            <a:lvl1pPr>
              <a:lnSpc>
                <a:spcPct val="90000"/>
              </a:lnSpc>
              <a:spcBef>
                <a:spcPts val="0"/>
              </a:spcBef>
              <a:spcAft>
                <a:spcPts val="0"/>
              </a:spcAft>
              <a:defRPr sz="2400" cap="all" baseline="0">
                <a:solidFill>
                  <a:schemeClr val="accent2"/>
                </a:solidFill>
              </a:defRPr>
            </a:lvl1pPr>
            <a:lvl2pPr marL="0" indent="0">
              <a:lnSpc>
                <a:spcPct val="110000"/>
              </a:lnSpc>
              <a:spcBef>
                <a:spcPts val="1200"/>
              </a:spcBef>
              <a:spcAft>
                <a:spcPts val="0"/>
              </a:spcAft>
              <a:buNone/>
              <a:defRPr sz="1400">
                <a:solidFill>
                  <a:schemeClr val="accent2"/>
                </a:solidFill>
              </a:defRPr>
            </a:lvl2pPr>
          </a:lstStyle>
          <a:p>
            <a:pPr lvl="0"/>
            <a:r>
              <a:rPr lang="fr-FR" noProof="0" smtClean="0"/>
              <a:t>Cliquez pour modifier les styles du texte du masque</a:t>
            </a:r>
          </a:p>
          <a:p>
            <a:pPr lvl="1"/>
            <a:r>
              <a:rPr lang="fr-FR" noProof="0" smtClean="0"/>
              <a:t>Deuxième niveau</a:t>
            </a:r>
          </a:p>
        </p:txBody>
      </p:sp>
      <p:sp>
        <p:nvSpPr>
          <p:cNvPr id="17" name="Espace réservé du texte 13"/>
          <p:cNvSpPr>
            <a:spLocks noGrp="1"/>
          </p:cNvSpPr>
          <p:nvPr>
            <p:ph type="body" sz="quarter" idx="23"/>
          </p:nvPr>
        </p:nvSpPr>
        <p:spPr bwMode="gray">
          <a:xfrm rot="5400000">
            <a:off x="3371400" y="2687400"/>
            <a:ext cx="3132000" cy="61200"/>
          </a:xfrm>
          <a:solidFill>
            <a:schemeClr val="accent5"/>
          </a:solidFill>
          <a:ln w="57150">
            <a:noFill/>
            <a:miter lim="800000"/>
          </a:ln>
        </p:spPr>
        <p:txBody>
          <a:bodyPr/>
          <a:lstStyle>
            <a:lvl1pPr>
              <a:defRPr sz="100" b="0">
                <a:solidFill>
                  <a:schemeClr val="bg1">
                    <a:alpha val="0"/>
                  </a:schemeClr>
                </a:solidFill>
              </a:defRPr>
            </a:lvl1pPr>
          </a:lstStyle>
          <a:p>
            <a:pPr lvl="0"/>
            <a:r>
              <a:rPr lang="fr-FR" noProof="0" smtClean="0"/>
              <a:t>Cliquez pour modifier les styles du texte du masque</a:t>
            </a:r>
          </a:p>
        </p:txBody>
      </p:sp>
      <p:sp>
        <p:nvSpPr>
          <p:cNvPr id="18" name="Espace réservé du texte 13"/>
          <p:cNvSpPr>
            <a:spLocks noGrp="1"/>
          </p:cNvSpPr>
          <p:nvPr>
            <p:ph type="body" sz="quarter" idx="24"/>
          </p:nvPr>
        </p:nvSpPr>
        <p:spPr bwMode="gray">
          <a:xfrm>
            <a:off x="0" y="1152000"/>
            <a:ext cx="4968000" cy="61200"/>
          </a:xfrm>
          <a:solidFill>
            <a:schemeClr val="accent5"/>
          </a:solidFill>
          <a:ln w="57150">
            <a:noFill/>
            <a:miter lim="800000"/>
          </a:ln>
        </p:spPr>
        <p:txBody>
          <a:bodyPr/>
          <a:lstStyle>
            <a:lvl1pPr>
              <a:defRPr sz="100" b="0">
                <a:solidFill>
                  <a:schemeClr val="bg1">
                    <a:alpha val="0"/>
                  </a:schemeClr>
                </a:solidFill>
              </a:defRPr>
            </a:lvl1pPr>
          </a:lstStyle>
          <a:p>
            <a:pPr lvl="0"/>
            <a:r>
              <a:rPr lang="fr-FR" noProof="0" smtClean="0"/>
              <a:t>Cliquez pour modifier les styles du texte du masque</a:t>
            </a:r>
          </a:p>
        </p:txBody>
      </p:sp>
      <p:sp>
        <p:nvSpPr>
          <p:cNvPr id="19" name="Espace réservé du texte 13"/>
          <p:cNvSpPr>
            <a:spLocks noGrp="1"/>
          </p:cNvSpPr>
          <p:nvPr>
            <p:ph type="body" sz="quarter" idx="25"/>
          </p:nvPr>
        </p:nvSpPr>
        <p:spPr bwMode="gray">
          <a:xfrm rot="10800000">
            <a:off x="0" y="4222799"/>
            <a:ext cx="4968000" cy="61200"/>
          </a:xfrm>
          <a:solidFill>
            <a:schemeClr val="accent5"/>
          </a:solidFill>
          <a:ln w="57150">
            <a:noFill/>
            <a:miter lim="800000"/>
          </a:ln>
        </p:spPr>
        <p:txBody>
          <a:bodyPr/>
          <a:lstStyle>
            <a:lvl1pPr>
              <a:defRPr sz="100" b="0">
                <a:solidFill>
                  <a:schemeClr val="bg1">
                    <a:alpha val="0"/>
                  </a:schemeClr>
                </a:solidFill>
              </a:defRPr>
            </a:lvl1pPr>
          </a:lstStyle>
          <a:p>
            <a:pPr lvl="0"/>
            <a:r>
              <a:rPr lang="fr-FR" noProof="0" smtClean="0"/>
              <a:t>Cliquez pour modifier les styles du texte du masque</a:t>
            </a:r>
          </a:p>
        </p:txBody>
      </p:sp>
      <p:sp>
        <p:nvSpPr>
          <p:cNvPr id="26" name="Titre 1"/>
          <p:cNvSpPr>
            <a:spLocks noGrp="1"/>
          </p:cNvSpPr>
          <p:nvPr>
            <p:ph type="title"/>
          </p:nvPr>
        </p:nvSpPr>
        <p:spPr bwMode="gray">
          <a:xfrm>
            <a:off x="3528000" y="250824"/>
            <a:ext cx="585664" cy="1195200"/>
          </a:xfrm>
          <a:solidFill>
            <a:schemeClr val="bg1"/>
          </a:solidFill>
        </p:spPr>
        <p:txBody>
          <a:bodyPr wrap="none" lIns="36000" tIns="36000" rIns="36000" bIns="36000" anchor="b">
            <a:spAutoFit/>
          </a:bodyPr>
          <a:lstStyle>
            <a:lvl1pPr>
              <a:defRPr sz="7200">
                <a:solidFill>
                  <a:schemeClr val="accent5"/>
                </a:solidFill>
              </a:defRPr>
            </a:lvl1pPr>
          </a:lstStyle>
          <a:p>
            <a:r>
              <a:rPr lang="fr-FR" noProof="0" smtClean="0"/>
              <a:t>Cliquez et modifiez le titre</a:t>
            </a:r>
            <a:endParaRPr lang="en-US" noProof="0" dirty="0"/>
          </a:p>
        </p:txBody>
      </p:sp>
      <p:sp>
        <p:nvSpPr>
          <p:cNvPr id="9" name="Espace réservé de la date 8"/>
          <p:cNvSpPr>
            <a:spLocks noGrp="1"/>
          </p:cNvSpPr>
          <p:nvPr>
            <p:ph type="dt" sz="half" idx="26"/>
          </p:nvPr>
        </p:nvSpPr>
        <p:spPr/>
        <p:txBody>
          <a:bodyPr/>
          <a:lstStyle>
            <a:lvl1pPr>
              <a:defRPr/>
            </a:lvl1pPr>
          </a:lstStyle>
          <a:p>
            <a:pPr>
              <a:defRPr/>
            </a:pPr>
            <a:r>
              <a:rPr lang="fr-FR"/>
              <a:t>January 2017</a:t>
            </a:r>
            <a:endParaRPr lang="en-US"/>
          </a:p>
        </p:txBody>
      </p:sp>
      <p:sp>
        <p:nvSpPr>
          <p:cNvPr id="10" name="Espace réservé du pied de page 13"/>
          <p:cNvSpPr>
            <a:spLocks noGrp="1"/>
          </p:cNvSpPr>
          <p:nvPr>
            <p:ph type="ftr" sz="quarter" idx="27"/>
          </p:nvPr>
        </p:nvSpPr>
        <p:spPr/>
        <p:txBody>
          <a:bodyPr/>
          <a:lstStyle>
            <a:lvl1pPr>
              <a:defRPr/>
            </a:lvl1pPr>
          </a:lstStyle>
          <a:p>
            <a:pPr>
              <a:defRPr/>
            </a:pPr>
            <a:r>
              <a:rPr lang="en-US"/>
              <a:t>Safran name of the activity / Date / Department (menu "Insert / Header and footer")</a:t>
            </a:r>
          </a:p>
        </p:txBody>
      </p:sp>
      <p:sp>
        <p:nvSpPr>
          <p:cNvPr id="11" name="Espace réservé du numéro de diapositive 14"/>
          <p:cNvSpPr>
            <a:spLocks noGrp="1"/>
          </p:cNvSpPr>
          <p:nvPr>
            <p:ph type="sldNum" sz="quarter" idx="28"/>
          </p:nvPr>
        </p:nvSpPr>
        <p:spPr/>
        <p:txBody>
          <a:bodyPr/>
          <a:lstStyle>
            <a:lvl1pPr>
              <a:defRPr/>
            </a:lvl1pPr>
          </a:lstStyle>
          <a:p>
            <a:fld id="{5344C1D5-078D-4BC7-A37C-BD46FB9BDC0C}" type="slidenum">
              <a:rPr lang="en-US" altLang="fr-FR"/>
              <a:pPr/>
              <a:t>‹#›</a:t>
            </a:fld>
            <a:endParaRPr lang="en-US" altLang="fr-FR"/>
          </a:p>
        </p:txBody>
      </p:sp>
    </p:spTree>
    <p:extLst>
      <p:ext uri="{BB962C8B-B14F-4D97-AF65-F5344CB8AC3E}">
        <p14:creationId xmlns:p14="http://schemas.microsoft.com/office/powerpoint/2010/main" val="66116261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Espace réservé du contenu 2"/>
          <p:cNvSpPr>
            <a:spLocks noGrp="1"/>
          </p:cNvSpPr>
          <p:nvPr>
            <p:ph idx="1"/>
          </p:nvPr>
        </p:nvSpPr>
        <p:spPr bwMode="gray"/>
        <p:txBody>
          <a:bodyPr/>
          <a:lstStyle>
            <a:lvl2pPr>
              <a:spcAft>
                <a:spcPts val="600"/>
              </a:spcAft>
              <a:defRPr/>
            </a:lvl2pPr>
            <a:lvl3pPr>
              <a:defRPr/>
            </a:lvl3pPr>
            <a:lvl4pPr>
              <a:defRPr baseline="0"/>
            </a:lvl4pPr>
            <a:lvl5pPr>
              <a:defRPr/>
            </a:lvl5pPr>
          </a:lstStyle>
          <a:p>
            <a:pPr lvl="0"/>
            <a:r>
              <a:rPr lang="fr-FR" noProof="0" smtClean="0"/>
              <a:t>Cliquez pour modifier les styles du texte du masque</a:t>
            </a:r>
          </a:p>
          <a:p>
            <a:pPr lvl="1"/>
            <a:r>
              <a:rPr lang="fr-FR" noProof="0" smtClean="0"/>
              <a:t>Deuxième niveau</a:t>
            </a:r>
          </a:p>
          <a:p>
            <a:pPr lvl="2"/>
            <a:r>
              <a:rPr lang="fr-FR" noProof="0" smtClean="0"/>
              <a:t>Troisième niveau</a:t>
            </a:r>
          </a:p>
          <a:p>
            <a:pPr lvl="3"/>
            <a:r>
              <a:rPr lang="fr-FR" noProof="0" smtClean="0"/>
              <a:t>Quatrième niveau</a:t>
            </a:r>
          </a:p>
          <a:p>
            <a:pPr lvl="4"/>
            <a:r>
              <a:rPr lang="fr-FR" noProof="0" smtClean="0"/>
              <a:t>Cinquième niveau</a:t>
            </a:r>
            <a:endParaRPr lang="en-US" noProof="0" dirty="0"/>
          </a:p>
        </p:txBody>
      </p:sp>
      <p:sp>
        <p:nvSpPr>
          <p:cNvPr id="4" name="Titre 3"/>
          <p:cNvSpPr>
            <a:spLocks noGrp="1"/>
          </p:cNvSpPr>
          <p:nvPr>
            <p:ph type="title"/>
          </p:nvPr>
        </p:nvSpPr>
        <p:spPr bwMode="gray"/>
        <p:txBody>
          <a:bodyPr/>
          <a:lstStyle/>
          <a:p>
            <a:r>
              <a:rPr lang="fr-FR" noProof="0" smtClean="0"/>
              <a:t>Cliquez et modifiez le titre</a:t>
            </a:r>
            <a:endParaRPr lang="en-US" noProof="0" dirty="0"/>
          </a:p>
        </p:txBody>
      </p:sp>
      <p:sp>
        <p:nvSpPr>
          <p:cNvPr id="5" name="Espace réservé de la date 3"/>
          <p:cNvSpPr>
            <a:spLocks noGrp="1"/>
          </p:cNvSpPr>
          <p:nvPr userDrawn="1">
            <p:ph type="dt" sz="half" idx="10"/>
          </p:nvPr>
        </p:nvSpPr>
        <p:spPr/>
        <p:txBody>
          <a:bodyPr/>
          <a:lstStyle>
            <a:lvl1pPr>
              <a:defRPr/>
            </a:lvl1pPr>
          </a:lstStyle>
          <a:p>
            <a:pPr>
              <a:defRPr/>
            </a:pPr>
            <a:r>
              <a:rPr lang="fr-FR"/>
              <a:t>January 2017</a:t>
            </a:r>
            <a:endParaRPr lang="en-US"/>
          </a:p>
        </p:txBody>
      </p:sp>
      <p:sp>
        <p:nvSpPr>
          <p:cNvPr id="6" name="Espace réservé du pied de page 4"/>
          <p:cNvSpPr>
            <a:spLocks noGrp="1"/>
          </p:cNvSpPr>
          <p:nvPr userDrawn="1">
            <p:ph type="ftr" sz="quarter" idx="11"/>
          </p:nvPr>
        </p:nvSpPr>
        <p:spPr/>
        <p:txBody>
          <a:bodyPr/>
          <a:lstStyle>
            <a:lvl1pPr>
              <a:defRPr/>
            </a:lvl1pPr>
          </a:lstStyle>
          <a:p>
            <a:pPr>
              <a:defRPr/>
            </a:pPr>
            <a:r>
              <a:rPr lang="en-US"/>
              <a:t>Safran name of the activity / Date / Department (menu "Insert / Header and footer")</a:t>
            </a:r>
          </a:p>
        </p:txBody>
      </p:sp>
      <p:sp>
        <p:nvSpPr>
          <p:cNvPr id="7" name="Espace réservé du numéro de diapositive 5"/>
          <p:cNvSpPr>
            <a:spLocks noGrp="1"/>
          </p:cNvSpPr>
          <p:nvPr userDrawn="1">
            <p:ph type="sldNum" sz="quarter" idx="12"/>
          </p:nvPr>
        </p:nvSpPr>
        <p:spPr/>
        <p:txBody>
          <a:bodyPr/>
          <a:lstStyle>
            <a:lvl1pPr>
              <a:defRPr/>
            </a:lvl1pPr>
          </a:lstStyle>
          <a:p>
            <a:fld id="{F7FE414E-FC3A-4495-A92E-A38C9B00A716}" type="slidenum">
              <a:rPr lang="en-US" altLang="fr-FR"/>
              <a:pPr/>
              <a:t>‹#›</a:t>
            </a:fld>
            <a:endParaRPr lang="en-US" altLang="fr-FR"/>
          </a:p>
        </p:txBody>
      </p:sp>
    </p:spTree>
    <p:extLst>
      <p:ext uri="{BB962C8B-B14F-4D97-AF65-F5344CB8AC3E}">
        <p14:creationId xmlns:p14="http://schemas.microsoft.com/office/powerpoint/2010/main" val="324996361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itle, picture and content">
    <p:spTree>
      <p:nvGrpSpPr>
        <p:cNvPr id="1" name=""/>
        <p:cNvGrpSpPr/>
        <p:nvPr/>
      </p:nvGrpSpPr>
      <p:grpSpPr>
        <a:xfrm>
          <a:off x="0" y="0"/>
          <a:ext cx="0" cy="0"/>
          <a:chOff x="0" y="0"/>
          <a:chExt cx="0" cy="0"/>
        </a:xfrm>
      </p:grpSpPr>
      <p:sp>
        <p:nvSpPr>
          <p:cNvPr id="3" name="Espace réservé du contenu 2"/>
          <p:cNvSpPr>
            <a:spLocks noGrp="1"/>
          </p:cNvSpPr>
          <p:nvPr>
            <p:ph idx="1"/>
          </p:nvPr>
        </p:nvSpPr>
        <p:spPr bwMode="gray">
          <a:xfrm>
            <a:off x="4463988" y="1131889"/>
            <a:ext cx="4429187" cy="3492500"/>
          </a:xfrm>
        </p:spPr>
        <p:txBody>
          <a:bodyPr/>
          <a:lstStyle>
            <a:lvl2pPr>
              <a:spcAft>
                <a:spcPts val="600"/>
              </a:spcAft>
              <a:defRPr/>
            </a:lvl2pPr>
            <a:lvl3pPr>
              <a:defRPr/>
            </a:lvl3pPr>
            <a:lvl4pPr>
              <a:defRPr baseline="0"/>
            </a:lvl4pPr>
            <a:lvl5pPr>
              <a:defRPr/>
            </a:lvl5pPr>
          </a:lstStyle>
          <a:p>
            <a:pPr lvl="0"/>
            <a:r>
              <a:rPr lang="fr-FR" noProof="0" smtClean="0"/>
              <a:t>Cliquez pour modifier les styles du texte du masque</a:t>
            </a:r>
          </a:p>
          <a:p>
            <a:pPr lvl="1"/>
            <a:r>
              <a:rPr lang="fr-FR" noProof="0" smtClean="0"/>
              <a:t>Deuxième niveau</a:t>
            </a:r>
          </a:p>
          <a:p>
            <a:pPr lvl="2"/>
            <a:r>
              <a:rPr lang="fr-FR" noProof="0" smtClean="0"/>
              <a:t>Troisième niveau</a:t>
            </a:r>
          </a:p>
          <a:p>
            <a:pPr lvl="3"/>
            <a:r>
              <a:rPr lang="fr-FR" noProof="0" smtClean="0"/>
              <a:t>Quatrième niveau</a:t>
            </a:r>
          </a:p>
          <a:p>
            <a:pPr lvl="4"/>
            <a:r>
              <a:rPr lang="fr-FR" noProof="0" smtClean="0"/>
              <a:t>Cinquième niveau</a:t>
            </a:r>
            <a:endParaRPr lang="en-US" noProof="0" dirty="0"/>
          </a:p>
        </p:txBody>
      </p:sp>
      <p:sp>
        <p:nvSpPr>
          <p:cNvPr id="4" name="Titre 3"/>
          <p:cNvSpPr>
            <a:spLocks noGrp="1"/>
          </p:cNvSpPr>
          <p:nvPr>
            <p:ph type="title"/>
          </p:nvPr>
        </p:nvSpPr>
        <p:spPr bwMode="gray"/>
        <p:txBody>
          <a:bodyPr/>
          <a:lstStyle/>
          <a:p>
            <a:r>
              <a:rPr lang="fr-FR" noProof="0" smtClean="0"/>
              <a:t>Cliquez et modifiez le titre</a:t>
            </a:r>
            <a:endParaRPr lang="en-US" noProof="0" dirty="0"/>
          </a:p>
        </p:txBody>
      </p:sp>
      <p:sp>
        <p:nvSpPr>
          <p:cNvPr id="10" name="Espace réservé pour une image  16"/>
          <p:cNvSpPr>
            <a:spLocks noGrp="1"/>
          </p:cNvSpPr>
          <p:nvPr>
            <p:ph type="pic" sz="quarter" idx="14"/>
          </p:nvPr>
        </p:nvSpPr>
        <p:spPr bwMode="gray">
          <a:xfrm>
            <a:off x="554400" y="1224000"/>
            <a:ext cx="3708000" cy="2700000"/>
          </a:xfrm>
          <a:solidFill>
            <a:schemeClr val="bg1">
              <a:lumMod val="95000"/>
            </a:schemeClr>
          </a:solidFill>
          <a:ln w="57150">
            <a:solidFill>
              <a:schemeClr val="accent5"/>
            </a:solidFill>
            <a:miter lim="800000"/>
          </a:ln>
        </p:spPr>
        <p:txBody>
          <a:bodyPr lIns="360000" tIns="1080000" rIns="360000" rtlCol="0" anchor="ctr">
            <a:noAutofit/>
          </a:bodyPr>
          <a:lstStyle>
            <a:lvl1pPr marL="0" marR="0" indent="0" algn="ctr" defTabSz="914400" rtl="0" eaLnBrk="1" fontAlgn="auto" latinLnBrk="0" hangingPunct="1">
              <a:lnSpc>
                <a:spcPct val="100000"/>
              </a:lnSpc>
              <a:spcBef>
                <a:spcPts val="1800"/>
              </a:spcBef>
              <a:spcAft>
                <a:spcPts val="600"/>
              </a:spcAft>
              <a:buClrTx/>
              <a:buSzTx/>
              <a:buFont typeface="Arial" pitchFamily="34" charset="0"/>
              <a:buNone/>
              <a:tabLst/>
              <a:defRPr sz="1000" b="0"/>
            </a:lvl1pPr>
          </a:lstStyle>
          <a:p>
            <a:pPr lvl="0"/>
            <a:r>
              <a:rPr lang="fr-FR" noProof="0" smtClean="0"/>
              <a:t>Faire glisser l'image vers l'espace réservé ou cliquer sur l'icône pour l'ajouter</a:t>
            </a:r>
            <a:endParaRPr lang="en-US" noProof="0" dirty="0" smtClean="0"/>
          </a:p>
        </p:txBody>
      </p:sp>
      <p:sp>
        <p:nvSpPr>
          <p:cNvPr id="5" name="Espace réservé de la date 3"/>
          <p:cNvSpPr>
            <a:spLocks noGrp="1"/>
          </p:cNvSpPr>
          <p:nvPr userDrawn="1">
            <p:ph type="dt" sz="half" idx="15"/>
          </p:nvPr>
        </p:nvSpPr>
        <p:spPr/>
        <p:txBody>
          <a:bodyPr/>
          <a:lstStyle>
            <a:lvl1pPr>
              <a:defRPr/>
            </a:lvl1pPr>
          </a:lstStyle>
          <a:p>
            <a:pPr>
              <a:defRPr/>
            </a:pPr>
            <a:r>
              <a:rPr lang="fr-FR"/>
              <a:t>January 2017</a:t>
            </a:r>
            <a:endParaRPr lang="en-US"/>
          </a:p>
        </p:txBody>
      </p:sp>
      <p:sp>
        <p:nvSpPr>
          <p:cNvPr id="6" name="Espace réservé du pied de page 4"/>
          <p:cNvSpPr>
            <a:spLocks noGrp="1"/>
          </p:cNvSpPr>
          <p:nvPr userDrawn="1">
            <p:ph type="ftr" sz="quarter" idx="16"/>
          </p:nvPr>
        </p:nvSpPr>
        <p:spPr/>
        <p:txBody>
          <a:bodyPr/>
          <a:lstStyle>
            <a:lvl1pPr>
              <a:defRPr/>
            </a:lvl1pPr>
          </a:lstStyle>
          <a:p>
            <a:pPr>
              <a:defRPr/>
            </a:pPr>
            <a:r>
              <a:rPr lang="en-US"/>
              <a:t>Safran name of the activity / Date / Department (menu "Insert / Header and footer")</a:t>
            </a:r>
          </a:p>
        </p:txBody>
      </p:sp>
      <p:sp>
        <p:nvSpPr>
          <p:cNvPr id="7" name="Espace réservé du numéro de diapositive 5"/>
          <p:cNvSpPr>
            <a:spLocks noGrp="1"/>
          </p:cNvSpPr>
          <p:nvPr userDrawn="1">
            <p:ph type="sldNum" sz="quarter" idx="17"/>
          </p:nvPr>
        </p:nvSpPr>
        <p:spPr/>
        <p:txBody>
          <a:bodyPr/>
          <a:lstStyle>
            <a:lvl1pPr>
              <a:defRPr/>
            </a:lvl1pPr>
          </a:lstStyle>
          <a:p>
            <a:fld id="{DC731EE9-6815-404C-9606-5FD4195C479E}" type="slidenum">
              <a:rPr lang="en-US" altLang="fr-FR"/>
              <a:pPr/>
              <a:t>‹#›</a:t>
            </a:fld>
            <a:endParaRPr lang="en-US" altLang="fr-FR"/>
          </a:p>
        </p:txBody>
      </p:sp>
    </p:spTree>
    <p:extLst>
      <p:ext uri="{BB962C8B-B14F-4D97-AF65-F5344CB8AC3E}">
        <p14:creationId xmlns:p14="http://schemas.microsoft.com/office/powerpoint/2010/main" val="423019339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itle and big picture">
    <p:spTree>
      <p:nvGrpSpPr>
        <p:cNvPr id="1" name=""/>
        <p:cNvGrpSpPr/>
        <p:nvPr/>
      </p:nvGrpSpPr>
      <p:grpSpPr>
        <a:xfrm>
          <a:off x="0" y="0"/>
          <a:ext cx="0" cy="0"/>
          <a:chOff x="0" y="0"/>
          <a:chExt cx="0" cy="0"/>
        </a:xfrm>
      </p:grpSpPr>
      <p:sp>
        <p:nvSpPr>
          <p:cNvPr id="4" name="Titre 3"/>
          <p:cNvSpPr>
            <a:spLocks noGrp="1"/>
          </p:cNvSpPr>
          <p:nvPr>
            <p:ph type="title"/>
          </p:nvPr>
        </p:nvSpPr>
        <p:spPr bwMode="gray"/>
        <p:txBody>
          <a:bodyPr/>
          <a:lstStyle/>
          <a:p>
            <a:r>
              <a:rPr lang="fr-FR" noProof="0" smtClean="0"/>
              <a:t>Cliquez et modifiez le titre</a:t>
            </a:r>
            <a:endParaRPr lang="en-US" noProof="0" dirty="0"/>
          </a:p>
        </p:txBody>
      </p:sp>
      <p:sp>
        <p:nvSpPr>
          <p:cNvPr id="11" name="Espace réservé pour une image  16"/>
          <p:cNvSpPr>
            <a:spLocks noGrp="1"/>
          </p:cNvSpPr>
          <p:nvPr>
            <p:ph type="pic" sz="quarter" idx="15"/>
          </p:nvPr>
        </p:nvSpPr>
        <p:spPr bwMode="gray">
          <a:xfrm>
            <a:off x="554400" y="1224000"/>
            <a:ext cx="8280000" cy="3114000"/>
          </a:xfrm>
          <a:solidFill>
            <a:schemeClr val="bg1">
              <a:lumMod val="95000"/>
            </a:schemeClr>
          </a:solidFill>
          <a:ln w="57150">
            <a:solidFill>
              <a:schemeClr val="accent5"/>
            </a:solidFill>
            <a:miter lim="800000"/>
          </a:ln>
        </p:spPr>
        <p:txBody>
          <a:bodyPr lIns="360000" tIns="1080000" rIns="360000" rtlCol="0" anchor="ctr">
            <a:noAutofit/>
          </a:bodyPr>
          <a:lstStyle>
            <a:lvl1pPr marL="0" marR="0" indent="0" algn="ctr" defTabSz="914400" rtl="0" eaLnBrk="1" fontAlgn="auto" latinLnBrk="0" hangingPunct="1">
              <a:lnSpc>
                <a:spcPct val="100000"/>
              </a:lnSpc>
              <a:spcBef>
                <a:spcPts val="1800"/>
              </a:spcBef>
              <a:spcAft>
                <a:spcPts val="600"/>
              </a:spcAft>
              <a:buClrTx/>
              <a:buSzTx/>
              <a:buFont typeface="Arial" pitchFamily="34" charset="0"/>
              <a:buNone/>
              <a:tabLst/>
              <a:defRPr sz="1000" b="0"/>
            </a:lvl1pPr>
          </a:lstStyle>
          <a:p>
            <a:pPr lvl="0"/>
            <a:r>
              <a:rPr lang="fr-FR" noProof="0" smtClean="0"/>
              <a:t>Faire glisser l'image vers l'espace réservé ou cliquer sur l'icône pour l'ajouter</a:t>
            </a:r>
            <a:endParaRPr lang="en-US" noProof="0" dirty="0" smtClean="0"/>
          </a:p>
        </p:txBody>
      </p:sp>
      <p:sp>
        <p:nvSpPr>
          <p:cNvPr id="5" name="Espace réservé de la date 3"/>
          <p:cNvSpPr>
            <a:spLocks noGrp="1"/>
          </p:cNvSpPr>
          <p:nvPr userDrawn="1">
            <p:ph type="dt" sz="half" idx="16"/>
          </p:nvPr>
        </p:nvSpPr>
        <p:spPr/>
        <p:txBody>
          <a:bodyPr/>
          <a:lstStyle>
            <a:lvl1pPr>
              <a:defRPr/>
            </a:lvl1pPr>
          </a:lstStyle>
          <a:p>
            <a:pPr>
              <a:defRPr/>
            </a:pPr>
            <a:r>
              <a:rPr lang="fr-FR"/>
              <a:t>January 2017</a:t>
            </a:r>
            <a:endParaRPr lang="en-US"/>
          </a:p>
        </p:txBody>
      </p:sp>
      <p:sp>
        <p:nvSpPr>
          <p:cNvPr id="6" name="Espace réservé du pied de page 4"/>
          <p:cNvSpPr>
            <a:spLocks noGrp="1"/>
          </p:cNvSpPr>
          <p:nvPr userDrawn="1">
            <p:ph type="ftr" sz="quarter" idx="17"/>
          </p:nvPr>
        </p:nvSpPr>
        <p:spPr/>
        <p:txBody>
          <a:bodyPr/>
          <a:lstStyle>
            <a:lvl1pPr>
              <a:defRPr/>
            </a:lvl1pPr>
          </a:lstStyle>
          <a:p>
            <a:pPr>
              <a:defRPr/>
            </a:pPr>
            <a:r>
              <a:rPr lang="en-US"/>
              <a:t>Safran name of the activity / Date / Department (menu "Insert / Header and footer")</a:t>
            </a:r>
          </a:p>
        </p:txBody>
      </p:sp>
      <p:sp>
        <p:nvSpPr>
          <p:cNvPr id="7" name="Espace réservé du numéro de diapositive 5"/>
          <p:cNvSpPr>
            <a:spLocks noGrp="1"/>
          </p:cNvSpPr>
          <p:nvPr userDrawn="1">
            <p:ph type="sldNum" sz="quarter" idx="18"/>
          </p:nvPr>
        </p:nvSpPr>
        <p:spPr/>
        <p:txBody>
          <a:bodyPr/>
          <a:lstStyle>
            <a:lvl1pPr>
              <a:defRPr/>
            </a:lvl1pPr>
          </a:lstStyle>
          <a:p>
            <a:fld id="{75A0FAB4-1202-4669-8DC8-54E4D5B17510}" type="slidenum">
              <a:rPr lang="en-US" altLang="fr-FR"/>
              <a:pPr/>
              <a:t>‹#›</a:t>
            </a:fld>
            <a:endParaRPr lang="en-US" altLang="fr-FR"/>
          </a:p>
        </p:txBody>
      </p:sp>
    </p:spTree>
    <p:extLst>
      <p:ext uri="{BB962C8B-B14F-4D97-AF65-F5344CB8AC3E}">
        <p14:creationId xmlns:p14="http://schemas.microsoft.com/office/powerpoint/2010/main" val="241413277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userDrawn="1">
  <p:cSld name="Cover">
    <p:spTree>
      <p:nvGrpSpPr>
        <p:cNvPr id="1" name=""/>
        <p:cNvGrpSpPr/>
        <p:nvPr/>
      </p:nvGrpSpPr>
      <p:grpSpPr>
        <a:xfrm>
          <a:off x="0" y="0"/>
          <a:ext cx="0" cy="0"/>
          <a:chOff x="0" y="0"/>
          <a:chExt cx="0" cy="0"/>
        </a:xfrm>
      </p:grpSpPr>
      <p:pic>
        <p:nvPicPr>
          <p:cNvPr id="3" name="Image 10"/>
          <p:cNvPicPr>
            <a:picLocks noChangeAspect="1"/>
          </p:cNvPicPr>
          <p:nvPr userDrawn="1"/>
        </p:nvPicPr>
        <p:blipFill>
          <a:blip r:embed="rId2" cstate="email">
            <a:extLst>
              <a:ext uri="{28A0092B-C50C-407E-A947-70E740481C1C}">
                <a14:useLocalDpi xmlns:a14="http://schemas.microsoft.com/office/drawing/2010/main"/>
              </a:ext>
            </a:extLst>
          </a:blip>
          <a:srcRect/>
          <a:stretch>
            <a:fillRect/>
          </a:stretch>
        </p:blipFill>
        <p:spPr bwMode="gray">
          <a:xfrm>
            <a:off x="3671888" y="4319588"/>
            <a:ext cx="1800225" cy="720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4" name="Rectangle 3"/>
          <p:cNvSpPr/>
          <p:nvPr userDrawn="1"/>
        </p:nvSpPr>
        <p:spPr bwMode="gray">
          <a:xfrm>
            <a:off x="287338" y="4959350"/>
            <a:ext cx="8569325" cy="1841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a:lstStyle/>
          <a:p>
            <a:pPr algn="ctr" fontAlgn="auto">
              <a:spcBef>
                <a:spcPts val="0"/>
              </a:spcBef>
              <a:spcAft>
                <a:spcPts val="0"/>
              </a:spcAft>
              <a:defRPr/>
            </a:pPr>
            <a:r>
              <a:rPr lang="en-US" sz="600" dirty="0">
                <a:solidFill>
                  <a:schemeClr val="accent2"/>
                </a:solidFill>
              </a:rPr>
              <a:t>This document and the information therein are the property of </a:t>
            </a:r>
            <a:r>
              <a:rPr lang="en-US" sz="600" dirty="0" err="1">
                <a:solidFill>
                  <a:schemeClr val="accent2"/>
                </a:solidFill>
              </a:rPr>
              <a:t>Safran</a:t>
            </a:r>
            <a:r>
              <a:rPr lang="en-US" sz="600" dirty="0">
                <a:solidFill>
                  <a:schemeClr val="accent2"/>
                </a:solidFill>
              </a:rPr>
              <a:t>. They must not be copied or communicated to a third party without the prior written authorization of </a:t>
            </a:r>
            <a:r>
              <a:rPr lang="en-US" sz="600" dirty="0" err="1">
                <a:solidFill>
                  <a:schemeClr val="accent2"/>
                </a:solidFill>
              </a:rPr>
              <a:t>Safran</a:t>
            </a:r>
            <a:endParaRPr lang="en-US" sz="600" dirty="0">
              <a:solidFill>
                <a:schemeClr val="accent2"/>
              </a:solidFill>
            </a:endParaRPr>
          </a:p>
        </p:txBody>
      </p:sp>
      <p:cxnSp>
        <p:nvCxnSpPr>
          <p:cNvPr id="5" name="Connecteur droit 4"/>
          <p:cNvCxnSpPr/>
          <p:nvPr userDrawn="1"/>
        </p:nvCxnSpPr>
        <p:spPr bwMode="gray">
          <a:xfrm>
            <a:off x="4464050" y="2662238"/>
            <a:ext cx="215900"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6" name="Rectangle 5"/>
          <p:cNvSpPr/>
          <p:nvPr userDrawn="1"/>
        </p:nvSpPr>
        <p:spPr bwMode="gray">
          <a:xfrm rot="16200000" flipH="1">
            <a:off x="-1679574" y="2184400"/>
            <a:ext cx="3924300" cy="60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8" name="Rectangle 7"/>
          <p:cNvSpPr/>
          <p:nvPr userDrawn="1"/>
        </p:nvSpPr>
        <p:spPr bwMode="gray">
          <a:xfrm>
            <a:off x="252413" y="252413"/>
            <a:ext cx="8639175" cy="60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9" name="Rectangle 8"/>
          <p:cNvSpPr/>
          <p:nvPr userDrawn="1"/>
        </p:nvSpPr>
        <p:spPr bwMode="gray">
          <a:xfrm rot="5400000">
            <a:off x="6899276" y="2184400"/>
            <a:ext cx="3924300" cy="60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10" name="Rectangle 9"/>
          <p:cNvSpPr/>
          <p:nvPr userDrawn="1"/>
        </p:nvSpPr>
        <p:spPr bwMode="gray">
          <a:xfrm rot="10800000">
            <a:off x="252413" y="4114800"/>
            <a:ext cx="8639175" cy="6191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7" name="Titre 6"/>
          <p:cNvSpPr>
            <a:spLocks noGrp="1"/>
          </p:cNvSpPr>
          <p:nvPr>
            <p:ph type="title"/>
          </p:nvPr>
        </p:nvSpPr>
        <p:spPr bwMode="gray">
          <a:xfrm>
            <a:off x="503238" y="411163"/>
            <a:ext cx="8137525" cy="2160587"/>
          </a:xfrm>
        </p:spPr>
        <p:txBody>
          <a:bodyPr anchor="b"/>
          <a:lstStyle>
            <a:lvl1pPr algn="ctr">
              <a:defRPr sz="2600" cap="all" baseline="0">
                <a:solidFill>
                  <a:schemeClr val="accent2"/>
                </a:solidFill>
              </a:defRPr>
            </a:lvl1pPr>
          </a:lstStyle>
          <a:p>
            <a:r>
              <a:rPr lang="fr-FR" noProof="0" smtClean="0"/>
              <a:t>Cliquez et modifiez le titre</a:t>
            </a:r>
            <a:endParaRPr lang="en-US" noProof="0" dirty="0"/>
          </a:p>
        </p:txBody>
      </p:sp>
      <p:sp>
        <p:nvSpPr>
          <p:cNvPr id="11" name="Espace réservé de la date 3"/>
          <p:cNvSpPr>
            <a:spLocks noGrp="1"/>
          </p:cNvSpPr>
          <p:nvPr>
            <p:ph type="dt" sz="half" idx="10"/>
          </p:nvPr>
        </p:nvSpPr>
        <p:spPr>
          <a:xfrm>
            <a:off x="503238" y="2751138"/>
            <a:ext cx="8135937" cy="1150937"/>
          </a:xfrm>
        </p:spPr>
        <p:txBody>
          <a:bodyPr anchor="t"/>
          <a:lstStyle>
            <a:lvl1pPr algn="ctr">
              <a:defRPr sz="1650">
                <a:solidFill>
                  <a:schemeClr val="accent2"/>
                </a:solidFill>
              </a:defRPr>
            </a:lvl1pPr>
          </a:lstStyle>
          <a:p>
            <a:pPr>
              <a:defRPr/>
            </a:pPr>
            <a:r>
              <a:rPr lang="fr-FR"/>
              <a:t>January 2017</a:t>
            </a:r>
            <a:endParaRPr lang="en-US"/>
          </a:p>
        </p:txBody>
      </p:sp>
      <p:sp>
        <p:nvSpPr>
          <p:cNvPr id="12" name="Espace réservé du pied de page 4"/>
          <p:cNvSpPr>
            <a:spLocks noGrp="1"/>
          </p:cNvSpPr>
          <p:nvPr>
            <p:ph type="ftr" sz="quarter" idx="11"/>
          </p:nvPr>
        </p:nvSpPr>
        <p:spPr>
          <a:xfrm>
            <a:off x="0" y="4911725"/>
            <a:ext cx="250825" cy="231775"/>
          </a:xfrm>
        </p:spPr>
        <p:txBody>
          <a:bodyPr/>
          <a:lstStyle>
            <a:lvl1pPr algn="l">
              <a:defRPr sz="100">
                <a:solidFill>
                  <a:schemeClr val="bg1">
                    <a:alpha val="0"/>
                  </a:schemeClr>
                </a:solidFill>
              </a:defRPr>
            </a:lvl1pPr>
          </a:lstStyle>
          <a:p>
            <a:pPr>
              <a:defRPr/>
            </a:pPr>
            <a:r>
              <a:rPr lang="en-US"/>
              <a:t>Safran name of the activity / Date / Department (menu "Insert / Header and footer")</a:t>
            </a:r>
          </a:p>
        </p:txBody>
      </p:sp>
      <p:sp>
        <p:nvSpPr>
          <p:cNvPr id="13" name="Espace réservé du numéro de diapositive 5"/>
          <p:cNvSpPr>
            <a:spLocks noGrp="1"/>
          </p:cNvSpPr>
          <p:nvPr>
            <p:ph type="sldNum" sz="quarter" idx="12"/>
          </p:nvPr>
        </p:nvSpPr>
        <p:spPr>
          <a:xfrm>
            <a:off x="0" y="4911725"/>
            <a:ext cx="250825" cy="231775"/>
          </a:xfrm>
        </p:spPr>
        <p:txBody>
          <a:bodyPr/>
          <a:lstStyle>
            <a:lvl1pPr>
              <a:defRPr sz="100">
                <a:solidFill>
                  <a:srgbClr val="FFFFFF"/>
                </a:solidFill>
              </a:defRPr>
            </a:lvl1pPr>
          </a:lstStyle>
          <a:p>
            <a:fld id="{B8D9BD4B-C5AD-40A0-B558-EA274F18A0F8}" type="slidenum">
              <a:rPr lang="en-US" altLang="fr-FR"/>
              <a:pPr/>
              <a:t>‹#›</a:t>
            </a:fld>
            <a:endParaRPr lang="en-US" altLang="fr-FR"/>
          </a:p>
        </p:txBody>
      </p:sp>
    </p:spTree>
    <p:extLst>
      <p:ext uri="{BB962C8B-B14F-4D97-AF65-F5344CB8AC3E}">
        <p14:creationId xmlns:p14="http://schemas.microsoft.com/office/powerpoint/2010/main" val="40484916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userDrawn="1">
  <p:cSld name="Cover_picture_left">
    <p:spTree>
      <p:nvGrpSpPr>
        <p:cNvPr id="1" name=""/>
        <p:cNvGrpSpPr/>
        <p:nvPr/>
      </p:nvGrpSpPr>
      <p:grpSpPr>
        <a:xfrm>
          <a:off x="0" y="0"/>
          <a:ext cx="0" cy="0"/>
          <a:chOff x="0" y="0"/>
          <a:chExt cx="0" cy="0"/>
        </a:xfrm>
      </p:grpSpPr>
      <p:pic>
        <p:nvPicPr>
          <p:cNvPr id="8" name="Image 10"/>
          <p:cNvPicPr>
            <a:picLocks noChangeAspect="1"/>
          </p:cNvPicPr>
          <p:nvPr userDrawn="1"/>
        </p:nvPicPr>
        <p:blipFill>
          <a:blip r:embed="rId2" cstate="email">
            <a:extLst>
              <a:ext uri="{28A0092B-C50C-407E-A947-70E740481C1C}">
                <a14:useLocalDpi xmlns:a14="http://schemas.microsoft.com/office/drawing/2010/main"/>
              </a:ext>
            </a:extLst>
          </a:blip>
          <a:srcRect/>
          <a:stretch>
            <a:fillRect/>
          </a:stretch>
        </p:blipFill>
        <p:spPr bwMode="gray">
          <a:xfrm>
            <a:off x="3671888" y="4319588"/>
            <a:ext cx="1800225" cy="720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 name="Rectangle 8"/>
          <p:cNvSpPr/>
          <p:nvPr userDrawn="1"/>
        </p:nvSpPr>
        <p:spPr bwMode="gray">
          <a:xfrm>
            <a:off x="287338" y="4959350"/>
            <a:ext cx="8569325" cy="1841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a:lstStyle/>
          <a:p>
            <a:pPr algn="ctr" fontAlgn="auto">
              <a:spcBef>
                <a:spcPts val="0"/>
              </a:spcBef>
              <a:spcAft>
                <a:spcPts val="0"/>
              </a:spcAft>
              <a:defRPr/>
            </a:pPr>
            <a:r>
              <a:rPr lang="en-US" sz="600" dirty="0">
                <a:solidFill>
                  <a:schemeClr val="accent2"/>
                </a:solidFill>
              </a:rPr>
              <a:t>This document and the information therein are the property of </a:t>
            </a:r>
            <a:r>
              <a:rPr lang="en-US" sz="600" dirty="0" err="1">
                <a:solidFill>
                  <a:schemeClr val="accent2"/>
                </a:solidFill>
              </a:rPr>
              <a:t>Safran</a:t>
            </a:r>
            <a:r>
              <a:rPr lang="en-US" sz="600" dirty="0">
                <a:solidFill>
                  <a:schemeClr val="accent2"/>
                </a:solidFill>
              </a:rPr>
              <a:t>. They must not be copied or communicated to a third party without the prior written authorization of </a:t>
            </a:r>
            <a:r>
              <a:rPr lang="en-US" sz="600" dirty="0" err="1">
                <a:solidFill>
                  <a:schemeClr val="accent2"/>
                </a:solidFill>
              </a:rPr>
              <a:t>Safran</a:t>
            </a:r>
            <a:endParaRPr lang="en-US" sz="600" dirty="0">
              <a:solidFill>
                <a:schemeClr val="accent2"/>
              </a:solidFill>
            </a:endParaRPr>
          </a:p>
        </p:txBody>
      </p:sp>
      <p:cxnSp>
        <p:nvCxnSpPr>
          <p:cNvPr id="10" name="Connecteur droit 9"/>
          <p:cNvCxnSpPr/>
          <p:nvPr userDrawn="1"/>
        </p:nvCxnSpPr>
        <p:spPr bwMode="gray">
          <a:xfrm>
            <a:off x="4572000" y="2751138"/>
            <a:ext cx="215900"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7" name="Espace réservé pour une image  16"/>
          <p:cNvSpPr>
            <a:spLocks noGrp="1"/>
          </p:cNvSpPr>
          <p:nvPr>
            <p:ph type="pic" sz="quarter" idx="14"/>
          </p:nvPr>
        </p:nvSpPr>
        <p:spPr bwMode="gray">
          <a:xfrm>
            <a:off x="0" y="735013"/>
            <a:ext cx="4392613" cy="3168650"/>
          </a:xfrm>
          <a:solidFill>
            <a:schemeClr val="bg1">
              <a:lumMod val="95000"/>
            </a:schemeClr>
          </a:solidFill>
        </p:spPr>
        <p:txBody>
          <a:bodyPr lIns="504000" tIns="1080000" rIns="504000" rtlCol="0" anchor="ctr">
            <a:noAutofit/>
          </a:bodyPr>
          <a:lstStyle>
            <a:lvl1pPr marL="0" marR="0" indent="0" algn="ctr" defTabSz="914400" rtl="0" eaLnBrk="1" fontAlgn="auto" latinLnBrk="0" hangingPunct="1">
              <a:lnSpc>
                <a:spcPct val="100000"/>
              </a:lnSpc>
              <a:spcBef>
                <a:spcPts val="1800"/>
              </a:spcBef>
              <a:spcAft>
                <a:spcPts val="600"/>
              </a:spcAft>
              <a:buClrTx/>
              <a:buSzTx/>
              <a:buFont typeface="Arial" pitchFamily="34" charset="0"/>
              <a:buNone/>
              <a:tabLst/>
              <a:defRPr sz="1000" b="0"/>
            </a:lvl1pPr>
          </a:lstStyle>
          <a:p>
            <a:pPr lvl="0"/>
            <a:r>
              <a:rPr lang="fr-FR" noProof="0" smtClean="0"/>
              <a:t>Faire glisser l'image vers l'espace réservé ou cliquer sur l'icône pour l'ajouter</a:t>
            </a:r>
            <a:endParaRPr lang="en-US" noProof="0" dirty="0" smtClean="0"/>
          </a:p>
        </p:txBody>
      </p:sp>
      <p:sp>
        <p:nvSpPr>
          <p:cNvPr id="15" name="Espace réservé du texte 13"/>
          <p:cNvSpPr>
            <a:spLocks noGrp="1"/>
          </p:cNvSpPr>
          <p:nvPr>
            <p:ph type="body" sz="quarter" idx="13"/>
          </p:nvPr>
        </p:nvSpPr>
        <p:spPr bwMode="gray">
          <a:xfrm rot="16200000">
            <a:off x="-1679399" y="2183400"/>
            <a:ext cx="3924000" cy="61200"/>
          </a:xfrm>
          <a:solidFill>
            <a:schemeClr val="accent1"/>
          </a:solidFill>
          <a:ln w="57150">
            <a:noFill/>
            <a:miter lim="800000"/>
          </a:ln>
        </p:spPr>
        <p:txBody>
          <a:bodyPr/>
          <a:lstStyle>
            <a:lvl1pPr>
              <a:defRPr sz="100" b="0">
                <a:solidFill>
                  <a:schemeClr val="bg1">
                    <a:alpha val="0"/>
                  </a:schemeClr>
                </a:solidFill>
              </a:defRPr>
            </a:lvl1pPr>
          </a:lstStyle>
          <a:p>
            <a:pPr lvl="0"/>
            <a:r>
              <a:rPr lang="fr-FR" noProof="0" smtClean="0"/>
              <a:t>Cliquez pour modifier les styles du texte du masque</a:t>
            </a:r>
          </a:p>
        </p:txBody>
      </p:sp>
      <p:sp>
        <p:nvSpPr>
          <p:cNvPr id="7" name="Titre 6"/>
          <p:cNvSpPr>
            <a:spLocks noGrp="1"/>
          </p:cNvSpPr>
          <p:nvPr>
            <p:ph type="title"/>
          </p:nvPr>
        </p:nvSpPr>
        <p:spPr bwMode="gray">
          <a:xfrm>
            <a:off x="4572000" y="411162"/>
            <a:ext cx="4068763" cy="2196000"/>
          </a:xfrm>
        </p:spPr>
        <p:txBody>
          <a:bodyPr anchor="b"/>
          <a:lstStyle>
            <a:lvl1pPr algn="l">
              <a:defRPr sz="1850" cap="all" baseline="0">
                <a:solidFill>
                  <a:schemeClr val="accent2"/>
                </a:solidFill>
              </a:defRPr>
            </a:lvl1pPr>
          </a:lstStyle>
          <a:p>
            <a:r>
              <a:rPr lang="fr-FR" noProof="0" smtClean="0"/>
              <a:t>Cliquez et modifiez le titre</a:t>
            </a:r>
            <a:endParaRPr lang="en-US" noProof="0" dirty="0"/>
          </a:p>
        </p:txBody>
      </p:sp>
      <p:sp>
        <p:nvSpPr>
          <p:cNvPr id="11" name="Espace réservé du texte 13"/>
          <p:cNvSpPr>
            <a:spLocks noGrp="1"/>
          </p:cNvSpPr>
          <p:nvPr>
            <p:ph type="body" sz="quarter" idx="15"/>
          </p:nvPr>
        </p:nvSpPr>
        <p:spPr bwMode="gray">
          <a:xfrm>
            <a:off x="252000" y="252000"/>
            <a:ext cx="8640000" cy="61200"/>
          </a:xfrm>
          <a:solidFill>
            <a:schemeClr val="accent1"/>
          </a:solidFill>
          <a:ln w="57150">
            <a:noFill/>
            <a:miter lim="800000"/>
          </a:ln>
        </p:spPr>
        <p:txBody>
          <a:bodyPr/>
          <a:lstStyle>
            <a:lvl1pPr>
              <a:defRPr sz="100" b="0">
                <a:solidFill>
                  <a:schemeClr val="bg1">
                    <a:alpha val="0"/>
                  </a:schemeClr>
                </a:solidFill>
              </a:defRPr>
            </a:lvl1pPr>
          </a:lstStyle>
          <a:p>
            <a:pPr lvl="0"/>
            <a:r>
              <a:rPr lang="fr-FR" noProof="0" smtClean="0"/>
              <a:t>Cliquez pour modifier les styles du texte du masque</a:t>
            </a:r>
          </a:p>
        </p:txBody>
      </p:sp>
      <p:sp>
        <p:nvSpPr>
          <p:cNvPr id="18" name="Espace réservé du texte 13"/>
          <p:cNvSpPr>
            <a:spLocks noGrp="1"/>
          </p:cNvSpPr>
          <p:nvPr>
            <p:ph type="body" sz="quarter" idx="16"/>
          </p:nvPr>
        </p:nvSpPr>
        <p:spPr bwMode="gray">
          <a:xfrm rot="10800000">
            <a:off x="252000" y="4114799"/>
            <a:ext cx="8640000" cy="61200"/>
          </a:xfrm>
          <a:solidFill>
            <a:schemeClr val="accent1"/>
          </a:solidFill>
          <a:ln w="57150">
            <a:noFill/>
            <a:miter lim="800000"/>
          </a:ln>
        </p:spPr>
        <p:txBody>
          <a:bodyPr/>
          <a:lstStyle>
            <a:lvl1pPr>
              <a:defRPr sz="100" b="0">
                <a:solidFill>
                  <a:schemeClr val="bg1">
                    <a:alpha val="0"/>
                  </a:schemeClr>
                </a:solidFill>
              </a:defRPr>
            </a:lvl1pPr>
          </a:lstStyle>
          <a:p>
            <a:pPr lvl="0"/>
            <a:r>
              <a:rPr lang="fr-FR" noProof="0" smtClean="0"/>
              <a:t>Cliquez pour modifier les styles du texte du masque</a:t>
            </a:r>
          </a:p>
        </p:txBody>
      </p:sp>
      <p:sp>
        <p:nvSpPr>
          <p:cNvPr id="19" name="Espace réservé du texte 13"/>
          <p:cNvSpPr>
            <a:spLocks noGrp="1"/>
          </p:cNvSpPr>
          <p:nvPr>
            <p:ph type="body" sz="quarter" idx="17"/>
          </p:nvPr>
        </p:nvSpPr>
        <p:spPr bwMode="gray">
          <a:xfrm rot="5400000">
            <a:off x="6899400" y="2183400"/>
            <a:ext cx="3924000" cy="61200"/>
          </a:xfrm>
          <a:solidFill>
            <a:schemeClr val="accent1"/>
          </a:solidFill>
          <a:ln w="57150">
            <a:noFill/>
            <a:miter lim="800000"/>
          </a:ln>
        </p:spPr>
        <p:txBody>
          <a:bodyPr/>
          <a:lstStyle>
            <a:lvl1pPr>
              <a:defRPr sz="100" b="0">
                <a:solidFill>
                  <a:schemeClr val="bg1">
                    <a:alpha val="0"/>
                  </a:schemeClr>
                </a:solidFill>
              </a:defRPr>
            </a:lvl1pPr>
          </a:lstStyle>
          <a:p>
            <a:pPr lvl="0"/>
            <a:r>
              <a:rPr lang="fr-FR" noProof="0" smtClean="0"/>
              <a:t>Cliquez pour modifier les styles du texte du masque</a:t>
            </a:r>
          </a:p>
        </p:txBody>
      </p:sp>
      <p:sp>
        <p:nvSpPr>
          <p:cNvPr id="12" name="Espace réservé de la date 3"/>
          <p:cNvSpPr>
            <a:spLocks noGrp="1"/>
          </p:cNvSpPr>
          <p:nvPr>
            <p:ph type="dt" sz="half" idx="18"/>
          </p:nvPr>
        </p:nvSpPr>
        <p:spPr>
          <a:xfrm>
            <a:off x="4572000" y="2967038"/>
            <a:ext cx="4067175" cy="935037"/>
          </a:xfrm>
        </p:spPr>
        <p:txBody>
          <a:bodyPr anchor="t"/>
          <a:lstStyle>
            <a:lvl1pPr algn="l">
              <a:defRPr sz="1100">
                <a:solidFill>
                  <a:schemeClr val="accent2"/>
                </a:solidFill>
              </a:defRPr>
            </a:lvl1pPr>
          </a:lstStyle>
          <a:p>
            <a:pPr>
              <a:defRPr/>
            </a:pPr>
            <a:r>
              <a:rPr lang="fr-FR"/>
              <a:t>January 2017</a:t>
            </a:r>
            <a:endParaRPr lang="en-US"/>
          </a:p>
        </p:txBody>
      </p:sp>
      <p:sp>
        <p:nvSpPr>
          <p:cNvPr id="13" name="Espace réservé du pied de page 4"/>
          <p:cNvSpPr>
            <a:spLocks noGrp="1"/>
          </p:cNvSpPr>
          <p:nvPr>
            <p:ph type="ftr" sz="quarter" idx="19"/>
          </p:nvPr>
        </p:nvSpPr>
        <p:spPr>
          <a:xfrm>
            <a:off x="0" y="4911725"/>
            <a:ext cx="250825" cy="231775"/>
          </a:xfrm>
        </p:spPr>
        <p:txBody>
          <a:bodyPr/>
          <a:lstStyle>
            <a:lvl1pPr algn="l">
              <a:defRPr sz="100">
                <a:solidFill>
                  <a:schemeClr val="bg1">
                    <a:alpha val="0"/>
                  </a:schemeClr>
                </a:solidFill>
              </a:defRPr>
            </a:lvl1pPr>
          </a:lstStyle>
          <a:p>
            <a:pPr>
              <a:defRPr/>
            </a:pPr>
            <a:r>
              <a:rPr lang="en-US"/>
              <a:t>Safran name of the activity / Date / Department (menu "Insert / Header and footer")</a:t>
            </a:r>
          </a:p>
        </p:txBody>
      </p:sp>
      <p:sp>
        <p:nvSpPr>
          <p:cNvPr id="14" name="Espace réservé du numéro de diapositive 5"/>
          <p:cNvSpPr>
            <a:spLocks noGrp="1"/>
          </p:cNvSpPr>
          <p:nvPr>
            <p:ph type="sldNum" sz="quarter" idx="20"/>
          </p:nvPr>
        </p:nvSpPr>
        <p:spPr>
          <a:xfrm>
            <a:off x="0" y="4911725"/>
            <a:ext cx="250825" cy="231775"/>
          </a:xfrm>
        </p:spPr>
        <p:txBody>
          <a:bodyPr/>
          <a:lstStyle>
            <a:lvl1pPr>
              <a:defRPr sz="100">
                <a:solidFill>
                  <a:srgbClr val="FFFFFF"/>
                </a:solidFill>
              </a:defRPr>
            </a:lvl1pPr>
          </a:lstStyle>
          <a:p>
            <a:fld id="{A20ED76F-597B-490B-A7DE-2B96A4F26F98}" type="slidenum">
              <a:rPr lang="en-US" altLang="fr-FR"/>
              <a:pPr/>
              <a:t>‹#›</a:t>
            </a:fld>
            <a:endParaRPr lang="en-US" altLang="fr-FR"/>
          </a:p>
        </p:txBody>
      </p:sp>
    </p:spTree>
    <p:extLst>
      <p:ext uri="{BB962C8B-B14F-4D97-AF65-F5344CB8AC3E}">
        <p14:creationId xmlns:p14="http://schemas.microsoft.com/office/powerpoint/2010/main" val="232553978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preserve="1" userDrawn="1">
  <p:cSld name="Cover_picture_center">
    <p:spTree>
      <p:nvGrpSpPr>
        <p:cNvPr id="1" name=""/>
        <p:cNvGrpSpPr/>
        <p:nvPr/>
      </p:nvGrpSpPr>
      <p:grpSpPr>
        <a:xfrm>
          <a:off x="0" y="0"/>
          <a:ext cx="0" cy="0"/>
          <a:chOff x="0" y="0"/>
          <a:chExt cx="0" cy="0"/>
        </a:xfrm>
      </p:grpSpPr>
      <p:pic>
        <p:nvPicPr>
          <p:cNvPr id="8" name="Image 10"/>
          <p:cNvPicPr>
            <a:picLocks noChangeAspect="1"/>
          </p:cNvPicPr>
          <p:nvPr userDrawn="1"/>
        </p:nvPicPr>
        <p:blipFill>
          <a:blip r:embed="rId2" cstate="email">
            <a:extLst>
              <a:ext uri="{28A0092B-C50C-407E-A947-70E740481C1C}">
                <a14:useLocalDpi xmlns:a14="http://schemas.microsoft.com/office/drawing/2010/main"/>
              </a:ext>
            </a:extLst>
          </a:blip>
          <a:srcRect/>
          <a:stretch>
            <a:fillRect/>
          </a:stretch>
        </p:blipFill>
        <p:spPr bwMode="gray">
          <a:xfrm>
            <a:off x="3671888" y="4319588"/>
            <a:ext cx="1800225" cy="720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 name="Rectangle 8"/>
          <p:cNvSpPr/>
          <p:nvPr userDrawn="1"/>
        </p:nvSpPr>
        <p:spPr bwMode="gray">
          <a:xfrm>
            <a:off x="287338" y="4959350"/>
            <a:ext cx="8569325" cy="1841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a:lstStyle/>
          <a:p>
            <a:pPr algn="ctr" fontAlgn="auto">
              <a:spcBef>
                <a:spcPts val="0"/>
              </a:spcBef>
              <a:spcAft>
                <a:spcPts val="0"/>
              </a:spcAft>
              <a:defRPr/>
            </a:pPr>
            <a:r>
              <a:rPr lang="en-US" sz="600" dirty="0">
                <a:solidFill>
                  <a:schemeClr val="accent2"/>
                </a:solidFill>
              </a:rPr>
              <a:t>This document and the information therein are the property of </a:t>
            </a:r>
            <a:r>
              <a:rPr lang="en-US" sz="600" dirty="0" err="1">
                <a:solidFill>
                  <a:schemeClr val="accent2"/>
                </a:solidFill>
              </a:rPr>
              <a:t>Safran</a:t>
            </a:r>
            <a:r>
              <a:rPr lang="en-US" sz="600" dirty="0">
                <a:solidFill>
                  <a:schemeClr val="accent2"/>
                </a:solidFill>
              </a:rPr>
              <a:t>. They must not be copied or communicated to a third party without the prior written authorization of </a:t>
            </a:r>
            <a:r>
              <a:rPr lang="en-US" sz="600" dirty="0" err="1">
                <a:solidFill>
                  <a:schemeClr val="accent2"/>
                </a:solidFill>
              </a:rPr>
              <a:t>Safran</a:t>
            </a:r>
            <a:endParaRPr lang="en-US" sz="600" dirty="0">
              <a:solidFill>
                <a:schemeClr val="accent2"/>
              </a:solidFill>
            </a:endParaRPr>
          </a:p>
        </p:txBody>
      </p:sp>
      <p:cxnSp>
        <p:nvCxnSpPr>
          <p:cNvPr id="10" name="Connecteur droit 9"/>
          <p:cNvCxnSpPr/>
          <p:nvPr userDrawn="1"/>
        </p:nvCxnSpPr>
        <p:spPr bwMode="gray">
          <a:xfrm>
            <a:off x="4464050" y="3911600"/>
            <a:ext cx="215900"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7" name="Espace réservé pour une image  16"/>
          <p:cNvSpPr>
            <a:spLocks noGrp="1"/>
          </p:cNvSpPr>
          <p:nvPr>
            <p:ph type="pic" sz="quarter" idx="14"/>
          </p:nvPr>
        </p:nvSpPr>
        <p:spPr bwMode="gray">
          <a:xfrm>
            <a:off x="1044000" y="0"/>
            <a:ext cx="7056000" cy="3060001"/>
          </a:xfrm>
          <a:solidFill>
            <a:schemeClr val="bg1">
              <a:lumMod val="95000"/>
            </a:schemeClr>
          </a:solidFill>
        </p:spPr>
        <p:txBody>
          <a:bodyPr lIns="360000" tIns="1080000" rIns="360000" rtlCol="0" anchor="ctr">
            <a:noAutofit/>
          </a:bodyPr>
          <a:lstStyle>
            <a:lvl1pPr marL="0" marR="0" indent="0" algn="ctr" defTabSz="914400" rtl="0" eaLnBrk="1" fontAlgn="auto" latinLnBrk="0" hangingPunct="1">
              <a:lnSpc>
                <a:spcPct val="100000"/>
              </a:lnSpc>
              <a:spcBef>
                <a:spcPts val="1800"/>
              </a:spcBef>
              <a:spcAft>
                <a:spcPts val="600"/>
              </a:spcAft>
              <a:buClrTx/>
              <a:buSzTx/>
              <a:buFont typeface="Arial" pitchFamily="34" charset="0"/>
              <a:buNone/>
              <a:tabLst/>
              <a:defRPr sz="1000" b="0"/>
            </a:lvl1pPr>
          </a:lstStyle>
          <a:p>
            <a:pPr lvl="0"/>
            <a:r>
              <a:rPr lang="fr-FR" noProof="0" smtClean="0"/>
              <a:t>Faire glisser l'image vers l'espace réservé ou cliquer sur l'icône pour l'ajouter</a:t>
            </a:r>
            <a:endParaRPr lang="en-US" noProof="0" dirty="0" smtClean="0"/>
          </a:p>
        </p:txBody>
      </p:sp>
      <p:sp>
        <p:nvSpPr>
          <p:cNvPr id="16" name="Espace réservé du texte 13"/>
          <p:cNvSpPr>
            <a:spLocks noGrp="1"/>
          </p:cNvSpPr>
          <p:nvPr>
            <p:ph type="body" sz="quarter" idx="13"/>
          </p:nvPr>
        </p:nvSpPr>
        <p:spPr bwMode="gray">
          <a:xfrm rot="16200000">
            <a:off x="-1679399" y="2183400"/>
            <a:ext cx="3924000" cy="61200"/>
          </a:xfrm>
          <a:solidFill>
            <a:schemeClr val="accent1"/>
          </a:solidFill>
          <a:ln w="57150">
            <a:noFill/>
            <a:miter lim="800000"/>
          </a:ln>
        </p:spPr>
        <p:txBody>
          <a:bodyPr/>
          <a:lstStyle>
            <a:lvl1pPr>
              <a:defRPr sz="100" b="0">
                <a:solidFill>
                  <a:schemeClr val="bg1">
                    <a:alpha val="0"/>
                  </a:schemeClr>
                </a:solidFill>
              </a:defRPr>
            </a:lvl1pPr>
          </a:lstStyle>
          <a:p>
            <a:pPr lvl="0"/>
            <a:r>
              <a:rPr lang="fr-FR" noProof="0" smtClean="0"/>
              <a:t>Cliquez pour modifier les styles du texte du masque</a:t>
            </a:r>
          </a:p>
        </p:txBody>
      </p:sp>
      <p:sp>
        <p:nvSpPr>
          <p:cNvPr id="21" name="Espace réservé du texte 13"/>
          <p:cNvSpPr>
            <a:spLocks noGrp="1"/>
          </p:cNvSpPr>
          <p:nvPr>
            <p:ph type="body" sz="quarter" idx="15"/>
          </p:nvPr>
        </p:nvSpPr>
        <p:spPr bwMode="gray">
          <a:xfrm>
            <a:off x="252000" y="252000"/>
            <a:ext cx="8640000" cy="61200"/>
          </a:xfrm>
          <a:solidFill>
            <a:schemeClr val="accent1"/>
          </a:solidFill>
          <a:ln w="57150">
            <a:noFill/>
            <a:miter lim="800000"/>
          </a:ln>
        </p:spPr>
        <p:txBody>
          <a:bodyPr/>
          <a:lstStyle>
            <a:lvl1pPr>
              <a:defRPr sz="100" b="0">
                <a:solidFill>
                  <a:schemeClr val="bg1">
                    <a:alpha val="0"/>
                  </a:schemeClr>
                </a:solidFill>
              </a:defRPr>
            </a:lvl1pPr>
          </a:lstStyle>
          <a:p>
            <a:pPr lvl="0"/>
            <a:r>
              <a:rPr lang="fr-FR" noProof="0" smtClean="0"/>
              <a:t>Cliquez pour modifier les styles du texte du masque</a:t>
            </a:r>
          </a:p>
        </p:txBody>
      </p:sp>
      <p:sp>
        <p:nvSpPr>
          <p:cNvPr id="22" name="Espace réservé du texte 13"/>
          <p:cNvSpPr>
            <a:spLocks noGrp="1"/>
          </p:cNvSpPr>
          <p:nvPr>
            <p:ph type="body" sz="quarter" idx="16"/>
          </p:nvPr>
        </p:nvSpPr>
        <p:spPr bwMode="gray">
          <a:xfrm rot="10800000">
            <a:off x="252000" y="4114799"/>
            <a:ext cx="8640000" cy="61200"/>
          </a:xfrm>
          <a:solidFill>
            <a:schemeClr val="accent1"/>
          </a:solidFill>
          <a:ln w="57150">
            <a:noFill/>
            <a:miter lim="800000"/>
          </a:ln>
        </p:spPr>
        <p:txBody>
          <a:bodyPr/>
          <a:lstStyle>
            <a:lvl1pPr>
              <a:defRPr sz="100" b="0">
                <a:solidFill>
                  <a:schemeClr val="bg1">
                    <a:alpha val="0"/>
                  </a:schemeClr>
                </a:solidFill>
              </a:defRPr>
            </a:lvl1pPr>
          </a:lstStyle>
          <a:p>
            <a:pPr lvl="0"/>
            <a:r>
              <a:rPr lang="fr-FR" noProof="0" smtClean="0"/>
              <a:t>Cliquez pour modifier les styles du texte du masque</a:t>
            </a:r>
          </a:p>
        </p:txBody>
      </p:sp>
      <p:sp>
        <p:nvSpPr>
          <p:cNvPr id="23" name="Espace réservé du texte 13"/>
          <p:cNvSpPr>
            <a:spLocks noGrp="1"/>
          </p:cNvSpPr>
          <p:nvPr>
            <p:ph type="body" sz="quarter" idx="17"/>
          </p:nvPr>
        </p:nvSpPr>
        <p:spPr bwMode="gray">
          <a:xfrm rot="5400000">
            <a:off x="6899400" y="2183400"/>
            <a:ext cx="3924000" cy="61200"/>
          </a:xfrm>
          <a:solidFill>
            <a:schemeClr val="accent1"/>
          </a:solidFill>
          <a:ln w="57150">
            <a:noFill/>
            <a:miter lim="800000"/>
          </a:ln>
        </p:spPr>
        <p:txBody>
          <a:bodyPr/>
          <a:lstStyle>
            <a:lvl1pPr>
              <a:defRPr sz="100" b="0">
                <a:solidFill>
                  <a:schemeClr val="bg1">
                    <a:alpha val="0"/>
                  </a:schemeClr>
                </a:solidFill>
              </a:defRPr>
            </a:lvl1pPr>
          </a:lstStyle>
          <a:p>
            <a:pPr lvl="0"/>
            <a:r>
              <a:rPr lang="fr-FR" noProof="0" smtClean="0"/>
              <a:t>Cliquez pour modifier les styles du texte du masque</a:t>
            </a:r>
          </a:p>
        </p:txBody>
      </p:sp>
      <p:sp>
        <p:nvSpPr>
          <p:cNvPr id="7" name="Titre 6"/>
          <p:cNvSpPr>
            <a:spLocks noGrp="1"/>
          </p:cNvSpPr>
          <p:nvPr>
            <p:ph type="title"/>
          </p:nvPr>
        </p:nvSpPr>
        <p:spPr bwMode="gray">
          <a:xfrm>
            <a:off x="503238" y="3075806"/>
            <a:ext cx="8137525" cy="684076"/>
          </a:xfrm>
        </p:spPr>
        <p:txBody>
          <a:bodyPr anchor="b"/>
          <a:lstStyle>
            <a:lvl1pPr algn="ctr">
              <a:defRPr sz="1850" cap="all" baseline="0">
                <a:solidFill>
                  <a:schemeClr val="accent2"/>
                </a:solidFill>
              </a:defRPr>
            </a:lvl1pPr>
          </a:lstStyle>
          <a:p>
            <a:r>
              <a:rPr lang="fr-FR" noProof="0" smtClean="0"/>
              <a:t>Cliquez et modifiez le titre</a:t>
            </a:r>
            <a:endParaRPr lang="en-US" noProof="0" dirty="0"/>
          </a:p>
        </p:txBody>
      </p:sp>
      <p:sp>
        <p:nvSpPr>
          <p:cNvPr id="11" name="Espace réservé du pied de page 4"/>
          <p:cNvSpPr>
            <a:spLocks noGrp="1"/>
          </p:cNvSpPr>
          <p:nvPr>
            <p:ph type="ftr" sz="quarter" idx="18"/>
          </p:nvPr>
        </p:nvSpPr>
        <p:spPr>
          <a:xfrm>
            <a:off x="0" y="4911725"/>
            <a:ext cx="250825" cy="231775"/>
          </a:xfrm>
        </p:spPr>
        <p:txBody>
          <a:bodyPr/>
          <a:lstStyle>
            <a:lvl1pPr algn="l">
              <a:defRPr sz="100">
                <a:solidFill>
                  <a:schemeClr val="bg1">
                    <a:alpha val="0"/>
                  </a:schemeClr>
                </a:solidFill>
              </a:defRPr>
            </a:lvl1pPr>
          </a:lstStyle>
          <a:p>
            <a:pPr>
              <a:defRPr/>
            </a:pPr>
            <a:r>
              <a:rPr lang="en-US"/>
              <a:t>Safran name of the activity / Date / Department (menu "Insert / Header and footer")</a:t>
            </a:r>
          </a:p>
        </p:txBody>
      </p:sp>
      <p:sp>
        <p:nvSpPr>
          <p:cNvPr id="12" name="Espace réservé du numéro de diapositive 5"/>
          <p:cNvSpPr>
            <a:spLocks noGrp="1"/>
          </p:cNvSpPr>
          <p:nvPr>
            <p:ph type="sldNum" sz="quarter" idx="19"/>
          </p:nvPr>
        </p:nvSpPr>
        <p:spPr>
          <a:xfrm>
            <a:off x="0" y="4911725"/>
            <a:ext cx="250825" cy="231775"/>
          </a:xfrm>
        </p:spPr>
        <p:txBody>
          <a:bodyPr/>
          <a:lstStyle>
            <a:lvl1pPr>
              <a:defRPr sz="100">
                <a:solidFill>
                  <a:srgbClr val="FFFFFF"/>
                </a:solidFill>
              </a:defRPr>
            </a:lvl1pPr>
          </a:lstStyle>
          <a:p>
            <a:fld id="{E38221B8-399D-4150-AF83-A805F5C63727}" type="slidenum">
              <a:rPr lang="en-US" altLang="fr-FR"/>
              <a:pPr/>
              <a:t>‹#›</a:t>
            </a:fld>
            <a:endParaRPr lang="en-US" altLang="fr-FR"/>
          </a:p>
        </p:txBody>
      </p:sp>
      <p:sp>
        <p:nvSpPr>
          <p:cNvPr id="13" name="Espace réservé de la date 3"/>
          <p:cNvSpPr>
            <a:spLocks noGrp="1"/>
          </p:cNvSpPr>
          <p:nvPr>
            <p:ph type="dt" sz="half" idx="20"/>
          </p:nvPr>
        </p:nvSpPr>
        <p:spPr>
          <a:xfrm>
            <a:off x="3311525" y="4010025"/>
            <a:ext cx="2520950" cy="252413"/>
          </a:xfrm>
          <a:solidFill>
            <a:schemeClr val="bg1"/>
          </a:solidFill>
        </p:spPr>
        <p:txBody>
          <a:bodyPr anchor="t"/>
          <a:lstStyle>
            <a:lvl1pPr algn="ctr">
              <a:defRPr sz="1100">
                <a:solidFill>
                  <a:schemeClr val="accent2"/>
                </a:solidFill>
              </a:defRPr>
            </a:lvl1pPr>
          </a:lstStyle>
          <a:p>
            <a:pPr>
              <a:defRPr/>
            </a:pPr>
            <a:r>
              <a:rPr lang="fr-FR"/>
              <a:t>January 2017</a:t>
            </a:r>
            <a:endParaRPr lang="en-US"/>
          </a:p>
        </p:txBody>
      </p:sp>
    </p:spTree>
    <p:extLst>
      <p:ext uri="{BB962C8B-B14F-4D97-AF65-F5344CB8AC3E}">
        <p14:creationId xmlns:p14="http://schemas.microsoft.com/office/powerpoint/2010/main" val="156188241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hapter_picture_left">
    <p:spTree>
      <p:nvGrpSpPr>
        <p:cNvPr id="1" name=""/>
        <p:cNvGrpSpPr/>
        <p:nvPr/>
      </p:nvGrpSpPr>
      <p:grpSpPr>
        <a:xfrm>
          <a:off x="0" y="0"/>
          <a:ext cx="0" cy="0"/>
          <a:chOff x="0" y="0"/>
          <a:chExt cx="0" cy="0"/>
        </a:xfrm>
      </p:grpSpPr>
      <p:sp>
        <p:nvSpPr>
          <p:cNvPr id="8" name="Rectangle 7"/>
          <p:cNvSpPr/>
          <p:nvPr userDrawn="1"/>
        </p:nvSpPr>
        <p:spPr bwMode="gray">
          <a:xfrm>
            <a:off x="0" y="0"/>
            <a:ext cx="900113" cy="8794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25" name="Espace réservé pour une image  16"/>
          <p:cNvSpPr>
            <a:spLocks noGrp="1"/>
          </p:cNvSpPr>
          <p:nvPr>
            <p:ph type="pic" sz="quarter" idx="14"/>
          </p:nvPr>
        </p:nvSpPr>
        <p:spPr bwMode="gray">
          <a:xfrm>
            <a:off x="250825" y="250824"/>
            <a:ext cx="4321175" cy="4157664"/>
          </a:xfrm>
          <a:solidFill>
            <a:schemeClr val="bg1">
              <a:lumMod val="95000"/>
            </a:schemeClr>
          </a:solidFill>
        </p:spPr>
        <p:txBody>
          <a:bodyPr lIns="432000" tIns="1080000" rIns="432000" rtlCol="0" anchor="ctr">
            <a:noAutofit/>
          </a:bodyPr>
          <a:lstStyle>
            <a:lvl1pPr marL="0" marR="0" indent="0" algn="ctr" defTabSz="914400" rtl="0" eaLnBrk="1" fontAlgn="auto" latinLnBrk="0" hangingPunct="1">
              <a:lnSpc>
                <a:spcPct val="100000"/>
              </a:lnSpc>
              <a:spcBef>
                <a:spcPts val="1800"/>
              </a:spcBef>
              <a:spcAft>
                <a:spcPts val="600"/>
              </a:spcAft>
              <a:buClrTx/>
              <a:buSzTx/>
              <a:buFont typeface="Arial" pitchFamily="34" charset="0"/>
              <a:buNone/>
              <a:tabLst/>
              <a:defRPr sz="1000" b="0"/>
            </a:lvl1pPr>
          </a:lstStyle>
          <a:p>
            <a:pPr lvl="0"/>
            <a:r>
              <a:rPr lang="fr-FR" noProof="0" smtClean="0"/>
              <a:t>Faire glisser l'image vers l'espace réservé ou cliquer sur l'icône pour l'ajouter</a:t>
            </a:r>
            <a:endParaRPr lang="en-US" noProof="0" dirty="0" smtClean="0"/>
          </a:p>
        </p:txBody>
      </p:sp>
      <p:sp>
        <p:nvSpPr>
          <p:cNvPr id="28" name="Espace réservé du texte 3"/>
          <p:cNvSpPr>
            <a:spLocks noGrp="1"/>
          </p:cNvSpPr>
          <p:nvPr>
            <p:ph type="body" sz="quarter" idx="22"/>
          </p:nvPr>
        </p:nvSpPr>
        <p:spPr bwMode="gray">
          <a:xfrm>
            <a:off x="5023302" y="1635125"/>
            <a:ext cx="3852862" cy="2484438"/>
          </a:xfrm>
        </p:spPr>
        <p:txBody>
          <a:bodyPr/>
          <a:lstStyle>
            <a:lvl1pPr>
              <a:lnSpc>
                <a:spcPct val="90000"/>
              </a:lnSpc>
              <a:spcBef>
                <a:spcPts val="0"/>
              </a:spcBef>
              <a:spcAft>
                <a:spcPts val="0"/>
              </a:spcAft>
              <a:defRPr sz="2400" cap="all" baseline="0">
                <a:solidFill>
                  <a:schemeClr val="accent2"/>
                </a:solidFill>
              </a:defRPr>
            </a:lvl1pPr>
            <a:lvl2pPr marL="0" indent="0">
              <a:lnSpc>
                <a:spcPct val="110000"/>
              </a:lnSpc>
              <a:spcBef>
                <a:spcPts val="1200"/>
              </a:spcBef>
              <a:spcAft>
                <a:spcPts val="0"/>
              </a:spcAft>
              <a:buNone/>
              <a:defRPr sz="1400">
                <a:solidFill>
                  <a:schemeClr val="accent2"/>
                </a:solidFill>
              </a:defRPr>
            </a:lvl2pPr>
          </a:lstStyle>
          <a:p>
            <a:pPr lvl="0"/>
            <a:r>
              <a:rPr lang="fr-FR" noProof="0" smtClean="0"/>
              <a:t>Cliquez pour modifier les styles du texte du masque</a:t>
            </a:r>
          </a:p>
          <a:p>
            <a:pPr lvl="1"/>
            <a:r>
              <a:rPr lang="fr-FR" noProof="0" smtClean="0"/>
              <a:t>Deuxième niveau</a:t>
            </a:r>
          </a:p>
        </p:txBody>
      </p:sp>
      <p:sp>
        <p:nvSpPr>
          <p:cNvPr id="29" name="Espace réservé du texte 13"/>
          <p:cNvSpPr>
            <a:spLocks noGrp="1"/>
          </p:cNvSpPr>
          <p:nvPr>
            <p:ph type="body" sz="quarter" idx="23"/>
          </p:nvPr>
        </p:nvSpPr>
        <p:spPr bwMode="gray">
          <a:xfrm rot="16200000">
            <a:off x="2640600" y="2687400"/>
            <a:ext cx="3132000" cy="61200"/>
          </a:xfrm>
          <a:solidFill>
            <a:schemeClr val="accent6"/>
          </a:solidFill>
          <a:ln w="57150">
            <a:noFill/>
            <a:miter lim="800000"/>
          </a:ln>
        </p:spPr>
        <p:txBody>
          <a:bodyPr/>
          <a:lstStyle>
            <a:lvl1pPr>
              <a:defRPr sz="100" b="0">
                <a:solidFill>
                  <a:schemeClr val="bg1">
                    <a:alpha val="0"/>
                  </a:schemeClr>
                </a:solidFill>
              </a:defRPr>
            </a:lvl1pPr>
          </a:lstStyle>
          <a:p>
            <a:pPr lvl="0"/>
            <a:r>
              <a:rPr lang="fr-FR" noProof="0" smtClean="0"/>
              <a:t>Cliquez pour modifier les styles du texte du masque</a:t>
            </a:r>
          </a:p>
        </p:txBody>
      </p:sp>
      <p:sp>
        <p:nvSpPr>
          <p:cNvPr id="30" name="Espace réservé du texte 13"/>
          <p:cNvSpPr>
            <a:spLocks noGrp="1"/>
          </p:cNvSpPr>
          <p:nvPr>
            <p:ph type="body" sz="quarter" idx="24"/>
          </p:nvPr>
        </p:nvSpPr>
        <p:spPr bwMode="gray">
          <a:xfrm>
            <a:off x="4176000" y="1152000"/>
            <a:ext cx="4968000" cy="61200"/>
          </a:xfrm>
          <a:solidFill>
            <a:schemeClr val="accent6"/>
          </a:solidFill>
          <a:ln w="57150">
            <a:noFill/>
            <a:miter lim="800000"/>
          </a:ln>
        </p:spPr>
        <p:txBody>
          <a:bodyPr/>
          <a:lstStyle>
            <a:lvl1pPr>
              <a:defRPr sz="100" b="0">
                <a:solidFill>
                  <a:schemeClr val="bg1">
                    <a:alpha val="0"/>
                  </a:schemeClr>
                </a:solidFill>
              </a:defRPr>
            </a:lvl1pPr>
          </a:lstStyle>
          <a:p>
            <a:pPr lvl="0"/>
            <a:r>
              <a:rPr lang="fr-FR" noProof="0" smtClean="0"/>
              <a:t>Cliquez pour modifier les styles du texte du masque</a:t>
            </a:r>
          </a:p>
        </p:txBody>
      </p:sp>
      <p:sp>
        <p:nvSpPr>
          <p:cNvPr id="31" name="Espace réservé du texte 13"/>
          <p:cNvSpPr>
            <a:spLocks noGrp="1"/>
          </p:cNvSpPr>
          <p:nvPr>
            <p:ph type="body" sz="quarter" idx="25"/>
          </p:nvPr>
        </p:nvSpPr>
        <p:spPr bwMode="gray">
          <a:xfrm rot="10800000">
            <a:off x="4176000" y="4222800"/>
            <a:ext cx="4968000" cy="61200"/>
          </a:xfrm>
          <a:solidFill>
            <a:schemeClr val="accent6"/>
          </a:solidFill>
          <a:ln w="57150">
            <a:noFill/>
            <a:miter lim="800000"/>
          </a:ln>
        </p:spPr>
        <p:txBody>
          <a:bodyPr/>
          <a:lstStyle>
            <a:lvl1pPr>
              <a:defRPr sz="100" b="0">
                <a:solidFill>
                  <a:schemeClr val="bg1">
                    <a:alpha val="0"/>
                  </a:schemeClr>
                </a:solidFill>
              </a:defRPr>
            </a:lvl1pPr>
          </a:lstStyle>
          <a:p>
            <a:pPr lvl="0"/>
            <a:r>
              <a:rPr lang="fr-FR" noProof="0" smtClean="0"/>
              <a:t>Cliquez pour modifier les styles du texte du masque</a:t>
            </a:r>
          </a:p>
        </p:txBody>
      </p:sp>
      <p:sp>
        <p:nvSpPr>
          <p:cNvPr id="26" name="Titre 1"/>
          <p:cNvSpPr>
            <a:spLocks noGrp="1"/>
          </p:cNvSpPr>
          <p:nvPr>
            <p:ph type="title"/>
          </p:nvPr>
        </p:nvSpPr>
        <p:spPr bwMode="gray">
          <a:xfrm>
            <a:off x="4850432" y="250824"/>
            <a:ext cx="585664" cy="1195200"/>
          </a:xfrm>
          <a:solidFill>
            <a:schemeClr val="bg1"/>
          </a:solidFill>
        </p:spPr>
        <p:txBody>
          <a:bodyPr wrap="none" lIns="36000" tIns="36000" rIns="36000" bIns="36000" anchor="b">
            <a:spAutoFit/>
          </a:bodyPr>
          <a:lstStyle>
            <a:lvl1pPr>
              <a:defRPr sz="7200">
                <a:solidFill>
                  <a:schemeClr val="accent6"/>
                </a:solidFill>
              </a:defRPr>
            </a:lvl1pPr>
          </a:lstStyle>
          <a:p>
            <a:r>
              <a:rPr lang="fr-FR" noProof="0" smtClean="0"/>
              <a:t>Cliquez et modifiez le titre</a:t>
            </a:r>
            <a:endParaRPr lang="en-US" noProof="0" dirty="0"/>
          </a:p>
        </p:txBody>
      </p:sp>
      <p:sp>
        <p:nvSpPr>
          <p:cNvPr id="9" name="Espace réservé de la date 8"/>
          <p:cNvSpPr>
            <a:spLocks noGrp="1"/>
          </p:cNvSpPr>
          <p:nvPr>
            <p:ph type="dt" sz="half" idx="26"/>
          </p:nvPr>
        </p:nvSpPr>
        <p:spPr/>
        <p:txBody>
          <a:bodyPr/>
          <a:lstStyle>
            <a:lvl1pPr>
              <a:defRPr/>
            </a:lvl1pPr>
          </a:lstStyle>
          <a:p>
            <a:pPr>
              <a:defRPr/>
            </a:pPr>
            <a:r>
              <a:rPr lang="fr-FR"/>
              <a:t>January 2017</a:t>
            </a:r>
            <a:endParaRPr lang="en-US"/>
          </a:p>
        </p:txBody>
      </p:sp>
      <p:sp>
        <p:nvSpPr>
          <p:cNvPr id="10" name="Espace réservé du pied de page 13"/>
          <p:cNvSpPr>
            <a:spLocks noGrp="1"/>
          </p:cNvSpPr>
          <p:nvPr>
            <p:ph type="ftr" sz="quarter" idx="27"/>
          </p:nvPr>
        </p:nvSpPr>
        <p:spPr/>
        <p:txBody>
          <a:bodyPr/>
          <a:lstStyle>
            <a:lvl1pPr>
              <a:defRPr/>
            </a:lvl1pPr>
          </a:lstStyle>
          <a:p>
            <a:pPr>
              <a:defRPr/>
            </a:pPr>
            <a:r>
              <a:rPr lang="en-US"/>
              <a:t>Safran name of the activity / Date / Department (menu "Insert / Header and footer")</a:t>
            </a:r>
          </a:p>
        </p:txBody>
      </p:sp>
      <p:sp>
        <p:nvSpPr>
          <p:cNvPr id="11" name="Espace réservé du numéro de diapositive 14"/>
          <p:cNvSpPr>
            <a:spLocks noGrp="1"/>
          </p:cNvSpPr>
          <p:nvPr>
            <p:ph type="sldNum" sz="quarter" idx="28"/>
          </p:nvPr>
        </p:nvSpPr>
        <p:spPr/>
        <p:txBody>
          <a:bodyPr/>
          <a:lstStyle>
            <a:lvl1pPr>
              <a:defRPr/>
            </a:lvl1pPr>
          </a:lstStyle>
          <a:p>
            <a:fld id="{976FFCFE-5C9F-40B1-9CEC-47799D2CC952}" type="slidenum">
              <a:rPr lang="en-US" altLang="fr-FR"/>
              <a:pPr/>
              <a:t>‹#›</a:t>
            </a:fld>
            <a:endParaRPr lang="en-US" altLang="fr-FR"/>
          </a:p>
        </p:txBody>
      </p:sp>
    </p:spTree>
    <p:extLst>
      <p:ext uri="{BB962C8B-B14F-4D97-AF65-F5344CB8AC3E}">
        <p14:creationId xmlns:p14="http://schemas.microsoft.com/office/powerpoint/2010/main" val="68121511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hapter_picture_right">
    <p:spTree>
      <p:nvGrpSpPr>
        <p:cNvPr id="1" name=""/>
        <p:cNvGrpSpPr/>
        <p:nvPr/>
      </p:nvGrpSpPr>
      <p:grpSpPr>
        <a:xfrm>
          <a:off x="0" y="0"/>
          <a:ext cx="0" cy="0"/>
          <a:chOff x="0" y="0"/>
          <a:chExt cx="0" cy="0"/>
        </a:xfrm>
      </p:grpSpPr>
      <p:sp>
        <p:nvSpPr>
          <p:cNvPr id="8" name="Rectangle 7"/>
          <p:cNvSpPr/>
          <p:nvPr userDrawn="1"/>
        </p:nvSpPr>
        <p:spPr bwMode="gray">
          <a:xfrm>
            <a:off x="0" y="0"/>
            <a:ext cx="900113" cy="8794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25" name="Espace réservé pour une image  16"/>
          <p:cNvSpPr>
            <a:spLocks noGrp="1"/>
          </p:cNvSpPr>
          <p:nvPr>
            <p:ph type="pic" sz="quarter" idx="14"/>
          </p:nvPr>
        </p:nvSpPr>
        <p:spPr bwMode="gray">
          <a:xfrm>
            <a:off x="4572000" y="250824"/>
            <a:ext cx="4321175" cy="4157664"/>
          </a:xfrm>
          <a:solidFill>
            <a:schemeClr val="bg1">
              <a:lumMod val="95000"/>
            </a:schemeClr>
          </a:solidFill>
        </p:spPr>
        <p:txBody>
          <a:bodyPr lIns="432000" tIns="1080000" rIns="432000" rtlCol="0" anchor="ctr">
            <a:noAutofit/>
          </a:bodyPr>
          <a:lstStyle>
            <a:lvl1pPr marL="0" marR="0" indent="0" algn="ctr" defTabSz="914400" rtl="0" eaLnBrk="1" fontAlgn="auto" latinLnBrk="0" hangingPunct="1">
              <a:lnSpc>
                <a:spcPct val="100000"/>
              </a:lnSpc>
              <a:spcBef>
                <a:spcPts val="1800"/>
              </a:spcBef>
              <a:spcAft>
                <a:spcPts val="600"/>
              </a:spcAft>
              <a:buClrTx/>
              <a:buSzTx/>
              <a:buFont typeface="Arial" pitchFamily="34" charset="0"/>
              <a:buNone/>
              <a:tabLst/>
              <a:defRPr sz="1000" b="0" baseline="0"/>
            </a:lvl1pPr>
          </a:lstStyle>
          <a:p>
            <a:pPr lvl="0"/>
            <a:r>
              <a:rPr lang="fr-FR" noProof="0" smtClean="0"/>
              <a:t>Faire glisser l'image vers l'espace réservé ou cliquer sur l'icône pour l'ajouter</a:t>
            </a:r>
            <a:endParaRPr lang="en-US" noProof="0" dirty="0" smtClean="0"/>
          </a:p>
        </p:txBody>
      </p:sp>
      <p:sp>
        <p:nvSpPr>
          <p:cNvPr id="16" name="Espace réservé du texte 3"/>
          <p:cNvSpPr>
            <a:spLocks noGrp="1"/>
          </p:cNvSpPr>
          <p:nvPr>
            <p:ph type="body" sz="quarter" idx="22"/>
          </p:nvPr>
        </p:nvSpPr>
        <p:spPr bwMode="gray">
          <a:xfrm>
            <a:off x="499062" y="1630636"/>
            <a:ext cx="3852862" cy="2484438"/>
          </a:xfrm>
        </p:spPr>
        <p:txBody>
          <a:bodyPr/>
          <a:lstStyle>
            <a:lvl1pPr>
              <a:lnSpc>
                <a:spcPct val="90000"/>
              </a:lnSpc>
              <a:spcBef>
                <a:spcPts val="0"/>
              </a:spcBef>
              <a:spcAft>
                <a:spcPts val="0"/>
              </a:spcAft>
              <a:defRPr sz="2400" cap="all" baseline="0">
                <a:solidFill>
                  <a:schemeClr val="accent2"/>
                </a:solidFill>
              </a:defRPr>
            </a:lvl1pPr>
            <a:lvl2pPr marL="0" indent="0">
              <a:lnSpc>
                <a:spcPct val="110000"/>
              </a:lnSpc>
              <a:spcBef>
                <a:spcPts val="1200"/>
              </a:spcBef>
              <a:spcAft>
                <a:spcPts val="0"/>
              </a:spcAft>
              <a:buNone/>
              <a:defRPr sz="1400">
                <a:solidFill>
                  <a:schemeClr val="accent2"/>
                </a:solidFill>
              </a:defRPr>
            </a:lvl2pPr>
          </a:lstStyle>
          <a:p>
            <a:pPr lvl="0"/>
            <a:r>
              <a:rPr lang="fr-FR" noProof="0" smtClean="0"/>
              <a:t>Cliquez pour modifier les styles du texte du masque</a:t>
            </a:r>
          </a:p>
          <a:p>
            <a:pPr lvl="1"/>
            <a:r>
              <a:rPr lang="fr-FR" noProof="0" smtClean="0"/>
              <a:t>Deuxième niveau</a:t>
            </a:r>
          </a:p>
        </p:txBody>
      </p:sp>
      <p:sp>
        <p:nvSpPr>
          <p:cNvPr id="17" name="Espace réservé du texte 13"/>
          <p:cNvSpPr>
            <a:spLocks noGrp="1"/>
          </p:cNvSpPr>
          <p:nvPr>
            <p:ph type="body" sz="quarter" idx="23"/>
          </p:nvPr>
        </p:nvSpPr>
        <p:spPr bwMode="gray">
          <a:xfrm rot="5400000">
            <a:off x="3371400" y="2687400"/>
            <a:ext cx="3132000" cy="61200"/>
          </a:xfrm>
          <a:solidFill>
            <a:schemeClr val="accent6"/>
          </a:solidFill>
          <a:ln w="57150">
            <a:noFill/>
            <a:miter lim="800000"/>
          </a:ln>
        </p:spPr>
        <p:txBody>
          <a:bodyPr/>
          <a:lstStyle>
            <a:lvl1pPr>
              <a:defRPr sz="100" b="0">
                <a:solidFill>
                  <a:schemeClr val="bg1">
                    <a:alpha val="0"/>
                  </a:schemeClr>
                </a:solidFill>
              </a:defRPr>
            </a:lvl1pPr>
          </a:lstStyle>
          <a:p>
            <a:pPr lvl="0"/>
            <a:r>
              <a:rPr lang="fr-FR" noProof="0" smtClean="0"/>
              <a:t>Cliquez pour modifier les styles du texte du masque</a:t>
            </a:r>
          </a:p>
        </p:txBody>
      </p:sp>
      <p:sp>
        <p:nvSpPr>
          <p:cNvPr id="18" name="Espace réservé du texte 13"/>
          <p:cNvSpPr>
            <a:spLocks noGrp="1"/>
          </p:cNvSpPr>
          <p:nvPr>
            <p:ph type="body" sz="quarter" idx="24"/>
          </p:nvPr>
        </p:nvSpPr>
        <p:spPr bwMode="gray">
          <a:xfrm>
            <a:off x="0" y="1152000"/>
            <a:ext cx="4968000" cy="61200"/>
          </a:xfrm>
          <a:solidFill>
            <a:schemeClr val="accent6"/>
          </a:solidFill>
          <a:ln w="57150">
            <a:noFill/>
            <a:miter lim="800000"/>
          </a:ln>
        </p:spPr>
        <p:txBody>
          <a:bodyPr/>
          <a:lstStyle>
            <a:lvl1pPr>
              <a:defRPr sz="100" b="0">
                <a:solidFill>
                  <a:schemeClr val="bg1">
                    <a:alpha val="0"/>
                  </a:schemeClr>
                </a:solidFill>
              </a:defRPr>
            </a:lvl1pPr>
          </a:lstStyle>
          <a:p>
            <a:pPr lvl="0"/>
            <a:r>
              <a:rPr lang="fr-FR" noProof="0" smtClean="0"/>
              <a:t>Cliquez pour modifier les styles du texte du masque</a:t>
            </a:r>
          </a:p>
        </p:txBody>
      </p:sp>
      <p:sp>
        <p:nvSpPr>
          <p:cNvPr id="19" name="Espace réservé du texte 13"/>
          <p:cNvSpPr>
            <a:spLocks noGrp="1"/>
          </p:cNvSpPr>
          <p:nvPr>
            <p:ph type="body" sz="quarter" idx="25"/>
          </p:nvPr>
        </p:nvSpPr>
        <p:spPr bwMode="gray">
          <a:xfrm rot="10800000">
            <a:off x="0" y="4222799"/>
            <a:ext cx="4968000" cy="61200"/>
          </a:xfrm>
          <a:solidFill>
            <a:schemeClr val="accent6"/>
          </a:solidFill>
          <a:ln w="57150">
            <a:noFill/>
            <a:miter lim="800000"/>
          </a:ln>
        </p:spPr>
        <p:txBody>
          <a:bodyPr/>
          <a:lstStyle>
            <a:lvl1pPr>
              <a:defRPr sz="100" b="0">
                <a:solidFill>
                  <a:schemeClr val="bg1">
                    <a:alpha val="0"/>
                  </a:schemeClr>
                </a:solidFill>
              </a:defRPr>
            </a:lvl1pPr>
          </a:lstStyle>
          <a:p>
            <a:pPr lvl="0"/>
            <a:r>
              <a:rPr lang="fr-FR" noProof="0" smtClean="0"/>
              <a:t>Cliquez pour modifier les styles du texte du masque</a:t>
            </a:r>
          </a:p>
        </p:txBody>
      </p:sp>
      <p:sp>
        <p:nvSpPr>
          <p:cNvPr id="26" name="Titre 1"/>
          <p:cNvSpPr>
            <a:spLocks noGrp="1"/>
          </p:cNvSpPr>
          <p:nvPr>
            <p:ph type="title"/>
          </p:nvPr>
        </p:nvSpPr>
        <p:spPr bwMode="gray">
          <a:xfrm>
            <a:off x="3528000" y="250824"/>
            <a:ext cx="585664" cy="1195200"/>
          </a:xfrm>
          <a:solidFill>
            <a:schemeClr val="bg1"/>
          </a:solidFill>
        </p:spPr>
        <p:txBody>
          <a:bodyPr wrap="none" lIns="36000" tIns="36000" rIns="36000" bIns="36000" anchor="b">
            <a:spAutoFit/>
          </a:bodyPr>
          <a:lstStyle>
            <a:lvl1pPr>
              <a:defRPr sz="7200">
                <a:solidFill>
                  <a:schemeClr val="accent6"/>
                </a:solidFill>
              </a:defRPr>
            </a:lvl1pPr>
          </a:lstStyle>
          <a:p>
            <a:r>
              <a:rPr lang="fr-FR" noProof="0" smtClean="0"/>
              <a:t>Cliquez et modifiez le titre</a:t>
            </a:r>
            <a:endParaRPr lang="en-US" noProof="0" dirty="0"/>
          </a:p>
        </p:txBody>
      </p:sp>
      <p:sp>
        <p:nvSpPr>
          <p:cNvPr id="9" name="Espace réservé de la date 8"/>
          <p:cNvSpPr>
            <a:spLocks noGrp="1"/>
          </p:cNvSpPr>
          <p:nvPr>
            <p:ph type="dt" sz="half" idx="26"/>
          </p:nvPr>
        </p:nvSpPr>
        <p:spPr/>
        <p:txBody>
          <a:bodyPr/>
          <a:lstStyle>
            <a:lvl1pPr>
              <a:defRPr/>
            </a:lvl1pPr>
          </a:lstStyle>
          <a:p>
            <a:pPr>
              <a:defRPr/>
            </a:pPr>
            <a:r>
              <a:rPr lang="fr-FR"/>
              <a:t>January 2017</a:t>
            </a:r>
            <a:endParaRPr lang="en-US"/>
          </a:p>
        </p:txBody>
      </p:sp>
      <p:sp>
        <p:nvSpPr>
          <p:cNvPr id="10" name="Espace réservé du pied de page 13"/>
          <p:cNvSpPr>
            <a:spLocks noGrp="1"/>
          </p:cNvSpPr>
          <p:nvPr>
            <p:ph type="ftr" sz="quarter" idx="27"/>
          </p:nvPr>
        </p:nvSpPr>
        <p:spPr/>
        <p:txBody>
          <a:bodyPr/>
          <a:lstStyle>
            <a:lvl1pPr>
              <a:defRPr/>
            </a:lvl1pPr>
          </a:lstStyle>
          <a:p>
            <a:pPr>
              <a:defRPr/>
            </a:pPr>
            <a:r>
              <a:rPr lang="en-US"/>
              <a:t>Safran name of the activity / Date / Department (menu "Insert / Header and footer")</a:t>
            </a:r>
          </a:p>
        </p:txBody>
      </p:sp>
      <p:sp>
        <p:nvSpPr>
          <p:cNvPr id="11" name="Espace réservé du numéro de diapositive 14"/>
          <p:cNvSpPr>
            <a:spLocks noGrp="1"/>
          </p:cNvSpPr>
          <p:nvPr>
            <p:ph type="sldNum" sz="quarter" idx="28"/>
          </p:nvPr>
        </p:nvSpPr>
        <p:spPr/>
        <p:txBody>
          <a:bodyPr/>
          <a:lstStyle>
            <a:lvl1pPr>
              <a:defRPr/>
            </a:lvl1pPr>
          </a:lstStyle>
          <a:p>
            <a:fld id="{B667EE2E-B224-45DA-AADB-7CF5818A9121}" type="slidenum">
              <a:rPr lang="en-US" altLang="fr-FR"/>
              <a:pPr/>
              <a:t>‹#›</a:t>
            </a:fld>
            <a:endParaRPr lang="en-US" altLang="fr-FR"/>
          </a:p>
        </p:txBody>
      </p:sp>
    </p:spTree>
    <p:extLst>
      <p:ext uri="{BB962C8B-B14F-4D97-AF65-F5344CB8AC3E}">
        <p14:creationId xmlns:p14="http://schemas.microsoft.com/office/powerpoint/2010/main" val="262403616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Espace réservé du contenu 2"/>
          <p:cNvSpPr>
            <a:spLocks noGrp="1"/>
          </p:cNvSpPr>
          <p:nvPr>
            <p:ph idx="1"/>
          </p:nvPr>
        </p:nvSpPr>
        <p:spPr bwMode="gray"/>
        <p:txBody>
          <a:bodyPr/>
          <a:lstStyle>
            <a:lvl2pPr>
              <a:spcAft>
                <a:spcPts val="600"/>
              </a:spcAft>
              <a:defRPr/>
            </a:lvl2pPr>
            <a:lvl3pPr>
              <a:defRPr/>
            </a:lvl3pPr>
            <a:lvl4pPr>
              <a:defRPr baseline="0"/>
            </a:lvl4pPr>
            <a:lvl5pPr>
              <a:defRPr/>
            </a:lvl5pPr>
          </a:lstStyle>
          <a:p>
            <a:pPr lvl="0"/>
            <a:r>
              <a:rPr lang="fr-FR" noProof="0" smtClean="0"/>
              <a:t>Cliquez pour modifier les styles du texte du masque</a:t>
            </a:r>
          </a:p>
          <a:p>
            <a:pPr lvl="1"/>
            <a:r>
              <a:rPr lang="fr-FR" noProof="0" smtClean="0"/>
              <a:t>Deuxième niveau</a:t>
            </a:r>
          </a:p>
          <a:p>
            <a:pPr lvl="2"/>
            <a:r>
              <a:rPr lang="fr-FR" noProof="0" smtClean="0"/>
              <a:t>Troisième niveau</a:t>
            </a:r>
          </a:p>
          <a:p>
            <a:pPr lvl="3"/>
            <a:r>
              <a:rPr lang="fr-FR" noProof="0" smtClean="0"/>
              <a:t>Quatrième niveau</a:t>
            </a:r>
          </a:p>
          <a:p>
            <a:pPr lvl="4"/>
            <a:r>
              <a:rPr lang="fr-FR" noProof="0" smtClean="0"/>
              <a:t>Cinquième niveau</a:t>
            </a:r>
            <a:endParaRPr lang="en-US" noProof="0" dirty="0"/>
          </a:p>
        </p:txBody>
      </p:sp>
      <p:sp>
        <p:nvSpPr>
          <p:cNvPr id="4" name="Titre 3"/>
          <p:cNvSpPr>
            <a:spLocks noGrp="1"/>
          </p:cNvSpPr>
          <p:nvPr>
            <p:ph type="title"/>
          </p:nvPr>
        </p:nvSpPr>
        <p:spPr bwMode="gray"/>
        <p:txBody>
          <a:bodyPr/>
          <a:lstStyle/>
          <a:p>
            <a:r>
              <a:rPr lang="fr-FR" noProof="0" smtClean="0"/>
              <a:t>Cliquez et modifiez le titre</a:t>
            </a:r>
            <a:endParaRPr lang="en-US" noProof="0" dirty="0"/>
          </a:p>
        </p:txBody>
      </p:sp>
      <p:sp>
        <p:nvSpPr>
          <p:cNvPr id="5" name="Espace réservé de la date 3"/>
          <p:cNvSpPr>
            <a:spLocks noGrp="1"/>
          </p:cNvSpPr>
          <p:nvPr userDrawn="1">
            <p:ph type="dt" sz="half" idx="10"/>
          </p:nvPr>
        </p:nvSpPr>
        <p:spPr/>
        <p:txBody>
          <a:bodyPr/>
          <a:lstStyle>
            <a:lvl1pPr>
              <a:defRPr/>
            </a:lvl1pPr>
          </a:lstStyle>
          <a:p>
            <a:pPr>
              <a:defRPr/>
            </a:pPr>
            <a:r>
              <a:rPr lang="fr-FR"/>
              <a:t>January 2017</a:t>
            </a:r>
            <a:endParaRPr lang="en-US"/>
          </a:p>
        </p:txBody>
      </p:sp>
      <p:sp>
        <p:nvSpPr>
          <p:cNvPr id="6" name="Espace réservé du pied de page 4"/>
          <p:cNvSpPr>
            <a:spLocks noGrp="1"/>
          </p:cNvSpPr>
          <p:nvPr userDrawn="1">
            <p:ph type="ftr" sz="quarter" idx="11"/>
          </p:nvPr>
        </p:nvSpPr>
        <p:spPr/>
        <p:txBody>
          <a:bodyPr/>
          <a:lstStyle>
            <a:lvl1pPr>
              <a:defRPr/>
            </a:lvl1pPr>
          </a:lstStyle>
          <a:p>
            <a:pPr>
              <a:defRPr/>
            </a:pPr>
            <a:r>
              <a:rPr lang="en-US"/>
              <a:t>Safran name of the activity / Date / Department (menu "Insert / Header and footer")</a:t>
            </a:r>
          </a:p>
        </p:txBody>
      </p:sp>
      <p:sp>
        <p:nvSpPr>
          <p:cNvPr id="7" name="Espace réservé du numéro de diapositive 5"/>
          <p:cNvSpPr>
            <a:spLocks noGrp="1"/>
          </p:cNvSpPr>
          <p:nvPr userDrawn="1">
            <p:ph type="sldNum" sz="quarter" idx="12"/>
          </p:nvPr>
        </p:nvSpPr>
        <p:spPr/>
        <p:txBody>
          <a:bodyPr/>
          <a:lstStyle>
            <a:lvl1pPr>
              <a:defRPr/>
            </a:lvl1pPr>
          </a:lstStyle>
          <a:p>
            <a:fld id="{578DEB00-75AA-445B-8994-3C7D990A3735}" type="slidenum">
              <a:rPr lang="en-US" altLang="fr-FR"/>
              <a:pPr/>
              <a:t>‹#›</a:t>
            </a:fld>
            <a:endParaRPr lang="en-US" altLang="fr-FR"/>
          </a:p>
        </p:txBody>
      </p:sp>
    </p:spTree>
    <p:extLst>
      <p:ext uri="{BB962C8B-B14F-4D97-AF65-F5344CB8AC3E}">
        <p14:creationId xmlns:p14="http://schemas.microsoft.com/office/powerpoint/2010/main" val="250434258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tle, picture and content">
    <p:spTree>
      <p:nvGrpSpPr>
        <p:cNvPr id="1" name=""/>
        <p:cNvGrpSpPr/>
        <p:nvPr/>
      </p:nvGrpSpPr>
      <p:grpSpPr>
        <a:xfrm>
          <a:off x="0" y="0"/>
          <a:ext cx="0" cy="0"/>
          <a:chOff x="0" y="0"/>
          <a:chExt cx="0" cy="0"/>
        </a:xfrm>
      </p:grpSpPr>
      <p:sp>
        <p:nvSpPr>
          <p:cNvPr id="3" name="Espace réservé du contenu 2"/>
          <p:cNvSpPr>
            <a:spLocks noGrp="1"/>
          </p:cNvSpPr>
          <p:nvPr>
            <p:ph idx="1"/>
          </p:nvPr>
        </p:nvSpPr>
        <p:spPr bwMode="gray">
          <a:xfrm>
            <a:off x="4463988" y="1131889"/>
            <a:ext cx="4429187" cy="3492500"/>
          </a:xfrm>
        </p:spPr>
        <p:txBody>
          <a:bodyPr/>
          <a:lstStyle>
            <a:lvl2pPr>
              <a:spcAft>
                <a:spcPts val="600"/>
              </a:spcAft>
              <a:defRPr/>
            </a:lvl2pPr>
            <a:lvl3pPr>
              <a:defRPr/>
            </a:lvl3pPr>
            <a:lvl4pPr>
              <a:defRPr baseline="0"/>
            </a:lvl4pPr>
            <a:lvl5pPr>
              <a:defRPr/>
            </a:lvl5pPr>
          </a:lstStyle>
          <a:p>
            <a:pPr lvl="0"/>
            <a:r>
              <a:rPr lang="fr-FR" noProof="0" smtClean="0"/>
              <a:t>Cliquez pour modifier les styles du texte du masque</a:t>
            </a:r>
          </a:p>
          <a:p>
            <a:pPr lvl="1"/>
            <a:r>
              <a:rPr lang="fr-FR" noProof="0" smtClean="0"/>
              <a:t>Deuxième niveau</a:t>
            </a:r>
          </a:p>
          <a:p>
            <a:pPr lvl="2"/>
            <a:r>
              <a:rPr lang="fr-FR" noProof="0" smtClean="0"/>
              <a:t>Troisième niveau</a:t>
            </a:r>
          </a:p>
          <a:p>
            <a:pPr lvl="3"/>
            <a:r>
              <a:rPr lang="fr-FR" noProof="0" smtClean="0"/>
              <a:t>Quatrième niveau</a:t>
            </a:r>
          </a:p>
          <a:p>
            <a:pPr lvl="4"/>
            <a:r>
              <a:rPr lang="fr-FR" noProof="0" smtClean="0"/>
              <a:t>Cinquième niveau</a:t>
            </a:r>
            <a:endParaRPr lang="en-US" noProof="0" dirty="0"/>
          </a:p>
        </p:txBody>
      </p:sp>
      <p:sp>
        <p:nvSpPr>
          <p:cNvPr id="4" name="Titre 3"/>
          <p:cNvSpPr>
            <a:spLocks noGrp="1"/>
          </p:cNvSpPr>
          <p:nvPr>
            <p:ph type="title"/>
          </p:nvPr>
        </p:nvSpPr>
        <p:spPr bwMode="gray"/>
        <p:txBody>
          <a:bodyPr/>
          <a:lstStyle/>
          <a:p>
            <a:r>
              <a:rPr lang="fr-FR" noProof="0" smtClean="0"/>
              <a:t>Cliquez et modifiez le titre</a:t>
            </a:r>
            <a:endParaRPr lang="en-US" noProof="0" dirty="0"/>
          </a:p>
        </p:txBody>
      </p:sp>
      <p:sp>
        <p:nvSpPr>
          <p:cNvPr id="10" name="Espace réservé pour une image  16"/>
          <p:cNvSpPr>
            <a:spLocks noGrp="1"/>
          </p:cNvSpPr>
          <p:nvPr>
            <p:ph type="pic" sz="quarter" idx="14"/>
          </p:nvPr>
        </p:nvSpPr>
        <p:spPr bwMode="gray">
          <a:xfrm>
            <a:off x="554400" y="1224000"/>
            <a:ext cx="3708000" cy="2700000"/>
          </a:xfrm>
          <a:solidFill>
            <a:schemeClr val="bg1">
              <a:lumMod val="95000"/>
            </a:schemeClr>
          </a:solidFill>
          <a:ln w="57150">
            <a:solidFill>
              <a:schemeClr val="accent6"/>
            </a:solidFill>
            <a:miter lim="800000"/>
          </a:ln>
        </p:spPr>
        <p:txBody>
          <a:bodyPr lIns="360000" tIns="1080000" rIns="360000" rtlCol="0" anchor="ctr">
            <a:noAutofit/>
          </a:bodyPr>
          <a:lstStyle>
            <a:lvl1pPr marL="0" marR="0" indent="0" algn="ctr" defTabSz="914400" rtl="0" eaLnBrk="1" fontAlgn="auto" latinLnBrk="0" hangingPunct="1">
              <a:lnSpc>
                <a:spcPct val="100000"/>
              </a:lnSpc>
              <a:spcBef>
                <a:spcPts val="1800"/>
              </a:spcBef>
              <a:spcAft>
                <a:spcPts val="600"/>
              </a:spcAft>
              <a:buClrTx/>
              <a:buSzTx/>
              <a:buFont typeface="Arial" pitchFamily="34" charset="0"/>
              <a:buNone/>
              <a:tabLst/>
              <a:defRPr sz="1000" b="0"/>
            </a:lvl1pPr>
          </a:lstStyle>
          <a:p>
            <a:pPr lvl="0"/>
            <a:r>
              <a:rPr lang="fr-FR" noProof="0" smtClean="0"/>
              <a:t>Faire glisser l'image vers l'espace réservé ou cliquer sur l'icône pour l'ajouter</a:t>
            </a:r>
            <a:endParaRPr lang="en-US" noProof="0" dirty="0" smtClean="0"/>
          </a:p>
        </p:txBody>
      </p:sp>
      <p:sp>
        <p:nvSpPr>
          <p:cNvPr id="5" name="Espace réservé de la date 3"/>
          <p:cNvSpPr>
            <a:spLocks noGrp="1"/>
          </p:cNvSpPr>
          <p:nvPr userDrawn="1">
            <p:ph type="dt" sz="half" idx="15"/>
          </p:nvPr>
        </p:nvSpPr>
        <p:spPr/>
        <p:txBody>
          <a:bodyPr/>
          <a:lstStyle>
            <a:lvl1pPr>
              <a:defRPr/>
            </a:lvl1pPr>
          </a:lstStyle>
          <a:p>
            <a:pPr>
              <a:defRPr/>
            </a:pPr>
            <a:r>
              <a:rPr lang="fr-FR"/>
              <a:t>January 2017</a:t>
            </a:r>
            <a:endParaRPr lang="en-US"/>
          </a:p>
        </p:txBody>
      </p:sp>
      <p:sp>
        <p:nvSpPr>
          <p:cNvPr id="6" name="Espace réservé du pied de page 4"/>
          <p:cNvSpPr>
            <a:spLocks noGrp="1"/>
          </p:cNvSpPr>
          <p:nvPr userDrawn="1">
            <p:ph type="ftr" sz="quarter" idx="16"/>
          </p:nvPr>
        </p:nvSpPr>
        <p:spPr/>
        <p:txBody>
          <a:bodyPr/>
          <a:lstStyle>
            <a:lvl1pPr>
              <a:defRPr/>
            </a:lvl1pPr>
          </a:lstStyle>
          <a:p>
            <a:pPr>
              <a:defRPr/>
            </a:pPr>
            <a:r>
              <a:rPr lang="en-US"/>
              <a:t>Safran name of the activity / Date / Department (menu "Insert / Header and footer")</a:t>
            </a:r>
          </a:p>
        </p:txBody>
      </p:sp>
      <p:sp>
        <p:nvSpPr>
          <p:cNvPr id="7" name="Espace réservé du numéro de diapositive 5"/>
          <p:cNvSpPr>
            <a:spLocks noGrp="1"/>
          </p:cNvSpPr>
          <p:nvPr userDrawn="1">
            <p:ph type="sldNum" sz="quarter" idx="17"/>
          </p:nvPr>
        </p:nvSpPr>
        <p:spPr/>
        <p:txBody>
          <a:bodyPr/>
          <a:lstStyle>
            <a:lvl1pPr>
              <a:defRPr/>
            </a:lvl1pPr>
          </a:lstStyle>
          <a:p>
            <a:fld id="{CC9FF829-B805-4FA7-BE88-86DA86EDB19C}" type="slidenum">
              <a:rPr lang="en-US" altLang="fr-FR"/>
              <a:pPr/>
              <a:t>‹#›</a:t>
            </a:fld>
            <a:endParaRPr lang="en-US" altLang="fr-FR"/>
          </a:p>
        </p:txBody>
      </p:sp>
    </p:spTree>
    <p:extLst>
      <p:ext uri="{BB962C8B-B14F-4D97-AF65-F5344CB8AC3E}">
        <p14:creationId xmlns:p14="http://schemas.microsoft.com/office/powerpoint/2010/main" val="144985518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and big picture">
    <p:spTree>
      <p:nvGrpSpPr>
        <p:cNvPr id="1" name=""/>
        <p:cNvGrpSpPr/>
        <p:nvPr/>
      </p:nvGrpSpPr>
      <p:grpSpPr>
        <a:xfrm>
          <a:off x="0" y="0"/>
          <a:ext cx="0" cy="0"/>
          <a:chOff x="0" y="0"/>
          <a:chExt cx="0" cy="0"/>
        </a:xfrm>
      </p:grpSpPr>
      <p:sp>
        <p:nvSpPr>
          <p:cNvPr id="4" name="Titre 3"/>
          <p:cNvSpPr>
            <a:spLocks noGrp="1"/>
          </p:cNvSpPr>
          <p:nvPr>
            <p:ph type="title"/>
          </p:nvPr>
        </p:nvSpPr>
        <p:spPr bwMode="gray"/>
        <p:txBody>
          <a:bodyPr/>
          <a:lstStyle/>
          <a:p>
            <a:r>
              <a:rPr lang="fr-FR" noProof="0" smtClean="0"/>
              <a:t>Cliquez et modifiez le titre</a:t>
            </a:r>
            <a:endParaRPr lang="en-US" noProof="0" dirty="0"/>
          </a:p>
        </p:txBody>
      </p:sp>
      <p:sp>
        <p:nvSpPr>
          <p:cNvPr id="11" name="Espace réservé pour une image  16"/>
          <p:cNvSpPr>
            <a:spLocks noGrp="1"/>
          </p:cNvSpPr>
          <p:nvPr>
            <p:ph type="pic" sz="quarter" idx="15"/>
          </p:nvPr>
        </p:nvSpPr>
        <p:spPr bwMode="gray">
          <a:xfrm>
            <a:off x="554400" y="1224000"/>
            <a:ext cx="8280000" cy="3114000"/>
          </a:xfrm>
          <a:solidFill>
            <a:schemeClr val="bg1">
              <a:lumMod val="95000"/>
            </a:schemeClr>
          </a:solidFill>
          <a:ln w="57150">
            <a:solidFill>
              <a:schemeClr val="accent6"/>
            </a:solidFill>
            <a:miter lim="800000"/>
          </a:ln>
        </p:spPr>
        <p:txBody>
          <a:bodyPr lIns="360000" tIns="1080000" rIns="360000" rtlCol="0" anchor="ctr">
            <a:noAutofit/>
          </a:bodyPr>
          <a:lstStyle>
            <a:lvl1pPr marL="0" marR="0" indent="0" algn="ctr" defTabSz="914400" rtl="0" eaLnBrk="1" fontAlgn="auto" latinLnBrk="0" hangingPunct="1">
              <a:lnSpc>
                <a:spcPct val="100000"/>
              </a:lnSpc>
              <a:spcBef>
                <a:spcPts val="1800"/>
              </a:spcBef>
              <a:spcAft>
                <a:spcPts val="600"/>
              </a:spcAft>
              <a:buClrTx/>
              <a:buSzTx/>
              <a:buFont typeface="Arial" pitchFamily="34" charset="0"/>
              <a:buNone/>
              <a:tabLst/>
              <a:defRPr sz="1000" b="0"/>
            </a:lvl1pPr>
          </a:lstStyle>
          <a:p>
            <a:pPr lvl="0"/>
            <a:r>
              <a:rPr lang="fr-FR" noProof="0" smtClean="0"/>
              <a:t>Faire glisser l'image vers l'espace réservé ou cliquer sur l'icône pour l'ajouter</a:t>
            </a:r>
            <a:endParaRPr lang="en-US" noProof="0" dirty="0" smtClean="0"/>
          </a:p>
        </p:txBody>
      </p:sp>
      <p:sp>
        <p:nvSpPr>
          <p:cNvPr id="5" name="Espace réservé de la date 3"/>
          <p:cNvSpPr>
            <a:spLocks noGrp="1"/>
          </p:cNvSpPr>
          <p:nvPr userDrawn="1">
            <p:ph type="dt" sz="half" idx="16"/>
          </p:nvPr>
        </p:nvSpPr>
        <p:spPr/>
        <p:txBody>
          <a:bodyPr/>
          <a:lstStyle>
            <a:lvl1pPr>
              <a:defRPr/>
            </a:lvl1pPr>
          </a:lstStyle>
          <a:p>
            <a:pPr>
              <a:defRPr/>
            </a:pPr>
            <a:r>
              <a:rPr lang="fr-FR"/>
              <a:t>January 2017</a:t>
            </a:r>
            <a:endParaRPr lang="en-US"/>
          </a:p>
        </p:txBody>
      </p:sp>
      <p:sp>
        <p:nvSpPr>
          <p:cNvPr id="6" name="Espace réservé du pied de page 4"/>
          <p:cNvSpPr>
            <a:spLocks noGrp="1"/>
          </p:cNvSpPr>
          <p:nvPr userDrawn="1">
            <p:ph type="ftr" sz="quarter" idx="17"/>
          </p:nvPr>
        </p:nvSpPr>
        <p:spPr/>
        <p:txBody>
          <a:bodyPr/>
          <a:lstStyle>
            <a:lvl1pPr>
              <a:defRPr/>
            </a:lvl1pPr>
          </a:lstStyle>
          <a:p>
            <a:pPr>
              <a:defRPr/>
            </a:pPr>
            <a:r>
              <a:rPr lang="en-US"/>
              <a:t>Safran name of the activity / Date / Department (menu "Insert / Header and footer")</a:t>
            </a:r>
          </a:p>
        </p:txBody>
      </p:sp>
      <p:sp>
        <p:nvSpPr>
          <p:cNvPr id="7" name="Espace réservé du numéro de diapositive 5"/>
          <p:cNvSpPr>
            <a:spLocks noGrp="1"/>
          </p:cNvSpPr>
          <p:nvPr userDrawn="1">
            <p:ph type="sldNum" sz="quarter" idx="18"/>
          </p:nvPr>
        </p:nvSpPr>
        <p:spPr/>
        <p:txBody>
          <a:bodyPr/>
          <a:lstStyle>
            <a:lvl1pPr>
              <a:defRPr/>
            </a:lvl1pPr>
          </a:lstStyle>
          <a:p>
            <a:fld id="{2D0FBF23-D373-4740-8F93-46015C496937}" type="slidenum">
              <a:rPr lang="en-US" altLang="fr-FR"/>
              <a:pPr/>
              <a:t>‹#›</a:t>
            </a:fld>
            <a:endParaRPr lang="en-US" altLang="fr-FR"/>
          </a:p>
        </p:txBody>
      </p:sp>
    </p:spTree>
    <p:extLst>
      <p:ext uri="{BB962C8B-B14F-4D97-AF65-F5344CB8AC3E}">
        <p14:creationId xmlns:p14="http://schemas.microsoft.com/office/powerpoint/2010/main" val="396913878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preserve="1" userDrawn="1">
  <p:cSld name="Couverture">
    <p:spTree>
      <p:nvGrpSpPr>
        <p:cNvPr id="1" name=""/>
        <p:cNvGrpSpPr/>
        <p:nvPr/>
      </p:nvGrpSpPr>
      <p:grpSpPr>
        <a:xfrm>
          <a:off x="0" y="0"/>
          <a:ext cx="0" cy="0"/>
          <a:chOff x="0" y="0"/>
          <a:chExt cx="0" cy="0"/>
        </a:xfrm>
      </p:grpSpPr>
      <p:pic>
        <p:nvPicPr>
          <p:cNvPr id="2" name="Image 1"/>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bwMode="gray">
          <a:xfrm>
            <a:off x="3672000" y="4320000"/>
            <a:ext cx="1800000" cy="720000"/>
          </a:xfrm>
          <a:prstGeom prst="rect">
            <a:avLst/>
          </a:prstGeom>
        </p:spPr>
      </p:pic>
      <p:sp>
        <p:nvSpPr>
          <p:cNvPr id="7" name="Titre 6"/>
          <p:cNvSpPr>
            <a:spLocks noGrp="1"/>
          </p:cNvSpPr>
          <p:nvPr>
            <p:ph type="title" hasCustomPrompt="1"/>
          </p:nvPr>
        </p:nvSpPr>
        <p:spPr bwMode="gray">
          <a:xfrm>
            <a:off x="503238" y="735013"/>
            <a:ext cx="8137525" cy="1836737"/>
          </a:xfrm>
        </p:spPr>
        <p:txBody>
          <a:bodyPr anchor="b" anchorCtr="0"/>
          <a:lstStyle>
            <a:lvl1pPr algn="ctr">
              <a:defRPr sz="2600" cap="all" baseline="0">
                <a:solidFill>
                  <a:schemeClr val="accent2"/>
                </a:solidFill>
              </a:defRPr>
            </a:lvl1pPr>
          </a:lstStyle>
          <a:p>
            <a:r>
              <a:rPr lang="fr-FR" dirty="0" smtClean="0"/>
              <a:t>Titre de la présentation</a:t>
            </a:r>
            <a:endParaRPr lang="fr-FR" dirty="0"/>
          </a:p>
        </p:txBody>
      </p:sp>
      <p:sp>
        <p:nvSpPr>
          <p:cNvPr id="9" name="Rectangle 8"/>
          <p:cNvSpPr/>
          <p:nvPr userDrawn="1"/>
        </p:nvSpPr>
        <p:spPr bwMode="gray">
          <a:xfrm>
            <a:off x="287338" y="4959801"/>
            <a:ext cx="8569325" cy="18369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t" anchorCtr="0"/>
          <a:lstStyle/>
          <a:p>
            <a:pPr algn="ctr"/>
            <a:r>
              <a:rPr lang="fr-FR" sz="600" dirty="0" smtClean="0">
                <a:solidFill>
                  <a:schemeClr val="accent2"/>
                </a:solidFill>
              </a:rPr>
              <a:t>Ce document et les informations qu’il contient sont la propriété de Safran. Ils ne doivent pas être copiés ni communiqués à un tiers sans l’autorisation préalable et écrite de Safran.</a:t>
            </a:r>
            <a:endParaRPr lang="fr-FR" sz="600" dirty="0">
              <a:solidFill>
                <a:schemeClr val="accent2"/>
              </a:solidFill>
            </a:endParaRPr>
          </a:p>
        </p:txBody>
      </p:sp>
      <p:cxnSp>
        <p:nvCxnSpPr>
          <p:cNvPr id="15" name="Connecteur droit 14"/>
          <p:cNvCxnSpPr/>
          <p:nvPr userDrawn="1"/>
        </p:nvCxnSpPr>
        <p:spPr bwMode="gray">
          <a:xfrm>
            <a:off x="4464000" y="2662828"/>
            <a:ext cx="216000"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2" name="Espace réservé de la date 3"/>
          <p:cNvSpPr>
            <a:spLocks noGrp="1"/>
          </p:cNvSpPr>
          <p:nvPr>
            <p:ph type="dt" sz="half" idx="2"/>
          </p:nvPr>
        </p:nvSpPr>
        <p:spPr bwMode="gray">
          <a:xfrm>
            <a:off x="503238" y="2750399"/>
            <a:ext cx="8136000" cy="1152000"/>
          </a:xfrm>
          <a:prstGeom prst="rect">
            <a:avLst/>
          </a:prstGeom>
        </p:spPr>
        <p:txBody>
          <a:bodyPr vert="horz" lIns="0" tIns="0" rIns="0" bIns="0" rtlCol="0" anchor="t" anchorCtr="0">
            <a:noAutofit/>
          </a:bodyPr>
          <a:lstStyle>
            <a:lvl1pPr algn="ctr">
              <a:defRPr sz="1650">
                <a:solidFill>
                  <a:schemeClr val="accent2"/>
                </a:solidFill>
              </a:defRPr>
            </a:lvl1pPr>
          </a:lstStyle>
          <a:p>
            <a:r>
              <a:rPr lang="fr-FR" smtClean="0"/>
              <a:t>Jour/mois/année</a:t>
            </a:r>
            <a:endParaRPr lang="fr-FR" dirty="0"/>
          </a:p>
        </p:txBody>
      </p:sp>
      <p:sp>
        <p:nvSpPr>
          <p:cNvPr id="13" name="Espace réservé du pied de page 4"/>
          <p:cNvSpPr>
            <a:spLocks noGrp="1"/>
          </p:cNvSpPr>
          <p:nvPr>
            <p:ph type="ftr" sz="quarter" idx="3"/>
          </p:nvPr>
        </p:nvSpPr>
        <p:spPr bwMode="gray">
          <a:xfrm>
            <a:off x="1" y="4911724"/>
            <a:ext cx="250826" cy="231775"/>
          </a:xfrm>
          <a:prstGeom prst="rect">
            <a:avLst/>
          </a:prstGeom>
        </p:spPr>
        <p:txBody>
          <a:bodyPr vert="horz" lIns="0" tIns="0" rIns="0" bIns="0" rtlCol="0" anchor="b" anchorCtr="0">
            <a:noAutofit/>
          </a:bodyPr>
          <a:lstStyle>
            <a:lvl1pPr algn="ctr">
              <a:defRPr sz="100">
                <a:solidFill>
                  <a:schemeClr val="bg1">
                    <a:alpha val="0"/>
                  </a:schemeClr>
                </a:solidFill>
              </a:defRPr>
            </a:lvl1pPr>
          </a:lstStyle>
          <a:p>
            <a:pPr algn="l"/>
            <a:r>
              <a:rPr lang="fr-FR" smtClean="0"/>
              <a:t>Safran SEAT / 29/01/2020 / Direction Technique</a:t>
            </a:r>
            <a:endParaRPr lang="fr-FR" dirty="0"/>
          </a:p>
        </p:txBody>
      </p:sp>
      <p:sp>
        <p:nvSpPr>
          <p:cNvPr id="14" name="Espace réservé du numéro de diapositive 5"/>
          <p:cNvSpPr>
            <a:spLocks noGrp="1"/>
          </p:cNvSpPr>
          <p:nvPr>
            <p:ph type="sldNum" sz="quarter" idx="4"/>
          </p:nvPr>
        </p:nvSpPr>
        <p:spPr bwMode="gray">
          <a:xfrm>
            <a:off x="1" y="4911725"/>
            <a:ext cx="250826" cy="231775"/>
          </a:xfrm>
          <a:prstGeom prst="rect">
            <a:avLst/>
          </a:prstGeom>
        </p:spPr>
        <p:txBody>
          <a:bodyPr vert="horz" lIns="0" tIns="0" rIns="0" bIns="0" rtlCol="0" anchor="b" anchorCtr="0">
            <a:noAutofit/>
          </a:bodyPr>
          <a:lstStyle>
            <a:lvl1pPr algn="l">
              <a:defRPr sz="100" b="1">
                <a:solidFill>
                  <a:schemeClr val="bg1">
                    <a:alpha val="0"/>
                  </a:schemeClr>
                </a:solidFill>
              </a:defRPr>
            </a:lvl1pPr>
          </a:lstStyle>
          <a:p>
            <a:fld id="{733122C9-A0B9-462F-8757-0847AD287B63}" type="slidenum">
              <a:rPr lang="fr-FR" smtClean="0"/>
              <a:pPr/>
              <a:t>‹#›</a:t>
            </a:fld>
            <a:endParaRPr lang="fr-FR" dirty="0"/>
          </a:p>
        </p:txBody>
      </p:sp>
      <p:sp>
        <p:nvSpPr>
          <p:cNvPr id="10" name="Rectangle 9"/>
          <p:cNvSpPr/>
          <p:nvPr userDrawn="1"/>
        </p:nvSpPr>
        <p:spPr bwMode="gray">
          <a:xfrm rot="16200000" flipH="1">
            <a:off x="-1679399" y="2183400"/>
            <a:ext cx="3924000" cy="61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6" name="Rectangle 15"/>
          <p:cNvSpPr/>
          <p:nvPr userDrawn="1"/>
        </p:nvSpPr>
        <p:spPr bwMode="gray">
          <a:xfrm>
            <a:off x="252000" y="252000"/>
            <a:ext cx="8640000" cy="61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7" name="Rectangle 16"/>
          <p:cNvSpPr/>
          <p:nvPr userDrawn="1"/>
        </p:nvSpPr>
        <p:spPr bwMode="gray">
          <a:xfrm rot="5400000">
            <a:off x="6899400" y="2183400"/>
            <a:ext cx="3924000" cy="61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8" name="Rectangle 17"/>
          <p:cNvSpPr/>
          <p:nvPr userDrawn="1"/>
        </p:nvSpPr>
        <p:spPr bwMode="gray">
          <a:xfrm rot="10800000">
            <a:off x="252000" y="4114799"/>
            <a:ext cx="8640000" cy="61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3" name="Rectangle 2"/>
          <p:cNvSpPr/>
          <p:nvPr userDrawn="1"/>
        </p:nvSpPr>
        <p:spPr bwMode="gray">
          <a:xfrm>
            <a:off x="3794400" y="284400"/>
            <a:ext cx="1558800" cy="360000"/>
          </a:xfrm>
          <a:prstGeom prst="rect">
            <a:avLst/>
          </a:prstGeom>
          <a:blipFill dpi="0" rotWithShape="1">
            <a:blip r:embed="rId3"/>
            <a:srcRect/>
            <a:stretch>
              <a:fillRect/>
            </a:stretch>
          </a:blipFill>
          <a:ln w="61214">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Tree>
    <p:extLst>
      <p:ext uri="{BB962C8B-B14F-4D97-AF65-F5344CB8AC3E}">
        <p14:creationId xmlns:p14="http://schemas.microsoft.com/office/powerpoint/2010/main" val="198800630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preserve="1" userDrawn="1">
  <p:cSld name="Couverture_image_gauche">
    <p:spTree>
      <p:nvGrpSpPr>
        <p:cNvPr id="1" name=""/>
        <p:cNvGrpSpPr/>
        <p:nvPr/>
      </p:nvGrpSpPr>
      <p:grpSpPr>
        <a:xfrm>
          <a:off x="0" y="0"/>
          <a:ext cx="0" cy="0"/>
          <a:chOff x="0" y="0"/>
          <a:chExt cx="0" cy="0"/>
        </a:xfrm>
      </p:grpSpPr>
      <p:sp>
        <p:nvSpPr>
          <p:cNvPr id="17" name="Espace réservé pour une image  16"/>
          <p:cNvSpPr>
            <a:spLocks noGrp="1"/>
          </p:cNvSpPr>
          <p:nvPr>
            <p:ph type="pic" sz="quarter" idx="14" hasCustomPrompt="1"/>
          </p:nvPr>
        </p:nvSpPr>
        <p:spPr bwMode="gray">
          <a:xfrm>
            <a:off x="0" y="735013"/>
            <a:ext cx="4392613" cy="3168650"/>
          </a:xfrm>
          <a:solidFill>
            <a:schemeClr val="bg1">
              <a:lumMod val="95000"/>
            </a:schemeClr>
          </a:solidFill>
        </p:spPr>
        <p:txBody>
          <a:bodyPr lIns="360000" tIns="1080000" rIns="360000" anchor="ctr" anchorCtr="0"/>
          <a:lstStyle>
            <a:lvl1pPr marL="0" marR="0" indent="0" algn="ctr" defTabSz="914400" rtl="0" eaLnBrk="1" fontAlgn="auto" latinLnBrk="0" hangingPunct="1">
              <a:lnSpc>
                <a:spcPct val="100000"/>
              </a:lnSpc>
              <a:spcBef>
                <a:spcPts val="1800"/>
              </a:spcBef>
              <a:spcAft>
                <a:spcPts val="600"/>
              </a:spcAft>
              <a:buClrTx/>
              <a:buSzTx/>
              <a:buFont typeface="Arial" pitchFamily="34" charset="0"/>
              <a:buNone/>
              <a:tabLst/>
              <a:defRPr sz="1000" b="0"/>
            </a:lvl1pPr>
          </a:lstStyle>
          <a:p>
            <a:r>
              <a:rPr lang="fr-FR" noProof="0" dirty="0" smtClean="0"/>
              <a:t>Sélectionner l’icône pour insérer une image, puis si besoin disposer l’image en arrière plan (Sélectionner l’image avec le bouton droit de la souris / Mettre à l’arrière plan)</a:t>
            </a:r>
          </a:p>
        </p:txBody>
      </p:sp>
      <p:pic>
        <p:nvPicPr>
          <p:cNvPr id="2" name="Image 1"/>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bwMode="gray">
          <a:xfrm>
            <a:off x="3672000" y="4320000"/>
            <a:ext cx="1800000" cy="720000"/>
          </a:xfrm>
          <a:prstGeom prst="rect">
            <a:avLst/>
          </a:prstGeom>
        </p:spPr>
      </p:pic>
      <p:sp>
        <p:nvSpPr>
          <p:cNvPr id="9" name="Rectangle 8"/>
          <p:cNvSpPr/>
          <p:nvPr userDrawn="1"/>
        </p:nvSpPr>
        <p:spPr bwMode="gray">
          <a:xfrm>
            <a:off x="287338" y="4959801"/>
            <a:ext cx="8569325" cy="18369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t" anchorCtr="0"/>
          <a:lstStyle/>
          <a:p>
            <a:pPr algn="ctr"/>
            <a:r>
              <a:rPr lang="fr-FR" sz="600" dirty="0" smtClean="0">
                <a:solidFill>
                  <a:schemeClr val="accent2"/>
                </a:solidFill>
              </a:rPr>
              <a:t>Ce document et les informations qu’il contient sont la propriété de Safran. Ils ne doivent pas être copiés ni communiqués à un tiers sans l’autorisation préalable et écrite de Safran.</a:t>
            </a:r>
            <a:endParaRPr lang="fr-FR" sz="600" dirty="0">
              <a:solidFill>
                <a:schemeClr val="accent2"/>
              </a:solidFill>
            </a:endParaRPr>
          </a:p>
        </p:txBody>
      </p:sp>
      <p:sp>
        <p:nvSpPr>
          <p:cNvPr id="15" name="Espace réservé du texte 13"/>
          <p:cNvSpPr>
            <a:spLocks noGrp="1"/>
          </p:cNvSpPr>
          <p:nvPr>
            <p:ph type="body" sz="quarter" idx="13" hasCustomPrompt="1"/>
          </p:nvPr>
        </p:nvSpPr>
        <p:spPr bwMode="gray">
          <a:xfrm rot="16200000">
            <a:off x="-1679399" y="2183400"/>
            <a:ext cx="3924000" cy="61200"/>
          </a:xfrm>
          <a:solidFill>
            <a:schemeClr val="accent1"/>
          </a:solidFill>
          <a:ln w="57150">
            <a:noFill/>
            <a:miter lim="800000"/>
          </a:ln>
        </p:spPr>
        <p:txBody>
          <a:bodyPr/>
          <a:lstStyle>
            <a:lvl1pPr>
              <a:defRPr sz="100" b="0">
                <a:solidFill>
                  <a:schemeClr val="bg1">
                    <a:alpha val="0"/>
                  </a:schemeClr>
                </a:solidFill>
              </a:defRPr>
            </a:lvl1pPr>
          </a:lstStyle>
          <a:p>
            <a:pPr lvl="0"/>
            <a:r>
              <a:rPr lang="fr-FR" dirty="0" smtClean="0"/>
              <a:t> </a:t>
            </a:r>
            <a:endParaRPr lang="fr-FR" dirty="0"/>
          </a:p>
        </p:txBody>
      </p:sp>
      <p:sp>
        <p:nvSpPr>
          <p:cNvPr id="7" name="Titre 6"/>
          <p:cNvSpPr>
            <a:spLocks noGrp="1"/>
          </p:cNvSpPr>
          <p:nvPr>
            <p:ph type="title" hasCustomPrompt="1"/>
          </p:nvPr>
        </p:nvSpPr>
        <p:spPr bwMode="gray">
          <a:xfrm>
            <a:off x="4572000" y="735012"/>
            <a:ext cx="4068763" cy="1872149"/>
          </a:xfrm>
        </p:spPr>
        <p:txBody>
          <a:bodyPr anchor="b" anchorCtr="0"/>
          <a:lstStyle>
            <a:lvl1pPr algn="l">
              <a:defRPr sz="1850" cap="all" baseline="0">
                <a:solidFill>
                  <a:schemeClr val="accent2"/>
                </a:solidFill>
              </a:defRPr>
            </a:lvl1pPr>
          </a:lstStyle>
          <a:p>
            <a:r>
              <a:rPr lang="fr-FR" dirty="0" smtClean="0"/>
              <a:t>Titre de la présentation</a:t>
            </a:r>
            <a:endParaRPr lang="fr-FR" dirty="0"/>
          </a:p>
        </p:txBody>
      </p:sp>
      <p:cxnSp>
        <p:nvCxnSpPr>
          <p:cNvPr id="13" name="Connecteur droit 12"/>
          <p:cNvCxnSpPr/>
          <p:nvPr userDrawn="1"/>
        </p:nvCxnSpPr>
        <p:spPr bwMode="gray">
          <a:xfrm>
            <a:off x="4572000" y="2751770"/>
            <a:ext cx="216000"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2" name="Espace réservé de la date 3"/>
          <p:cNvSpPr>
            <a:spLocks noGrp="1"/>
          </p:cNvSpPr>
          <p:nvPr>
            <p:ph type="dt" sz="half" idx="2"/>
          </p:nvPr>
        </p:nvSpPr>
        <p:spPr bwMode="gray">
          <a:xfrm>
            <a:off x="4572000" y="2966400"/>
            <a:ext cx="4067238" cy="936000"/>
          </a:xfrm>
          <a:prstGeom prst="rect">
            <a:avLst/>
          </a:prstGeom>
        </p:spPr>
        <p:txBody>
          <a:bodyPr vert="horz" lIns="0" tIns="0" rIns="0" bIns="0" rtlCol="0" anchor="t" anchorCtr="0">
            <a:noAutofit/>
          </a:bodyPr>
          <a:lstStyle>
            <a:lvl1pPr algn="l">
              <a:defRPr sz="1100">
                <a:solidFill>
                  <a:schemeClr val="accent2"/>
                </a:solidFill>
              </a:defRPr>
            </a:lvl1pPr>
          </a:lstStyle>
          <a:p>
            <a:r>
              <a:rPr lang="fr-FR" smtClean="0"/>
              <a:t>Jour/mois/année</a:t>
            </a:r>
            <a:endParaRPr lang="fr-FR" dirty="0"/>
          </a:p>
        </p:txBody>
      </p:sp>
      <p:sp>
        <p:nvSpPr>
          <p:cNvPr id="14" name="Espace réservé du pied de page 4"/>
          <p:cNvSpPr>
            <a:spLocks noGrp="1"/>
          </p:cNvSpPr>
          <p:nvPr>
            <p:ph type="ftr" sz="quarter" idx="3"/>
          </p:nvPr>
        </p:nvSpPr>
        <p:spPr bwMode="gray">
          <a:xfrm>
            <a:off x="1" y="4911724"/>
            <a:ext cx="250826" cy="231775"/>
          </a:xfrm>
          <a:prstGeom prst="rect">
            <a:avLst/>
          </a:prstGeom>
        </p:spPr>
        <p:txBody>
          <a:bodyPr vert="horz" lIns="0" tIns="0" rIns="0" bIns="0" rtlCol="0" anchor="b" anchorCtr="0">
            <a:noAutofit/>
          </a:bodyPr>
          <a:lstStyle>
            <a:lvl1pPr algn="ctr">
              <a:defRPr sz="100">
                <a:solidFill>
                  <a:schemeClr val="bg1">
                    <a:alpha val="0"/>
                  </a:schemeClr>
                </a:solidFill>
              </a:defRPr>
            </a:lvl1pPr>
          </a:lstStyle>
          <a:p>
            <a:pPr algn="l"/>
            <a:r>
              <a:rPr lang="fr-FR" smtClean="0"/>
              <a:t>Safran SEAT / 29/01/2020 / Direction Technique</a:t>
            </a:r>
            <a:endParaRPr lang="fr-FR" dirty="0"/>
          </a:p>
        </p:txBody>
      </p:sp>
      <p:sp>
        <p:nvSpPr>
          <p:cNvPr id="16" name="Espace réservé du numéro de diapositive 5"/>
          <p:cNvSpPr>
            <a:spLocks noGrp="1"/>
          </p:cNvSpPr>
          <p:nvPr>
            <p:ph type="sldNum" sz="quarter" idx="4"/>
          </p:nvPr>
        </p:nvSpPr>
        <p:spPr bwMode="gray">
          <a:xfrm>
            <a:off x="1" y="4911725"/>
            <a:ext cx="250826" cy="231775"/>
          </a:xfrm>
          <a:prstGeom prst="rect">
            <a:avLst/>
          </a:prstGeom>
        </p:spPr>
        <p:txBody>
          <a:bodyPr vert="horz" lIns="0" tIns="0" rIns="0" bIns="0" rtlCol="0" anchor="b" anchorCtr="0">
            <a:noAutofit/>
          </a:bodyPr>
          <a:lstStyle>
            <a:lvl1pPr algn="l">
              <a:defRPr sz="100" b="1">
                <a:solidFill>
                  <a:schemeClr val="bg1">
                    <a:alpha val="0"/>
                  </a:schemeClr>
                </a:solidFill>
              </a:defRPr>
            </a:lvl1pPr>
          </a:lstStyle>
          <a:p>
            <a:fld id="{733122C9-A0B9-462F-8757-0847AD287B63}" type="slidenum">
              <a:rPr lang="fr-FR" smtClean="0"/>
              <a:pPr/>
              <a:t>‹#›</a:t>
            </a:fld>
            <a:endParaRPr lang="fr-FR" dirty="0"/>
          </a:p>
        </p:txBody>
      </p:sp>
      <p:sp>
        <p:nvSpPr>
          <p:cNvPr id="11" name="Espace réservé du texte 13"/>
          <p:cNvSpPr>
            <a:spLocks noGrp="1"/>
          </p:cNvSpPr>
          <p:nvPr>
            <p:ph type="body" sz="quarter" idx="15" hasCustomPrompt="1"/>
          </p:nvPr>
        </p:nvSpPr>
        <p:spPr bwMode="gray">
          <a:xfrm>
            <a:off x="252000" y="252000"/>
            <a:ext cx="8640000" cy="61200"/>
          </a:xfrm>
          <a:solidFill>
            <a:schemeClr val="accent1"/>
          </a:solidFill>
          <a:ln w="57150">
            <a:noFill/>
            <a:miter lim="800000"/>
          </a:ln>
        </p:spPr>
        <p:txBody>
          <a:bodyPr/>
          <a:lstStyle>
            <a:lvl1pPr>
              <a:defRPr sz="100" b="0">
                <a:solidFill>
                  <a:schemeClr val="bg1">
                    <a:alpha val="0"/>
                  </a:schemeClr>
                </a:solidFill>
              </a:defRPr>
            </a:lvl1pPr>
          </a:lstStyle>
          <a:p>
            <a:pPr lvl="0"/>
            <a:r>
              <a:rPr lang="fr-FR" dirty="0" smtClean="0"/>
              <a:t> </a:t>
            </a:r>
            <a:endParaRPr lang="fr-FR" dirty="0"/>
          </a:p>
        </p:txBody>
      </p:sp>
      <p:sp>
        <p:nvSpPr>
          <p:cNvPr id="18" name="Espace réservé du texte 13"/>
          <p:cNvSpPr>
            <a:spLocks noGrp="1"/>
          </p:cNvSpPr>
          <p:nvPr>
            <p:ph type="body" sz="quarter" idx="16" hasCustomPrompt="1"/>
          </p:nvPr>
        </p:nvSpPr>
        <p:spPr bwMode="gray">
          <a:xfrm rot="10800000">
            <a:off x="252000" y="4114799"/>
            <a:ext cx="8640000" cy="61200"/>
          </a:xfrm>
          <a:solidFill>
            <a:schemeClr val="accent1"/>
          </a:solidFill>
          <a:ln w="57150">
            <a:noFill/>
            <a:miter lim="800000"/>
          </a:ln>
        </p:spPr>
        <p:txBody>
          <a:bodyPr/>
          <a:lstStyle>
            <a:lvl1pPr>
              <a:defRPr sz="100" b="0">
                <a:solidFill>
                  <a:schemeClr val="bg1">
                    <a:alpha val="0"/>
                  </a:schemeClr>
                </a:solidFill>
              </a:defRPr>
            </a:lvl1pPr>
          </a:lstStyle>
          <a:p>
            <a:pPr lvl="0"/>
            <a:r>
              <a:rPr lang="fr-FR" dirty="0" smtClean="0"/>
              <a:t> </a:t>
            </a:r>
            <a:endParaRPr lang="fr-FR" dirty="0"/>
          </a:p>
        </p:txBody>
      </p:sp>
      <p:sp>
        <p:nvSpPr>
          <p:cNvPr id="19" name="Espace réservé du texte 13"/>
          <p:cNvSpPr>
            <a:spLocks noGrp="1"/>
          </p:cNvSpPr>
          <p:nvPr>
            <p:ph type="body" sz="quarter" idx="17" hasCustomPrompt="1"/>
          </p:nvPr>
        </p:nvSpPr>
        <p:spPr bwMode="gray">
          <a:xfrm rot="5400000">
            <a:off x="6899400" y="2183400"/>
            <a:ext cx="3924000" cy="61200"/>
          </a:xfrm>
          <a:solidFill>
            <a:schemeClr val="accent1"/>
          </a:solidFill>
          <a:ln w="57150">
            <a:noFill/>
            <a:miter lim="800000"/>
          </a:ln>
        </p:spPr>
        <p:txBody>
          <a:bodyPr/>
          <a:lstStyle>
            <a:lvl1pPr>
              <a:defRPr sz="100" b="0">
                <a:solidFill>
                  <a:schemeClr val="bg1">
                    <a:alpha val="0"/>
                  </a:schemeClr>
                </a:solidFill>
              </a:defRPr>
            </a:lvl1pPr>
          </a:lstStyle>
          <a:p>
            <a:pPr lvl="0"/>
            <a:r>
              <a:rPr lang="fr-FR" dirty="0" smtClean="0"/>
              <a:t> </a:t>
            </a:r>
            <a:endParaRPr lang="fr-FR" dirty="0"/>
          </a:p>
        </p:txBody>
      </p:sp>
      <p:sp>
        <p:nvSpPr>
          <p:cNvPr id="20" name="Rectangle 19"/>
          <p:cNvSpPr/>
          <p:nvPr userDrawn="1"/>
        </p:nvSpPr>
        <p:spPr bwMode="gray">
          <a:xfrm>
            <a:off x="3792600" y="284400"/>
            <a:ext cx="1558800" cy="360000"/>
          </a:xfrm>
          <a:prstGeom prst="rect">
            <a:avLst/>
          </a:prstGeom>
          <a:blipFill dpi="0" rotWithShape="1">
            <a:blip r:embed="rId3"/>
            <a:srcRect/>
            <a:stretch>
              <a:fillRect/>
            </a:stretch>
          </a:blipFill>
          <a:ln w="61214">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Tree>
    <p:extLst>
      <p:ext uri="{BB962C8B-B14F-4D97-AF65-F5344CB8AC3E}">
        <p14:creationId xmlns:p14="http://schemas.microsoft.com/office/powerpoint/2010/main" val="3631172078"/>
      </p:ext>
    </p:extLst>
  </p:cSld>
  <p:clrMapOvr>
    <a:masterClrMapping/>
  </p:clrMapOvr>
  <p:timing>
    <p:tnLst>
      <p:par>
        <p:cTn id="1" dur="indefinite" restart="never" nodeType="tmRoot"/>
      </p:par>
    </p:tnLst>
  </p:timing>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preserve="1" userDrawn="1">
  <p:cSld name="Couverture_image_centre">
    <p:spTree>
      <p:nvGrpSpPr>
        <p:cNvPr id="1" name=""/>
        <p:cNvGrpSpPr/>
        <p:nvPr/>
      </p:nvGrpSpPr>
      <p:grpSpPr>
        <a:xfrm>
          <a:off x="0" y="0"/>
          <a:ext cx="0" cy="0"/>
          <a:chOff x="0" y="0"/>
          <a:chExt cx="0" cy="0"/>
        </a:xfrm>
      </p:grpSpPr>
      <p:pic>
        <p:nvPicPr>
          <p:cNvPr id="2" name="Image 1"/>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bwMode="gray">
          <a:xfrm>
            <a:off x="3672000" y="4320000"/>
            <a:ext cx="1800000" cy="720000"/>
          </a:xfrm>
          <a:prstGeom prst="rect">
            <a:avLst/>
          </a:prstGeom>
        </p:spPr>
      </p:pic>
      <p:sp>
        <p:nvSpPr>
          <p:cNvPr id="9" name="Rectangle 8"/>
          <p:cNvSpPr/>
          <p:nvPr userDrawn="1"/>
        </p:nvSpPr>
        <p:spPr bwMode="gray">
          <a:xfrm>
            <a:off x="287338" y="4959801"/>
            <a:ext cx="8569325" cy="18369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t" anchorCtr="0"/>
          <a:lstStyle/>
          <a:p>
            <a:pPr algn="ctr"/>
            <a:r>
              <a:rPr lang="fr-FR" sz="600" dirty="0" smtClean="0">
                <a:solidFill>
                  <a:schemeClr val="accent2"/>
                </a:solidFill>
              </a:rPr>
              <a:t>Ce document et les informations qu’il contient sont la propriété de Safran. Ils ne doivent pas être copiés ni communiqués à un tiers sans l’autorisation préalable et écrite de Safran.</a:t>
            </a:r>
            <a:endParaRPr lang="fr-FR" sz="600" dirty="0">
              <a:solidFill>
                <a:schemeClr val="accent2"/>
              </a:solidFill>
            </a:endParaRPr>
          </a:p>
        </p:txBody>
      </p:sp>
      <p:cxnSp>
        <p:nvCxnSpPr>
          <p:cNvPr id="14" name="Connecteur droit 13"/>
          <p:cNvCxnSpPr/>
          <p:nvPr userDrawn="1"/>
        </p:nvCxnSpPr>
        <p:spPr bwMode="gray">
          <a:xfrm>
            <a:off x="4464000" y="3912365"/>
            <a:ext cx="216000"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2" name="Espace réservé du pied de page 4"/>
          <p:cNvSpPr>
            <a:spLocks noGrp="1"/>
          </p:cNvSpPr>
          <p:nvPr>
            <p:ph type="ftr" sz="quarter" idx="3"/>
          </p:nvPr>
        </p:nvSpPr>
        <p:spPr bwMode="gray">
          <a:xfrm>
            <a:off x="1" y="4911724"/>
            <a:ext cx="250826" cy="231775"/>
          </a:xfrm>
          <a:prstGeom prst="rect">
            <a:avLst/>
          </a:prstGeom>
        </p:spPr>
        <p:txBody>
          <a:bodyPr vert="horz" lIns="0" tIns="0" rIns="0" bIns="0" rtlCol="0" anchor="b" anchorCtr="0">
            <a:noAutofit/>
          </a:bodyPr>
          <a:lstStyle>
            <a:lvl1pPr algn="ctr">
              <a:defRPr sz="100">
                <a:solidFill>
                  <a:schemeClr val="bg1">
                    <a:alpha val="0"/>
                  </a:schemeClr>
                </a:solidFill>
              </a:defRPr>
            </a:lvl1pPr>
          </a:lstStyle>
          <a:p>
            <a:pPr algn="l"/>
            <a:r>
              <a:rPr lang="fr-FR" smtClean="0"/>
              <a:t>Safran SEAT / 29/01/2020 / Direction Technique</a:t>
            </a:r>
            <a:endParaRPr lang="fr-FR" dirty="0"/>
          </a:p>
        </p:txBody>
      </p:sp>
      <p:sp>
        <p:nvSpPr>
          <p:cNvPr id="13" name="Espace réservé du numéro de diapositive 5"/>
          <p:cNvSpPr>
            <a:spLocks noGrp="1"/>
          </p:cNvSpPr>
          <p:nvPr>
            <p:ph type="sldNum" sz="quarter" idx="4"/>
          </p:nvPr>
        </p:nvSpPr>
        <p:spPr bwMode="gray">
          <a:xfrm>
            <a:off x="1" y="4911725"/>
            <a:ext cx="250826" cy="231775"/>
          </a:xfrm>
          <a:prstGeom prst="rect">
            <a:avLst/>
          </a:prstGeom>
        </p:spPr>
        <p:txBody>
          <a:bodyPr vert="horz" lIns="0" tIns="0" rIns="0" bIns="0" rtlCol="0" anchor="b" anchorCtr="0">
            <a:noAutofit/>
          </a:bodyPr>
          <a:lstStyle>
            <a:lvl1pPr algn="l">
              <a:defRPr sz="100" b="1">
                <a:solidFill>
                  <a:schemeClr val="bg1">
                    <a:alpha val="0"/>
                  </a:schemeClr>
                </a:solidFill>
              </a:defRPr>
            </a:lvl1pPr>
          </a:lstStyle>
          <a:p>
            <a:fld id="{733122C9-A0B9-462F-8757-0847AD287B63}" type="slidenum">
              <a:rPr lang="fr-FR" smtClean="0"/>
              <a:pPr/>
              <a:t>‹#›</a:t>
            </a:fld>
            <a:endParaRPr lang="fr-FR" dirty="0"/>
          </a:p>
        </p:txBody>
      </p:sp>
      <p:sp>
        <p:nvSpPr>
          <p:cNvPr id="17" name="Espace réservé pour une image  16"/>
          <p:cNvSpPr>
            <a:spLocks noGrp="1"/>
          </p:cNvSpPr>
          <p:nvPr>
            <p:ph type="pic" sz="quarter" idx="14" hasCustomPrompt="1"/>
          </p:nvPr>
        </p:nvSpPr>
        <p:spPr bwMode="gray">
          <a:xfrm>
            <a:off x="1044000" y="0"/>
            <a:ext cx="7056000" cy="3060001"/>
          </a:xfrm>
          <a:solidFill>
            <a:schemeClr val="bg1">
              <a:lumMod val="95000"/>
            </a:schemeClr>
          </a:solidFill>
        </p:spPr>
        <p:txBody>
          <a:bodyPr lIns="360000" tIns="1080000" rIns="360000" anchor="ctr" anchorCtr="0"/>
          <a:lstStyle>
            <a:lvl1pPr marL="0" marR="0" indent="0" algn="ctr" defTabSz="914400" rtl="0" eaLnBrk="1" fontAlgn="auto" latinLnBrk="0" hangingPunct="1">
              <a:lnSpc>
                <a:spcPct val="100000"/>
              </a:lnSpc>
              <a:spcBef>
                <a:spcPts val="1800"/>
              </a:spcBef>
              <a:spcAft>
                <a:spcPts val="600"/>
              </a:spcAft>
              <a:buClrTx/>
              <a:buSzTx/>
              <a:buFont typeface="Arial" pitchFamily="34" charset="0"/>
              <a:buNone/>
              <a:tabLst/>
              <a:defRPr sz="1000" b="0"/>
            </a:lvl1pPr>
          </a:lstStyle>
          <a:p>
            <a:r>
              <a:rPr lang="fr-FR" noProof="0" dirty="0" smtClean="0"/>
              <a:t>Sélectionner l’icône pour insérer une image, puis si besoin disposer l’image en arrière plan (Sélectionner l’image avec le bouton droit de la souris / Mettre à l’arrière plan)</a:t>
            </a:r>
          </a:p>
        </p:txBody>
      </p:sp>
      <p:sp>
        <p:nvSpPr>
          <p:cNvPr id="16" name="Espace réservé du texte 13"/>
          <p:cNvSpPr>
            <a:spLocks noGrp="1"/>
          </p:cNvSpPr>
          <p:nvPr>
            <p:ph type="body" sz="quarter" idx="13" hasCustomPrompt="1"/>
          </p:nvPr>
        </p:nvSpPr>
        <p:spPr bwMode="gray">
          <a:xfrm rot="16200000">
            <a:off x="-1679399" y="2183400"/>
            <a:ext cx="3924000" cy="61200"/>
          </a:xfrm>
          <a:solidFill>
            <a:schemeClr val="accent1"/>
          </a:solidFill>
          <a:ln w="57150">
            <a:noFill/>
            <a:miter lim="800000"/>
          </a:ln>
        </p:spPr>
        <p:txBody>
          <a:bodyPr/>
          <a:lstStyle>
            <a:lvl1pPr>
              <a:defRPr sz="100" b="0">
                <a:solidFill>
                  <a:schemeClr val="bg1">
                    <a:alpha val="0"/>
                  </a:schemeClr>
                </a:solidFill>
              </a:defRPr>
            </a:lvl1pPr>
          </a:lstStyle>
          <a:p>
            <a:pPr lvl="0"/>
            <a:r>
              <a:rPr lang="fr-FR" dirty="0" smtClean="0"/>
              <a:t> </a:t>
            </a:r>
            <a:endParaRPr lang="fr-FR" dirty="0"/>
          </a:p>
        </p:txBody>
      </p:sp>
      <p:sp>
        <p:nvSpPr>
          <p:cNvPr id="21" name="Espace réservé du texte 13"/>
          <p:cNvSpPr>
            <a:spLocks noGrp="1"/>
          </p:cNvSpPr>
          <p:nvPr>
            <p:ph type="body" sz="quarter" idx="15" hasCustomPrompt="1"/>
          </p:nvPr>
        </p:nvSpPr>
        <p:spPr bwMode="gray">
          <a:xfrm>
            <a:off x="252000" y="252000"/>
            <a:ext cx="8640000" cy="61200"/>
          </a:xfrm>
          <a:solidFill>
            <a:schemeClr val="accent1"/>
          </a:solidFill>
          <a:ln w="57150">
            <a:noFill/>
            <a:miter lim="800000"/>
          </a:ln>
        </p:spPr>
        <p:txBody>
          <a:bodyPr/>
          <a:lstStyle>
            <a:lvl1pPr>
              <a:defRPr sz="100" b="0">
                <a:solidFill>
                  <a:schemeClr val="bg1">
                    <a:alpha val="0"/>
                  </a:schemeClr>
                </a:solidFill>
              </a:defRPr>
            </a:lvl1pPr>
          </a:lstStyle>
          <a:p>
            <a:pPr lvl="0"/>
            <a:r>
              <a:rPr lang="fr-FR" dirty="0" smtClean="0"/>
              <a:t> </a:t>
            </a:r>
            <a:endParaRPr lang="fr-FR" dirty="0"/>
          </a:p>
        </p:txBody>
      </p:sp>
      <p:sp>
        <p:nvSpPr>
          <p:cNvPr id="22" name="Espace réservé du texte 13"/>
          <p:cNvSpPr>
            <a:spLocks noGrp="1"/>
          </p:cNvSpPr>
          <p:nvPr>
            <p:ph type="body" sz="quarter" idx="16" hasCustomPrompt="1"/>
          </p:nvPr>
        </p:nvSpPr>
        <p:spPr bwMode="gray">
          <a:xfrm rot="10800000">
            <a:off x="252000" y="4114799"/>
            <a:ext cx="8640000" cy="61200"/>
          </a:xfrm>
          <a:solidFill>
            <a:schemeClr val="accent1"/>
          </a:solidFill>
          <a:ln w="57150">
            <a:noFill/>
            <a:miter lim="800000"/>
          </a:ln>
        </p:spPr>
        <p:txBody>
          <a:bodyPr/>
          <a:lstStyle>
            <a:lvl1pPr>
              <a:defRPr sz="100" b="0">
                <a:solidFill>
                  <a:schemeClr val="bg1">
                    <a:alpha val="0"/>
                  </a:schemeClr>
                </a:solidFill>
              </a:defRPr>
            </a:lvl1pPr>
          </a:lstStyle>
          <a:p>
            <a:pPr lvl="0"/>
            <a:r>
              <a:rPr lang="fr-FR" dirty="0" smtClean="0"/>
              <a:t> </a:t>
            </a:r>
            <a:endParaRPr lang="fr-FR" dirty="0"/>
          </a:p>
        </p:txBody>
      </p:sp>
      <p:sp>
        <p:nvSpPr>
          <p:cNvPr id="23" name="Espace réservé du texte 13"/>
          <p:cNvSpPr>
            <a:spLocks noGrp="1"/>
          </p:cNvSpPr>
          <p:nvPr>
            <p:ph type="body" sz="quarter" idx="17" hasCustomPrompt="1"/>
          </p:nvPr>
        </p:nvSpPr>
        <p:spPr bwMode="gray">
          <a:xfrm rot="5400000">
            <a:off x="6899400" y="2183400"/>
            <a:ext cx="3924000" cy="61200"/>
          </a:xfrm>
          <a:solidFill>
            <a:schemeClr val="accent1"/>
          </a:solidFill>
          <a:ln w="57150">
            <a:noFill/>
            <a:miter lim="800000"/>
          </a:ln>
        </p:spPr>
        <p:txBody>
          <a:bodyPr/>
          <a:lstStyle>
            <a:lvl1pPr>
              <a:defRPr sz="100" b="0">
                <a:solidFill>
                  <a:schemeClr val="bg1">
                    <a:alpha val="0"/>
                  </a:schemeClr>
                </a:solidFill>
              </a:defRPr>
            </a:lvl1pPr>
          </a:lstStyle>
          <a:p>
            <a:pPr lvl="0"/>
            <a:r>
              <a:rPr lang="fr-FR" dirty="0" smtClean="0"/>
              <a:t> </a:t>
            </a:r>
            <a:endParaRPr lang="fr-FR" dirty="0"/>
          </a:p>
        </p:txBody>
      </p:sp>
      <p:sp>
        <p:nvSpPr>
          <p:cNvPr id="7" name="Titre 6"/>
          <p:cNvSpPr>
            <a:spLocks noGrp="1"/>
          </p:cNvSpPr>
          <p:nvPr>
            <p:ph type="title" hasCustomPrompt="1"/>
          </p:nvPr>
        </p:nvSpPr>
        <p:spPr bwMode="gray">
          <a:xfrm>
            <a:off x="503238" y="3075806"/>
            <a:ext cx="8137525" cy="684076"/>
          </a:xfrm>
        </p:spPr>
        <p:txBody>
          <a:bodyPr anchor="b" anchorCtr="0"/>
          <a:lstStyle>
            <a:lvl1pPr algn="ctr">
              <a:defRPr sz="1850" cap="all" baseline="0">
                <a:solidFill>
                  <a:schemeClr val="accent2"/>
                </a:solidFill>
              </a:defRPr>
            </a:lvl1pPr>
          </a:lstStyle>
          <a:p>
            <a:r>
              <a:rPr lang="fr-FR" dirty="0" smtClean="0"/>
              <a:t>Titre de la présentation</a:t>
            </a:r>
            <a:endParaRPr lang="fr-FR" dirty="0"/>
          </a:p>
        </p:txBody>
      </p:sp>
      <p:sp>
        <p:nvSpPr>
          <p:cNvPr id="15" name="Espace réservé de la date 3"/>
          <p:cNvSpPr>
            <a:spLocks noGrp="1"/>
          </p:cNvSpPr>
          <p:nvPr>
            <p:ph type="dt" sz="half" idx="2"/>
          </p:nvPr>
        </p:nvSpPr>
        <p:spPr bwMode="gray">
          <a:xfrm>
            <a:off x="3312000" y="4010400"/>
            <a:ext cx="2520000" cy="252000"/>
          </a:xfrm>
          <a:prstGeom prst="rect">
            <a:avLst/>
          </a:prstGeom>
          <a:solidFill>
            <a:schemeClr val="bg1"/>
          </a:solidFill>
        </p:spPr>
        <p:txBody>
          <a:bodyPr vert="horz" lIns="0" tIns="0" rIns="0" bIns="0" rtlCol="0" anchor="t" anchorCtr="0">
            <a:noAutofit/>
          </a:bodyPr>
          <a:lstStyle>
            <a:lvl1pPr algn="l">
              <a:defRPr sz="1100">
                <a:solidFill>
                  <a:schemeClr val="accent2"/>
                </a:solidFill>
              </a:defRPr>
            </a:lvl1pPr>
          </a:lstStyle>
          <a:p>
            <a:pPr algn="ctr"/>
            <a:r>
              <a:rPr lang="fr-FR" smtClean="0"/>
              <a:t>Jour/mois/année</a:t>
            </a:r>
            <a:endParaRPr lang="fr-FR" dirty="0"/>
          </a:p>
        </p:txBody>
      </p:sp>
      <p:sp>
        <p:nvSpPr>
          <p:cNvPr id="19" name="Rectangle 18"/>
          <p:cNvSpPr/>
          <p:nvPr userDrawn="1"/>
        </p:nvSpPr>
        <p:spPr bwMode="gray">
          <a:xfrm>
            <a:off x="3794400" y="284400"/>
            <a:ext cx="1558800" cy="360000"/>
          </a:xfrm>
          <a:prstGeom prst="rect">
            <a:avLst/>
          </a:prstGeom>
          <a:blipFill dpi="0" rotWithShape="1">
            <a:blip r:embed="rId3"/>
            <a:srcRect/>
            <a:stretch>
              <a:fillRect/>
            </a:stretch>
          </a:blipFill>
          <a:ln w="61214">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Tree>
    <p:extLst>
      <p:ext uri="{BB962C8B-B14F-4D97-AF65-F5344CB8AC3E}">
        <p14:creationId xmlns:p14="http://schemas.microsoft.com/office/powerpoint/2010/main" val="39430709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Sommaire">
    <p:spTree>
      <p:nvGrpSpPr>
        <p:cNvPr id="1" name=""/>
        <p:cNvGrpSpPr/>
        <p:nvPr/>
      </p:nvGrpSpPr>
      <p:grpSpPr>
        <a:xfrm>
          <a:off x="0" y="0"/>
          <a:ext cx="0" cy="0"/>
          <a:chOff x="0" y="0"/>
          <a:chExt cx="0" cy="0"/>
        </a:xfrm>
      </p:grpSpPr>
      <p:sp>
        <p:nvSpPr>
          <p:cNvPr id="4" name="Titre 3"/>
          <p:cNvSpPr>
            <a:spLocks noGrp="1"/>
          </p:cNvSpPr>
          <p:nvPr>
            <p:ph type="title" hasCustomPrompt="1"/>
          </p:nvPr>
        </p:nvSpPr>
        <p:spPr bwMode="gray"/>
        <p:txBody>
          <a:bodyPr/>
          <a:lstStyle/>
          <a:p>
            <a:r>
              <a:rPr lang="fr-FR" noProof="0" dirty="0" smtClean="0"/>
              <a:t>Titre</a:t>
            </a:r>
            <a:endParaRPr lang="fr-FR" dirty="0"/>
          </a:p>
        </p:txBody>
      </p:sp>
      <p:sp>
        <p:nvSpPr>
          <p:cNvPr id="5" name="Espace réservé de la date 4"/>
          <p:cNvSpPr>
            <a:spLocks noGrp="1"/>
          </p:cNvSpPr>
          <p:nvPr>
            <p:ph type="dt" sz="half" idx="10"/>
          </p:nvPr>
        </p:nvSpPr>
        <p:spPr bwMode="gray"/>
        <p:txBody>
          <a:bodyPr/>
          <a:lstStyle/>
          <a:p>
            <a:r>
              <a:rPr lang="fr-FR" smtClean="0"/>
              <a:t>Jour/mois/année</a:t>
            </a:r>
            <a:endParaRPr lang="fr-FR" dirty="0"/>
          </a:p>
        </p:txBody>
      </p:sp>
      <p:sp>
        <p:nvSpPr>
          <p:cNvPr id="6" name="Espace réservé du pied de page 5"/>
          <p:cNvSpPr>
            <a:spLocks noGrp="1"/>
          </p:cNvSpPr>
          <p:nvPr>
            <p:ph type="ftr" sz="quarter" idx="11"/>
          </p:nvPr>
        </p:nvSpPr>
        <p:spPr bwMode="gray"/>
        <p:txBody>
          <a:bodyPr/>
          <a:lstStyle/>
          <a:p>
            <a:pPr algn="l"/>
            <a:r>
              <a:rPr lang="fr-FR" smtClean="0"/>
              <a:t>Safran SEAT / 29/01/2020 / Direction Technique</a:t>
            </a:r>
            <a:endParaRPr lang="fr-FR" dirty="0"/>
          </a:p>
        </p:txBody>
      </p:sp>
      <p:sp>
        <p:nvSpPr>
          <p:cNvPr id="7" name="Espace réservé du numéro de diapositive 6"/>
          <p:cNvSpPr>
            <a:spLocks noGrp="1"/>
          </p:cNvSpPr>
          <p:nvPr>
            <p:ph type="sldNum" sz="quarter" idx="12"/>
          </p:nvPr>
        </p:nvSpPr>
        <p:spPr bwMode="gray"/>
        <p:txBody>
          <a:bodyPr/>
          <a:lstStyle/>
          <a:p>
            <a:fld id="{733122C9-A0B9-462F-8757-0847AD287B63}" type="slidenum">
              <a:rPr lang="fr-FR" smtClean="0"/>
              <a:pPr/>
              <a:t>‹#›</a:t>
            </a:fld>
            <a:endParaRPr lang="fr-FR" dirty="0"/>
          </a:p>
        </p:txBody>
      </p:sp>
      <p:sp>
        <p:nvSpPr>
          <p:cNvPr id="8" name="Espace réservé du texte 7"/>
          <p:cNvSpPr>
            <a:spLocks noGrp="1"/>
          </p:cNvSpPr>
          <p:nvPr>
            <p:ph type="body" sz="quarter" idx="13" hasCustomPrompt="1"/>
          </p:nvPr>
        </p:nvSpPr>
        <p:spPr bwMode="gray">
          <a:xfrm>
            <a:off x="1440000" y="1130400"/>
            <a:ext cx="7452000" cy="3492000"/>
          </a:xfrm>
        </p:spPr>
        <p:txBody>
          <a:bodyPr/>
          <a:lstStyle>
            <a:lvl1pPr marL="0" indent="0">
              <a:buSzPct val="25000"/>
              <a:buFontTx/>
              <a:buBlip>
                <a:blip r:embed="rId2"/>
              </a:buBlip>
              <a:defRPr cap="all" baseline="0">
                <a:solidFill>
                  <a:schemeClr val="accent2"/>
                </a:solidFill>
              </a:defRPr>
            </a:lvl1pPr>
          </a:lstStyle>
          <a:p>
            <a:pPr lvl="0"/>
            <a:r>
              <a:rPr lang="fr-FR" dirty="0" smtClean="0"/>
              <a:t>Texte</a:t>
            </a:r>
          </a:p>
        </p:txBody>
      </p:sp>
    </p:spTree>
    <p:extLst>
      <p:ext uri="{BB962C8B-B14F-4D97-AF65-F5344CB8AC3E}">
        <p14:creationId xmlns:p14="http://schemas.microsoft.com/office/powerpoint/2010/main" val="165475674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hapitre">
    <p:spTree>
      <p:nvGrpSpPr>
        <p:cNvPr id="1" name=""/>
        <p:cNvGrpSpPr/>
        <p:nvPr/>
      </p:nvGrpSpPr>
      <p:grpSpPr>
        <a:xfrm>
          <a:off x="0" y="0"/>
          <a:ext cx="0" cy="0"/>
          <a:chOff x="0" y="0"/>
          <a:chExt cx="0" cy="0"/>
        </a:xfrm>
      </p:grpSpPr>
      <p:sp>
        <p:nvSpPr>
          <p:cNvPr id="5" name="Rectangle 4"/>
          <p:cNvSpPr/>
          <p:nvPr userDrawn="1"/>
        </p:nvSpPr>
        <p:spPr bwMode="gray">
          <a:xfrm>
            <a:off x="0" y="0"/>
            <a:ext cx="899592" cy="8795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 name="Espace réservé de la date 8"/>
          <p:cNvSpPr>
            <a:spLocks noGrp="1"/>
          </p:cNvSpPr>
          <p:nvPr>
            <p:ph type="dt" sz="half" idx="16"/>
          </p:nvPr>
        </p:nvSpPr>
        <p:spPr bwMode="gray"/>
        <p:txBody>
          <a:bodyPr/>
          <a:lstStyle/>
          <a:p>
            <a:r>
              <a:rPr lang="fr-FR" smtClean="0"/>
              <a:t>Jour/mois/année</a:t>
            </a:r>
            <a:endParaRPr lang="fr-FR" dirty="0"/>
          </a:p>
        </p:txBody>
      </p:sp>
      <p:sp>
        <p:nvSpPr>
          <p:cNvPr id="14" name="Espace réservé du pied de page 13"/>
          <p:cNvSpPr>
            <a:spLocks noGrp="1"/>
          </p:cNvSpPr>
          <p:nvPr>
            <p:ph type="ftr" sz="quarter" idx="17"/>
          </p:nvPr>
        </p:nvSpPr>
        <p:spPr bwMode="gray"/>
        <p:txBody>
          <a:bodyPr/>
          <a:lstStyle/>
          <a:p>
            <a:pPr algn="l"/>
            <a:r>
              <a:rPr lang="fr-FR" smtClean="0"/>
              <a:t>Safran SEAT / 29/01/2020 / Direction Technique</a:t>
            </a:r>
            <a:endParaRPr lang="fr-FR" dirty="0"/>
          </a:p>
        </p:txBody>
      </p:sp>
      <p:sp>
        <p:nvSpPr>
          <p:cNvPr id="15" name="Espace réservé du numéro de diapositive 14"/>
          <p:cNvSpPr>
            <a:spLocks noGrp="1"/>
          </p:cNvSpPr>
          <p:nvPr>
            <p:ph type="sldNum" sz="quarter" idx="18"/>
          </p:nvPr>
        </p:nvSpPr>
        <p:spPr bwMode="gray"/>
        <p:txBody>
          <a:bodyPr/>
          <a:lstStyle/>
          <a:p>
            <a:fld id="{733122C9-A0B9-462F-8757-0847AD287B63}" type="slidenum">
              <a:rPr lang="fr-FR" smtClean="0"/>
              <a:pPr/>
              <a:t>‹#›</a:t>
            </a:fld>
            <a:endParaRPr lang="fr-FR" dirty="0"/>
          </a:p>
        </p:txBody>
      </p:sp>
      <p:sp>
        <p:nvSpPr>
          <p:cNvPr id="16" name="Espace réservé du texte 3"/>
          <p:cNvSpPr>
            <a:spLocks noGrp="1"/>
          </p:cNvSpPr>
          <p:nvPr>
            <p:ph type="body" sz="quarter" idx="22" hasCustomPrompt="1"/>
          </p:nvPr>
        </p:nvSpPr>
        <p:spPr bwMode="gray">
          <a:xfrm>
            <a:off x="1439862" y="1635124"/>
            <a:ext cx="6227763" cy="2484439"/>
          </a:xfrm>
        </p:spPr>
        <p:txBody>
          <a:bodyPr/>
          <a:lstStyle>
            <a:lvl1pPr marL="0" indent="0">
              <a:lnSpc>
                <a:spcPct val="90000"/>
              </a:lnSpc>
              <a:spcBef>
                <a:spcPts val="0"/>
              </a:spcBef>
              <a:spcAft>
                <a:spcPts val="0"/>
              </a:spcAft>
              <a:buNone/>
              <a:defRPr sz="2400" cap="all" baseline="0">
                <a:solidFill>
                  <a:schemeClr val="accent2"/>
                </a:solidFill>
              </a:defRPr>
            </a:lvl1pPr>
            <a:lvl2pPr marL="0" indent="0">
              <a:lnSpc>
                <a:spcPct val="110000"/>
              </a:lnSpc>
              <a:spcBef>
                <a:spcPts val="1200"/>
              </a:spcBef>
              <a:spcAft>
                <a:spcPts val="0"/>
              </a:spcAft>
              <a:buNone/>
              <a:defRPr sz="1400">
                <a:solidFill>
                  <a:schemeClr val="accent2"/>
                </a:solidFill>
              </a:defRPr>
            </a:lvl2pPr>
          </a:lstStyle>
          <a:p>
            <a:pPr lvl="0"/>
            <a:r>
              <a:rPr lang="fr-FR" dirty="0" smtClean="0"/>
              <a:t>Titre de la partie</a:t>
            </a:r>
          </a:p>
          <a:p>
            <a:pPr lvl="1"/>
            <a:r>
              <a:rPr lang="fr-FR" dirty="0" smtClean="0"/>
              <a:t>Texte</a:t>
            </a:r>
          </a:p>
        </p:txBody>
      </p:sp>
      <p:sp>
        <p:nvSpPr>
          <p:cNvPr id="12" name="Espace réservé du texte 13"/>
          <p:cNvSpPr>
            <a:spLocks noGrp="1"/>
          </p:cNvSpPr>
          <p:nvPr>
            <p:ph type="body" sz="quarter" idx="26" hasCustomPrompt="1"/>
          </p:nvPr>
        </p:nvSpPr>
        <p:spPr bwMode="gray">
          <a:xfrm rot="5400000">
            <a:off x="7304400" y="2694386"/>
            <a:ext cx="3114000" cy="61200"/>
          </a:xfrm>
          <a:solidFill>
            <a:schemeClr val="accent1"/>
          </a:solidFill>
          <a:ln w="57150">
            <a:noFill/>
            <a:miter lim="800000"/>
          </a:ln>
        </p:spPr>
        <p:txBody>
          <a:bodyPr/>
          <a:lstStyle>
            <a:lvl1pPr>
              <a:defRPr sz="100" b="0">
                <a:solidFill>
                  <a:schemeClr val="bg1">
                    <a:alpha val="0"/>
                  </a:schemeClr>
                </a:solidFill>
              </a:defRPr>
            </a:lvl1pPr>
          </a:lstStyle>
          <a:p>
            <a:pPr lvl="0"/>
            <a:r>
              <a:rPr lang="fr-FR" noProof="0" dirty="0" smtClean="0"/>
              <a:t> </a:t>
            </a:r>
            <a:endParaRPr lang="fr-FR" noProof="0" dirty="0"/>
          </a:p>
        </p:txBody>
      </p:sp>
      <p:sp>
        <p:nvSpPr>
          <p:cNvPr id="13" name="Espace réservé du texte 13"/>
          <p:cNvSpPr>
            <a:spLocks noGrp="1"/>
          </p:cNvSpPr>
          <p:nvPr>
            <p:ph type="body" sz="quarter" idx="13" hasCustomPrompt="1"/>
          </p:nvPr>
        </p:nvSpPr>
        <p:spPr bwMode="gray">
          <a:xfrm rot="16200000">
            <a:off x="-1270830" y="2689643"/>
            <a:ext cx="3117188" cy="71527"/>
          </a:xfrm>
          <a:solidFill>
            <a:schemeClr val="accent1"/>
          </a:solidFill>
          <a:ln w="57150">
            <a:noFill/>
            <a:miter lim="800000"/>
          </a:ln>
        </p:spPr>
        <p:txBody>
          <a:bodyPr/>
          <a:lstStyle>
            <a:lvl1pPr>
              <a:defRPr sz="100" b="0">
                <a:solidFill>
                  <a:schemeClr val="bg1">
                    <a:alpha val="0"/>
                  </a:schemeClr>
                </a:solidFill>
              </a:defRPr>
            </a:lvl1pPr>
          </a:lstStyle>
          <a:p>
            <a:pPr lvl="0"/>
            <a:r>
              <a:rPr lang="fr-FR" noProof="0" dirty="0" smtClean="0"/>
              <a:t> </a:t>
            </a:r>
            <a:endParaRPr lang="fr-FR" noProof="0" dirty="0"/>
          </a:p>
        </p:txBody>
      </p:sp>
      <p:sp>
        <p:nvSpPr>
          <p:cNvPr id="20" name="Espace réservé du texte 13"/>
          <p:cNvSpPr>
            <a:spLocks noGrp="1"/>
          </p:cNvSpPr>
          <p:nvPr>
            <p:ph type="body" sz="quarter" idx="25" hasCustomPrompt="1"/>
          </p:nvPr>
        </p:nvSpPr>
        <p:spPr bwMode="gray">
          <a:xfrm rot="10800000">
            <a:off x="252000" y="4222800"/>
            <a:ext cx="8640000" cy="61200"/>
          </a:xfrm>
          <a:solidFill>
            <a:schemeClr val="accent1"/>
          </a:solidFill>
          <a:ln w="57150">
            <a:noFill/>
            <a:miter lim="800000"/>
          </a:ln>
        </p:spPr>
        <p:txBody>
          <a:bodyPr/>
          <a:lstStyle>
            <a:lvl1pPr>
              <a:defRPr sz="100" b="0">
                <a:solidFill>
                  <a:schemeClr val="bg1">
                    <a:alpha val="0"/>
                  </a:schemeClr>
                </a:solidFill>
              </a:defRPr>
            </a:lvl1pPr>
          </a:lstStyle>
          <a:p>
            <a:pPr lvl="0"/>
            <a:r>
              <a:rPr lang="fr-FR" noProof="0" dirty="0" smtClean="0"/>
              <a:t> </a:t>
            </a:r>
            <a:endParaRPr lang="fr-FR" noProof="0" dirty="0"/>
          </a:p>
        </p:txBody>
      </p:sp>
      <p:sp>
        <p:nvSpPr>
          <p:cNvPr id="21" name="Espace réservé du texte 13"/>
          <p:cNvSpPr>
            <a:spLocks noGrp="1"/>
          </p:cNvSpPr>
          <p:nvPr>
            <p:ph type="body" sz="quarter" idx="15" hasCustomPrompt="1"/>
          </p:nvPr>
        </p:nvSpPr>
        <p:spPr bwMode="gray">
          <a:xfrm>
            <a:off x="252000" y="1152000"/>
            <a:ext cx="8640000" cy="61200"/>
          </a:xfrm>
          <a:solidFill>
            <a:schemeClr val="accent1"/>
          </a:solidFill>
          <a:ln w="57150">
            <a:noFill/>
            <a:miter lim="800000"/>
          </a:ln>
        </p:spPr>
        <p:txBody>
          <a:bodyPr/>
          <a:lstStyle>
            <a:lvl1pPr>
              <a:defRPr sz="100" b="0">
                <a:solidFill>
                  <a:schemeClr val="bg1">
                    <a:alpha val="0"/>
                  </a:schemeClr>
                </a:solidFill>
              </a:defRPr>
            </a:lvl1pPr>
          </a:lstStyle>
          <a:p>
            <a:pPr lvl="0"/>
            <a:r>
              <a:rPr lang="fr-FR" noProof="0" dirty="0" smtClean="0"/>
              <a:t> </a:t>
            </a:r>
            <a:endParaRPr lang="fr-FR" noProof="0" dirty="0"/>
          </a:p>
        </p:txBody>
      </p:sp>
      <p:sp>
        <p:nvSpPr>
          <p:cNvPr id="26" name="Titre 1"/>
          <p:cNvSpPr>
            <a:spLocks noGrp="1"/>
          </p:cNvSpPr>
          <p:nvPr>
            <p:ph type="title" hasCustomPrompt="1"/>
          </p:nvPr>
        </p:nvSpPr>
        <p:spPr bwMode="gray">
          <a:xfrm>
            <a:off x="1440000" y="250824"/>
            <a:ext cx="585664" cy="1195200"/>
          </a:xfrm>
          <a:solidFill>
            <a:schemeClr val="bg1"/>
          </a:solidFill>
        </p:spPr>
        <p:txBody>
          <a:bodyPr wrap="none" lIns="36000" tIns="36000" rIns="36000" bIns="36000" anchor="b" anchorCtr="0">
            <a:spAutoFit/>
          </a:bodyPr>
          <a:lstStyle>
            <a:lvl1pPr algn="r">
              <a:defRPr sz="7200">
                <a:solidFill>
                  <a:schemeClr val="accent1"/>
                </a:solidFill>
              </a:defRPr>
            </a:lvl1pPr>
          </a:lstStyle>
          <a:p>
            <a:r>
              <a:rPr lang="fr-FR" noProof="0" dirty="0" smtClean="0"/>
              <a:t>0</a:t>
            </a:r>
            <a:endParaRPr lang="fr-FR" noProof="0" dirty="0"/>
          </a:p>
        </p:txBody>
      </p:sp>
    </p:spTree>
    <p:extLst>
      <p:ext uri="{BB962C8B-B14F-4D97-AF65-F5344CB8AC3E}">
        <p14:creationId xmlns:p14="http://schemas.microsoft.com/office/powerpoint/2010/main" val="388960964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hapitre_image_gauche">
    <p:bg bwMode="gray">
      <p:bgRef idx="1001">
        <a:schemeClr val="bg1"/>
      </p:bgRef>
    </p:bg>
    <p:spTree>
      <p:nvGrpSpPr>
        <p:cNvPr id="1" name=""/>
        <p:cNvGrpSpPr/>
        <p:nvPr/>
      </p:nvGrpSpPr>
      <p:grpSpPr>
        <a:xfrm>
          <a:off x="0" y="0"/>
          <a:ext cx="0" cy="0"/>
          <a:chOff x="0" y="0"/>
          <a:chExt cx="0" cy="0"/>
        </a:xfrm>
      </p:grpSpPr>
      <p:sp>
        <p:nvSpPr>
          <p:cNvPr id="5" name="Rectangle 4"/>
          <p:cNvSpPr/>
          <p:nvPr userDrawn="1"/>
        </p:nvSpPr>
        <p:spPr bwMode="gray">
          <a:xfrm>
            <a:off x="0" y="0"/>
            <a:ext cx="899592" cy="8795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5" name="Espace réservé pour une image  16"/>
          <p:cNvSpPr>
            <a:spLocks noGrp="1"/>
          </p:cNvSpPr>
          <p:nvPr>
            <p:ph type="pic" sz="quarter" idx="14" hasCustomPrompt="1"/>
          </p:nvPr>
        </p:nvSpPr>
        <p:spPr bwMode="gray">
          <a:xfrm>
            <a:off x="250825" y="250824"/>
            <a:ext cx="4321175" cy="4157664"/>
          </a:xfrm>
          <a:solidFill>
            <a:schemeClr val="bg1">
              <a:lumMod val="95000"/>
            </a:schemeClr>
          </a:solidFill>
        </p:spPr>
        <p:txBody>
          <a:bodyPr lIns="360000" tIns="1080000" rIns="360000" anchor="ctr" anchorCtr="0"/>
          <a:lstStyle>
            <a:lvl1pPr marL="0" marR="0" indent="0" algn="ctr" defTabSz="914400" rtl="0" eaLnBrk="1" fontAlgn="auto" latinLnBrk="0" hangingPunct="1">
              <a:lnSpc>
                <a:spcPct val="100000"/>
              </a:lnSpc>
              <a:spcBef>
                <a:spcPts val="1800"/>
              </a:spcBef>
              <a:spcAft>
                <a:spcPts val="600"/>
              </a:spcAft>
              <a:buClrTx/>
              <a:buSzTx/>
              <a:buFont typeface="Arial" pitchFamily="34" charset="0"/>
              <a:buNone/>
              <a:tabLst/>
              <a:defRPr sz="1000" b="0"/>
            </a:lvl1pPr>
          </a:lstStyle>
          <a:p>
            <a:r>
              <a:rPr lang="fr-FR" noProof="0" dirty="0" smtClean="0"/>
              <a:t>Sélectionner l’icône pour insérer une image, puis si besoin disposer l’image en arrière plan (Sélectionner l’image avec le bouton droit de la souris / Mettre à l’arrière plan)</a:t>
            </a:r>
          </a:p>
        </p:txBody>
      </p:sp>
      <p:sp>
        <p:nvSpPr>
          <p:cNvPr id="9" name="Espace réservé de la date 8"/>
          <p:cNvSpPr>
            <a:spLocks noGrp="1"/>
          </p:cNvSpPr>
          <p:nvPr>
            <p:ph type="dt" sz="half" idx="16"/>
          </p:nvPr>
        </p:nvSpPr>
        <p:spPr bwMode="gray"/>
        <p:txBody>
          <a:bodyPr/>
          <a:lstStyle/>
          <a:p>
            <a:r>
              <a:rPr lang="fr-FR" smtClean="0"/>
              <a:t>Jour/mois/année</a:t>
            </a:r>
            <a:endParaRPr lang="fr-FR" dirty="0"/>
          </a:p>
        </p:txBody>
      </p:sp>
      <p:sp>
        <p:nvSpPr>
          <p:cNvPr id="14" name="Espace réservé du pied de page 13"/>
          <p:cNvSpPr>
            <a:spLocks noGrp="1"/>
          </p:cNvSpPr>
          <p:nvPr>
            <p:ph type="ftr" sz="quarter" idx="17"/>
          </p:nvPr>
        </p:nvSpPr>
        <p:spPr bwMode="gray"/>
        <p:txBody>
          <a:bodyPr/>
          <a:lstStyle/>
          <a:p>
            <a:pPr algn="l"/>
            <a:r>
              <a:rPr lang="fr-FR" smtClean="0"/>
              <a:t>Safran SEAT / 29/01/2020 / Direction Technique</a:t>
            </a:r>
            <a:endParaRPr lang="fr-FR" dirty="0"/>
          </a:p>
        </p:txBody>
      </p:sp>
      <p:sp>
        <p:nvSpPr>
          <p:cNvPr id="15" name="Espace réservé du numéro de diapositive 14"/>
          <p:cNvSpPr>
            <a:spLocks noGrp="1"/>
          </p:cNvSpPr>
          <p:nvPr>
            <p:ph type="sldNum" sz="quarter" idx="18"/>
          </p:nvPr>
        </p:nvSpPr>
        <p:spPr bwMode="gray"/>
        <p:txBody>
          <a:bodyPr/>
          <a:lstStyle/>
          <a:p>
            <a:fld id="{733122C9-A0B9-462F-8757-0847AD287B63}" type="slidenum">
              <a:rPr lang="fr-FR" smtClean="0"/>
              <a:pPr/>
              <a:t>‹#›</a:t>
            </a:fld>
            <a:endParaRPr lang="fr-FR" dirty="0"/>
          </a:p>
        </p:txBody>
      </p:sp>
      <p:sp>
        <p:nvSpPr>
          <p:cNvPr id="28" name="Espace réservé du texte 3"/>
          <p:cNvSpPr>
            <a:spLocks noGrp="1"/>
          </p:cNvSpPr>
          <p:nvPr>
            <p:ph type="body" sz="quarter" idx="22" hasCustomPrompt="1"/>
          </p:nvPr>
        </p:nvSpPr>
        <p:spPr bwMode="gray">
          <a:xfrm>
            <a:off x="5023302" y="1635125"/>
            <a:ext cx="3852862" cy="2484438"/>
          </a:xfrm>
        </p:spPr>
        <p:txBody>
          <a:bodyPr/>
          <a:lstStyle>
            <a:lvl1pPr marL="0" indent="0">
              <a:lnSpc>
                <a:spcPct val="90000"/>
              </a:lnSpc>
              <a:spcBef>
                <a:spcPts val="0"/>
              </a:spcBef>
              <a:spcAft>
                <a:spcPts val="0"/>
              </a:spcAft>
              <a:buNone/>
              <a:defRPr sz="2400" cap="all" baseline="0">
                <a:solidFill>
                  <a:schemeClr val="accent2"/>
                </a:solidFill>
              </a:defRPr>
            </a:lvl1pPr>
            <a:lvl2pPr marL="0" indent="0">
              <a:lnSpc>
                <a:spcPct val="110000"/>
              </a:lnSpc>
              <a:spcBef>
                <a:spcPts val="1200"/>
              </a:spcBef>
              <a:spcAft>
                <a:spcPts val="0"/>
              </a:spcAft>
              <a:buNone/>
              <a:defRPr sz="1400">
                <a:solidFill>
                  <a:schemeClr val="accent2"/>
                </a:solidFill>
              </a:defRPr>
            </a:lvl2pPr>
          </a:lstStyle>
          <a:p>
            <a:pPr lvl="0"/>
            <a:r>
              <a:rPr lang="fr-FR" dirty="0" smtClean="0"/>
              <a:t>Titre de la partie</a:t>
            </a:r>
          </a:p>
          <a:p>
            <a:pPr lvl="1"/>
            <a:r>
              <a:rPr lang="fr-FR" dirty="0" smtClean="0"/>
              <a:t>Texte</a:t>
            </a:r>
          </a:p>
        </p:txBody>
      </p:sp>
      <p:sp>
        <p:nvSpPr>
          <p:cNvPr id="29" name="Espace réservé du texte 13"/>
          <p:cNvSpPr>
            <a:spLocks noGrp="1"/>
          </p:cNvSpPr>
          <p:nvPr>
            <p:ph type="body" sz="quarter" idx="23" hasCustomPrompt="1"/>
          </p:nvPr>
        </p:nvSpPr>
        <p:spPr bwMode="gray">
          <a:xfrm rot="16200000">
            <a:off x="2640600" y="2687400"/>
            <a:ext cx="3132000" cy="61200"/>
          </a:xfrm>
          <a:solidFill>
            <a:schemeClr val="accent1"/>
          </a:solidFill>
          <a:ln w="57150">
            <a:noFill/>
            <a:miter lim="800000"/>
          </a:ln>
        </p:spPr>
        <p:txBody>
          <a:bodyPr/>
          <a:lstStyle>
            <a:lvl1pPr>
              <a:defRPr sz="100" b="0">
                <a:solidFill>
                  <a:schemeClr val="bg1">
                    <a:alpha val="0"/>
                  </a:schemeClr>
                </a:solidFill>
              </a:defRPr>
            </a:lvl1pPr>
          </a:lstStyle>
          <a:p>
            <a:pPr lvl="0"/>
            <a:r>
              <a:rPr lang="fr-FR" dirty="0" smtClean="0"/>
              <a:t> </a:t>
            </a:r>
            <a:endParaRPr lang="fr-FR" dirty="0"/>
          </a:p>
        </p:txBody>
      </p:sp>
      <p:sp>
        <p:nvSpPr>
          <p:cNvPr id="30" name="Espace réservé du texte 13"/>
          <p:cNvSpPr>
            <a:spLocks noGrp="1"/>
          </p:cNvSpPr>
          <p:nvPr>
            <p:ph type="body" sz="quarter" idx="24" hasCustomPrompt="1"/>
          </p:nvPr>
        </p:nvSpPr>
        <p:spPr bwMode="gray">
          <a:xfrm>
            <a:off x="4176000" y="1152000"/>
            <a:ext cx="4968000" cy="61200"/>
          </a:xfrm>
          <a:solidFill>
            <a:schemeClr val="accent1"/>
          </a:solidFill>
          <a:ln w="57150">
            <a:noFill/>
            <a:miter lim="800000"/>
          </a:ln>
        </p:spPr>
        <p:txBody>
          <a:bodyPr/>
          <a:lstStyle>
            <a:lvl1pPr>
              <a:defRPr sz="100" b="0">
                <a:solidFill>
                  <a:schemeClr val="bg1">
                    <a:alpha val="0"/>
                  </a:schemeClr>
                </a:solidFill>
              </a:defRPr>
            </a:lvl1pPr>
          </a:lstStyle>
          <a:p>
            <a:pPr lvl="0"/>
            <a:r>
              <a:rPr lang="fr-FR" dirty="0" smtClean="0"/>
              <a:t> </a:t>
            </a:r>
            <a:endParaRPr lang="fr-FR" dirty="0"/>
          </a:p>
        </p:txBody>
      </p:sp>
      <p:sp>
        <p:nvSpPr>
          <p:cNvPr id="31" name="Espace réservé du texte 13"/>
          <p:cNvSpPr>
            <a:spLocks noGrp="1"/>
          </p:cNvSpPr>
          <p:nvPr>
            <p:ph type="body" sz="quarter" idx="25" hasCustomPrompt="1"/>
          </p:nvPr>
        </p:nvSpPr>
        <p:spPr bwMode="gray">
          <a:xfrm rot="10800000">
            <a:off x="4176000" y="4222800"/>
            <a:ext cx="4968000" cy="61200"/>
          </a:xfrm>
          <a:solidFill>
            <a:schemeClr val="accent1"/>
          </a:solidFill>
          <a:ln w="57150">
            <a:noFill/>
            <a:miter lim="800000"/>
          </a:ln>
        </p:spPr>
        <p:txBody>
          <a:bodyPr/>
          <a:lstStyle>
            <a:lvl1pPr>
              <a:defRPr sz="100" b="0">
                <a:solidFill>
                  <a:schemeClr val="bg1">
                    <a:alpha val="0"/>
                  </a:schemeClr>
                </a:solidFill>
              </a:defRPr>
            </a:lvl1pPr>
          </a:lstStyle>
          <a:p>
            <a:pPr lvl="0"/>
            <a:r>
              <a:rPr lang="fr-FR" dirty="0" smtClean="0"/>
              <a:t> </a:t>
            </a:r>
            <a:endParaRPr lang="fr-FR" dirty="0"/>
          </a:p>
        </p:txBody>
      </p:sp>
      <p:sp>
        <p:nvSpPr>
          <p:cNvPr id="26" name="Titre 1"/>
          <p:cNvSpPr>
            <a:spLocks noGrp="1"/>
          </p:cNvSpPr>
          <p:nvPr>
            <p:ph type="title" hasCustomPrompt="1"/>
          </p:nvPr>
        </p:nvSpPr>
        <p:spPr bwMode="gray">
          <a:xfrm>
            <a:off x="4850432" y="250824"/>
            <a:ext cx="585664" cy="1195200"/>
          </a:xfrm>
          <a:solidFill>
            <a:schemeClr val="bg1"/>
          </a:solidFill>
        </p:spPr>
        <p:txBody>
          <a:bodyPr wrap="none" lIns="36000" tIns="36000" rIns="36000" bIns="36000" anchor="b" anchorCtr="0">
            <a:spAutoFit/>
          </a:bodyPr>
          <a:lstStyle>
            <a:lvl1pPr>
              <a:defRPr sz="7200">
                <a:solidFill>
                  <a:schemeClr val="accent1"/>
                </a:solidFill>
              </a:defRPr>
            </a:lvl1pPr>
          </a:lstStyle>
          <a:p>
            <a:r>
              <a:rPr lang="fr-FR" noProof="0" dirty="0" smtClean="0"/>
              <a:t>0</a:t>
            </a:r>
            <a:endParaRPr lang="fr-FR" noProof="0" dirty="0"/>
          </a:p>
        </p:txBody>
      </p:sp>
    </p:spTree>
    <p:extLst>
      <p:ext uri="{BB962C8B-B14F-4D97-AF65-F5344CB8AC3E}">
        <p14:creationId xmlns:p14="http://schemas.microsoft.com/office/powerpoint/2010/main" val="370967798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hapitre_image_droite">
    <p:spTree>
      <p:nvGrpSpPr>
        <p:cNvPr id="1" name=""/>
        <p:cNvGrpSpPr/>
        <p:nvPr/>
      </p:nvGrpSpPr>
      <p:grpSpPr>
        <a:xfrm>
          <a:off x="0" y="0"/>
          <a:ext cx="0" cy="0"/>
          <a:chOff x="0" y="0"/>
          <a:chExt cx="0" cy="0"/>
        </a:xfrm>
      </p:grpSpPr>
      <p:sp>
        <p:nvSpPr>
          <p:cNvPr id="5" name="Rectangle 4"/>
          <p:cNvSpPr/>
          <p:nvPr userDrawn="1"/>
        </p:nvSpPr>
        <p:spPr bwMode="gray">
          <a:xfrm>
            <a:off x="0" y="0"/>
            <a:ext cx="899592" cy="8795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25" name="Espace réservé pour une image  16"/>
          <p:cNvSpPr>
            <a:spLocks noGrp="1"/>
          </p:cNvSpPr>
          <p:nvPr>
            <p:ph type="pic" sz="quarter" idx="14" hasCustomPrompt="1"/>
          </p:nvPr>
        </p:nvSpPr>
        <p:spPr bwMode="gray">
          <a:xfrm>
            <a:off x="4572000" y="250824"/>
            <a:ext cx="4321175" cy="4157664"/>
          </a:xfrm>
          <a:solidFill>
            <a:schemeClr val="bg1">
              <a:lumMod val="95000"/>
            </a:schemeClr>
          </a:solidFill>
        </p:spPr>
        <p:txBody>
          <a:bodyPr lIns="360000" tIns="1080000" rIns="360000" anchor="ctr" anchorCtr="0"/>
          <a:lstStyle>
            <a:lvl1pPr marL="0" marR="0" indent="0" algn="ctr" defTabSz="914400" rtl="0" eaLnBrk="1" fontAlgn="auto" latinLnBrk="0" hangingPunct="1">
              <a:lnSpc>
                <a:spcPct val="100000"/>
              </a:lnSpc>
              <a:spcBef>
                <a:spcPts val="1800"/>
              </a:spcBef>
              <a:spcAft>
                <a:spcPts val="600"/>
              </a:spcAft>
              <a:buClrTx/>
              <a:buSzTx/>
              <a:buFont typeface="Arial" pitchFamily="34" charset="0"/>
              <a:buNone/>
              <a:tabLst/>
              <a:defRPr sz="1000" b="0"/>
            </a:lvl1pPr>
          </a:lstStyle>
          <a:p>
            <a:r>
              <a:rPr lang="fr-FR" noProof="0" dirty="0" smtClean="0"/>
              <a:t>Sélectionner l’icône pour insérer une image, puis si besoin disposer l’image en arrière plan (Sélectionner l’image avec le bouton droit de la souris / Mettre à l’arrière plan)</a:t>
            </a:r>
          </a:p>
        </p:txBody>
      </p:sp>
      <p:sp>
        <p:nvSpPr>
          <p:cNvPr id="9" name="Espace réservé de la date 8"/>
          <p:cNvSpPr>
            <a:spLocks noGrp="1"/>
          </p:cNvSpPr>
          <p:nvPr>
            <p:ph type="dt" sz="half" idx="16"/>
          </p:nvPr>
        </p:nvSpPr>
        <p:spPr bwMode="gray"/>
        <p:txBody>
          <a:bodyPr/>
          <a:lstStyle/>
          <a:p>
            <a:r>
              <a:rPr lang="fr-FR" smtClean="0"/>
              <a:t>Jour/mois/année</a:t>
            </a:r>
            <a:endParaRPr lang="fr-FR" dirty="0"/>
          </a:p>
        </p:txBody>
      </p:sp>
      <p:sp>
        <p:nvSpPr>
          <p:cNvPr id="14" name="Espace réservé du pied de page 13"/>
          <p:cNvSpPr>
            <a:spLocks noGrp="1"/>
          </p:cNvSpPr>
          <p:nvPr>
            <p:ph type="ftr" sz="quarter" idx="17"/>
          </p:nvPr>
        </p:nvSpPr>
        <p:spPr bwMode="gray"/>
        <p:txBody>
          <a:bodyPr/>
          <a:lstStyle/>
          <a:p>
            <a:pPr algn="l"/>
            <a:r>
              <a:rPr lang="fr-FR" smtClean="0"/>
              <a:t>Safran SEAT / 29/01/2020 / Direction Technique</a:t>
            </a:r>
            <a:endParaRPr lang="fr-FR" dirty="0"/>
          </a:p>
        </p:txBody>
      </p:sp>
      <p:sp>
        <p:nvSpPr>
          <p:cNvPr id="15" name="Espace réservé du numéro de diapositive 14"/>
          <p:cNvSpPr>
            <a:spLocks noGrp="1"/>
          </p:cNvSpPr>
          <p:nvPr>
            <p:ph type="sldNum" sz="quarter" idx="18"/>
          </p:nvPr>
        </p:nvSpPr>
        <p:spPr bwMode="gray"/>
        <p:txBody>
          <a:bodyPr/>
          <a:lstStyle/>
          <a:p>
            <a:fld id="{733122C9-A0B9-462F-8757-0847AD287B63}" type="slidenum">
              <a:rPr lang="fr-FR" smtClean="0"/>
              <a:pPr/>
              <a:t>‹#›</a:t>
            </a:fld>
            <a:endParaRPr lang="fr-FR" dirty="0"/>
          </a:p>
        </p:txBody>
      </p:sp>
      <p:sp>
        <p:nvSpPr>
          <p:cNvPr id="16" name="Espace réservé du texte 3"/>
          <p:cNvSpPr>
            <a:spLocks noGrp="1"/>
          </p:cNvSpPr>
          <p:nvPr>
            <p:ph type="body" sz="quarter" idx="22" hasCustomPrompt="1"/>
          </p:nvPr>
        </p:nvSpPr>
        <p:spPr bwMode="gray">
          <a:xfrm>
            <a:off x="499062" y="1630636"/>
            <a:ext cx="3852862" cy="2484438"/>
          </a:xfrm>
        </p:spPr>
        <p:txBody>
          <a:bodyPr/>
          <a:lstStyle>
            <a:lvl1pPr marL="0" indent="0">
              <a:lnSpc>
                <a:spcPct val="90000"/>
              </a:lnSpc>
              <a:spcBef>
                <a:spcPts val="0"/>
              </a:spcBef>
              <a:spcAft>
                <a:spcPts val="0"/>
              </a:spcAft>
              <a:buNone/>
              <a:defRPr sz="2400" cap="all" baseline="0">
                <a:solidFill>
                  <a:schemeClr val="accent2"/>
                </a:solidFill>
              </a:defRPr>
            </a:lvl1pPr>
            <a:lvl2pPr marL="0" indent="0">
              <a:lnSpc>
                <a:spcPct val="110000"/>
              </a:lnSpc>
              <a:spcBef>
                <a:spcPts val="1200"/>
              </a:spcBef>
              <a:spcAft>
                <a:spcPts val="0"/>
              </a:spcAft>
              <a:buNone/>
              <a:defRPr sz="1400">
                <a:solidFill>
                  <a:schemeClr val="accent2"/>
                </a:solidFill>
              </a:defRPr>
            </a:lvl2pPr>
          </a:lstStyle>
          <a:p>
            <a:pPr lvl="0"/>
            <a:r>
              <a:rPr lang="fr-FR" dirty="0" smtClean="0"/>
              <a:t>Titre de la partie</a:t>
            </a:r>
          </a:p>
          <a:p>
            <a:pPr lvl="1"/>
            <a:r>
              <a:rPr lang="fr-FR" dirty="0" smtClean="0"/>
              <a:t>Texte</a:t>
            </a:r>
          </a:p>
        </p:txBody>
      </p:sp>
      <p:sp>
        <p:nvSpPr>
          <p:cNvPr id="17" name="Espace réservé du texte 13"/>
          <p:cNvSpPr>
            <a:spLocks noGrp="1"/>
          </p:cNvSpPr>
          <p:nvPr>
            <p:ph type="body" sz="quarter" idx="23" hasCustomPrompt="1"/>
          </p:nvPr>
        </p:nvSpPr>
        <p:spPr bwMode="gray">
          <a:xfrm rot="5400000">
            <a:off x="3371400" y="2687400"/>
            <a:ext cx="3132000" cy="61200"/>
          </a:xfrm>
          <a:solidFill>
            <a:schemeClr val="accent1"/>
          </a:solidFill>
          <a:ln w="57150">
            <a:noFill/>
            <a:miter lim="800000"/>
          </a:ln>
        </p:spPr>
        <p:txBody>
          <a:bodyPr/>
          <a:lstStyle>
            <a:lvl1pPr>
              <a:defRPr sz="100" b="0">
                <a:solidFill>
                  <a:schemeClr val="bg1">
                    <a:alpha val="0"/>
                  </a:schemeClr>
                </a:solidFill>
              </a:defRPr>
            </a:lvl1pPr>
          </a:lstStyle>
          <a:p>
            <a:pPr lvl="0"/>
            <a:r>
              <a:rPr lang="fr-FR" dirty="0" smtClean="0"/>
              <a:t> </a:t>
            </a:r>
            <a:endParaRPr lang="fr-FR" dirty="0"/>
          </a:p>
        </p:txBody>
      </p:sp>
      <p:sp>
        <p:nvSpPr>
          <p:cNvPr id="18" name="Espace réservé du texte 13"/>
          <p:cNvSpPr>
            <a:spLocks noGrp="1"/>
          </p:cNvSpPr>
          <p:nvPr>
            <p:ph type="body" sz="quarter" idx="24" hasCustomPrompt="1"/>
          </p:nvPr>
        </p:nvSpPr>
        <p:spPr bwMode="gray">
          <a:xfrm>
            <a:off x="0" y="1152000"/>
            <a:ext cx="4968000" cy="61200"/>
          </a:xfrm>
          <a:solidFill>
            <a:schemeClr val="accent1"/>
          </a:solidFill>
          <a:ln w="57150">
            <a:noFill/>
            <a:miter lim="800000"/>
          </a:ln>
        </p:spPr>
        <p:txBody>
          <a:bodyPr/>
          <a:lstStyle>
            <a:lvl1pPr>
              <a:defRPr sz="100" b="0">
                <a:solidFill>
                  <a:schemeClr val="bg1">
                    <a:alpha val="0"/>
                  </a:schemeClr>
                </a:solidFill>
              </a:defRPr>
            </a:lvl1pPr>
          </a:lstStyle>
          <a:p>
            <a:pPr lvl="0"/>
            <a:r>
              <a:rPr lang="fr-FR" dirty="0" smtClean="0"/>
              <a:t> </a:t>
            </a:r>
            <a:endParaRPr lang="fr-FR" dirty="0"/>
          </a:p>
        </p:txBody>
      </p:sp>
      <p:sp>
        <p:nvSpPr>
          <p:cNvPr id="19" name="Espace réservé du texte 13"/>
          <p:cNvSpPr>
            <a:spLocks noGrp="1"/>
          </p:cNvSpPr>
          <p:nvPr>
            <p:ph type="body" sz="quarter" idx="25" hasCustomPrompt="1"/>
          </p:nvPr>
        </p:nvSpPr>
        <p:spPr bwMode="gray">
          <a:xfrm rot="10800000">
            <a:off x="0" y="4222799"/>
            <a:ext cx="4968000" cy="61200"/>
          </a:xfrm>
          <a:solidFill>
            <a:schemeClr val="accent1"/>
          </a:solidFill>
          <a:ln w="57150">
            <a:noFill/>
            <a:miter lim="800000"/>
          </a:ln>
        </p:spPr>
        <p:txBody>
          <a:bodyPr/>
          <a:lstStyle>
            <a:lvl1pPr>
              <a:defRPr sz="100" b="0">
                <a:solidFill>
                  <a:schemeClr val="bg1">
                    <a:alpha val="0"/>
                  </a:schemeClr>
                </a:solidFill>
              </a:defRPr>
            </a:lvl1pPr>
          </a:lstStyle>
          <a:p>
            <a:pPr lvl="0"/>
            <a:r>
              <a:rPr lang="fr-FR" dirty="0" smtClean="0"/>
              <a:t> </a:t>
            </a:r>
            <a:endParaRPr lang="fr-FR" dirty="0"/>
          </a:p>
        </p:txBody>
      </p:sp>
      <p:sp>
        <p:nvSpPr>
          <p:cNvPr id="26" name="Titre 1"/>
          <p:cNvSpPr>
            <a:spLocks noGrp="1"/>
          </p:cNvSpPr>
          <p:nvPr>
            <p:ph type="title" hasCustomPrompt="1"/>
          </p:nvPr>
        </p:nvSpPr>
        <p:spPr bwMode="gray">
          <a:xfrm>
            <a:off x="3528000" y="250824"/>
            <a:ext cx="585664" cy="1195200"/>
          </a:xfrm>
          <a:solidFill>
            <a:schemeClr val="bg1"/>
          </a:solidFill>
        </p:spPr>
        <p:txBody>
          <a:bodyPr wrap="none" lIns="36000" tIns="36000" rIns="36000" bIns="36000" anchor="b" anchorCtr="0">
            <a:spAutoFit/>
          </a:bodyPr>
          <a:lstStyle>
            <a:lvl1pPr algn="r">
              <a:defRPr sz="7200">
                <a:solidFill>
                  <a:schemeClr val="accent1"/>
                </a:solidFill>
              </a:defRPr>
            </a:lvl1pPr>
          </a:lstStyle>
          <a:p>
            <a:r>
              <a:rPr lang="fr-FR" noProof="0" dirty="0" smtClean="0"/>
              <a:t>0</a:t>
            </a:r>
            <a:endParaRPr lang="fr-FR" noProof="0" dirty="0"/>
          </a:p>
        </p:txBody>
      </p:sp>
    </p:spTree>
    <p:extLst>
      <p:ext uri="{BB962C8B-B14F-4D97-AF65-F5344CB8AC3E}">
        <p14:creationId xmlns:p14="http://schemas.microsoft.com/office/powerpoint/2010/main" val="382122196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Titre, image et contenu">
    <p:spTree>
      <p:nvGrpSpPr>
        <p:cNvPr id="1" name=""/>
        <p:cNvGrpSpPr/>
        <p:nvPr/>
      </p:nvGrpSpPr>
      <p:grpSpPr>
        <a:xfrm>
          <a:off x="0" y="0"/>
          <a:ext cx="0" cy="0"/>
          <a:chOff x="0" y="0"/>
          <a:chExt cx="0" cy="0"/>
        </a:xfrm>
      </p:grpSpPr>
      <p:sp>
        <p:nvSpPr>
          <p:cNvPr id="3" name="Espace réservé du contenu 2"/>
          <p:cNvSpPr>
            <a:spLocks noGrp="1"/>
          </p:cNvSpPr>
          <p:nvPr>
            <p:ph idx="1" hasCustomPrompt="1"/>
          </p:nvPr>
        </p:nvSpPr>
        <p:spPr bwMode="gray">
          <a:xfrm>
            <a:off x="4463988" y="1131889"/>
            <a:ext cx="4429187" cy="3492500"/>
          </a:xfrm>
        </p:spPr>
        <p:txBody>
          <a:bodyPr/>
          <a:lstStyle>
            <a:lvl2pPr>
              <a:spcAft>
                <a:spcPts val="0"/>
              </a:spcAft>
              <a:defRPr/>
            </a:lvl2pPr>
            <a:lvl3pPr>
              <a:defRPr/>
            </a:lvl3pPr>
            <a:lvl4pPr>
              <a:defRPr baseline="0"/>
            </a:lvl4pPr>
            <a:lvl5pPr>
              <a:defRPr/>
            </a:lvl5pPr>
          </a:lstStyle>
          <a:p>
            <a:pPr lvl="0"/>
            <a:r>
              <a:rPr lang="fr-FR" noProof="0" dirty="0" smtClean="0"/>
              <a:t>Texte de niveau 1</a:t>
            </a:r>
          </a:p>
          <a:p>
            <a:pPr lvl="1"/>
            <a:r>
              <a:rPr lang="fr-FR" noProof="0" dirty="0" smtClean="0"/>
              <a:t>Texte de niveau 2</a:t>
            </a:r>
          </a:p>
          <a:p>
            <a:pPr lvl="2"/>
            <a:r>
              <a:rPr lang="fr-FR" noProof="0" dirty="0" smtClean="0"/>
              <a:t>Texte de niveau 3</a:t>
            </a:r>
          </a:p>
          <a:p>
            <a:pPr lvl="3"/>
            <a:r>
              <a:rPr lang="fr-FR" noProof="0" dirty="0" smtClean="0"/>
              <a:t>Texte de niveau 4</a:t>
            </a:r>
          </a:p>
          <a:p>
            <a:pPr lvl="4"/>
            <a:r>
              <a:rPr lang="fr-FR" noProof="0" dirty="0" smtClean="0"/>
              <a:t>Texte de niveau 5</a:t>
            </a:r>
          </a:p>
        </p:txBody>
      </p:sp>
      <p:sp>
        <p:nvSpPr>
          <p:cNvPr id="4" name="Titre 3"/>
          <p:cNvSpPr>
            <a:spLocks noGrp="1"/>
          </p:cNvSpPr>
          <p:nvPr>
            <p:ph type="title" hasCustomPrompt="1"/>
          </p:nvPr>
        </p:nvSpPr>
        <p:spPr bwMode="gray"/>
        <p:txBody>
          <a:bodyPr/>
          <a:lstStyle/>
          <a:p>
            <a:r>
              <a:rPr lang="fr-FR" noProof="0" dirty="0" smtClean="0"/>
              <a:t>Titre</a:t>
            </a:r>
            <a:endParaRPr lang="fr-FR" dirty="0"/>
          </a:p>
        </p:txBody>
      </p:sp>
      <p:sp>
        <p:nvSpPr>
          <p:cNvPr id="5" name="Espace réservé de la date 4"/>
          <p:cNvSpPr>
            <a:spLocks noGrp="1"/>
          </p:cNvSpPr>
          <p:nvPr>
            <p:ph type="dt" sz="half" idx="10"/>
          </p:nvPr>
        </p:nvSpPr>
        <p:spPr bwMode="gray"/>
        <p:txBody>
          <a:bodyPr/>
          <a:lstStyle/>
          <a:p>
            <a:r>
              <a:rPr lang="fr-FR" smtClean="0"/>
              <a:t>Jour/mois/année</a:t>
            </a:r>
            <a:endParaRPr lang="fr-FR" dirty="0"/>
          </a:p>
        </p:txBody>
      </p:sp>
      <p:sp>
        <p:nvSpPr>
          <p:cNvPr id="6" name="Espace réservé du pied de page 5"/>
          <p:cNvSpPr>
            <a:spLocks noGrp="1"/>
          </p:cNvSpPr>
          <p:nvPr>
            <p:ph type="ftr" sz="quarter" idx="11"/>
          </p:nvPr>
        </p:nvSpPr>
        <p:spPr bwMode="gray"/>
        <p:txBody>
          <a:bodyPr/>
          <a:lstStyle/>
          <a:p>
            <a:pPr algn="l"/>
            <a:r>
              <a:rPr lang="fr-FR" smtClean="0"/>
              <a:t>Safran SEAT / 29/01/2020 / Direction Technique</a:t>
            </a:r>
            <a:endParaRPr lang="fr-FR" dirty="0"/>
          </a:p>
        </p:txBody>
      </p:sp>
      <p:sp>
        <p:nvSpPr>
          <p:cNvPr id="7" name="Espace réservé du numéro de diapositive 6"/>
          <p:cNvSpPr>
            <a:spLocks noGrp="1"/>
          </p:cNvSpPr>
          <p:nvPr>
            <p:ph type="sldNum" sz="quarter" idx="12"/>
          </p:nvPr>
        </p:nvSpPr>
        <p:spPr bwMode="gray"/>
        <p:txBody>
          <a:bodyPr/>
          <a:lstStyle/>
          <a:p>
            <a:fld id="{733122C9-A0B9-462F-8757-0847AD287B63}" type="slidenum">
              <a:rPr lang="fr-FR" smtClean="0"/>
              <a:pPr/>
              <a:t>‹#›</a:t>
            </a:fld>
            <a:endParaRPr lang="fr-FR" dirty="0"/>
          </a:p>
        </p:txBody>
      </p:sp>
      <p:sp>
        <p:nvSpPr>
          <p:cNvPr id="10" name="Espace réservé pour une image  16"/>
          <p:cNvSpPr>
            <a:spLocks noGrp="1"/>
          </p:cNvSpPr>
          <p:nvPr>
            <p:ph type="pic" sz="quarter" idx="14"/>
          </p:nvPr>
        </p:nvSpPr>
        <p:spPr bwMode="gray">
          <a:xfrm>
            <a:off x="554400" y="1224000"/>
            <a:ext cx="3708000" cy="2700000"/>
          </a:xfrm>
          <a:solidFill>
            <a:schemeClr val="bg1">
              <a:lumMod val="95000"/>
            </a:schemeClr>
          </a:solidFill>
          <a:ln w="57150">
            <a:solidFill>
              <a:schemeClr val="accent1"/>
            </a:solidFill>
            <a:miter lim="800000"/>
          </a:ln>
        </p:spPr>
        <p:txBody>
          <a:bodyPr lIns="360000" tIns="1080000" rIns="360000" anchor="ctr" anchorCtr="0"/>
          <a:lstStyle>
            <a:lvl1pPr marL="0" indent="0" algn="ctr">
              <a:buNone/>
              <a:defRPr sz="1000" b="0"/>
            </a:lvl1pPr>
          </a:lstStyle>
          <a:p>
            <a:r>
              <a:rPr lang="fr-FR" smtClean="0"/>
              <a:t>Cliquez sur l'icône pour ajouter une image</a:t>
            </a:r>
            <a:endParaRPr lang="fr-FR" dirty="0"/>
          </a:p>
        </p:txBody>
      </p:sp>
    </p:spTree>
    <p:extLst>
      <p:ext uri="{BB962C8B-B14F-4D97-AF65-F5344CB8AC3E}">
        <p14:creationId xmlns:p14="http://schemas.microsoft.com/office/powerpoint/2010/main" val="300297341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Titre et grande image">
    <p:spTree>
      <p:nvGrpSpPr>
        <p:cNvPr id="1" name=""/>
        <p:cNvGrpSpPr/>
        <p:nvPr/>
      </p:nvGrpSpPr>
      <p:grpSpPr>
        <a:xfrm>
          <a:off x="0" y="0"/>
          <a:ext cx="0" cy="0"/>
          <a:chOff x="0" y="0"/>
          <a:chExt cx="0" cy="0"/>
        </a:xfrm>
      </p:grpSpPr>
      <p:sp>
        <p:nvSpPr>
          <p:cNvPr id="4" name="Titre 3"/>
          <p:cNvSpPr>
            <a:spLocks noGrp="1"/>
          </p:cNvSpPr>
          <p:nvPr>
            <p:ph type="title" hasCustomPrompt="1"/>
          </p:nvPr>
        </p:nvSpPr>
        <p:spPr bwMode="gray"/>
        <p:txBody>
          <a:bodyPr/>
          <a:lstStyle/>
          <a:p>
            <a:r>
              <a:rPr lang="fr-FR" noProof="0" dirty="0" smtClean="0"/>
              <a:t>Titre</a:t>
            </a:r>
            <a:endParaRPr lang="fr-FR" dirty="0"/>
          </a:p>
        </p:txBody>
      </p:sp>
      <p:sp>
        <p:nvSpPr>
          <p:cNvPr id="5" name="Espace réservé de la date 4"/>
          <p:cNvSpPr>
            <a:spLocks noGrp="1"/>
          </p:cNvSpPr>
          <p:nvPr>
            <p:ph type="dt" sz="half" idx="10"/>
          </p:nvPr>
        </p:nvSpPr>
        <p:spPr bwMode="gray"/>
        <p:txBody>
          <a:bodyPr/>
          <a:lstStyle/>
          <a:p>
            <a:r>
              <a:rPr lang="fr-FR" smtClean="0"/>
              <a:t>Jour/mois/année</a:t>
            </a:r>
            <a:endParaRPr lang="fr-FR" dirty="0"/>
          </a:p>
        </p:txBody>
      </p:sp>
      <p:sp>
        <p:nvSpPr>
          <p:cNvPr id="6" name="Espace réservé du pied de page 5"/>
          <p:cNvSpPr>
            <a:spLocks noGrp="1"/>
          </p:cNvSpPr>
          <p:nvPr>
            <p:ph type="ftr" sz="quarter" idx="11"/>
          </p:nvPr>
        </p:nvSpPr>
        <p:spPr bwMode="gray"/>
        <p:txBody>
          <a:bodyPr/>
          <a:lstStyle/>
          <a:p>
            <a:pPr algn="l"/>
            <a:r>
              <a:rPr lang="fr-FR" smtClean="0"/>
              <a:t>Safran SEAT / 29/01/2020 / Direction Technique</a:t>
            </a:r>
            <a:endParaRPr lang="fr-FR" dirty="0"/>
          </a:p>
        </p:txBody>
      </p:sp>
      <p:sp>
        <p:nvSpPr>
          <p:cNvPr id="7" name="Espace réservé du numéro de diapositive 6"/>
          <p:cNvSpPr>
            <a:spLocks noGrp="1"/>
          </p:cNvSpPr>
          <p:nvPr>
            <p:ph type="sldNum" sz="quarter" idx="12"/>
          </p:nvPr>
        </p:nvSpPr>
        <p:spPr bwMode="gray"/>
        <p:txBody>
          <a:bodyPr/>
          <a:lstStyle/>
          <a:p>
            <a:fld id="{733122C9-A0B9-462F-8757-0847AD287B63}" type="slidenum">
              <a:rPr lang="fr-FR" smtClean="0"/>
              <a:pPr/>
              <a:t>‹#›</a:t>
            </a:fld>
            <a:endParaRPr lang="fr-FR" dirty="0"/>
          </a:p>
        </p:txBody>
      </p:sp>
      <p:sp>
        <p:nvSpPr>
          <p:cNvPr id="11" name="Espace réservé pour une image  16"/>
          <p:cNvSpPr>
            <a:spLocks noGrp="1"/>
          </p:cNvSpPr>
          <p:nvPr>
            <p:ph type="pic" sz="quarter" idx="15"/>
          </p:nvPr>
        </p:nvSpPr>
        <p:spPr bwMode="gray">
          <a:xfrm>
            <a:off x="554400" y="1224000"/>
            <a:ext cx="8280000" cy="3114000"/>
          </a:xfrm>
          <a:solidFill>
            <a:schemeClr val="bg1">
              <a:lumMod val="95000"/>
            </a:schemeClr>
          </a:solidFill>
          <a:ln w="57150">
            <a:solidFill>
              <a:schemeClr val="accent1"/>
            </a:solidFill>
            <a:miter lim="800000"/>
          </a:ln>
        </p:spPr>
        <p:txBody>
          <a:bodyPr lIns="360000" tIns="1080000" rIns="360000" anchor="ctr" anchorCtr="0"/>
          <a:lstStyle>
            <a:lvl1pPr marL="0" indent="0" algn="ctr">
              <a:buNone/>
              <a:defRPr sz="1000" b="0"/>
            </a:lvl1pPr>
          </a:lstStyle>
          <a:p>
            <a:r>
              <a:rPr lang="fr-FR" smtClean="0"/>
              <a:t>Cliquez sur l'icône pour ajouter une image</a:t>
            </a:r>
            <a:endParaRPr lang="fr-FR" dirty="0"/>
          </a:p>
        </p:txBody>
      </p:sp>
    </p:spTree>
    <p:extLst>
      <p:ext uri="{BB962C8B-B14F-4D97-AF65-F5344CB8AC3E}">
        <p14:creationId xmlns:p14="http://schemas.microsoft.com/office/powerpoint/2010/main" val="116372718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Dos">
    <p:spTree>
      <p:nvGrpSpPr>
        <p:cNvPr id="1" name=""/>
        <p:cNvGrpSpPr/>
        <p:nvPr/>
      </p:nvGrpSpPr>
      <p:grpSpPr>
        <a:xfrm>
          <a:off x="0" y="0"/>
          <a:ext cx="0" cy="0"/>
          <a:chOff x="0" y="0"/>
          <a:chExt cx="0" cy="0"/>
        </a:xfrm>
      </p:grpSpPr>
      <p:sp>
        <p:nvSpPr>
          <p:cNvPr id="5" name="Espace réservé de la date 4"/>
          <p:cNvSpPr>
            <a:spLocks noGrp="1"/>
          </p:cNvSpPr>
          <p:nvPr>
            <p:ph type="dt" sz="half" idx="10"/>
          </p:nvPr>
        </p:nvSpPr>
        <p:spPr bwMode="gray"/>
        <p:txBody>
          <a:bodyPr/>
          <a:lstStyle/>
          <a:p>
            <a:r>
              <a:rPr lang="fr-FR" smtClean="0"/>
              <a:t>Jour/mois/année</a:t>
            </a:r>
            <a:endParaRPr lang="fr-FR" dirty="0"/>
          </a:p>
        </p:txBody>
      </p:sp>
      <p:sp>
        <p:nvSpPr>
          <p:cNvPr id="6" name="Espace réservé du pied de page 5"/>
          <p:cNvSpPr>
            <a:spLocks noGrp="1"/>
          </p:cNvSpPr>
          <p:nvPr>
            <p:ph type="ftr" sz="quarter" idx="11"/>
          </p:nvPr>
        </p:nvSpPr>
        <p:spPr bwMode="gray"/>
        <p:txBody>
          <a:bodyPr/>
          <a:lstStyle/>
          <a:p>
            <a:pPr algn="l"/>
            <a:r>
              <a:rPr lang="fr-FR" smtClean="0"/>
              <a:t>Safran SEAT / 29/01/2020 / Direction Technique</a:t>
            </a:r>
            <a:endParaRPr lang="fr-FR" dirty="0"/>
          </a:p>
        </p:txBody>
      </p:sp>
      <p:sp>
        <p:nvSpPr>
          <p:cNvPr id="7" name="Espace réservé du numéro de diapositive 6"/>
          <p:cNvSpPr>
            <a:spLocks noGrp="1"/>
          </p:cNvSpPr>
          <p:nvPr>
            <p:ph type="sldNum" sz="quarter" idx="12"/>
          </p:nvPr>
        </p:nvSpPr>
        <p:spPr bwMode="gray"/>
        <p:txBody>
          <a:bodyPr/>
          <a:lstStyle/>
          <a:p>
            <a:fld id="{733122C9-A0B9-462F-8757-0847AD287B63}" type="slidenum">
              <a:rPr lang="fr-FR" smtClean="0"/>
              <a:pPr/>
              <a:t>‹#›</a:t>
            </a:fld>
            <a:endParaRPr lang="fr-FR" dirty="0"/>
          </a:p>
        </p:txBody>
      </p:sp>
      <p:pic>
        <p:nvPicPr>
          <p:cNvPr id="8" name="Image 7"/>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bwMode="gray">
          <a:xfrm>
            <a:off x="3493088" y="1717923"/>
            <a:ext cx="2157824" cy="1707654"/>
          </a:xfrm>
          <a:prstGeom prst="rect">
            <a:avLst/>
          </a:prstGeom>
        </p:spPr>
      </p:pic>
    </p:spTree>
    <p:extLst>
      <p:ext uri="{BB962C8B-B14F-4D97-AF65-F5344CB8AC3E}">
        <p14:creationId xmlns:p14="http://schemas.microsoft.com/office/powerpoint/2010/main" val="361357757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preserve="1" userDrawn="1">
  <p:cSld name="Cover">
    <p:spTree>
      <p:nvGrpSpPr>
        <p:cNvPr id="1" name=""/>
        <p:cNvGrpSpPr/>
        <p:nvPr/>
      </p:nvGrpSpPr>
      <p:grpSpPr>
        <a:xfrm>
          <a:off x="0" y="0"/>
          <a:ext cx="0" cy="0"/>
          <a:chOff x="0" y="0"/>
          <a:chExt cx="0" cy="0"/>
        </a:xfrm>
      </p:grpSpPr>
      <p:pic>
        <p:nvPicPr>
          <p:cNvPr id="2" name="Image 1"/>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bwMode="gray">
          <a:xfrm>
            <a:off x="3672000" y="4320000"/>
            <a:ext cx="1800000" cy="720000"/>
          </a:xfrm>
          <a:prstGeom prst="rect">
            <a:avLst/>
          </a:prstGeom>
        </p:spPr>
      </p:pic>
      <p:sp>
        <p:nvSpPr>
          <p:cNvPr id="7" name="Titre 6"/>
          <p:cNvSpPr>
            <a:spLocks noGrp="1"/>
          </p:cNvSpPr>
          <p:nvPr>
            <p:ph type="title" hasCustomPrompt="1"/>
          </p:nvPr>
        </p:nvSpPr>
        <p:spPr bwMode="gray">
          <a:xfrm>
            <a:off x="503238" y="411163"/>
            <a:ext cx="8137525" cy="2160587"/>
          </a:xfrm>
        </p:spPr>
        <p:txBody>
          <a:bodyPr anchor="b" anchorCtr="0"/>
          <a:lstStyle>
            <a:lvl1pPr algn="ctr">
              <a:defRPr sz="2600" cap="all" baseline="0">
                <a:solidFill>
                  <a:schemeClr val="accent2"/>
                </a:solidFill>
              </a:defRPr>
            </a:lvl1pPr>
          </a:lstStyle>
          <a:p>
            <a:r>
              <a:rPr lang="en-US" noProof="0" dirty="0" smtClean="0"/>
              <a:t>presentation title</a:t>
            </a:r>
            <a:endParaRPr lang="en-US" noProof="0" dirty="0"/>
          </a:p>
        </p:txBody>
      </p:sp>
      <p:sp>
        <p:nvSpPr>
          <p:cNvPr id="9" name="Rectangle 8"/>
          <p:cNvSpPr/>
          <p:nvPr userDrawn="1"/>
        </p:nvSpPr>
        <p:spPr bwMode="gray">
          <a:xfrm>
            <a:off x="287338" y="4959801"/>
            <a:ext cx="8569325" cy="18369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t" anchorCtr="0"/>
          <a:lstStyle/>
          <a:p>
            <a:pPr algn="ctr"/>
            <a:r>
              <a:rPr lang="en-US" sz="600" noProof="0" dirty="0" smtClean="0">
                <a:solidFill>
                  <a:schemeClr val="accent2"/>
                </a:solidFill>
              </a:rPr>
              <a:t>This document and the information therein are the property of </a:t>
            </a:r>
            <a:r>
              <a:rPr lang="en-US" sz="600" noProof="0" dirty="0" err="1" smtClean="0">
                <a:solidFill>
                  <a:schemeClr val="accent2"/>
                </a:solidFill>
              </a:rPr>
              <a:t>Safran</a:t>
            </a:r>
            <a:r>
              <a:rPr lang="en-US" sz="600" noProof="0" dirty="0" smtClean="0">
                <a:solidFill>
                  <a:schemeClr val="accent2"/>
                </a:solidFill>
              </a:rPr>
              <a:t>. They must not be copied or communicated to a third party without the prior written authorization of </a:t>
            </a:r>
            <a:r>
              <a:rPr lang="en-US" sz="600" noProof="0" dirty="0" err="1" smtClean="0">
                <a:solidFill>
                  <a:schemeClr val="accent2"/>
                </a:solidFill>
              </a:rPr>
              <a:t>Safran</a:t>
            </a:r>
            <a:endParaRPr lang="en-US" sz="600" noProof="0" dirty="0">
              <a:solidFill>
                <a:schemeClr val="accent2"/>
              </a:solidFill>
            </a:endParaRPr>
          </a:p>
        </p:txBody>
      </p:sp>
      <p:cxnSp>
        <p:nvCxnSpPr>
          <p:cNvPr id="15" name="Connecteur droit 14"/>
          <p:cNvCxnSpPr/>
          <p:nvPr userDrawn="1"/>
        </p:nvCxnSpPr>
        <p:spPr bwMode="gray">
          <a:xfrm>
            <a:off x="4464000" y="2662828"/>
            <a:ext cx="216000"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2" name="Espace réservé de la date 3"/>
          <p:cNvSpPr>
            <a:spLocks noGrp="1"/>
          </p:cNvSpPr>
          <p:nvPr>
            <p:ph type="dt" sz="half" idx="2"/>
          </p:nvPr>
        </p:nvSpPr>
        <p:spPr bwMode="gray">
          <a:xfrm>
            <a:off x="503238" y="2750399"/>
            <a:ext cx="8136000" cy="1152000"/>
          </a:xfrm>
          <a:prstGeom prst="rect">
            <a:avLst/>
          </a:prstGeom>
        </p:spPr>
        <p:txBody>
          <a:bodyPr vert="horz" lIns="0" tIns="0" rIns="0" bIns="0" rtlCol="0" anchor="t" anchorCtr="0">
            <a:noAutofit/>
          </a:bodyPr>
          <a:lstStyle>
            <a:lvl1pPr algn="ctr">
              <a:defRPr sz="1650">
                <a:solidFill>
                  <a:schemeClr val="accent2"/>
                </a:solidFill>
              </a:defRPr>
            </a:lvl1pPr>
          </a:lstStyle>
          <a:p>
            <a:fld id="{B504D5F2-0CDD-4CCF-A34F-B7263696FAF0}" type="datetime1">
              <a:rPr lang="en-GB" noProof="0" smtClean="0"/>
              <a:t>26/05/2023</a:t>
            </a:fld>
            <a:endParaRPr lang="en-US" noProof="0" dirty="0"/>
          </a:p>
        </p:txBody>
      </p:sp>
      <p:sp>
        <p:nvSpPr>
          <p:cNvPr id="13" name="Espace réservé du pied de page 4"/>
          <p:cNvSpPr>
            <a:spLocks noGrp="1"/>
          </p:cNvSpPr>
          <p:nvPr>
            <p:ph type="ftr" sz="quarter" idx="3"/>
          </p:nvPr>
        </p:nvSpPr>
        <p:spPr bwMode="gray">
          <a:xfrm>
            <a:off x="1" y="4911724"/>
            <a:ext cx="250826" cy="231775"/>
          </a:xfrm>
          <a:prstGeom prst="rect">
            <a:avLst/>
          </a:prstGeom>
        </p:spPr>
        <p:txBody>
          <a:bodyPr vert="horz" lIns="0" tIns="0" rIns="0" bIns="0" rtlCol="0" anchor="b" anchorCtr="0">
            <a:noAutofit/>
          </a:bodyPr>
          <a:lstStyle>
            <a:lvl1pPr algn="ctr">
              <a:defRPr sz="100">
                <a:solidFill>
                  <a:schemeClr val="bg1">
                    <a:alpha val="0"/>
                  </a:schemeClr>
                </a:solidFill>
              </a:defRPr>
            </a:lvl1pPr>
          </a:lstStyle>
          <a:p>
            <a:pPr algn="l"/>
            <a:r>
              <a:rPr lang="en-GB" noProof="0" smtClean="0"/>
              <a:t>Safran Seats GB - Airbus Daily</a:t>
            </a:r>
            <a:endParaRPr lang="en-US" noProof="0" dirty="0"/>
          </a:p>
        </p:txBody>
      </p:sp>
      <p:sp>
        <p:nvSpPr>
          <p:cNvPr id="14" name="Espace réservé du numéro de diapositive 5"/>
          <p:cNvSpPr>
            <a:spLocks noGrp="1"/>
          </p:cNvSpPr>
          <p:nvPr>
            <p:ph type="sldNum" sz="quarter" idx="4"/>
          </p:nvPr>
        </p:nvSpPr>
        <p:spPr bwMode="gray">
          <a:xfrm>
            <a:off x="1" y="4911725"/>
            <a:ext cx="250826" cy="231775"/>
          </a:xfrm>
          <a:prstGeom prst="rect">
            <a:avLst/>
          </a:prstGeom>
        </p:spPr>
        <p:txBody>
          <a:bodyPr vert="horz" lIns="0" tIns="0" rIns="0" bIns="0" rtlCol="0" anchor="b" anchorCtr="0">
            <a:noAutofit/>
          </a:bodyPr>
          <a:lstStyle>
            <a:lvl1pPr algn="l">
              <a:defRPr sz="100" b="1">
                <a:solidFill>
                  <a:schemeClr val="bg1">
                    <a:alpha val="0"/>
                  </a:schemeClr>
                </a:solidFill>
              </a:defRPr>
            </a:lvl1pPr>
          </a:lstStyle>
          <a:p>
            <a:fld id="{733122C9-A0B9-462F-8757-0847AD287B63}" type="slidenum">
              <a:rPr lang="en-US" noProof="0" smtClean="0"/>
              <a:pPr/>
              <a:t>‹#›</a:t>
            </a:fld>
            <a:endParaRPr lang="en-US" noProof="0" dirty="0"/>
          </a:p>
        </p:txBody>
      </p:sp>
      <p:sp>
        <p:nvSpPr>
          <p:cNvPr id="10" name="Rectangle 9"/>
          <p:cNvSpPr/>
          <p:nvPr userDrawn="1"/>
        </p:nvSpPr>
        <p:spPr bwMode="gray">
          <a:xfrm rot="16200000" flipH="1">
            <a:off x="-1679399" y="2183400"/>
            <a:ext cx="3924000" cy="61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Rectangle 15"/>
          <p:cNvSpPr/>
          <p:nvPr userDrawn="1"/>
        </p:nvSpPr>
        <p:spPr bwMode="gray">
          <a:xfrm>
            <a:off x="252000" y="252000"/>
            <a:ext cx="8640000" cy="61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Rectangle 16"/>
          <p:cNvSpPr/>
          <p:nvPr userDrawn="1"/>
        </p:nvSpPr>
        <p:spPr bwMode="gray">
          <a:xfrm rot="5400000">
            <a:off x="6899400" y="2183400"/>
            <a:ext cx="3924000" cy="61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Rectangle 17"/>
          <p:cNvSpPr/>
          <p:nvPr userDrawn="1"/>
        </p:nvSpPr>
        <p:spPr bwMode="gray">
          <a:xfrm rot="10800000">
            <a:off x="252000" y="4114799"/>
            <a:ext cx="8640000" cy="61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Rectangle 18"/>
          <p:cNvSpPr/>
          <p:nvPr userDrawn="1"/>
        </p:nvSpPr>
        <p:spPr bwMode="gray">
          <a:xfrm>
            <a:off x="3794400" y="284400"/>
            <a:ext cx="1558800" cy="360000"/>
          </a:xfrm>
          <a:prstGeom prst="rect">
            <a:avLst/>
          </a:prstGeom>
          <a:blipFill dpi="0" rotWithShape="1">
            <a:blip r:embed="rId3"/>
            <a:srcRect/>
            <a:stretch>
              <a:fillRect/>
            </a:stretch>
          </a:blipFill>
          <a:ln w="61214">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Tree>
    <p:extLst>
      <p:ext uri="{BB962C8B-B14F-4D97-AF65-F5344CB8AC3E}">
        <p14:creationId xmlns:p14="http://schemas.microsoft.com/office/powerpoint/2010/main" val="274145848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showMasterSp="0" preserve="1" userDrawn="1">
  <p:cSld name="Cover_picture_left">
    <p:spTree>
      <p:nvGrpSpPr>
        <p:cNvPr id="1" name=""/>
        <p:cNvGrpSpPr/>
        <p:nvPr/>
      </p:nvGrpSpPr>
      <p:grpSpPr>
        <a:xfrm>
          <a:off x="0" y="0"/>
          <a:ext cx="0" cy="0"/>
          <a:chOff x="0" y="0"/>
          <a:chExt cx="0" cy="0"/>
        </a:xfrm>
      </p:grpSpPr>
      <p:sp>
        <p:nvSpPr>
          <p:cNvPr id="17" name="Espace réservé pour une image  16"/>
          <p:cNvSpPr>
            <a:spLocks noGrp="1"/>
          </p:cNvSpPr>
          <p:nvPr>
            <p:ph type="pic" sz="quarter" idx="14" hasCustomPrompt="1"/>
          </p:nvPr>
        </p:nvSpPr>
        <p:spPr bwMode="gray">
          <a:xfrm>
            <a:off x="0" y="735013"/>
            <a:ext cx="4392613" cy="3168650"/>
          </a:xfrm>
          <a:solidFill>
            <a:schemeClr val="bg1">
              <a:lumMod val="95000"/>
            </a:schemeClr>
          </a:solidFill>
        </p:spPr>
        <p:txBody>
          <a:bodyPr lIns="504000" tIns="1080000" rIns="504000" anchor="ctr" anchorCtr="0"/>
          <a:lstStyle>
            <a:lvl1pPr marL="0" marR="0" indent="0" algn="ctr" defTabSz="914400" rtl="0" eaLnBrk="1" fontAlgn="auto" latinLnBrk="0" hangingPunct="1">
              <a:lnSpc>
                <a:spcPct val="100000"/>
              </a:lnSpc>
              <a:spcBef>
                <a:spcPts val="1800"/>
              </a:spcBef>
              <a:spcAft>
                <a:spcPts val="600"/>
              </a:spcAft>
              <a:buClrTx/>
              <a:buSzTx/>
              <a:buFont typeface="Arial" pitchFamily="34" charset="0"/>
              <a:buNone/>
              <a:tabLst/>
              <a:defRPr sz="1000" b="0"/>
            </a:lvl1pPr>
          </a:lstStyle>
          <a:p>
            <a:r>
              <a:rPr lang="en-US" noProof="0" dirty="0" smtClean="0"/>
              <a:t>Select the icon to insert a picture then if needed place the visual into background position (Right click with the mouse / Send to back)</a:t>
            </a:r>
          </a:p>
        </p:txBody>
      </p:sp>
      <p:pic>
        <p:nvPicPr>
          <p:cNvPr id="2" name="Image 1"/>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bwMode="gray">
          <a:xfrm>
            <a:off x="3672000" y="4320000"/>
            <a:ext cx="1800000" cy="720000"/>
          </a:xfrm>
          <a:prstGeom prst="rect">
            <a:avLst/>
          </a:prstGeom>
        </p:spPr>
      </p:pic>
      <p:sp>
        <p:nvSpPr>
          <p:cNvPr id="9" name="Rectangle 8"/>
          <p:cNvSpPr/>
          <p:nvPr userDrawn="1"/>
        </p:nvSpPr>
        <p:spPr bwMode="gray">
          <a:xfrm>
            <a:off x="287338" y="4959801"/>
            <a:ext cx="8569325" cy="18369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t" anchorCtr="0"/>
          <a:lstStyle/>
          <a:p>
            <a:pPr algn="ctr"/>
            <a:r>
              <a:rPr lang="en-US" sz="600" noProof="0" dirty="0" smtClean="0">
                <a:solidFill>
                  <a:schemeClr val="accent2"/>
                </a:solidFill>
              </a:rPr>
              <a:t>This document and the information therein are the property of </a:t>
            </a:r>
            <a:r>
              <a:rPr lang="en-US" sz="600" noProof="0" dirty="0" err="1" smtClean="0">
                <a:solidFill>
                  <a:schemeClr val="accent2"/>
                </a:solidFill>
              </a:rPr>
              <a:t>Safran</a:t>
            </a:r>
            <a:r>
              <a:rPr lang="en-US" sz="600" noProof="0" dirty="0" smtClean="0">
                <a:solidFill>
                  <a:schemeClr val="accent2"/>
                </a:solidFill>
              </a:rPr>
              <a:t>. They must not be copied or communicated to a third party without the prior written authorization of </a:t>
            </a:r>
            <a:r>
              <a:rPr lang="en-US" sz="600" noProof="0" dirty="0" err="1" smtClean="0">
                <a:solidFill>
                  <a:schemeClr val="accent2"/>
                </a:solidFill>
              </a:rPr>
              <a:t>Safran</a:t>
            </a:r>
            <a:endParaRPr lang="en-US" sz="600" noProof="0" dirty="0">
              <a:solidFill>
                <a:schemeClr val="accent2"/>
              </a:solidFill>
            </a:endParaRPr>
          </a:p>
        </p:txBody>
      </p:sp>
      <p:sp>
        <p:nvSpPr>
          <p:cNvPr id="15" name="Espace réservé du texte 13"/>
          <p:cNvSpPr>
            <a:spLocks noGrp="1"/>
          </p:cNvSpPr>
          <p:nvPr>
            <p:ph type="body" sz="quarter" idx="13" hasCustomPrompt="1"/>
          </p:nvPr>
        </p:nvSpPr>
        <p:spPr bwMode="gray">
          <a:xfrm rot="16200000">
            <a:off x="-1679399" y="2183400"/>
            <a:ext cx="3924000" cy="61200"/>
          </a:xfrm>
          <a:solidFill>
            <a:schemeClr val="accent1"/>
          </a:solidFill>
          <a:ln w="57150">
            <a:noFill/>
            <a:miter lim="800000"/>
          </a:ln>
        </p:spPr>
        <p:txBody>
          <a:bodyPr/>
          <a:lstStyle>
            <a:lvl1pPr>
              <a:defRPr sz="100" b="0">
                <a:solidFill>
                  <a:schemeClr val="bg1">
                    <a:alpha val="0"/>
                  </a:schemeClr>
                </a:solidFill>
              </a:defRPr>
            </a:lvl1pPr>
          </a:lstStyle>
          <a:p>
            <a:pPr lvl="0"/>
            <a:r>
              <a:rPr lang="en-US" noProof="0" dirty="0" smtClean="0"/>
              <a:t> </a:t>
            </a:r>
            <a:endParaRPr lang="en-US" noProof="0" dirty="0"/>
          </a:p>
        </p:txBody>
      </p:sp>
      <p:sp>
        <p:nvSpPr>
          <p:cNvPr id="7" name="Titre 6"/>
          <p:cNvSpPr>
            <a:spLocks noGrp="1"/>
          </p:cNvSpPr>
          <p:nvPr>
            <p:ph type="title" hasCustomPrompt="1"/>
          </p:nvPr>
        </p:nvSpPr>
        <p:spPr bwMode="gray">
          <a:xfrm>
            <a:off x="4572000" y="411162"/>
            <a:ext cx="4068763" cy="2196000"/>
          </a:xfrm>
        </p:spPr>
        <p:txBody>
          <a:bodyPr anchor="b" anchorCtr="0"/>
          <a:lstStyle>
            <a:lvl1pPr algn="l">
              <a:defRPr sz="1850" cap="all" baseline="0">
                <a:solidFill>
                  <a:schemeClr val="accent2"/>
                </a:solidFill>
              </a:defRPr>
            </a:lvl1pPr>
          </a:lstStyle>
          <a:p>
            <a:r>
              <a:rPr lang="en-US" noProof="0" dirty="0" smtClean="0"/>
              <a:t>presentation title</a:t>
            </a:r>
            <a:endParaRPr lang="en-US" noProof="0" dirty="0"/>
          </a:p>
        </p:txBody>
      </p:sp>
      <p:cxnSp>
        <p:nvCxnSpPr>
          <p:cNvPr id="13" name="Connecteur droit 12"/>
          <p:cNvCxnSpPr/>
          <p:nvPr userDrawn="1"/>
        </p:nvCxnSpPr>
        <p:spPr bwMode="gray">
          <a:xfrm>
            <a:off x="4572000" y="2751770"/>
            <a:ext cx="216000"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2" name="Espace réservé de la date 3"/>
          <p:cNvSpPr>
            <a:spLocks noGrp="1"/>
          </p:cNvSpPr>
          <p:nvPr>
            <p:ph type="dt" sz="half" idx="2"/>
          </p:nvPr>
        </p:nvSpPr>
        <p:spPr bwMode="gray">
          <a:xfrm>
            <a:off x="4572000" y="2966400"/>
            <a:ext cx="4067238" cy="936000"/>
          </a:xfrm>
          <a:prstGeom prst="rect">
            <a:avLst/>
          </a:prstGeom>
        </p:spPr>
        <p:txBody>
          <a:bodyPr vert="horz" lIns="0" tIns="0" rIns="0" bIns="0" rtlCol="0" anchor="t" anchorCtr="0">
            <a:noAutofit/>
          </a:bodyPr>
          <a:lstStyle>
            <a:lvl1pPr algn="l">
              <a:defRPr sz="1100">
                <a:solidFill>
                  <a:schemeClr val="accent2"/>
                </a:solidFill>
              </a:defRPr>
            </a:lvl1pPr>
          </a:lstStyle>
          <a:p>
            <a:fld id="{554282E7-EA8F-4322-B93D-571A4D6DD33E}" type="datetime1">
              <a:rPr lang="en-GB" noProof="0" smtClean="0"/>
              <a:t>26/05/2023</a:t>
            </a:fld>
            <a:endParaRPr lang="en-US" noProof="0" dirty="0" smtClean="0"/>
          </a:p>
        </p:txBody>
      </p:sp>
      <p:sp>
        <p:nvSpPr>
          <p:cNvPr id="14" name="Espace réservé du pied de page 4"/>
          <p:cNvSpPr>
            <a:spLocks noGrp="1"/>
          </p:cNvSpPr>
          <p:nvPr>
            <p:ph type="ftr" sz="quarter" idx="3"/>
          </p:nvPr>
        </p:nvSpPr>
        <p:spPr bwMode="gray">
          <a:xfrm>
            <a:off x="1" y="4911724"/>
            <a:ext cx="250826" cy="231775"/>
          </a:xfrm>
          <a:prstGeom prst="rect">
            <a:avLst/>
          </a:prstGeom>
        </p:spPr>
        <p:txBody>
          <a:bodyPr vert="horz" lIns="0" tIns="0" rIns="0" bIns="0" rtlCol="0" anchor="b" anchorCtr="0">
            <a:noAutofit/>
          </a:bodyPr>
          <a:lstStyle>
            <a:lvl1pPr algn="ctr">
              <a:defRPr sz="100">
                <a:solidFill>
                  <a:schemeClr val="bg1">
                    <a:alpha val="0"/>
                  </a:schemeClr>
                </a:solidFill>
              </a:defRPr>
            </a:lvl1pPr>
          </a:lstStyle>
          <a:p>
            <a:pPr algn="l"/>
            <a:r>
              <a:rPr lang="en-GB" noProof="0" smtClean="0"/>
              <a:t>Safran Seats GB - Airbus Daily</a:t>
            </a:r>
            <a:endParaRPr lang="en-US" noProof="0" dirty="0"/>
          </a:p>
        </p:txBody>
      </p:sp>
      <p:sp>
        <p:nvSpPr>
          <p:cNvPr id="16" name="Espace réservé du numéro de diapositive 5"/>
          <p:cNvSpPr>
            <a:spLocks noGrp="1"/>
          </p:cNvSpPr>
          <p:nvPr>
            <p:ph type="sldNum" sz="quarter" idx="4"/>
          </p:nvPr>
        </p:nvSpPr>
        <p:spPr bwMode="gray">
          <a:xfrm>
            <a:off x="1" y="4911725"/>
            <a:ext cx="250826" cy="231775"/>
          </a:xfrm>
          <a:prstGeom prst="rect">
            <a:avLst/>
          </a:prstGeom>
        </p:spPr>
        <p:txBody>
          <a:bodyPr vert="horz" lIns="0" tIns="0" rIns="0" bIns="0" rtlCol="0" anchor="b" anchorCtr="0">
            <a:noAutofit/>
          </a:bodyPr>
          <a:lstStyle>
            <a:lvl1pPr algn="l">
              <a:defRPr sz="100" b="1">
                <a:solidFill>
                  <a:schemeClr val="bg1">
                    <a:alpha val="0"/>
                  </a:schemeClr>
                </a:solidFill>
              </a:defRPr>
            </a:lvl1pPr>
          </a:lstStyle>
          <a:p>
            <a:fld id="{733122C9-A0B9-462F-8757-0847AD287B63}" type="slidenum">
              <a:rPr lang="en-US" noProof="0" smtClean="0"/>
              <a:pPr/>
              <a:t>‹#›</a:t>
            </a:fld>
            <a:endParaRPr lang="en-US" noProof="0" dirty="0"/>
          </a:p>
        </p:txBody>
      </p:sp>
      <p:sp>
        <p:nvSpPr>
          <p:cNvPr id="11" name="Espace réservé du texte 13"/>
          <p:cNvSpPr>
            <a:spLocks noGrp="1"/>
          </p:cNvSpPr>
          <p:nvPr>
            <p:ph type="body" sz="quarter" idx="15" hasCustomPrompt="1"/>
          </p:nvPr>
        </p:nvSpPr>
        <p:spPr bwMode="gray">
          <a:xfrm>
            <a:off x="252000" y="252000"/>
            <a:ext cx="8640000" cy="61200"/>
          </a:xfrm>
          <a:solidFill>
            <a:schemeClr val="accent1"/>
          </a:solidFill>
          <a:ln w="57150">
            <a:noFill/>
            <a:miter lim="800000"/>
          </a:ln>
        </p:spPr>
        <p:txBody>
          <a:bodyPr/>
          <a:lstStyle>
            <a:lvl1pPr>
              <a:defRPr sz="100" b="0">
                <a:solidFill>
                  <a:schemeClr val="bg1">
                    <a:alpha val="0"/>
                  </a:schemeClr>
                </a:solidFill>
              </a:defRPr>
            </a:lvl1pPr>
          </a:lstStyle>
          <a:p>
            <a:pPr lvl="0"/>
            <a:r>
              <a:rPr lang="en-US" noProof="0" dirty="0" smtClean="0"/>
              <a:t> </a:t>
            </a:r>
            <a:endParaRPr lang="en-US" noProof="0" dirty="0"/>
          </a:p>
        </p:txBody>
      </p:sp>
      <p:sp>
        <p:nvSpPr>
          <p:cNvPr id="18" name="Espace réservé du texte 13"/>
          <p:cNvSpPr>
            <a:spLocks noGrp="1"/>
          </p:cNvSpPr>
          <p:nvPr>
            <p:ph type="body" sz="quarter" idx="16" hasCustomPrompt="1"/>
          </p:nvPr>
        </p:nvSpPr>
        <p:spPr bwMode="gray">
          <a:xfrm rot="10800000">
            <a:off x="252000" y="4114799"/>
            <a:ext cx="8640000" cy="61200"/>
          </a:xfrm>
          <a:solidFill>
            <a:schemeClr val="accent1"/>
          </a:solidFill>
          <a:ln w="57150">
            <a:noFill/>
            <a:miter lim="800000"/>
          </a:ln>
        </p:spPr>
        <p:txBody>
          <a:bodyPr/>
          <a:lstStyle>
            <a:lvl1pPr>
              <a:defRPr sz="100" b="0">
                <a:solidFill>
                  <a:schemeClr val="bg1">
                    <a:alpha val="0"/>
                  </a:schemeClr>
                </a:solidFill>
              </a:defRPr>
            </a:lvl1pPr>
          </a:lstStyle>
          <a:p>
            <a:pPr lvl="0"/>
            <a:r>
              <a:rPr lang="en-US" noProof="0" dirty="0" smtClean="0"/>
              <a:t> </a:t>
            </a:r>
            <a:endParaRPr lang="en-US" noProof="0" dirty="0"/>
          </a:p>
        </p:txBody>
      </p:sp>
      <p:sp>
        <p:nvSpPr>
          <p:cNvPr id="19" name="Espace réservé du texte 13"/>
          <p:cNvSpPr>
            <a:spLocks noGrp="1"/>
          </p:cNvSpPr>
          <p:nvPr>
            <p:ph type="body" sz="quarter" idx="17" hasCustomPrompt="1"/>
          </p:nvPr>
        </p:nvSpPr>
        <p:spPr bwMode="gray">
          <a:xfrm rot="5400000">
            <a:off x="6899400" y="2183400"/>
            <a:ext cx="3924000" cy="61200"/>
          </a:xfrm>
          <a:solidFill>
            <a:schemeClr val="accent1"/>
          </a:solidFill>
          <a:ln w="57150">
            <a:noFill/>
            <a:miter lim="800000"/>
          </a:ln>
        </p:spPr>
        <p:txBody>
          <a:bodyPr/>
          <a:lstStyle>
            <a:lvl1pPr>
              <a:defRPr sz="100" b="0">
                <a:solidFill>
                  <a:schemeClr val="bg1">
                    <a:alpha val="0"/>
                  </a:schemeClr>
                </a:solidFill>
              </a:defRPr>
            </a:lvl1pPr>
          </a:lstStyle>
          <a:p>
            <a:pPr lvl="0"/>
            <a:r>
              <a:rPr lang="en-US" noProof="0" dirty="0" smtClean="0"/>
              <a:t> </a:t>
            </a:r>
            <a:endParaRPr lang="en-US" noProof="0" dirty="0"/>
          </a:p>
        </p:txBody>
      </p:sp>
      <p:sp>
        <p:nvSpPr>
          <p:cNvPr id="20" name="Rectangle 19"/>
          <p:cNvSpPr/>
          <p:nvPr userDrawn="1"/>
        </p:nvSpPr>
        <p:spPr bwMode="gray">
          <a:xfrm>
            <a:off x="3794400" y="284400"/>
            <a:ext cx="1558800" cy="360000"/>
          </a:xfrm>
          <a:prstGeom prst="rect">
            <a:avLst/>
          </a:prstGeom>
          <a:blipFill dpi="0" rotWithShape="1">
            <a:blip r:embed="rId3"/>
            <a:srcRect/>
            <a:stretch>
              <a:fillRect/>
            </a:stretch>
          </a:blipFill>
          <a:ln w="61214">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Tree>
    <p:extLst>
      <p:ext uri="{BB962C8B-B14F-4D97-AF65-F5344CB8AC3E}">
        <p14:creationId xmlns:p14="http://schemas.microsoft.com/office/powerpoint/2010/main" val="87161791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preserve="1" userDrawn="1">
  <p:cSld name="Cover_picture_center">
    <p:spTree>
      <p:nvGrpSpPr>
        <p:cNvPr id="1" name=""/>
        <p:cNvGrpSpPr/>
        <p:nvPr/>
      </p:nvGrpSpPr>
      <p:grpSpPr>
        <a:xfrm>
          <a:off x="0" y="0"/>
          <a:ext cx="0" cy="0"/>
          <a:chOff x="0" y="0"/>
          <a:chExt cx="0" cy="0"/>
        </a:xfrm>
      </p:grpSpPr>
      <p:pic>
        <p:nvPicPr>
          <p:cNvPr id="2" name="Image 1"/>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bwMode="gray">
          <a:xfrm>
            <a:off x="3672000" y="4320000"/>
            <a:ext cx="1800000" cy="720000"/>
          </a:xfrm>
          <a:prstGeom prst="rect">
            <a:avLst/>
          </a:prstGeom>
        </p:spPr>
      </p:pic>
      <p:sp>
        <p:nvSpPr>
          <p:cNvPr id="9" name="Rectangle 8"/>
          <p:cNvSpPr/>
          <p:nvPr userDrawn="1"/>
        </p:nvSpPr>
        <p:spPr bwMode="gray">
          <a:xfrm>
            <a:off x="287338" y="4959801"/>
            <a:ext cx="8569325" cy="18369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t" anchorCtr="0"/>
          <a:lstStyle/>
          <a:p>
            <a:pPr algn="ctr"/>
            <a:r>
              <a:rPr lang="en-US" sz="600" noProof="0" dirty="0" smtClean="0">
                <a:solidFill>
                  <a:schemeClr val="accent2"/>
                </a:solidFill>
              </a:rPr>
              <a:t>This document and the information therein are the property of </a:t>
            </a:r>
            <a:r>
              <a:rPr lang="en-US" sz="600" noProof="0" dirty="0" err="1" smtClean="0">
                <a:solidFill>
                  <a:schemeClr val="accent2"/>
                </a:solidFill>
              </a:rPr>
              <a:t>Safran</a:t>
            </a:r>
            <a:r>
              <a:rPr lang="en-US" sz="600" noProof="0" dirty="0" smtClean="0">
                <a:solidFill>
                  <a:schemeClr val="accent2"/>
                </a:solidFill>
              </a:rPr>
              <a:t>. They must not be copied or communicated to a third party without the prior written authorization of </a:t>
            </a:r>
            <a:r>
              <a:rPr lang="en-US" sz="600" noProof="0" dirty="0" err="1" smtClean="0">
                <a:solidFill>
                  <a:schemeClr val="accent2"/>
                </a:solidFill>
              </a:rPr>
              <a:t>Safran</a:t>
            </a:r>
            <a:endParaRPr lang="en-US" sz="600" noProof="0" dirty="0">
              <a:solidFill>
                <a:schemeClr val="accent2"/>
              </a:solidFill>
            </a:endParaRPr>
          </a:p>
        </p:txBody>
      </p:sp>
      <p:cxnSp>
        <p:nvCxnSpPr>
          <p:cNvPr id="14" name="Connecteur droit 13"/>
          <p:cNvCxnSpPr/>
          <p:nvPr userDrawn="1"/>
        </p:nvCxnSpPr>
        <p:spPr bwMode="gray">
          <a:xfrm>
            <a:off x="4464000" y="3912365"/>
            <a:ext cx="216000"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2" name="Espace réservé du pied de page 4"/>
          <p:cNvSpPr>
            <a:spLocks noGrp="1"/>
          </p:cNvSpPr>
          <p:nvPr>
            <p:ph type="ftr" sz="quarter" idx="3"/>
          </p:nvPr>
        </p:nvSpPr>
        <p:spPr bwMode="gray">
          <a:xfrm>
            <a:off x="1" y="4911724"/>
            <a:ext cx="250826" cy="231775"/>
          </a:xfrm>
          <a:prstGeom prst="rect">
            <a:avLst/>
          </a:prstGeom>
        </p:spPr>
        <p:txBody>
          <a:bodyPr vert="horz" lIns="0" tIns="0" rIns="0" bIns="0" rtlCol="0" anchor="b" anchorCtr="0">
            <a:noAutofit/>
          </a:bodyPr>
          <a:lstStyle>
            <a:lvl1pPr algn="ctr">
              <a:defRPr sz="100">
                <a:solidFill>
                  <a:schemeClr val="bg1">
                    <a:alpha val="0"/>
                  </a:schemeClr>
                </a:solidFill>
              </a:defRPr>
            </a:lvl1pPr>
          </a:lstStyle>
          <a:p>
            <a:pPr algn="l"/>
            <a:r>
              <a:rPr lang="en-GB" noProof="0" smtClean="0"/>
              <a:t>Safran Seats GB - Airbus Daily</a:t>
            </a:r>
            <a:endParaRPr lang="en-US" noProof="0" dirty="0"/>
          </a:p>
        </p:txBody>
      </p:sp>
      <p:sp>
        <p:nvSpPr>
          <p:cNvPr id="13" name="Espace réservé du numéro de diapositive 5"/>
          <p:cNvSpPr>
            <a:spLocks noGrp="1"/>
          </p:cNvSpPr>
          <p:nvPr>
            <p:ph type="sldNum" sz="quarter" idx="4"/>
          </p:nvPr>
        </p:nvSpPr>
        <p:spPr bwMode="gray">
          <a:xfrm>
            <a:off x="1" y="4911725"/>
            <a:ext cx="250826" cy="231775"/>
          </a:xfrm>
          <a:prstGeom prst="rect">
            <a:avLst/>
          </a:prstGeom>
        </p:spPr>
        <p:txBody>
          <a:bodyPr vert="horz" lIns="0" tIns="0" rIns="0" bIns="0" rtlCol="0" anchor="b" anchorCtr="0">
            <a:noAutofit/>
          </a:bodyPr>
          <a:lstStyle>
            <a:lvl1pPr algn="l">
              <a:defRPr sz="100" b="1">
                <a:solidFill>
                  <a:schemeClr val="bg1">
                    <a:alpha val="0"/>
                  </a:schemeClr>
                </a:solidFill>
              </a:defRPr>
            </a:lvl1pPr>
          </a:lstStyle>
          <a:p>
            <a:fld id="{733122C9-A0B9-462F-8757-0847AD287B63}" type="slidenum">
              <a:rPr lang="en-US" noProof="0" smtClean="0"/>
              <a:pPr/>
              <a:t>‹#›</a:t>
            </a:fld>
            <a:endParaRPr lang="en-US" noProof="0" dirty="0"/>
          </a:p>
        </p:txBody>
      </p:sp>
      <p:sp>
        <p:nvSpPr>
          <p:cNvPr id="17" name="Espace réservé pour une image  16"/>
          <p:cNvSpPr>
            <a:spLocks noGrp="1"/>
          </p:cNvSpPr>
          <p:nvPr>
            <p:ph type="pic" sz="quarter" idx="14" hasCustomPrompt="1"/>
          </p:nvPr>
        </p:nvSpPr>
        <p:spPr bwMode="gray">
          <a:xfrm>
            <a:off x="1044000" y="0"/>
            <a:ext cx="7056000" cy="3060001"/>
          </a:xfrm>
          <a:solidFill>
            <a:schemeClr val="bg1">
              <a:lumMod val="95000"/>
            </a:schemeClr>
          </a:solidFill>
        </p:spPr>
        <p:txBody>
          <a:bodyPr lIns="360000" tIns="1080000" rIns="360000" anchor="ctr" anchorCtr="0"/>
          <a:lstStyle>
            <a:lvl1pPr marL="0" marR="0" indent="0" algn="ctr" defTabSz="914400" rtl="0" eaLnBrk="1" fontAlgn="auto" latinLnBrk="0" hangingPunct="1">
              <a:lnSpc>
                <a:spcPct val="100000"/>
              </a:lnSpc>
              <a:spcBef>
                <a:spcPts val="1800"/>
              </a:spcBef>
              <a:spcAft>
                <a:spcPts val="600"/>
              </a:spcAft>
              <a:buClrTx/>
              <a:buSzTx/>
              <a:buFont typeface="Arial" pitchFamily="34" charset="0"/>
              <a:buNone/>
              <a:tabLst/>
              <a:defRPr sz="1000" b="0"/>
            </a:lvl1pPr>
          </a:lstStyle>
          <a:p>
            <a:r>
              <a:rPr lang="en-US" noProof="0" dirty="0" smtClean="0"/>
              <a:t>Select the icon to insert a picture then if needed place the visual into background position (Right click with the mouse / Send to back)</a:t>
            </a:r>
          </a:p>
        </p:txBody>
      </p:sp>
      <p:sp>
        <p:nvSpPr>
          <p:cNvPr id="16" name="Espace réservé du texte 13"/>
          <p:cNvSpPr>
            <a:spLocks noGrp="1"/>
          </p:cNvSpPr>
          <p:nvPr>
            <p:ph type="body" sz="quarter" idx="13" hasCustomPrompt="1"/>
          </p:nvPr>
        </p:nvSpPr>
        <p:spPr bwMode="gray">
          <a:xfrm rot="16200000">
            <a:off x="-1679399" y="2183400"/>
            <a:ext cx="3924000" cy="61200"/>
          </a:xfrm>
          <a:solidFill>
            <a:schemeClr val="accent1"/>
          </a:solidFill>
          <a:ln w="57150">
            <a:noFill/>
            <a:miter lim="800000"/>
          </a:ln>
        </p:spPr>
        <p:txBody>
          <a:bodyPr/>
          <a:lstStyle>
            <a:lvl1pPr>
              <a:defRPr sz="100" b="0">
                <a:solidFill>
                  <a:schemeClr val="bg1">
                    <a:alpha val="0"/>
                  </a:schemeClr>
                </a:solidFill>
              </a:defRPr>
            </a:lvl1pPr>
          </a:lstStyle>
          <a:p>
            <a:pPr lvl="0"/>
            <a:r>
              <a:rPr lang="en-US" noProof="0" dirty="0" smtClean="0"/>
              <a:t> </a:t>
            </a:r>
            <a:endParaRPr lang="en-US" noProof="0" dirty="0"/>
          </a:p>
        </p:txBody>
      </p:sp>
      <p:sp>
        <p:nvSpPr>
          <p:cNvPr id="21" name="Espace réservé du texte 13"/>
          <p:cNvSpPr>
            <a:spLocks noGrp="1"/>
          </p:cNvSpPr>
          <p:nvPr>
            <p:ph type="body" sz="quarter" idx="15" hasCustomPrompt="1"/>
          </p:nvPr>
        </p:nvSpPr>
        <p:spPr bwMode="gray">
          <a:xfrm>
            <a:off x="252000" y="252000"/>
            <a:ext cx="8640000" cy="61200"/>
          </a:xfrm>
          <a:solidFill>
            <a:schemeClr val="accent1"/>
          </a:solidFill>
          <a:ln w="57150">
            <a:noFill/>
            <a:miter lim="800000"/>
          </a:ln>
        </p:spPr>
        <p:txBody>
          <a:bodyPr/>
          <a:lstStyle>
            <a:lvl1pPr>
              <a:defRPr sz="100" b="0">
                <a:solidFill>
                  <a:schemeClr val="bg1">
                    <a:alpha val="0"/>
                  </a:schemeClr>
                </a:solidFill>
              </a:defRPr>
            </a:lvl1pPr>
          </a:lstStyle>
          <a:p>
            <a:pPr lvl="0"/>
            <a:r>
              <a:rPr lang="en-US" noProof="0" dirty="0" smtClean="0"/>
              <a:t> </a:t>
            </a:r>
            <a:endParaRPr lang="en-US" noProof="0" dirty="0"/>
          </a:p>
        </p:txBody>
      </p:sp>
      <p:sp>
        <p:nvSpPr>
          <p:cNvPr id="22" name="Espace réservé du texte 13"/>
          <p:cNvSpPr>
            <a:spLocks noGrp="1"/>
          </p:cNvSpPr>
          <p:nvPr>
            <p:ph type="body" sz="quarter" idx="16" hasCustomPrompt="1"/>
          </p:nvPr>
        </p:nvSpPr>
        <p:spPr bwMode="gray">
          <a:xfrm rot="10800000">
            <a:off x="252000" y="4114799"/>
            <a:ext cx="8640000" cy="61200"/>
          </a:xfrm>
          <a:solidFill>
            <a:schemeClr val="accent1"/>
          </a:solidFill>
          <a:ln w="57150">
            <a:noFill/>
            <a:miter lim="800000"/>
          </a:ln>
        </p:spPr>
        <p:txBody>
          <a:bodyPr/>
          <a:lstStyle>
            <a:lvl1pPr>
              <a:defRPr sz="100" b="0">
                <a:solidFill>
                  <a:schemeClr val="bg1">
                    <a:alpha val="0"/>
                  </a:schemeClr>
                </a:solidFill>
              </a:defRPr>
            </a:lvl1pPr>
          </a:lstStyle>
          <a:p>
            <a:pPr lvl="0"/>
            <a:r>
              <a:rPr lang="en-US" noProof="0" dirty="0" smtClean="0"/>
              <a:t> </a:t>
            </a:r>
            <a:endParaRPr lang="en-US" noProof="0" dirty="0"/>
          </a:p>
        </p:txBody>
      </p:sp>
      <p:sp>
        <p:nvSpPr>
          <p:cNvPr id="23" name="Espace réservé du texte 13"/>
          <p:cNvSpPr>
            <a:spLocks noGrp="1"/>
          </p:cNvSpPr>
          <p:nvPr>
            <p:ph type="body" sz="quarter" idx="17" hasCustomPrompt="1"/>
          </p:nvPr>
        </p:nvSpPr>
        <p:spPr bwMode="gray">
          <a:xfrm rot="5400000">
            <a:off x="6899400" y="2183400"/>
            <a:ext cx="3924000" cy="61200"/>
          </a:xfrm>
          <a:solidFill>
            <a:schemeClr val="accent1"/>
          </a:solidFill>
          <a:ln w="57150">
            <a:noFill/>
            <a:miter lim="800000"/>
          </a:ln>
        </p:spPr>
        <p:txBody>
          <a:bodyPr/>
          <a:lstStyle>
            <a:lvl1pPr>
              <a:defRPr sz="100" b="0">
                <a:solidFill>
                  <a:schemeClr val="bg1">
                    <a:alpha val="0"/>
                  </a:schemeClr>
                </a:solidFill>
              </a:defRPr>
            </a:lvl1pPr>
          </a:lstStyle>
          <a:p>
            <a:pPr lvl="0"/>
            <a:r>
              <a:rPr lang="en-US" noProof="0" dirty="0" smtClean="0"/>
              <a:t> </a:t>
            </a:r>
            <a:endParaRPr lang="en-US" noProof="0" dirty="0"/>
          </a:p>
        </p:txBody>
      </p:sp>
      <p:sp>
        <p:nvSpPr>
          <p:cNvPr id="7" name="Titre 6"/>
          <p:cNvSpPr>
            <a:spLocks noGrp="1"/>
          </p:cNvSpPr>
          <p:nvPr>
            <p:ph type="title" hasCustomPrompt="1"/>
          </p:nvPr>
        </p:nvSpPr>
        <p:spPr bwMode="gray">
          <a:xfrm>
            <a:off x="503238" y="3075806"/>
            <a:ext cx="8137525" cy="684076"/>
          </a:xfrm>
        </p:spPr>
        <p:txBody>
          <a:bodyPr anchor="b" anchorCtr="0"/>
          <a:lstStyle>
            <a:lvl1pPr algn="ctr">
              <a:defRPr sz="1850" cap="all" baseline="0">
                <a:solidFill>
                  <a:schemeClr val="accent2"/>
                </a:solidFill>
              </a:defRPr>
            </a:lvl1pPr>
          </a:lstStyle>
          <a:p>
            <a:r>
              <a:rPr lang="en-US" noProof="0" dirty="0" smtClean="0"/>
              <a:t>presentation title</a:t>
            </a:r>
            <a:endParaRPr lang="en-US" noProof="0" dirty="0"/>
          </a:p>
        </p:txBody>
      </p:sp>
      <p:sp>
        <p:nvSpPr>
          <p:cNvPr id="15" name="Espace réservé de la date 3"/>
          <p:cNvSpPr>
            <a:spLocks noGrp="1"/>
          </p:cNvSpPr>
          <p:nvPr>
            <p:ph type="dt" sz="half" idx="2"/>
          </p:nvPr>
        </p:nvSpPr>
        <p:spPr bwMode="gray">
          <a:xfrm>
            <a:off x="3312000" y="4010400"/>
            <a:ext cx="2520000" cy="252000"/>
          </a:xfrm>
          <a:prstGeom prst="rect">
            <a:avLst/>
          </a:prstGeom>
          <a:solidFill>
            <a:schemeClr val="bg1"/>
          </a:solidFill>
        </p:spPr>
        <p:txBody>
          <a:bodyPr vert="horz" lIns="0" tIns="0" rIns="0" bIns="0" rtlCol="0" anchor="t" anchorCtr="0">
            <a:noAutofit/>
          </a:bodyPr>
          <a:lstStyle>
            <a:lvl1pPr algn="l">
              <a:defRPr sz="1100">
                <a:solidFill>
                  <a:schemeClr val="accent2"/>
                </a:solidFill>
              </a:defRPr>
            </a:lvl1pPr>
          </a:lstStyle>
          <a:p>
            <a:pPr algn="ctr"/>
            <a:fld id="{FD8EA542-E5A2-477D-95E3-AF6027B834B9}" type="datetime1">
              <a:rPr lang="en-GB" noProof="0" smtClean="0"/>
              <a:t>26/05/2023</a:t>
            </a:fld>
            <a:endParaRPr lang="en-US" noProof="0" dirty="0"/>
          </a:p>
        </p:txBody>
      </p:sp>
      <p:sp>
        <p:nvSpPr>
          <p:cNvPr id="18" name="Espace réservé du texte 3"/>
          <p:cNvSpPr>
            <a:spLocks noGrp="1"/>
          </p:cNvSpPr>
          <p:nvPr>
            <p:ph type="body" sz="quarter" idx="18" hasCustomPrompt="1"/>
          </p:nvPr>
        </p:nvSpPr>
        <p:spPr bwMode="gray">
          <a:xfrm>
            <a:off x="3794400" y="284400"/>
            <a:ext cx="1558800" cy="360000"/>
          </a:xfrm>
          <a:blipFill dpi="0" rotWithShape="1">
            <a:blip r:embed="rId3"/>
            <a:srcRect/>
            <a:stretch>
              <a:fillRect/>
            </a:stretch>
          </a:blipFill>
          <a:ln w="61214" cap="flat">
            <a:solidFill>
              <a:schemeClr val="accent1"/>
            </a:solidFill>
            <a:miter lim="800000"/>
          </a:ln>
        </p:spPr>
        <p:txBody>
          <a:bodyPr/>
          <a:lstStyle>
            <a:lvl1pPr>
              <a:defRPr sz="100" b="0"/>
            </a:lvl1pPr>
          </a:lstStyle>
          <a:p>
            <a:pPr lvl="0"/>
            <a:r>
              <a:rPr lang="en-US" noProof="0" dirty="0" smtClean="0"/>
              <a:t> </a:t>
            </a:r>
            <a:endParaRPr lang="en-US" noProof="0" dirty="0"/>
          </a:p>
        </p:txBody>
      </p:sp>
    </p:spTree>
    <p:extLst>
      <p:ext uri="{BB962C8B-B14F-4D97-AF65-F5344CB8AC3E}">
        <p14:creationId xmlns:p14="http://schemas.microsoft.com/office/powerpoint/2010/main" val="149209267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3" name="Espace réservé du contenu 2"/>
          <p:cNvSpPr>
            <a:spLocks noGrp="1"/>
          </p:cNvSpPr>
          <p:nvPr>
            <p:ph idx="1" hasCustomPrompt="1"/>
          </p:nvPr>
        </p:nvSpPr>
        <p:spPr bwMode="gray">
          <a:xfrm>
            <a:off x="1439863" y="1131889"/>
            <a:ext cx="7453312" cy="3492500"/>
          </a:xfrm>
        </p:spPr>
        <p:txBody>
          <a:bodyPr/>
          <a:lstStyle>
            <a:lvl1pPr marL="0" indent="0">
              <a:buSzPct val="25000"/>
              <a:buFontTx/>
              <a:buBlip>
                <a:blip r:embed="rId2"/>
              </a:buBlip>
              <a:defRPr cap="all" baseline="0">
                <a:solidFill>
                  <a:schemeClr val="accent2"/>
                </a:solidFill>
              </a:defRPr>
            </a:lvl1pPr>
            <a:lvl2pPr>
              <a:spcAft>
                <a:spcPts val="0"/>
              </a:spcAft>
              <a:defRPr/>
            </a:lvl2pPr>
            <a:lvl3pPr>
              <a:defRPr/>
            </a:lvl3pPr>
            <a:lvl4pPr>
              <a:defRPr baseline="0"/>
            </a:lvl4pPr>
            <a:lvl5pPr>
              <a:defRPr/>
            </a:lvl5pPr>
          </a:lstStyle>
          <a:p>
            <a:pPr lvl="0"/>
            <a:r>
              <a:rPr lang="en-US" noProof="0" dirty="0" smtClean="0"/>
              <a:t>Text</a:t>
            </a:r>
          </a:p>
        </p:txBody>
      </p:sp>
      <p:sp>
        <p:nvSpPr>
          <p:cNvPr id="4" name="Titre 3"/>
          <p:cNvSpPr>
            <a:spLocks noGrp="1"/>
          </p:cNvSpPr>
          <p:nvPr>
            <p:ph type="title" hasCustomPrompt="1"/>
          </p:nvPr>
        </p:nvSpPr>
        <p:spPr bwMode="gray"/>
        <p:txBody>
          <a:bodyPr/>
          <a:lstStyle/>
          <a:p>
            <a:r>
              <a:rPr lang="en-US" noProof="0" dirty="0" smtClean="0"/>
              <a:t>Title</a:t>
            </a:r>
            <a:endParaRPr lang="en-US" noProof="0" dirty="0"/>
          </a:p>
        </p:txBody>
      </p:sp>
      <p:sp>
        <p:nvSpPr>
          <p:cNvPr id="5" name="Espace réservé de la date 4"/>
          <p:cNvSpPr>
            <a:spLocks noGrp="1"/>
          </p:cNvSpPr>
          <p:nvPr>
            <p:ph type="dt" sz="half" idx="10"/>
          </p:nvPr>
        </p:nvSpPr>
        <p:spPr bwMode="gray"/>
        <p:txBody>
          <a:bodyPr/>
          <a:lstStyle/>
          <a:p>
            <a:fld id="{CE63CDA2-3056-4A55-B373-05F604127C46}" type="datetime1">
              <a:rPr lang="en-GB" noProof="0" smtClean="0"/>
              <a:t>26/05/2023</a:t>
            </a:fld>
            <a:endParaRPr lang="en-US" noProof="0" dirty="0"/>
          </a:p>
        </p:txBody>
      </p:sp>
      <p:sp>
        <p:nvSpPr>
          <p:cNvPr id="6" name="Espace réservé du pied de page 5"/>
          <p:cNvSpPr>
            <a:spLocks noGrp="1"/>
          </p:cNvSpPr>
          <p:nvPr>
            <p:ph type="ftr" sz="quarter" idx="11"/>
          </p:nvPr>
        </p:nvSpPr>
        <p:spPr bwMode="gray"/>
        <p:txBody>
          <a:bodyPr/>
          <a:lstStyle/>
          <a:p>
            <a:pPr algn="l"/>
            <a:r>
              <a:rPr lang="en-GB" noProof="0" smtClean="0"/>
              <a:t>Safran Seats GB - Airbus Daily</a:t>
            </a:r>
            <a:endParaRPr lang="en-US" noProof="0" dirty="0"/>
          </a:p>
        </p:txBody>
      </p:sp>
      <p:sp>
        <p:nvSpPr>
          <p:cNvPr id="7" name="Espace réservé du numéro de diapositive 6"/>
          <p:cNvSpPr>
            <a:spLocks noGrp="1"/>
          </p:cNvSpPr>
          <p:nvPr>
            <p:ph type="sldNum" sz="quarter" idx="12"/>
          </p:nvPr>
        </p:nvSpPr>
        <p:spPr bwMode="gray"/>
        <p:txBody>
          <a:bodyPr/>
          <a:lstStyle/>
          <a:p>
            <a:fld id="{733122C9-A0B9-462F-8757-0847AD287B63}" type="slidenum">
              <a:rPr lang="en-US" noProof="0" smtClean="0"/>
              <a:pPr/>
              <a:t>‹#›</a:t>
            </a:fld>
            <a:endParaRPr lang="en-US" noProof="0" dirty="0"/>
          </a:p>
        </p:txBody>
      </p:sp>
    </p:spTree>
    <p:extLst>
      <p:ext uri="{BB962C8B-B14F-4D97-AF65-F5344CB8AC3E}">
        <p14:creationId xmlns:p14="http://schemas.microsoft.com/office/powerpoint/2010/main" val="339170351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hapter">
    <p:spTree>
      <p:nvGrpSpPr>
        <p:cNvPr id="1" name=""/>
        <p:cNvGrpSpPr/>
        <p:nvPr/>
      </p:nvGrpSpPr>
      <p:grpSpPr>
        <a:xfrm>
          <a:off x="0" y="0"/>
          <a:ext cx="0" cy="0"/>
          <a:chOff x="0" y="0"/>
          <a:chExt cx="0" cy="0"/>
        </a:xfrm>
      </p:grpSpPr>
      <p:sp>
        <p:nvSpPr>
          <p:cNvPr id="5" name="Rectangle 4"/>
          <p:cNvSpPr/>
          <p:nvPr userDrawn="1"/>
        </p:nvSpPr>
        <p:spPr bwMode="gray">
          <a:xfrm>
            <a:off x="0" y="0"/>
            <a:ext cx="899592" cy="8795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Espace réservé de la date 8"/>
          <p:cNvSpPr>
            <a:spLocks noGrp="1"/>
          </p:cNvSpPr>
          <p:nvPr>
            <p:ph type="dt" sz="half" idx="16"/>
          </p:nvPr>
        </p:nvSpPr>
        <p:spPr bwMode="gray"/>
        <p:txBody>
          <a:bodyPr/>
          <a:lstStyle/>
          <a:p>
            <a:fld id="{64C5A0F1-B1D7-425A-A47D-5C14629B33BF}" type="datetime1">
              <a:rPr lang="en-GB" noProof="0" smtClean="0"/>
              <a:t>26/05/2023</a:t>
            </a:fld>
            <a:endParaRPr lang="en-US" noProof="0" dirty="0"/>
          </a:p>
        </p:txBody>
      </p:sp>
      <p:sp>
        <p:nvSpPr>
          <p:cNvPr id="14" name="Espace réservé du pied de page 13"/>
          <p:cNvSpPr>
            <a:spLocks noGrp="1"/>
          </p:cNvSpPr>
          <p:nvPr>
            <p:ph type="ftr" sz="quarter" idx="17"/>
          </p:nvPr>
        </p:nvSpPr>
        <p:spPr bwMode="gray"/>
        <p:txBody>
          <a:bodyPr/>
          <a:lstStyle/>
          <a:p>
            <a:pPr algn="l"/>
            <a:r>
              <a:rPr lang="en-GB" noProof="0" smtClean="0"/>
              <a:t>Safran Seats GB - Airbus Daily</a:t>
            </a:r>
            <a:endParaRPr lang="en-US" noProof="0" dirty="0"/>
          </a:p>
        </p:txBody>
      </p:sp>
      <p:sp>
        <p:nvSpPr>
          <p:cNvPr id="15" name="Espace réservé du numéro de diapositive 14"/>
          <p:cNvSpPr>
            <a:spLocks noGrp="1"/>
          </p:cNvSpPr>
          <p:nvPr>
            <p:ph type="sldNum" sz="quarter" idx="18"/>
          </p:nvPr>
        </p:nvSpPr>
        <p:spPr bwMode="gray"/>
        <p:txBody>
          <a:bodyPr/>
          <a:lstStyle/>
          <a:p>
            <a:fld id="{733122C9-A0B9-462F-8757-0847AD287B63}" type="slidenum">
              <a:rPr lang="en-US" noProof="0" smtClean="0"/>
              <a:pPr/>
              <a:t>‹#›</a:t>
            </a:fld>
            <a:endParaRPr lang="en-US" noProof="0" dirty="0"/>
          </a:p>
        </p:txBody>
      </p:sp>
      <p:sp>
        <p:nvSpPr>
          <p:cNvPr id="16" name="Espace réservé du texte 3"/>
          <p:cNvSpPr>
            <a:spLocks noGrp="1"/>
          </p:cNvSpPr>
          <p:nvPr>
            <p:ph type="body" sz="quarter" idx="22" hasCustomPrompt="1"/>
          </p:nvPr>
        </p:nvSpPr>
        <p:spPr bwMode="gray">
          <a:xfrm>
            <a:off x="1440000" y="1634400"/>
            <a:ext cx="6228000" cy="2484438"/>
          </a:xfrm>
        </p:spPr>
        <p:txBody>
          <a:bodyPr/>
          <a:lstStyle>
            <a:lvl1pPr marL="0" indent="0">
              <a:lnSpc>
                <a:spcPct val="90000"/>
              </a:lnSpc>
              <a:spcBef>
                <a:spcPts val="0"/>
              </a:spcBef>
              <a:spcAft>
                <a:spcPts val="0"/>
              </a:spcAft>
              <a:buNone/>
              <a:defRPr sz="2400" cap="all" baseline="0">
                <a:solidFill>
                  <a:schemeClr val="accent2"/>
                </a:solidFill>
              </a:defRPr>
            </a:lvl1pPr>
            <a:lvl2pPr marL="0" indent="0">
              <a:lnSpc>
                <a:spcPct val="110000"/>
              </a:lnSpc>
              <a:spcBef>
                <a:spcPts val="1200"/>
              </a:spcBef>
              <a:spcAft>
                <a:spcPts val="0"/>
              </a:spcAft>
              <a:buNone/>
              <a:defRPr sz="1400">
                <a:solidFill>
                  <a:schemeClr val="accent2"/>
                </a:solidFill>
              </a:defRPr>
            </a:lvl2pPr>
          </a:lstStyle>
          <a:p>
            <a:pPr lvl="0"/>
            <a:r>
              <a:rPr lang="en-US" noProof="0" dirty="0" smtClean="0"/>
              <a:t>Title of the part</a:t>
            </a:r>
          </a:p>
          <a:p>
            <a:pPr lvl="1"/>
            <a:r>
              <a:rPr lang="en-US" noProof="0" dirty="0" smtClean="0"/>
              <a:t>Text</a:t>
            </a:r>
          </a:p>
        </p:txBody>
      </p:sp>
      <p:sp>
        <p:nvSpPr>
          <p:cNvPr id="12" name="Espace réservé du texte 13"/>
          <p:cNvSpPr>
            <a:spLocks noGrp="1"/>
          </p:cNvSpPr>
          <p:nvPr>
            <p:ph type="body" sz="quarter" idx="26" hasCustomPrompt="1"/>
          </p:nvPr>
        </p:nvSpPr>
        <p:spPr bwMode="gray">
          <a:xfrm rot="5400000">
            <a:off x="7304400" y="2694386"/>
            <a:ext cx="3114000" cy="61200"/>
          </a:xfrm>
          <a:solidFill>
            <a:schemeClr val="accent1"/>
          </a:solidFill>
          <a:ln w="57150">
            <a:noFill/>
            <a:miter lim="800000"/>
          </a:ln>
        </p:spPr>
        <p:txBody>
          <a:bodyPr/>
          <a:lstStyle>
            <a:lvl1pPr>
              <a:defRPr sz="100" b="0">
                <a:solidFill>
                  <a:schemeClr val="bg1">
                    <a:alpha val="0"/>
                  </a:schemeClr>
                </a:solidFill>
              </a:defRPr>
            </a:lvl1pPr>
          </a:lstStyle>
          <a:p>
            <a:pPr lvl="0"/>
            <a:r>
              <a:rPr lang="fr-FR" noProof="0" dirty="0" smtClean="0"/>
              <a:t> </a:t>
            </a:r>
            <a:endParaRPr lang="fr-FR" noProof="0" dirty="0"/>
          </a:p>
        </p:txBody>
      </p:sp>
      <p:sp>
        <p:nvSpPr>
          <p:cNvPr id="13" name="Espace réservé du texte 13"/>
          <p:cNvSpPr>
            <a:spLocks noGrp="1"/>
          </p:cNvSpPr>
          <p:nvPr>
            <p:ph type="body" sz="quarter" idx="13" hasCustomPrompt="1"/>
          </p:nvPr>
        </p:nvSpPr>
        <p:spPr bwMode="gray">
          <a:xfrm rot="16200000">
            <a:off x="-1270830" y="2689643"/>
            <a:ext cx="3117188" cy="71527"/>
          </a:xfrm>
          <a:solidFill>
            <a:schemeClr val="accent1"/>
          </a:solidFill>
          <a:ln w="57150">
            <a:noFill/>
            <a:miter lim="800000"/>
          </a:ln>
        </p:spPr>
        <p:txBody>
          <a:bodyPr/>
          <a:lstStyle>
            <a:lvl1pPr>
              <a:defRPr sz="100" b="0">
                <a:solidFill>
                  <a:schemeClr val="bg1">
                    <a:alpha val="0"/>
                  </a:schemeClr>
                </a:solidFill>
              </a:defRPr>
            </a:lvl1pPr>
          </a:lstStyle>
          <a:p>
            <a:pPr lvl="0"/>
            <a:r>
              <a:rPr lang="fr-FR" noProof="0" dirty="0" smtClean="0"/>
              <a:t> </a:t>
            </a:r>
            <a:endParaRPr lang="fr-FR" noProof="0" dirty="0"/>
          </a:p>
        </p:txBody>
      </p:sp>
      <p:sp>
        <p:nvSpPr>
          <p:cNvPr id="20" name="Espace réservé du texte 13"/>
          <p:cNvSpPr>
            <a:spLocks noGrp="1"/>
          </p:cNvSpPr>
          <p:nvPr>
            <p:ph type="body" sz="quarter" idx="25" hasCustomPrompt="1"/>
          </p:nvPr>
        </p:nvSpPr>
        <p:spPr bwMode="gray">
          <a:xfrm rot="10800000">
            <a:off x="252000" y="4222800"/>
            <a:ext cx="8640000" cy="61200"/>
          </a:xfrm>
          <a:solidFill>
            <a:schemeClr val="accent1"/>
          </a:solidFill>
          <a:ln w="57150">
            <a:noFill/>
            <a:miter lim="800000"/>
          </a:ln>
        </p:spPr>
        <p:txBody>
          <a:bodyPr/>
          <a:lstStyle>
            <a:lvl1pPr>
              <a:defRPr sz="100" b="0">
                <a:solidFill>
                  <a:schemeClr val="bg1">
                    <a:alpha val="0"/>
                  </a:schemeClr>
                </a:solidFill>
              </a:defRPr>
            </a:lvl1pPr>
          </a:lstStyle>
          <a:p>
            <a:pPr lvl="0"/>
            <a:r>
              <a:rPr lang="fr-FR" noProof="0" dirty="0" smtClean="0"/>
              <a:t> </a:t>
            </a:r>
            <a:endParaRPr lang="fr-FR" noProof="0" dirty="0"/>
          </a:p>
        </p:txBody>
      </p:sp>
      <p:sp>
        <p:nvSpPr>
          <p:cNvPr id="21" name="Espace réservé du texte 13"/>
          <p:cNvSpPr>
            <a:spLocks noGrp="1"/>
          </p:cNvSpPr>
          <p:nvPr>
            <p:ph type="body" sz="quarter" idx="15" hasCustomPrompt="1"/>
          </p:nvPr>
        </p:nvSpPr>
        <p:spPr bwMode="gray">
          <a:xfrm>
            <a:off x="252000" y="1152000"/>
            <a:ext cx="8640000" cy="61200"/>
          </a:xfrm>
          <a:solidFill>
            <a:schemeClr val="accent1"/>
          </a:solidFill>
          <a:ln w="57150">
            <a:noFill/>
            <a:miter lim="800000"/>
          </a:ln>
        </p:spPr>
        <p:txBody>
          <a:bodyPr/>
          <a:lstStyle>
            <a:lvl1pPr>
              <a:defRPr sz="100" b="0">
                <a:solidFill>
                  <a:schemeClr val="bg1">
                    <a:alpha val="0"/>
                  </a:schemeClr>
                </a:solidFill>
              </a:defRPr>
            </a:lvl1pPr>
          </a:lstStyle>
          <a:p>
            <a:pPr lvl="0"/>
            <a:r>
              <a:rPr lang="fr-FR" noProof="0" dirty="0" smtClean="0"/>
              <a:t> </a:t>
            </a:r>
            <a:endParaRPr lang="fr-FR" noProof="0" dirty="0"/>
          </a:p>
        </p:txBody>
      </p:sp>
      <p:sp>
        <p:nvSpPr>
          <p:cNvPr id="26" name="Titre 1"/>
          <p:cNvSpPr>
            <a:spLocks noGrp="1"/>
          </p:cNvSpPr>
          <p:nvPr>
            <p:ph type="title" hasCustomPrompt="1"/>
          </p:nvPr>
        </p:nvSpPr>
        <p:spPr bwMode="gray">
          <a:xfrm>
            <a:off x="1440000" y="250824"/>
            <a:ext cx="585664" cy="1195200"/>
          </a:xfrm>
          <a:solidFill>
            <a:schemeClr val="bg1"/>
          </a:solidFill>
        </p:spPr>
        <p:txBody>
          <a:bodyPr wrap="none" lIns="36000" tIns="36000" rIns="36000" bIns="36000" anchor="b" anchorCtr="0">
            <a:spAutoFit/>
          </a:bodyPr>
          <a:lstStyle>
            <a:lvl1pPr algn="r">
              <a:defRPr sz="7200">
                <a:solidFill>
                  <a:schemeClr val="accent1"/>
                </a:solidFill>
              </a:defRPr>
            </a:lvl1pPr>
          </a:lstStyle>
          <a:p>
            <a:r>
              <a:rPr lang="en-US" noProof="0" dirty="0" smtClean="0"/>
              <a:t>0</a:t>
            </a:r>
            <a:endParaRPr lang="en-US" noProof="0" dirty="0"/>
          </a:p>
        </p:txBody>
      </p:sp>
    </p:spTree>
    <p:extLst>
      <p:ext uri="{BB962C8B-B14F-4D97-AF65-F5344CB8AC3E}">
        <p14:creationId xmlns:p14="http://schemas.microsoft.com/office/powerpoint/2010/main" val="291223380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hapter_picture_left">
    <p:spTree>
      <p:nvGrpSpPr>
        <p:cNvPr id="1" name=""/>
        <p:cNvGrpSpPr/>
        <p:nvPr/>
      </p:nvGrpSpPr>
      <p:grpSpPr>
        <a:xfrm>
          <a:off x="0" y="0"/>
          <a:ext cx="0" cy="0"/>
          <a:chOff x="0" y="0"/>
          <a:chExt cx="0" cy="0"/>
        </a:xfrm>
      </p:grpSpPr>
      <p:sp>
        <p:nvSpPr>
          <p:cNvPr id="5" name="Rectangle 4"/>
          <p:cNvSpPr/>
          <p:nvPr userDrawn="1"/>
        </p:nvSpPr>
        <p:spPr bwMode="gray">
          <a:xfrm>
            <a:off x="0" y="0"/>
            <a:ext cx="899592" cy="8795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Espace réservé pour une image  16"/>
          <p:cNvSpPr>
            <a:spLocks noGrp="1"/>
          </p:cNvSpPr>
          <p:nvPr>
            <p:ph type="pic" sz="quarter" idx="14" hasCustomPrompt="1"/>
          </p:nvPr>
        </p:nvSpPr>
        <p:spPr bwMode="gray">
          <a:xfrm>
            <a:off x="250825" y="250824"/>
            <a:ext cx="4321175" cy="4157664"/>
          </a:xfrm>
          <a:solidFill>
            <a:schemeClr val="bg1">
              <a:lumMod val="95000"/>
            </a:schemeClr>
          </a:solidFill>
        </p:spPr>
        <p:txBody>
          <a:bodyPr lIns="432000" tIns="1080000" rIns="432000" anchor="ctr" anchorCtr="0"/>
          <a:lstStyle>
            <a:lvl1pPr marL="0" marR="0" indent="0" algn="ctr" defTabSz="914400" rtl="0" eaLnBrk="1" fontAlgn="auto" latinLnBrk="0" hangingPunct="1">
              <a:lnSpc>
                <a:spcPct val="100000"/>
              </a:lnSpc>
              <a:spcBef>
                <a:spcPts val="1800"/>
              </a:spcBef>
              <a:spcAft>
                <a:spcPts val="600"/>
              </a:spcAft>
              <a:buClrTx/>
              <a:buSzTx/>
              <a:buFont typeface="Arial" pitchFamily="34" charset="0"/>
              <a:buNone/>
              <a:tabLst/>
              <a:defRPr sz="1000" b="0"/>
            </a:lvl1pPr>
          </a:lstStyle>
          <a:p>
            <a:r>
              <a:rPr lang="en-US" noProof="0" dirty="0" smtClean="0"/>
              <a:t>Select the icon to insert a picture then if needed place the visual into background position (Right click with the mouse / Send to back)</a:t>
            </a:r>
          </a:p>
        </p:txBody>
      </p:sp>
      <p:sp>
        <p:nvSpPr>
          <p:cNvPr id="9" name="Espace réservé de la date 8"/>
          <p:cNvSpPr>
            <a:spLocks noGrp="1"/>
          </p:cNvSpPr>
          <p:nvPr>
            <p:ph type="dt" sz="half" idx="16"/>
          </p:nvPr>
        </p:nvSpPr>
        <p:spPr bwMode="gray"/>
        <p:txBody>
          <a:bodyPr/>
          <a:lstStyle/>
          <a:p>
            <a:fld id="{0873E21D-AA83-4CC9-97A9-8AC27765AE7E}" type="datetime1">
              <a:rPr lang="en-GB" noProof="0" smtClean="0"/>
              <a:t>26/05/2023</a:t>
            </a:fld>
            <a:endParaRPr lang="en-US" noProof="0" dirty="0"/>
          </a:p>
        </p:txBody>
      </p:sp>
      <p:sp>
        <p:nvSpPr>
          <p:cNvPr id="14" name="Espace réservé du pied de page 13"/>
          <p:cNvSpPr>
            <a:spLocks noGrp="1"/>
          </p:cNvSpPr>
          <p:nvPr>
            <p:ph type="ftr" sz="quarter" idx="17"/>
          </p:nvPr>
        </p:nvSpPr>
        <p:spPr bwMode="gray"/>
        <p:txBody>
          <a:bodyPr/>
          <a:lstStyle/>
          <a:p>
            <a:pPr algn="l"/>
            <a:r>
              <a:rPr lang="en-GB" noProof="0" smtClean="0"/>
              <a:t>Safran Seats GB - Airbus Daily</a:t>
            </a:r>
            <a:endParaRPr lang="en-US" noProof="0" dirty="0"/>
          </a:p>
        </p:txBody>
      </p:sp>
      <p:sp>
        <p:nvSpPr>
          <p:cNvPr id="15" name="Espace réservé du numéro de diapositive 14"/>
          <p:cNvSpPr>
            <a:spLocks noGrp="1"/>
          </p:cNvSpPr>
          <p:nvPr>
            <p:ph type="sldNum" sz="quarter" idx="18"/>
          </p:nvPr>
        </p:nvSpPr>
        <p:spPr bwMode="gray"/>
        <p:txBody>
          <a:bodyPr/>
          <a:lstStyle/>
          <a:p>
            <a:fld id="{733122C9-A0B9-462F-8757-0847AD287B63}" type="slidenum">
              <a:rPr lang="en-US" noProof="0" smtClean="0"/>
              <a:pPr/>
              <a:t>‹#›</a:t>
            </a:fld>
            <a:endParaRPr lang="en-US" noProof="0" dirty="0"/>
          </a:p>
        </p:txBody>
      </p:sp>
      <p:sp>
        <p:nvSpPr>
          <p:cNvPr id="28" name="Espace réservé du texte 3"/>
          <p:cNvSpPr>
            <a:spLocks noGrp="1"/>
          </p:cNvSpPr>
          <p:nvPr>
            <p:ph type="body" sz="quarter" idx="22" hasCustomPrompt="1"/>
          </p:nvPr>
        </p:nvSpPr>
        <p:spPr bwMode="gray">
          <a:xfrm>
            <a:off x="5023302" y="1635125"/>
            <a:ext cx="3852862" cy="2484438"/>
          </a:xfrm>
        </p:spPr>
        <p:txBody>
          <a:bodyPr/>
          <a:lstStyle>
            <a:lvl1pPr marL="0" indent="0">
              <a:lnSpc>
                <a:spcPct val="90000"/>
              </a:lnSpc>
              <a:spcBef>
                <a:spcPts val="0"/>
              </a:spcBef>
              <a:spcAft>
                <a:spcPts val="0"/>
              </a:spcAft>
              <a:buNone/>
              <a:defRPr sz="2400" cap="all" baseline="0">
                <a:solidFill>
                  <a:schemeClr val="accent2"/>
                </a:solidFill>
              </a:defRPr>
            </a:lvl1pPr>
            <a:lvl2pPr marL="0" indent="0">
              <a:lnSpc>
                <a:spcPct val="110000"/>
              </a:lnSpc>
              <a:spcBef>
                <a:spcPts val="1200"/>
              </a:spcBef>
              <a:spcAft>
                <a:spcPts val="0"/>
              </a:spcAft>
              <a:buNone/>
              <a:defRPr sz="1400">
                <a:solidFill>
                  <a:schemeClr val="accent2"/>
                </a:solidFill>
              </a:defRPr>
            </a:lvl2pPr>
          </a:lstStyle>
          <a:p>
            <a:pPr lvl="0"/>
            <a:r>
              <a:rPr lang="en-US" noProof="0" dirty="0" smtClean="0"/>
              <a:t>Title of the part</a:t>
            </a:r>
          </a:p>
          <a:p>
            <a:pPr lvl="1"/>
            <a:r>
              <a:rPr lang="en-US" noProof="0" dirty="0" smtClean="0"/>
              <a:t>Text</a:t>
            </a:r>
          </a:p>
        </p:txBody>
      </p:sp>
      <p:sp>
        <p:nvSpPr>
          <p:cNvPr id="29" name="Espace réservé du texte 13"/>
          <p:cNvSpPr>
            <a:spLocks noGrp="1"/>
          </p:cNvSpPr>
          <p:nvPr>
            <p:ph type="body" sz="quarter" idx="23" hasCustomPrompt="1"/>
          </p:nvPr>
        </p:nvSpPr>
        <p:spPr bwMode="gray">
          <a:xfrm rot="16200000">
            <a:off x="2640600" y="2687400"/>
            <a:ext cx="3132000" cy="61200"/>
          </a:xfrm>
          <a:solidFill>
            <a:schemeClr val="accent1"/>
          </a:solidFill>
          <a:ln w="57150">
            <a:noFill/>
            <a:miter lim="800000"/>
          </a:ln>
        </p:spPr>
        <p:txBody>
          <a:bodyPr/>
          <a:lstStyle>
            <a:lvl1pPr>
              <a:defRPr sz="100" b="0">
                <a:solidFill>
                  <a:schemeClr val="bg1">
                    <a:alpha val="0"/>
                  </a:schemeClr>
                </a:solidFill>
              </a:defRPr>
            </a:lvl1pPr>
          </a:lstStyle>
          <a:p>
            <a:pPr lvl="0"/>
            <a:r>
              <a:rPr lang="en-US" noProof="0" dirty="0" smtClean="0"/>
              <a:t> </a:t>
            </a:r>
            <a:endParaRPr lang="en-US" noProof="0" dirty="0"/>
          </a:p>
        </p:txBody>
      </p:sp>
      <p:sp>
        <p:nvSpPr>
          <p:cNvPr id="30" name="Espace réservé du texte 13"/>
          <p:cNvSpPr>
            <a:spLocks noGrp="1"/>
          </p:cNvSpPr>
          <p:nvPr>
            <p:ph type="body" sz="quarter" idx="24" hasCustomPrompt="1"/>
          </p:nvPr>
        </p:nvSpPr>
        <p:spPr bwMode="gray">
          <a:xfrm>
            <a:off x="4176000" y="1152000"/>
            <a:ext cx="4968000" cy="61200"/>
          </a:xfrm>
          <a:solidFill>
            <a:schemeClr val="accent1"/>
          </a:solidFill>
          <a:ln w="57150">
            <a:noFill/>
            <a:miter lim="800000"/>
          </a:ln>
        </p:spPr>
        <p:txBody>
          <a:bodyPr/>
          <a:lstStyle>
            <a:lvl1pPr>
              <a:defRPr sz="100" b="0">
                <a:solidFill>
                  <a:schemeClr val="bg1">
                    <a:alpha val="0"/>
                  </a:schemeClr>
                </a:solidFill>
              </a:defRPr>
            </a:lvl1pPr>
          </a:lstStyle>
          <a:p>
            <a:pPr lvl="0"/>
            <a:r>
              <a:rPr lang="en-US" noProof="0" dirty="0" smtClean="0"/>
              <a:t> </a:t>
            </a:r>
            <a:endParaRPr lang="en-US" noProof="0" dirty="0"/>
          </a:p>
        </p:txBody>
      </p:sp>
      <p:sp>
        <p:nvSpPr>
          <p:cNvPr id="31" name="Espace réservé du texte 13"/>
          <p:cNvSpPr>
            <a:spLocks noGrp="1"/>
          </p:cNvSpPr>
          <p:nvPr>
            <p:ph type="body" sz="quarter" idx="25" hasCustomPrompt="1"/>
          </p:nvPr>
        </p:nvSpPr>
        <p:spPr bwMode="gray">
          <a:xfrm rot="10800000">
            <a:off x="4176000" y="4222800"/>
            <a:ext cx="4968000" cy="61200"/>
          </a:xfrm>
          <a:solidFill>
            <a:schemeClr val="accent1"/>
          </a:solidFill>
          <a:ln w="57150">
            <a:noFill/>
            <a:miter lim="800000"/>
          </a:ln>
        </p:spPr>
        <p:txBody>
          <a:bodyPr/>
          <a:lstStyle>
            <a:lvl1pPr>
              <a:defRPr sz="100" b="0">
                <a:solidFill>
                  <a:schemeClr val="bg1">
                    <a:alpha val="0"/>
                  </a:schemeClr>
                </a:solidFill>
              </a:defRPr>
            </a:lvl1pPr>
          </a:lstStyle>
          <a:p>
            <a:pPr lvl="0"/>
            <a:r>
              <a:rPr lang="en-US" noProof="0" dirty="0" smtClean="0"/>
              <a:t> </a:t>
            </a:r>
            <a:endParaRPr lang="en-US" noProof="0" dirty="0"/>
          </a:p>
        </p:txBody>
      </p:sp>
      <p:sp>
        <p:nvSpPr>
          <p:cNvPr id="26" name="Titre 1"/>
          <p:cNvSpPr>
            <a:spLocks noGrp="1"/>
          </p:cNvSpPr>
          <p:nvPr>
            <p:ph type="title" hasCustomPrompt="1"/>
          </p:nvPr>
        </p:nvSpPr>
        <p:spPr bwMode="gray">
          <a:xfrm>
            <a:off x="4850432" y="250824"/>
            <a:ext cx="585664" cy="1195200"/>
          </a:xfrm>
          <a:solidFill>
            <a:schemeClr val="bg1"/>
          </a:solidFill>
        </p:spPr>
        <p:txBody>
          <a:bodyPr wrap="none" lIns="36000" tIns="36000" rIns="36000" bIns="36000" anchor="b" anchorCtr="0">
            <a:spAutoFit/>
          </a:bodyPr>
          <a:lstStyle>
            <a:lvl1pPr>
              <a:defRPr sz="7200">
                <a:solidFill>
                  <a:schemeClr val="accent1"/>
                </a:solidFill>
              </a:defRPr>
            </a:lvl1pPr>
          </a:lstStyle>
          <a:p>
            <a:r>
              <a:rPr lang="en-US" noProof="0" dirty="0" smtClean="0"/>
              <a:t>0</a:t>
            </a:r>
            <a:endParaRPr lang="en-US" noProof="0" dirty="0"/>
          </a:p>
        </p:txBody>
      </p:sp>
    </p:spTree>
    <p:extLst>
      <p:ext uri="{BB962C8B-B14F-4D97-AF65-F5344CB8AC3E}">
        <p14:creationId xmlns:p14="http://schemas.microsoft.com/office/powerpoint/2010/main" val="218156148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Chapter_picture_right">
    <p:spTree>
      <p:nvGrpSpPr>
        <p:cNvPr id="1" name=""/>
        <p:cNvGrpSpPr/>
        <p:nvPr/>
      </p:nvGrpSpPr>
      <p:grpSpPr>
        <a:xfrm>
          <a:off x="0" y="0"/>
          <a:ext cx="0" cy="0"/>
          <a:chOff x="0" y="0"/>
          <a:chExt cx="0" cy="0"/>
        </a:xfrm>
      </p:grpSpPr>
      <p:sp>
        <p:nvSpPr>
          <p:cNvPr id="5" name="Rectangle 4"/>
          <p:cNvSpPr/>
          <p:nvPr userDrawn="1"/>
        </p:nvSpPr>
        <p:spPr bwMode="gray">
          <a:xfrm>
            <a:off x="0" y="0"/>
            <a:ext cx="899592" cy="8795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Espace réservé pour une image  16"/>
          <p:cNvSpPr>
            <a:spLocks noGrp="1"/>
          </p:cNvSpPr>
          <p:nvPr>
            <p:ph type="pic" sz="quarter" idx="14" hasCustomPrompt="1"/>
          </p:nvPr>
        </p:nvSpPr>
        <p:spPr bwMode="gray">
          <a:xfrm>
            <a:off x="4572000" y="250824"/>
            <a:ext cx="4321175" cy="4157664"/>
          </a:xfrm>
          <a:solidFill>
            <a:schemeClr val="bg1">
              <a:lumMod val="95000"/>
            </a:schemeClr>
          </a:solidFill>
        </p:spPr>
        <p:txBody>
          <a:bodyPr lIns="432000" tIns="1080000" rIns="432000" anchor="ctr" anchorCtr="0"/>
          <a:lstStyle>
            <a:lvl1pPr marL="0" marR="0" indent="0" algn="ctr" defTabSz="914400" rtl="0" eaLnBrk="1" fontAlgn="auto" latinLnBrk="0" hangingPunct="1">
              <a:lnSpc>
                <a:spcPct val="100000"/>
              </a:lnSpc>
              <a:spcBef>
                <a:spcPts val="1800"/>
              </a:spcBef>
              <a:spcAft>
                <a:spcPts val="600"/>
              </a:spcAft>
              <a:buClrTx/>
              <a:buSzTx/>
              <a:buFont typeface="Arial" pitchFamily="34" charset="0"/>
              <a:buNone/>
              <a:tabLst/>
              <a:defRPr sz="1000" b="0" baseline="0"/>
            </a:lvl1pPr>
          </a:lstStyle>
          <a:p>
            <a:r>
              <a:rPr lang="en-US" noProof="0" dirty="0" smtClean="0"/>
              <a:t>Select the icon to insert a picture then if needed place the visual into background position (Right click with the mouse / Send to back)</a:t>
            </a:r>
          </a:p>
        </p:txBody>
      </p:sp>
      <p:sp>
        <p:nvSpPr>
          <p:cNvPr id="9" name="Espace réservé de la date 8"/>
          <p:cNvSpPr>
            <a:spLocks noGrp="1"/>
          </p:cNvSpPr>
          <p:nvPr>
            <p:ph type="dt" sz="half" idx="16"/>
          </p:nvPr>
        </p:nvSpPr>
        <p:spPr bwMode="gray"/>
        <p:txBody>
          <a:bodyPr/>
          <a:lstStyle/>
          <a:p>
            <a:fld id="{957DC353-E33D-48BB-AC28-F9E98A396826}" type="datetime1">
              <a:rPr lang="en-GB" noProof="0" smtClean="0"/>
              <a:t>26/05/2023</a:t>
            </a:fld>
            <a:endParaRPr lang="en-US" noProof="0" dirty="0"/>
          </a:p>
        </p:txBody>
      </p:sp>
      <p:sp>
        <p:nvSpPr>
          <p:cNvPr id="14" name="Espace réservé du pied de page 13"/>
          <p:cNvSpPr>
            <a:spLocks noGrp="1"/>
          </p:cNvSpPr>
          <p:nvPr>
            <p:ph type="ftr" sz="quarter" idx="17"/>
          </p:nvPr>
        </p:nvSpPr>
        <p:spPr bwMode="gray"/>
        <p:txBody>
          <a:bodyPr/>
          <a:lstStyle/>
          <a:p>
            <a:pPr algn="l"/>
            <a:r>
              <a:rPr lang="en-GB" noProof="0" smtClean="0"/>
              <a:t>Safran Seats GB - Airbus Daily</a:t>
            </a:r>
            <a:endParaRPr lang="en-US" noProof="0" dirty="0"/>
          </a:p>
        </p:txBody>
      </p:sp>
      <p:sp>
        <p:nvSpPr>
          <p:cNvPr id="15" name="Espace réservé du numéro de diapositive 14"/>
          <p:cNvSpPr>
            <a:spLocks noGrp="1"/>
          </p:cNvSpPr>
          <p:nvPr>
            <p:ph type="sldNum" sz="quarter" idx="18"/>
          </p:nvPr>
        </p:nvSpPr>
        <p:spPr bwMode="gray"/>
        <p:txBody>
          <a:bodyPr/>
          <a:lstStyle/>
          <a:p>
            <a:fld id="{733122C9-A0B9-462F-8757-0847AD287B63}" type="slidenum">
              <a:rPr lang="en-US" noProof="0" smtClean="0"/>
              <a:pPr/>
              <a:t>‹#›</a:t>
            </a:fld>
            <a:endParaRPr lang="en-US" noProof="0" dirty="0"/>
          </a:p>
        </p:txBody>
      </p:sp>
      <p:sp>
        <p:nvSpPr>
          <p:cNvPr id="16" name="Espace réservé du texte 3"/>
          <p:cNvSpPr>
            <a:spLocks noGrp="1"/>
          </p:cNvSpPr>
          <p:nvPr>
            <p:ph type="body" sz="quarter" idx="22" hasCustomPrompt="1"/>
          </p:nvPr>
        </p:nvSpPr>
        <p:spPr bwMode="gray">
          <a:xfrm>
            <a:off x="499062" y="1630636"/>
            <a:ext cx="3852862" cy="2484438"/>
          </a:xfrm>
        </p:spPr>
        <p:txBody>
          <a:bodyPr/>
          <a:lstStyle>
            <a:lvl1pPr marL="0" indent="0">
              <a:lnSpc>
                <a:spcPct val="90000"/>
              </a:lnSpc>
              <a:spcBef>
                <a:spcPts val="0"/>
              </a:spcBef>
              <a:spcAft>
                <a:spcPts val="0"/>
              </a:spcAft>
              <a:buNone/>
              <a:defRPr sz="2400" cap="all" baseline="0">
                <a:solidFill>
                  <a:schemeClr val="accent2"/>
                </a:solidFill>
              </a:defRPr>
            </a:lvl1pPr>
            <a:lvl2pPr marL="0" indent="0">
              <a:lnSpc>
                <a:spcPct val="110000"/>
              </a:lnSpc>
              <a:spcBef>
                <a:spcPts val="1200"/>
              </a:spcBef>
              <a:spcAft>
                <a:spcPts val="0"/>
              </a:spcAft>
              <a:buNone/>
              <a:defRPr sz="1400">
                <a:solidFill>
                  <a:schemeClr val="accent2"/>
                </a:solidFill>
              </a:defRPr>
            </a:lvl2pPr>
          </a:lstStyle>
          <a:p>
            <a:pPr lvl="0"/>
            <a:r>
              <a:rPr lang="en-US" noProof="0" dirty="0" smtClean="0"/>
              <a:t>Title of the part</a:t>
            </a:r>
          </a:p>
          <a:p>
            <a:pPr lvl="1"/>
            <a:r>
              <a:rPr lang="en-US" noProof="0" dirty="0" smtClean="0"/>
              <a:t>Text</a:t>
            </a:r>
          </a:p>
        </p:txBody>
      </p:sp>
      <p:sp>
        <p:nvSpPr>
          <p:cNvPr id="17" name="Espace réservé du texte 13"/>
          <p:cNvSpPr>
            <a:spLocks noGrp="1"/>
          </p:cNvSpPr>
          <p:nvPr>
            <p:ph type="body" sz="quarter" idx="23" hasCustomPrompt="1"/>
          </p:nvPr>
        </p:nvSpPr>
        <p:spPr bwMode="gray">
          <a:xfrm rot="5400000">
            <a:off x="3371400" y="2687400"/>
            <a:ext cx="3132000" cy="61200"/>
          </a:xfrm>
          <a:solidFill>
            <a:schemeClr val="accent1"/>
          </a:solidFill>
          <a:ln w="57150">
            <a:noFill/>
            <a:miter lim="800000"/>
          </a:ln>
        </p:spPr>
        <p:txBody>
          <a:bodyPr/>
          <a:lstStyle>
            <a:lvl1pPr>
              <a:defRPr sz="100" b="0">
                <a:solidFill>
                  <a:schemeClr val="bg1">
                    <a:alpha val="0"/>
                  </a:schemeClr>
                </a:solidFill>
              </a:defRPr>
            </a:lvl1pPr>
          </a:lstStyle>
          <a:p>
            <a:pPr lvl="0"/>
            <a:r>
              <a:rPr lang="en-US" noProof="0" dirty="0" smtClean="0"/>
              <a:t> </a:t>
            </a:r>
            <a:endParaRPr lang="en-US" noProof="0" dirty="0"/>
          </a:p>
        </p:txBody>
      </p:sp>
      <p:sp>
        <p:nvSpPr>
          <p:cNvPr id="18" name="Espace réservé du texte 13"/>
          <p:cNvSpPr>
            <a:spLocks noGrp="1"/>
          </p:cNvSpPr>
          <p:nvPr>
            <p:ph type="body" sz="quarter" idx="24" hasCustomPrompt="1"/>
          </p:nvPr>
        </p:nvSpPr>
        <p:spPr bwMode="gray">
          <a:xfrm>
            <a:off x="0" y="1152000"/>
            <a:ext cx="4968000" cy="61200"/>
          </a:xfrm>
          <a:solidFill>
            <a:schemeClr val="accent1"/>
          </a:solidFill>
          <a:ln w="57150">
            <a:noFill/>
            <a:miter lim="800000"/>
          </a:ln>
        </p:spPr>
        <p:txBody>
          <a:bodyPr/>
          <a:lstStyle>
            <a:lvl1pPr>
              <a:defRPr sz="100" b="0">
                <a:solidFill>
                  <a:schemeClr val="bg1">
                    <a:alpha val="0"/>
                  </a:schemeClr>
                </a:solidFill>
              </a:defRPr>
            </a:lvl1pPr>
          </a:lstStyle>
          <a:p>
            <a:pPr lvl="0"/>
            <a:r>
              <a:rPr lang="en-US" noProof="0" dirty="0" smtClean="0"/>
              <a:t> </a:t>
            </a:r>
            <a:endParaRPr lang="en-US" noProof="0" dirty="0"/>
          </a:p>
        </p:txBody>
      </p:sp>
      <p:sp>
        <p:nvSpPr>
          <p:cNvPr id="19" name="Espace réservé du texte 13"/>
          <p:cNvSpPr>
            <a:spLocks noGrp="1"/>
          </p:cNvSpPr>
          <p:nvPr>
            <p:ph type="body" sz="quarter" idx="25" hasCustomPrompt="1"/>
          </p:nvPr>
        </p:nvSpPr>
        <p:spPr bwMode="gray">
          <a:xfrm rot="10800000">
            <a:off x="0" y="4222799"/>
            <a:ext cx="4968000" cy="61200"/>
          </a:xfrm>
          <a:solidFill>
            <a:schemeClr val="accent1"/>
          </a:solidFill>
          <a:ln w="57150">
            <a:noFill/>
            <a:miter lim="800000"/>
          </a:ln>
        </p:spPr>
        <p:txBody>
          <a:bodyPr/>
          <a:lstStyle>
            <a:lvl1pPr>
              <a:defRPr sz="100" b="0">
                <a:solidFill>
                  <a:schemeClr val="bg1">
                    <a:alpha val="0"/>
                  </a:schemeClr>
                </a:solidFill>
              </a:defRPr>
            </a:lvl1pPr>
          </a:lstStyle>
          <a:p>
            <a:pPr lvl="0"/>
            <a:r>
              <a:rPr lang="en-US" noProof="0" dirty="0" smtClean="0"/>
              <a:t> </a:t>
            </a:r>
            <a:endParaRPr lang="en-US" noProof="0" dirty="0"/>
          </a:p>
        </p:txBody>
      </p:sp>
      <p:sp>
        <p:nvSpPr>
          <p:cNvPr id="26" name="Titre 1"/>
          <p:cNvSpPr>
            <a:spLocks noGrp="1"/>
          </p:cNvSpPr>
          <p:nvPr>
            <p:ph type="title" hasCustomPrompt="1"/>
          </p:nvPr>
        </p:nvSpPr>
        <p:spPr bwMode="gray">
          <a:xfrm>
            <a:off x="3528000" y="250824"/>
            <a:ext cx="585664" cy="1195200"/>
          </a:xfrm>
          <a:solidFill>
            <a:schemeClr val="bg1"/>
          </a:solidFill>
        </p:spPr>
        <p:txBody>
          <a:bodyPr wrap="none" lIns="36000" tIns="36000" rIns="36000" bIns="36000" anchor="b" anchorCtr="0">
            <a:spAutoFit/>
          </a:bodyPr>
          <a:lstStyle>
            <a:lvl1pPr algn="r">
              <a:defRPr sz="7200">
                <a:solidFill>
                  <a:schemeClr val="accent1"/>
                </a:solidFill>
              </a:defRPr>
            </a:lvl1pPr>
          </a:lstStyle>
          <a:p>
            <a:r>
              <a:rPr lang="en-US" noProof="0" dirty="0" smtClean="0"/>
              <a:t>0</a:t>
            </a:r>
            <a:endParaRPr lang="en-US" noProof="0" dirty="0"/>
          </a:p>
        </p:txBody>
      </p:sp>
    </p:spTree>
    <p:extLst>
      <p:ext uri="{BB962C8B-B14F-4D97-AF65-F5344CB8AC3E}">
        <p14:creationId xmlns:p14="http://schemas.microsoft.com/office/powerpoint/2010/main" val="387101805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Title, picture and content">
    <p:spTree>
      <p:nvGrpSpPr>
        <p:cNvPr id="1" name=""/>
        <p:cNvGrpSpPr/>
        <p:nvPr/>
      </p:nvGrpSpPr>
      <p:grpSpPr>
        <a:xfrm>
          <a:off x="0" y="0"/>
          <a:ext cx="0" cy="0"/>
          <a:chOff x="0" y="0"/>
          <a:chExt cx="0" cy="0"/>
        </a:xfrm>
      </p:grpSpPr>
      <p:sp>
        <p:nvSpPr>
          <p:cNvPr id="3" name="Espace réservé du contenu 2"/>
          <p:cNvSpPr>
            <a:spLocks noGrp="1"/>
          </p:cNvSpPr>
          <p:nvPr>
            <p:ph idx="1" hasCustomPrompt="1"/>
          </p:nvPr>
        </p:nvSpPr>
        <p:spPr bwMode="gray">
          <a:xfrm>
            <a:off x="4463988" y="1131889"/>
            <a:ext cx="4429187" cy="3492500"/>
          </a:xfrm>
        </p:spPr>
        <p:txBody>
          <a:bodyPr/>
          <a:lstStyle>
            <a:lvl2pPr>
              <a:spcAft>
                <a:spcPts val="0"/>
              </a:spcAft>
              <a:defRPr/>
            </a:lvl2pPr>
            <a:lvl3pPr>
              <a:defRPr/>
            </a:lvl3pPr>
            <a:lvl4pPr>
              <a:defRPr baseline="0"/>
            </a:lvl4pPr>
            <a:lvl5pPr>
              <a:defRPr/>
            </a:lvl5pPr>
          </a:lstStyle>
          <a:p>
            <a:pPr lvl="0"/>
            <a:r>
              <a:rPr lang="en-US" noProof="0" dirty="0" smtClean="0"/>
              <a:t>Text level 1</a:t>
            </a:r>
          </a:p>
          <a:p>
            <a:pPr lvl="1"/>
            <a:r>
              <a:rPr lang="en-US" noProof="0" dirty="0" smtClean="0"/>
              <a:t>Text level 2</a:t>
            </a:r>
          </a:p>
          <a:p>
            <a:pPr lvl="2"/>
            <a:r>
              <a:rPr lang="en-US" noProof="0" dirty="0" smtClean="0"/>
              <a:t>Text level 3</a:t>
            </a:r>
          </a:p>
          <a:p>
            <a:pPr lvl="3"/>
            <a:r>
              <a:rPr lang="en-US" noProof="0" dirty="0" smtClean="0"/>
              <a:t>Text level 4</a:t>
            </a:r>
          </a:p>
          <a:p>
            <a:pPr lvl="4"/>
            <a:r>
              <a:rPr lang="en-US" noProof="0" dirty="0" smtClean="0"/>
              <a:t>Text level 5</a:t>
            </a:r>
          </a:p>
        </p:txBody>
      </p:sp>
      <p:sp>
        <p:nvSpPr>
          <p:cNvPr id="4" name="Titre 3"/>
          <p:cNvSpPr>
            <a:spLocks noGrp="1"/>
          </p:cNvSpPr>
          <p:nvPr>
            <p:ph type="title" hasCustomPrompt="1"/>
          </p:nvPr>
        </p:nvSpPr>
        <p:spPr bwMode="gray"/>
        <p:txBody>
          <a:bodyPr/>
          <a:lstStyle/>
          <a:p>
            <a:r>
              <a:rPr lang="en-US" noProof="0" dirty="0" smtClean="0"/>
              <a:t>Title</a:t>
            </a:r>
            <a:endParaRPr lang="en-US" noProof="0" dirty="0"/>
          </a:p>
        </p:txBody>
      </p:sp>
      <p:sp>
        <p:nvSpPr>
          <p:cNvPr id="5" name="Espace réservé de la date 4"/>
          <p:cNvSpPr>
            <a:spLocks noGrp="1"/>
          </p:cNvSpPr>
          <p:nvPr>
            <p:ph type="dt" sz="half" idx="10"/>
          </p:nvPr>
        </p:nvSpPr>
        <p:spPr bwMode="gray"/>
        <p:txBody>
          <a:bodyPr/>
          <a:lstStyle/>
          <a:p>
            <a:fld id="{D1E1F766-7E0A-4A35-9372-9B4641CDA1A6}" type="datetime1">
              <a:rPr lang="en-GB" noProof="0" smtClean="0"/>
              <a:t>26/05/2023</a:t>
            </a:fld>
            <a:endParaRPr lang="en-US" noProof="0" dirty="0"/>
          </a:p>
        </p:txBody>
      </p:sp>
      <p:sp>
        <p:nvSpPr>
          <p:cNvPr id="6" name="Espace réservé du pied de page 5"/>
          <p:cNvSpPr>
            <a:spLocks noGrp="1"/>
          </p:cNvSpPr>
          <p:nvPr>
            <p:ph type="ftr" sz="quarter" idx="11"/>
          </p:nvPr>
        </p:nvSpPr>
        <p:spPr bwMode="gray"/>
        <p:txBody>
          <a:bodyPr/>
          <a:lstStyle/>
          <a:p>
            <a:pPr algn="l"/>
            <a:r>
              <a:rPr lang="en-GB" noProof="0" smtClean="0"/>
              <a:t>Safran Seats GB - Airbus Daily</a:t>
            </a:r>
            <a:endParaRPr lang="en-US" noProof="0" dirty="0"/>
          </a:p>
        </p:txBody>
      </p:sp>
      <p:sp>
        <p:nvSpPr>
          <p:cNvPr id="7" name="Espace réservé du numéro de diapositive 6"/>
          <p:cNvSpPr>
            <a:spLocks noGrp="1"/>
          </p:cNvSpPr>
          <p:nvPr>
            <p:ph type="sldNum" sz="quarter" idx="12"/>
          </p:nvPr>
        </p:nvSpPr>
        <p:spPr bwMode="gray"/>
        <p:txBody>
          <a:bodyPr/>
          <a:lstStyle/>
          <a:p>
            <a:fld id="{733122C9-A0B9-462F-8757-0847AD287B63}" type="slidenum">
              <a:rPr lang="en-US" noProof="0" smtClean="0"/>
              <a:pPr/>
              <a:t>‹#›</a:t>
            </a:fld>
            <a:endParaRPr lang="en-US" noProof="0" dirty="0"/>
          </a:p>
        </p:txBody>
      </p:sp>
      <p:sp>
        <p:nvSpPr>
          <p:cNvPr id="10" name="Espace réservé pour une image  16"/>
          <p:cNvSpPr>
            <a:spLocks noGrp="1"/>
          </p:cNvSpPr>
          <p:nvPr>
            <p:ph type="pic" sz="quarter" idx="14" hasCustomPrompt="1"/>
          </p:nvPr>
        </p:nvSpPr>
        <p:spPr bwMode="gray">
          <a:xfrm>
            <a:off x="554400" y="1224000"/>
            <a:ext cx="3708000" cy="2700000"/>
          </a:xfrm>
          <a:solidFill>
            <a:schemeClr val="bg1">
              <a:lumMod val="95000"/>
            </a:schemeClr>
          </a:solidFill>
          <a:ln w="57150">
            <a:solidFill>
              <a:schemeClr val="accent1"/>
            </a:solidFill>
            <a:miter lim="800000"/>
          </a:ln>
        </p:spPr>
        <p:txBody>
          <a:bodyPr lIns="360000" tIns="1080000" rIns="360000" anchor="ctr" anchorCtr="0"/>
          <a:lstStyle>
            <a:lvl1pPr marL="0" marR="0" indent="0" algn="ctr" defTabSz="914400" rtl="0" eaLnBrk="1" fontAlgn="auto" latinLnBrk="0" hangingPunct="1">
              <a:lnSpc>
                <a:spcPct val="100000"/>
              </a:lnSpc>
              <a:spcBef>
                <a:spcPts val="1800"/>
              </a:spcBef>
              <a:spcAft>
                <a:spcPts val="600"/>
              </a:spcAft>
              <a:buClrTx/>
              <a:buSzTx/>
              <a:buFont typeface="Arial" pitchFamily="34" charset="0"/>
              <a:buNone/>
              <a:tabLst/>
              <a:defRPr sz="1000" b="0"/>
            </a:lvl1pPr>
          </a:lstStyle>
          <a:p>
            <a:r>
              <a:rPr lang="en-US" noProof="0" dirty="0" smtClean="0"/>
              <a:t>Picture</a:t>
            </a:r>
          </a:p>
        </p:txBody>
      </p:sp>
    </p:spTree>
    <p:extLst>
      <p:ext uri="{BB962C8B-B14F-4D97-AF65-F5344CB8AC3E}">
        <p14:creationId xmlns:p14="http://schemas.microsoft.com/office/powerpoint/2010/main" val="241420675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Title and big picture">
    <p:spTree>
      <p:nvGrpSpPr>
        <p:cNvPr id="1" name=""/>
        <p:cNvGrpSpPr/>
        <p:nvPr/>
      </p:nvGrpSpPr>
      <p:grpSpPr>
        <a:xfrm>
          <a:off x="0" y="0"/>
          <a:ext cx="0" cy="0"/>
          <a:chOff x="0" y="0"/>
          <a:chExt cx="0" cy="0"/>
        </a:xfrm>
      </p:grpSpPr>
      <p:sp>
        <p:nvSpPr>
          <p:cNvPr id="4" name="Titre 3"/>
          <p:cNvSpPr>
            <a:spLocks noGrp="1"/>
          </p:cNvSpPr>
          <p:nvPr>
            <p:ph type="title" hasCustomPrompt="1"/>
          </p:nvPr>
        </p:nvSpPr>
        <p:spPr bwMode="gray"/>
        <p:txBody>
          <a:bodyPr/>
          <a:lstStyle/>
          <a:p>
            <a:r>
              <a:rPr lang="en-US" noProof="0" dirty="0" smtClean="0"/>
              <a:t>Title</a:t>
            </a:r>
            <a:endParaRPr lang="en-US" noProof="0" dirty="0"/>
          </a:p>
        </p:txBody>
      </p:sp>
      <p:sp>
        <p:nvSpPr>
          <p:cNvPr id="5" name="Espace réservé de la date 4"/>
          <p:cNvSpPr>
            <a:spLocks noGrp="1"/>
          </p:cNvSpPr>
          <p:nvPr>
            <p:ph type="dt" sz="half" idx="10"/>
          </p:nvPr>
        </p:nvSpPr>
        <p:spPr bwMode="gray"/>
        <p:txBody>
          <a:bodyPr/>
          <a:lstStyle/>
          <a:p>
            <a:fld id="{4AAD0626-A664-451E-8BC6-BA5F8B5697F3}" type="datetime1">
              <a:rPr lang="en-GB" noProof="0" smtClean="0"/>
              <a:t>26/05/2023</a:t>
            </a:fld>
            <a:endParaRPr lang="en-US" noProof="0" dirty="0"/>
          </a:p>
        </p:txBody>
      </p:sp>
      <p:sp>
        <p:nvSpPr>
          <p:cNvPr id="6" name="Espace réservé du pied de page 5"/>
          <p:cNvSpPr>
            <a:spLocks noGrp="1"/>
          </p:cNvSpPr>
          <p:nvPr>
            <p:ph type="ftr" sz="quarter" idx="11"/>
          </p:nvPr>
        </p:nvSpPr>
        <p:spPr bwMode="gray"/>
        <p:txBody>
          <a:bodyPr/>
          <a:lstStyle/>
          <a:p>
            <a:pPr algn="l"/>
            <a:r>
              <a:rPr lang="en-GB" noProof="0" smtClean="0"/>
              <a:t>Safran Seats GB - Airbus Daily</a:t>
            </a:r>
            <a:endParaRPr lang="en-US" noProof="0" dirty="0"/>
          </a:p>
        </p:txBody>
      </p:sp>
      <p:sp>
        <p:nvSpPr>
          <p:cNvPr id="7" name="Espace réservé du numéro de diapositive 6"/>
          <p:cNvSpPr>
            <a:spLocks noGrp="1"/>
          </p:cNvSpPr>
          <p:nvPr>
            <p:ph type="sldNum" sz="quarter" idx="12"/>
          </p:nvPr>
        </p:nvSpPr>
        <p:spPr bwMode="gray"/>
        <p:txBody>
          <a:bodyPr/>
          <a:lstStyle/>
          <a:p>
            <a:fld id="{733122C9-A0B9-462F-8757-0847AD287B63}" type="slidenum">
              <a:rPr lang="en-US" noProof="0" smtClean="0"/>
              <a:pPr/>
              <a:t>‹#›</a:t>
            </a:fld>
            <a:endParaRPr lang="en-US" noProof="0" dirty="0"/>
          </a:p>
        </p:txBody>
      </p:sp>
      <p:sp>
        <p:nvSpPr>
          <p:cNvPr id="11" name="Espace réservé pour une image  16"/>
          <p:cNvSpPr>
            <a:spLocks noGrp="1"/>
          </p:cNvSpPr>
          <p:nvPr>
            <p:ph type="pic" sz="quarter" idx="15" hasCustomPrompt="1"/>
          </p:nvPr>
        </p:nvSpPr>
        <p:spPr bwMode="gray">
          <a:xfrm>
            <a:off x="554400" y="1224000"/>
            <a:ext cx="8280000" cy="3114000"/>
          </a:xfrm>
          <a:solidFill>
            <a:schemeClr val="bg1">
              <a:lumMod val="95000"/>
            </a:schemeClr>
          </a:solidFill>
          <a:ln w="57150">
            <a:solidFill>
              <a:schemeClr val="accent1"/>
            </a:solidFill>
            <a:miter lim="800000"/>
          </a:ln>
        </p:spPr>
        <p:txBody>
          <a:bodyPr lIns="360000" tIns="1080000" rIns="360000" anchor="ctr" anchorCtr="0"/>
          <a:lstStyle>
            <a:lvl1pPr marL="0" marR="0" indent="0" algn="ctr" defTabSz="914400" rtl="0" eaLnBrk="1" fontAlgn="auto" latinLnBrk="0" hangingPunct="1">
              <a:lnSpc>
                <a:spcPct val="100000"/>
              </a:lnSpc>
              <a:spcBef>
                <a:spcPts val="1800"/>
              </a:spcBef>
              <a:spcAft>
                <a:spcPts val="600"/>
              </a:spcAft>
              <a:buClrTx/>
              <a:buSzTx/>
              <a:buFont typeface="Arial" pitchFamily="34" charset="0"/>
              <a:buNone/>
              <a:tabLst/>
              <a:defRPr sz="1000" b="0"/>
            </a:lvl1pPr>
          </a:lstStyle>
          <a:p>
            <a:r>
              <a:rPr lang="en-US" noProof="0" dirty="0" smtClean="0"/>
              <a:t>Picture</a:t>
            </a:r>
          </a:p>
        </p:txBody>
      </p:sp>
    </p:spTree>
    <p:extLst>
      <p:ext uri="{BB962C8B-B14F-4D97-AF65-F5344CB8AC3E}">
        <p14:creationId xmlns:p14="http://schemas.microsoft.com/office/powerpoint/2010/main" val="241430424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Back">
    <p:spTree>
      <p:nvGrpSpPr>
        <p:cNvPr id="1" name=""/>
        <p:cNvGrpSpPr/>
        <p:nvPr/>
      </p:nvGrpSpPr>
      <p:grpSpPr>
        <a:xfrm>
          <a:off x="0" y="0"/>
          <a:ext cx="0" cy="0"/>
          <a:chOff x="0" y="0"/>
          <a:chExt cx="0" cy="0"/>
        </a:xfrm>
      </p:grpSpPr>
      <p:sp>
        <p:nvSpPr>
          <p:cNvPr id="5" name="Espace réservé de la date 4"/>
          <p:cNvSpPr>
            <a:spLocks noGrp="1"/>
          </p:cNvSpPr>
          <p:nvPr>
            <p:ph type="dt" sz="half" idx="10"/>
          </p:nvPr>
        </p:nvSpPr>
        <p:spPr bwMode="gray"/>
        <p:txBody>
          <a:bodyPr/>
          <a:lstStyle/>
          <a:p>
            <a:fld id="{7F58BD32-331A-493F-BFF8-5D14B413FB96}" type="datetime1">
              <a:rPr lang="en-GB" noProof="0" smtClean="0"/>
              <a:t>26/05/2023</a:t>
            </a:fld>
            <a:endParaRPr lang="en-US" noProof="0" dirty="0"/>
          </a:p>
        </p:txBody>
      </p:sp>
      <p:sp>
        <p:nvSpPr>
          <p:cNvPr id="6" name="Espace réservé du pied de page 5"/>
          <p:cNvSpPr>
            <a:spLocks noGrp="1"/>
          </p:cNvSpPr>
          <p:nvPr>
            <p:ph type="ftr" sz="quarter" idx="11"/>
          </p:nvPr>
        </p:nvSpPr>
        <p:spPr bwMode="gray"/>
        <p:txBody>
          <a:bodyPr/>
          <a:lstStyle/>
          <a:p>
            <a:pPr algn="l"/>
            <a:r>
              <a:rPr lang="en-GB" noProof="0" smtClean="0"/>
              <a:t>Safran Seats GB - Airbus Daily</a:t>
            </a:r>
            <a:endParaRPr lang="en-US" noProof="0" dirty="0"/>
          </a:p>
        </p:txBody>
      </p:sp>
      <p:sp>
        <p:nvSpPr>
          <p:cNvPr id="7" name="Espace réservé du numéro de diapositive 6"/>
          <p:cNvSpPr>
            <a:spLocks noGrp="1"/>
          </p:cNvSpPr>
          <p:nvPr>
            <p:ph type="sldNum" sz="quarter" idx="12"/>
          </p:nvPr>
        </p:nvSpPr>
        <p:spPr bwMode="gray"/>
        <p:txBody>
          <a:bodyPr/>
          <a:lstStyle/>
          <a:p>
            <a:fld id="{733122C9-A0B9-462F-8757-0847AD287B63}" type="slidenum">
              <a:rPr lang="en-US" noProof="0" smtClean="0"/>
              <a:pPr/>
              <a:t>‹#›</a:t>
            </a:fld>
            <a:endParaRPr lang="en-US" noProof="0" dirty="0"/>
          </a:p>
        </p:txBody>
      </p:sp>
      <p:pic>
        <p:nvPicPr>
          <p:cNvPr id="8" name="Image 7"/>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3493088" y="1717923"/>
            <a:ext cx="2157824" cy="1707654"/>
          </a:xfrm>
          <a:prstGeom prst="rect">
            <a:avLst/>
          </a:prstGeom>
        </p:spPr>
      </p:pic>
    </p:spTree>
    <p:extLst>
      <p:ext uri="{BB962C8B-B14F-4D97-AF65-F5344CB8AC3E}">
        <p14:creationId xmlns:p14="http://schemas.microsoft.com/office/powerpoint/2010/main" val="42134766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6.xml"/><Relationship Id="rId3" Type="http://schemas.openxmlformats.org/officeDocument/2006/relationships/slideLayout" Target="../slideLayouts/slideLayout11.xml"/><Relationship Id="rId7" Type="http://schemas.openxmlformats.org/officeDocument/2006/relationships/slideLayout" Target="../slideLayouts/slideLayout15.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10" Type="http://schemas.openxmlformats.org/officeDocument/2006/relationships/image" Target="../media/image1.jpeg"/><Relationship Id="rId4" Type="http://schemas.openxmlformats.org/officeDocument/2006/relationships/slideLayout" Target="../slideLayouts/slideLayout12.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5" Type="http://schemas.openxmlformats.org/officeDocument/2006/relationships/slideLayout" Target="../slideLayouts/slideLayout21.xml"/><Relationship Id="rId10" Type="http://schemas.openxmlformats.org/officeDocument/2006/relationships/image" Target="../media/image1.jpeg"/><Relationship Id="rId4" Type="http://schemas.openxmlformats.org/officeDocument/2006/relationships/slideLayout" Target="../slideLayouts/slideLayout20.xml"/><Relationship Id="rId9"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2.xml"/><Relationship Id="rId3" Type="http://schemas.openxmlformats.org/officeDocument/2006/relationships/slideLayout" Target="../slideLayouts/slideLayout27.xml"/><Relationship Id="rId7" Type="http://schemas.openxmlformats.org/officeDocument/2006/relationships/slideLayout" Target="../slideLayouts/slideLayout31.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5" Type="http://schemas.openxmlformats.org/officeDocument/2006/relationships/slideLayout" Target="../slideLayouts/slideLayout29.xml"/><Relationship Id="rId10" Type="http://schemas.openxmlformats.org/officeDocument/2006/relationships/image" Target="../media/image1.jpeg"/><Relationship Id="rId4" Type="http://schemas.openxmlformats.org/officeDocument/2006/relationships/slideLayout" Target="../slideLayouts/slideLayout28.xml"/><Relationship Id="rId9"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40.xml"/><Relationship Id="rId3" Type="http://schemas.openxmlformats.org/officeDocument/2006/relationships/slideLayout" Target="../slideLayouts/slideLayout35.xml"/><Relationship Id="rId7" Type="http://schemas.openxmlformats.org/officeDocument/2006/relationships/slideLayout" Target="../slideLayouts/slideLayout39.xml"/><Relationship Id="rId12" Type="http://schemas.openxmlformats.org/officeDocument/2006/relationships/image" Target="../media/image4.jpeg"/><Relationship Id="rId2" Type="http://schemas.openxmlformats.org/officeDocument/2006/relationships/slideLayout" Target="../slideLayouts/slideLayout34.xml"/><Relationship Id="rId1" Type="http://schemas.openxmlformats.org/officeDocument/2006/relationships/slideLayout" Target="../slideLayouts/slideLayout33.xml"/><Relationship Id="rId6" Type="http://schemas.openxmlformats.org/officeDocument/2006/relationships/slideLayout" Target="../slideLayouts/slideLayout38.xml"/><Relationship Id="rId11" Type="http://schemas.openxmlformats.org/officeDocument/2006/relationships/theme" Target="../theme/theme5.xml"/><Relationship Id="rId5" Type="http://schemas.openxmlformats.org/officeDocument/2006/relationships/slideLayout" Target="../slideLayouts/slideLayout37.xml"/><Relationship Id="rId10" Type="http://schemas.openxmlformats.org/officeDocument/2006/relationships/slideLayout" Target="../slideLayouts/slideLayout42.xml"/><Relationship Id="rId4" Type="http://schemas.openxmlformats.org/officeDocument/2006/relationships/slideLayout" Target="../slideLayouts/slideLayout36.xml"/><Relationship Id="rId9" Type="http://schemas.openxmlformats.org/officeDocument/2006/relationships/slideLayout" Target="../slideLayouts/slideLayout41.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50.xml"/><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image" Target="../media/image9.jpeg"/><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theme" Target="../theme/theme6.xml"/><Relationship Id="rId5" Type="http://schemas.openxmlformats.org/officeDocument/2006/relationships/slideLayout" Target="../slideLayouts/slideLayout47.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Espace réservé du titre 1"/>
          <p:cNvSpPr>
            <a:spLocks noGrp="1"/>
          </p:cNvSpPr>
          <p:nvPr userDrawn="1">
            <p:ph type="title"/>
          </p:nvPr>
        </p:nvSpPr>
        <p:spPr bwMode="gray">
          <a:xfrm>
            <a:off x="503238" y="411163"/>
            <a:ext cx="8389937" cy="720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en-US" altLang="fr-FR" smtClean="0"/>
              <a:t>Title</a:t>
            </a:r>
          </a:p>
        </p:txBody>
      </p:sp>
      <p:sp>
        <p:nvSpPr>
          <p:cNvPr id="1027" name="Espace réservé du texte 2"/>
          <p:cNvSpPr>
            <a:spLocks noGrp="1"/>
          </p:cNvSpPr>
          <p:nvPr userDrawn="1">
            <p:ph type="body" idx="1"/>
          </p:nvPr>
        </p:nvSpPr>
        <p:spPr bwMode="gray">
          <a:xfrm>
            <a:off x="971550" y="1131888"/>
            <a:ext cx="7921625" cy="34925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en-US" altLang="fr-FR" smtClean="0"/>
              <a:t>Text level 1</a:t>
            </a:r>
          </a:p>
          <a:p>
            <a:pPr lvl="1"/>
            <a:r>
              <a:rPr lang="en-US" altLang="fr-FR" smtClean="0"/>
              <a:t>Text level 2</a:t>
            </a:r>
          </a:p>
          <a:p>
            <a:pPr lvl="2"/>
            <a:r>
              <a:rPr lang="en-US" altLang="fr-FR" smtClean="0"/>
              <a:t>Text level 3</a:t>
            </a:r>
          </a:p>
          <a:p>
            <a:pPr lvl="3"/>
            <a:r>
              <a:rPr lang="en-US" altLang="fr-FR" smtClean="0"/>
              <a:t>Text level 4</a:t>
            </a:r>
          </a:p>
          <a:p>
            <a:pPr lvl="4"/>
            <a:r>
              <a:rPr lang="en-US" altLang="fr-FR" smtClean="0"/>
              <a:t>Text level 5</a:t>
            </a:r>
          </a:p>
        </p:txBody>
      </p:sp>
      <p:sp>
        <p:nvSpPr>
          <p:cNvPr id="4" name="Espace réservé de la date 3"/>
          <p:cNvSpPr>
            <a:spLocks noGrp="1"/>
          </p:cNvSpPr>
          <p:nvPr userDrawn="1">
            <p:ph type="dt" sz="half" idx="2"/>
          </p:nvPr>
        </p:nvSpPr>
        <p:spPr bwMode="gray">
          <a:xfrm>
            <a:off x="0" y="4911725"/>
            <a:ext cx="503238" cy="231775"/>
          </a:xfrm>
          <a:prstGeom prst="rect">
            <a:avLst/>
          </a:prstGeom>
        </p:spPr>
        <p:txBody>
          <a:bodyPr vert="horz" lIns="0" tIns="0" rIns="0" bIns="0" rtlCol="0" anchor="ctr" anchorCtr="0">
            <a:noAutofit/>
          </a:bodyPr>
          <a:lstStyle>
            <a:lvl1pPr algn="ctr" fontAlgn="auto">
              <a:spcBef>
                <a:spcPts val="0"/>
              </a:spcBef>
              <a:spcAft>
                <a:spcPts val="0"/>
              </a:spcAft>
              <a:defRPr sz="100">
                <a:solidFill>
                  <a:schemeClr val="bg1">
                    <a:alpha val="0"/>
                  </a:schemeClr>
                </a:solidFill>
                <a:latin typeface="+mn-lt"/>
                <a:ea typeface="+mn-ea"/>
                <a:cs typeface="+mn-cs"/>
              </a:defRPr>
            </a:lvl1pPr>
          </a:lstStyle>
          <a:p>
            <a:pPr>
              <a:defRPr/>
            </a:pPr>
            <a:r>
              <a:rPr lang="fr-FR"/>
              <a:t>January 2017</a:t>
            </a:r>
            <a:endParaRPr lang="en-US"/>
          </a:p>
        </p:txBody>
      </p:sp>
      <p:sp>
        <p:nvSpPr>
          <p:cNvPr id="5" name="Espace réservé du pied de page 4"/>
          <p:cNvSpPr>
            <a:spLocks noGrp="1"/>
          </p:cNvSpPr>
          <p:nvPr userDrawn="1">
            <p:ph type="ftr" sz="quarter" idx="3"/>
          </p:nvPr>
        </p:nvSpPr>
        <p:spPr bwMode="gray">
          <a:xfrm>
            <a:off x="503238" y="4624388"/>
            <a:ext cx="7164387" cy="323850"/>
          </a:xfrm>
          <a:prstGeom prst="rect">
            <a:avLst/>
          </a:prstGeom>
        </p:spPr>
        <p:txBody>
          <a:bodyPr vert="horz" lIns="0" tIns="0" rIns="0" bIns="0" rtlCol="0" anchor="b" anchorCtr="0">
            <a:noAutofit/>
          </a:bodyPr>
          <a:lstStyle>
            <a:lvl1pPr algn="l" fontAlgn="auto">
              <a:spcBef>
                <a:spcPts val="0"/>
              </a:spcBef>
              <a:spcAft>
                <a:spcPts val="0"/>
              </a:spcAft>
              <a:defRPr sz="950">
                <a:solidFill>
                  <a:schemeClr val="accent2"/>
                </a:solidFill>
                <a:latin typeface="+mn-lt"/>
                <a:ea typeface="+mn-ea"/>
                <a:cs typeface="+mn-cs"/>
              </a:defRPr>
            </a:lvl1pPr>
          </a:lstStyle>
          <a:p>
            <a:pPr>
              <a:defRPr/>
            </a:pPr>
            <a:r>
              <a:rPr lang="es-MX" dirty="0" smtClean="0"/>
              <a:t>Junta de comunicación / Octubre 2020</a:t>
            </a:r>
            <a:endParaRPr lang="es-MX" dirty="0"/>
          </a:p>
        </p:txBody>
      </p:sp>
      <p:sp>
        <p:nvSpPr>
          <p:cNvPr id="6" name="Espace réservé du numéro de diapositive 5"/>
          <p:cNvSpPr>
            <a:spLocks noGrp="1"/>
          </p:cNvSpPr>
          <p:nvPr userDrawn="1">
            <p:ph type="sldNum" sz="quarter" idx="4"/>
          </p:nvPr>
        </p:nvSpPr>
        <p:spPr bwMode="gray">
          <a:xfrm>
            <a:off x="250825" y="4624388"/>
            <a:ext cx="234950" cy="323850"/>
          </a:xfrm>
          <a:prstGeom prst="rect">
            <a:avLst/>
          </a:prstGeom>
        </p:spPr>
        <p:txBody>
          <a:bodyPr vert="horz" wrap="square" lIns="0" tIns="0" rIns="0" bIns="0" numCol="1" anchor="b" anchorCtr="0" compatLnSpc="1">
            <a:prstTxWarp prst="textNoShape">
              <a:avLst/>
            </a:prstTxWarp>
            <a:noAutofit/>
          </a:bodyPr>
          <a:lstStyle>
            <a:lvl1pPr>
              <a:defRPr sz="900" b="1">
                <a:solidFill>
                  <a:schemeClr val="accent2"/>
                </a:solidFill>
              </a:defRPr>
            </a:lvl1pPr>
          </a:lstStyle>
          <a:p>
            <a:fld id="{5AA1D8B0-DF17-4B8A-9AC7-D10BB4C6F2B8}" type="slidenum">
              <a:rPr lang="en-US" altLang="fr-FR"/>
              <a:pPr/>
              <a:t>‹#›</a:t>
            </a:fld>
            <a:endParaRPr lang="en-US" altLang="fr-FR"/>
          </a:p>
        </p:txBody>
      </p:sp>
      <p:sp>
        <p:nvSpPr>
          <p:cNvPr id="8" name="Rectangle 7"/>
          <p:cNvSpPr/>
          <p:nvPr userDrawn="1"/>
        </p:nvSpPr>
        <p:spPr bwMode="gray">
          <a:xfrm>
            <a:off x="503238" y="4959350"/>
            <a:ext cx="7164387" cy="1841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a:lstStyle/>
          <a:p>
            <a:pPr fontAlgn="auto">
              <a:spcBef>
                <a:spcPts val="0"/>
              </a:spcBef>
              <a:spcAft>
                <a:spcPts val="0"/>
              </a:spcAft>
              <a:defRPr/>
            </a:pPr>
            <a:r>
              <a:rPr lang="en-US" sz="600" dirty="0">
                <a:solidFill>
                  <a:schemeClr val="accent2"/>
                </a:solidFill>
              </a:rPr>
              <a:t>This document and the information therein are the property of Safran. They must not be copied or communicated to a third party without the prior written authorization of Safran</a:t>
            </a:r>
          </a:p>
        </p:txBody>
      </p:sp>
      <p:pic>
        <p:nvPicPr>
          <p:cNvPr id="1032" name="Image 13"/>
          <p:cNvPicPr>
            <a:picLocks noChangeAspect="1"/>
          </p:cNvPicPr>
          <p:nvPr userDrawn="1"/>
        </p:nvPicPr>
        <p:blipFill>
          <a:blip r:embed="rId10" cstate="email">
            <a:extLst>
              <a:ext uri="{28A0092B-C50C-407E-A947-70E740481C1C}">
                <a14:useLocalDpi xmlns:a14="http://schemas.microsoft.com/office/drawing/2010/main"/>
              </a:ext>
            </a:extLst>
          </a:blip>
          <a:srcRect/>
          <a:stretch>
            <a:fillRect/>
          </a:stretch>
        </p:blipFill>
        <p:spPr bwMode="gray">
          <a:xfrm>
            <a:off x="7678738" y="4711700"/>
            <a:ext cx="1439862" cy="4333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7" name="Rectangle 6"/>
          <p:cNvSpPr/>
          <p:nvPr userDrawn="1"/>
        </p:nvSpPr>
        <p:spPr>
          <a:xfrm>
            <a:off x="252413" y="252413"/>
            <a:ext cx="60325" cy="3952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13" name="Rectangle 12"/>
          <p:cNvSpPr/>
          <p:nvPr userDrawn="1"/>
        </p:nvSpPr>
        <p:spPr>
          <a:xfrm>
            <a:off x="252413" y="252413"/>
            <a:ext cx="395287" cy="60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2" name="MSIPCMContentMarking" descr="{&quot;HashCode&quot;:-1484644562,&quot;Placement&quot;:&quot;Header&quot;,&quot;Top&quot;:0.0,&quot;Left&quot;:315.021423,&quot;SlideWidth&quot;:720,&quot;SlideHeight&quot;:405}"/>
          <p:cNvSpPr txBox="1"/>
          <p:nvPr userDrawn="1"/>
        </p:nvSpPr>
        <p:spPr>
          <a:xfrm>
            <a:off x="4000772" y="0"/>
            <a:ext cx="1142456" cy="262344"/>
          </a:xfrm>
          <a:prstGeom prst="rect">
            <a:avLst/>
          </a:prstGeom>
          <a:noFill/>
        </p:spPr>
        <p:txBody>
          <a:bodyPr vert="horz" wrap="square" lIns="0" tIns="0" rIns="0" bIns="0" rtlCol="0" anchor="ctr" anchorCtr="1">
            <a:spAutoFit/>
          </a:bodyPr>
          <a:lstStyle/>
          <a:p>
            <a:pPr algn="ctr">
              <a:spcBef>
                <a:spcPct val="0"/>
              </a:spcBef>
              <a:spcAft>
                <a:spcPct val="0"/>
              </a:spcAft>
            </a:pPr>
            <a:r>
              <a:rPr lang="en-GB" sz="1000" smtClean="0">
                <a:solidFill>
                  <a:srgbClr val="FF8C00"/>
                </a:solidFill>
                <a:latin typeface="Calibri" panose="020F0502020204030204" pitchFamily="34" charset="0"/>
              </a:rPr>
              <a:t>C2 - Confidential</a:t>
            </a:r>
            <a:endParaRPr lang="en-GB" sz="1000">
              <a:solidFill>
                <a:srgbClr val="FF8C00"/>
              </a:solidFill>
              <a:latin typeface="Calibri" panose="020F0502020204030204" pitchFamily="34" charset="0"/>
            </a:endParaRPr>
          </a:p>
        </p:txBody>
      </p:sp>
    </p:spTree>
  </p:cSld>
  <p:clrMap bg1="lt1" tx1="dk1" bg2="lt2" tx2="dk2" accent1="accent1" accent2="accent2" accent3="accent3" accent4="accent4" accent5="accent5" accent6="accent6" hlink="hlink" folHlink="folHlink"/>
  <p:sldLayoutIdLst>
    <p:sldLayoutId id="2147484877" r:id="rId1"/>
    <p:sldLayoutId id="2147484878" r:id="rId2"/>
    <p:sldLayoutId id="2147484879" r:id="rId3"/>
    <p:sldLayoutId id="2147484880" r:id="rId4"/>
    <p:sldLayoutId id="2147484881" r:id="rId5"/>
    <p:sldLayoutId id="2147484866" r:id="rId6"/>
    <p:sldLayoutId id="2147484867" r:id="rId7"/>
    <p:sldLayoutId id="2147484882" r:id="rId8"/>
  </p:sldLayoutIdLst>
  <p:hf hdr="0"/>
  <p:txStyles>
    <p:titleStyle>
      <a:lvl1pPr algn="l" rtl="0" eaLnBrk="0" fontAlgn="base" hangingPunct="0">
        <a:spcBef>
          <a:spcPct val="0"/>
        </a:spcBef>
        <a:spcAft>
          <a:spcPct val="0"/>
        </a:spcAft>
        <a:defRPr sz="1600" b="1" kern="1200">
          <a:solidFill>
            <a:schemeClr val="accent1"/>
          </a:solidFill>
          <a:latin typeface="+mj-lt"/>
          <a:ea typeface="ＭＳ Ｐゴシック" charset="0"/>
          <a:cs typeface="ＭＳ Ｐゴシック" charset="0"/>
        </a:defRPr>
      </a:lvl1pPr>
      <a:lvl2pPr algn="l" rtl="0" eaLnBrk="0" fontAlgn="base" hangingPunct="0">
        <a:spcBef>
          <a:spcPct val="0"/>
        </a:spcBef>
        <a:spcAft>
          <a:spcPct val="0"/>
        </a:spcAft>
        <a:defRPr sz="1600" b="1">
          <a:solidFill>
            <a:schemeClr val="accent1"/>
          </a:solidFill>
          <a:latin typeface="Arial" charset="0"/>
          <a:ea typeface="ＭＳ Ｐゴシック" charset="0"/>
          <a:cs typeface="ＭＳ Ｐゴシック" charset="0"/>
        </a:defRPr>
      </a:lvl2pPr>
      <a:lvl3pPr algn="l" rtl="0" eaLnBrk="0" fontAlgn="base" hangingPunct="0">
        <a:spcBef>
          <a:spcPct val="0"/>
        </a:spcBef>
        <a:spcAft>
          <a:spcPct val="0"/>
        </a:spcAft>
        <a:defRPr sz="1600" b="1">
          <a:solidFill>
            <a:schemeClr val="accent1"/>
          </a:solidFill>
          <a:latin typeface="Arial" charset="0"/>
          <a:ea typeface="ＭＳ Ｐゴシック" charset="0"/>
          <a:cs typeface="ＭＳ Ｐゴシック" charset="0"/>
        </a:defRPr>
      </a:lvl3pPr>
      <a:lvl4pPr algn="l" rtl="0" eaLnBrk="0" fontAlgn="base" hangingPunct="0">
        <a:spcBef>
          <a:spcPct val="0"/>
        </a:spcBef>
        <a:spcAft>
          <a:spcPct val="0"/>
        </a:spcAft>
        <a:defRPr sz="1600" b="1">
          <a:solidFill>
            <a:schemeClr val="accent1"/>
          </a:solidFill>
          <a:latin typeface="Arial" charset="0"/>
          <a:ea typeface="ＭＳ Ｐゴシック" charset="0"/>
          <a:cs typeface="ＭＳ Ｐゴシック" charset="0"/>
        </a:defRPr>
      </a:lvl4pPr>
      <a:lvl5pPr algn="l" rtl="0" eaLnBrk="0" fontAlgn="base" hangingPunct="0">
        <a:spcBef>
          <a:spcPct val="0"/>
        </a:spcBef>
        <a:spcAft>
          <a:spcPct val="0"/>
        </a:spcAft>
        <a:defRPr sz="1600" b="1">
          <a:solidFill>
            <a:schemeClr val="accent1"/>
          </a:solidFill>
          <a:latin typeface="Arial" charset="0"/>
          <a:ea typeface="ＭＳ Ｐゴシック" charset="0"/>
          <a:cs typeface="ＭＳ Ｐゴシック" charset="0"/>
        </a:defRPr>
      </a:lvl5pPr>
      <a:lvl6pPr marL="457200" algn="l" rtl="0" fontAlgn="base">
        <a:spcBef>
          <a:spcPct val="0"/>
        </a:spcBef>
        <a:spcAft>
          <a:spcPct val="0"/>
        </a:spcAft>
        <a:defRPr sz="1600" b="1">
          <a:solidFill>
            <a:schemeClr val="accent1"/>
          </a:solidFill>
          <a:latin typeface="Arial" charset="0"/>
          <a:ea typeface="ＭＳ Ｐゴシック" charset="0"/>
          <a:cs typeface="ＭＳ Ｐゴシック" charset="0"/>
        </a:defRPr>
      </a:lvl6pPr>
      <a:lvl7pPr marL="914400" algn="l" rtl="0" fontAlgn="base">
        <a:spcBef>
          <a:spcPct val="0"/>
        </a:spcBef>
        <a:spcAft>
          <a:spcPct val="0"/>
        </a:spcAft>
        <a:defRPr sz="1600" b="1">
          <a:solidFill>
            <a:schemeClr val="accent1"/>
          </a:solidFill>
          <a:latin typeface="Arial" charset="0"/>
          <a:ea typeface="ＭＳ Ｐゴシック" charset="0"/>
          <a:cs typeface="ＭＳ Ｐゴシック" charset="0"/>
        </a:defRPr>
      </a:lvl7pPr>
      <a:lvl8pPr marL="1371600" algn="l" rtl="0" fontAlgn="base">
        <a:spcBef>
          <a:spcPct val="0"/>
        </a:spcBef>
        <a:spcAft>
          <a:spcPct val="0"/>
        </a:spcAft>
        <a:defRPr sz="1600" b="1">
          <a:solidFill>
            <a:schemeClr val="accent1"/>
          </a:solidFill>
          <a:latin typeface="Arial" charset="0"/>
          <a:ea typeface="ＭＳ Ｐゴシック" charset="0"/>
          <a:cs typeface="ＭＳ Ｐゴシック" charset="0"/>
        </a:defRPr>
      </a:lvl8pPr>
      <a:lvl9pPr marL="1828800" algn="l" rtl="0" fontAlgn="base">
        <a:spcBef>
          <a:spcPct val="0"/>
        </a:spcBef>
        <a:spcAft>
          <a:spcPct val="0"/>
        </a:spcAft>
        <a:defRPr sz="1600" b="1">
          <a:solidFill>
            <a:schemeClr val="accent1"/>
          </a:solidFill>
          <a:latin typeface="Arial" charset="0"/>
          <a:ea typeface="ＭＳ Ｐゴシック" charset="0"/>
          <a:cs typeface="ＭＳ Ｐゴシック" charset="0"/>
        </a:defRPr>
      </a:lvl9pPr>
    </p:titleStyle>
    <p:bodyStyle>
      <a:lvl1pPr marL="342900" indent="-342900" algn="l" rtl="0" eaLnBrk="0" fontAlgn="base" hangingPunct="0">
        <a:spcBef>
          <a:spcPts val="1800"/>
        </a:spcBef>
        <a:spcAft>
          <a:spcPts val="600"/>
        </a:spcAft>
        <a:buFont typeface="Arial" pitchFamily="34" charset="0"/>
        <a:defRPr sz="1400" b="1" kern="1200">
          <a:solidFill>
            <a:schemeClr val="accent1"/>
          </a:solidFill>
          <a:latin typeface="+mn-lt"/>
          <a:ea typeface="ＭＳ Ｐゴシック" charset="0"/>
          <a:cs typeface="ＭＳ Ｐゴシック" charset="0"/>
        </a:defRPr>
      </a:lvl1pPr>
      <a:lvl2pPr marL="742950" indent="-285750" algn="l" rtl="0" eaLnBrk="0" fontAlgn="base" hangingPunct="0">
        <a:spcBef>
          <a:spcPts val="600"/>
        </a:spcBef>
        <a:spcAft>
          <a:spcPts val="600"/>
        </a:spcAft>
        <a:buClr>
          <a:srgbClr val="7E9BC0"/>
        </a:buClr>
        <a:buFont typeface="Wingdings 2" pitchFamily="18" charset="2"/>
        <a:defRPr sz="1100" kern="1200">
          <a:solidFill>
            <a:schemeClr val="accent2"/>
          </a:solidFill>
          <a:latin typeface="+mn-lt"/>
          <a:ea typeface="ＭＳ Ｐゴシック" charset="0"/>
          <a:cs typeface="+mn-cs"/>
        </a:defRPr>
      </a:lvl2pPr>
      <a:lvl3pPr marL="142875" indent="-142875" algn="l" rtl="0" eaLnBrk="0" fontAlgn="base" hangingPunct="0">
        <a:spcBef>
          <a:spcPts val="600"/>
        </a:spcBef>
        <a:spcAft>
          <a:spcPts val="600"/>
        </a:spcAft>
        <a:buClr>
          <a:srgbClr val="7E9BC0"/>
        </a:buClr>
        <a:buSzPct val="100000"/>
        <a:buFont typeface="Wingdings 2" pitchFamily="18" charset="2"/>
        <a:buChar char="¿"/>
        <a:defRPr sz="1100" kern="1200">
          <a:solidFill>
            <a:schemeClr val="accent2"/>
          </a:solidFill>
          <a:latin typeface="+mn-lt"/>
          <a:ea typeface="ＭＳ Ｐゴシック" charset="0"/>
          <a:cs typeface="+mn-cs"/>
        </a:defRPr>
      </a:lvl3pPr>
      <a:lvl4pPr marL="358775" indent="-142875" algn="l" rtl="0" eaLnBrk="0" fontAlgn="base" hangingPunct="0">
        <a:lnSpc>
          <a:spcPct val="120000"/>
        </a:lnSpc>
        <a:spcBef>
          <a:spcPct val="0"/>
        </a:spcBef>
        <a:spcAft>
          <a:spcPct val="0"/>
        </a:spcAft>
        <a:buClr>
          <a:srgbClr val="7E9BC0"/>
        </a:buClr>
        <a:buSzPct val="100000"/>
        <a:buFont typeface="Arial Black" pitchFamily="34" charset="0"/>
        <a:buChar char="&gt;"/>
        <a:defRPr sz="1100" kern="1200">
          <a:solidFill>
            <a:schemeClr val="accent2"/>
          </a:solidFill>
          <a:latin typeface="+mn-lt"/>
          <a:ea typeface="ＭＳ Ｐゴシック" charset="0"/>
          <a:cs typeface="+mn-cs"/>
        </a:defRPr>
      </a:lvl4pPr>
      <a:lvl5pPr marL="611188" indent="-142875" algn="l" rtl="0" eaLnBrk="0" fontAlgn="base" hangingPunct="0">
        <a:lnSpc>
          <a:spcPct val="120000"/>
        </a:lnSpc>
        <a:spcBef>
          <a:spcPct val="0"/>
        </a:spcBef>
        <a:spcAft>
          <a:spcPct val="0"/>
        </a:spcAft>
        <a:buClr>
          <a:srgbClr val="7E9BC0"/>
        </a:buClr>
        <a:buSzPct val="100000"/>
        <a:buFont typeface="Wingdings" pitchFamily="2" charset="2"/>
        <a:buChar char="w"/>
        <a:defRPr sz="1100" kern="1200">
          <a:solidFill>
            <a:schemeClr val="accent2"/>
          </a:solidFill>
          <a:latin typeface="+mn-lt"/>
          <a:ea typeface="ＭＳ Ｐゴシック" charset="0"/>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3314" name="Espace réservé du titre 1"/>
          <p:cNvSpPr>
            <a:spLocks noGrp="1"/>
          </p:cNvSpPr>
          <p:nvPr userDrawn="1">
            <p:ph type="title"/>
          </p:nvPr>
        </p:nvSpPr>
        <p:spPr bwMode="gray">
          <a:xfrm>
            <a:off x="503238" y="411163"/>
            <a:ext cx="8389937" cy="720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en-US" altLang="fr-FR" smtClean="0"/>
              <a:t>Title</a:t>
            </a:r>
          </a:p>
        </p:txBody>
      </p:sp>
      <p:sp>
        <p:nvSpPr>
          <p:cNvPr id="13315" name="Espace réservé du texte 2"/>
          <p:cNvSpPr>
            <a:spLocks noGrp="1"/>
          </p:cNvSpPr>
          <p:nvPr userDrawn="1">
            <p:ph type="body" idx="1"/>
          </p:nvPr>
        </p:nvSpPr>
        <p:spPr bwMode="gray">
          <a:xfrm>
            <a:off x="971550" y="1131888"/>
            <a:ext cx="7921625" cy="34925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en-US" altLang="fr-FR" smtClean="0"/>
              <a:t>Text level 1</a:t>
            </a:r>
          </a:p>
          <a:p>
            <a:pPr lvl="1"/>
            <a:r>
              <a:rPr lang="en-US" altLang="fr-FR" smtClean="0"/>
              <a:t>Text level 2</a:t>
            </a:r>
          </a:p>
          <a:p>
            <a:pPr lvl="2"/>
            <a:r>
              <a:rPr lang="en-US" altLang="fr-FR" smtClean="0"/>
              <a:t>Text level 3</a:t>
            </a:r>
          </a:p>
          <a:p>
            <a:pPr lvl="3"/>
            <a:r>
              <a:rPr lang="en-US" altLang="fr-FR" smtClean="0"/>
              <a:t>Text level 4</a:t>
            </a:r>
          </a:p>
          <a:p>
            <a:pPr lvl="4"/>
            <a:r>
              <a:rPr lang="en-US" altLang="fr-FR" smtClean="0"/>
              <a:t>Text level 5</a:t>
            </a:r>
          </a:p>
        </p:txBody>
      </p:sp>
      <p:sp>
        <p:nvSpPr>
          <p:cNvPr id="4" name="Espace réservé de la date 3"/>
          <p:cNvSpPr>
            <a:spLocks noGrp="1"/>
          </p:cNvSpPr>
          <p:nvPr userDrawn="1">
            <p:ph type="dt" sz="half" idx="2"/>
          </p:nvPr>
        </p:nvSpPr>
        <p:spPr bwMode="gray">
          <a:xfrm>
            <a:off x="0" y="4911725"/>
            <a:ext cx="503238" cy="231775"/>
          </a:xfrm>
          <a:prstGeom prst="rect">
            <a:avLst/>
          </a:prstGeom>
        </p:spPr>
        <p:txBody>
          <a:bodyPr vert="horz" lIns="0" tIns="0" rIns="0" bIns="0" rtlCol="0" anchor="ctr" anchorCtr="0">
            <a:noAutofit/>
          </a:bodyPr>
          <a:lstStyle>
            <a:lvl1pPr algn="ctr" fontAlgn="auto">
              <a:spcBef>
                <a:spcPts val="0"/>
              </a:spcBef>
              <a:spcAft>
                <a:spcPts val="0"/>
              </a:spcAft>
              <a:defRPr sz="100">
                <a:solidFill>
                  <a:schemeClr val="bg1">
                    <a:alpha val="0"/>
                  </a:schemeClr>
                </a:solidFill>
                <a:latin typeface="+mn-lt"/>
                <a:ea typeface="+mn-ea"/>
                <a:cs typeface="+mn-cs"/>
              </a:defRPr>
            </a:lvl1pPr>
          </a:lstStyle>
          <a:p>
            <a:pPr>
              <a:defRPr/>
            </a:pPr>
            <a:r>
              <a:rPr lang="fr-FR"/>
              <a:t>January 2017</a:t>
            </a:r>
            <a:endParaRPr lang="en-US"/>
          </a:p>
        </p:txBody>
      </p:sp>
      <p:sp>
        <p:nvSpPr>
          <p:cNvPr id="5" name="Espace réservé du pied de page 4"/>
          <p:cNvSpPr>
            <a:spLocks noGrp="1"/>
          </p:cNvSpPr>
          <p:nvPr userDrawn="1">
            <p:ph type="ftr" sz="quarter" idx="3"/>
          </p:nvPr>
        </p:nvSpPr>
        <p:spPr bwMode="gray">
          <a:xfrm>
            <a:off x="503238" y="4624388"/>
            <a:ext cx="7164387" cy="323850"/>
          </a:xfrm>
          <a:prstGeom prst="rect">
            <a:avLst/>
          </a:prstGeom>
        </p:spPr>
        <p:txBody>
          <a:bodyPr vert="horz" lIns="0" tIns="0" rIns="0" bIns="0" rtlCol="0" anchor="b" anchorCtr="0">
            <a:noAutofit/>
          </a:bodyPr>
          <a:lstStyle>
            <a:lvl1pPr algn="l" fontAlgn="auto">
              <a:spcBef>
                <a:spcPts val="0"/>
              </a:spcBef>
              <a:spcAft>
                <a:spcPts val="0"/>
              </a:spcAft>
              <a:defRPr sz="950">
                <a:solidFill>
                  <a:schemeClr val="accent2"/>
                </a:solidFill>
                <a:latin typeface="+mn-lt"/>
                <a:ea typeface="+mn-ea"/>
                <a:cs typeface="+mn-cs"/>
              </a:defRPr>
            </a:lvl1pPr>
          </a:lstStyle>
          <a:p>
            <a:pPr>
              <a:defRPr/>
            </a:pPr>
            <a:r>
              <a:rPr lang="en-US"/>
              <a:t>Safran name of the activity / Date / Department (menu "Insert / Header and footer")</a:t>
            </a:r>
          </a:p>
        </p:txBody>
      </p:sp>
      <p:sp>
        <p:nvSpPr>
          <p:cNvPr id="6" name="Espace réservé du numéro de diapositive 5"/>
          <p:cNvSpPr>
            <a:spLocks noGrp="1"/>
          </p:cNvSpPr>
          <p:nvPr userDrawn="1">
            <p:ph type="sldNum" sz="quarter" idx="4"/>
          </p:nvPr>
        </p:nvSpPr>
        <p:spPr bwMode="gray">
          <a:xfrm>
            <a:off x="250825" y="4624388"/>
            <a:ext cx="234950" cy="323850"/>
          </a:xfrm>
          <a:prstGeom prst="rect">
            <a:avLst/>
          </a:prstGeom>
        </p:spPr>
        <p:txBody>
          <a:bodyPr vert="horz" wrap="square" lIns="0" tIns="0" rIns="0" bIns="0" numCol="1" anchor="b" anchorCtr="0" compatLnSpc="1">
            <a:prstTxWarp prst="textNoShape">
              <a:avLst/>
            </a:prstTxWarp>
            <a:noAutofit/>
          </a:bodyPr>
          <a:lstStyle>
            <a:lvl1pPr>
              <a:defRPr sz="900" b="1">
                <a:solidFill>
                  <a:schemeClr val="accent2"/>
                </a:solidFill>
              </a:defRPr>
            </a:lvl1pPr>
          </a:lstStyle>
          <a:p>
            <a:fld id="{7A79A6F2-790C-4205-B0C6-BA4A886990EA}" type="slidenum">
              <a:rPr lang="en-US" altLang="fr-FR"/>
              <a:pPr/>
              <a:t>‹#›</a:t>
            </a:fld>
            <a:endParaRPr lang="en-US" altLang="fr-FR"/>
          </a:p>
        </p:txBody>
      </p:sp>
      <p:sp>
        <p:nvSpPr>
          <p:cNvPr id="8" name="Rectangle 7"/>
          <p:cNvSpPr/>
          <p:nvPr userDrawn="1"/>
        </p:nvSpPr>
        <p:spPr bwMode="gray">
          <a:xfrm>
            <a:off x="503238" y="4959350"/>
            <a:ext cx="7164387" cy="1841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a:lstStyle/>
          <a:p>
            <a:pPr fontAlgn="auto">
              <a:spcBef>
                <a:spcPts val="0"/>
              </a:spcBef>
              <a:spcAft>
                <a:spcPts val="0"/>
              </a:spcAft>
              <a:defRPr/>
            </a:pPr>
            <a:r>
              <a:rPr lang="en-US" sz="600" dirty="0">
                <a:solidFill>
                  <a:schemeClr val="accent2"/>
                </a:solidFill>
              </a:rPr>
              <a:t>This document and the information therein are the property of </a:t>
            </a:r>
            <a:r>
              <a:rPr lang="en-US" sz="600" dirty="0" err="1">
                <a:solidFill>
                  <a:schemeClr val="accent2"/>
                </a:solidFill>
              </a:rPr>
              <a:t>Safran</a:t>
            </a:r>
            <a:r>
              <a:rPr lang="en-US" sz="600" dirty="0">
                <a:solidFill>
                  <a:schemeClr val="accent2"/>
                </a:solidFill>
              </a:rPr>
              <a:t>. They must not be copied or communicated to a third party without the prior written authorization of </a:t>
            </a:r>
            <a:r>
              <a:rPr lang="en-US" sz="600" dirty="0" err="1">
                <a:solidFill>
                  <a:schemeClr val="accent2"/>
                </a:solidFill>
              </a:rPr>
              <a:t>Safran</a:t>
            </a:r>
            <a:endParaRPr lang="en-US" sz="600" dirty="0">
              <a:solidFill>
                <a:schemeClr val="accent2"/>
              </a:solidFill>
            </a:endParaRPr>
          </a:p>
        </p:txBody>
      </p:sp>
      <p:pic>
        <p:nvPicPr>
          <p:cNvPr id="13320" name="Image 13"/>
          <p:cNvPicPr>
            <a:picLocks noChangeAspect="1"/>
          </p:cNvPicPr>
          <p:nvPr userDrawn="1"/>
        </p:nvPicPr>
        <p:blipFill>
          <a:blip r:embed="rId10" cstate="email">
            <a:extLst>
              <a:ext uri="{28A0092B-C50C-407E-A947-70E740481C1C}">
                <a14:useLocalDpi xmlns:a14="http://schemas.microsoft.com/office/drawing/2010/main"/>
              </a:ext>
            </a:extLst>
          </a:blip>
          <a:srcRect/>
          <a:stretch>
            <a:fillRect/>
          </a:stretch>
        </p:blipFill>
        <p:spPr bwMode="gray">
          <a:xfrm>
            <a:off x="7678738" y="4711700"/>
            <a:ext cx="1439862" cy="4333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7" name="Rectangle 6"/>
          <p:cNvSpPr/>
          <p:nvPr userDrawn="1"/>
        </p:nvSpPr>
        <p:spPr>
          <a:xfrm>
            <a:off x="252413" y="252413"/>
            <a:ext cx="60325" cy="39528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13" name="Rectangle 12"/>
          <p:cNvSpPr/>
          <p:nvPr userDrawn="1"/>
        </p:nvSpPr>
        <p:spPr>
          <a:xfrm>
            <a:off x="252413" y="252413"/>
            <a:ext cx="395287" cy="6032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2" name="MSIPCMContentMarking" descr="{&quot;HashCode&quot;:-1484644562,&quot;Placement&quot;:&quot;Header&quot;,&quot;Top&quot;:0.0,&quot;Left&quot;:315.021423,&quot;SlideWidth&quot;:720,&quot;SlideHeight&quot;:405}"/>
          <p:cNvSpPr txBox="1"/>
          <p:nvPr userDrawn="1"/>
        </p:nvSpPr>
        <p:spPr>
          <a:xfrm>
            <a:off x="4000772" y="0"/>
            <a:ext cx="1142456" cy="262344"/>
          </a:xfrm>
          <a:prstGeom prst="rect">
            <a:avLst/>
          </a:prstGeom>
          <a:noFill/>
        </p:spPr>
        <p:txBody>
          <a:bodyPr vert="horz" wrap="square" lIns="0" tIns="0" rIns="0" bIns="0" rtlCol="0" anchor="ctr" anchorCtr="1">
            <a:spAutoFit/>
          </a:bodyPr>
          <a:lstStyle/>
          <a:p>
            <a:pPr algn="ctr">
              <a:spcBef>
                <a:spcPct val="0"/>
              </a:spcBef>
              <a:spcAft>
                <a:spcPct val="0"/>
              </a:spcAft>
            </a:pPr>
            <a:r>
              <a:rPr lang="en-GB" sz="1000" smtClean="0">
                <a:solidFill>
                  <a:srgbClr val="FF8C00"/>
                </a:solidFill>
                <a:latin typeface="Calibri" panose="020F0502020204030204" pitchFamily="34" charset="0"/>
              </a:rPr>
              <a:t>C2 - Confidential</a:t>
            </a:r>
            <a:endParaRPr lang="en-GB" sz="1000">
              <a:solidFill>
                <a:srgbClr val="FF8C00"/>
              </a:solidFill>
              <a:latin typeface="Calibri" panose="020F0502020204030204" pitchFamily="34" charset="0"/>
            </a:endParaRPr>
          </a:p>
        </p:txBody>
      </p:sp>
    </p:spTree>
  </p:cSld>
  <p:clrMap bg1="lt1" tx1="dk1" bg2="lt2" tx2="dk2" accent1="accent1" accent2="accent2" accent3="accent3" accent4="accent4" accent5="accent5" accent6="accent6" hlink="hlink" folHlink="folHlink"/>
  <p:sldLayoutIdLst>
    <p:sldLayoutId id="2147484886" r:id="rId1"/>
    <p:sldLayoutId id="2147484887" r:id="rId2"/>
    <p:sldLayoutId id="2147484888" r:id="rId3"/>
    <p:sldLayoutId id="2147484889" r:id="rId4"/>
    <p:sldLayoutId id="2147484890" r:id="rId5"/>
    <p:sldLayoutId id="2147484868" r:id="rId6"/>
    <p:sldLayoutId id="2147484869" r:id="rId7"/>
    <p:sldLayoutId id="2147484870" r:id="rId8"/>
  </p:sldLayoutIdLst>
  <p:hf hdr="0"/>
  <p:txStyles>
    <p:titleStyle>
      <a:lvl1pPr algn="l" rtl="0" eaLnBrk="0" fontAlgn="base" hangingPunct="0">
        <a:spcBef>
          <a:spcPct val="0"/>
        </a:spcBef>
        <a:spcAft>
          <a:spcPct val="0"/>
        </a:spcAft>
        <a:defRPr sz="1600" b="1" kern="1200">
          <a:solidFill>
            <a:schemeClr val="accent1"/>
          </a:solidFill>
          <a:latin typeface="+mj-lt"/>
          <a:ea typeface="ＭＳ Ｐゴシック" charset="0"/>
          <a:cs typeface="ＭＳ Ｐゴシック" charset="0"/>
        </a:defRPr>
      </a:lvl1pPr>
      <a:lvl2pPr algn="l" rtl="0" eaLnBrk="0" fontAlgn="base" hangingPunct="0">
        <a:spcBef>
          <a:spcPct val="0"/>
        </a:spcBef>
        <a:spcAft>
          <a:spcPct val="0"/>
        </a:spcAft>
        <a:defRPr sz="1600" b="1">
          <a:solidFill>
            <a:schemeClr val="accent1"/>
          </a:solidFill>
          <a:latin typeface="Arial" charset="0"/>
          <a:ea typeface="ＭＳ Ｐゴシック" charset="0"/>
          <a:cs typeface="ＭＳ Ｐゴシック" charset="0"/>
        </a:defRPr>
      </a:lvl2pPr>
      <a:lvl3pPr algn="l" rtl="0" eaLnBrk="0" fontAlgn="base" hangingPunct="0">
        <a:spcBef>
          <a:spcPct val="0"/>
        </a:spcBef>
        <a:spcAft>
          <a:spcPct val="0"/>
        </a:spcAft>
        <a:defRPr sz="1600" b="1">
          <a:solidFill>
            <a:schemeClr val="accent1"/>
          </a:solidFill>
          <a:latin typeface="Arial" charset="0"/>
          <a:ea typeface="ＭＳ Ｐゴシック" charset="0"/>
          <a:cs typeface="ＭＳ Ｐゴシック" charset="0"/>
        </a:defRPr>
      </a:lvl3pPr>
      <a:lvl4pPr algn="l" rtl="0" eaLnBrk="0" fontAlgn="base" hangingPunct="0">
        <a:spcBef>
          <a:spcPct val="0"/>
        </a:spcBef>
        <a:spcAft>
          <a:spcPct val="0"/>
        </a:spcAft>
        <a:defRPr sz="1600" b="1">
          <a:solidFill>
            <a:schemeClr val="accent1"/>
          </a:solidFill>
          <a:latin typeface="Arial" charset="0"/>
          <a:ea typeface="ＭＳ Ｐゴシック" charset="0"/>
          <a:cs typeface="ＭＳ Ｐゴシック" charset="0"/>
        </a:defRPr>
      </a:lvl4pPr>
      <a:lvl5pPr algn="l" rtl="0" eaLnBrk="0" fontAlgn="base" hangingPunct="0">
        <a:spcBef>
          <a:spcPct val="0"/>
        </a:spcBef>
        <a:spcAft>
          <a:spcPct val="0"/>
        </a:spcAft>
        <a:defRPr sz="1600" b="1">
          <a:solidFill>
            <a:schemeClr val="accent1"/>
          </a:solidFill>
          <a:latin typeface="Arial" charset="0"/>
          <a:ea typeface="ＭＳ Ｐゴシック" charset="0"/>
          <a:cs typeface="ＭＳ Ｐゴシック" charset="0"/>
        </a:defRPr>
      </a:lvl5pPr>
      <a:lvl6pPr marL="457200" algn="l" rtl="0" fontAlgn="base">
        <a:spcBef>
          <a:spcPct val="0"/>
        </a:spcBef>
        <a:spcAft>
          <a:spcPct val="0"/>
        </a:spcAft>
        <a:defRPr sz="1600" b="1">
          <a:solidFill>
            <a:schemeClr val="accent1"/>
          </a:solidFill>
          <a:latin typeface="Arial" charset="0"/>
          <a:ea typeface="ＭＳ Ｐゴシック" charset="0"/>
          <a:cs typeface="ＭＳ Ｐゴシック" charset="0"/>
        </a:defRPr>
      </a:lvl6pPr>
      <a:lvl7pPr marL="914400" algn="l" rtl="0" fontAlgn="base">
        <a:spcBef>
          <a:spcPct val="0"/>
        </a:spcBef>
        <a:spcAft>
          <a:spcPct val="0"/>
        </a:spcAft>
        <a:defRPr sz="1600" b="1">
          <a:solidFill>
            <a:schemeClr val="accent1"/>
          </a:solidFill>
          <a:latin typeface="Arial" charset="0"/>
          <a:ea typeface="ＭＳ Ｐゴシック" charset="0"/>
          <a:cs typeface="ＭＳ Ｐゴシック" charset="0"/>
        </a:defRPr>
      </a:lvl7pPr>
      <a:lvl8pPr marL="1371600" algn="l" rtl="0" fontAlgn="base">
        <a:spcBef>
          <a:spcPct val="0"/>
        </a:spcBef>
        <a:spcAft>
          <a:spcPct val="0"/>
        </a:spcAft>
        <a:defRPr sz="1600" b="1">
          <a:solidFill>
            <a:schemeClr val="accent1"/>
          </a:solidFill>
          <a:latin typeface="Arial" charset="0"/>
          <a:ea typeface="ＭＳ Ｐゴシック" charset="0"/>
          <a:cs typeface="ＭＳ Ｐゴシック" charset="0"/>
        </a:defRPr>
      </a:lvl8pPr>
      <a:lvl9pPr marL="1828800" algn="l" rtl="0" fontAlgn="base">
        <a:spcBef>
          <a:spcPct val="0"/>
        </a:spcBef>
        <a:spcAft>
          <a:spcPct val="0"/>
        </a:spcAft>
        <a:defRPr sz="1600" b="1">
          <a:solidFill>
            <a:schemeClr val="accent1"/>
          </a:solidFill>
          <a:latin typeface="Arial" charset="0"/>
          <a:ea typeface="ＭＳ Ｐゴシック" charset="0"/>
          <a:cs typeface="ＭＳ Ｐゴシック" charset="0"/>
        </a:defRPr>
      </a:lvl9pPr>
    </p:titleStyle>
    <p:bodyStyle>
      <a:lvl1pPr marL="342900" indent="-342900" algn="l" rtl="0" eaLnBrk="0" fontAlgn="base" hangingPunct="0">
        <a:spcBef>
          <a:spcPts val="1800"/>
        </a:spcBef>
        <a:spcAft>
          <a:spcPts val="600"/>
        </a:spcAft>
        <a:buFont typeface="Arial" pitchFamily="34" charset="0"/>
        <a:defRPr sz="1400" b="1" kern="1200">
          <a:solidFill>
            <a:schemeClr val="accent1"/>
          </a:solidFill>
          <a:latin typeface="+mn-lt"/>
          <a:ea typeface="ＭＳ Ｐゴシック" charset="0"/>
          <a:cs typeface="ＭＳ Ｐゴシック" charset="0"/>
        </a:defRPr>
      </a:lvl1pPr>
      <a:lvl2pPr marL="742950" indent="-285750" algn="l" rtl="0" eaLnBrk="0" fontAlgn="base" hangingPunct="0">
        <a:spcBef>
          <a:spcPts val="600"/>
        </a:spcBef>
        <a:spcAft>
          <a:spcPts val="600"/>
        </a:spcAft>
        <a:buClr>
          <a:srgbClr val="7E9BC0"/>
        </a:buClr>
        <a:buFont typeface="Wingdings 2" pitchFamily="18" charset="2"/>
        <a:defRPr sz="1100" kern="1200">
          <a:solidFill>
            <a:schemeClr val="accent2"/>
          </a:solidFill>
          <a:latin typeface="+mn-lt"/>
          <a:ea typeface="ＭＳ Ｐゴシック" charset="0"/>
          <a:cs typeface="+mn-cs"/>
        </a:defRPr>
      </a:lvl2pPr>
      <a:lvl3pPr marL="142875" indent="-142875" algn="l" rtl="0" eaLnBrk="0" fontAlgn="base" hangingPunct="0">
        <a:spcBef>
          <a:spcPts val="600"/>
        </a:spcBef>
        <a:spcAft>
          <a:spcPts val="600"/>
        </a:spcAft>
        <a:buClr>
          <a:srgbClr val="7E9BC0"/>
        </a:buClr>
        <a:buSzPct val="100000"/>
        <a:buFont typeface="Wingdings 2" pitchFamily="18" charset="2"/>
        <a:buChar char="¿"/>
        <a:defRPr sz="1100" kern="1200">
          <a:solidFill>
            <a:schemeClr val="accent2"/>
          </a:solidFill>
          <a:latin typeface="+mn-lt"/>
          <a:ea typeface="ＭＳ Ｐゴシック" charset="0"/>
          <a:cs typeface="+mn-cs"/>
        </a:defRPr>
      </a:lvl3pPr>
      <a:lvl4pPr marL="358775" indent="-142875" algn="l" rtl="0" eaLnBrk="0" fontAlgn="base" hangingPunct="0">
        <a:lnSpc>
          <a:spcPct val="120000"/>
        </a:lnSpc>
        <a:spcBef>
          <a:spcPct val="0"/>
        </a:spcBef>
        <a:spcAft>
          <a:spcPct val="0"/>
        </a:spcAft>
        <a:buClr>
          <a:srgbClr val="7E9BC0"/>
        </a:buClr>
        <a:buSzPct val="100000"/>
        <a:buFont typeface="Arial Black" pitchFamily="34" charset="0"/>
        <a:buChar char="&gt;"/>
        <a:defRPr sz="1100" kern="1200">
          <a:solidFill>
            <a:schemeClr val="accent2"/>
          </a:solidFill>
          <a:latin typeface="+mn-lt"/>
          <a:ea typeface="ＭＳ Ｐゴシック" charset="0"/>
          <a:cs typeface="+mn-cs"/>
        </a:defRPr>
      </a:lvl4pPr>
      <a:lvl5pPr marL="611188" indent="-142875" algn="l" rtl="0" eaLnBrk="0" fontAlgn="base" hangingPunct="0">
        <a:lnSpc>
          <a:spcPct val="120000"/>
        </a:lnSpc>
        <a:spcBef>
          <a:spcPct val="0"/>
        </a:spcBef>
        <a:spcAft>
          <a:spcPct val="0"/>
        </a:spcAft>
        <a:buClr>
          <a:srgbClr val="7E9BC0"/>
        </a:buClr>
        <a:buSzPct val="100000"/>
        <a:buFont typeface="Wingdings" pitchFamily="2" charset="2"/>
        <a:buChar char="w"/>
        <a:defRPr sz="1100" kern="1200">
          <a:solidFill>
            <a:schemeClr val="accent2"/>
          </a:solidFill>
          <a:latin typeface="+mn-lt"/>
          <a:ea typeface="ＭＳ Ｐゴシック" charset="0"/>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2530" name="Espace réservé du titre 1"/>
          <p:cNvSpPr>
            <a:spLocks noGrp="1"/>
          </p:cNvSpPr>
          <p:nvPr userDrawn="1">
            <p:ph type="title"/>
          </p:nvPr>
        </p:nvSpPr>
        <p:spPr bwMode="gray">
          <a:xfrm>
            <a:off x="503238" y="411163"/>
            <a:ext cx="8389937" cy="720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en-US" altLang="fr-FR" smtClean="0"/>
              <a:t>Title</a:t>
            </a:r>
          </a:p>
        </p:txBody>
      </p:sp>
      <p:sp>
        <p:nvSpPr>
          <p:cNvPr id="22531" name="Espace réservé du texte 2"/>
          <p:cNvSpPr>
            <a:spLocks noGrp="1"/>
          </p:cNvSpPr>
          <p:nvPr userDrawn="1">
            <p:ph type="body" idx="1"/>
          </p:nvPr>
        </p:nvSpPr>
        <p:spPr bwMode="gray">
          <a:xfrm>
            <a:off x="971550" y="1131888"/>
            <a:ext cx="7921625" cy="34925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en-US" altLang="fr-FR" smtClean="0"/>
              <a:t>Text level 1</a:t>
            </a:r>
          </a:p>
          <a:p>
            <a:pPr lvl="1"/>
            <a:r>
              <a:rPr lang="en-US" altLang="fr-FR" smtClean="0"/>
              <a:t>Text level 2</a:t>
            </a:r>
          </a:p>
          <a:p>
            <a:pPr lvl="2"/>
            <a:r>
              <a:rPr lang="en-US" altLang="fr-FR" smtClean="0"/>
              <a:t>Text level 3</a:t>
            </a:r>
          </a:p>
          <a:p>
            <a:pPr lvl="3"/>
            <a:r>
              <a:rPr lang="en-US" altLang="fr-FR" smtClean="0"/>
              <a:t>Text level 4</a:t>
            </a:r>
          </a:p>
          <a:p>
            <a:pPr lvl="4"/>
            <a:r>
              <a:rPr lang="en-US" altLang="fr-FR" smtClean="0"/>
              <a:t>Text level 5</a:t>
            </a:r>
          </a:p>
        </p:txBody>
      </p:sp>
      <p:sp>
        <p:nvSpPr>
          <p:cNvPr id="4" name="Espace réservé de la date 3"/>
          <p:cNvSpPr>
            <a:spLocks noGrp="1"/>
          </p:cNvSpPr>
          <p:nvPr userDrawn="1">
            <p:ph type="dt" sz="half" idx="2"/>
          </p:nvPr>
        </p:nvSpPr>
        <p:spPr bwMode="gray">
          <a:xfrm>
            <a:off x="0" y="4911725"/>
            <a:ext cx="503238" cy="231775"/>
          </a:xfrm>
          <a:prstGeom prst="rect">
            <a:avLst/>
          </a:prstGeom>
        </p:spPr>
        <p:txBody>
          <a:bodyPr vert="horz" lIns="0" tIns="0" rIns="0" bIns="0" rtlCol="0" anchor="ctr" anchorCtr="0">
            <a:noAutofit/>
          </a:bodyPr>
          <a:lstStyle>
            <a:lvl1pPr algn="ctr" fontAlgn="auto">
              <a:spcBef>
                <a:spcPts val="0"/>
              </a:spcBef>
              <a:spcAft>
                <a:spcPts val="0"/>
              </a:spcAft>
              <a:defRPr sz="100">
                <a:solidFill>
                  <a:schemeClr val="bg1">
                    <a:alpha val="0"/>
                  </a:schemeClr>
                </a:solidFill>
                <a:latin typeface="+mn-lt"/>
                <a:ea typeface="+mn-ea"/>
                <a:cs typeface="+mn-cs"/>
              </a:defRPr>
            </a:lvl1pPr>
          </a:lstStyle>
          <a:p>
            <a:pPr>
              <a:defRPr/>
            </a:pPr>
            <a:r>
              <a:rPr lang="fr-FR"/>
              <a:t>January 2017</a:t>
            </a:r>
            <a:endParaRPr lang="en-US"/>
          </a:p>
        </p:txBody>
      </p:sp>
      <p:sp>
        <p:nvSpPr>
          <p:cNvPr id="5" name="Espace réservé du pied de page 4"/>
          <p:cNvSpPr>
            <a:spLocks noGrp="1"/>
          </p:cNvSpPr>
          <p:nvPr userDrawn="1">
            <p:ph type="ftr" sz="quarter" idx="3"/>
          </p:nvPr>
        </p:nvSpPr>
        <p:spPr bwMode="gray">
          <a:xfrm>
            <a:off x="503238" y="4624388"/>
            <a:ext cx="7164387" cy="323850"/>
          </a:xfrm>
          <a:prstGeom prst="rect">
            <a:avLst/>
          </a:prstGeom>
        </p:spPr>
        <p:txBody>
          <a:bodyPr vert="horz" lIns="0" tIns="0" rIns="0" bIns="0" rtlCol="0" anchor="b" anchorCtr="0">
            <a:noAutofit/>
          </a:bodyPr>
          <a:lstStyle>
            <a:lvl1pPr algn="l" fontAlgn="auto">
              <a:spcBef>
                <a:spcPts val="0"/>
              </a:spcBef>
              <a:spcAft>
                <a:spcPts val="0"/>
              </a:spcAft>
              <a:defRPr sz="950">
                <a:solidFill>
                  <a:schemeClr val="accent2"/>
                </a:solidFill>
                <a:latin typeface="+mn-lt"/>
                <a:ea typeface="+mn-ea"/>
                <a:cs typeface="+mn-cs"/>
              </a:defRPr>
            </a:lvl1pPr>
          </a:lstStyle>
          <a:p>
            <a:pPr>
              <a:defRPr/>
            </a:pPr>
            <a:r>
              <a:rPr lang="en-US"/>
              <a:t>Safran name of the activity / Date / Department (menu "Insert / Header and footer")</a:t>
            </a:r>
          </a:p>
        </p:txBody>
      </p:sp>
      <p:sp>
        <p:nvSpPr>
          <p:cNvPr id="6" name="Espace réservé du numéro de diapositive 5"/>
          <p:cNvSpPr>
            <a:spLocks noGrp="1"/>
          </p:cNvSpPr>
          <p:nvPr userDrawn="1">
            <p:ph type="sldNum" sz="quarter" idx="4"/>
          </p:nvPr>
        </p:nvSpPr>
        <p:spPr bwMode="gray">
          <a:xfrm>
            <a:off x="250825" y="4624388"/>
            <a:ext cx="234950" cy="323850"/>
          </a:xfrm>
          <a:prstGeom prst="rect">
            <a:avLst/>
          </a:prstGeom>
        </p:spPr>
        <p:txBody>
          <a:bodyPr vert="horz" wrap="square" lIns="0" tIns="0" rIns="0" bIns="0" numCol="1" anchor="b" anchorCtr="0" compatLnSpc="1">
            <a:prstTxWarp prst="textNoShape">
              <a:avLst/>
            </a:prstTxWarp>
            <a:noAutofit/>
          </a:bodyPr>
          <a:lstStyle>
            <a:lvl1pPr>
              <a:defRPr sz="900" b="1">
                <a:solidFill>
                  <a:schemeClr val="accent2"/>
                </a:solidFill>
              </a:defRPr>
            </a:lvl1pPr>
          </a:lstStyle>
          <a:p>
            <a:fld id="{8B40ACB7-71ED-4393-97E6-A9A1CA870E2A}" type="slidenum">
              <a:rPr lang="en-US" altLang="fr-FR"/>
              <a:pPr/>
              <a:t>‹#›</a:t>
            </a:fld>
            <a:endParaRPr lang="en-US" altLang="fr-FR"/>
          </a:p>
        </p:txBody>
      </p:sp>
      <p:sp>
        <p:nvSpPr>
          <p:cNvPr id="8" name="Rectangle 7"/>
          <p:cNvSpPr/>
          <p:nvPr userDrawn="1"/>
        </p:nvSpPr>
        <p:spPr bwMode="gray">
          <a:xfrm>
            <a:off x="503238" y="4959350"/>
            <a:ext cx="7164387" cy="1841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a:lstStyle/>
          <a:p>
            <a:pPr fontAlgn="auto">
              <a:spcBef>
                <a:spcPts val="0"/>
              </a:spcBef>
              <a:spcAft>
                <a:spcPts val="0"/>
              </a:spcAft>
              <a:defRPr/>
            </a:pPr>
            <a:r>
              <a:rPr lang="en-US" sz="600" dirty="0">
                <a:solidFill>
                  <a:schemeClr val="accent2"/>
                </a:solidFill>
              </a:rPr>
              <a:t>This document and the information therein are the property of </a:t>
            </a:r>
            <a:r>
              <a:rPr lang="en-US" sz="600" dirty="0" err="1">
                <a:solidFill>
                  <a:schemeClr val="accent2"/>
                </a:solidFill>
              </a:rPr>
              <a:t>Safran</a:t>
            </a:r>
            <a:r>
              <a:rPr lang="en-US" sz="600" dirty="0">
                <a:solidFill>
                  <a:schemeClr val="accent2"/>
                </a:solidFill>
              </a:rPr>
              <a:t>. They must not be copied or communicated to a third party without the prior written authorization of </a:t>
            </a:r>
            <a:r>
              <a:rPr lang="en-US" sz="600" dirty="0" err="1">
                <a:solidFill>
                  <a:schemeClr val="accent2"/>
                </a:solidFill>
              </a:rPr>
              <a:t>Safran</a:t>
            </a:r>
            <a:endParaRPr lang="en-US" sz="600" dirty="0">
              <a:solidFill>
                <a:schemeClr val="accent2"/>
              </a:solidFill>
            </a:endParaRPr>
          </a:p>
        </p:txBody>
      </p:sp>
      <p:pic>
        <p:nvPicPr>
          <p:cNvPr id="22536" name="Image 13"/>
          <p:cNvPicPr>
            <a:picLocks noChangeAspect="1"/>
          </p:cNvPicPr>
          <p:nvPr userDrawn="1"/>
        </p:nvPicPr>
        <p:blipFill>
          <a:blip r:embed="rId10" cstate="email">
            <a:extLst>
              <a:ext uri="{28A0092B-C50C-407E-A947-70E740481C1C}">
                <a14:useLocalDpi xmlns:a14="http://schemas.microsoft.com/office/drawing/2010/main"/>
              </a:ext>
            </a:extLst>
          </a:blip>
          <a:srcRect/>
          <a:stretch>
            <a:fillRect/>
          </a:stretch>
        </p:blipFill>
        <p:spPr bwMode="gray">
          <a:xfrm>
            <a:off x="7678738" y="4711700"/>
            <a:ext cx="1439862" cy="4333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7" name="Rectangle 6"/>
          <p:cNvSpPr/>
          <p:nvPr userDrawn="1"/>
        </p:nvSpPr>
        <p:spPr>
          <a:xfrm>
            <a:off x="252413" y="252413"/>
            <a:ext cx="60325" cy="395287"/>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13" name="Rectangle 12"/>
          <p:cNvSpPr/>
          <p:nvPr userDrawn="1"/>
        </p:nvSpPr>
        <p:spPr>
          <a:xfrm>
            <a:off x="252413" y="252413"/>
            <a:ext cx="395287" cy="6032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2" name="MSIPCMContentMarking" descr="{&quot;HashCode&quot;:-1484644562,&quot;Placement&quot;:&quot;Header&quot;,&quot;Top&quot;:0.0,&quot;Left&quot;:315.021423,&quot;SlideWidth&quot;:720,&quot;SlideHeight&quot;:405}"/>
          <p:cNvSpPr txBox="1"/>
          <p:nvPr userDrawn="1"/>
        </p:nvSpPr>
        <p:spPr>
          <a:xfrm>
            <a:off x="4000772" y="0"/>
            <a:ext cx="1142456" cy="262344"/>
          </a:xfrm>
          <a:prstGeom prst="rect">
            <a:avLst/>
          </a:prstGeom>
          <a:noFill/>
        </p:spPr>
        <p:txBody>
          <a:bodyPr vert="horz" wrap="square" lIns="0" tIns="0" rIns="0" bIns="0" rtlCol="0" anchor="ctr" anchorCtr="1">
            <a:spAutoFit/>
          </a:bodyPr>
          <a:lstStyle/>
          <a:p>
            <a:pPr algn="ctr">
              <a:spcBef>
                <a:spcPct val="0"/>
              </a:spcBef>
              <a:spcAft>
                <a:spcPct val="0"/>
              </a:spcAft>
            </a:pPr>
            <a:r>
              <a:rPr lang="en-GB" sz="1000" smtClean="0">
                <a:solidFill>
                  <a:srgbClr val="FF8C00"/>
                </a:solidFill>
                <a:latin typeface="Calibri" panose="020F0502020204030204" pitchFamily="34" charset="0"/>
              </a:rPr>
              <a:t>C2 - Confidential</a:t>
            </a:r>
            <a:endParaRPr lang="en-GB" sz="1000">
              <a:solidFill>
                <a:srgbClr val="FF8C00"/>
              </a:solidFill>
              <a:latin typeface="Calibri" panose="020F0502020204030204" pitchFamily="34" charset="0"/>
            </a:endParaRPr>
          </a:p>
        </p:txBody>
      </p:sp>
    </p:spTree>
  </p:cSld>
  <p:clrMap bg1="lt1" tx1="dk1" bg2="lt2" tx2="dk2" accent1="accent1" accent2="accent2" accent3="accent3" accent4="accent4" accent5="accent5" accent6="accent6" hlink="hlink" folHlink="folHlink"/>
  <p:sldLayoutIdLst>
    <p:sldLayoutId id="2147484891" r:id="rId1"/>
    <p:sldLayoutId id="2147484892" r:id="rId2"/>
    <p:sldLayoutId id="2147484893" r:id="rId3"/>
    <p:sldLayoutId id="2147484894" r:id="rId4"/>
    <p:sldLayoutId id="2147484895" r:id="rId5"/>
    <p:sldLayoutId id="2147484871" r:id="rId6"/>
    <p:sldLayoutId id="2147484872" r:id="rId7"/>
    <p:sldLayoutId id="2147484873" r:id="rId8"/>
  </p:sldLayoutIdLst>
  <p:hf hdr="0"/>
  <p:txStyles>
    <p:titleStyle>
      <a:lvl1pPr algn="l" rtl="0" eaLnBrk="0" fontAlgn="base" hangingPunct="0">
        <a:spcBef>
          <a:spcPct val="0"/>
        </a:spcBef>
        <a:spcAft>
          <a:spcPct val="0"/>
        </a:spcAft>
        <a:defRPr sz="1600" b="1" kern="1200">
          <a:solidFill>
            <a:schemeClr val="accent1"/>
          </a:solidFill>
          <a:latin typeface="+mj-lt"/>
          <a:ea typeface="ＭＳ Ｐゴシック" charset="0"/>
          <a:cs typeface="ＭＳ Ｐゴシック" charset="0"/>
        </a:defRPr>
      </a:lvl1pPr>
      <a:lvl2pPr algn="l" rtl="0" eaLnBrk="0" fontAlgn="base" hangingPunct="0">
        <a:spcBef>
          <a:spcPct val="0"/>
        </a:spcBef>
        <a:spcAft>
          <a:spcPct val="0"/>
        </a:spcAft>
        <a:defRPr sz="1600" b="1">
          <a:solidFill>
            <a:schemeClr val="accent1"/>
          </a:solidFill>
          <a:latin typeface="Arial" charset="0"/>
          <a:ea typeface="ＭＳ Ｐゴシック" charset="0"/>
          <a:cs typeface="ＭＳ Ｐゴシック" charset="0"/>
        </a:defRPr>
      </a:lvl2pPr>
      <a:lvl3pPr algn="l" rtl="0" eaLnBrk="0" fontAlgn="base" hangingPunct="0">
        <a:spcBef>
          <a:spcPct val="0"/>
        </a:spcBef>
        <a:spcAft>
          <a:spcPct val="0"/>
        </a:spcAft>
        <a:defRPr sz="1600" b="1">
          <a:solidFill>
            <a:schemeClr val="accent1"/>
          </a:solidFill>
          <a:latin typeface="Arial" charset="0"/>
          <a:ea typeface="ＭＳ Ｐゴシック" charset="0"/>
          <a:cs typeface="ＭＳ Ｐゴシック" charset="0"/>
        </a:defRPr>
      </a:lvl3pPr>
      <a:lvl4pPr algn="l" rtl="0" eaLnBrk="0" fontAlgn="base" hangingPunct="0">
        <a:spcBef>
          <a:spcPct val="0"/>
        </a:spcBef>
        <a:spcAft>
          <a:spcPct val="0"/>
        </a:spcAft>
        <a:defRPr sz="1600" b="1">
          <a:solidFill>
            <a:schemeClr val="accent1"/>
          </a:solidFill>
          <a:latin typeface="Arial" charset="0"/>
          <a:ea typeface="ＭＳ Ｐゴシック" charset="0"/>
          <a:cs typeface="ＭＳ Ｐゴシック" charset="0"/>
        </a:defRPr>
      </a:lvl4pPr>
      <a:lvl5pPr algn="l" rtl="0" eaLnBrk="0" fontAlgn="base" hangingPunct="0">
        <a:spcBef>
          <a:spcPct val="0"/>
        </a:spcBef>
        <a:spcAft>
          <a:spcPct val="0"/>
        </a:spcAft>
        <a:defRPr sz="1600" b="1">
          <a:solidFill>
            <a:schemeClr val="accent1"/>
          </a:solidFill>
          <a:latin typeface="Arial" charset="0"/>
          <a:ea typeface="ＭＳ Ｐゴシック" charset="0"/>
          <a:cs typeface="ＭＳ Ｐゴシック" charset="0"/>
        </a:defRPr>
      </a:lvl5pPr>
      <a:lvl6pPr marL="457200" algn="l" rtl="0" fontAlgn="base">
        <a:spcBef>
          <a:spcPct val="0"/>
        </a:spcBef>
        <a:spcAft>
          <a:spcPct val="0"/>
        </a:spcAft>
        <a:defRPr sz="1600" b="1">
          <a:solidFill>
            <a:schemeClr val="accent1"/>
          </a:solidFill>
          <a:latin typeface="Arial" charset="0"/>
          <a:ea typeface="ＭＳ Ｐゴシック" charset="0"/>
          <a:cs typeface="ＭＳ Ｐゴシック" charset="0"/>
        </a:defRPr>
      </a:lvl6pPr>
      <a:lvl7pPr marL="914400" algn="l" rtl="0" fontAlgn="base">
        <a:spcBef>
          <a:spcPct val="0"/>
        </a:spcBef>
        <a:spcAft>
          <a:spcPct val="0"/>
        </a:spcAft>
        <a:defRPr sz="1600" b="1">
          <a:solidFill>
            <a:schemeClr val="accent1"/>
          </a:solidFill>
          <a:latin typeface="Arial" charset="0"/>
          <a:ea typeface="ＭＳ Ｐゴシック" charset="0"/>
          <a:cs typeface="ＭＳ Ｐゴシック" charset="0"/>
        </a:defRPr>
      </a:lvl7pPr>
      <a:lvl8pPr marL="1371600" algn="l" rtl="0" fontAlgn="base">
        <a:spcBef>
          <a:spcPct val="0"/>
        </a:spcBef>
        <a:spcAft>
          <a:spcPct val="0"/>
        </a:spcAft>
        <a:defRPr sz="1600" b="1">
          <a:solidFill>
            <a:schemeClr val="accent1"/>
          </a:solidFill>
          <a:latin typeface="Arial" charset="0"/>
          <a:ea typeface="ＭＳ Ｐゴシック" charset="0"/>
          <a:cs typeface="ＭＳ Ｐゴシック" charset="0"/>
        </a:defRPr>
      </a:lvl8pPr>
      <a:lvl9pPr marL="1828800" algn="l" rtl="0" fontAlgn="base">
        <a:spcBef>
          <a:spcPct val="0"/>
        </a:spcBef>
        <a:spcAft>
          <a:spcPct val="0"/>
        </a:spcAft>
        <a:defRPr sz="1600" b="1">
          <a:solidFill>
            <a:schemeClr val="accent1"/>
          </a:solidFill>
          <a:latin typeface="Arial" charset="0"/>
          <a:ea typeface="ＭＳ Ｐゴシック" charset="0"/>
          <a:cs typeface="ＭＳ Ｐゴシック" charset="0"/>
        </a:defRPr>
      </a:lvl9pPr>
    </p:titleStyle>
    <p:bodyStyle>
      <a:lvl1pPr marL="342900" indent="-342900" algn="l" rtl="0" eaLnBrk="0" fontAlgn="base" hangingPunct="0">
        <a:spcBef>
          <a:spcPts val="1800"/>
        </a:spcBef>
        <a:spcAft>
          <a:spcPts val="600"/>
        </a:spcAft>
        <a:buFont typeface="Arial" pitchFamily="34" charset="0"/>
        <a:defRPr sz="1400" b="1" kern="1200">
          <a:solidFill>
            <a:schemeClr val="accent1"/>
          </a:solidFill>
          <a:latin typeface="+mn-lt"/>
          <a:ea typeface="ＭＳ Ｐゴシック" charset="0"/>
          <a:cs typeface="ＭＳ Ｐゴシック" charset="0"/>
        </a:defRPr>
      </a:lvl1pPr>
      <a:lvl2pPr marL="742950" indent="-285750" algn="l" rtl="0" eaLnBrk="0" fontAlgn="base" hangingPunct="0">
        <a:spcBef>
          <a:spcPts val="600"/>
        </a:spcBef>
        <a:spcAft>
          <a:spcPts val="600"/>
        </a:spcAft>
        <a:buClr>
          <a:srgbClr val="7E9BC0"/>
        </a:buClr>
        <a:buFont typeface="Wingdings 2" pitchFamily="18" charset="2"/>
        <a:defRPr sz="1100" kern="1200">
          <a:solidFill>
            <a:schemeClr val="accent2"/>
          </a:solidFill>
          <a:latin typeface="+mn-lt"/>
          <a:ea typeface="ＭＳ Ｐゴシック" charset="0"/>
          <a:cs typeface="+mn-cs"/>
        </a:defRPr>
      </a:lvl2pPr>
      <a:lvl3pPr marL="142875" indent="-142875" algn="l" rtl="0" eaLnBrk="0" fontAlgn="base" hangingPunct="0">
        <a:spcBef>
          <a:spcPts val="600"/>
        </a:spcBef>
        <a:spcAft>
          <a:spcPts val="600"/>
        </a:spcAft>
        <a:buClr>
          <a:srgbClr val="7E9BC0"/>
        </a:buClr>
        <a:buSzPct val="100000"/>
        <a:buFont typeface="Wingdings 2" pitchFamily="18" charset="2"/>
        <a:buChar char="¿"/>
        <a:defRPr sz="1100" kern="1200">
          <a:solidFill>
            <a:schemeClr val="accent2"/>
          </a:solidFill>
          <a:latin typeface="+mn-lt"/>
          <a:ea typeface="ＭＳ Ｐゴシック" charset="0"/>
          <a:cs typeface="+mn-cs"/>
        </a:defRPr>
      </a:lvl3pPr>
      <a:lvl4pPr marL="358775" indent="-142875" algn="l" rtl="0" eaLnBrk="0" fontAlgn="base" hangingPunct="0">
        <a:lnSpc>
          <a:spcPct val="120000"/>
        </a:lnSpc>
        <a:spcBef>
          <a:spcPct val="0"/>
        </a:spcBef>
        <a:spcAft>
          <a:spcPct val="0"/>
        </a:spcAft>
        <a:buClr>
          <a:srgbClr val="7E9BC0"/>
        </a:buClr>
        <a:buSzPct val="100000"/>
        <a:buFont typeface="Arial Black" pitchFamily="34" charset="0"/>
        <a:buChar char="&gt;"/>
        <a:defRPr sz="1100" kern="1200">
          <a:solidFill>
            <a:schemeClr val="accent2"/>
          </a:solidFill>
          <a:latin typeface="+mn-lt"/>
          <a:ea typeface="ＭＳ Ｐゴシック" charset="0"/>
          <a:cs typeface="+mn-cs"/>
        </a:defRPr>
      </a:lvl4pPr>
      <a:lvl5pPr marL="611188" indent="-142875" algn="l" rtl="0" eaLnBrk="0" fontAlgn="base" hangingPunct="0">
        <a:lnSpc>
          <a:spcPct val="120000"/>
        </a:lnSpc>
        <a:spcBef>
          <a:spcPct val="0"/>
        </a:spcBef>
        <a:spcAft>
          <a:spcPct val="0"/>
        </a:spcAft>
        <a:buClr>
          <a:srgbClr val="7E9BC0"/>
        </a:buClr>
        <a:buSzPct val="100000"/>
        <a:buFont typeface="Wingdings" pitchFamily="2" charset="2"/>
        <a:buChar char="w"/>
        <a:defRPr sz="1100" kern="1200">
          <a:solidFill>
            <a:schemeClr val="accent2"/>
          </a:solidFill>
          <a:latin typeface="+mn-lt"/>
          <a:ea typeface="ＭＳ Ｐゴシック" charset="0"/>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1746" name="Espace réservé du titre 1"/>
          <p:cNvSpPr>
            <a:spLocks noGrp="1"/>
          </p:cNvSpPr>
          <p:nvPr userDrawn="1">
            <p:ph type="title"/>
          </p:nvPr>
        </p:nvSpPr>
        <p:spPr bwMode="gray">
          <a:xfrm>
            <a:off x="503238" y="411163"/>
            <a:ext cx="8389937" cy="720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en-US" altLang="fr-FR" smtClean="0"/>
              <a:t>Title</a:t>
            </a:r>
          </a:p>
        </p:txBody>
      </p:sp>
      <p:sp>
        <p:nvSpPr>
          <p:cNvPr id="31747" name="Espace réservé du texte 2"/>
          <p:cNvSpPr>
            <a:spLocks noGrp="1"/>
          </p:cNvSpPr>
          <p:nvPr userDrawn="1">
            <p:ph type="body" idx="1"/>
          </p:nvPr>
        </p:nvSpPr>
        <p:spPr bwMode="gray">
          <a:xfrm>
            <a:off x="971550" y="1131888"/>
            <a:ext cx="7921625" cy="34925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en-US" altLang="fr-FR" smtClean="0"/>
              <a:t>Text level 1</a:t>
            </a:r>
          </a:p>
          <a:p>
            <a:pPr lvl="1"/>
            <a:r>
              <a:rPr lang="en-US" altLang="fr-FR" smtClean="0"/>
              <a:t>Text level 2</a:t>
            </a:r>
          </a:p>
          <a:p>
            <a:pPr lvl="2"/>
            <a:r>
              <a:rPr lang="en-US" altLang="fr-FR" smtClean="0"/>
              <a:t>Text level 3</a:t>
            </a:r>
          </a:p>
          <a:p>
            <a:pPr lvl="3"/>
            <a:r>
              <a:rPr lang="en-US" altLang="fr-FR" smtClean="0"/>
              <a:t>Text level 4</a:t>
            </a:r>
          </a:p>
          <a:p>
            <a:pPr lvl="4"/>
            <a:r>
              <a:rPr lang="en-US" altLang="fr-FR" smtClean="0"/>
              <a:t>Text level 5</a:t>
            </a:r>
          </a:p>
        </p:txBody>
      </p:sp>
      <p:sp>
        <p:nvSpPr>
          <p:cNvPr id="4" name="Espace réservé de la date 3"/>
          <p:cNvSpPr>
            <a:spLocks noGrp="1"/>
          </p:cNvSpPr>
          <p:nvPr userDrawn="1">
            <p:ph type="dt" sz="half" idx="2"/>
          </p:nvPr>
        </p:nvSpPr>
        <p:spPr bwMode="gray">
          <a:xfrm>
            <a:off x="0" y="4911725"/>
            <a:ext cx="503238" cy="231775"/>
          </a:xfrm>
          <a:prstGeom prst="rect">
            <a:avLst/>
          </a:prstGeom>
        </p:spPr>
        <p:txBody>
          <a:bodyPr vert="horz" lIns="0" tIns="0" rIns="0" bIns="0" rtlCol="0" anchor="ctr" anchorCtr="0">
            <a:noAutofit/>
          </a:bodyPr>
          <a:lstStyle>
            <a:lvl1pPr algn="ctr" fontAlgn="auto">
              <a:spcBef>
                <a:spcPts val="0"/>
              </a:spcBef>
              <a:spcAft>
                <a:spcPts val="0"/>
              </a:spcAft>
              <a:defRPr sz="100">
                <a:solidFill>
                  <a:schemeClr val="bg1">
                    <a:alpha val="0"/>
                  </a:schemeClr>
                </a:solidFill>
                <a:latin typeface="+mn-lt"/>
                <a:ea typeface="+mn-ea"/>
                <a:cs typeface="+mn-cs"/>
              </a:defRPr>
            </a:lvl1pPr>
          </a:lstStyle>
          <a:p>
            <a:pPr>
              <a:defRPr/>
            </a:pPr>
            <a:r>
              <a:rPr lang="fr-FR"/>
              <a:t>January 2017</a:t>
            </a:r>
            <a:endParaRPr lang="en-US"/>
          </a:p>
        </p:txBody>
      </p:sp>
      <p:sp>
        <p:nvSpPr>
          <p:cNvPr id="5" name="Espace réservé du pied de page 4"/>
          <p:cNvSpPr>
            <a:spLocks noGrp="1"/>
          </p:cNvSpPr>
          <p:nvPr userDrawn="1">
            <p:ph type="ftr" sz="quarter" idx="3"/>
          </p:nvPr>
        </p:nvSpPr>
        <p:spPr bwMode="gray">
          <a:xfrm>
            <a:off x="503238" y="4624388"/>
            <a:ext cx="7164387" cy="323850"/>
          </a:xfrm>
          <a:prstGeom prst="rect">
            <a:avLst/>
          </a:prstGeom>
        </p:spPr>
        <p:txBody>
          <a:bodyPr vert="horz" lIns="0" tIns="0" rIns="0" bIns="0" rtlCol="0" anchor="b" anchorCtr="0">
            <a:noAutofit/>
          </a:bodyPr>
          <a:lstStyle>
            <a:lvl1pPr algn="l" fontAlgn="auto">
              <a:spcBef>
                <a:spcPts val="0"/>
              </a:spcBef>
              <a:spcAft>
                <a:spcPts val="0"/>
              </a:spcAft>
              <a:defRPr sz="950">
                <a:solidFill>
                  <a:schemeClr val="accent2"/>
                </a:solidFill>
                <a:latin typeface="+mn-lt"/>
                <a:ea typeface="+mn-ea"/>
                <a:cs typeface="+mn-cs"/>
              </a:defRPr>
            </a:lvl1pPr>
          </a:lstStyle>
          <a:p>
            <a:pPr>
              <a:defRPr/>
            </a:pPr>
            <a:r>
              <a:rPr lang="en-US"/>
              <a:t>Safran name of the activity / Date / Department (menu "Insert / Header and footer")</a:t>
            </a:r>
          </a:p>
        </p:txBody>
      </p:sp>
      <p:sp>
        <p:nvSpPr>
          <p:cNvPr id="6" name="Espace réservé du numéro de diapositive 5"/>
          <p:cNvSpPr>
            <a:spLocks noGrp="1"/>
          </p:cNvSpPr>
          <p:nvPr userDrawn="1">
            <p:ph type="sldNum" sz="quarter" idx="4"/>
          </p:nvPr>
        </p:nvSpPr>
        <p:spPr bwMode="gray">
          <a:xfrm>
            <a:off x="250825" y="4624388"/>
            <a:ext cx="234950" cy="323850"/>
          </a:xfrm>
          <a:prstGeom prst="rect">
            <a:avLst/>
          </a:prstGeom>
        </p:spPr>
        <p:txBody>
          <a:bodyPr vert="horz" wrap="square" lIns="0" tIns="0" rIns="0" bIns="0" numCol="1" anchor="b" anchorCtr="0" compatLnSpc="1">
            <a:prstTxWarp prst="textNoShape">
              <a:avLst/>
            </a:prstTxWarp>
            <a:noAutofit/>
          </a:bodyPr>
          <a:lstStyle>
            <a:lvl1pPr>
              <a:defRPr sz="900" b="1">
                <a:solidFill>
                  <a:schemeClr val="accent2"/>
                </a:solidFill>
              </a:defRPr>
            </a:lvl1pPr>
          </a:lstStyle>
          <a:p>
            <a:fld id="{AC24E5B6-1679-4974-86D1-CEC9A563DE35}" type="slidenum">
              <a:rPr lang="en-US" altLang="fr-FR"/>
              <a:pPr/>
              <a:t>‹#›</a:t>
            </a:fld>
            <a:endParaRPr lang="en-US" altLang="fr-FR"/>
          </a:p>
        </p:txBody>
      </p:sp>
      <p:sp>
        <p:nvSpPr>
          <p:cNvPr id="8" name="Rectangle 7"/>
          <p:cNvSpPr/>
          <p:nvPr userDrawn="1"/>
        </p:nvSpPr>
        <p:spPr bwMode="gray">
          <a:xfrm>
            <a:off x="503238" y="4959350"/>
            <a:ext cx="7164387" cy="1841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a:lstStyle/>
          <a:p>
            <a:pPr fontAlgn="auto">
              <a:spcBef>
                <a:spcPts val="0"/>
              </a:spcBef>
              <a:spcAft>
                <a:spcPts val="0"/>
              </a:spcAft>
              <a:defRPr/>
            </a:pPr>
            <a:r>
              <a:rPr lang="en-US" sz="600" dirty="0">
                <a:solidFill>
                  <a:schemeClr val="accent2"/>
                </a:solidFill>
              </a:rPr>
              <a:t>This document and the information therein are the property of </a:t>
            </a:r>
            <a:r>
              <a:rPr lang="en-US" sz="600" dirty="0" err="1">
                <a:solidFill>
                  <a:schemeClr val="accent2"/>
                </a:solidFill>
              </a:rPr>
              <a:t>Safran</a:t>
            </a:r>
            <a:r>
              <a:rPr lang="en-US" sz="600" dirty="0">
                <a:solidFill>
                  <a:schemeClr val="accent2"/>
                </a:solidFill>
              </a:rPr>
              <a:t>. They must not be copied or communicated to a third party without the prior written authorization of </a:t>
            </a:r>
            <a:r>
              <a:rPr lang="en-US" sz="600" dirty="0" err="1">
                <a:solidFill>
                  <a:schemeClr val="accent2"/>
                </a:solidFill>
              </a:rPr>
              <a:t>Safran</a:t>
            </a:r>
            <a:endParaRPr lang="en-US" sz="600" dirty="0">
              <a:solidFill>
                <a:schemeClr val="accent2"/>
              </a:solidFill>
            </a:endParaRPr>
          </a:p>
        </p:txBody>
      </p:sp>
      <p:pic>
        <p:nvPicPr>
          <p:cNvPr id="31752" name="Image 13"/>
          <p:cNvPicPr>
            <a:picLocks noChangeAspect="1"/>
          </p:cNvPicPr>
          <p:nvPr userDrawn="1"/>
        </p:nvPicPr>
        <p:blipFill>
          <a:blip r:embed="rId10" cstate="email">
            <a:extLst>
              <a:ext uri="{28A0092B-C50C-407E-A947-70E740481C1C}">
                <a14:useLocalDpi xmlns:a14="http://schemas.microsoft.com/office/drawing/2010/main"/>
              </a:ext>
            </a:extLst>
          </a:blip>
          <a:srcRect/>
          <a:stretch>
            <a:fillRect/>
          </a:stretch>
        </p:blipFill>
        <p:spPr bwMode="gray">
          <a:xfrm>
            <a:off x="7678738" y="4711700"/>
            <a:ext cx="1439862" cy="4333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7" name="Rectangle 6"/>
          <p:cNvSpPr/>
          <p:nvPr userDrawn="1"/>
        </p:nvSpPr>
        <p:spPr>
          <a:xfrm>
            <a:off x="252413" y="252413"/>
            <a:ext cx="60325" cy="39528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13" name="Rectangle 12"/>
          <p:cNvSpPr/>
          <p:nvPr userDrawn="1"/>
        </p:nvSpPr>
        <p:spPr>
          <a:xfrm>
            <a:off x="252413" y="252413"/>
            <a:ext cx="395287" cy="60325"/>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2" name="MSIPCMContentMarking" descr="{&quot;HashCode&quot;:-1484644562,&quot;Placement&quot;:&quot;Header&quot;,&quot;Top&quot;:0.0,&quot;Left&quot;:315.021423,&quot;SlideWidth&quot;:720,&quot;SlideHeight&quot;:405}"/>
          <p:cNvSpPr txBox="1"/>
          <p:nvPr userDrawn="1"/>
        </p:nvSpPr>
        <p:spPr>
          <a:xfrm>
            <a:off x="4000772" y="0"/>
            <a:ext cx="1142456" cy="262344"/>
          </a:xfrm>
          <a:prstGeom prst="rect">
            <a:avLst/>
          </a:prstGeom>
          <a:noFill/>
        </p:spPr>
        <p:txBody>
          <a:bodyPr vert="horz" wrap="square" lIns="0" tIns="0" rIns="0" bIns="0" rtlCol="0" anchor="ctr" anchorCtr="1">
            <a:spAutoFit/>
          </a:bodyPr>
          <a:lstStyle/>
          <a:p>
            <a:pPr algn="ctr">
              <a:spcBef>
                <a:spcPct val="0"/>
              </a:spcBef>
              <a:spcAft>
                <a:spcPct val="0"/>
              </a:spcAft>
            </a:pPr>
            <a:r>
              <a:rPr lang="en-GB" sz="1000" smtClean="0">
                <a:solidFill>
                  <a:srgbClr val="FF8C00"/>
                </a:solidFill>
                <a:latin typeface="Calibri" panose="020F0502020204030204" pitchFamily="34" charset="0"/>
              </a:rPr>
              <a:t>C2 - Confidential</a:t>
            </a:r>
            <a:endParaRPr lang="en-GB" sz="1000">
              <a:solidFill>
                <a:srgbClr val="FF8C00"/>
              </a:solidFill>
              <a:latin typeface="Calibri" panose="020F0502020204030204" pitchFamily="34" charset="0"/>
            </a:endParaRPr>
          </a:p>
        </p:txBody>
      </p:sp>
    </p:spTree>
  </p:cSld>
  <p:clrMap bg1="lt1" tx1="dk1" bg2="lt2" tx2="dk2" accent1="accent1" accent2="accent2" accent3="accent3" accent4="accent4" accent5="accent5" accent6="accent6" hlink="hlink" folHlink="folHlink"/>
  <p:sldLayoutIdLst>
    <p:sldLayoutId id="2147484896" r:id="rId1"/>
    <p:sldLayoutId id="2147484897" r:id="rId2"/>
    <p:sldLayoutId id="2147484898" r:id="rId3"/>
    <p:sldLayoutId id="2147484899" r:id="rId4"/>
    <p:sldLayoutId id="2147484900" r:id="rId5"/>
    <p:sldLayoutId id="2147484874" r:id="rId6"/>
    <p:sldLayoutId id="2147484875" r:id="rId7"/>
    <p:sldLayoutId id="2147484876" r:id="rId8"/>
  </p:sldLayoutIdLst>
  <p:hf hdr="0"/>
  <p:txStyles>
    <p:titleStyle>
      <a:lvl1pPr algn="l" rtl="0" eaLnBrk="0" fontAlgn="base" hangingPunct="0">
        <a:spcBef>
          <a:spcPct val="0"/>
        </a:spcBef>
        <a:spcAft>
          <a:spcPct val="0"/>
        </a:spcAft>
        <a:defRPr sz="1600" b="1" kern="1200">
          <a:solidFill>
            <a:schemeClr val="accent1"/>
          </a:solidFill>
          <a:latin typeface="+mj-lt"/>
          <a:ea typeface="ＭＳ Ｐゴシック" charset="0"/>
          <a:cs typeface="ＭＳ Ｐゴシック" charset="0"/>
        </a:defRPr>
      </a:lvl1pPr>
      <a:lvl2pPr algn="l" rtl="0" eaLnBrk="0" fontAlgn="base" hangingPunct="0">
        <a:spcBef>
          <a:spcPct val="0"/>
        </a:spcBef>
        <a:spcAft>
          <a:spcPct val="0"/>
        </a:spcAft>
        <a:defRPr sz="1600" b="1">
          <a:solidFill>
            <a:schemeClr val="accent1"/>
          </a:solidFill>
          <a:latin typeface="Arial" charset="0"/>
          <a:ea typeface="ＭＳ Ｐゴシック" charset="0"/>
          <a:cs typeface="ＭＳ Ｐゴシック" charset="0"/>
        </a:defRPr>
      </a:lvl2pPr>
      <a:lvl3pPr algn="l" rtl="0" eaLnBrk="0" fontAlgn="base" hangingPunct="0">
        <a:spcBef>
          <a:spcPct val="0"/>
        </a:spcBef>
        <a:spcAft>
          <a:spcPct val="0"/>
        </a:spcAft>
        <a:defRPr sz="1600" b="1">
          <a:solidFill>
            <a:schemeClr val="accent1"/>
          </a:solidFill>
          <a:latin typeface="Arial" charset="0"/>
          <a:ea typeface="ＭＳ Ｐゴシック" charset="0"/>
          <a:cs typeface="ＭＳ Ｐゴシック" charset="0"/>
        </a:defRPr>
      </a:lvl3pPr>
      <a:lvl4pPr algn="l" rtl="0" eaLnBrk="0" fontAlgn="base" hangingPunct="0">
        <a:spcBef>
          <a:spcPct val="0"/>
        </a:spcBef>
        <a:spcAft>
          <a:spcPct val="0"/>
        </a:spcAft>
        <a:defRPr sz="1600" b="1">
          <a:solidFill>
            <a:schemeClr val="accent1"/>
          </a:solidFill>
          <a:latin typeface="Arial" charset="0"/>
          <a:ea typeface="ＭＳ Ｐゴシック" charset="0"/>
          <a:cs typeface="ＭＳ Ｐゴシック" charset="0"/>
        </a:defRPr>
      </a:lvl4pPr>
      <a:lvl5pPr algn="l" rtl="0" eaLnBrk="0" fontAlgn="base" hangingPunct="0">
        <a:spcBef>
          <a:spcPct val="0"/>
        </a:spcBef>
        <a:spcAft>
          <a:spcPct val="0"/>
        </a:spcAft>
        <a:defRPr sz="1600" b="1">
          <a:solidFill>
            <a:schemeClr val="accent1"/>
          </a:solidFill>
          <a:latin typeface="Arial" charset="0"/>
          <a:ea typeface="ＭＳ Ｐゴシック" charset="0"/>
          <a:cs typeface="ＭＳ Ｐゴシック" charset="0"/>
        </a:defRPr>
      </a:lvl5pPr>
      <a:lvl6pPr marL="457200" algn="l" rtl="0" fontAlgn="base">
        <a:spcBef>
          <a:spcPct val="0"/>
        </a:spcBef>
        <a:spcAft>
          <a:spcPct val="0"/>
        </a:spcAft>
        <a:defRPr sz="1600" b="1">
          <a:solidFill>
            <a:schemeClr val="accent1"/>
          </a:solidFill>
          <a:latin typeface="Arial" charset="0"/>
          <a:ea typeface="ＭＳ Ｐゴシック" charset="0"/>
          <a:cs typeface="ＭＳ Ｐゴシック" charset="0"/>
        </a:defRPr>
      </a:lvl6pPr>
      <a:lvl7pPr marL="914400" algn="l" rtl="0" fontAlgn="base">
        <a:spcBef>
          <a:spcPct val="0"/>
        </a:spcBef>
        <a:spcAft>
          <a:spcPct val="0"/>
        </a:spcAft>
        <a:defRPr sz="1600" b="1">
          <a:solidFill>
            <a:schemeClr val="accent1"/>
          </a:solidFill>
          <a:latin typeface="Arial" charset="0"/>
          <a:ea typeface="ＭＳ Ｐゴシック" charset="0"/>
          <a:cs typeface="ＭＳ Ｐゴシック" charset="0"/>
        </a:defRPr>
      </a:lvl7pPr>
      <a:lvl8pPr marL="1371600" algn="l" rtl="0" fontAlgn="base">
        <a:spcBef>
          <a:spcPct val="0"/>
        </a:spcBef>
        <a:spcAft>
          <a:spcPct val="0"/>
        </a:spcAft>
        <a:defRPr sz="1600" b="1">
          <a:solidFill>
            <a:schemeClr val="accent1"/>
          </a:solidFill>
          <a:latin typeface="Arial" charset="0"/>
          <a:ea typeface="ＭＳ Ｐゴシック" charset="0"/>
          <a:cs typeface="ＭＳ Ｐゴシック" charset="0"/>
        </a:defRPr>
      </a:lvl8pPr>
      <a:lvl9pPr marL="1828800" algn="l" rtl="0" fontAlgn="base">
        <a:spcBef>
          <a:spcPct val="0"/>
        </a:spcBef>
        <a:spcAft>
          <a:spcPct val="0"/>
        </a:spcAft>
        <a:defRPr sz="1600" b="1">
          <a:solidFill>
            <a:schemeClr val="accent1"/>
          </a:solidFill>
          <a:latin typeface="Arial" charset="0"/>
          <a:ea typeface="ＭＳ Ｐゴシック" charset="0"/>
          <a:cs typeface="ＭＳ Ｐゴシック" charset="0"/>
        </a:defRPr>
      </a:lvl9pPr>
    </p:titleStyle>
    <p:bodyStyle>
      <a:lvl1pPr marL="342900" indent="-342900" algn="l" rtl="0" eaLnBrk="0" fontAlgn="base" hangingPunct="0">
        <a:spcBef>
          <a:spcPts val="1800"/>
        </a:spcBef>
        <a:spcAft>
          <a:spcPts val="600"/>
        </a:spcAft>
        <a:buFont typeface="Arial" pitchFamily="34" charset="0"/>
        <a:defRPr sz="1400" b="1" kern="1200">
          <a:solidFill>
            <a:schemeClr val="accent1"/>
          </a:solidFill>
          <a:latin typeface="+mn-lt"/>
          <a:ea typeface="ＭＳ Ｐゴシック" charset="0"/>
          <a:cs typeface="ＭＳ Ｐゴシック" charset="0"/>
        </a:defRPr>
      </a:lvl1pPr>
      <a:lvl2pPr marL="742950" indent="-285750" algn="l" rtl="0" eaLnBrk="0" fontAlgn="base" hangingPunct="0">
        <a:spcBef>
          <a:spcPts val="600"/>
        </a:spcBef>
        <a:spcAft>
          <a:spcPts val="600"/>
        </a:spcAft>
        <a:buClr>
          <a:srgbClr val="7E9BC0"/>
        </a:buClr>
        <a:buFont typeface="Wingdings 2" pitchFamily="18" charset="2"/>
        <a:defRPr sz="1100" kern="1200">
          <a:solidFill>
            <a:schemeClr val="accent2"/>
          </a:solidFill>
          <a:latin typeface="+mn-lt"/>
          <a:ea typeface="ＭＳ Ｐゴシック" charset="0"/>
          <a:cs typeface="+mn-cs"/>
        </a:defRPr>
      </a:lvl2pPr>
      <a:lvl3pPr marL="142875" indent="-142875" algn="l" rtl="0" eaLnBrk="0" fontAlgn="base" hangingPunct="0">
        <a:spcBef>
          <a:spcPts val="600"/>
        </a:spcBef>
        <a:spcAft>
          <a:spcPts val="600"/>
        </a:spcAft>
        <a:buClr>
          <a:srgbClr val="7E9BC0"/>
        </a:buClr>
        <a:buSzPct val="100000"/>
        <a:buFont typeface="Wingdings 2" pitchFamily="18" charset="2"/>
        <a:buChar char="¿"/>
        <a:defRPr sz="1100" kern="1200">
          <a:solidFill>
            <a:schemeClr val="accent2"/>
          </a:solidFill>
          <a:latin typeface="+mn-lt"/>
          <a:ea typeface="ＭＳ Ｐゴシック" charset="0"/>
          <a:cs typeface="+mn-cs"/>
        </a:defRPr>
      </a:lvl3pPr>
      <a:lvl4pPr marL="358775" indent="-142875" algn="l" rtl="0" eaLnBrk="0" fontAlgn="base" hangingPunct="0">
        <a:lnSpc>
          <a:spcPct val="120000"/>
        </a:lnSpc>
        <a:spcBef>
          <a:spcPct val="0"/>
        </a:spcBef>
        <a:spcAft>
          <a:spcPct val="0"/>
        </a:spcAft>
        <a:buClr>
          <a:srgbClr val="7E9BC0"/>
        </a:buClr>
        <a:buSzPct val="100000"/>
        <a:buFont typeface="Arial Black" pitchFamily="34" charset="0"/>
        <a:buChar char="&gt;"/>
        <a:defRPr sz="1100" kern="1200">
          <a:solidFill>
            <a:schemeClr val="accent2"/>
          </a:solidFill>
          <a:latin typeface="+mn-lt"/>
          <a:ea typeface="ＭＳ Ｐゴシック" charset="0"/>
          <a:cs typeface="+mn-cs"/>
        </a:defRPr>
      </a:lvl4pPr>
      <a:lvl5pPr marL="611188" indent="-142875" algn="l" rtl="0" eaLnBrk="0" fontAlgn="base" hangingPunct="0">
        <a:lnSpc>
          <a:spcPct val="120000"/>
        </a:lnSpc>
        <a:spcBef>
          <a:spcPct val="0"/>
        </a:spcBef>
        <a:spcAft>
          <a:spcPct val="0"/>
        </a:spcAft>
        <a:buClr>
          <a:srgbClr val="7E9BC0"/>
        </a:buClr>
        <a:buSzPct val="100000"/>
        <a:buFont typeface="Wingdings" pitchFamily="2" charset="2"/>
        <a:buChar char="w"/>
        <a:defRPr sz="1100" kern="1200">
          <a:solidFill>
            <a:schemeClr val="accent2"/>
          </a:solidFill>
          <a:latin typeface="+mn-lt"/>
          <a:ea typeface="ＭＳ Ｐゴシック" charset="0"/>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Espace réservé du titre 1"/>
          <p:cNvSpPr>
            <a:spLocks noGrp="1"/>
          </p:cNvSpPr>
          <p:nvPr>
            <p:ph type="title"/>
          </p:nvPr>
        </p:nvSpPr>
        <p:spPr bwMode="gray">
          <a:xfrm>
            <a:off x="503238" y="411163"/>
            <a:ext cx="8389937" cy="540000"/>
          </a:xfrm>
          <a:prstGeom prst="rect">
            <a:avLst/>
          </a:prstGeom>
        </p:spPr>
        <p:txBody>
          <a:bodyPr vert="horz" lIns="0" tIns="0" rIns="0" bIns="0" rtlCol="0" anchor="t" anchorCtr="0">
            <a:noAutofit/>
          </a:bodyPr>
          <a:lstStyle/>
          <a:p>
            <a:r>
              <a:rPr lang="fr-FR" noProof="0" dirty="0" smtClean="0"/>
              <a:t>Titre</a:t>
            </a:r>
            <a:endParaRPr lang="fr-FR" noProof="0" dirty="0"/>
          </a:p>
        </p:txBody>
      </p:sp>
      <p:sp>
        <p:nvSpPr>
          <p:cNvPr id="3" name="Espace réservé du texte 2"/>
          <p:cNvSpPr>
            <a:spLocks noGrp="1"/>
          </p:cNvSpPr>
          <p:nvPr>
            <p:ph type="body" idx="1"/>
          </p:nvPr>
        </p:nvSpPr>
        <p:spPr bwMode="gray">
          <a:xfrm>
            <a:off x="503238" y="1131889"/>
            <a:ext cx="8389937" cy="3492500"/>
          </a:xfrm>
          <a:prstGeom prst="rect">
            <a:avLst/>
          </a:prstGeom>
        </p:spPr>
        <p:txBody>
          <a:bodyPr vert="horz" lIns="0" tIns="0" rIns="0" bIns="0" rtlCol="0" anchor="t" anchorCtr="0">
            <a:noAutofit/>
          </a:bodyPr>
          <a:lstStyle/>
          <a:p>
            <a:pPr lvl="0"/>
            <a:r>
              <a:rPr lang="fr-FR" noProof="0" dirty="0" smtClean="0"/>
              <a:t>Texte de niveau 1</a:t>
            </a:r>
          </a:p>
          <a:p>
            <a:pPr lvl="1"/>
            <a:r>
              <a:rPr lang="fr-FR" noProof="0" dirty="0" smtClean="0"/>
              <a:t>Texte de niveau 2</a:t>
            </a:r>
          </a:p>
          <a:p>
            <a:pPr lvl="2"/>
            <a:r>
              <a:rPr lang="fr-FR" noProof="0" dirty="0" smtClean="0"/>
              <a:t>Texte de niveau 3</a:t>
            </a:r>
          </a:p>
          <a:p>
            <a:pPr lvl="3"/>
            <a:r>
              <a:rPr lang="fr-FR" noProof="0" dirty="0" smtClean="0"/>
              <a:t>Texte de niveau 4</a:t>
            </a:r>
          </a:p>
          <a:p>
            <a:pPr lvl="4"/>
            <a:r>
              <a:rPr lang="fr-FR" noProof="0" dirty="0" smtClean="0"/>
              <a:t>Texte de niveau 5</a:t>
            </a:r>
          </a:p>
        </p:txBody>
      </p:sp>
      <p:sp>
        <p:nvSpPr>
          <p:cNvPr id="4" name="Espace réservé de la date 3"/>
          <p:cNvSpPr>
            <a:spLocks noGrp="1"/>
          </p:cNvSpPr>
          <p:nvPr>
            <p:ph type="dt" sz="half" idx="2"/>
          </p:nvPr>
        </p:nvSpPr>
        <p:spPr bwMode="gray">
          <a:xfrm>
            <a:off x="-1" y="4911725"/>
            <a:ext cx="503239" cy="231776"/>
          </a:xfrm>
          <a:prstGeom prst="rect">
            <a:avLst/>
          </a:prstGeom>
        </p:spPr>
        <p:txBody>
          <a:bodyPr vert="horz" lIns="0" tIns="0" rIns="0" bIns="0" rtlCol="0" anchor="ctr" anchorCtr="0">
            <a:noAutofit/>
          </a:bodyPr>
          <a:lstStyle>
            <a:lvl1pPr algn="ctr">
              <a:defRPr sz="100">
                <a:solidFill>
                  <a:schemeClr val="bg1">
                    <a:alpha val="0"/>
                  </a:schemeClr>
                </a:solidFill>
              </a:defRPr>
            </a:lvl1pPr>
          </a:lstStyle>
          <a:p>
            <a:r>
              <a:rPr lang="fr-FR" smtClean="0"/>
              <a:t>Jour/mois/année</a:t>
            </a:r>
            <a:endParaRPr lang="fr-FR" dirty="0"/>
          </a:p>
        </p:txBody>
      </p:sp>
      <p:sp>
        <p:nvSpPr>
          <p:cNvPr id="5" name="Espace réservé du pied de page 4"/>
          <p:cNvSpPr>
            <a:spLocks noGrp="1"/>
          </p:cNvSpPr>
          <p:nvPr>
            <p:ph type="ftr" sz="quarter" idx="3"/>
          </p:nvPr>
        </p:nvSpPr>
        <p:spPr bwMode="gray">
          <a:xfrm>
            <a:off x="503239" y="4624388"/>
            <a:ext cx="7164386" cy="324000"/>
          </a:xfrm>
          <a:prstGeom prst="rect">
            <a:avLst/>
          </a:prstGeom>
        </p:spPr>
        <p:txBody>
          <a:bodyPr vert="horz" lIns="0" tIns="0" rIns="0" bIns="0" rtlCol="0" anchor="b" anchorCtr="0">
            <a:noAutofit/>
          </a:bodyPr>
          <a:lstStyle>
            <a:lvl1pPr algn="ctr">
              <a:defRPr sz="800">
                <a:solidFill>
                  <a:schemeClr val="accent2"/>
                </a:solidFill>
              </a:defRPr>
            </a:lvl1pPr>
          </a:lstStyle>
          <a:p>
            <a:pPr algn="l"/>
            <a:r>
              <a:rPr lang="fr-FR" smtClean="0"/>
              <a:t>Safran SEAT / 29/01/2020 / Direction Technique</a:t>
            </a:r>
            <a:endParaRPr lang="fr-FR" dirty="0"/>
          </a:p>
        </p:txBody>
      </p:sp>
      <p:sp>
        <p:nvSpPr>
          <p:cNvPr id="6" name="Espace réservé du numéro de diapositive 5"/>
          <p:cNvSpPr>
            <a:spLocks noGrp="1"/>
          </p:cNvSpPr>
          <p:nvPr>
            <p:ph type="sldNum" sz="quarter" idx="4"/>
          </p:nvPr>
        </p:nvSpPr>
        <p:spPr bwMode="gray">
          <a:xfrm>
            <a:off x="250825" y="4624389"/>
            <a:ext cx="235174" cy="324000"/>
          </a:xfrm>
          <a:prstGeom prst="rect">
            <a:avLst/>
          </a:prstGeom>
        </p:spPr>
        <p:txBody>
          <a:bodyPr vert="horz" lIns="0" tIns="0" rIns="0" bIns="0" rtlCol="0" anchor="b" anchorCtr="0">
            <a:noAutofit/>
          </a:bodyPr>
          <a:lstStyle>
            <a:lvl1pPr algn="l">
              <a:defRPr sz="950" b="1">
                <a:solidFill>
                  <a:schemeClr val="accent2"/>
                </a:solidFill>
              </a:defRPr>
            </a:lvl1pPr>
          </a:lstStyle>
          <a:p>
            <a:fld id="{733122C9-A0B9-462F-8757-0847AD287B63}" type="slidenum">
              <a:rPr lang="fr-FR" smtClean="0"/>
              <a:pPr/>
              <a:t>‹#›</a:t>
            </a:fld>
            <a:endParaRPr lang="fr-FR" dirty="0"/>
          </a:p>
        </p:txBody>
      </p:sp>
      <p:sp>
        <p:nvSpPr>
          <p:cNvPr id="8" name="Rectangle 7"/>
          <p:cNvSpPr/>
          <p:nvPr/>
        </p:nvSpPr>
        <p:spPr bwMode="gray">
          <a:xfrm>
            <a:off x="503238" y="4959801"/>
            <a:ext cx="7164387" cy="1837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t" anchorCtr="0"/>
          <a:lstStyle/>
          <a:p>
            <a:pPr algn="l"/>
            <a:r>
              <a:rPr lang="fr-FR" sz="600" dirty="0" smtClean="0">
                <a:solidFill>
                  <a:schemeClr val="accent2"/>
                </a:solidFill>
              </a:rPr>
              <a:t>Ce document et les informations qu’il contient sont la propriété de Safran. Ils ne doivent pas être copiés ni communiqués à un tiers sans l’autorisation préalable et écrite de Safran.</a:t>
            </a:r>
            <a:endParaRPr lang="fr-FR" sz="600" dirty="0">
              <a:solidFill>
                <a:schemeClr val="accent2"/>
              </a:solidFill>
            </a:endParaRPr>
          </a:p>
        </p:txBody>
      </p:sp>
      <p:pic>
        <p:nvPicPr>
          <p:cNvPr id="14" name="Image 13"/>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bwMode="gray">
          <a:xfrm>
            <a:off x="7678599" y="4712400"/>
            <a:ext cx="1440000" cy="433220"/>
          </a:xfrm>
          <a:prstGeom prst="rect">
            <a:avLst/>
          </a:prstGeom>
        </p:spPr>
      </p:pic>
      <p:sp>
        <p:nvSpPr>
          <p:cNvPr id="7" name="Rectangle 6"/>
          <p:cNvSpPr/>
          <p:nvPr/>
        </p:nvSpPr>
        <p:spPr bwMode="gray">
          <a:xfrm>
            <a:off x="252000" y="252000"/>
            <a:ext cx="61200" cy="396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13" name="Rectangle 12"/>
          <p:cNvSpPr/>
          <p:nvPr/>
        </p:nvSpPr>
        <p:spPr bwMode="gray">
          <a:xfrm>
            <a:off x="252000" y="252000"/>
            <a:ext cx="396000" cy="61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
        <p:nvSpPr>
          <p:cNvPr id="9" name="MSIPCMContentMarking" descr="{&quot;HashCode&quot;:-1484644562,&quot;Placement&quot;:&quot;Header&quot;,&quot;Top&quot;:0.0,&quot;Left&quot;:315.021423,&quot;SlideWidth&quot;:720,&quot;SlideHeight&quot;:405}"/>
          <p:cNvSpPr txBox="1"/>
          <p:nvPr userDrawn="1"/>
        </p:nvSpPr>
        <p:spPr>
          <a:xfrm>
            <a:off x="4000772" y="0"/>
            <a:ext cx="1142456" cy="262344"/>
          </a:xfrm>
          <a:prstGeom prst="rect">
            <a:avLst/>
          </a:prstGeom>
          <a:noFill/>
        </p:spPr>
        <p:txBody>
          <a:bodyPr vert="horz" wrap="square" lIns="0" tIns="0" rIns="0" bIns="0" rtlCol="0" anchor="ctr" anchorCtr="1">
            <a:spAutoFit/>
          </a:bodyPr>
          <a:lstStyle/>
          <a:p>
            <a:pPr algn="ctr">
              <a:spcBef>
                <a:spcPts val="0"/>
              </a:spcBef>
              <a:spcAft>
                <a:spcPts val="0"/>
              </a:spcAft>
            </a:pPr>
            <a:r>
              <a:rPr lang="fr-FR" sz="1000" smtClean="0">
                <a:solidFill>
                  <a:srgbClr val="FF8C00"/>
                </a:solidFill>
                <a:latin typeface="Calibri" panose="020F0502020204030204" pitchFamily="34" charset="0"/>
              </a:rPr>
              <a:t>C2 - Confidential</a:t>
            </a:r>
            <a:endParaRPr lang="fr-FR" sz="1000">
              <a:solidFill>
                <a:srgbClr val="FF8C00"/>
              </a:solidFill>
              <a:latin typeface="Calibri" panose="020F0502020204030204" pitchFamily="34" charset="0"/>
            </a:endParaRPr>
          </a:p>
        </p:txBody>
      </p:sp>
    </p:spTree>
    <p:extLst>
      <p:ext uri="{BB962C8B-B14F-4D97-AF65-F5344CB8AC3E}">
        <p14:creationId xmlns:p14="http://schemas.microsoft.com/office/powerpoint/2010/main" val="499716309"/>
      </p:ext>
    </p:extLst>
  </p:cSld>
  <p:clrMap bg1="lt1" tx1="dk1" bg2="lt2" tx2="dk2" accent1="accent1" accent2="accent2" accent3="accent3" accent4="accent4" accent5="accent5" accent6="accent6" hlink="hlink" folHlink="folHlink"/>
  <p:sldLayoutIdLst>
    <p:sldLayoutId id="2147484902" r:id="rId1"/>
    <p:sldLayoutId id="2147484903" r:id="rId2"/>
    <p:sldLayoutId id="2147484904" r:id="rId3"/>
    <p:sldLayoutId id="2147484905" r:id="rId4"/>
    <p:sldLayoutId id="2147484906" r:id="rId5"/>
    <p:sldLayoutId id="2147484907" r:id="rId6"/>
    <p:sldLayoutId id="2147484908" r:id="rId7"/>
    <p:sldLayoutId id="2147484909" r:id="rId8"/>
    <p:sldLayoutId id="2147484910" r:id="rId9"/>
    <p:sldLayoutId id="2147484911" r:id="rId10"/>
  </p:sldLayoutIdLst>
  <p:hf hdr="0"/>
  <p:txStyles>
    <p:titleStyle>
      <a:lvl1pPr algn="l" defTabSz="914400" rtl="0" eaLnBrk="1" latinLnBrk="0" hangingPunct="1">
        <a:lnSpc>
          <a:spcPct val="100000"/>
        </a:lnSpc>
        <a:spcBef>
          <a:spcPct val="0"/>
        </a:spcBef>
        <a:buNone/>
        <a:defRPr sz="1700" b="1" kern="1200">
          <a:solidFill>
            <a:schemeClr val="accent1"/>
          </a:solidFill>
          <a:latin typeface="+mj-lt"/>
          <a:ea typeface="+mj-ea"/>
          <a:cs typeface="+mj-cs"/>
        </a:defRPr>
      </a:lvl1pPr>
    </p:titleStyle>
    <p:bodyStyle>
      <a:lvl1pPr marL="180000" indent="-180000" algn="l" defTabSz="914400" rtl="0" eaLnBrk="1" latinLnBrk="0" hangingPunct="1">
        <a:lnSpc>
          <a:spcPct val="100000"/>
        </a:lnSpc>
        <a:spcBef>
          <a:spcPts val="0"/>
        </a:spcBef>
        <a:spcAft>
          <a:spcPts val="0"/>
        </a:spcAft>
        <a:buSzPct val="140000"/>
        <a:buFont typeface="Arial" panose="020B0604020202020204" pitchFamily="34" charset="0"/>
        <a:buChar char="■"/>
        <a:defRPr sz="1400" b="1" kern="1200">
          <a:solidFill>
            <a:schemeClr val="accent1"/>
          </a:solidFill>
          <a:latin typeface="+mn-lt"/>
          <a:ea typeface="+mn-ea"/>
          <a:cs typeface="+mn-cs"/>
        </a:defRPr>
      </a:lvl1pPr>
      <a:lvl2pPr marL="360000" indent="-180000" algn="l" defTabSz="914400" rtl="0" eaLnBrk="1" latinLnBrk="0" hangingPunct="1">
        <a:lnSpc>
          <a:spcPct val="100000"/>
        </a:lnSpc>
        <a:spcBef>
          <a:spcPts val="0"/>
        </a:spcBef>
        <a:spcAft>
          <a:spcPts val="0"/>
        </a:spcAft>
        <a:buClr>
          <a:schemeClr val="accent3"/>
        </a:buClr>
        <a:buSzPct val="115000"/>
        <a:buFont typeface="Arial Black" panose="020B0A04020102020204" pitchFamily="34" charset="0"/>
        <a:buChar char="&gt;"/>
        <a:defRPr sz="1200" kern="1200">
          <a:solidFill>
            <a:schemeClr val="accent2"/>
          </a:solidFill>
          <a:latin typeface="+mn-lt"/>
          <a:ea typeface="+mn-ea"/>
          <a:cs typeface="+mn-cs"/>
        </a:defRPr>
      </a:lvl2pPr>
      <a:lvl3pPr marL="540000" indent="-180000" algn="l" defTabSz="914400" rtl="0" eaLnBrk="1" latinLnBrk="0" hangingPunct="1">
        <a:lnSpc>
          <a:spcPct val="100000"/>
        </a:lnSpc>
        <a:spcBef>
          <a:spcPts val="0"/>
        </a:spcBef>
        <a:spcAft>
          <a:spcPts val="0"/>
        </a:spcAft>
        <a:buClr>
          <a:schemeClr val="accent3"/>
        </a:buClr>
        <a:buSzPct val="130000"/>
        <a:buFont typeface="Wingdings 2" panose="05020102010507070707" pitchFamily="18" charset="2"/>
        <a:buChar char="®"/>
        <a:defRPr sz="1200" kern="1200">
          <a:solidFill>
            <a:schemeClr val="accent2"/>
          </a:solidFill>
          <a:latin typeface="+mn-lt"/>
          <a:ea typeface="+mn-ea"/>
          <a:cs typeface="+mn-cs"/>
        </a:defRPr>
      </a:lvl3pPr>
      <a:lvl4pPr marL="720000" indent="-180000" algn="l" defTabSz="914400" rtl="0" eaLnBrk="1" latinLnBrk="0" hangingPunct="1">
        <a:lnSpc>
          <a:spcPct val="100000"/>
        </a:lnSpc>
        <a:spcBef>
          <a:spcPts val="0"/>
        </a:spcBef>
        <a:buClr>
          <a:schemeClr val="accent3"/>
        </a:buClr>
        <a:buSzPct val="110000"/>
        <a:buFont typeface="Arial" panose="020B0604020202020204" pitchFamily="34" charset="0"/>
        <a:buChar char="○"/>
        <a:defRPr sz="1000" kern="1200">
          <a:solidFill>
            <a:schemeClr val="accent2"/>
          </a:solidFill>
          <a:latin typeface="+mn-lt"/>
          <a:ea typeface="+mn-ea"/>
          <a:cs typeface="+mn-cs"/>
        </a:defRPr>
      </a:lvl4pPr>
      <a:lvl5pPr marL="828000" indent="-108000" algn="l" defTabSz="914400" rtl="0" eaLnBrk="1" latinLnBrk="0" hangingPunct="1">
        <a:lnSpc>
          <a:spcPct val="100000"/>
        </a:lnSpc>
        <a:spcBef>
          <a:spcPts val="0"/>
        </a:spcBef>
        <a:buClr>
          <a:schemeClr val="accent3"/>
        </a:buClr>
        <a:buSzPct val="100000"/>
        <a:buFont typeface="Arial" panose="020B0604020202020204" pitchFamily="34" charset="0"/>
        <a:buChar char="-"/>
        <a:defRPr sz="1000" kern="1200">
          <a:solidFill>
            <a:schemeClr val="accent2"/>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Espace réservé du titre 1"/>
          <p:cNvSpPr>
            <a:spLocks noGrp="1"/>
          </p:cNvSpPr>
          <p:nvPr>
            <p:ph type="title"/>
          </p:nvPr>
        </p:nvSpPr>
        <p:spPr bwMode="gray">
          <a:xfrm>
            <a:off x="503238" y="411163"/>
            <a:ext cx="8389937" cy="540000"/>
          </a:xfrm>
          <a:prstGeom prst="rect">
            <a:avLst/>
          </a:prstGeom>
        </p:spPr>
        <p:txBody>
          <a:bodyPr vert="horz" lIns="0" tIns="0" rIns="0" bIns="0" rtlCol="0" anchor="t" anchorCtr="0">
            <a:noAutofit/>
          </a:bodyPr>
          <a:lstStyle/>
          <a:p>
            <a:r>
              <a:rPr lang="en-US" noProof="0" dirty="0" smtClean="0"/>
              <a:t>Title</a:t>
            </a:r>
            <a:endParaRPr lang="en-US" noProof="0" dirty="0"/>
          </a:p>
        </p:txBody>
      </p:sp>
      <p:sp>
        <p:nvSpPr>
          <p:cNvPr id="3" name="Espace réservé du texte 2"/>
          <p:cNvSpPr>
            <a:spLocks noGrp="1"/>
          </p:cNvSpPr>
          <p:nvPr>
            <p:ph type="body" idx="1"/>
          </p:nvPr>
        </p:nvSpPr>
        <p:spPr bwMode="gray">
          <a:xfrm>
            <a:off x="503238" y="1131889"/>
            <a:ext cx="8389937" cy="3492500"/>
          </a:xfrm>
          <a:prstGeom prst="rect">
            <a:avLst/>
          </a:prstGeom>
        </p:spPr>
        <p:txBody>
          <a:bodyPr vert="horz" lIns="0" tIns="0" rIns="0" bIns="0" rtlCol="0" anchor="t" anchorCtr="0">
            <a:noAutofit/>
          </a:bodyPr>
          <a:lstStyle/>
          <a:p>
            <a:pPr lvl="0"/>
            <a:r>
              <a:rPr lang="en-US" noProof="0" dirty="0" smtClean="0"/>
              <a:t>Text level 1</a:t>
            </a:r>
          </a:p>
          <a:p>
            <a:pPr lvl="1"/>
            <a:r>
              <a:rPr lang="en-US" noProof="0" dirty="0" smtClean="0"/>
              <a:t>Text level 2</a:t>
            </a:r>
          </a:p>
          <a:p>
            <a:pPr lvl="2"/>
            <a:r>
              <a:rPr lang="en-US" noProof="0" dirty="0" smtClean="0"/>
              <a:t>Text level 3</a:t>
            </a:r>
          </a:p>
          <a:p>
            <a:pPr lvl="3"/>
            <a:r>
              <a:rPr lang="en-US" noProof="0" dirty="0" smtClean="0"/>
              <a:t>Text level 4</a:t>
            </a:r>
          </a:p>
          <a:p>
            <a:pPr lvl="4"/>
            <a:r>
              <a:rPr lang="en-US" noProof="0" dirty="0" smtClean="0"/>
              <a:t>Text level 5</a:t>
            </a:r>
          </a:p>
        </p:txBody>
      </p:sp>
      <p:sp>
        <p:nvSpPr>
          <p:cNvPr id="4" name="Espace réservé de la date 3"/>
          <p:cNvSpPr>
            <a:spLocks noGrp="1"/>
          </p:cNvSpPr>
          <p:nvPr>
            <p:ph type="dt" sz="half" idx="2"/>
          </p:nvPr>
        </p:nvSpPr>
        <p:spPr bwMode="gray">
          <a:xfrm>
            <a:off x="-1" y="4911725"/>
            <a:ext cx="503239" cy="231776"/>
          </a:xfrm>
          <a:prstGeom prst="rect">
            <a:avLst/>
          </a:prstGeom>
        </p:spPr>
        <p:txBody>
          <a:bodyPr vert="horz" lIns="0" tIns="0" rIns="0" bIns="0" rtlCol="0" anchor="ctr" anchorCtr="0">
            <a:noAutofit/>
          </a:bodyPr>
          <a:lstStyle>
            <a:lvl1pPr algn="ctr">
              <a:defRPr sz="100">
                <a:solidFill>
                  <a:schemeClr val="bg1">
                    <a:alpha val="0"/>
                  </a:schemeClr>
                </a:solidFill>
              </a:defRPr>
            </a:lvl1pPr>
          </a:lstStyle>
          <a:p>
            <a:fld id="{768FFAF9-4ACF-4A9E-AC83-04F800D2460A}" type="datetime1">
              <a:rPr lang="en-GB" noProof="0" smtClean="0"/>
              <a:t>26/05/2023</a:t>
            </a:fld>
            <a:endParaRPr lang="en-US" noProof="0" dirty="0"/>
          </a:p>
        </p:txBody>
      </p:sp>
      <p:sp>
        <p:nvSpPr>
          <p:cNvPr id="5" name="Espace réservé du pied de page 4"/>
          <p:cNvSpPr>
            <a:spLocks noGrp="1"/>
          </p:cNvSpPr>
          <p:nvPr>
            <p:ph type="ftr" sz="quarter" idx="3"/>
          </p:nvPr>
        </p:nvSpPr>
        <p:spPr bwMode="gray">
          <a:xfrm>
            <a:off x="503239" y="4624388"/>
            <a:ext cx="7164386" cy="324000"/>
          </a:xfrm>
          <a:prstGeom prst="rect">
            <a:avLst/>
          </a:prstGeom>
        </p:spPr>
        <p:txBody>
          <a:bodyPr vert="horz" lIns="0" tIns="0" rIns="0" bIns="0" rtlCol="0" anchor="b" anchorCtr="0">
            <a:noAutofit/>
          </a:bodyPr>
          <a:lstStyle>
            <a:lvl1pPr algn="ctr">
              <a:defRPr sz="800">
                <a:solidFill>
                  <a:schemeClr val="accent2"/>
                </a:solidFill>
              </a:defRPr>
            </a:lvl1pPr>
          </a:lstStyle>
          <a:p>
            <a:pPr algn="l"/>
            <a:r>
              <a:rPr lang="en-GB" smtClean="0"/>
              <a:t>Safran Seats GB - Airbus Daily</a:t>
            </a:r>
            <a:endParaRPr lang="en-US" dirty="0"/>
          </a:p>
        </p:txBody>
      </p:sp>
      <p:sp>
        <p:nvSpPr>
          <p:cNvPr id="6" name="Espace réservé du numéro de diapositive 5"/>
          <p:cNvSpPr>
            <a:spLocks noGrp="1"/>
          </p:cNvSpPr>
          <p:nvPr>
            <p:ph type="sldNum" sz="quarter" idx="4"/>
          </p:nvPr>
        </p:nvSpPr>
        <p:spPr bwMode="gray">
          <a:xfrm>
            <a:off x="250825" y="4624389"/>
            <a:ext cx="235174" cy="324000"/>
          </a:xfrm>
          <a:prstGeom prst="rect">
            <a:avLst/>
          </a:prstGeom>
        </p:spPr>
        <p:txBody>
          <a:bodyPr vert="horz" lIns="0" tIns="0" rIns="0" bIns="0" rtlCol="0" anchor="b" anchorCtr="0">
            <a:noAutofit/>
          </a:bodyPr>
          <a:lstStyle>
            <a:lvl1pPr algn="l">
              <a:defRPr sz="950" b="1">
                <a:solidFill>
                  <a:schemeClr val="accent2"/>
                </a:solidFill>
              </a:defRPr>
            </a:lvl1pPr>
          </a:lstStyle>
          <a:p>
            <a:fld id="{733122C9-A0B9-462F-8757-0847AD287B63}" type="slidenum">
              <a:rPr lang="en-US" noProof="0" smtClean="0"/>
              <a:pPr/>
              <a:t>‹#›</a:t>
            </a:fld>
            <a:endParaRPr lang="en-US" noProof="0" dirty="0"/>
          </a:p>
        </p:txBody>
      </p:sp>
      <p:sp>
        <p:nvSpPr>
          <p:cNvPr id="8" name="Rectangle 7"/>
          <p:cNvSpPr/>
          <p:nvPr/>
        </p:nvSpPr>
        <p:spPr bwMode="gray">
          <a:xfrm>
            <a:off x="503238" y="4959801"/>
            <a:ext cx="7164387" cy="1837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t" anchorCtr="0"/>
          <a:lstStyle/>
          <a:p>
            <a:pPr algn="l"/>
            <a:r>
              <a:rPr lang="en-US" sz="600" noProof="0" dirty="0" smtClean="0">
                <a:solidFill>
                  <a:schemeClr val="accent2"/>
                </a:solidFill>
              </a:rPr>
              <a:t>This document and the information therein are the property of </a:t>
            </a:r>
            <a:r>
              <a:rPr lang="en-US" sz="600" noProof="0" dirty="0" err="1" smtClean="0">
                <a:solidFill>
                  <a:schemeClr val="accent2"/>
                </a:solidFill>
              </a:rPr>
              <a:t>Safran</a:t>
            </a:r>
            <a:r>
              <a:rPr lang="en-US" sz="600" noProof="0" dirty="0" smtClean="0">
                <a:solidFill>
                  <a:schemeClr val="accent2"/>
                </a:solidFill>
              </a:rPr>
              <a:t>. They must not be copied or communicated to a third party without the prior written authorization of </a:t>
            </a:r>
            <a:r>
              <a:rPr lang="en-US" sz="600" noProof="0" dirty="0" err="1" smtClean="0">
                <a:solidFill>
                  <a:schemeClr val="accent2"/>
                </a:solidFill>
              </a:rPr>
              <a:t>Safran</a:t>
            </a:r>
            <a:endParaRPr lang="en-US" sz="600" noProof="0" dirty="0">
              <a:solidFill>
                <a:schemeClr val="accent2"/>
              </a:solidFill>
            </a:endParaRPr>
          </a:p>
        </p:txBody>
      </p:sp>
      <p:pic>
        <p:nvPicPr>
          <p:cNvPr id="14" name="Image 13"/>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bwMode="gray">
          <a:xfrm>
            <a:off x="7678599" y="4712400"/>
            <a:ext cx="1440000" cy="433220"/>
          </a:xfrm>
          <a:prstGeom prst="rect">
            <a:avLst/>
          </a:prstGeom>
        </p:spPr>
      </p:pic>
      <p:sp>
        <p:nvSpPr>
          <p:cNvPr id="7" name="Rectangle 6"/>
          <p:cNvSpPr/>
          <p:nvPr/>
        </p:nvSpPr>
        <p:spPr>
          <a:xfrm>
            <a:off x="252000" y="252000"/>
            <a:ext cx="61200" cy="396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Rectangle 12"/>
          <p:cNvSpPr/>
          <p:nvPr/>
        </p:nvSpPr>
        <p:spPr>
          <a:xfrm>
            <a:off x="252000" y="252000"/>
            <a:ext cx="396000" cy="61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MSIPCMContentMarking" descr="{&quot;HashCode&quot;:-1484644562,&quot;Placement&quot;:&quot;Header&quot;,&quot;Top&quot;:0.0,&quot;Left&quot;:315.021423,&quot;SlideWidth&quot;:720,&quot;SlideHeight&quot;:405}"/>
          <p:cNvSpPr txBox="1"/>
          <p:nvPr userDrawn="1"/>
        </p:nvSpPr>
        <p:spPr>
          <a:xfrm>
            <a:off x="4000772" y="0"/>
            <a:ext cx="1142456" cy="262344"/>
          </a:xfrm>
          <a:prstGeom prst="rect">
            <a:avLst/>
          </a:prstGeom>
          <a:noFill/>
        </p:spPr>
        <p:txBody>
          <a:bodyPr vert="horz" wrap="square" lIns="0" tIns="0" rIns="0" bIns="0" rtlCol="0" anchor="ctr" anchorCtr="1">
            <a:spAutoFit/>
          </a:bodyPr>
          <a:lstStyle/>
          <a:p>
            <a:pPr algn="ctr">
              <a:spcBef>
                <a:spcPts val="0"/>
              </a:spcBef>
              <a:spcAft>
                <a:spcPts val="0"/>
              </a:spcAft>
            </a:pPr>
            <a:r>
              <a:rPr lang="fr-FR" sz="1000" smtClean="0">
                <a:solidFill>
                  <a:srgbClr val="FF8C00"/>
                </a:solidFill>
                <a:latin typeface="Calibri" panose="020F0502020204030204" pitchFamily="34" charset="0"/>
              </a:rPr>
              <a:t>C2 - Confidential</a:t>
            </a:r>
            <a:endParaRPr lang="fr-FR" sz="1000">
              <a:solidFill>
                <a:srgbClr val="FF8C00"/>
              </a:solidFill>
              <a:latin typeface="Calibri" panose="020F0502020204030204" pitchFamily="34" charset="0"/>
            </a:endParaRPr>
          </a:p>
        </p:txBody>
      </p:sp>
    </p:spTree>
    <p:extLst>
      <p:ext uri="{BB962C8B-B14F-4D97-AF65-F5344CB8AC3E}">
        <p14:creationId xmlns:p14="http://schemas.microsoft.com/office/powerpoint/2010/main" val="4282749627"/>
      </p:ext>
    </p:extLst>
  </p:cSld>
  <p:clrMap bg1="lt1" tx1="dk1" bg2="lt2" tx2="dk2" accent1="accent1" accent2="accent2" accent3="accent3" accent4="accent4" accent5="accent5" accent6="accent6" hlink="hlink" folHlink="folHlink"/>
  <p:sldLayoutIdLst>
    <p:sldLayoutId id="2147484913" r:id="rId1"/>
    <p:sldLayoutId id="2147484914" r:id="rId2"/>
    <p:sldLayoutId id="2147484915" r:id="rId3"/>
    <p:sldLayoutId id="2147484916" r:id="rId4"/>
    <p:sldLayoutId id="2147484917" r:id="rId5"/>
    <p:sldLayoutId id="2147484918" r:id="rId6"/>
    <p:sldLayoutId id="2147484919" r:id="rId7"/>
    <p:sldLayoutId id="2147484920" r:id="rId8"/>
    <p:sldLayoutId id="2147484921" r:id="rId9"/>
    <p:sldLayoutId id="2147484922" r:id="rId10"/>
  </p:sldLayoutIdLst>
  <p:hf hdr="0"/>
  <p:txStyles>
    <p:titleStyle>
      <a:lvl1pPr algn="l" defTabSz="914400" rtl="0" eaLnBrk="1" latinLnBrk="0" hangingPunct="1">
        <a:lnSpc>
          <a:spcPct val="100000"/>
        </a:lnSpc>
        <a:spcBef>
          <a:spcPct val="0"/>
        </a:spcBef>
        <a:buNone/>
        <a:defRPr sz="1700" b="1" kern="1200">
          <a:solidFill>
            <a:schemeClr val="accent1"/>
          </a:solidFill>
          <a:latin typeface="+mj-lt"/>
          <a:ea typeface="+mj-ea"/>
          <a:cs typeface="+mj-cs"/>
        </a:defRPr>
      </a:lvl1pPr>
    </p:titleStyle>
    <p:bodyStyle>
      <a:lvl1pPr marL="180000" indent="-180000" algn="l" defTabSz="914400" rtl="0" eaLnBrk="1" latinLnBrk="0" hangingPunct="1">
        <a:lnSpc>
          <a:spcPct val="100000"/>
        </a:lnSpc>
        <a:spcBef>
          <a:spcPts val="0"/>
        </a:spcBef>
        <a:spcAft>
          <a:spcPts val="0"/>
        </a:spcAft>
        <a:buSzPct val="140000"/>
        <a:buFont typeface="Arial" panose="020B0604020202020204" pitchFamily="34" charset="0"/>
        <a:buChar char="■"/>
        <a:defRPr sz="1400" b="1" kern="1200">
          <a:solidFill>
            <a:schemeClr val="accent1"/>
          </a:solidFill>
          <a:latin typeface="+mn-lt"/>
          <a:ea typeface="+mn-ea"/>
          <a:cs typeface="+mn-cs"/>
        </a:defRPr>
      </a:lvl1pPr>
      <a:lvl2pPr marL="360000" indent="-180000" algn="l" defTabSz="914400" rtl="0" eaLnBrk="1" latinLnBrk="0" hangingPunct="1">
        <a:lnSpc>
          <a:spcPct val="100000"/>
        </a:lnSpc>
        <a:spcBef>
          <a:spcPts val="0"/>
        </a:spcBef>
        <a:spcAft>
          <a:spcPts val="0"/>
        </a:spcAft>
        <a:buClr>
          <a:schemeClr val="accent3"/>
        </a:buClr>
        <a:buSzPct val="115000"/>
        <a:buFont typeface="Arial Black" panose="020B0A04020102020204" pitchFamily="34" charset="0"/>
        <a:buChar char="&gt;"/>
        <a:defRPr sz="1200" kern="1200">
          <a:solidFill>
            <a:schemeClr val="accent2"/>
          </a:solidFill>
          <a:latin typeface="+mn-lt"/>
          <a:ea typeface="+mn-ea"/>
          <a:cs typeface="+mn-cs"/>
        </a:defRPr>
      </a:lvl2pPr>
      <a:lvl3pPr marL="540000" indent="-180000" algn="l" defTabSz="914400" rtl="0" eaLnBrk="1" latinLnBrk="0" hangingPunct="1">
        <a:lnSpc>
          <a:spcPct val="100000"/>
        </a:lnSpc>
        <a:spcBef>
          <a:spcPts val="0"/>
        </a:spcBef>
        <a:spcAft>
          <a:spcPts val="0"/>
        </a:spcAft>
        <a:buClr>
          <a:schemeClr val="accent3"/>
        </a:buClr>
        <a:buSzPct val="130000"/>
        <a:buFont typeface="Wingdings" panose="05000000000000000000" pitchFamily="2" charset="2"/>
        <a:buChar char="w"/>
        <a:defRPr sz="1200" kern="1200">
          <a:solidFill>
            <a:schemeClr val="accent2"/>
          </a:solidFill>
          <a:latin typeface="+mn-lt"/>
          <a:ea typeface="+mn-ea"/>
          <a:cs typeface="+mn-cs"/>
        </a:defRPr>
      </a:lvl3pPr>
      <a:lvl4pPr marL="720000" indent="-180000" algn="l" defTabSz="914400" rtl="0" eaLnBrk="1" latinLnBrk="0" hangingPunct="1">
        <a:lnSpc>
          <a:spcPct val="100000"/>
        </a:lnSpc>
        <a:spcBef>
          <a:spcPts val="0"/>
        </a:spcBef>
        <a:buClr>
          <a:schemeClr val="accent3"/>
        </a:buClr>
        <a:buSzPct val="110000"/>
        <a:buFont typeface="Arial" panose="020B0604020202020204" pitchFamily="34" charset="0"/>
        <a:buChar char="○"/>
        <a:defRPr sz="1000" kern="1200" baseline="0">
          <a:solidFill>
            <a:schemeClr val="accent2"/>
          </a:solidFill>
          <a:latin typeface="+mn-lt"/>
          <a:ea typeface="+mn-ea"/>
          <a:cs typeface="+mn-cs"/>
        </a:defRPr>
      </a:lvl4pPr>
      <a:lvl5pPr marL="828000" indent="-108000" algn="l" defTabSz="914400" rtl="0" eaLnBrk="1" latinLnBrk="0" hangingPunct="1">
        <a:lnSpc>
          <a:spcPct val="100000"/>
        </a:lnSpc>
        <a:spcBef>
          <a:spcPts val="0"/>
        </a:spcBef>
        <a:buClr>
          <a:schemeClr val="accent3"/>
        </a:buClr>
        <a:buSzPct val="100000"/>
        <a:buFont typeface="Arial" panose="020B0604020202020204" pitchFamily="34" charset="0"/>
        <a:buChar char="-"/>
        <a:defRPr sz="1000" kern="1200">
          <a:solidFill>
            <a:schemeClr val="accent2"/>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36.xml"/><Relationship Id="rId7" Type="http://schemas.openxmlformats.org/officeDocument/2006/relationships/image" Target="../media/image16.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6.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6.png"/><Relationship Id="rId5" Type="http://schemas.openxmlformats.org/officeDocument/2006/relationships/image" Target="../media/image18.png"/><Relationship Id="rId4" Type="http://schemas.openxmlformats.org/officeDocument/2006/relationships/image" Target="../media/image17.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6.png"/><Relationship Id="rId4" Type="http://schemas.openxmlformats.org/officeDocument/2006/relationships/image" Target="../media/image19.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6.png"/><Relationship Id="rId4" Type="http://schemas.openxmlformats.org/officeDocument/2006/relationships/image" Target="../media/image20.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6.png"/><Relationship Id="rId4" Type="http://schemas.openxmlformats.org/officeDocument/2006/relationships/image" Target="../media/image2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6.png"/><Relationship Id="rId4" Type="http://schemas.openxmlformats.org/officeDocument/2006/relationships/image" Target="../media/image2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6.png"/><Relationship Id="rId4" Type="http://schemas.openxmlformats.org/officeDocument/2006/relationships/image" Target="../media/image23.emf"/></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6.png"/><Relationship Id="rId4" Type="http://schemas.openxmlformats.org/officeDocument/2006/relationships/image" Target="../media/image24.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6.png"/><Relationship Id="rId5" Type="http://schemas.openxmlformats.org/officeDocument/2006/relationships/image" Target="../media/image25.emf"/><Relationship Id="rId4" Type="http://schemas.openxmlformats.org/officeDocument/2006/relationships/image" Target="../media/image16.png"/></Relationships>
</file>

<file path=ppt/slides/_rels/slide12.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slideLayout" Target="../slideLayouts/slideLayout36.xml"/><Relationship Id="rId7" Type="http://schemas.openxmlformats.org/officeDocument/2006/relationships/image" Target="../media/image29.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8.png"/><Relationship Id="rId5" Type="http://schemas.openxmlformats.org/officeDocument/2006/relationships/image" Target="../media/image27.emf"/><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6.png"/><Relationship Id="rId5" Type="http://schemas.microsoft.com/office/2007/relationships/hdphoto" Target="../media/hdphoto1.wdp"/><Relationship Id="rId4" Type="http://schemas.openxmlformats.org/officeDocument/2006/relationships/image" Target="../media/image3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Picture 22"/>
          <p:cNvPicPr>
            <a:picLocks noChangeAspect="1"/>
          </p:cNvPicPr>
          <p:nvPr/>
        </p:nvPicPr>
        <p:blipFill>
          <a:blip r:embed="rId4"/>
          <a:stretch>
            <a:fillRect/>
          </a:stretch>
        </p:blipFill>
        <p:spPr>
          <a:xfrm>
            <a:off x="0" y="0"/>
            <a:ext cx="9144000" cy="4155926"/>
          </a:xfrm>
          <a:prstGeom prst="rect">
            <a:avLst/>
          </a:prstGeom>
        </p:spPr>
      </p:pic>
      <p:pic>
        <p:nvPicPr>
          <p:cNvPr id="20" name="Picture 19"/>
          <p:cNvPicPr>
            <a:picLocks noChangeAspect="1"/>
          </p:cNvPicPr>
          <p:nvPr/>
        </p:nvPicPr>
        <p:blipFill>
          <a:blip r:embed="rId5"/>
          <a:stretch>
            <a:fillRect/>
          </a:stretch>
        </p:blipFill>
        <p:spPr>
          <a:xfrm>
            <a:off x="827584" y="-380578"/>
            <a:ext cx="7636638" cy="4464496"/>
          </a:xfrm>
          <a:prstGeom prst="roundRect">
            <a:avLst>
              <a:gd name="adj" fmla="val 12606"/>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pic>
        <p:nvPicPr>
          <p:cNvPr id="24" name="Picture 23" descr="C:\Users\lprice1\AppData\Local\Microsoft\Windows\INetCache\Content.MSO\85DF5938.tmp"/>
          <p:cNvPicPr/>
          <p:nvPr/>
        </p:nvPicPr>
        <p:blipFill>
          <a:blip r:embed="rId6">
            <a:extLst>
              <a:ext uri="{28A0092B-C50C-407E-A947-70E740481C1C}">
                <a14:useLocalDpi xmlns:a14="http://schemas.microsoft.com/office/drawing/2010/main" val="0"/>
              </a:ext>
            </a:extLst>
          </a:blip>
          <a:srcRect/>
          <a:stretch>
            <a:fillRect/>
          </a:stretch>
        </p:blipFill>
        <p:spPr bwMode="auto">
          <a:xfrm>
            <a:off x="251520" y="4227934"/>
            <a:ext cx="1809750" cy="723900"/>
          </a:xfrm>
          <a:prstGeom prst="rect">
            <a:avLst/>
          </a:prstGeom>
          <a:noFill/>
          <a:ln>
            <a:noFill/>
          </a:ln>
        </p:spPr>
      </p:pic>
      <p:sp>
        <p:nvSpPr>
          <p:cNvPr id="25" name="TextBox 24"/>
          <p:cNvSpPr txBox="1"/>
          <p:nvPr/>
        </p:nvSpPr>
        <p:spPr>
          <a:xfrm>
            <a:off x="1259632" y="2986375"/>
            <a:ext cx="8784975" cy="1846659"/>
          </a:xfrm>
          <a:prstGeom prst="rect">
            <a:avLst/>
          </a:prstGeom>
          <a:noFill/>
        </p:spPr>
        <p:txBody>
          <a:bodyPr wrap="square" rtlCol="0">
            <a:spAutoFit/>
          </a:bodyPr>
          <a:lstStyle/>
          <a:p>
            <a:r>
              <a:rPr lang="en-GB" sz="3200" b="1" i="1" dirty="0" smtClean="0">
                <a:solidFill>
                  <a:schemeClr val="bg1"/>
                </a:solidFill>
                <a:latin typeface="Calibri Light" panose="020F0302020204030204" pitchFamily="34" charset="0"/>
                <a:cs typeface="Calibri Light" panose="020F0302020204030204" pitchFamily="34" charset="0"/>
              </a:rPr>
              <a:t>Capital </a:t>
            </a:r>
            <a:r>
              <a:rPr lang="en-GB" sz="3200" b="1" i="1" dirty="0">
                <a:solidFill>
                  <a:schemeClr val="bg1"/>
                </a:solidFill>
                <a:latin typeface="Calibri Light" panose="020F0302020204030204" pitchFamily="34" charset="0"/>
                <a:cs typeface="Calibri Light" panose="020F0302020204030204" pitchFamily="34" charset="0"/>
              </a:rPr>
              <a:t>Project Appraisal Presentation</a:t>
            </a:r>
          </a:p>
          <a:p>
            <a:r>
              <a:rPr lang="en-GB" sz="3200" b="1" i="1" dirty="0">
                <a:solidFill>
                  <a:schemeClr val="bg1"/>
                </a:solidFill>
                <a:latin typeface="Calibri Light" panose="020F0302020204030204" pitchFamily="34" charset="0"/>
                <a:cs typeface="Calibri Light" panose="020F0302020204030204" pitchFamily="34" charset="0"/>
              </a:rPr>
              <a:t>MSc Financial Management &amp; Planning </a:t>
            </a:r>
          </a:p>
          <a:p>
            <a:r>
              <a:rPr lang="en-GB" sz="3200" b="1" i="1" dirty="0">
                <a:solidFill>
                  <a:schemeClr val="bg1"/>
                </a:solidFill>
                <a:latin typeface="Calibri Light" panose="020F0302020204030204" pitchFamily="34" charset="0"/>
                <a:cs typeface="Calibri Light" panose="020F0302020204030204" pitchFamily="34" charset="0"/>
              </a:rPr>
              <a:t> </a:t>
            </a:r>
          </a:p>
          <a:p>
            <a:endParaRPr lang="en-GB" b="1" dirty="0"/>
          </a:p>
        </p:txBody>
      </p:sp>
      <p:sp>
        <p:nvSpPr>
          <p:cNvPr id="28" name="TextBox 27"/>
          <p:cNvSpPr txBox="1"/>
          <p:nvPr/>
        </p:nvSpPr>
        <p:spPr>
          <a:xfrm>
            <a:off x="2856078" y="3894316"/>
            <a:ext cx="8784975" cy="1200329"/>
          </a:xfrm>
          <a:prstGeom prst="rect">
            <a:avLst/>
          </a:prstGeom>
          <a:noFill/>
        </p:spPr>
        <p:txBody>
          <a:bodyPr wrap="square" rtlCol="0">
            <a:spAutoFit/>
          </a:bodyPr>
          <a:lstStyle/>
          <a:p>
            <a:r>
              <a:rPr lang="en-GB" sz="2000" b="1" i="1" dirty="0">
                <a:solidFill>
                  <a:schemeClr val="bg1"/>
                </a:solidFill>
                <a:latin typeface="Calibri Light" panose="020F0302020204030204" pitchFamily="34" charset="0"/>
                <a:cs typeface="Calibri Light" panose="020F0302020204030204" pitchFamily="34" charset="0"/>
              </a:rPr>
              <a:t> </a:t>
            </a:r>
          </a:p>
          <a:p>
            <a:r>
              <a:rPr lang="en-GB" sz="2000" b="1" i="1" dirty="0">
                <a:solidFill>
                  <a:srgbClr val="002060"/>
                </a:solidFill>
                <a:latin typeface="Calibri Light" panose="020F0302020204030204" pitchFamily="34" charset="0"/>
                <a:cs typeface="Calibri Light" panose="020F0302020204030204" pitchFamily="34" charset="0"/>
              </a:rPr>
              <a:t>Module Code: ACPA7002  </a:t>
            </a:r>
            <a:endParaRPr lang="en-GB" sz="2000" b="1" i="1" dirty="0" smtClean="0">
              <a:solidFill>
                <a:srgbClr val="002060"/>
              </a:solidFill>
              <a:latin typeface="Calibri Light" panose="020F0302020204030204" pitchFamily="34" charset="0"/>
              <a:cs typeface="Calibri Light" panose="020F0302020204030204" pitchFamily="34" charset="0"/>
            </a:endParaRPr>
          </a:p>
          <a:p>
            <a:r>
              <a:rPr lang="en-GB" sz="2000" b="1" i="1" dirty="0" smtClean="0">
                <a:solidFill>
                  <a:srgbClr val="002060"/>
                </a:solidFill>
                <a:latin typeface="Calibri Light" panose="020F0302020204030204" pitchFamily="34" charset="0"/>
                <a:cs typeface="Calibri Light" panose="020F0302020204030204" pitchFamily="34" charset="0"/>
              </a:rPr>
              <a:t>29</a:t>
            </a:r>
            <a:r>
              <a:rPr lang="en-GB" sz="2000" b="1" i="1" baseline="30000" dirty="0" smtClean="0">
                <a:solidFill>
                  <a:srgbClr val="002060"/>
                </a:solidFill>
                <a:latin typeface="Calibri Light" panose="020F0302020204030204" pitchFamily="34" charset="0"/>
                <a:cs typeface="Calibri Light" panose="020F0302020204030204" pitchFamily="34" charset="0"/>
              </a:rPr>
              <a:t>th</a:t>
            </a:r>
            <a:r>
              <a:rPr lang="en-GB" sz="2000" b="1" i="1" dirty="0" smtClean="0">
                <a:solidFill>
                  <a:srgbClr val="002060"/>
                </a:solidFill>
                <a:latin typeface="Calibri Light" panose="020F0302020204030204" pitchFamily="34" charset="0"/>
                <a:cs typeface="Calibri Light" panose="020F0302020204030204" pitchFamily="34" charset="0"/>
              </a:rPr>
              <a:t> </a:t>
            </a:r>
            <a:r>
              <a:rPr lang="en-GB" sz="2000" b="1" i="1" dirty="0">
                <a:solidFill>
                  <a:srgbClr val="002060"/>
                </a:solidFill>
                <a:latin typeface="Calibri Light" panose="020F0302020204030204" pitchFamily="34" charset="0"/>
                <a:cs typeface="Calibri Light" panose="020F0302020204030204" pitchFamily="34" charset="0"/>
              </a:rPr>
              <a:t>April 2023 </a:t>
            </a:r>
            <a:r>
              <a:rPr lang="en-GB" sz="2000" b="1" i="1" dirty="0" smtClean="0">
                <a:solidFill>
                  <a:srgbClr val="002060"/>
                </a:solidFill>
                <a:latin typeface="Calibri Light" panose="020F0302020204030204" pitchFamily="34" charset="0"/>
                <a:cs typeface="Calibri Light" panose="020F0302020204030204" pitchFamily="34" charset="0"/>
              </a:rPr>
              <a:t>- </a:t>
            </a:r>
            <a:r>
              <a:rPr lang="en-GB" sz="2000" b="1" i="1" dirty="0">
                <a:solidFill>
                  <a:srgbClr val="002060"/>
                </a:solidFill>
                <a:latin typeface="Calibri Light" panose="020F0302020204030204" pitchFamily="34" charset="0"/>
                <a:cs typeface="Calibri Light" panose="020F0302020204030204" pitchFamily="34" charset="0"/>
              </a:rPr>
              <a:t>Lee Price</a:t>
            </a:r>
          </a:p>
          <a:p>
            <a:endParaRPr lang="en-GB" sz="1200" b="1" dirty="0"/>
          </a:p>
        </p:txBody>
      </p:sp>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368800" y="2368550"/>
            <a:ext cx="406400" cy="406400"/>
          </a:xfrm>
          <a:prstGeom prst="rect">
            <a:avLst/>
          </a:prstGeom>
        </p:spPr>
      </p:pic>
    </p:spTree>
    <p:extLst>
      <p:ext uri="{BB962C8B-B14F-4D97-AF65-F5344CB8AC3E}">
        <p14:creationId xmlns:p14="http://schemas.microsoft.com/office/powerpoint/2010/main" val="44697109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9467"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e la date 2"/>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 b="0" i="0" u="none" strike="noStrike" kern="1200" cap="none" spc="0" normalizeH="0" baseline="0" noProof="0" smtClean="0">
                <a:ln>
                  <a:noFill/>
                </a:ln>
                <a:solidFill>
                  <a:prstClr val="white">
                    <a:alpha val="0"/>
                  </a:prstClr>
                </a:solidFill>
                <a:effectLst/>
                <a:uLnTx/>
                <a:uFillTx/>
                <a:latin typeface="Arial"/>
                <a:ea typeface="+mn-ea"/>
                <a:cs typeface="+mn-cs"/>
              </a:rPr>
              <a:t>Jour/mois/année</a:t>
            </a:r>
            <a:endParaRPr kumimoji="0" lang="fr-FR" sz="100" b="0" i="0" u="none" strike="noStrike" kern="1200" cap="none" spc="0" normalizeH="0" baseline="0" noProof="0" dirty="0">
              <a:ln>
                <a:noFill/>
              </a:ln>
              <a:solidFill>
                <a:prstClr val="white">
                  <a:alpha val="0"/>
                </a:prstClr>
              </a:solidFill>
              <a:effectLst/>
              <a:uLnTx/>
              <a:uFillTx/>
              <a:latin typeface="Arial"/>
              <a:ea typeface="+mn-ea"/>
              <a:cs typeface="+mn-cs"/>
            </a:endParaRPr>
          </a:p>
        </p:txBody>
      </p:sp>
      <p:sp>
        <p:nvSpPr>
          <p:cNvPr id="5" name="Espace réservé du numéro de diapositive 4"/>
          <p:cNvSpPr>
            <a:spLocks noGrp="1"/>
          </p:cNvSpPr>
          <p:nvPr>
            <p:ph type="sldNum" sz="quarter" idx="12"/>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733122C9-A0B9-462F-8757-0847AD287B63}" type="slidenum">
              <a:rPr kumimoji="0" lang="fr-FR" sz="950" b="1" i="0" u="none" strike="noStrike" kern="1200" cap="none" spc="0" normalizeH="0" baseline="0" noProof="0" smtClean="0">
                <a:ln>
                  <a:noFill/>
                </a:ln>
                <a:solidFill>
                  <a:srgbClr val="525668"/>
                </a:solidFill>
                <a:effectLst/>
                <a:uLnTx/>
                <a:uFillTx/>
                <a:latin typeface="Arial"/>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a:t>
            </a:fld>
            <a:endParaRPr kumimoji="0" lang="fr-FR" sz="950" b="1" i="0" u="none" strike="noStrike" kern="1200" cap="none" spc="0" normalizeH="0" baseline="0" noProof="0" dirty="0">
              <a:ln>
                <a:noFill/>
              </a:ln>
              <a:solidFill>
                <a:srgbClr val="525668"/>
              </a:solidFill>
              <a:effectLst/>
              <a:uLnTx/>
              <a:uFillTx/>
              <a:latin typeface="Arial"/>
              <a:ea typeface="+mn-ea"/>
              <a:cs typeface="+mn-cs"/>
            </a:endParaRPr>
          </a:p>
        </p:txBody>
      </p:sp>
      <p:sp>
        <p:nvSpPr>
          <p:cNvPr id="9" name="TextBox 8"/>
          <p:cNvSpPr txBox="1"/>
          <p:nvPr/>
        </p:nvSpPr>
        <p:spPr>
          <a:xfrm>
            <a:off x="1331640" y="542953"/>
            <a:ext cx="8136904" cy="4585871"/>
          </a:xfrm>
          <a:prstGeom prst="rect">
            <a:avLst/>
          </a:prstGeom>
          <a:noFill/>
        </p:spPr>
        <p:txBody>
          <a:bodyPr wrap="square" rtlCol="0">
            <a:spAutoFit/>
          </a:bodyPr>
          <a:lstStyle/>
          <a:p>
            <a:endParaRPr lang="en-GB" sz="1400" b="1" i="1" dirty="0">
              <a:solidFill>
                <a:srgbClr val="002060"/>
              </a:solidFill>
              <a:latin typeface="Calibri Light" panose="020F0302020204030204" pitchFamily="34" charset="0"/>
              <a:cs typeface="Calibri Light" panose="020F0302020204030204" pitchFamily="34" charset="0"/>
            </a:endParaRPr>
          </a:p>
          <a:p>
            <a:r>
              <a:rPr lang="en-GB" sz="1400" dirty="0" smtClean="0">
                <a:solidFill>
                  <a:srgbClr val="002060"/>
                </a:solidFill>
                <a:latin typeface="Calibri Light" panose="020F0302020204030204" pitchFamily="34" charset="0"/>
                <a:cs typeface="Calibri Light" panose="020F0302020204030204" pitchFamily="34" charset="0"/>
              </a:rPr>
              <a:t>Summary of project</a:t>
            </a:r>
          </a:p>
          <a:p>
            <a:endParaRPr lang="en-GB" sz="1400" dirty="0">
              <a:solidFill>
                <a:srgbClr val="002060"/>
              </a:solidFill>
              <a:latin typeface="Calibri Light" panose="020F0302020204030204" pitchFamily="34" charset="0"/>
              <a:cs typeface="Calibri Light" panose="020F0302020204030204" pitchFamily="34" charset="0"/>
            </a:endParaRPr>
          </a:p>
          <a:p>
            <a:pPr lvl="0"/>
            <a:r>
              <a:rPr lang="en-US" sz="1400" dirty="0" smtClean="0">
                <a:solidFill>
                  <a:srgbClr val="002060"/>
                </a:solidFill>
                <a:latin typeface="Calibri Light" panose="020F0302020204030204" pitchFamily="34" charset="0"/>
                <a:cs typeface="Calibri Light" panose="020F0302020204030204" pitchFamily="34" charset="0"/>
              </a:rPr>
              <a:t>Payback</a:t>
            </a:r>
          </a:p>
          <a:p>
            <a:pPr lvl="0"/>
            <a:endParaRPr lang="en-GB" sz="1400" dirty="0">
              <a:solidFill>
                <a:srgbClr val="002060"/>
              </a:solidFill>
              <a:latin typeface="Calibri Light" panose="020F0302020204030204" pitchFamily="34" charset="0"/>
              <a:cs typeface="Calibri Light" panose="020F0302020204030204" pitchFamily="34" charset="0"/>
            </a:endParaRPr>
          </a:p>
          <a:p>
            <a:pPr lvl="0"/>
            <a:r>
              <a:rPr lang="en-US" sz="1400" dirty="0" smtClean="0">
                <a:solidFill>
                  <a:srgbClr val="002060"/>
                </a:solidFill>
                <a:latin typeface="Calibri Light" panose="020F0302020204030204" pitchFamily="34" charset="0"/>
                <a:cs typeface="Calibri Light" panose="020F0302020204030204" pitchFamily="34" charset="0"/>
              </a:rPr>
              <a:t>NPV </a:t>
            </a:r>
            <a:r>
              <a:rPr lang="en-US" sz="1400" dirty="0">
                <a:solidFill>
                  <a:srgbClr val="002060"/>
                </a:solidFill>
                <a:latin typeface="Calibri Light" panose="020F0302020204030204" pitchFamily="34" charset="0"/>
                <a:cs typeface="Calibri Light" panose="020F0302020204030204" pitchFamily="34" charset="0"/>
              </a:rPr>
              <a:t>(net present </a:t>
            </a:r>
            <a:r>
              <a:rPr lang="en-US" sz="1400" dirty="0" smtClean="0">
                <a:solidFill>
                  <a:srgbClr val="002060"/>
                </a:solidFill>
                <a:latin typeface="Calibri Light" panose="020F0302020204030204" pitchFamily="34" charset="0"/>
                <a:cs typeface="Calibri Light" panose="020F0302020204030204" pitchFamily="34" charset="0"/>
              </a:rPr>
              <a:t>value)</a:t>
            </a:r>
          </a:p>
          <a:p>
            <a:pPr lvl="0"/>
            <a:endParaRPr lang="en-GB" sz="1400" dirty="0">
              <a:solidFill>
                <a:srgbClr val="002060"/>
              </a:solidFill>
              <a:latin typeface="Calibri Light" panose="020F0302020204030204" pitchFamily="34" charset="0"/>
              <a:cs typeface="Calibri Light" panose="020F0302020204030204" pitchFamily="34" charset="0"/>
            </a:endParaRPr>
          </a:p>
          <a:p>
            <a:pPr lvl="0"/>
            <a:r>
              <a:rPr lang="en-US" sz="1400" dirty="0" smtClean="0">
                <a:solidFill>
                  <a:srgbClr val="002060"/>
                </a:solidFill>
                <a:latin typeface="Calibri Light" panose="020F0302020204030204" pitchFamily="34" charset="0"/>
                <a:cs typeface="Calibri Light" panose="020F0302020204030204" pitchFamily="34" charset="0"/>
              </a:rPr>
              <a:t>IRR </a:t>
            </a:r>
            <a:r>
              <a:rPr lang="en-US" sz="1400" dirty="0">
                <a:solidFill>
                  <a:srgbClr val="002060"/>
                </a:solidFill>
                <a:latin typeface="Calibri Light" panose="020F0302020204030204" pitchFamily="34" charset="0"/>
                <a:cs typeface="Calibri Light" panose="020F0302020204030204" pitchFamily="34" charset="0"/>
              </a:rPr>
              <a:t>(internal rate of </a:t>
            </a:r>
            <a:r>
              <a:rPr lang="en-US" sz="1400" dirty="0" smtClean="0">
                <a:solidFill>
                  <a:srgbClr val="002060"/>
                </a:solidFill>
                <a:latin typeface="Calibri Light" panose="020F0302020204030204" pitchFamily="34" charset="0"/>
                <a:cs typeface="Calibri Light" panose="020F0302020204030204" pitchFamily="34" charset="0"/>
              </a:rPr>
              <a:t>return)</a:t>
            </a:r>
          </a:p>
          <a:p>
            <a:pPr lvl="0"/>
            <a:endParaRPr lang="en-GB" sz="1400" dirty="0">
              <a:solidFill>
                <a:srgbClr val="002060"/>
              </a:solidFill>
              <a:latin typeface="Calibri Light" panose="020F0302020204030204" pitchFamily="34" charset="0"/>
              <a:cs typeface="Calibri Light" panose="020F0302020204030204" pitchFamily="34" charset="0"/>
            </a:endParaRPr>
          </a:p>
          <a:p>
            <a:pPr lvl="0"/>
            <a:r>
              <a:rPr lang="en-US" sz="1400" dirty="0" smtClean="0">
                <a:solidFill>
                  <a:srgbClr val="002060"/>
                </a:solidFill>
                <a:latin typeface="Calibri Light" panose="020F0302020204030204" pitchFamily="34" charset="0"/>
                <a:cs typeface="Calibri Light" panose="020F0302020204030204" pitchFamily="34" charset="0"/>
              </a:rPr>
              <a:t>PI </a:t>
            </a:r>
            <a:r>
              <a:rPr lang="en-US" sz="1400" dirty="0">
                <a:solidFill>
                  <a:srgbClr val="002060"/>
                </a:solidFill>
                <a:latin typeface="Calibri Light" panose="020F0302020204030204" pitchFamily="34" charset="0"/>
                <a:cs typeface="Calibri Light" panose="020F0302020204030204" pitchFamily="34" charset="0"/>
              </a:rPr>
              <a:t>(profitability </a:t>
            </a:r>
            <a:r>
              <a:rPr lang="en-US" sz="1400" dirty="0" smtClean="0">
                <a:solidFill>
                  <a:srgbClr val="002060"/>
                </a:solidFill>
                <a:latin typeface="Calibri Light" panose="020F0302020204030204" pitchFamily="34" charset="0"/>
                <a:cs typeface="Calibri Light" panose="020F0302020204030204" pitchFamily="34" charset="0"/>
              </a:rPr>
              <a:t>index)</a:t>
            </a:r>
          </a:p>
          <a:p>
            <a:pPr lvl="0"/>
            <a:endParaRPr lang="en-GB" sz="1400" dirty="0">
              <a:solidFill>
                <a:srgbClr val="002060"/>
              </a:solidFill>
              <a:latin typeface="Calibri Light" panose="020F0302020204030204" pitchFamily="34" charset="0"/>
              <a:cs typeface="Calibri Light" panose="020F0302020204030204" pitchFamily="34" charset="0"/>
            </a:endParaRPr>
          </a:p>
          <a:p>
            <a:pPr lvl="0"/>
            <a:r>
              <a:rPr lang="en-US" sz="1400" dirty="0" smtClean="0">
                <a:solidFill>
                  <a:srgbClr val="002060"/>
                </a:solidFill>
                <a:latin typeface="Calibri Light" panose="020F0302020204030204" pitchFamily="34" charset="0"/>
                <a:cs typeface="Calibri Light" panose="020F0302020204030204" pitchFamily="34" charset="0"/>
              </a:rPr>
              <a:t>BCR </a:t>
            </a:r>
            <a:r>
              <a:rPr lang="en-US" sz="1400" dirty="0">
                <a:solidFill>
                  <a:srgbClr val="002060"/>
                </a:solidFill>
                <a:latin typeface="Calibri Light" panose="020F0302020204030204" pitchFamily="34" charset="0"/>
                <a:cs typeface="Calibri Light" panose="020F0302020204030204" pitchFamily="34" charset="0"/>
              </a:rPr>
              <a:t>(benefit-cost </a:t>
            </a:r>
            <a:r>
              <a:rPr lang="en-US" sz="1400" dirty="0" smtClean="0">
                <a:solidFill>
                  <a:srgbClr val="002060"/>
                </a:solidFill>
                <a:latin typeface="Calibri Light" panose="020F0302020204030204" pitchFamily="34" charset="0"/>
                <a:cs typeface="Calibri Light" panose="020F0302020204030204" pitchFamily="34" charset="0"/>
              </a:rPr>
              <a:t>ratio)</a:t>
            </a:r>
          </a:p>
          <a:p>
            <a:pPr lvl="0"/>
            <a:endParaRPr lang="en-GB" sz="1400" dirty="0">
              <a:solidFill>
                <a:srgbClr val="002060"/>
              </a:solidFill>
              <a:latin typeface="Calibri Light" panose="020F0302020204030204" pitchFamily="34" charset="0"/>
              <a:cs typeface="Calibri Light" panose="020F0302020204030204" pitchFamily="34" charset="0"/>
            </a:endParaRPr>
          </a:p>
          <a:p>
            <a:pPr lvl="0"/>
            <a:r>
              <a:rPr lang="en-US" sz="1400" dirty="0" smtClean="0">
                <a:solidFill>
                  <a:srgbClr val="002060"/>
                </a:solidFill>
                <a:latin typeface="Calibri Light" panose="020F0302020204030204" pitchFamily="34" charset="0"/>
                <a:cs typeface="Calibri Light" panose="020F0302020204030204" pitchFamily="34" charset="0"/>
              </a:rPr>
              <a:t>ARR </a:t>
            </a:r>
            <a:r>
              <a:rPr lang="en-US" sz="1400" dirty="0">
                <a:solidFill>
                  <a:srgbClr val="002060"/>
                </a:solidFill>
                <a:latin typeface="Calibri Light" panose="020F0302020204030204" pitchFamily="34" charset="0"/>
                <a:cs typeface="Calibri Light" panose="020F0302020204030204" pitchFamily="34" charset="0"/>
              </a:rPr>
              <a:t>(accounting rate of return</a:t>
            </a:r>
            <a:r>
              <a:rPr lang="en-US" sz="1400" dirty="0" smtClean="0">
                <a:solidFill>
                  <a:srgbClr val="002060"/>
                </a:solidFill>
                <a:latin typeface="Calibri Light" panose="020F0302020204030204" pitchFamily="34" charset="0"/>
                <a:cs typeface="Calibri Light" panose="020F0302020204030204" pitchFamily="34" charset="0"/>
              </a:rPr>
              <a:t>)</a:t>
            </a:r>
          </a:p>
          <a:p>
            <a:pPr lvl="0"/>
            <a:endParaRPr lang="en-GB" sz="1400" dirty="0">
              <a:solidFill>
                <a:srgbClr val="002060"/>
              </a:solidFill>
              <a:latin typeface="Calibri Light" panose="020F0302020204030204" pitchFamily="34" charset="0"/>
              <a:cs typeface="Calibri Light" panose="020F0302020204030204" pitchFamily="34" charset="0"/>
            </a:endParaRPr>
          </a:p>
          <a:p>
            <a:pPr lvl="0"/>
            <a:r>
              <a:rPr lang="en-US" sz="1400" dirty="0">
                <a:solidFill>
                  <a:srgbClr val="002060"/>
                </a:solidFill>
                <a:latin typeface="Calibri Light" panose="020F0302020204030204" pitchFamily="34" charset="0"/>
                <a:cs typeface="Calibri Light" panose="020F0302020204030204" pitchFamily="34" charset="0"/>
              </a:rPr>
              <a:t>Implementation </a:t>
            </a:r>
            <a:r>
              <a:rPr lang="en-US" sz="1400" dirty="0" smtClean="0">
                <a:solidFill>
                  <a:srgbClr val="002060"/>
                </a:solidFill>
                <a:latin typeface="Calibri Light" panose="020F0302020204030204" pitchFamily="34" charset="0"/>
                <a:cs typeface="Calibri Light" panose="020F0302020204030204" pitchFamily="34" charset="0"/>
              </a:rPr>
              <a:t>issues</a:t>
            </a:r>
          </a:p>
          <a:p>
            <a:pPr lvl="0"/>
            <a:endParaRPr lang="en-GB" sz="1400" dirty="0">
              <a:solidFill>
                <a:srgbClr val="002060"/>
              </a:solidFill>
              <a:latin typeface="Calibri Light" panose="020F0302020204030204" pitchFamily="34" charset="0"/>
              <a:cs typeface="Calibri Light" panose="020F0302020204030204" pitchFamily="34" charset="0"/>
            </a:endParaRPr>
          </a:p>
          <a:p>
            <a:pPr lvl="0"/>
            <a:r>
              <a:rPr lang="en-US" sz="1400" dirty="0">
                <a:solidFill>
                  <a:srgbClr val="002060"/>
                </a:solidFill>
                <a:latin typeface="Calibri Light" panose="020F0302020204030204" pitchFamily="34" charset="0"/>
                <a:cs typeface="Calibri Light" panose="020F0302020204030204" pitchFamily="34" charset="0"/>
              </a:rPr>
              <a:t>Options for </a:t>
            </a:r>
            <a:r>
              <a:rPr lang="en-US" sz="1400" dirty="0" smtClean="0">
                <a:solidFill>
                  <a:srgbClr val="002060"/>
                </a:solidFill>
                <a:latin typeface="Calibri Light" panose="020F0302020204030204" pitchFamily="34" charset="0"/>
                <a:cs typeface="Calibri Light" panose="020F0302020204030204" pitchFamily="34" charset="0"/>
              </a:rPr>
              <a:t>funding</a:t>
            </a:r>
          </a:p>
          <a:p>
            <a:pPr lvl="0"/>
            <a:endParaRPr lang="en-GB" sz="1400" dirty="0">
              <a:solidFill>
                <a:srgbClr val="002060"/>
              </a:solidFill>
              <a:latin typeface="Calibri Light" panose="020F0302020204030204" pitchFamily="34" charset="0"/>
              <a:cs typeface="Calibri Light" panose="020F0302020204030204" pitchFamily="34" charset="0"/>
            </a:endParaRPr>
          </a:p>
          <a:p>
            <a:pPr lvl="0"/>
            <a:r>
              <a:rPr lang="en-US" sz="1400" dirty="0">
                <a:solidFill>
                  <a:srgbClr val="002060"/>
                </a:solidFill>
                <a:latin typeface="Calibri Light" panose="020F0302020204030204" pitchFamily="34" charset="0"/>
                <a:cs typeface="Calibri Light" panose="020F0302020204030204" pitchFamily="34" charset="0"/>
              </a:rPr>
              <a:t>Conclusions &amp; recommendations</a:t>
            </a:r>
            <a:endParaRPr lang="en-GB" sz="1400" dirty="0">
              <a:solidFill>
                <a:srgbClr val="002060"/>
              </a:solidFill>
              <a:latin typeface="Calibri Light" panose="020F0302020204030204" pitchFamily="34" charset="0"/>
              <a:cs typeface="Calibri Light" panose="020F0302020204030204" pitchFamily="34" charset="0"/>
            </a:endParaRPr>
          </a:p>
          <a:p>
            <a:endParaRPr lang="en-GB" sz="1200" b="1" dirty="0"/>
          </a:p>
        </p:txBody>
      </p:sp>
      <p:sp>
        <p:nvSpPr>
          <p:cNvPr id="11" name="TextBox 10"/>
          <p:cNvSpPr txBox="1"/>
          <p:nvPr/>
        </p:nvSpPr>
        <p:spPr>
          <a:xfrm>
            <a:off x="459840" y="339502"/>
            <a:ext cx="8136904" cy="707886"/>
          </a:xfrm>
          <a:prstGeom prst="rect">
            <a:avLst/>
          </a:prstGeom>
          <a:noFill/>
        </p:spPr>
        <p:txBody>
          <a:bodyPr wrap="square" rtlCol="0">
            <a:spAutoFit/>
          </a:bodyPr>
          <a:lstStyle/>
          <a:p>
            <a:r>
              <a:rPr lang="en-GB" sz="2400" b="1" i="1" dirty="0" smtClean="0">
                <a:solidFill>
                  <a:srgbClr val="002060"/>
                </a:solidFill>
                <a:latin typeface="Calibri Light" panose="020F0302020204030204" pitchFamily="34" charset="0"/>
                <a:cs typeface="Calibri Light" panose="020F0302020204030204" pitchFamily="34" charset="0"/>
              </a:rPr>
              <a:t>Contents</a:t>
            </a:r>
          </a:p>
          <a:p>
            <a:endParaRPr lang="en-GB" sz="1600" b="1" i="1" dirty="0">
              <a:solidFill>
                <a:srgbClr val="002060"/>
              </a:solidFill>
              <a:latin typeface="Calibri Light" panose="020F0302020204030204" pitchFamily="34" charset="0"/>
              <a:cs typeface="Calibri Light" panose="020F0302020204030204" pitchFamily="34" charset="0"/>
            </a:endParaRP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368800" y="2368550"/>
            <a:ext cx="406400" cy="406400"/>
          </a:xfrm>
          <a:prstGeom prst="rect">
            <a:avLst/>
          </a:prstGeom>
        </p:spPr>
      </p:pic>
    </p:spTree>
    <p:extLst>
      <p:ext uri="{BB962C8B-B14F-4D97-AF65-F5344CB8AC3E}">
        <p14:creationId xmlns:p14="http://schemas.microsoft.com/office/powerpoint/2010/main" val="94584125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1704"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e la date 2"/>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 b="0" i="0" u="none" strike="noStrike" kern="1200" cap="none" spc="0" normalizeH="0" baseline="0" noProof="0" smtClean="0">
                <a:ln>
                  <a:noFill/>
                </a:ln>
                <a:solidFill>
                  <a:prstClr val="white">
                    <a:alpha val="0"/>
                  </a:prstClr>
                </a:solidFill>
                <a:effectLst/>
                <a:uLnTx/>
                <a:uFillTx/>
                <a:latin typeface="Arial"/>
                <a:ea typeface="+mn-ea"/>
                <a:cs typeface="+mn-cs"/>
              </a:rPr>
              <a:t>Jour/mois/année</a:t>
            </a:r>
            <a:endParaRPr kumimoji="0" lang="fr-FR" sz="100" b="0" i="0" u="none" strike="noStrike" kern="1200" cap="none" spc="0" normalizeH="0" baseline="0" noProof="0" dirty="0">
              <a:ln>
                <a:noFill/>
              </a:ln>
              <a:solidFill>
                <a:prstClr val="white">
                  <a:alpha val="0"/>
                </a:prstClr>
              </a:solidFill>
              <a:effectLst/>
              <a:uLnTx/>
              <a:uFillTx/>
              <a:latin typeface="Arial"/>
              <a:ea typeface="+mn-ea"/>
              <a:cs typeface="+mn-cs"/>
            </a:endParaRPr>
          </a:p>
        </p:txBody>
      </p:sp>
      <p:sp>
        <p:nvSpPr>
          <p:cNvPr id="5" name="Espace réservé du numéro de diapositive 4"/>
          <p:cNvSpPr>
            <a:spLocks noGrp="1"/>
          </p:cNvSpPr>
          <p:nvPr>
            <p:ph type="sldNum" sz="quarter" idx="12"/>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733122C9-A0B9-462F-8757-0847AD287B63}" type="slidenum">
              <a:rPr kumimoji="0" lang="fr-FR" sz="950" b="1" i="0" u="none" strike="noStrike" kern="1200" cap="none" spc="0" normalizeH="0" baseline="0" noProof="0" smtClean="0">
                <a:ln>
                  <a:noFill/>
                </a:ln>
                <a:solidFill>
                  <a:srgbClr val="525668"/>
                </a:solidFill>
                <a:effectLst/>
                <a:uLnTx/>
                <a:uFillTx/>
                <a:latin typeface="Arial"/>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a:t>
            </a:fld>
            <a:endParaRPr kumimoji="0" lang="fr-FR" sz="950" b="1" i="0" u="none" strike="noStrike" kern="1200" cap="none" spc="0" normalizeH="0" baseline="0" noProof="0" dirty="0">
              <a:ln>
                <a:noFill/>
              </a:ln>
              <a:solidFill>
                <a:srgbClr val="525668"/>
              </a:solidFill>
              <a:effectLst/>
              <a:uLnTx/>
              <a:uFillTx/>
              <a:latin typeface="Arial"/>
              <a:ea typeface="+mn-ea"/>
              <a:cs typeface="+mn-cs"/>
            </a:endParaRPr>
          </a:p>
        </p:txBody>
      </p:sp>
      <p:grpSp>
        <p:nvGrpSpPr>
          <p:cNvPr id="8" name="Group 7"/>
          <p:cNvGrpSpPr/>
          <p:nvPr/>
        </p:nvGrpSpPr>
        <p:grpSpPr>
          <a:xfrm>
            <a:off x="4356672" y="1203598"/>
            <a:ext cx="4535807" cy="2592288"/>
            <a:chOff x="1115616" y="555526"/>
            <a:chExt cx="6624736" cy="3604792"/>
          </a:xfrm>
        </p:grpSpPr>
        <p:pic>
          <p:nvPicPr>
            <p:cNvPr id="7" name="Picture 6"/>
            <p:cNvPicPr>
              <a:picLocks noChangeAspect="1"/>
            </p:cNvPicPr>
            <p:nvPr/>
          </p:nvPicPr>
          <p:blipFill>
            <a:blip r:embed="rId4"/>
            <a:stretch>
              <a:fillRect/>
            </a:stretch>
          </p:blipFill>
          <p:spPr>
            <a:xfrm>
              <a:off x="1115616" y="555526"/>
              <a:ext cx="3816424" cy="360479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6" name="Picture 5"/>
            <p:cNvPicPr>
              <a:picLocks noChangeAspect="1"/>
            </p:cNvPicPr>
            <p:nvPr/>
          </p:nvPicPr>
          <p:blipFill>
            <a:blip r:embed="rId5"/>
            <a:stretch>
              <a:fillRect/>
            </a:stretch>
          </p:blipFill>
          <p:spPr>
            <a:xfrm>
              <a:off x="3635896" y="905970"/>
              <a:ext cx="4104456" cy="2903903"/>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grpSp>
      <p:sp>
        <p:nvSpPr>
          <p:cNvPr id="13" name="TextBox 12"/>
          <p:cNvSpPr txBox="1"/>
          <p:nvPr/>
        </p:nvSpPr>
        <p:spPr>
          <a:xfrm>
            <a:off x="395537" y="339502"/>
            <a:ext cx="8136904" cy="707886"/>
          </a:xfrm>
          <a:prstGeom prst="rect">
            <a:avLst/>
          </a:prstGeom>
          <a:noFill/>
        </p:spPr>
        <p:txBody>
          <a:bodyPr wrap="square" rtlCol="0">
            <a:spAutoFit/>
          </a:bodyPr>
          <a:lstStyle/>
          <a:p>
            <a:r>
              <a:rPr lang="en-GB" sz="2400" b="1" i="1" dirty="0" smtClean="0">
                <a:solidFill>
                  <a:srgbClr val="002060"/>
                </a:solidFill>
                <a:latin typeface="Calibri Light" panose="020F0302020204030204" pitchFamily="34" charset="0"/>
                <a:cs typeface="Calibri Light" panose="020F0302020204030204" pitchFamily="34" charset="0"/>
              </a:rPr>
              <a:t>Summary</a:t>
            </a:r>
          </a:p>
          <a:p>
            <a:endParaRPr lang="en-GB" sz="1600" b="1" i="1" dirty="0">
              <a:solidFill>
                <a:srgbClr val="002060"/>
              </a:solidFill>
              <a:latin typeface="Calibri Light" panose="020F0302020204030204" pitchFamily="34" charset="0"/>
              <a:cs typeface="Calibri Light" panose="020F0302020204030204" pitchFamily="34" charset="0"/>
            </a:endParaRPr>
          </a:p>
        </p:txBody>
      </p:sp>
      <p:sp>
        <p:nvSpPr>
          <p:cNvPr id="14" name="TextBox 13"/>
          <p:cNvSpPr txBox="1"/>
          <p:nvPr/>
        </p:nvSpPr>
        <p:spPr>
          <a:xfrm>
            <a:off x="337521" y="773786"/>
            <a:ext cx="4104455" cy="4124206"/>
          </a:xfrm>
          <a:prstGeom prst="rect">
            <a:avLst/>
          </a:prstGeom>
          <a:noFill/>
        </p:spPr>
        <p:txBody>
          <a:bodyPr wrap="square" rtlCol="0">
            <a:spAutoFit/>
          </a:bodyPr>
          <a:lstStyle/>
          <a:p>
            <a:endParaRPr lang="en-GB" sz="1400" b="1" i="1" dirty="0">
              <a:solidFill>
                <a:srgbClr val="002060"/>
              </a:solidFill>
              <a:latin typeface="Calibri Light" panose="020F0302020204030204" pitchFamily="34" charset="0"/>
              <a:cs typeface="Calibri Light" panose="020F0302020204030204" pitchFamily="34" charset="0"/>
            </a:endParaRPr>
          </a:p>
          <a:p>
            <a:r>
              <a:rPr lang="en-GB" sz="1400" dirty="0" smtClean="0">
                <a:solidFill>
                  <a:srgbClr val="002060"/>
                </a:solidFill>
                <a:latin typeface="Calibri Light" panose="020F0302020204030204" pitchFamily="34" charset="0"/>
                <a:cs typeface="Calibri Light" panose="020F0302020204030204" pitchFamily="34" charset="0"/>
              </a:rPr>
              <a:t>This project is to provide an efficient method of completing first article inspections as part of our AS91002 regulations.</a:t>
            </a:r>
          </a:p>
          <a:p>
            <a:endParaRPr lang="en-GB" sz="1400" dirty="0">
              <a:solidFill>
                <a:srgbClr val="002060"/>
              </a:solidFill>
              <a:latin typeface="Calibri Light" panose="020F0302020204030204" pitchFamily="34" charset="0"/>
              <a:cs typeface="Calibri Light" panose="020F0302020204030204" pitchFamily="34" charset="0"/>
            </a:endParaRPr>
          </a:p>
          <a:p>
            <a:r>
              <a:rPr lang="en-GB" sz="1400" dirty="0" smtClean="0">
                <a:solidFill>
                  <a:srgbClr val="002060"/>
                </a:solidFill>
                <a:latin typeface="Calibri Light" panose="020F0302020204030204" pitchFamily="34" charset="0"/>
                <a:cs typeface="Calibri Light" panose="020F0302020204030204" pitchFamily="34" charset="0"/>
              </a:rPr>
              <a:t>During a continuous improvement campaign within engineering it was found that there was a bottleneck with releasing bubbled drawings for manufacturing parts</a:t>
            </a:r>
            <a:r>
              <a:rPr lang="en-GB" sz="1400" dirty="0" smtClean="0">
                <a:solidFill>
                  <a:srgbClr val="002060"/>
                </a:solidFill>
                <a:latin typeface="Calibri Light" panose="020F0302020204030204" pitchFamily="34" charset="0"/>
                <a:cs typeface="Calibri Light" panose="020F0302020204030204" pitchFamily="34" charset="0"/>
              </a:rPr>
              <a:t>.</a:t>
            </a:r>
          </a:p>
          <a:p>
            <a:endParaRPr lang="en-GB" sz="1400" dirty="0">
              <a:solidFill>
                <a:srgbClr val="002060"/>
              </a:solidFill>
              <a:latin typeface="Calibri Light" panose="020F0302020204030204" pitchFamily="34" charset="0"/>
              <a:cs typeface="Calibri Light" panose="020F0302020204030204" pitchFamily="34" charset="0"/>
            </a:endParaRPr>
          </a:p>
          <a:p>
            <a:r>
              <a:rPr lang="en-GB" sz="1400" dirty="0" smtClean="0">
                <a:solidFill>
                  <a:srgbClr val="002060"/>
                </a:solidFill>
                <a:latin typeface="Calibri Light" panose="020F0302020204030204" pitchFamily="34" charset="0"/>
                <a:cs typeface="Calibri Light" panose="020F0302020204030204" pitchFamily="34" charset="0"/>
              </a:rPr>
              <a:t>The result of this was to use model data for all FAI’s, this unfortunately is not an automated process for Quality and now this area is the bottleneck.</a:t>
            </a:r>
          </a:p>
          <a:p>
            <a:endParaRPr lang="en-GB" sz="1400" dirty="0">
              <a:solidFill>
                <a:srgbClr val="002060"/>
              </a:solidFill>
              <a:latin typeface="Calibri Light" panose="020F0302020204030204" pitchFamily="34" charset="0"/>
              <a:cs typeface="Calibri Light" panose="020F0302020204030204" pitchFamily="34" charset="0"/>
            </a:endParaRPr>
          </a:p>
          <a:p>
            <a:r>
              <a:rPr lang="en-GB" sz="1400" dirty="0" err="1" smtClean="0">
                <a:solidFill>
                  <a:srgbClr val="002060"/>
                </a:solidFill>
                <a:latin typeface="Calibri Light" panose="020F0302020204030204" pitchFamily="34" charset="0"/>
                <a:cs typeface="Calibri Light" panose="020F0302020204030204" pitchFamily="34" charset="0"/>
              </a:rPr>
              <a:t>Catia</a:t>
            </a:r>
            <a:r>
              <a:rPr lang="en-GB" sz="1400" dirty="0" smtClean="0">
                <a:solidFill>
                  <a:srgbClr val="002060"/>
                </a:solidFill>
                <a:latin typeface="Calibri Light" panose="020F0302020204030204" pitchFamily="34" charset="0"/>
                <a:cs typeface="Calibri Light" panose="020F0302020204030204" pitchFamily="34" charset="0"/>
              </a:rPr>
              <a:t> composer can provide the integration between a measuring device, </a:t>
            </a:r>
            <a:r>
              <a:rPr lang="en-GB" sz="1400" dirty="0" smtClean="0">
                <a:solidFill>
                  <a:srgbClr val="002060"/>
                </a:solidFill>
                <a:latin typeface="Calibri Light" panose="020F0302020204030204" pitchFamily="34" charset="0"/>
                <a:cs typeface="Calibri Light" panose="020F0302020204030204" pitchFamily="34" charset="0"/>
              </a:rPr>
              <a:t>ERP</a:t>
            </a:r>
            <a:r>
              <a:rPr lang="en-GB" sz="1400" dirty="0" smtClean="0">
                <a:solidFill>
                  <a:srgbClr val="002060"/>
                </a:solidFill>
                <a:latin typeface="Calibri Light" panose="020F0302020204030204" pitchFamily="34" charset="0"/>
                <a:cs typeface="Calibri Light" panose="020F0302020204030204" pitchFamily="34" charset="0"/>
              </a:rPr>
              <a:t> system and model dat</a:t>
            </a:r>
            <a:r>
              <a:rPr lang="en-GB" sz="1400" dirty="0" smtClean="0">
                <a:solidFill>
                  <a:srgbClr val="002060"/>
                </a:solidFill>
                <a:latin typeface="Calibri Light" panose="020F0302020204030204" pitchFamily="34" charset="0"/>
                <a:cs typeface="Calibri Light" panose="020F0302020204030204" pitchFamily="34" charset="0"/>
              </a:rPr>
              <a:t>a along with providing automation through the process.</a:t>
            </a:r>
            <a:r>
              <a:rPr lang="en-GB" sz="1400" dirty="0" smtClean="0">
                <a:solidFill>
                  <a:srgbClr val="002060"/>
                </a:solidFill>
                <a:latin typeface="Calibri Light" panose="020F0302020204030204" pitchFamily="34" charset="0"/>
                <a:cs typeface="Calibri Light" panose="020F0302020204030204" pitchFamily="34" charset="0"/>
              </a:rPr>
              <a:t>   </a:t>
            </a:r>
            <a:endParaRPr lang="en-GB" sz="1400" dirty="0">
              <a:solidFill>
                <a:srgbClr val="002060"/>
              </a:solidFill>
              <a:latin typeface="Calibri Light" panose="020F0302020204030204" pitchFamily="34" charset="0"/>
              <a:cs typeface="Calibri Light" panose="020F0302020204030204" pitchFamily="34" charset="0"/>
            </a:endParaRPr>
          </a:p>
          <a:p>
            <a:endParaRPr lang="en-GB" sz="1200" b="1" dirty="0" smtClean="0"/>
          </a:p>
          <a:p>
            <a:endParaRPr lang="en-GB" sz="1200" b="1" dirty="0"/>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368800" y="2368550"/>
            <a:ext cx="406400" cy="406400"/>
          </a:xfrm>
          <a:prstGeom prst="rect">
            <a:avLst/>
          </a:prstGeom>
        </p:spPr>
      </p:pic>
    </p:spTree>
    <p:extLst>
      <p:ext uri="{BB962C8B-B14F-4D97-AF65-F5344CB8AC3E}">
        <p14:creationId xmlns:p14="http://schemas.microsoft.com/office/powerpoint/2010/main" val="354116242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81959"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e la date 2"/>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 b="0" i="0" u="none" strike="noStrike" kern="1200" cap="none" spc="0" normalizeH="0" baseline="0" noProof="0" smtClean="0">
                <a:ln>
                  <a:noFill/>
                </a:ln>
                <a:solidFill>
                  <a:prstClr val="white">
                    <a:alpha val="0"/>
                  </a:prstClr>
                </a:solidFill>
                <a:effectLst/>
                <a:uLnTx/>
                <a:uFillTx/>
                <a:latin typeface="Arial"/>
                <a:ea typeface="+mn-ea"/>
                <a:cs typeface="+mn-cs"/>
              </a:rPr>
              <a:t>Jour/mois/année</a:t>
            </a:r>
            <a:endParaRPr kumimoji="0" lang="fr-FR" sz="100" b="0" i="0" u="none" strike="noStrike" kern="1200" cap="none" spc="0" normalizeH="0" baseline="0" noProof="0" dirty="0">
              <a:ln>
                <a:noFill/>
              </a:ln>
              <a:solidFill>
                <a:prstClr val="white">
                  <a:alpha val="0"/>
                </a:prstClr>
              </a:solidFill>
              <a:effectLst/>
              <a:uLnTx/>
              <a:uFillTx/>
              <a:latin typeface="Arial"/>
              <a:ea typeface="+mn-ea"/>
              <a:cs typeface="+mn-cs"/>
            </a:endParaRPr>
          </a:p>
        </p:txBody>
      </p:sp>
      <p:sp>
        <p:nvSpPr>
          <p:cNvPr id="5" name="Espace réservé du numéro de diapositive 4"/>
          <p:cNvSpPr>
            <a:spLocks noGrp="1"/>
          </p:cNvSpPr>
          <p:nvPr>
            <p:ph type="sldNum" sz="quarter" idx="12"/>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733122C9-A0B9-462F-8757-0847AD287B63}" type="slidenum">
              <a:rPr kumimoji="0" lang="fr-FR" sz="950" b="1" i="0" u="none" strike="noStrike" kern="1200" cap="none" spc="0" normalizeH="0" baseline="0" noProof="0" smtClean="0">
                <a:ln>
                  <a:noFill/>
                </a:ln>
                <a:solidFill>
                  <a:srgbClr val="525668"/>
                </a:solidFill>
                <a:effectLst/>
                <a:uLnTx/>
                <a:uFillTx/>
                <a:latin typeface="Arial"/>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4</a:t>
            </a:fld>
            <a:endParaRPr kumimoji="0" lang="fr-FR" sz="950" b="1" i="0" u="none" strike="noStrike" kern="1200" cap="none" spc="0" normalizeH="0" baseline="0" noProof="0" dirty="0">
              <a:ln>
                <a:noFill/>
              </a:ln>
              <a:solidFill>
                <a:srgbClr val="525668"/>
              </a:solidFill>
              <a:effectLst/>
              <a:uLnTx/>
              <a:uFillTx/>
              <a:latin typeface="Arial"/>
              <a:ea typeface="+mn-ea"/>
              <a:cs typeface="+mn-cs"/>
            </a:endParaRPr>
          </a:p>
        </p:txBody>
      </p:sp>
      <p:sp>
        <p:nvSpPr>
          <p:cNvPr id="13" name="TextBox 12"/>
          <p:cNvSpPr txBox="1"/>
          <p:nvPr/>
        </p:nvSpPr>
        <p:spPr>
          <a:xfrm>
            <a:off x="395537" y="339502"/>
            <a:ext cx="8136904" cy="707886"/>
          </a:xfrm>
          <a:prstGeom prst="rect">
            <a:avLst/>
          </a:prstGeom>
          <a:noFill/>
        </p:spPr>
        <p:txBody>
          <a:bodyPr wrap="square" rtlCol="0">
            <a:spAutoFit/>
          </a:bodyPr>
          <a:lstStyle/>
          <a:p>
            <a:r>
              <a:rPr lang="en-GB" sz="2400" b="1" i="1" dirty="0" smtClean="0">
                <a:solidFill>
                  <a:srgbClr val="002060"/>
                </a:solidFill>
                <a:latin typeface="Calibri Light" panose="020F0302020204030204" pitchFamily="34" charset="0"/>
                <a:cs typeface="Calibri Light" panose="020F0302020204030204" pitchFamily="34" charset="0"/>
              </a:rPr>
              <a:t>Payback</a:t>
            </a:r>
            <a:endParaRPr lang="en-GB" sz="2400" b="1" i="1" dirty="0" smtClean="0">
              <a:solidFill>
                <a:srgbClr val="002060"/>
              </a:solidFill>
              <a:latin typeface="Calibri Light" panose="020F0302020204030204" pitchFamily="34" charset="0"/>
              <a:cs typeface="Calibri Light" panose="020F0302020204030204" pitchFamily="34" charset="0"/>
            </a:endParaRPr>
          </a:p>
          <a:p>
            <a:endParaRPr lang="en-GB" sz="1600" b="1" i="1" dirty="0">
              <a:solidFill>
                <a:srgbClr val="002060"/>
              </a:solidFill>
              <a:latin typeface="Calibri Light" panose="020F0302020204030204" pitchFamily="34" charset="0"/>
              <a:cs typeface="Calibri Light" panose="020F0302020204030204" pitchFamily="34" charset="0"/>
            </a:endParaRPr>
          </a:p>
        </p:txBody>
      </p:sp>
      <p:pic>
        <p:nvPicPr>
          <p:cNvPr id="2" name="Picture 1"/>
          <p:cNvPicPr>
            <a:picLocks noChangeAspect="1"/>
          </p:cNvPicPr>
          <p:nvPr/>
        </p:nvPicPr>
        <p:blipFill>
          <a:blip r:embed="rId4"/>
          <a:stretch>
            <a:fillRect/>
          </a:stretch>
        </p:blipFill>
        <p:spPr>
          <a:xfrm>
            <a:off x="402532" y="3273170"/>
            <a:ext cx="8352928" cy="11818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4" name="TextBox 13"/>
          <p:cNvSpPr txBox="1"/>
          <p:nvPr/>
        </p:nvSpPr>
        <p:spPr>
          <a:xfrm>
            <a:off x="368412" y="831289"/>
            <a:ext cx="8482951" cy="2246769"/>
          </a:xfrm>
          <a:prstGeom prst="rect">
            <a:avLst/>
          </a:prstGeom>
          <a:noFill/>
        </p:spPr>
        <p:txBody>
          <a:bodyPr wrap="square" rtlCol="0">
            <a:spAutoFit/>
          </a:bodyPr>
          <a:lstStyle/>
          <a:p>
            <a:endParaRPr lang="en-GB" sz="1400" b="1" i="1" dirty="0">
              <a:solidFill>
                <a:srgbClr val="002060"/>
              </a:solidFill>
              <a:latin typeface="Calibri Light" panose="020F0302020204030204" pitchFamily="34" charset="0"/>
              <a:cs typeface="Calibri Light" panose="020F0302020204030204" pitchFamily="34" charset="0"/>
            </a:endParaRPr>
          </a:p>
          <a:p>
            <a:r>
              <a:rPr lang="en-GB" sz="1400" dirty="0" smtClean="0">
                <a:solidFill>
                  <a:srgbClr val="002060"/>
                </a:solidFill>
                <a:latin typeface="Calibri Light" panose="020F0302020204030204" pitchFamily="34" charset="0"/>
                <a:cs typeface="Calibri Light" panose="020F0302020204030204" pitchFamily="34" charset="0"/>
              </a:rPr>
              <a:t>The payback is created by initially calculating the extra profit created by the extra improvement made over the year.</a:t>
            </a:r>
          </a:p>
          <a:p>
            <a:endParaRPr lang="en-GB" sz="1400" dirty="0">
              <a:solidFill>
                <a:srgbClr val="002060"/>
              </a:solidFill>
              <a:latin typeface="Calibri Light" panose="020F0302020204030204" pitchFamily="34" charset="0"/>
              <a:cs typeface="Calibri Light" panose="020F0302020204030204" pitchFamily="34" charset="0"/>
            </a:endParaRPr>
          </a:p>
          <a:p>
            <a:r>
              <a:rPr lang="en-GB" sz="1400" dirty="0" smtClean="0">
                <a:solidFill>
                  <a:srgbClr val="002060"/>
                </a:solidFill>
                <a:latin typeface="Calibri Light" panose="020F0302020204030204" pitchFamily="34" charset="0"/>
                <a:cs typeface="Calibri Light" panose="020F0302020204030204" pitchFamily="34" charset="0"/>
              </a:rPr>
              <a:t>This is the divided by the initial investment which in this case provides a payback period of 2.2 years.</a:t>
            </a:r>
          </a:p>
          <a:p>
            <a:endParaRPr lang="en-GB" sz="1400" dirty="0">
              <a:solidFill>
                <a:srgbClr val="002060"/>
              </a:solidFill>
              <a:latin typeface="Calibri Light" panose="020F0302020204030204" pitchFamily="34" charset="0"/>
              <a:cs typeface="Calibri Light" panose="020F0302020204030204" pitchFamily="34" charset="0"/>
            </a:endParaRPr>
          </a:p>
          <a:p>
            <a:r>
              <a:rPr lang="en-GB" sz="1400" dirty="0" smtClean="0">
                <a:solidFill>
                  <a:srgbClr val="002060"/>
                </a:solidFill>
                <a:latin typeface="Calibri Light" panose="020F0302020204030204" pitchFamily="34" charset="0"/>
                <a:cs typeface="Calibri Light" panose="020F0302020204030204" pitchFamily="34" charset="0"/>
              </a:rPr>
              <a:t>The investment in this formula is turned into a negative, the positives within this calculation is that it provides a quick look at when the project will start earning money, in this case after the software has been purchased.</a:t>
            </a:r>
          </a:p>
          <a:p>
            <a:endParaRPr lang="en-GB" sz="1400" dirty="0">
              <a:solidFill>
                <a:srgbClr val="002060"/>
              </a:solidFill>
              <a:latin typeface="Calibri Light" panose="020F0302020204030204" pitchFamily="34" charset="0"/>
              <a:cs typeface="Calibri Light" panose="020F0302020204030204" pitchFamily="34" charset="0"/>
            </a:endParaRPr>
          </a:p>
          <a:p>
            <a:r>
              <a:rPr lang="en-GB" sz="1400" dirty="0" smtClean="0">
                <a:solidFill>
                  <a:srgbClr val="002060"/>
                </a:solidFill>
                <a:latin typeface="Calibri Light" panose="020F0302020204030204" pitchFamily="34" charset="0"/>
                <a:cs typeface="Calibri Light" panose="020F0302020204030204" pitchFamily="34" charset="0"/>
              </a:rPr>
              <a:t>Unfortunately this calculation does not take into account  the value of money throughout the years.</a:t>
            </a:r>
            <a:endParaRPr lang="en-GB" sz="1400" dirty="0" smtClean="0">
              <a:solidFill>
                <a:srgbClr val="002060"/>
              </a:solidFill>
              <a:latin typeface="Calibri Light" panose="020F0302020204030204" pitchFamily="34" charset="0"/>
              <a:cs typeface="Calibri Light" panose="020F0302020204030204" pitchFamily="34" charset="0"/>
            </a:endParaRPr>
          </a:p>
          <a:p>
            <a:endParaRPr lang="en-GB" sz="1400" dirty="0">
              <a:solidFill>
                <a:srgbClr val="002060"/>
              </a:solidFill>
              <a:latin typeface="Calibri Light" panose="020F0302020204030204" pitchFamily="34" charset="0"/>
              <a:cs typeface="Calibri Light" panose="020F0302020204030204" pitchFamily="34" charset="0"/>
            </a:endParaRPr>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68800" y="2368550"/>
            <a:ext cx="406400" cy="406400"/>
          </a:xfrm>
          <a:prstGeom prst="rect">
            <a:avLst/>
          </a:prstGeom>
        </p:spPr>
      </p:pic>
    </p:spTree>
    <p:extLst>
      <p:ext uri="{BB962C8B-B14F-4D97-AF65-F5344CB8AC3E}">
        <p14:creationId xmlns:p14="http://schemas.microsoft.com/office/powerpoint/2010/main" val="418401033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8548"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e la date 2"/>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 b="0" i="0" u="none" strike="noStrike" kern="1200" cap="none" spc="0" normalizeH="0" baseline="0" noProof="0" smtClean="0">
                <a:ln>
                  <a:noFill/>
                </a:ln>
                <a:solidFill>
                  <a:prstClr val="white">
                    <a:alpha val="0"/>
                  </a:prstClr>
                </a:solidFill>
                <a:effectLst/>
                <a:uLnTx/>
                <a:uFillTx/>
                <a:latin typeface="Arial"/>
                <a:ea typeface="+mn-ea"/>
                <a:cs typeface="+mn-cs"/>
              </a:rPr>
              <a:t>Jour/mois/année</a:t>
            </a:r>
            <a:endParaRPr kumimoji="0" lang="fr-FR" sz="100" b="0" i="0" u="none" strike="noStrike" kern="1200" cap="none" spc="0" normalizeH="0" baseline="0" noProof="0" dirty="0">
              <a:ln>
                <a:noFill/>
              </a:ln>
              <a:solidFill>
                <a:prstClr val="white">
                  <a:alpha val="0"/>
                </a:prstClr>
              </a:solidFill>
              <a:effectLst/>
              <a:uLnTx/>
              <a:uFillTx/>
              <a:latin typeface="Arial"/>
              <a:ea typeface="+mn-ea"/>
              <a:cs typeface="+mn-cs"/>
            </a:endParaRPr>
          </a:p>
        </p:txBody>
      </p:sp>
      <p:sp>
        <p:nvSpPr>
          <p:cNvPr id="5" name="Espace réservé du numéro de diapositive 4"/>
          <p:cNvSpPr>
            <a:spLocks noGrp="1"/>
          </p:cNvSpPr>
          <p:nvPr>
            <p:ph type="sldNum" sz="quarter" idx="12"/>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733122C9-A0B9-462F-8757-0847AD287B63}" type="slidenum">
              <a:rPr kumimoji="0" lang="fr-FR" sz="950" b="1" i="0" u="none" strike="noStrike" kern="1200" cap="none" spc="0" normalizeH="0" baseline="0" noProof="0" smtClean="0">
                <a:ln>
                  <a:noFill/>
                </a:ln>
                <a:solidFill>
                  <a:srgbClr val="525668"/>
                </a:solidFill>
                <a:effectLst/>
                <a:uLnTx/>
                <a:uFillTx/>
                <a:latin typeface="Arial"/>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5</a:t>
            </a:fld>
            <a:endParaRPr kumimoji="0" lang="fr-FR" sz="950" b="1" i="0" u="none" strike="noStrike" kern="1200" cap="none" spc="0" normalizeH="0" baseline="0" noProof="0" dirty="0">
              <a:ln>
                <a:noFill/>
              </a:ln>
              <a:solidFill>
                <a:srgbClr val="525668"/>
              </a:solidFill>
              <a:effectLst/>
              <a:uLnTx/>
              <a:uFillTx/>
              <a:latin typeface="Arial"/>
              <a:ea typeface="+mn-ea"/>
              <a:cs typeface="+mn-cs"/>
            </a:endParaRPr>
          </a:p>
        </p:txBody>
      </p:sp>
      <p:sp>
        <p:nvSpPr>
          <p:cNvPr id="13" name="TextBox 12"/>
          <p:cNvSpPr txBox="1"/>
          <p:nvPr/>
        </p:nvSpPr>
        <p:spPr>
          <a:xfrm>
            <a:off x="395537" y="339502"/>
            <a:ext cx="8136904" cy="1077218"/>
          </a:xfrm>
          <a:prstGeom prst="rect">
            <a:avLst/>
          </a:prstGeom>
          <a:noFill/>
        </p:spPr>
        <p:txBody>
          <a:bodyPr wrap="square" rtlCol="0">
            <a:spAutoFit/>
          </a:bodyPr>
          <a:lstStyle/>
          <a:p>
            <a:r>
              <a:rPr lang="en-US" sz="2400" b="1" i="1" dirty="0" smtClean="0">
                <a:solidFill>
                  <a:srgbClr val="002060"/>
                </a:solidFill>
                <a:latin typeface="Calibri Light" panose="020F0302020204030204" pitchFamily="34" charset="0"/>
                <a:cs typeface="Calibri Light" panose="020F0302020204030204" pitchFamily="34" charset="0"/>
              </a:rPr>
              <a:t>NPV </a:t>
            </a:r>
            <a:r>
              <a:rPr lang="en-US" sz="2400" b="1" i="1" dirty="0">
                <a:solidFill>
                  <a:srgbClr val="002060"/>
                </a:solidFill>
                <a:latin typeface="Calibri Light" panose="020F0302020204030204" pitchFamily="34" charset="0"/>
                <a:cs typeface="Calibri Light" panose="020F0302020204030204" pitchFamily="34" charset="0"/>
              </a:rPr>
              <a:t>(net present value)</a:t>
            </a:r>
          </a:p>
          <a:p>
            <a:endParaRPr lang="en-GB" sz="2400" b="1" i="1" dirty="0" smtClean="0">
              <a:solidFill>
                <a:srgbClr val="002060"/>
              </a:solidFill>
              <a:latin typeface="Calibri Light" panose="020F0302020204030204" pitchFamily="34" charset="0"/>
              <a:cs typeface="Calibri Light" panose="020F0302020204030204" pitchFamily="34" charset="0"/>
            </a:endParaRPr>
          </a:p>
          <a:p>
            <a:endParaRPr lang="en-GB" sz="1600" b="1" i="1" dirty="0">
              <a:solidFill>
                <a:srgbClr val="002060"/>
              </a:solidFill>
              <a:latin typeface="Calibri Light" panose="020F0302020204030204" pitchFamily="34" charset="0"/>
              <a:cs typeface="Calibri Light" panose="020F0302020204030204" pitchFamily="34" charset="0"/>
            </a:endParaRPr>
          </a:p>
        </p:txBody>
      </p:sp>
      <p:pic>
        <p:nvPicPr>
          <p:cNvPr id="4" name="Picture 3"/>
          <p:cNvPicPr>
            <a:picLocks noChangeAspect="1"/>
          </p:cNvPicPr>
          <p:nvPr/>
        </p:nvPicPr>
        <p:blipFill>
          <a:blip r:embed="rId4"/>
          <a:stretch>
            <a:fillRect/>
          </a:stretch>
        </p:blipFill>
        <p:spPr>
          <a:xfrm>
            <a:off x="899592" y="3279102"/>
            <a:ext cx="7340415" cy="130978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4" name="TextBox 13"/>
          <p:cNvSpPr txBox="1"/>
          <p:nvPr/>
        </p:nvSpPr>
        <p:spPr>
          <a:xfrm>
            <a:off x="368412" y="690198"/>
            <a:ext cx="8452060" cy="2893100"/>
          </a:xfrm>
          <a:prstGeom prst="rect">
            <a:avLst/>
          </a:prstGeom>
          <a:noFill/>
        </p:spPr>
        <p:txBody>
          <a:bodyPr wrap="square" rtlCol="0">
            <a:spAutoFit/>
          </a:bodyPr>
          <a:lstStyle/>
          <a:p>
            <a:endParaRPr lang="en-GB" sz="1400" b="1" i="1" dirty="0">
              <a:solidFill>
                <a:srgbClr val="002060"/>
              </a:solidFill>
              <a:latin typeface="Calibri Light" panose="020F0302020204030204" pitchFamily="34" charset="0"/>
              <a:cs typeface="Calibri Light" panose="020F0302020204030204" pitchFamily="34" charset="0"/>
            </a:endParaRPr>
          </a:p>
          <a:p>
            <a:r>
              <a:rPr lang="en-GB" sz="1400" dirty="0" smtClean="0">
                <a:solidFill>
                  <a:srgbClr val="002060"/>
                </a:solidFill>
                <a:latin typeface="Calibri Light" panose="020F0302020204030204" pitchFamily="34" charset="0"/>
                <a:cs typeface="Calibri Light" panose="020F0302020204030204" pitchFamily="34" charset="0"/>
              </a:rPr>
              <a:t>The NPV shown below for this project is £47,426, this is again the initial investment with the addition of the future values added. These future values have been subject to the WACC discount rate, in this case 10% shown retrospectively through the denominators. </a:t>
            </a:r>
          </a:p>
          <a:p>
            <a:endParaRPr lang="en-GB" sz="1400" dirty="0">
              <a:solidFill>
                <a:srgbClr val="002060"/>
              </a:solidFill>
              <a:latin typeface="Calibri Light" panose="020F0302020204030204" pitchFamily="34" charset="0"/>
              <a:cs typeface="Calibri Light" panose="020F0302020204030204" pitchFamily="34" charset="0"/>
            </a:endParaRPr>
          </a:p>
          <a:p>
            <a:r>
              <a:rPr lang="en-GB" sz="1400" dirty="0" smtClean="0">
                <a:solidFill>
                  <a:srgbClr val="002060"/>
                </a:solidFill>
                <a:latin typeface="Calibri Light" panose="020F0302020204030204" pitchFamily="34" charset="0"/>
                <a:cs typeface="Calibri Light" panose="020F0302020204030204" pitchFamily="34" charset="0"/>
              </a:rPr>
              <a:t>This shows the clear difference between the cash flow coming in every month vs the cash flow leaving business every month.</a:t>
            </a:r>
          </a:p>
          <a:p>
            <a:endParaRPr lang="en-GB" sz="1400" dirty="0">
              <a:solidFill>
                <a:srgbClr val="002060"/>
              </a:solidFill>
              <a:latin typeface="Calibri Light" panose="020F0302020204030204" pitchFamily="34" charset="0"/>
              <a:cs typeface="Calibri Light" panose="020F0302020204030204" pitchFamily="34" charset="0"/>
            </a:endParaRPr>
          </a:p>
          <a:p>
            <a:r>
              <a:rPr lang="en-GB" sz="1400" dirty="0" smtClean="0">
                <a:solidFill>
                  <a:srgbClr val="002060"/>
                </a:solidFill>
                <a:latin typeface="Calibri Light" panose="020F0302020204030204" pitchFamily="34" charset="0"/>
                <a:cs typeface="Calibri Light" panose="020F0302020204030204" pitchFamily="34" charset="0"/>
              </a:rPr>
              <a:t>In this calculation if we have a negative value here the business is creating a clear defecate and the project should be revaluated as it is not viable to continue. This calculation as with payback does not take into account the value of money at that present time so this needs to be taken into account if this is the only calculation being reviewed. </a:t>
            </a:r>
          </a:p>
          <a:p>
            <a:endParaRPr lang="en-GB" sz="1400" dirty="0">
              <a:solidFill>
                <a:srgbClr val="002060"/>
              </a:solidFill>
              <a:latin typeface="Calibri Light" panose="020F0302020204030204" pitchFamily="34" charset="0"/>
              <a:cs typeface="Calibri Light" panose="020F0302020204030204" pitchFamily="34" charset="0"/>
            </a:endParaRPr>
          </a:p>
          <a:p>
            <a:endParaRPr lang="en-GB" sz="1400" dirty="0">
              <a:solidFill>
                <a:srgbClr val="002060"/>
              </a:solidFill>
              <a:latin typeface="Calibri Light" panose="020F0302020204030204" pitchFamily="34" charset="0"/>
              <a:cs typeface="Calibri Light" panose="020F0302020204030204" pitchFamily="34" charset="0"/>
            </a:endParaRPr>
          </a:p>
        </p:txBody>
      </p:sp>
      <p:pic>
        <p:nvPicPr>
          <p:cNvPr id="6"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68800" y="2368550"/>
            <a:ext cx="406400" cy="406400"/>
          </a:xfrm>
          <a:prstGeom prst="rect">
            <a:avLst/>
          </a:prstGeom>
        </p:spPr>
      </p:pic>
    </p:spTree>
    <p:extLst>
      <p:ext uri="{BB962C8B-B14F-4D97-AF65-F5344CB8AC3E}">
        <p14:creationId xmlns:p14="http://schemas.microsoft.com/office/powerpoint/2010/main" val="292760056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1729" fill="hold"/>
                                        <p:tgtEl>
                                          <p:spTgt spid="6"/>
                                        </p:tgtEl>
                                      </p:cBhvr>
                                    </p:cmd>
                                  </p:childTnLst>
                                </p:cTn>
                              </p:par>
                            </p:childTnLst>
                          </p:cTn>
                        </p:par>
                      </p:childTnLst>
                    </p:cTn>
                  </p:par>
                </p:childTnLst>
              </p:cTn>
              <p:nextCondLst>
                <p:cond evt="onClick" delay="0">
                  <p:tgtEl>
                    <p:spTgt spid="6"/>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e la date 2"/>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 b="0" i="0" u="none" strike="noStrike" kern="1200" cap="none" spc="0" normalizeH="0" baseline="0" noProof="0" smtClean="0">
                <a:ln>
                  <a:noFill/>
                </a:ln>
                <a:solidFill>
                  <a:prstClr val="white">
                    <a:alpha val="0"/>
                  </a:prstClr>
                </a:solidFill>
                <a:effectLst/>
                <a:uLnTx/>
                <a:uFillTx/>
                <a:latin typeface="Arial"/>
                <a:ea typeface="+mn-ea"/>
                <a:cs typeface="+mn-cs"/>
              </a:rPr>
              <a:t>Jour/mois/année</a:t>
            </a:r>
            <a:endParaRPr kumimoji="0" lang="fr-FR" sz="100" b="0" i="0" u="none" strike="noStrike" kern="1200" cap="none" spc="0" normalizeH="0" baseline="0" noProof="0" dirty="0">
              <a:ln>
                <a:noFill/>
              </a:ln>
              <a:solidFill>
                <a:prstClr val="white">
                  <a:alpha val="0"/>
                </a:prstClr>
              </a:solidFill>
              <a:effectLst/>
              <a:uLnTx/>
              <a:uFillTx/>
              <a:latin typeface="Arial"/>
              <a:ea typeface="+mn-ea"/>
              <a:cs typeface="+mn-cs"/>
            </a:endParaRPr>
          </a:p>
        </p:txBody>
      </p:sp>
      <p:sp>
        <p:nvSpPr>
          <p:cNvPr id="5" name="Espace réservé du numéro de diapositive 4"/>
          <p:cNvSpPr>
            <a:spLocks noGrp="1"/>
          </p:cNvSpPr>
          <p:nvPr>
            <p:ph type="sldNum" sz="quarter" idx="12"/>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733122C9-A0B9-462F-8757-0847AD287B63}" type="slidenum">
              <a:rPr kumimoji="0" lang="fr-FR" sz="950" b="1" i="0" u="none" strike="noStrike" kern="1200" cap="none" spc="0" normalizeH="0" baseline="0" noProof="0" smtClean="0">
                <a:ln>
                  <a:noFill/>
                </a:ln>
                <a:solidFill>
                  <a:srgbClr val="525668"/>
                </a:solidFill>
                <a:effectLst/>
                <a:uLnTx/>
                <a:uFillTx/>
                <a:latin typeface="Arial"/>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6</a:t>
            </a:fld>
            <a:endParaRPr kumimoji="0" lang="fr-FR" sz="950" b="1" i="0" u="none" strike="noStrike" kern="1200" cap="none" spc="0" normalizeH="0" baseline="0" noProof="0" dirty="0">
              <a:ln>
                <a:noFill/>
              </a:ln>
              <a:solidFill>
                <a:srgbClr val="525668"/>
              </a:solidFill>
              <a:effectLst/>
              <a:uLnTx/>
              <a:uFillTx/>
              <a:latin typeface="Arial"/>
              <a:ea typeface="+mn-ea"/>
              <a:cs typeface="+mn-cs"/>
            </a:endParaRPr>
          </a:p>
        </p:txBody>
      </p:sp>
      <p:sp>
        <p:nvSpPr>
          <p:cNvPr id="13" name="TextBox 12"/>
          <p:cNvSpPr txBox="1"/>
          <p:nvPr/>
        </p:nvSpPr>
        <p:spPr>
          <a:xfrm>
            <a:off x="395537" y="339502"/>
            <a:ext cx="8136904" cy="1077218"/>
          </a:xfrm>
          <a:prstGeom prst="rect">
            <a:avLst/>
          </a:prstGeom>
          <a:noFill/>
        </p:spPr>
        <p:txBody>
          <a:bodyPr wrap="square" rtlCol="0">
            <a:spAutoFit/>
          </a:bodyPr>
          <a:lstStyle/>
          <a:p>
            <a:r>
              <a:rPr lang="en-US" sz="2400" b="1" i="1" dirty="0" smtClean="0">
                <a:solidFill>
                  <a:srgbClr val="002060"/>
                </a:solidFill>
                <a:latin typeface="Calibri Light" panose="020F0302020204030204" pitchFamily="34" charset="0"/>
                <a:cs typeface="Calibri Light" panose="020F0302020204030204" pitchFamily="34" charset="0"/>
              </a:rPr>
              <a:t>IRR </a:t>
            </a:r>
            <a:r>
              <a:rPr lang="en-US" sz="2400" b="1" i="1" dirty="0">
                <a:solidFill>
                  <a:srgbClr val="002060"/>
                </a:solidFill>
                <a:latin typeface="Calibri Light" panose="020F0302020204030204" pitchFamily="34" charset="0"/>
                <a:cs typeface="Calibri Light" panose="020F0302020204030204" pitchFamily="34" charset="0"/>
              </a:rPr>
              <a:t>(internal rate of </a:t>
            </a:r>
            <a:r>
              <a:rPr lang="en-US" sz="2400" b="1" i="1" dirty="0" smtClean="0">
                <a:solidFill>
                  <a:srgbClr val="002060"/>
                </a:solidFill>
                <a:latin typeface="Calibri Light" panose="020F0302020204030204" pitchFamily="34" charset="0"/>
                <a:cs typeface="Calibri Light" panose="020F0302020204030204" pitchFamily="34" charset="0"/>
              </a:rPr>
              <a:t>return)</a:t>
            </a:r>
            <a:endParaRPr lang="en-US" sz="2400" b="1" i="1" dirty="0">
              <a:solidFill>
                <a:srgbClr val="002060"/>
              </a:solidFill>
              <a:latin typeface="Calibri Light" panose="020F0302020204030204" pitchFamily="34" charset="0"/>
              <a:cs typeface="Calibri Light" panose="020F0302020204030204" pitchFamily="34" charset="0"/>
            </a:endParaRPr>
          </a:p>
          <a:p>
            <a:endParaRPr lang="en-GB" sz="2400" b="1" i="1" dirty="0" smtClean="0">
              <a:solidFill>
                <a:srgbClr val="002060"/>
              </a:solidFill>
              <a:latin typeface="Calibri Light" panose="020F0302020204030204" pitchFamily="34" charset="0"/>
              <a:cs typeface="Calibri Light" panose="020F0302020204030204" pitchFamily="34" charset="0"/>
            </a:endParaRPr>
          </a:p>
          <a:p>
            <a:endParaRPr lang="en-GB" sz="1600" b="1" i="1" dirty="0">
              <a:solidFill>
                <a:srgbClr val="002060"/>
              </a:solidFill>
              <a:latin typeface="Calibri Light" panose="020F0302020204030204" pitchFamily="34" charset="0"/>
              <a:cs typeface="Calibri Light" panose="020F0302020204030204" pitchFamily="34" charset="0"/>
            </a:endParaRPr>
          </a:p>
        </p:txBody>
      </p:sp>
      <p:sp>
        <p:nvSpPr>
          <p:cNvPr id="14" name="TextBox 13"/>
          <p:cNvSpPr txBox="1"/>
          <p:nvPr/>
        </p:nvSpPr>
        <p:spPr>
          <a:xfrm>
            <a:off x="468958" y="884048"/>
            <a:ext cx="3555516" cy="3970318"/>
          </a:xfrm>
          <a:prstGeom prst="rect">
            <a:avLst/>
          </a:prstGeom>
          <a:noFill/>
        </p:spPr>
        <p:txBody>
          <a:bodyPr wrap="square" rtlCol="0">
            <a:spAutoFit/>
          </a:bodyPr>
          <a:lstStyle/>
          <a:p>
            <a:endParaRPr lang="en-GB" sz="1400" b="1" i="1" dirty="0">
              <a:solidFill>
                <a:srgbClr val="002060"/>
              </a:solidFill>
              <a:latin typeface="Calibri Light" panose="020F0302020204030204" pitchFamily="34" charset="0"/>
              <a:cs typeface="Calibri Light" panose="020F0302020204030204" pitchFamily="34" charset="0"/>
            </a:endParaRPr>
          </a:p>
          <a:p>
            <a:r>
              <a:rPr lang="en-GB" sz="1400" dirty="0" smtClean="0">
                <a:solidFill>
                  <a:srgbClr val="002060"/>
                </a:solidFill>
                <a:latin typeface="Calibri Light" panose="020F0302020204030204" pitchFamily="34" charset="0"/>
                <a:cs typeface="Calibri Light" panose="020F0302020204030204" pitchFamily="34" charset="0"/>
              </a:rPr>
              <a:t>The IRR for this project is shown as 39.1%, in creating this we have found that the negative WACC rate would be 40%.</a:t>
            </a:r>
          </a:p>
          <a:p>
            <a:endParaRPr lang="en-GB" sz="1400" dirty="0">
              <a:solidFill>
                <a:srgbClr val="002060"/>
              </a:solidFill>
              <a:latin typeface="Calibri Light" panose="020F0302020204030204" pitchFamily="34" charset="0"/>
              <a:cs typeface="Calibri Light" panose="020F0302020204030204" pitchFamily="34" charset="0"/>
            </a:endParaRPr>
          </a:p>
          <a:p>
            <a:r>
              <a:rPr lang="en-GB" sz="1400" dirty="0" smtClean="0">
                <a:solidFill>
                  <a:srgbClr val="002060"/>
                </a:solidFill>
                <a:latin typeface="Calibri Light" panose="020F0302020204030204" pitchFamily="34" charset="0"/>
                <a:cs typeface="Calibri Light" panose="020F0302020204030204" pitchFamily="34" charset="0"/>
              </a:rPr>
              <a:t>Each movement is equal to £5,162, the intension is to see the IRR grow to eliminate risk.</a:t>
            </a:r>
          </a:p>
          <a:p>
            <a:endParaRPr lang="en-GB" sz="1400" dirty="0">
              <a:solidFill>
                <a:srgbClr val="002060"/>
              </a:solidFill>
              <a:latin typeface="Calibri Light" panose="020F0302020204030204" pitchFamily="34" charset="0"/>
              <a:cs typeface="Calibri Light" panose="020F0302020204030204" pitchFamily="34" charset="0"/>
            </a:endParaRPr>
          </a:p>
          <a:p>
            <a:r>
              <a:rPr lang="en-GB" sz="1400" dirty="0" smtClean="0">
                <a:solidFill>
                  <a:srgbClr val="002060"/>
                </a:solidFill>
                <a:latin typeface="Calibri Light" panose="020F0302020204030204" pitchFamily="34" charset="0"/>
                <a:cs typeface="Calibri Light" panose="020F0302020204030204" pitchFamily="34" charset="0"/>
              </a:rPr>
              <a:t>IRR can be used to select a project by understanding how close to break even the project is. If it is close to zero there is a high risk and if already in a negative the project is effectively already at a loss.</a:t>
            </a:r>
          </a:p>
          <a:p>
            <a:r>
              <a:rPr lang="en-GB" sz="1400" dirty="0" smtClean="0">
                <a:solidFill>
                  <a:srgbClr val="002060"/>
                </a:solidFill>
                <a:latin typeface="Calibri Light" panose="020F0302020204030204" pitchFamily="34" charset="0"/>
                <a:cs typeface="Calibri Light" panose="020F0302020204030204" pitchFamily="34" charset="0"/>
              </a:rPr>
              <a:t> </a:t>
            </a:r>
          </a:p>
          <a:p>
            <a:endParaRPr lang="en-GB" sz="1400" dirty="0" smtClean="0">
              <a:solidFill>
                <a:srgbClr val="002060"/>
              </a:solidFill>
              <a:latin typeface="Calibri Light" panose="020F0302020204030204" pitchFamily="34" charset="0"/>
              <a:cs typeface="Calibri Light" panose="020F0302020204030204" pitchFamily="34" charset="0"/>
            </a:endParaRPr>
          </a:p>
          <a:p>
            <a:endParaRPr lang="en-GB" sz="1400" dirty="0">
              <a:solidFill>
                <a:srgbClr val="002060"/>
              </a:solidFill>
              <a:latin typeface="Calibri Light" panose="020F0302020204030204" pitchFamily="34" charset="0"/>
              <a:cs typeface="Calibri Light" panose="020F0302020204030204" pitchFamily="34" charset="0"/>
            </a:endParaRPr>
          </a:p>
          <a:p>
            <a:endParaRPr lang="en-GB" sz="1400" dirty="0">
              <a:solidFill>
                <a:srgbClr val="002060"/>
              </a:solidFill>
              <a:latin typeface="Calibri Light" panose="020F0302020204030204" pitchFamily="34" charset="0"/>
              <a:cs typeface="Calibri Light" panose="020F0302020204030204" pitchFamily="34" charset="0"/>
            </a:endParaRPr>
          </a:p>
        </p:txBody>
      </p:sp>
      <p:pic>
        <p:nvPicPr>
          <p:cNvPr id="2" name="Picture 1"/>
          <p:cNvPicPr>
            <a:picLocks noChangeAspect="1"/>
          </p:cNvPicPr>
          <p:nvPr/>
        </p:nvPicPr>
        <p:blipFill>
          <a:blip r:embed="rId4"/>
          <a:stretch>
            <a:fillRect/>
          </a:stretch>
        </p:blipFill>
        <p:spPr>
          <a:xfrm>
            <a:off x="4304035" y="987574"/>
            <a:ext cx="4485728" cy="2736304"/>
          </a:xfrm>
          <a:prstGeom prst="roundRect">
            <a:avLst>
              <a:gd name="adj" fmla="val 3263"/>
            </a:avLst>
          </a:prstGeom>
          <a:solidFill>
            <a:srgbClr val="FFFFFF">
              <a:shade val="85000"/>
            </a:srgbClr>
          </a:solidFill>
          <a:ln>
            <a:noFill/>
          </a:ln>
          <a:effectLst>
            <a:reflection blurRad="12700" stA="38000" endPos="28000" dist="5000" dir="5400000" sy="-100000" algn="bl" rotWithShape="0"/>
          </a:effectLst>
        </p:spPr>
      </p:pic>
      <p:pic>
        <p:nvPicPr>
          <p:cNvPr id="6"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68800" y="2368550"/>
            <a:ext cx="406400" cy="406400"/>
          </a:xfrm>
          <a:prstGeom prst="rect">
            <a:avLst/>
          </a:prstGeom>
        </p:spPr>
      </p:pic>
    </p:spTree>
    <p:extLst>
      <p:ext uri="{BB962C8B-B14F-4D97-AF65-F5344CB8AC3E}">
        <p14:creationId xmlns:p14="http://schemas.microsoft.com/office/powerpoint/2010/main" val="374547767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60003" fill="hold"/>
                                        <p:tgtEl>
                                          <p:spTgt spid="6"/>
                                        </p:tgtEl>
                                      </p:cBhvr>
                                    </p:cmd>
                                  </p:childTnLst>
                                </p:cTn>
                              </p:par>
                            </p:childTnLst>
                          </p:cTn>
                        </p:par>
                      </p:childTnLst>
                    </p:cTn>
                  </p:par>
                </p:childTnLst>
              </p:cTn>
              <p:nextCondLst>
                <p:cond evt="onClick" delay="0">
                  <p:tgtEl>
                    <p:spTgt spid="6"/>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e la date 2"/>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 b="0" i="0" u="none" strike="noStrike" kern="1200" cap="none" spc="0" normalizeH="0" baseline="0" noProof="0" smtClean="0">
                <a:ln>
                  <a:noFill/>
                </a:ln>
                <a:solidFill>
                  <a:prstClr val="white">
                    <a:alpha val="0"/>
                  </a:prstClr>
                </a:solidFill>
                <a:effectLst/>
                <a:uLnTx/>
                <a:uFillTx/>
                <a:latin typeface="Arial"/>
                <a:ea typeface="+mn-ea"/>
                <a:cs typeface="+mn-cs"/>
              </a:rPr>
              <a:t>Jour/mois/année</a:t>
            </a:r>
            <a:endParaRPr kumimoji="0" lang="fr-FR" sz="100" b="0" i="0" u="none" strike="noStrike" kern="1200" cap="none" spc="0" normalizeH="0" baseline="0" noProof="0" dirty="0">
              <a:ln>
                <a:noFill/>
              </a:ln>
              <a:solidFill>
                <a:prstClr val="white">
                  <a:alpha val="0"/>
                </a:prstClr>
              </a:solidFill>
              <a:effectLst/>
              <a:uLnTx/>
              <a:uFillTx/>
              <a:latin typeface="Arial"/>
              <a:ea typeface="+mn-ea"/>
              <a:cs typeface="+mn-cs"/>
            </a:endParaRPr>
          </a:p>
        </p:txBody>
      </p:sp>
      <p:sp>
        <p:nvSpPr>
          <p:cNvPr id="5" name="Espace réservé du numéro de diapositive 4"/>
          <p:cNvSpPr>
            <a:spLocks noGrp="1"/>
          </p:cNvSpPr>
          <p:nvPr>
            <p:ph type="sldNum" sz="quarter" idx="12"/>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733122C9-A0B9-462F-8757-0847AD287B63}" type="slidenum">
              <a:rPr kumimoji="0" lang="fr-FR" sz="950" b="1" i="0" u="none" strike="noStrike" kern="1200" cap="none" spc="0" normalizeH="0" baseline="0" noProof="0" smtClean="0">
                <a:ln>
                  <a:noFill/>
                </a:ln>
                <a:solidFill>
                  <a:srgbClr val="525668"/>
                </a:solidFill>
                <a:effectLst/>
                <a:uLnTx/>
                <a:uFillTx/>
                <a:latin typeface="Arial"/>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7</a:t>
            </a:fld>
            <a:endParaRPr kumimoji="0" lang="fr-FR" sz="950" b="1" i="0" u="none" strike="noStrike" kern="1200" cap="none" spc="0" normalizeH="0" baseline="0" noProof="0" dirty="0">
              <a:ln>
                <a:noFill/>
              </a:ln>
              <a:solidFill>
                <a:srgbClr val="525668"/>
              </a:solidFill>
              <a:effectLst/>
              <a:uLnTx/>
              <a:uFillTx/>
              <a:latin typeface="Arial"/>
              <a:ea typeface="+mn-ea"/>
              <a:cs typeface="+mn-cs"/>
            </a:endParaRPr>
          </a:p>
        </p:txBody>
      </p:sp>
      <p:sp>
        <p:nvSpPr>
          <p:cNvPr id="13" name="TextBox 12"/>
          <p:cNvSpPr txBox="1"/>
          <p:nvPr/>
        </p:nvSpPr>
        <p:spPr>
          <a:xfrm>
            <a:off x="395537" y="339502"/>
            <a:ext cx="8136904" cy="1077218"/>
          </a:xfrm>
          <a:prstGeom prst="rect">
            <a:avLst/>
          </a:prstGeom>
          <a:noFill/>
        </p:spPr>
        <p:txBody>
          <a:bodyPr wrap="square" rtlCol="0">
            <a:spAutoFit/>
          </a:bodyPr>
          <a:lstStyle/>
          <a:p>
            <a:r>
              <a:rPr lang="en-US" sz="2400" b="1" i="1" dirty="0" smtClean="0">
                <a:solidFill>
                  <a:srgbClr val="002060"/>
                </a:solidFill>
                <a:latin typeface="Calibri Light" panose="020F0302020204030204" pitchFamily="34" charset="0"/>
                <a:cs typeface="Calibri Light" panose="020F0302020204030204" pitchFamily="34" charset="0"/>
              </a:rPr>
              <a:t>PI </a:t>
            </a:r>
            <a:r>
              <a:rPr lang="en-US" sz="2400" b="1" i="1" dirty="0">
                <a:solidFill>
                  <a:srgbClr val="002060"/>
                </a:solidFill>
                <a:latin typeface="Calibri Light" panose="020F0302020204030204" pitchFamily="34" charset="0"/>
                <a:cs typeface="Calibri Light" panose="020F0302020204030204" pitchFamily="34" charset="0"/>
              </a:rPr>
              <a:t>(profitability </a:t>
            </a:r>
            <a:r>
              <a:rPr lang="en-US" sz="2400" b="1" i="1" dirty="0" smtClean="0">
                <a:solidFill>
                  <a:srgbClr val="002060"/>
                </a:solidFill>
                <a:latin typeface="Calibri Light" panose="020F0302020204030204" pitchFamily="34" charset="0"/>
                <a:cs typeface="Calibri Light" panose="020F0302020204030204" pitchFamily="34" charset="0"/>
              </a:rPr>
              <a:t>index)</a:t>
            </a:r>
            <a:endParaRPr lang="en-US" sz="2400" b="1" i="1" dirty="0">
              <a:solidFill>
                <a:srgbClr val="002060"/>
              </a:solidFill>
              <a:latin typeface="Calibri Light" panose="020F0302020204030204" pitchFamily="34" charset="0"/>
              <a:cs typeface="Calibri Light" panose="020F0302020204030204" pitchFamily="34" charset="0"/>
            </a:endParaRPr>
          </a:p>
          <a:p>
            <a:endParaRPr lang="en-GB" sz="2400" b="1" i="1" dirty="0" smtClean="0">
              <a:solidFill>
                <a:srgbClr val="002060"/>
              </a:solidFill>
              <a:latin typeface="Calibri Light" panose="020F0302020204030204" pitchFamily="34" charset="0"/>
              <a:cs typeface="Calibri Light" panose="020F0302020204030204" pitchFamily="34" charset="0"/>
            </a:endParaRPr>
          </a:p>
          <a:p>
            <a:endParaRPr lang="en-GB" sz="1600" b="1" i="1" dirty="0">
              <a:solidFill>
                <a:srgbClr val="002060"/>
              </a:solidFill>
              <a:latin typeface="Calibri Light" panose="020F0302020204030204" pitchFamily="34" charset="0"/>
              <a:cs typeface="Calibri Light" panose="020F0302020204030204" pitchFamily="34" charset="0"/>
            </a:endParaRPr>
          </a:p>
        </p:txBody>
      </p:sp>
      <p:sp>
        <p:nvSpPr>
          <p:cNvPr id="14" name="TextBox 13"/>
          <p:cNvSpPr txBox="1"/>
          <p:nvPr/>
        </p:nvSpPr>
        <p:spPr>
          <a:xfrm>
            <a:off x="368413" y="690198"/>
            <a:ext cx="3555516" cy="3477875"/>
          </a:xfrm>
          <a:prstGeom prst="rect">
            <a:avLst/>
          </a:prstGeom>
          <a:noFill/>
        </p:spPr>
        <p:txBody>
          <a:bodyPr wrap="square" rtlCol="0">
            <a:spAutoFit/>
          </a:bodyPr>
          <a:lstStyle/>
          <a:p>
            <a:endParaRPr lang="en-GB" sz="1400" b="1" i="1" dirty="0">
              <a:solidFill>
                <a:srgbClr val="002060"/>
              </a:solidFill>
              <a:latin typeface="Calibri Light" panose="020F0302020204030204" pitchFamily="34" charset="0"/>
              <a:cs typeface="Calibri Light" panose="020F0302020204030204" pitchFamily="34" charset="0"/>
            </a:endParaRPr>
          </a:p>
          <a:p>
            <a:r>
              <a:rPr lang="en-GB" sz="1400" dirty="0" smtClean="0">
                <a:solidFill>
                  <a:srgbClr val="002060"/>
                </a:solidFill>
                <a:latin typeface="Calibri Light" panose="020F0302020204030204" pitchFamily="34" charset="0"/>
                <a:cs typeface="Calibri Light" panose="020F0302020204030204" pitchFamily="34" charset="0"/>
              </a:rPr>
              <a:t>The PI index number for this project is 1.74, this is calculated by the NPV being added to the investment and then divided by the investment. </a:t>
            </a:r>
          </a:p>
          <a:p>
            <a:endParaRPr lang="en-GB" sz="1400" dirty="0">
              <a:solidFill>
                <a:srgbClr val="002060"/>
              </a:solidFill>
              <a:latin typeface="Calibri Light" panose="020F0302020204030204" pitchFamily="34" charset="0"/>
              <a:cs typeface="Calibri Light" panose="020F0302020204030204" pitchFamily="34" charset="0"/>
            </a:endParaRPr>
          </a:p>
          <a:p>
            <a:r>
              <a:rPr lang="en-GB" sz="1400" dirty="0" smtClean="0">
                <a:solidFill>
                  <a:srgbClr val="002060"/>
                </a:solidFill>
                <a:latin typeface="Calibri Light" panose="020F0302020204030204" pitchFamily="34" charset="0"/>
                <a:cs typeface="Calibri Light" panose="020F0302020204030204" pitchFamily="34" charset="0"/>
              </a:rPr>
              <a:t>In this calculation we are looking for an index over 1, </a:t>
            </a:r>
          </a:p>
          <a:p>
            <a:pPr marL="285750" indent="-285750">
              <a:lnSpc>
                <a:spcPct val="150000"/>
              </a:lnSpc>
              <a:buFont typeface="Arial" panose="020B0604020202020204" pitchFamily="34" charset="0"/>
              <a:buChar char="•"/>
            </a:pPr>
            <a:r>
              <a:rPr lang="en-GB" sz="1400" dirty="0" smtClean="0">
                <a:solidFill>
                  <a:srgbClr val="002060"/>
                </a:solidFill>
                <a:latin typeface="Calibri Light" panose="020F0302020204030204" pitchFamily="34" charset="0"/>
                <a:cs typeface="Calibri Light" panose="020F0302020204030204" pitchFamily="34" charset="0"/>
              </a:rPr>
              <a:t>Greater than 1 is creating profit</a:t>
            </a:r>
          </a:p>
          <a:p>
            <a:pPr marL="285750" indent="-285750">
              <a:lnSpc>
                <a:spcPct val="150000"/>
              </a:lnSpc>
              <a:buFont typeface="Arial" panose="020B0604020202020204" pitchFamily="34" charset="0"/>
              <a:buChar char="•"/>
            </a:pPr>
            <a:r>
              <a:rPr lang="en-GB" sz="1400" dirty="0" smtClean="0">
                <a:solidFill>
                  <a:srgbClr val="002060"/>
                </a:solidFill>
                <a:latin typeface="Calibri Light" panose="020F0302020204030204" pitchFamily="34" charset="0"/>
                <a:cs typeface="Calibri Light" panose="020F0302020204030204" pitchFamily="34" charset="0"/>
              </a:rPr>
              <a:t>Less than 1 is creating a loss</a:t>
            </a:r>
          </a:p>
          <a:p>
            <a:pPr marL="285750" indent="-285750">
              <a:lnSpc>
                <a:spcPct val="150000"/>
              </a:lnSpc>
              <a:buFont typeface="Arial" panose="020B0604020202020204" pitchFamily="34" charset="0"/>
              <a:buChar char="•"/>
            </a:pPr>
            <a:r>
              <a:rPr lang="en-GB" sz="1400" dirty="0" smtClean="0">
                <a:solidFill>
                  <a:srgbClr val="002060"/>
                </a:solidFill>
                <a:latin typeface="Calibri Light" panose="020F0302020204030204" pitchFamily="34" charset="0"/>
                <a:cs typeface="Calibri Light" panose="020F0302020204030204" pitchFamily="34" charset="0"/>
              </a:rPr>
              <a:t>Equal to 1 the project is breakeven but is still not making a profit. </a:t>
            </a:r>
            <a:endParaRPr lang="en-GB" sz="1400" dirty="0" smtClean="0">
              <a:solidFill>
                <a:srgbClr val="002060"/>
              </a:solidFill>
              <a:latin typeface="Calibri Light" panose="020F0302020204030204" pitchFamily="34" charset="0"/>
              <a:cs typeface="Calibri Light" panose="020F0302020204030204" pitchFamily="34" charset="0"/>
            </a:endParaRPr>
          </a:p>
          <a:p>
            <a:endParaRPr lang="en-GB" sz="1400" dirty="0">
              <a:solidFill>
                <a:srgbClr val="002060"/>
              </a:solidFill>
              <a:latin typeface="Calibri Light" panose="020F0302020204030204" pitchFamily="34" charset="0"/>
              <a:cs typeface="Calibri Light" panose="020F0302020204030204" pitchFamily="34" charset="0"/>
            </a:endParaRPr>
          </a:p>
          <a:p>
            <a:endParaRPr lang="en-GB" sz="1000" dirty="0">
              <a:solidFill>
                <a:srgbClr val="002060"/>
              </a:solidFill>
              <a:latin typeface="Calibri Light" panose="020F0302020204030204" pitchFamily="34" charset="0"/>
              <a:cs typeface="Calibri Light" panose="020F0302020204030204" pitchFamily="34" charset="0"/>
            </a:endParaRPr>
          </a:p>
        </p:txBody>
      </p:sp>
      <p:pic>
        <p:nvPicPr>
          <p:cNvPr id="4" name="Picture 3"/>
          <p:cNvPicPr>
            <a:picLocks noChangeAspect="1"/>
          </p:cNvPicPr>
          <p:nvPr/>
        </p:nvPicPr>
        <p:blipFill>
          <a:blip r:embed="rId4"/>
          <a:stretch>
            <a:fillRect/>
          </a:stretch>
        </p:blipFill>
        <p:spPr>
          <a:xfrm>
            <a:off x="3851920" y="1059582"/>
            <a:ext cx="5227633" cy="2592288"/>
          </a:xfrm>
          <a:prstGeom prst="roundRect">
            <a:avLst>
              <a:gd name="adj" fmla="val 2398"/>
            </a:avLst>
          </a:prstGeom>
          <a:solidFill>
            <a:srgbClr val="FFFFFF">
              <a:shade val="85000"/>
            </a:srgbClr>
          </a:solidFill>
          <a:ln>
            <a:noFill/>
          </a:ln>
          <a:effectLst>
            <a:reflection blurRad="12700" stA="38000" endPos="28000" dist="5000" dir="5400000" sy="-100000" algn="bl" rotWithShape="0"/>
          </a:effectLst>
        </p:spPr>
      </p:pic>
      <p:pic>
        <p:nvPicPr>
          <p:cNvPr id="6"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68800" y="2368550"/>
            <a:ext cx="406400" cy="406400"/>
          </a:xfrm>
          <a:prstGeom prst="rect">
            <a:avLst/>
          </a:prstGeom>
        </p:spPr>
      </p:pic>
    </p:spTree>
    <p:extLst>
      <p:ext uri="{BB962C8B-B14F-4D97-AF65-F5344CB8AC3E}">
        <p14:creationId xmlns:p14="http://schemas.microsoft.com/office/powerpoint/2010/main" val="13274042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1567" fill="hold"/>
                                        <p:tgtEl>
                                          <p:spTgt spid="6"/>
                                        </p:tgtEl>
                                      </p:cBhvr>
                                    </p:cmd>
                                  </p:childTnLst>
                                </p:cTn>
                              </p:par>
                            </p:childTnLst>
                          </p:cTn>
                        </p:par>
                      </p:childTnLst>
                    </p:cTn>
                  </p:par>
                </p:childTnLst>
              </p:cTn>
              <p:nextCondLst>
                <p:cond evt="onClick" delay="0">
                  <p:tgtEl>
                    <p:spTgt spid="6"/>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e la date 2"/>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 b="0" i="0" u="none" strike="noStrike" kern="1200" cap="none" spc="0" normalizeH="0" baseline="0" noProof="0" smtClean="0">
                <a:ln>
                  <a:noFill/>
                </a:ln>
                <a:solidFill>
                  <a:prstClr val="white">
                    <a:alpha val="0"/>
                  </a:prstClr>
                </a:solidFill>
                <a:effectLst/>
                <a:uLnTx/>
                <a:uFillTx/>
                <a:latin typeface="Arial"/>
                <a:ea typeface="+mn-ea"/>
                <a:cs typeface="+mn-cs"/>
              </a:rPr>
              <a:t>Jour/mois/année</a:t>
            </a:r>
            <a:endParaRPr kumimoji="0" lang="fr-FR" sz="100" b="0" i="0" u="none" strike="noStrike" kern="1200" cap="none" spc="0" normalizeH="0" baseline="0" noProof="0" dirty="0">
              <a:ln>
                <a:noFill/>
              </a:ln>
              <a:solidFill>
                <a:prstClr val="white">
                  <a:alpha val="0"/>
                </a:prstClr>
              </a:solidFill>
              <a:effectLst/>
              <a:uLnTx/>
              <a:uFillTx/>
              <a:latin typeface="Arial"/>
              <a:ea typeface="+mn-ea"/>
              <a:cs typeface="+mn-cs"/>
            </a:endParaRPr>
          </a:p>
        </p:txBody>
      </p:sp>
      <p:sp>
        <p:nvSpPr>
          <p:cNvPr id="5" name="Espace réservé du numéro de diapositive 4"/>
          <p:cNvSpPr>
            <a:spLocks noGrp="1"/>
          </p:cNvSpPr>
          <p:nvPr>
            <p:ph type="sldNum" sz="quarter" idx="12"/>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733122C9-A0B9-462F-8757-0847AD287B63}" type="slidenum">
              <a:rPr kumimoji="0" lang="fr-FR" sz="950" b="1" i="0" u="none" strike="noStrike" kern="1200" cap="none" spc="0" normalizeH="0" baseline="0" noProof="0" smtClean="0">
                <a:ln>
                  <a:noFill/>
                </a:ln>
                <a:solidFill>
                  <a:srgbClr val="525668"/>
                </a:solidFill>
                <a:effectLst/>
                <a:uLnTx/>
                <a:uFillTx/>
                <a:latin typeface="Arial"/>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8</a:t>
            </a:fld>
            <a:endParaRPr kumimoji="0" lang="fr-FR" sz="950" b="1" i="0" u="none" strike="noStrike" kern="1200" cap="none" spc="0" normalizeH="0" baseline="0" noProof="0" dirty="0">
              <a:ln>
                <a:noFill/>
              </a:ln>
              <a:solidFill>
                <a:srgbClr val="525668"/>
              </a:solidFill>
              <a:effectLst/>
              <a:uLnTx/>
              <a:uFillTx/>
              <a:latin typeface="Arial"/>
              <a:ea typeface="+mn-ea"/>
              <a:cs typeface="+mn-cs"/>
            </a:endParaRPr>
          </a:p>
        </p:txBody>
      </p:sp>
      <p:sp>
        <p:nvSpPr>
          <p:cNvPr id="13" name="TextBox 12"/>
          <p:cNvSpPr txBox="1"/>
          <p:nvPr/>
        </p:nvSpPr>
        <p:spPr>
          <a:xfrm>
            <a:off x="395537" y="339502"/>
            <a:ext cx="8136904" cy="1077218"/>
          </a:xfrm>
          <a:prstGeom prst="rect">
            <a:avLst/>
          </a:prstGeom>
          <a:noFill/>
        </p:spPr>
        <p:txBody>
          <a:bodyPr wrap="square" rtlCol="0">
            <a:spAutoFit/>
          </a:bodyPr>
          <a:lstStyle/>
          <a:p>
            <a:r>
              <a:rPr lang="en-US" sz="2400" b="1" i="1" dirty="0" smtClean="0">
                <a:solidFill>
                  <a:srgbClr val="002060"/>
                </a:solidFill>
                <a:latin typeface="Calibri Light" panose="020F0302020204030204" pitchFamily="34" charset="0"/>
                <a:cs typeface="Calibri Light" panose="020F0302020204030204" pitchFamily="34" charset="0"/>
              </a:rPr>
              <a:t>BCR </a:t>
            </a:r>
            <a:r>
              <a:rPr lang="en-US" sz="2400" b="1" i="1" dirty="0">
                <a:solidFill>
                  <a:srgbClr val="002060"/>
                </a:solidFill>
                <a:latin typeface="Calibri Light" panose="020F0302020204030204" pitchFamily="34" charset="0"/>
                <a:cs typeface="Calibri Light" panose="020F0302020204030204" pitchFamily="34" charset="0"/>
              </a:rPr>
              <a:t>(benefit-cost </a:t>
            </a:r>
            <a:r>
              <a:rPr lang="en-US" sz="2400" b="1" i="1" dirty="0" smtClean="0">
                <a:solidFill>
                  <a:srgbClr val="002060"/>
                </a:solidFill>
                <a:latin typeface="Calibri Light" panose="020F0302020204030204" pitchFamily="34" charset="0"/>
                <a:cs typeface="Calibri Light" panose="020F0302020204030204" pitchFamily="34" charset="0"/>
              </a:rPr>
              <a:t>ratio)</a:t>
            </a:r>
            <a:endParaRPr lang="en-US" sz="2400" b="1" i="1" dirty="0">
              <a:solidFill>
                <a:srgbClr val="002060"/>
              </a:solidFill>
              <a:latin typeface="Calibri Light" panose="020F0302020204030204" pitchFamily="34" charset="0"/>
              <a:cs typeface="Calibri Light" panose="020F0302020204030204" pitchFamily="34" charset="0"/>
            </a:endParaRPr>
          </a:p>
          <a:p>
            <a:endParaRPr lang="en-GB" sz="2400" b="1" i="1" dirty="0" smtClean="0">
              <a:solidFill>
                <a:srgbClr val="002060"/>
              </a:solidFill>
              <a:latin typeface="Calibri Light" panose="020F0302020204030204" pitchFamily="34" charset="0"/>
              <a:cs typeface="Calibri Light" panose="020F0302020204030204" pitchFamily="34" charset="0"/>
            </a:endParaRPr>
          </a:p>
          <a:p>
            <a:endParaRPr lang="en-GB" sz="1600" b="1" i="1" dirty="0">
              <a:solidFill>
                <a:srgbClr val="002060"/>
              </a:solidFill>
              <a:latin typeface="Calibri Light" panose="020F0302020204030204" pitchFamily="34" charset="0"/>
              <a:cs typeface="Calibri Light" panose="020F0302020204030204" pitchFamily="34" charset="0"/>
            </a:endParaRPr>
          </a:p>
        </p:txBody>
      </p:sp>
      <p:sp>
        <p:nvSpPr>
          <p:cNvPr id="14" name="TextBox 13"/>
          <p:cNvSpPr txBox="1"/>
          <p:nvPr/>
        </p:nvSpPr>
        <p:spPr>
          <a:xfrm>
            <a:off x="368413" y="690198"/>
            <a:ext cx="3771540" cy="3970318"/>
          </a:xfrm>
          <a:prstGeom prst="rect">
            <a:avLst/>
          </a:prstGeom>
          <a:noFill/>
        </p:spPr>
        <p:txBody>
          <a:bodyPr wrap="square" rtlCol="0">
            <a:spAutoFit/>
          </a:bodyPr>
          <a:lstStyle/>
          <a:p>
            <a:endParaRPr lang="en-GB" sz="1400" b="1" i="1" dirty="0">
              <a:solidFill>
                <a:srgbClr val="002060"/>
              </a:solidFill>
              <a:latin typeface="Calibri Light" panose="020F0302020204030204" pitchFamily="34" charset="0"/>
              <a:cs typeface="Calibri Light" panose="020F0302020204030204" pitchFamily="34" charset="0"/>
            </a:endParaRPr>
          </a:p>
          <a:p>
            <a:r>
              <a:rPr lang="en-GB" sz="1400" dirty="0">
                <a:solidFill>
                  <a:srgbClr val="002060"/>
                </a:solidFill>
                <a:latin typeface="Calibri Light" panose="020F0302020204030204" pitchFamily="34" charset="0"/>
                <a:cs typeface="Calibri Light" panose="020F0302020204030204" pitchFamily="34" charset="0"/>
              </a:rPr>
              <a:t>The </a:t>
            </a:r>
            <a:r>
              <a:rPr lang="en-GB" sz="1400" dirty="0" smtClean="0">
                <a:solidFill>
                  <a:srgbClr val="002060"/>
                </a:solidFill>
                <a:latin typeface="Calibri Light" panose="020F0302020204030204" pitchFamily="34" charset="0"/>
                <a:cs typeface="Calibri Light" panose="020F0302020204030204" pitchFamily="34" charset="0"/>
              </a:rPr>
              <a:t>BCR </a:t>
            </a:r>
            <a:r>
              <a:rPr lang="en-GB" sz="1400" dirty="0">
                <a:solidFill>
                  <a:srgbClr val="002060"/>
                </a:solidFill>
                <a:latin typeface="Calibri Light" panose="020F0302020204030204" pitchFamily="34" charset="0"/>
                <a:cs typeface="Calibri Light" panose="020F0302020204030204" pitchFamily="34" charset="0"/>
              </a:rPr>
              <a:t>index number for this project is </a:t>
            </a:r>
            <a:r>
              <a:rPr lang="en-GB" sz="1400" dirty="0" smtClean="0">
                <a:solidFill>
                  <a:srgbClr val="002060"/>
                </a:solidFill>
                <a:latin typeface="Calibri Light" panose="020F0302020204030204" pitchFamily="34" charset="0"/>
                <a:cs typeface="Calibri Light" panose="020F0302020204030204" pitchFamily="34" charset="0"/>
              </a:rPr>
              <a:t>0.74</a:t>
            </a:r>
            <a:r>
              <a:rPr lang="en-GB" sz="1400" dirty="0">
                <a:solidFill>
                  <a:srgbClr val="002060"/>
                </a:solidFill>
                <a:latin typeface="Calibri Light" panose="020F0302020204030204" pitchFamily="34" charset="0"/>
                <a:cs typeface="Calibri Light" panose="020F0302020204030204" pitchFamily="34" charset="0"/>
              </a:rPr>
              <a:t>, this is calculated by the NPV being divided by the investment. </a:t>
            </a:r>
            <a:r>
              <a:rPr lang="en-GB" sz="1400" dirty="0" smtClean="0">
                <a:solidFill>
                  <a:srgbClr val="002060"/>
                </a:solidFill>
                <a:latin typeface="Calibri Light" panose="020F0302020204030204" pitchFamily="34" charset="0"/>
                <a:cs typeface="Calibri Light" panose="020F0302020204030204" pitchFamily="34" charset="0"/>
              </a:rPr>
              <a:t>Unlike PI the initial investment is not added.</a:t>
            </a:r>
          </a:p>
          <a:p>
            <a:endParaRPr lang="en-GB" sz="1400" dirty="0">
              <a:solidFill>
                <a:srgbClr val="002060"/>
              </a:solidFill>
              <a:latin typeface="Calibri Light" panose="020F0302020204030204" pitchFamily="34" charset="0"/>
              <a:cs typeface="Calibri Light" panose="020F0302020204030204" pitchFamily="34" charset="0"/>
            </a:endParaRPr>
          </a:p>
          <a:p>
            <a:r>
              <a:rPr lang="en-GB" sz="1400" dirty="0" smtClean="0">
                <a:solidFill>
                  <a:srgbClr val="002060"/>
                </a:solidFill>
                <a:latin typeface="Calibri Light" panose="020F0302020204030204" pitchFamily="34" charset="0"/>
                <a:cs typeface="Calibri Light" panose="020F0302020204030204" pitchFamily="34" charset="0"/>
              </a:rPr>
              <a:t>We are looking for a figure of over 1 for a favourable project against the cost benefits. </a:t>
            </a:r>
          </a:p>
          <a:p>
            <a:endParaRPr lang="en-GB" sz="1400" dirty="0">
              <a:solidFill>
                <a:srgbClr val="002060"/>
              </a:solidFill>
              <a:latin typeface="Calibri Light" panose="020F0302020204030204" pitchFamily="34" charset="0"/>
              <a:cs typeface="Calibri Light" panose="020F0302020204030204" pitchFamily="34" charset="0"/>
            </a:endParaRPr>
          </a:p>
          <a:p>
            <a:r>
              <a:rPr lang="en-GB" sz="1400" dirty="0" smtClean="0">
                <a:solidFill>
                  <a:srgbClr val="002060"/>
                </a:solidFill>
                <a:latin typeface="Calibri Light" panose="020F0302020204030204" pitchFamily="34" charset="0"/>
                <a:cs typeface="Calibri Light" panose="020F0302020204030204" pitchFamily="34" charset="0"/>
              </a:rPr>
              <a:t>This project shows less than 1 however BCR is a simple calculation and can be misleading as in this case. The BCR should be used with additional calculations for a true reflection of the project. If this calculation was used on its own several of viable projects would not proceed. </a:t>
            </a:r>
            <a:r>
              <a:rPr lang="en-US" sz="1000" dirty="0" smtClean="0"/>
              <a:t> </a:t>
            </a:r>
            <a:endParaRPr lang="en-GB" sz="1000" dirty="0"/>
          </a:p>
          <a:p>
            <a:endParaRPr lang="en-GB" sz="1400" dirty="0">
              <a:solidFill>
                <a:srgbClr val="002060"/>
              </a:solidFill>
              <a:latin typeface="Calibri Light" panose="020F0302020204030204" pitchFamily="34" charset="0"/>
              <a:cs typeface="Calibri Light" panose="020F0302020204030204" pitchFamily="34" charset="0"/>
            </a:endParaRPr>
          </a:p>
          <a:p>
            <a:endParaRPr lang="en-GB" sz="1400" dirty="0" smtClean="0">
              <a:solidFill>
                <a:srgbClr val="002060"/>
              </a:solidFill>
              <a:latin typeface="Calibri Light" panose="020F0302020204030204" pitchFamily="34" charset="0"/>
              <a:cs typeface="Calibri Light" panose="020F0302020204030204" pitchFamily="34" charset="0"/>
            </a:endParaRPr>
          </a:p>
          <a:p>
            <a:endParaRPr lang="en-GB" sz="1400" dirty="0">
              <a:solidFill>
                <a:srgbClr val="002060"/>
              </a:solidFill>
              <a:latin typeface="Calibri Light" panose="020F0302020204030204" pitchFamily="34" charset="0"/>
              <a:cs typeface="Calibri Light" panose="020F0302020204030204" pitchFamily="34" charset="0"/>
            </a:endParaRPr>
          </a:p>
        </p:txBody>
      </p:sp>
      <p:pic>
        <p:nvPicPr>
          <p:cNvPr id="2" name="Picture 1"/>
          <p:cNvPicPr>
            <a:picLocks noChangeAspect="1"/>
          </p:cNvPicPr>
          <p:nvPr/>
        </p:nvPicPr>
        <p:blipFill>
          <a:blip r:embed="rId4"/>
          <a:stretch>
            <a:fillRect/>
          </a:stretch>
        </p:blipFill>
        <p:spPr>
          <a:xfrm>
            <a:off x="4228528" y="878111"/>
            <a:ext cx="4685081" cy="3024336"/>
          </a:xfrm>
          <a:prstGeom prst="roundRect">
            <a:avLst>
              <a:gd name="adj" fmla="val 2855"/>
            </a:avLst>
          </a:prstGeom>
          <a:solidFill>
            <a:srgbClr val="FFFFFF">
              <a:shade val="85000"/>
            </a:srgbClr>
          </a:solidFill>
          <a:ln>
            <a:noFill/>
          </a:ln>
          <a:effectLst>
            <a:reflection blurRad="12700" stA="38000" endPos="28000" dist="5000" dir="5400000" sy="-100000" algn="bl" rotWithShape="0"/>
          </a:effectLst>
        </p:spPr>
      </p:pic>
      <p:pic>
        <p:nvPicPr>
          <p:cNvPr id="6"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68800" y="2368550"/>
            <a:ext cx="406400" cy="406400"/>
          </a:xfrm>
          <a:prstGeom prst="rect">
            <a:avLst/>
          </a:prstGeom>
        </p:spPr>
      </p:pic>
    </p:spTree>
    <p:extLst>
      <p:ext uri="{BB962C8B-B14F-4D97-AF65-F5344CB8AC3E}">
        <p14:creationId xmlns:p14="http://schemas.microsoft.com/office/powerpoint/2010/main" val="55090236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66041" fill="hold"/>
                                        <p:tgtEl>
                                          <p:spTgt spid="6"/>
                                        </p:tgtEl>
                                      </p:cBhvr>
                                    </p:cmd>
                                  </p:childTnLst>
                                </p:cTn>
                              </p:par>
                            </p:childTnLst>
                          </p:cTn>
                        </p:par>
                      </p:childTnLst>
                    </p:cTn>
                  </p:par>
                </p:childTnLst>
              </p:cTn>
              <p:nextCondLst>
                <p:cond evt="onClick" delay="0">
                  <p:tgtEl>
                    <p:spTgt spid="6"/>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e la date 2"/>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 b="0" i="0" u="none" strike="noStrike" kern="1200" cap="none" spc="0" normalizeH="0" baseline="0" noProof="0" smtClean="0">
                <a:ln>
                  <a:noFill/>
                </a:ln>
                <a:solidFill>
                  <a:prstClr val="white">
                    <a:alpha val="0"/>
                  </a:prstClr>
                </a:solidFill>
                <a:effectLst/>
                <a:uLnTx/>
                <a:uFillTx/>
                <a:latin typeface="Arial"/>
                <a:ea typeface="+mn-ea"/>
                <a:cs typeface="+mn-cs"/>
              </a:rPr>
              <a:t>Jour/mois/année</a:t>
            </a:r>
            <a:endParaRPr kumimoji="0" lang="fr-FR" sz="100" b="0" i="0" u="none" strike="noStrike" kern="1200" cap="none" spc="0" normalizeH="0" baseline="0" noProof="0" dirty="0">
              <a:ln>
                <a:noFill/>
              </a:ln>
              <a:solidFill>
                <a:prstClr val="white">
                  <a:alpha val="0"/>
                </a:prstClr>
              </a:solidFill>
              <a:effectLst/>
              <a:uLnTx/>
              <a:uFillTx/>
              <a:latin typeface="Arial"/>
              <a:ea typeface="+mn-ea"/>
              <a:cs typeface="+mn-cs"/>
            </a:endParaRPr>
          </a:p>
        </p:txBody>
      </p:sp>
      <p:sp>
        <p:nvSpPr>
          <p:cNvPr id="5" name="Espace réservé du numéro de diapositive 4"/>
          <p:cNvSpPr>
            <a:spLocks noGrp="1"/>
          </p:cNvSpPr>
          <p:nvPr>
            <p:ph type="sldNum" sz="quarter" idx="12"/>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733122C9-A0B9-462F-8757-0847AD287B63}" type="slidenum">
              <a:rPr kumimoji="0" lang="fr-FR" sz="950" b="1" i="0" u="none" strike="noStrike" kern="1200" cap="none" spc="0" normalizeH="0" baseline="0" noProof="0" smtClean="0">
                <a:ln>
                  <a:noFill/>
                </a:ln>
                <a:solidFill>
                  <a:srgbClr val="525668"/>
                </a:solidFill>
                <a:effectLst/>
                <a:uLnTx/>
                <a:uFillTx/>
                <a:latin typeface="Arial"/>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9</a:t>
            </a:fld>
            <a:endParaRPr kumimoji="0" lang="fr-FR" sz="950" b="1" i="0" u="none" strike="noStrike" kern="1200" cap="none" spc="0" normalizeH="0" baseline="0" noProof="0" dirty="0">
              <a:ln>
                <a:noFill/>
              </a:ln>
              <a:solidFill>
                <a:srgbClr val="525668"/>
              </a:solidFill>
              <a:effectLst/>
              <a:uLnTx/>
              <a:uFillTx/>
              <a:latin typeface="Arial"/>
              <a:ea typeface="+mn-ea"/>
              <a:cs typeface="+mn-cs"/>
            </a:endParaRPr>
          </a:p>
        </p:txBody>
      </p:sp>
      <p:sp>
        <p:nvSpPr>
          <p:cNvPr id="13" name="TextBox 12"/>
          <p:cNvSpPr txBox="1"/>
          <p:nvPr/>
        </p:nvSpPr>
        <p:spPr>
          <a:xfrm>
            <a:off x="395537" y="339502"/>
            <a:ext cx="8136904" cy="1077218"/>
          </a:xfrm>
          <a:prstGeom prst="rect">
            <a:avLst/>
          </a:prstGeom>
          <a:noFill/>
        </p:spPr>
        <p:txBody>
          <a:bodyPr wrap="square" rtlCol="0">
            <a:spAutoFit/>
          </a:bodyPr>
          <a:lstStyle/>
          <a:p>
            <a:r>
              <a:rPr lang="en-US" sz="2400" b="1" i="1" dirty="0" smtClean="0">
                <a:solidFill>
                  <a:srgbClr val="002060"/>
                </a:solidFill>
                <a:latin typeface="Calibri Light" panose="020F0302020204030204" pitchFamily="34" charset="0"/>
                <a:cs typeface="Calibri Light" panose="020F0302020204030204" pitchFamily="34" charset="0"/>
              </a:rPr>
              <a:t>ARR </a:t>
            </a:r>
            <a:r>
              <a:rPr lang="en-US" sz="2400" b="1" i="1" dirty="0">
                <a:solidFill>
                  <a:srgbClr val="002060"/>
                </a:solidFill>
                <a:latin typeface="Calibri Light" panose="020F0302020204030204" pitchFamily="34" charset="0"/>
                <a:cs typeface="Calibri Light" panose="020F0302020204030204" pitchFamily="34" charset="0"/>
              </a:rPr>
              <a:t>(accounting rate of </a:t>
            </a:r>
            <a:r>
              <a:rPr lang="en-US" sz="2400" b="1" i="1" dirty="0" smtClean="0">
                <a:solidFill>
                  <a:srgbClr val="002060"/>
                </a:solidFill>
                <a:latin typeface="Calibri Light" panose="020F0302020204030204" pitchFamily="34" charset="0"/>
                <a:cs typeface="Calibri Light" panose="020F0302020204030204" pitchFamily="34" charset="0"/>
              </a:rPr>
              <a:t>return)</a:t>
            </a:r>
            <a:endParaRPr lang="en-US" sz="2400" b="1" i="1" dirty="0">
              <a:solidFill>
                <a:srgbClr val="002060"/>
              </a:solidFill>
              <a:latin typeface="Calibri Light" panose="020F0302020204030204" pitchFamily="34" charset="0"/>
              <a:cs typeface="Calibri Light" panose="020F0302020204030204" pitchFamily="34" charset="0"/>
            </a:endParaRPr>
          </a:p>
          <a:p>
            <a:endParaRPr lang="en-GB" sz="2400" b="1" i="1" dirty="0" smtClean="0">
              <a:solidFill>
                <a:srgbClr val="002060"/>
              </a:solidFill>
              <a:latin typeface="Calibri Light" panose="020F0302020204030204" pitchFamily="34" charset="0"/>
              <a:cs typeface="Calibri Light" panose="020F0302020204030204" pitchFamily="34" charset="0"/>
            </a:endParaRPr>
          </a:p>
          <a:p>
            <a:endParaRPr lang="en-GB" sz="1600" b="1" i="1" dirty="0">
              <a:solidFill>
                <a:srgbClr val="002060"/>
              </a:solidFill>
              <a:latin typeface="Calibri Light" panose="020F0302020204030204" pitchFamily="34" charset="0"/>
              <a:cs typeface="Calibri Light" panose="020F0302020204030204" pitchFamily="34" charset="0"/>
            </a:endParaRPr>
          </a:p>
        </p:txBody>
      </p:sp>
      <p:sp>
        <p:nvSpPr>
          <p:cNvPr id="14" name="TextBox 13"/>
          <p:cNvSpPr txBox="1"/>
          <p:nvPr/>
        </p:nvSpPr>
        <p:spPr>
          <a:xfrm>
            <a:off x="395537" y="754326"/>
            <a:ext cx="4419612" cy="3908762"/>
          </a:xfrm>
          <a:prstGeom prst="rect">
            <a:avLst/>
          </a:prstGeom>
          <a:noFill/>
        </p:spPr>
        <p:txBody>
          <a:bodyPr wrap="square" rtlCol="0">
            <a:spAutoFit/>
          </a:bodyPr>
          <a:lstStyle/>
          <a:p>
            <a:endParaRPr lang="en-GB" sz="1400" b="1" i="1" dirty="0">
              <a:solidFill>
                <a:srgbClr val="002060"/>
              </a:solidFill>
              <a:latin typeface="Calibri Light" panose="020F0302020204030204" pitchFamily="34" charset="0"/>
              <a:cs typeface="Calibri Light" panose="020F0302020204030204" pitchFamily="34" charset="0"/>
            </a:endParaRPr>
          </a:p>
          <a:p>
            <a:r>
              <a:rPr lang="en-GB" sz="1400" dirty="0" smtClean="0">
                <a:solidFill>
                  <a:srgbClr val="002060"/>
                </a:solidFill>
                <a:latin typeface="Calibri Light" panose="020F0302020204030204" pitchFamily="34" charset="0"/>
                <a:cs typeface="Calibri Light" panose="020F0302020204030204" pitchFamily="34" charset="0"/>
              </a:rPr>
              <a:t>The ARR for this project is 49.7%, this is calculated by using a depreciation figure to gaining a net profit value, also we create an average investment and average net. This calculation is the divided by the total net and again divided by 2.</a:t>
            </a:r>
          </a:p>
          <a:p>
            <a:endParaRPr lang="en-GB" sz="1400" dirty="0">
              <a:solidFill>
                <a:srgbClr val="002060"/>
              </a:solidFill>
              <a:latin typeface="Calibri Light" panose="020F0302020204030204" pitchFamily="34" charset="0"/>
              <a:cs typeface="Calibri Light" panose="020F0302020204030204" pitchFamily="34" charset="0"/>
            </a:endParaRPr>
          </a:p>
          <a:p>
            <a:r>
              <a:rPr lang="en-GB" sz="1400" dirty="0" smtClean="0">
                <a:solidFill>
                  <a:srgbClr val="002060"/>
                </a:solidFill>
                <a:latin typeface="Calibri Light" panose="020F0302020204030204" pitchFamily="34" charset="0"/>
                <a:cs typeface="Calibri Light" panose="020F0302020204030204" pitchFamily="34" charset="0"/>
              </a:rPr>
              <a:t>This percentage is the rate of return on the asset from the initial investment of the project. The ARR is will be nearly worth 50% of its initial value after the project period of 5 year.</a:t>
            </a:r>
          </a:p>
          <a:p>
            <a:endParaRPr lang="en-GB" sz="1400" dirty="0">
              <a:solidFill>
                <a:srgbClr val="002060"/>
              </a:solidFill>
              <a:latin typeface="Calibri Light" panose="020F0302020204030204" pitchFamily="34" charset="0"/>
              <a:cs typeface="Calibri Light" panose="020F0302020204030204" pitchFamily="34" charset="0"/>
            </a:endParaRPr>
          </a:p>
          <a:p>
            <a:r>
              <a:rPr lang="en-GB" sz="1400" dirty="0" smtClean="0">
                <a:solidFill>
                  <a:srgbClr val="002060"/>
                </a:solidFill>
                <a:latin typeface="Calibri Light" panose="020F0302020204030204" pitchFamily="34" charset="0"/>
                <a:cs typeface="Calibri Light" panose="020F0302020204030204" pitchFamily="34" charset="0"/>
              </a:rPr>
              <a:t>With this we can then understand if the asset can be maintained to further the lifespan or use th</a:t>
            </a:r>
            <a:r>
              <a:rPr lang="en-GB" sz="1400" dirty="0" smtClean="0">
                <a:solidFill>
                  <a:srgbClr val="002060"/>
                </a:solidFill>
                <a:latin typeface="Calibri Light" panose="020F0302020204030204" pitchFamily="34" charset="0"/>
                <a:cs typeface="Calibri Light" panose="020F0302020204030204" pitchFamily="34" charset="0"/>
              </a:rPr>
              <a:t>e value in the asset to upgrade to the new current technological advances.</a:t>
            </a:r>
            <a:endParaRPr lang="en-GB" sz="1400" dirty="0" smtClean="0">
              <a:solidFill>
                <a:srgbClr val="002060"/>
              </a:solidFill>
              <a:latin typeface="Calibri Light" panose="020F0302020204030204" pitchFamily="34" charset="0"/>
              <a:cs typeface="Calibri Light" panose="020F0302020204030204" pitchFamily="34" charset="0"/>
            </a:endParaRPr>
          </a:p>
          <a:p>
            <a:endParaRPr lang="en-US" sz="1000" dirty="0" smtClean="0"/>
          </a:p>
          <a:p>
            <a:endParaRPr lang="en-GB" sz="1400" dirty="0">
              <a:solidFill>
                <a:srgbClr val="002060"/>
              </a:solidFill>
              <a:latin typeface="Calibri Light" panose="020F0302020204030204" pitchFamily="34" charset="0"/>
              <a:cs typeface="Calibri Light" panose="020F0302020204030204" pitchFamily="34" charset="0"/>
            </a:endParaRPr>
          </a:p>
        </p:txBody>
      </p:sp>
      <p:pic>
        <p:nvPicPr>
          <p:cNvPr id="2" name="Picture 1"/>
          <p:cNvPicPr>
            <a:picLocks noChangeAspect="1"/>
          </p:cNvPicPr>
          <p:nvPr/>
        </p:nvPicPr>
        <p:blipFill>
          <a:blip r:embed="rId4"/>
          <a:stretch>
            <a:fillRect/>
          </a:stretch>
        </p:blipFill>
        <p:spPr>
          <a:xfrm>
            <a:off x="5076029" y="987574"/>
            <a:ext cx="3444539" cy="2578832"/>
          </a:xfrm>
          <a:prstGeom prst="roundRect">
            <a:avLst>
              <a:gd name="adj" fmla="val 3451"/>
            </a:avLst>
          </a:prstGeom>
          <a:solidFill>
            <a:srgbClr val="FFFFFF">
              <a:shade val="85000"/>
            </a:srgbClr>
          </a:solidFill>
          <a:ln>
            <a:noFill/>
          </a:ln>
          <a:effectLst>
            <a:reflection blurRad="12700" stA="38000" endPos="28000" dist="5000" dir="5400000" sy="-100000" algn="bl" rotWithShape="0"/>
          </a:effectLst>
        </p:spPr>
      </p:pic>
      <p:pic>
        <p:nvPicPr>
          <p:cNvPr id="6"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68800" y="2368550"/>
            <a:ext cx="406400" cy="406400"/>
          </a:xfrm>
          <a:prstGeom prst="rect">
            <a:avLst/>
          </a:prstGeom>
        </p:spPr>
      </p:pic>
    </p:spTree>
    <p:extLst>
      <p:ext uri="{BB962C8B-B14F-4D97-AF65-F5344CB8AC3E}">
        <p14:creationId xmlns:p14="http://schemas.microsoft.com/office/powerpoint/2010/main" val="348270417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81760" fill="hold"/>
                                        <p:tgtEl>
                                          <p:spTgt spid="6"/>
                                        </p:tgtEl>
                                      </p:cBhvr>
                                    </p:cmd>
                                  </p:childTnLst>
                                </p:cTn>
                              </p:par>
                            </p:childTnLst>
                          </p:cTn>
                        </p:par>
                      </p:childTnLst>
                    </p:cTn>
                  </p:par>
                </p:childTnLst>
              </p:cTn>
              <p:nextCondLst>
                <p:cond evt="onClick" delay="0">
                  <p:tgtEl>
                    <p:spTgt spid="6"/>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e la date 2"/>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 b="0" i="0" u="none" strike="noStrike" kern="1200" cap="none" spc="0" normalizeH="0" baseline="0" noProof="0" smtClean="0">
                <a:ln>
                  <a:noFill/>
                </a:ln>
                <a:solidFill>
                  <a:prstClr val="white">
                    <a:alpha val="0"/>
                  </a:prstClr>
                </a:solidFill>
                <a:effectLst/>
                <a:uLnTx/>
                <a:uFillTx/>
                <a:latin typeface="Arial"/>
                <a:ea typeface="+mn-ea"/>
                <a:cs typeface="+mn-cs"/>
              </a:rPr>
              <a:t>Jour/mois/année</a:t>
            </a:r>
            <a:endParaRPr kumimoji="0" lang="fr-FR" sz="100" b="0" i="0" u="none" strike="noStrike" kern="1200" cap="none" spc="0" normalizeH="0" baseline="0" noProof="0" dirty="0">
              <a:ln>
                <a:noFill/>
              </a:ln>
              <a:solidFill>
                <a:prstClr val="white">
                  <a:alpha val="0"/>
                </a:prstClr>
              </a:solidFill>
              <a:effectLst/>
              <a:uLnTx/>
              <a:uFillTx/>
              <a:latin typeface="Arial"/>
              <a:ea typeface="+mn-ea"/>
              <a:cs typeface="+mn-cs"/>
            </a:endParaRPr>
          </a:p>
        </p:txBody>
      </p:sp>
      <p:sp>
        <p:nvSpPr>
          <p:cNvPr id="5" name="Espace réservé du numéro de diapositive 4"/>
          <p:cNvSpPr>
            <a:spLocks noGrp="1"/>
          </p:cNvSpPr>
          <p:nvPr>
            <p:ph type="sldNum" sz="quarter" idx="12"/>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733122C9-A0B9-462F-8757-0847AD287B63}" type="slidenum">
              <a:rPr kumimoji="0" lang="fr-FR" sz="950" b="1" i="0" u="none" strike="noStrike" kern="1200" cap="none" spc="0" normalizeH="0" baseline="0" noProof="0" smtClean="0">
                <a:ln>
                  <a:noFill/>
                </a:ln>
                <a:solidFill>
                  <a:srgbClr val="525668"/>
                </a:solidFill>
                <a:effectLst/>
                <a:uLnTx/>
                <a:uFillTx/>
                <a:latin typeface="Arial"/>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10</a:t>
            </a:fld>
            <a:endParaRPr kumimoji="0" lang="fr-FR" sz="950" b="1" i="0" u="none" strike="noStrike" kern="1200" cap="none" spc="0" normalizeH="0" baseline="0" noProof="0" dirty="0">
              <a:ln>
                <a:noFill/>
              </a:ln>
              <a:solidFill>
                <a:srgbClr val="525668"/>
              </a:solidFill>
              <a:effectLst/>
              <a:uLnTx/>
              <a:uFillTx/>
              <a:latin typeface="Arial"/>
              <a:ea typeface="+mn-ea"/>
              <a:cs typeface="+mn-cs"/>
            </a:endParaRPr>
          </a:p>
        </p:txBody>
      </p:sp>
      <p:sp>
        <p:nvSpPr>
          <p:cNvPr id="13" name="TextBox 12"/>
          <p:cNvSpPr txBox="1"/>
          <p:nvPr/>
        </p:nvSpPr>
        <p:spPr>
          <a:xfrm>
            <a:off x="395537" y="339502"/>
            <a:ext cx="8136904" cy="1077218"/>
          </a:xfrm>
          <a:prstGeom prst="rect">
            <a:avLst/>
          </a:prstGeom>
          <a:noFill/>
        </p:spPr>
        <p:txBody>
          <a:bodyPr wrap="square" rtlCol="0">
            <a:spAutoFit/>
          </a:bodyPr>
          <a:lstStyle/>
          <a:p>
            <a:r>
              <a:rPr lang="en-US" sz="2400" b="1" i="1" dirty="0" smtClean="0">
                <a:solidFill>
                  <a:srgbClr val="002060"/>
                </a:solidFill>
                <a:latin typeface="Calibri Light" panose="020F0302020204030204" pitchFamily="34" charset="0"/>
                <a:cs typeface="Calibri Light" panose="020F0302020204030204" pitchFamily="34" charset="0"/>
              </a:rPr>
              <a:t>Implementation issues</a:t>
            </a:r>
            <a:endParaRPr lang="en-US" sz="2400" b="1" i="1" dirty="0">
              <a:solidFill>
                <a:srgbClr val="002060"/>
              </a:solidFill>
              <a:latin typeface="Calibri Light" panose="020F0302020204030204" pitchFamily="34" charset="0"/>
              <a:cs typeface="Calibri Light" panose="020F0302020204030204" pitchFamily="34" charset="0"/>
            </a:endParaRPr>
          </a:p>
          <a:p>
            <a:endParaRPr lang="en-GB" sz="2400" b="1" i="1" dirty="0" smtClean="0">
              <a:solidFill>
                <a:srgbClr val="002060"/>
              </a:solidFill>
              <a:latin typeface="Calibri Light" panose="020F0302020204030204" pitchFamily="34" charset="0"/>
              <a:cs typeface="Calibri Light" panose="020F0302020204030204" pitchFamily="34" charset="0"/>
            </a:endParaRPr>
          </a:p>
          <a:p>
            <a:endParaRPr lang="en-GB" sz="1600" b="1" i="1" dirty="0">
              <a:solidFill>
                <a:srgbClr val="002060"/>
              </a:solidFill>
              <a:latin typeface="Calibri Light" panose="020F0302020204030204" pitchFamily="34" charset="0"/>
              <a:cs typeface="Calibri Light" panose="020F0302020204030204" pitchFamily="34" charset="0"/>
            </a:endParaRPr>
          </a:p>
        </p:txBody>
      </p:sp>
      <p:sp>
        <p:nvSpPr>
          <p:cNvPr id="14" name="TextBox 13"/>
          <p:cNvSpPr txBox="1"/>
          <p:nvPr/>
        </p:nvSpPr>
        <p:spPr>
          <a:xfrm>
            <a:off x="368412" y="843558"/>
            <a:ext cx="8482951" cy="3539430"/>
          </a:xfrm>
          <a:prstGeom prst="rect">
            <a:avLst/>
          </a:prstGeom>
          <a:noFill/>
        </p:spPr>
        <p:txBody>
          <a:bodyPr wrap="square" rtlCol="0">
            <a:spAutoFit/>
          </a:bodyPr>
          <a:lstStyle/>
          <a:p>
            <a:endParaRPr lang="en-GB" sz="1400" b="1" i="1" dirty="0">
              <a:solidFill>
                <a:srgbClr val="002060"/>
              </a:solidFill>
              <a:latin typeface="Calibri Light" panose="020F0302020204030204" pitchFamily="34" charset="0"/>
              <a:cs typeface="Calibri Light" panose="020F0302020204030204" pitchFamily="34" charset="0"/>
            </a:endParaRPr>
          </a:p>
          <a:p>
            <a:r>
              <a:rPr lang="en-GB" sz="1400" dirty="0" smtClean="0">
                <a:solidFill>
                  <a:srgbClr val="002060"/>
                </a:solidFill>
                <a:latin typeface="Calibri Light" panose="020F0302020204030204" pitchFamily="34" charset="0"/>
                <a:cs typeface="Calibri Light" panose="020F0302020204030204" pitchFamily="34" charset="0"/>
              </a:rPr>
              <a:t>This project is not new and looks to expand on what is currently in place, however in most cases fundamentals can be taken for granted and not budgeted for, in this case we will have extensive issues with IT and HSE for this project. Several projects have been rejected due to spiralling cost for set-ups of areas, </a:t>
            </a:r>
            <a:r>
              <a:rPr lang="en-GB" sz="1400" dirty="0" err="1" smtClean="0">
                <a:solidFill>
                  <a:srgbClr val="002060"/>
                </a:solidFill>
                <a:latin typeface="Calibri Light" panose="020F0302020204030204" pitchFamily="34" charset="0"/>
                <a:cs typeface="Calibri Light" panose="020F0302020204030204" pitchFamily="34" charset="0"/>
              </a:rPr>
              <a:t>i.e</a:t>
            </a:r>
            <a:r>
              <a:rPr lang="en-GB" sz="1400" dirty="0" smtClean="0">
                <a:solidFill>
                  <a:srgbClr val="002060"/>
                </a:solidFill>
                <a:latin typeface="Calibri Light" panose="020F0302020204030204" pitchFamily="34" charset="0"/>
                <a:cs typeface="Calibri Light" panose="020F0302020204030204" pitchFamily="34" charset="0"/>
              </a:rPr>
              <a:t> buildings, contained rooms, electrical install &amp; specific lighting. </a:t>
            </a:r>
          </a:p>
          <a:p>
            <a:endParaRPr lang="en-GB" sz="1400" dirty="0">
              <a:solidFill>
                <a:srgbClr val="002060"/>
              </a:solidFill>
              <a:latin typeface="Calibri Light" panose="020F0302020204030204" pitchFamily="34" charset="0"/>
              <a:cs typeface="Calibri Light" panose="020F0302020204030204" pitchFamily="34" charset="0"/>
            </a:endParaRPr>
          </a:p>
          <a:p>
            <a:r>
              <a:rPr lang="en-GB" sz="1400" dirty="0" smtClean="0">
                <a:solidFill>
                  <a:srgbClr val="002060"/>
                </a:solidFill>
                <a:latin typeface="Calibri Light" panose="020F0302020204030204" pitchFamily="34" charset="0"/>
                <a:cs typeface="Calibri Light" panose="020F0302020204030204" pitchFamily="34" charset="0"/>
              </a:rPr>
              <a:t>On a positive not the technicians would welcome the upgrades to reduce the current mental health pressures for output. The new technology would help become more efficient but also be a transferable throughout the site and projects. The software can lend itself to more that just supporting the first article inspections. </a:t>
            </a:r>
            <a:endParaRPr lang="en-GB" sz="1400" dirty="0" smtClean="0">
              <a:solidFill>
                <a:srgbClr val="002060"/>
              </a:solidFill>
              <a:latin typeface="Calibri Light" panose="020F0302020204030204" pitchFamily="34" charset="0"/>
              <a:cs typeface="Calibri Light" panose="020F0302020204030204" pitchFamily="34" charset="0"/>
            </a:endParaRPr>
          </a:p>
          <a:p>
            <a:endParaRPr lang="en-GB" sz="1400" dirty="0">
              <a:solidFill>
                <a:srgbClr val="002060"/>
              </a:solidFill>
              <a:latin typeface="Calibri Light" panose="020F0302020204030204" pitchFamily="34" charset="0"/>
              <a:cs typeface="Calibri Light" panose="020F0302020204030204" pitchFamily="34" charset="0"/>
            </a:endParaRPr>
          </a:p>
          <a:p>
            <a:r>
              <a:rPr lang="en-GB" sz="1400" dirty="0" smtClean="0">
                <a:solidFill>
                  <a:srgbClr val="002060"/>
                </a:solidFill>
                <a:latin typeface="Calibri Light" panose="020F0302020204030204" pitchFamily="34" charset="0"/>
                <a:cs typeface="Calibri Light" panose="020F0302020204030204" pitchFamily="34" charset="0"/>
              </a:rPr>
              <a:t>Other issues is that there is a perceived want for incremental improvement within the business and not innovation. The key driver is yearly cost saving and budget capping which supports the structure of the business to be run on a skeleton crew with limited tools to carry out daily actions. This also drives the metal healt</a:t>
            </a:r>
            <a:r>
              <a:rPr lang="en-GB" sz="1400" dirty="0" smtClean="0">
                <a:solidFill>
                  <a:srgbClr val="002060"/>
                </a:solidFill>
                <a:latin typeface="Calibri Light" panose="020F0302020204030204" pitchFamily="34" charset="0"/>
                <a:cs typeface="Calibri Light" panose="020F0302020204030204" pitchFamily="34" charset="0"/>
              </a:rPr>
              <a:t>h issues due to working under pressure, creating mistakes and making a uncomfortable workplace which </a:t>
            </a:r>
            <a:r>
              <a:rPr lang="en-GB" sz="1400" dirty="0" smtClean="0">
                <a:solidFill>
                  <a:srgbClr val="002060"/>
                </a:solidFill>
                <a:latin typeface="Calibri Light" panose="020F0302020204030204" pitchFamily="34" charset="0"/>
                <a:cs typeface="Calibri Light" panose="020F0302020204030204" pitchFamily="34" charset="0"/>
              </a:rPr>
              <a:t>inevitably will kill the business.</a:t>
            </a:r>
          </a:p>
          <a:p>
            <a:endParaRPr lang="en-GB" sz="1400" dirty="0">
              <a:solidFill>
                <a:srgbClr val="002060"/>
              </a:solidFill>
              <a:latin typeface="Calibri Light" panose="020F0302020204030204" pitchFamily="34" charset="0"/>
              <a:cs typeface="Calibri Light" panose="020F0302020204030204" pitchFamily="34" charset="0"/>
            </a:endParaRPr>
          </a:p>
          <a:p>
            <a:endParaRPr lang="en-GB" sz="1400" dirty="0">
              <a:solidFill>
                <a:srgbClr val="002060"/>
              </a:solidFill>
              <a:latin typeface="Calibri Light" panose="020F0302020204030204" pitchFamily="34" charset="0"/>
              <a:cs typeface="Calibri Light" panose="020F0302020204030204" pitchFamily="34" charset="0"/>
            </a:endParaRP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368800" y="2368550"/>
            <a:ext cx="406400" cy="406400"/>
          </a:xfrm>
          <a:prstGeom prst="rect">
            <a:avLst/>
          </a:prstGeom>
        </p:spPr>
      </p:pic>
    </p:spTree>
    <p:extLst>
      <p:ext uri="{BB962C8B-B14F-4D97-AF65-F5344CB8AC3E}">
        <p14:creationId xmlns:p14="http://schemas.microsoft.com/office/powerpoint/2010/main" val="56654932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34924"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e la date 2"/>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 b="0" i="0" u="none" strike="noStrike" kern="1200" cap="none" spc="0" normalizeH="0" baseline="0" noProof="0" smtClean="0">
                <a:ln>
                  <a:noFill/>
                </a:ln>
                <a:solidFill>
                  <a:prstClr val="white">
                    <a:alpha val="0"/>
                  </a:prstClr>
                </a:solidFill>
                <a:effectLst/>
                <a:uLnTx/>
                <a:uFillTx/>
                <a:latin typeface="Arial"/>
                <a:ea typeface="+mn-ea"/>
                <a:cs typeface="+mn-cs"/>
              </a:rPr>
              <a:t>Jour/mois/année</a:t>
            </a:r>
            <a:endParaRPr kumimoji="0" lang="fr-FR" sz="100" b="0" i="0" u="none" strike="noStrike" kern="1200" cap="none" spc="0" normalizeH="0" baseline="0" noProof="0" dirty="0">
              <a:ln>
                <a:noFill/>
              </a:ln>
              <a:solidFill>
                <a:prstClr val="white">
                  <a:alpha val="0"/>
                </a:prstClr>
              </a:solidFill>
              <a:effectLst/>
              <a:uLnTx/>
              <a:uFillTx/>
              <a:latin typeface="Arial"/>
              <a:ea typeface="+mn-ea"/>
              <a:cs typeface="+mn-cs"/>
            </a:endParaRPr>
          </a:p>
        </p:txBody>
      </p:sp>
      <p:sp>
        <p:nvSpPr>
          <p:cNvPr id="5" name="Espace réservé du numéro de diapositive 4"/>
          <p:cNvSpPr>
            <a:spLocks noGrp="1"/>
          </p:cNvSpPr>
          <p:nvPr>
            <p:ph type="sldNum" sz="quarter" idx="12"/>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733122C9-A0B9-462F-8757-0847AD287B63}" type="slidenum">
              <a:rPr kumimoji="0" lang="fr-FR" sz="950" b="1" i="0" u="none" strike="noStrike" kern="1200" cap="none" spc="0" normalizeH="0" baseline="0" noProof="0" smtClean="0">
                <a:ln>
                  <a:noFill/>
                </a:ln>
                <a:solidFill>
                  <a:srgbClr val="525668"/>
                </a:solidFill>
                <a:effectLst/>
                <a:uLnTx/>
                <a:uFillTx/>
                <a:latin typeface="Arial"/>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a:t>
            </a:fld>
            <a:endParaRPr kumimoji="0" lang="fr-FR" sz="950" b="1" i="0" u="none" strike="noStrike" kern="1200" cap="none" spc="0" normalizeH="0" baseline="0" noProof="0" dirty="0">
              <a:ln>
                <a:noFill/>
              </a:ln>
              <a:solidFill>
                <a:srgbClr val="525668"/>
              </a:solidFill>
              <a:effectLst/>
              <a:uLnTx/>
              <a:uFillTx/>
              <a:latin typeface="Arial"/>
              <a:ea typeface="+mn-ea"/>
              <a:cs typeface="+mn-cs"/>
            </a:endParaRPr>
          </a:p>
        </p:txBody>
      </p:sp>
      <p:sp>
        <p:nvSpPr>
          <p:cNvPr id="13" name="TextBox 12"/>
          <p:cNvSpPr txBox="1"/>
          <p:nvPr/>
        </p:nvSpPr>
        <p:spPr>
          <a:xfrm>
            <a:off x="382559" y="339502"/>
            <a:ext cx="8136904" cy="1077218"/>
          </a:xfrm>
          <a:prstGeom prst="rect">
            <a:avLst/>
          </a:prstGeom>
          <a:noFill/>
        </p:spPr>
        <p:txBody>
          <a:bodyPr wrap="square" rtlCol="0">
            <a:spAutoFit/>
          </a:bodyPr>
          <a:lstStyle/>
          <a:p>
            <a:r>
              <a:rPr lang="en-US" sz="2400" b="1" i="1" dirty="0">
                <a:solidFill>
                  <a:srgbClr val="002060"/>
                </a:solidFill>
                <a:latin typeface="Calibri Light" panose="020F0302020204030204" pitchFamily="34" charset="0"/>
                <a:cs typeface="Calibri Light" panose="020F0302020204030204" pitchFamily="34" charset="0"/>
              </a:rPr>
              <a:t>Options for </a:t>
            </a:r>
            <a:r>
              <a:rPr lang="en-US" sz="2400" b="1" i="1" dirty="0" smtClean="0">
                <a:solidFill>
                  <a:srgbClr val="002060"/>
                </a:solidFill>
                <a:latin typeface="Calibri Light" panose="020F0302020204030204" pitchFamily="34" charset="0"/>
                <a:cs typeface="Calibri Light" panose="020F0302020204030204" pitchFamily="34" charset="0"/>
              </a:rPr>
              <a:t>funding</a:t>
            </a:r>
            <a:endParaRPr lang="en-US" sz="2400" b="1" i="1" dirty="0">
              <a:solidFill>
                <a:srgbClr val="002060"/>
              </a:solidFill>
              <a:latin typeface="Calibri Light" panose="020F0302020204030204" pitchFamily="34" charset="0"/>
              <a:cs typeface="Calibri Light" panose="020F0302020204030204" pitchFamily="34" charset="0"/>
            </a:endParaRPr>
          </a:p>
          <a:p>
            <a:endParaRPr lang="en-GB" sz="2400" b="1" i="1" dirty="0" smtClean="0">
              <a:solidFill>
                <a:srgbClr val="002060"/>
              </a:solidFill>
              <a:latin typeface="Calibri Light" panose="020F0302020204030204" pitchFamily="34" charset="0"/>
              <a:cs typeface="Calibri Light" panose="020F0302020204030204" pitchFamily="34" charset="0"/>
            </a:endParaRPr>
          </a:p>
          <a:p>
            <a:endParaRPr lang="en-GB" sz="1600" b="1" i="1" dirty="0">
              <a:solidFill>
                <a:srgbClr val="002060"/>
              </a:solidFill>
              <a:latin typeface="Calibri Light" panose="020F0302020204030204" pitchFamily="34" charset="0"/>
              <a:cs typeface="Calibri Light" panose="020F0302020204030204" pitchFamily="34" charset="0"/>
            </a:endParaRPr>
          </a:p>
        </p:txBody>
      </p:sp>
      <p:sp>
        <p:nvSpPr>
          <p:cNvPr id="14" name="TextBox 13"/>
          <p:cNvSpPr txBox="1"/>
          <p:nvPr/>
        </p:nvSpPr>
        <p:spPr>
          <a:xfrm>
            <a:off x="404416" y="606383"/>
            <a:ext cx="4815656" cy="3970318"/>
          </a:xfrm>
          <a:prstGeom prst="rect">
            <a:avLst/>
          </a:prstGeom>
          <a:noFill/>
        </p:spPr>
        <p:txBody>
          <a:bodyPr wrap="square" rtlCol="0">
            <a:spAutoFit/>
          </a:bodyPr>
          <a:lstStyle/>
          <a:p>
            <a:endParaRPr lang="en-GB" sz="1400" b="1" i="1" dirty="0">
              <a:solidFill>
                <a:srgbClr val="002060"/>
              </a:solidFill>
              <a:latin typeface="Calibri Light" panose="020F0302020204030204" pitchFamily="34" charset="0"/>
              <a:cs typeface="Calibri Light" panose="020F0302020204030204" pitchFamily="34" charset="0"/>
            </a:endParaRPr>
          </a:p>
          <a:p>
            <a:r>
              <a:rPr lang="en-GB" sz="1400" dirty="0" smtClean="0">
                <a:solidFill>
                  <a:srgbClr val="002060"/>
                </a:solidFill>
                <a:latin typeface="Calibri Light" panose="020F0302020204030204" pitchFamily="34" charset="0"/>
                <a:cs typeface="Calibri Light" panose="020F0302020204030204" pitchFamily="34" charset="0"/>
              </a:rPr>
              <a:t>The adjacent is a snippet of the internal capex the we current submit projects on. This reviews the technical benefits, low carbon, HSE and full financial breakdown for submission. </a:t>
            </a:r>
          </a:p>
          <a:p>
            <a:endParaRPr lang="en-GB" sz="1400" dirty="0">
              <a:solidFill>
                <a:srgbClr val="002060"/>
              </a:solidFill>
              <a:latin typeface="Calibri Light" panose="020F0302020204030204" pitchFamily="34" charset="0"/>
              <a:cs typeface="Calibri Light" panose="020F0302020204030204" pitchFamily="34" charset="0"/>
            </a:endParaRPr>
          </a:p>
          <a:p>
            <a:r>
              <a:rPr lang="en-GB" sz="1400" dirty="0" smtClean="0">
                <a:solidFill>
                  <a:srgbClr val="002060"/>
                </a:solidFill>
                <a:latin typeface="Calibri Light" panose="020F0302020204030204" pitchFamily="34" charset="0"/>
                <a:cs typeface="Calibri Light" panose="020F0302020204030204" pitchFamily="34" charset="0"/>
              </a:rPr>
              <a:t>In addition in this project we have also reviewed the capabilities of high value machines that are not creating benefits. The adjacent is a Mazak we have available that was due to remove a 50% failure rate however has only removed 5% at a cost of £500k. With still a 40+% failure rate there is capital within this that can be used and revert back to original tooling.</a:t>
            </a:r>
          </a:p>
          <a:p>
            <a:endParaRPr lang="en-GB" sz="1400" dirty="0">
              <a:solidFill>
                <a:srgbClr val="002060"/>
              </a:solidFill>
              <a:latin typeface="Calibri Light" panose="020F0302020204030204" pitchFamily="34" charset="0"/>
              <a:cs typeface="Calibri Light" panose="020F0302020204030204" pitchFamily="34" charset="0"/>
            </a:endParaRPr>
          </a:p>
          <a:p>
            <a:r>
              <a:rPr lang="en-GB" sz="1400" dirty="0" smtClean="0">
                <a:solidFill>
                  <a:srgbClr val="002060"/>
                </a:solidFill>
                <a:latin typeface="Calibri Light" panose="020F0302020204030204" pitchFamily="34" charset="0"/>
                <a:cs typeface="Calibri Light" panose="020F0302020204030204" pitchFamily="34" charset="0"/>
              </a:rPr>
              <a:t>In additional to the Welsh government funding as we are in a French company we would utilise the EIB (European investment bank). This helps support business innovations with the move to industry 4.0 and the upskilling of workforces. As a subsidiary we could benefit form an application submitted by the group level business.</a:t>
            </a:r>
            <a:endParaRPr lang="en-GB" sz="1400" dirty="0">
              <a:solidFill>
                <a:srgbClr val="002060"/>
              </a:solidFill>
              <a:latin typeface="Calibri Light" panose="020F0302020204030204" pitchFamily="34" charset="0"/>
              <a:cs typeface="Calibri Light" panose="020F0302020204030204" pitchFamily="34" charset="0"/>
            </a:endParaRPr>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368800" y="2368550"/>
            <a:ext cx="406400" cy="406400"/>
          </a:xfrm>
          <a:prstGeom prst="rect">
            <a:avLst/>
          </a:prstGeom>
        </p:spPr>
      </p:pic>
      <p:pic>
        <p:nvPicPr>
          <p:cNvPr id="6" name="Picture 5"/>
          <p:cNvPicPr>
            <a:picLocks noChangeAspect="1"/>
          </p:cNvPicPr>
          <p:nvPr/>
        </p:nvPicPr>
        <p:blipFill>
          <a:blip r:embed="rId5"/>
          <a:stretch>
            <a:fillRect/>
          </a:stretch>
        </p:blipFill>
        <p:spPr>
          <a:xfrm>
            <a:off x="5133917" y="267494"/>
            <a:ext cx="3412999" cy="2077599"/>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pic>
        <p:nvPicPr>
          <p:cNvPr id="7" name="Picture 6"/>
          <p:cNvPicPr>
            <a:picLocks noChangeAspect="1"/>
          </p:cNvPicPr>
          <p:nvPr/>
        </p:nvPicPr>
        <p:blipFill>
          <a:blip r:embed="rId6"/>
          <a:stretch>
            <a:fillRect/>
          </a:stretch>
        </p:blipFill>
        <p:spPr>
          <a:xfrm rot="5400000">
            <a:off x="5097281" y="2104330"/>
            <a:ext cx="3178366" cy="2385014"/>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156767486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35956"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e la date 2"/>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 b="0" i="0" u="none" strike="noStrike" kern="1200" cap="none" spc="0" normalizeH="0" baseline="0" noProof="0" smtClean="0">
                <a:ln>
                  <a:noFill/>
                </a:ln>
                <a:solidFill>
                  <a:prstClr val="white">
                    <a:alpha val="0"/>
                  </a:prstClr>
                </a:solidFill>
                <a:effectLst/>
                <a:uLnTx/>
                <a:uFillTx/>
                <a:latin typeface="Arial"/>
                <a:ea typeface="+mn-ea"/>
                <a:cs typeface="+mn-cs"/>
              </a:rPr>
              <a:t>Jour/mois/année</a:t>
            </a:r>
            <a:endParaRPr kumimoji="0" lang="fr-FR" sz="100" b="0" i="0" u="none" strike="noStrike" kern="1200" cap="none" spc="0" normalizeH="0" baseline="0" noProof="0" dirty="0">
              <a:ln>
                <a:noFill/>
              </a:ln>
              <a:solidFill>
                <a:prstClr val="white">
                  <a:alpha val="0"/>
                </a:prstClr>
              </a:solidFill>
              <a:effectLst/>
              <a:uLnTx/>
              <a:uFillTx/>
              <a:latin typeface="Arial"/>
              <a:ea typeface="+mn-ea"/>
              <a:cs typeface="+mn-cs"/>
            </a:endParaRPr>
          </a:p>
        </p:txBody>
      </p:sp>
      <p:sp>
        <p:nvSpPr>
          <p:cNvPr id="5" name="Espace réservé du numéro de diapositive 4"/>
          <p:cNvSpPr>
            <a:spLocks noGrp="1"/>
          </p:cNvSpPr>
          <p:nvPr>
            <p:ph type="sldNum" sz="quarter" idx="12"/>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733122C9-A0B9-462F-8757-0847AD287B63}" type="slidenum">
              <a:rPr kumimoji="0" lang="fr-FR" sz="950" b="1" i="0" u="none" strike="noStrike" kern="1200" cap="none" spc="0" normalizeH="0" baseline="0" noProof="0" smtClean="0">
                <a:ln>
                  <a:noFill/>
                </a:ln>
                <a:solidFill>
                  <a:srgbClr val="525668"/>
                </a:solidFill>
                <a:effectLst/>
                <a:uLnTx/>
                <a:uFillTx/>
                <a:latin typeface="Arial"/>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12</a:t>
            </a:fld>
            <a:endParaRPr kumimoji="0" lang="fr-FR" sz="950" b="1" i="0" u="none" strike="noStrike" kern="1200" cap="none" spc="0" normalizeH="0" baseline="0" noProof="0" dirty="0">
              <a:ln>
                <a:noFill/>
              </a:ln>
              <a:solidFill>
                <a:srgbClr val="525668"/>
              </a:solidFill>
              <a:effectLst/>
              <a:uLnTx/>
              <a:uFillTx/>
              <a:latin typeface="Arial"/>
              <a:ea typeface="+mn-ea"/>
              <a:cs typeface="+mn-cs"/>
            </a:endParaRPr>
          </a:p>
        </p:txBody>
      </p:sp>
      <p:sp>
        <p:nvSpPr>
          <p:cNvPr id="13" name="TextBox 12"/>
          <p:cNvSpPr txBox="1"/>
          <p:nvPr/>
        </p:nvSpPr>
        <p:spPr>
          <a:xfrm>
            <a:off x="395537" y="339502"/>
            <a:ext cx="8136904" cy="1077218"/>
          </a:xfrm>
          <a:prstGeom prst="rect">
            <a:avLst/>
          </a:prstGeom>
          <a:noFill/>
        </p:spPr>
        <p:txBody>
          <a:bodyPr wrap="square" rtlCol="0">
            <a:spAutoFit/>
          </a:bodyPr>
          <a:lstStyle/>
          <a:p>
            <a:r>
              <a:rPr lang="en-US" sz="2400" b="1" i="1" dirty="0">
                <a:solidFill>
                  <a:srgbClr val="002060"/>
                </a:solidFill>
                <a:latin typeface="Calibri Light" panose="020F0302020204030204" pitchFamily="34" charset="0"/>
                <a:cs typeface="Calibri Light" panose="020F0302020204030204" pitchFamily="34" charset="0"/>
              </a:rPr>
              <a:t>Conclusions &amp; R</a:t>
            </a:r>
            <a:r>
              <a:rPr lang="en-US" sz="2400" b="1" i="1" dirty="0" smtClean="0">
                <a:solidFill>
                  <a:srgbClr val="002060"/>
                </a:solidFill>
                <a:latin typeface="Calibri Light" panose="020F0302020204030204" pitchFamily="34" charset="0"/>
                <a:cs typeface="Calibri Light" panose="020F0302020204030204" pitchFamily="34" charset="0"/>
              </a:rPr>
              <a:t>ecommendations</a:t>
            </a:r>
            <a:endParaRPr lang="en-US" sz="2400" b="1" i="1" dirty="0">
              <a:solidFill>
                <a:srgbClr val="002060"/>
              </a:solidFill>
              <a:latin typeface="Calibri Light" panose="020F0302020204030204" pitchFamily="34" charset="0"/>
              <a:cs typeface="Calibri Light" panose="020F0302020204030204" pitchFamily="34" charset="0"/>
            </a:endParaRPr>
          </a:p>
          <a:p>
            <a:endParaRPr lang="en-GB" sz="2400" b="1" i="1" dirty="0" smtClean="0">
              <a:solidFill>
                <a:srgbClr val="002060"/>
              </a:solidFill>
              <a:latin typeface="Calibri Light" panose="020F0302020204030204" pitchFamily="34" charset="0"/>
              <a:cs typeface="Calibri Light" panose="020F0302020204030204" pitchFamily="34" charset="0"/>
            </a:endParaRPr>
          </a:p>
          <a:p>
            <a:endParaRPr lang="en-GB" sz="1600" b="1" i="1" dirty="0">
              <a:solidFill>
                <a:srgbClr val="002060"/>
              </a:solidFill>
              <a:latin typeface="Calibri Light" panose="020F0302020204030204" pitchFamily="34" charset="0"/>
              <a:cs typeface="Calibri Light" panose="020F0302020204030204" pitchFamily="34" charset="0"/>
            </a:endParaRPr>
          </a:p>
        </p:txBody>
      </p:sp>
      <p:sp>
        <p:nvSpPr>
          <p:cNvPr id="14" name="TextBox 13"/>
          <p:cNvSpPr txBox="1"/>
          <p:nvPr/>
        </p:nvSpPr>
        <p:spPr>
          <a:xfrm>
            <a:off x="358465" y="556599"/>
            <a:ext cx="5309678" cy="3970318"/>
          </a:xfrm>
          <a:prstGeom prst="rect">
            <a:avLst/>
          </a:prstGeom>
          <a:noFill/>
        </p:spPr>
        <p:txBody>
          <a:bodyPr wrap="square" rtlCol="0">
            <a:spAutoFit/>
          </a:bodyPr>
          <a:lstStyle/>
          <a:p>
            <a:endParaRPr lang="en-GB" sz="1400" b="1" i="1" dirty="0">
              <a:solidFill>
                <a:srgbClr val="002060"/>
              </a:solidFill>
              <a:latin typeface="Calibri Light" panose="020F0302020204030204" pitchFamily="34" charset="0"/>
              <a:cs typeface="Calibri Light" panose="020F0302020204030204" pitchFamily="34" charset="0"/>
            </a:endParaRPr>
          </a:p>
          <a:p>
            <a:r>
              <a:rPr lang="en-GB" sz="1400" dirty="0" smtClean="0">
                <a:solidFill>
                  <a:srgbClr val="002060"/>
                </a:solidFill>
                <a:latin typeface="Calibri Light" panose="020F0302020204030204" pitchFamily="34" charset="0"/>
                <a:cs typeface="Calibri Light" panose="020F0302020204030204" pitchFamily="34" charset="0"/>
              </a:rPr>
              <a:t>Overall the financials paint a clear picture that this project would be beneficial not just for this area of the business but could also be used wider with additional investigations, as the software will integrate with the current and future ERP applications and models data it is also a future proof approach.</a:t>
            </a:r>
          </a:p>
          <a:p>
            <a:endParaRPr lang="en-GB" sz="1400" dirty="0">
              <a:solidFill>
                <a:srgbClr val="002060"/>
              </a:solidFill>
              <a:latin typeface="Calibri Light" panose="020F0302020204030204" pitchFamily="34" charset="0"/>
              <a:cs typeface="Calibri Light" panose="020F0302020204030204" pitchFamily="34" charset="0"/>
            </a:endParaRPr>
          </a:p>
          <a:p>
            <a:r>
              <a:rPr lang="en-GB" sz="1400" dirty="0" smtClean="0">
                <a:solidFill>
                  <a:srgbClr val="002060"/>
                </a:solidFill>
                <a:latin typeface="Calibri Light" panose="020F0302020204030204" pitchFamily="34" charset="0"/>
                <a:cs typeface="Calibri Light" panose="020F0302020204030204" pitchFamily="34" charset="0"/>
              </a:rPr>
              <a:t>Also discussed in the recommendations would be for the CFO to see and touch the impact of the product visually, to often projects are rejected with lack of understanding. In addition x2 have already been rejected and at some point without change this area will be closed impacting the business forcing the work to be covered 3</a:t>
            </a:r>
            <a:r>
              <a:rPr lang="en-GB" sz="1400" baseline="30000" dirty="0" smtClean="0">
                <a:solidFill>
                  <a:srgbClr val="002060"/>
                </a:solidFill>
                <a:latin typeface="Calibri Light" panose="020F0302020204030204" pitchFamily="34" charset="0"/>
                <a:cs typeface="Calibri Light" panose="020F0302020204030204" pitchFamily="34" charset="0"/>
              </a:rPr>
              <a:t>rd</a:t>
            </a:r>
            <a:r>
              <a:rPr lang="en-GB" sz="1400" dirty="0">
                <a:solidFill>
                  <a:srgbClr val="002060"/>
                </a:solidFill>
                <a:latin typeface="Calibri Light" panose="020F0302020204030204" pitchFamily="34" charset="0"/>
                <a:cs typeface="Calibri Light" panose="020F0302020204030204" pitchFamily="34" charset="0"/>
              </a:rPr>
              <a:t> </a:t>
            </a:r>
            <a:r>
              <a:rPr lang="en-GB" sz="1400" dirty="0" smtClean="0">
                <a:solidFill>
                  <a:srgbClr val="002060"/>
                </a:solidFill>
                <a:latin typeface="Calibri Light" panose="020F0302020204030204" pitchFamily="34" charset="0"/>
                <a:cs typeface="Calibri Light" panose="020F0302020204030204" pitchFamily="34" charset="0"/>
              </a:rPr>
              <a:t>party at a higher cost.</a:t>
            </a:r>
          </a:p>
          <a:p>
            <a:endParaRPr lang="en-GB" sz="1400" dirty="0">
              <a:solidFill>
                <a:srgbClr val="002060"/>
              </a:solidFill>
              <a:latin typeface="Calibri Light" panose="020F0302020204030204" pitchFamily="34" charset="0"/>
              <a:cs typeface="Calibri Light" panose="020F0302020204030204" pitchFamily="34" charset="0"/>
            </a:endParaRPr>
          </a:p>
          <a:p>
            <a:r>
              <a:rPr lang="en-GB" sz="1400" dirty="0" smtClean="0">
                <a:solidFill>
                  <a:srgbClr val="002060"/>
                </a:solidFill>
                <a:latin typeface="Calibri Light" panose="020F0302020204030204" pitchFamily="34" charset="0"/>
                <a:cs typeface="Calibri Light" panose="020F0302020204030204" pitchFamily="34" charset="0"/>
              </a:rPr>
              <a:t>Below are the key calculations that have been taken to support approval of the project.</a:t>
            </a:r>
            <a:endParaRPr lang="en-GB" sz="1400" dirty="0">
              <a:solidFill>
                <a:srgbClr val="002060"/>
              </a:solidFill>
              <a:latin typeface="Calibri Light" panose="020F0302020204030204" pitchFamily="34" charset="0"/>
              <a:cs typeface="Calibri Light" panose="020F0302020204030204" pitchFamily="34" charset="0"/>
            </a:endParaRPr>
          </a:p>
          <a:p>
            <a:endParaRPr lang="en-GB" sz="1400" dirty="0" smtClean="0">
              <a:solidFill>
                <a:srgbClr val="002060"/>
              </a:solidFill>
              <a:latin typeface="Calibri Light" panose="020F0302020204030204" pitchFamily="34" charset="0"/>
              <a:cs typeface="Calibri Light" panose="020F0302020204030204" pitchFamily="34" charset="0"/>
            </a:endParaRPr>
          </a:p>
          <a:p>
            <a:endParaRPr lang="en-GB" sz="1400" dirty="0" smtClean="0">
              <a:solidFill>
                <a:srgbClr val="002060"/>
              </a:solidFill>
              <a:latin typeface="Calibri Light" panose="020F0302020204030204" pitchFamily="34" charset="0"/>
              <a:cs typeface="Calibri Light" panose="020F0302020204030204" pitchFamily="34" charset="0"/>
            </a:endParaRP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368800" y="2368550"/>
            <a:ext cx="406400" cy="406400"/>
          </a:xfrm>
          <a:prstGeom prst="rect">
            <a:avLst/>
          </a:prstGeom>
        </p:spPr>
      </p:pic>
      <p:grpSp>
        <p:nvGrpSpPr>
          <p:cNvPr id="6" name="Group 5"/>
          <p:cNvGrpSpPr/>
          <p:nvPr/>
        </p:nvGrpSpPr>
        <p:grpSpPr>
          <a:xfrm>
            <a:off x="544606" y="3944648"/>
            <a:ext cx="7984098" cy="747092"/>
            <a:chOff x="476334" y="3608885"/>
            <a:chExt cx="8507972" cy="749035"/>
          </a:xfrm>
        </p:grpSpPr>
        <p:pic>
          <p:nvPicPr>
            <p:cNvPr id="4" name="Picture 3"/>
            <p:cNvPicPr>
              <a:picLocks noChangeAspect="1"/>
            </p:cNvPicPr>
            <p:nvPr/>
          </p:nvPicPr>
          <p:blipFill>
            <a:blip r:embed="rId5"/>
            <a:stretch>
              <a:fillRect/>
            </a:stretch>
          </p:blipFill>
          <p:spPr>
            <a:xfrm>
              <a:off x="476334" y="3767370"/>
              <a:ext cx="8172450" cy="59055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0" name="Picture 9"/>
            <p:cNvPicPr>
              <a:picLocks noChangeAspect="1"/>
            </p:cNvPicPr>
            <p:nvPr/>
          </p:nvPicPr>
          <p:blipFill>
            <a:blip r:embed="rId6"/>
            <a:stretch>
              <a:fillRect/>
            </a:stretch>
          </p:blipFill>
          <p:spPr>
            <a:xfrm>
              <a:off x="5076056" y="3608885"/>
              <a:ext cx="379857" cy="33978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pic>
          <p:nvPicPr>
            <p:cNvPr id="11" name="Picture 10"/>
            <p:cNvPicPr>
              <a:picLocks noChangeAspect="1"/>
            </p:cNvPicPr>
            <p:nvPr/>
          </p:nvPicPr>
          <p:blipFill>
            <a:blip r:embed="rId6"/>
            <a:stretch>
              <a:fillRect/>
            </a:stretch>
          </p:blipFill>
          <p:spPr>
            <a:xfrm>
              <a:off x="5004048" y="3975435"/>
              <a:ext cx="379857" cy="33978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pic>
          <p:nvPicPr>
            <p:cNvPr id="12" name="Picture 11"/>
            <p:cNvPicPr>
              <a:picLocks noChangeAspect="1"/>
            </p:cNvPicPr>
            <p:nvPr/>
          </p:nvPicPr>
          <p:blipFill>
            <a:blip r:embed="rId6"/>
            <a:stretch>
              <a:fillRect/>
            </a:stretch>
          </p:blipFill>
          <p:spPr>
            <a:xfrm>
              <a:off x="8604449" y="3617558"/>
              <a:ext cx="379857" cy="33978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pic>
          <p:nvPicPr>
            <p:cNvPr id="15" name="Picture 14"/>
            <p:cNvPicPr>
              <a:picLocks noChangeAspect="1"/>
            </p:cNvPicPr>
            <p:nvPr/>
          </p:nvPicPr>
          <p:blipFill>
            <a:blip r:embed="rId6"/>
            <a:stretch>
              <a:fillRect/>
            </a:stretch>
          </p:blipFill>
          <p:spPr>
            <a:xfrm>
              <a:off x="8532441" y="3984108"/>
              <a:ext cx="379857" cy="33978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pic>
          <p:nvPicPr>
            <p:cNvPr id="16" name="Picture 15"/>
            <p:cNvPicPr>
              <a:picLocks noChangeAspect="1"/>
            </p:cNvPicPr>
            <p:nvPr/>
          </p:nvPicPr>
          <p:blipFill>
            <a:blip r:embed="rId6"/>
            <a:stretch>
              <a:fillRect/>
            </a:stretch>
          </p:blipFill>
          <p:spPr>
            <a:xfrm>
              <a:off x="3011422" y="3608885"/>
              <a:ext cx="379857" cy="33978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pic>
          <p:nvPicPr>
            <p:cNvPr id="17" name="Picture 16"/>
            <p:cNvPicPr>
              <a:picLocks noChangeAspect="1"/>
            </p:cNvPicPr>
            <p:nvPr/>
          </p:nvPicPr>
          <p:blipFill>
            <a:blip r:embed="rId6"/>
            <a:stretch>
              <a:fillRect/>
            </a:stretch>
          </p:blipFill>
          <p:spPr>
            <a:xfrm>
              <a:off x="2939414" y="3975435"/>
              <a:ext cx="379857" cy="33978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grpSp>
      <p:pic>
        <p:nvPicPr>
          <p:cNvPr id="21" name="Picture 20"/>
          <p:cNvPicPr>
            <a:picLocks noChangeAspect="1"/>
          </p:cNvPicPr>
          <p:nvPr/>
        </p:nvPicPr>
        <p:blipFill>
          <a:blip r:embed="rId7"/>
          <a:stretch>
            <a:fillRect/>
          </a:stretch>
        </p:blipFill>
        <p:spPr>
          <a:xfrm>
            <a:off x="5580112" y="1995686"/>
            <a:ext cx="3255847" cy="177965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9" name="Picture 18"/>
          <p:cNvPicPr>
            <a:picLocks noChangeAspect="1"/>
          </p:cNvPicPr>
          <p:nvPr/>
        </p:nvPicPr>
        <p:blipFill rotWithShape="1">
          <a:blip r:embed="rId8"/>
          <a:srcRect t="23447" r="46854" b="30434"/>
          <a:stretch/>
        </p:blipFill>
        <p:spPr>
          <a:xfrm>
            <a:off x="5925378" y="213753"/>
            <a:ext cx="2881231" cy="1876101"/>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187180156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38124"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4">
            <a:extLst>
              <a:ext uri="{BEBA8EAE-BF5A-486C-A8C5-ECC9F3942E4B}">
                <a14:imgProps xmlns:a14="http://schemas.microsoft.com/office/drawing/2010/main">
                  <a14:imgLayer r:embed="rId5">
                    <a14:imgEffect>
                      <a14:artisticCrisscrossEtching/>
                    </a14:imgEffect>
                  </a14:imgLayer>
                </a14:imgProps>
              </a:ext>
            </a:extLst>
          </a:blip>
          <a:stretch>
            <a:fillRect/>
          </a:stretch>
        </p:blipFill>
        <p:spPr>
          <a:xfrm>
            <a:off x="919471" y="466030"/>
            <a:ext cx="7380832" cy="4314948"/>
          </a:xfrm>
          <a:prstGeom prst="rect">
            <a:avLst/>
          </a:prstGeom>
          <a:ln>
            <a:noFill/>
          </a:ln>
          <a:effectLst>
            <a:softEdge rad="112500"/>
          </a:effectLst>
        </p:spPr>
      </p:pic>
      <p:sp>
        <p:nvSpPr>
          <p:cNvPr id="3" name="Espace réservé de la date 2"/>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fr-FR" sz="100" b="0" i="0" u="none" strike="noStrike" kern="1200" cap="none" spc="0" normalizeH="0" baseline="0" noProof="0" smtClean="0">
                <a:ln>
                  <a:noFill/>
                </a:ln>
                <a:solidFill>
                  <a:prstClr val="white">
                    <a:alpha val="0"/>
                  </a:prstClr>
                </a:solidFill>
                <a:effectLst/>
                <a:uLnTx/>
                <a:uFillTx/>
                <a:latin typeface="Arial"/>
                <a:ea typeface="+mn-ea"/>
                <a:cs typeface="+mn-cs"/>
              </a:rPr>
              <a:t>Jour/mois/année</a:t>
            </a:r>
            <a:endParaRPr kumimoji="0" lang="fr-FR" sz="100" b="0" i="0" u="none" strike="noStrike" kern="1200" cap="none" spc="0" normalizeH="0" baseline="0" noProof="0" dirty="0">
              <a:ln>
                <a:noFill/>
              </a:ln>
              <a:solidFill>
                <a:prstClr val="white">
                  <a:alpha val="0"/>
                </a:prstClr>
              </a:solidFill>
              <a:effectLst/>
              <a:uLnTx/>
              <a:uFillTx/>
              <a:latin typeface="Arial"/>
              <a:ea typeface="+mn-ea"/>
              <a:cs typeface="+mn-cs"/>
            </a:endParaRPr>
          </a:p>
        </p:txBody>
      </p:sp>
      <p:sp>
        <p:nvSpPr>
          <p:cNvPr id="5" name="Espace réservé du numéro de diapositive 4"/>
          <p:cNvSpPr>
            <a:spLocks noGrp="1"/>
          </p:cNvSpPr>
          <p:nvPr>
            <p:ph type="sldNum" sz="quarter" idx="12"/>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733122C9-A0B9-462F-8757-0847AD287B63}" type="slidenum">
              <a:rPr kumimoji="0" lang="fr-FR" sz="950" b="1" i="0" u="none" strike="noStrike" kern="1200" cap="none" spc="0" normalizeH="0" baseline="0" noProof="0" smtClean="0">
                <a:ln>
                  <a:noFill/>
                </a:ln>
                <a:solidFill>
                  <a:srgbClr val="525668"/>
                </a:solidFill>
                <a:effectLst/>
                <a:uLnTx/>
                <a:uFillTx/>
                <a:latin typeface="Arial"/>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13</a:t>
            </a:fld>
            <a:endParaRPr kumimoji="0" lang="fr-FR" sz="950" b="1" i="0" u="none" strike="noStrike" kern="1200" cap="none" spc="0" normalizeH="0" baseline="0" noProof="0" dirty="0">
              <a:ln>
                <a:noFill/>
              </a:ln>
              <a:solidFill>
                <a:srgbClr val="525668"/>
              </a:solidFill>
              <a:effectLst/>
              <a:uLnTx/>
              <a:uFillTx/>
              <a:latin typeface="Arial"/>
              <a:ea typeface="+mn-ea"/>
              <a:cs typeface="+mn-cs"/>
            </a:endParaRPr>
          </a:p>
        </p:txBody>
      </p:sp>
      <p:sp>
        <p:nvSpPr>
          <p:cNvPr id="13" name="TextBox 12"/>
          <p:cNvSpPr txBox="1"/>
          <p:nvPr/>
        </p:nvSpPr>
        <p:spPr>
          <a:xfrm>
            <a:off x="395537" y="339502"/>
            <a:ext cx="8136904" cy="1077218"/>
          </a:xfrm>
          <a:prstGeom prst="rect">
            <a:avLst/>
          </a:prstGeom>
          <a:noFill/>
        </p:spPr>
        <p:txBody>
          <a:bodyPr wrap="square" rtlCol="0">
            <a:spAutoFit/>
          </a:bodyPr>
          <a:lstStyle/>
          <a:p>
            <a:r>
              <a:rPr lang="en-US" sz="2400" b="1" i="1" dirty="0" smtClean="0">
                <a:solidFill>
                  <a:srgbClr val="002060"/>
                </a:solidFill>
                <a:latin typeface="Calibri Light" panose="020F0302020204030204" pitchFamily="34" charset="0"/>
                <a:cs typeface="Calibri Light" panose="020F0302020204030204" pitchFamily="34" charset="0"/>
              </a:rPr>
              <a:t>Question &amp; Feedback</a:t>
            </a:r>
            <a:endParaRPr lang="en-US" sz="2400" b="1" i="1" dirty="0">
              <a:solidFill>
                <a:srgbClr val="002060"/>
              </a:solidFill>
              <a:latin typeface="Calibri Light" panose="020F0302020204030204" pitchFamily="34" charset="0"/>
              <a:cs typeface="Calibri Light" panose="020F0302020204030204" pitchFamily="34" charset="0"/>
            </a:endParaRPr>
          </a:p>
          <a:p>
            <a:endParaRPr lang="en-GB" sz="2400" b="1" i="1" dirty="0" smtClean="0">
              <a:solidFill>
                <a:srgbClr val="002060"/>
              </a:solidFill>
              <a:latin typeface="Calibri Light" panose="020F0302020204030204" pitchFamily="34" charset="0"/>
              <a:cs typeface="Calibri Light" panose="020F0302020204030204" pitchFamily="34" charset="0"/>
            </a:endParaRPr>
          </a:p>
          <a:p>
            <a:endParaRPr lang="en-GB" sz="1600" b="1" i="1" dirty="0">
              <a:solidFill>
                <a:srgbClr val="002060"/>
              </a:solidFill>
              <a:latin typeface="Calibri Light" panose="020F0302020204030204" pitchFamily="34" charset="0"/>
              <a:cs typeface="Calibri Light" panose="020F0302020204030204" pitchFamily="34" charset="0"/>
            </a:endParaRPr>
          </a:p>
        </p:txBody>
      </p:sp>
      <p:sp>
        <p:nvSpPr>
          <p:cNvPr id="14" name="TextBox 13"/>
          <p:cNvSpPr txBox="1"/>
          <p:nvPr/>
        </p:nvSpPr>
        <p:spPr>
          <a:xfrm>
            <a:off x="3217019" y="1059582"/>
            <a:ext cx="5431491" cy="2308324"/>
          </a:xfrm>
          <a:prstGeom prst="rect">
            <a:avLst/>
          </a:prstGeom>
          <a:noFill/>
        </p:spPr>
        <p:txBody>
          <a:bodyPr wrap="square" rtlCol="0">
            <a:spAutoFit/>
          </a:bodyPr>
          <a:lstStyle/>
          <a:p>
            <a:endParaRPr lang="en-GB" sz="3600" b="1" i="1" dirty="0">
              <a:solidFill>
                <a:srgbClr val="002060"/>
              </a:solidFill>
              <a:latin typeface="Calibri Light" panose="020F0302020204030204" pitchFamily="34" charset="0"/>
              <a:cs typeface="Calibri Light" panose="020F0302020204030204" pitchFamily="34" charset="0"/>
            </a:endParaRPr>
          </a:p>
          <a:p>
            <a:r>
              <a:rPr lang="en-GB" sz="3600" dirty="0" smtClean="0">
                <a:solidFill>
                  <a:srgbClr val="002060"/>
                </a:solidFill>
                <a:latin typeface="Calibri Light" panose="020F0302020204030204" pitchFamily="34" charset="0"/>
                <a:cs typeface="Calibri Light" panose="020F0302020204030204" pitchFamily="34" charset="0"/>
              </a:rPr>
              <a:t>Thank you .</a:t>
            </a:r>
          </a:p>
          <a:p>
            <a:endParaRPr lang="en-GB" sz="3600" dirty="0">
              <a:solidFill>
                <a:srgbClr val="002060"/>
              </a:solidFill>
              <a:latin typeface="Calibri Light" panose="020F0302020204030204" pitchFamily="34" charset="0"/>
              <a:cs typeface="Calibri Light" panose="020F0302020204030204" pitchFamily="34" charset="0"/>
            </a:endParaRPr>
          </a:p>
          <a:p>
            <a:endParaRPr lang="en-GB" sz="3600" dirty="0">
              <a:solidFill>
                <a:srgbClr val="002060"/>
              </a:solidFill>
              <a:latin typeface="Calibri Light" panose="020F0302020204030204" pitchFamily="34" charset="0"/>
              <a:cs typeface="Calibri Light" panose="020F0302020204030204" pitchFamily="34" charset="0"/>
            </a:endParaRPr>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368800" y="2368550"/>
            <a:ext cx="406400" cy="406400"/>
          </a:xfrm>
          <a:prstGeom prst="rect">
            <a:avLst/>
          </a:prstGeom>
        </p:spPr>
      </p:pic>
    </p:spTree>
    <p:extLst>
      <p:ext uri="{BB962C8B-B14F-4D97-AF65-F5344CB8AC3E}">
        <p14:creationId xmlns:p14="http://schemas.microsoft.com/office/powerpoint/2010/main" val="6819676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1100"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SAFRAN_Blue">
  <a:themeElements>
    <a:clrScheme name="Safran_PPT">
      <a:dk1>
        <a:srgbClr val="000000"/>
      </a:dk1>
      <a:lt1>
        <a:sysClr val="window" lastClr="FFFFFF"/>
      </a:lt1>
      <a:dk2>
        <a:srgbClr val="00839B"/>
      </a:dk2>
      <a:lt2>
        <a:srgbClr val="4EC1E0"/>
      </a:lt2>
      <a:accent1>
        <a:srgbClr val="014491"/>
      </a:accent1>
      <a:accent2>
        <a:srgbClr val="525668"/>
      </a:accent2>
      <a:accent3>
        <a:srgbClr val="7E9BC0"/>
      </a:accent3>
      <a:accent4>
        <a:srgbClr val="FF5000"/>
      </a:accent4>
      <a:accent5>
        <a:srgbClr val="42683C"/>
      </a:accent5>
      <a:accent6>
        <a:srgbClr val="00C18B"/>
      </a:accent6>
      <a:hlink>
        <a:srgbClr val="2E2825"/>
      </a:hlink>
      <a:folHlink>
        <a:srgbClr val="2E2825"/>
      </a:folHlink>
    </a:clrScheme>
    <a:fontScheme name="Arial">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Présentation2" id="{51EFD49A-0368-7E48-989A-774AB026C68B}" vid="{A8092119-1980-E04E-A063-943FBBC98829}"/>
    </a:ext>
  </a:extLst>
</a:theme>
</file>

<file path=ppt/theme/theme2.xml><?xml version="1.0" encoding="utf-8"?>
<a:theme xmlns:a="http://schemas.openxmlformats.org/drawingml/2006/main" name="SAFRAN_Orange">
  <a:themeElements>
    <a:clrScheme name="Safran_PPT">
      <a:dk1>
        <a:srgbClr val="000000"/>
      </a:dk1>
      <a:lt1>
        <a:sysClr val="window" lastClr="FFFFFF"/>
      </a:lt1>
      <a:dk2>
        <a:srgbClr val="00839B"/>
      </a:dk2>
      <a:lt2>
        <a:srgbClr val="4EC1E0"/>
      </a:lt2>
      <a:accent1>
        <a:srgbClr val="014491"/>
      </a:accent1>
      <a:accent2>
        <a:srgbClr val="525668"/>
      </a:accent2>
      <a:accent3>
        <a:srgbClr val="7E9BC0"/>
      </a:accent3>
      <a:accent4>
        <a:srgbClr val="FF5000"/>
      </a:accent4>
      <a:accent5>
        <a:srgbClr val="42683C"/>
      </a:accent5>
      <a:accent6>
        <a:srgbClr val="00C18B"/>
      </a:accent6>
      <a:hlink>
        <a:srgbClr val="2E2825"/>
      </a:hlink>
      <a:folHlink>
        <a:srgbClr val="2E2825"/>
      </a:folHlink>
    </a:clrScheme>
    <a:fontScheme name="Arial">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Présentation2" id="{51EFD49A-0368-7E48-989A-774AB026C68B}" vid="{CD350A92-088D-114E-A051-7701C6A18B85}"/>
    </a:ext>
  </a:extLst>
</a:theme>
</file>

<file path=ppt/theme/theme3.xml><?xml version="1.0" encoding="utf-8"?>
<a:theme xmlns:a="http://schemas.openxmlformats.org/drawingml/2006/main" name="SAFRAN_Dark_Green">
  <a:themeElements>
    <a:clrScheme name="Safran_PPT">
      <a:dk1>
        <a:srgbClr val="000000"/>
      </a:dk1>
      <a:lt1>
        <a:sysClr val="window" lastClr="FFFFFF"/>
      </a:lt1>
      <a:dk2>
        <a:srgbClr val="00839B"/>
      </a:dk2>
      <a:lt2>
        <a:srgbClr val="4EC1E0"/>
      </a:lt2>
      <a:accent1>
        <a:srgbClr val="014491"/>
      </a:accent1>
      <a:accent2>
        <a:srgbClr val="525668"/>
      </a:accent2>
      <a:accent3>
        <a:srgbClr val="7E9BC0"/>
      </a:accent3>
      <a:accent4>
        <a:srgbClr val="FF5000"/>
      </a:accent4>
      <a:accent5>
        <a:srgbClr val="42683C"/>
      </a:accent5>
      <a:accent6>
        <a:srgbClr val="00C18B"/>
      </a:accent6>
      <a:hlink>
        <a:srgbClr val="2E2825"/>
      </a:hlink>
      <a:folHlink>
        <a:srgbClr val="2E2825"/>
      </a:folHlink>
    </a:clrScheme>
    <a:fontScheme name="Arial">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Présentation2" id="{51EFD49A-0368-7E48-989A-774AB026C68B}" vid="{FABBE013-40A4-E643-B7BA-71FFA23CAF6D}"/>
    </a:ext>
  </a:extLst>
</a:theme>
</file>

<file path=ppt/theme/theme4.xml><?xml version="1.0" encoding="utf-8"?>
<a:theme xmlns:a="http://schemas.openxmlformats.org/drawingml/2006/main" name="SAFRAN_Green">
  <a:themeElements>
    <a:clrScheme name="Safran_PPT">
      <a:dk1>
        <a:srgbClr val="000000"/>
      </a:dk1>
      <a:lt1>
        <a:sysClr val="window" lastClr="FFFFFF"/>
      </a:lt1>
      <a:dk2>
        <a:srgbClr val="00839B"/>
      </a:dk2>
      <a:lt2>
        <a:srgbClr val="4EC1E0"/>
      </a:lt2>
      <a:accent1>
        <a:srgbClr val="014491"/>
      </a:accent1>
      <a:accent2>
        <a:srgbClr val="525668"/>
      </a:accent2>
      <a:accent3>
        <a:srgbClr val="7E9BC0"/>
      </a:accent3>
      <a:accent4>
        <a:srgbClr val="FF5000"/>
      </a:accent4>
      <a:accent5>
        <a:srgbClr val="42683C"/>
      </a:accent5>
      <a:accent6>
        <a:srgbClr val="00C18B"/>
      </a:accent6>
      <a:hlink>
        <a:srgbClr val="2E2825"/>
      </a:hlink>
      <a:folHlink>
        <a:srgbClr val="2E2825"/>
      </a:folHlink>
    </a:clrScheme>
    <a:fontScheme name="Arial">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Présentation2" id="{51EFD49A-0368-7E48-989A-774AB026C68B}" vid="{C1F20541-42C4-F84A-A56A-95995D44AD46}"/>
    </a:ext>
  </a:extLst>
</a:theme>
</file>

<file path=ppt/theme/theme5.xml><?xml version="1.0" encoding="utf-8"?>
<a:theme xmlns:a="http://schemas.openxmlformats.org/drawingml/2006/main" name="SAFRAN_SEATS">
  <a:themeElements>
    <a:clrScheme name="Safran_PPT">
      <a:dk1>
        <a:srgbClr val="000000"/>
      </a:dk1>
      <a:lt1>
        <a:sysClr val="window" lastClr="FFFFFF"/>
      </a:lt1>
      <a:dk2>
        <a:srgbClr val="00839B"/>
      </a:dk2>
      <a:lt2>
        <a:srgbClr val="4EC1E0"/>
      </a:lt2>
      <a:accent1>
        <a:srgbClr val="014491"/>
      </a:accent1>
      <a:accent2>
        <a:srgbClr val="525668"/>
      </a:accent2>
      <a:accent3>
        <a:srgbClr val="7E9BC0"/>
      </a:accent3>
      <a:accent4>
        <a:srgbClr val="FF5000"/>
      </a:accent4>
      <a:accent5>
        <a:srgbClr val="42683C"/>
      </a:accent5>
      <a:accent6>
        <a:srgbClr val="00C18B"/>
      </a:accent6>
      <a:hlink>
        <a:srgbClr val="2E2825"/>
      </a:hlink>
      <a:folHlink>
        <a:srgbClr val="2E2825"/>
      </a:folHlink>
    </a:clrScheme>
    <a:fontScheme name="Arial">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SAFRAN_SEATS_US">
  <a:themeElements>
    <a:clrScheme name="Safran_PPT">
      <a:dk1>
        <a:srgbClr val="000000"/>
      </a:dk1>
      <a:lt1>
        <a:sysClr val="window" lastClr="FFFFFF"/>
      </a:lt1>
      <a:dk2>
        <a:srgbClr val="00839B"/>
      </a:dk2>
      <a:lt2>
        <a:srgbClr val="4EC1E0"/>
      </a:lt2>
      <a:accent1>
        <a:srgbClr val="014491"/>
      </a:accent1>
      <a:accent2>
        <a:srgbClr val="525668"/>
      </a:accent2>
      <a:accent3>
        <a:srgbClr val="7E9BC0"/>
      </a:accent3>
      <a:accent4>
        <a:srgbClr val="FF5000"/>
      </a:accent4>
      <a:accent5>
        <a:srgbClr val="42683C"/>
      </a:accent5>
      <a:accent6>
        <a:srgbClr val="00C18B"/>
      </a:accent6>
      <a:hlink>
        <a:srgbClr val="2E2825"/>
      </a:hlink>
      <a:folHlink>
        <a:srgbClr val="2E2825"/>
      </a:folHlink>
    </a:clrScheme>
    <a:fontScheme name="Arial">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Thèm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xml><?xml version="1.0" encoding="utf-8"?>
<a:theme xmlns:a="http://schemas.openxmlformats.org/drawingml/2006/main" name="Thème Office">
  <a:themeElements>
    <a:clrScheme name="Bureau">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Bureau">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ureau">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Insite document" ma:contentTypeID="0x010100D21E0D47AF3242459E2F63E44FCC089100777D7FF5B336497A8022BDD96D52F20600FECD2B24791C5A41BC4585E2BE0E290B" ma:contentTypeVersion="10" ma:contentTypeDescription="Create Insite document" ma:contentTypeScope="" ma:versionID="03c7467cc10acfc67e5a97b2f452c6fd">
  <xsd:schema xmlns:xsd="http://www.w3.org/2001/XMLSchema" xmlns:xs="http://www.w3.org/2001/XMLSchema" xmlns:p="http://schemas.microsoft.com/office/2006/metadata/properties" xmlns:ns1="http://schemas.microsoft.com/sharepoint/v3" xmlns:ns2="594212a7-a8eb-497d-bd6b-0e3a174923ee" xmlns:ns3="d4c6b3a7-758d-49f7-8948-e1988e015ad3" targetNamespace="http://schemas.microsoft.com/office/2006/metadata/properties" ma:root="true" ma:fieldsID="6c19ab398f8577edff78e20bc2591725" ns1:_="" ns2:_="" ns3:_="">
    <xsd:import namespace="http://schemas.microsoft.com/sharepoint/v3"/>
    <xsd:import namespace="594212a7-a8eb-497d-bd6b-0e3a174923ee"/>
    <xsd:import namespace="d4c6b3a7-758d-49f7-8948-e1988e015ad3"/>
    <xsd:element name="properties">
      <xsd:complexType>
        <xsd:sequence>
          <xsd:element name="documentManagement">
            <xsd:complexType>
              <xsd:all>
                <xsd:element ref="ns1:Audience"/>
                <xsd:element ref="ns1:PublishingRollupImage" minOccurs="0"/>
                <xsd:element ref="ns2:TaxCatchAll" minOccurs="0"/>
                <xsd:element ref="ns2:TaxCatchAllLabel" minOccurs="0"/>
                <xsd:element ref="ns2:hbb7c253cca74a7eb37893d2c784478e" minOccurs="0"/>
                <xsd:element ref="ns2:e2fa6dee792b43efac6bb28cb4245109" minOccurs="0"/>
                <xsd:element ref="ns2:m7fd08401b3947dfa98de00fecb0dae1" minOccurs="0"/>
                <xsd:element ref="ns2:l0cedefb36e74dc2b968aa0e806ff5e3" minOccurs="0"/>
                <xsd:element ref="ns2:e52db41c680243efb0b30a61ab228ec7" minOccurs="0"/>
                <xsd:element ref="ns2:bf182a5ee3d048a18e411565aa2e2f45" minOccurs="0"/>
                <xsd:element ref="ns2:ad37d51a25df4e05a3b157053c5270a3" minOccurs="0"/>
                <xsd:element ref="ns2:fd69f967cfe64500a3ea9d72cb3281b0" minOccurs="0"/>
                <xsd:element ref="ns2:a825e358ec1643889847765ed6ff8a73" minOccurs="0"/>
                <xsd:element ref="ns2:caf53a6a65da4c24b32d62b4b62720b3" minOccurs="0"/>
                <xsd:element ref="ns2:j0d00d49c94f4a41889fe0a90686fcf3" minOccurs="0"/>
                <xsd:element ref="ns2:SAF_Descriptif"/>
                <xsd:element ref="ns2:SAF_DateDeMiseAJour"/>
                <xsd:element ref="ns2:SAF_Auteur" minOccurs="0"/>
                <xsd:element ref="ns2:SharePoint_Item_Language"/>
                <xsd:element ref="ns2:SharePoint_Group_Language" minOccurs="0"/>
                <xsd:element ref="ns2:SAF_RollupImageUrl" minOccurs="0"/>
                <xsd:element ref="ns3:_HiddenNeedWorkflow" minOccurs="0"/>
                <xsd:element ref="ns3:_HiddenNeedApprove" minOccurs="0"/>
                <xsd:element ref="ns2:TaxKeyword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Audience" ma:index="8" ma:displayName="Audiences ciblées" ma:description="La colonne de site Audiences ciblées est créée par la fonctionnalité de publication. Elle permet de spécifier les audiences auxquelles cette page est destinée." ma:internalName="Audience" ma:readOnly="false">
      <xsd:simpleType>
        <xsd:restriction base="dms:Unknown"/>
      </xsd:simpleType>
    </xsd:element>
    <xsd:element name="PublishingRollupImage" ma:index="9" nillable="true" ma:displayName="Rollup image" ma:description="La colonne de site Image Report est créée par la fonctionnalité de publication. Elle est utilisée sur le type de contenu Page comme image pour la page affichée dans les reports de contenu tels que le composant WebPart Contenu par recherche." ma:internalName="PublishingRollupImage" ma:readOnly="fals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594212a7-a8eb-497d-bd6b-0e3a174923ee" elementFormDefault="qualified">
    <xsd:import namespace="http://schemas.microsoft.com/office/2006/documentManagement/types"/>
    <xsd:import namespace="http://schemas.microsoft.com/office/infopath/2007/PartnerControls"/>
    <xsd:element name="TaxCatchAll" ma:index="10" nillable="true" ma:displayName="Taxonomy Catch All Column" ma:description="" ma:hidden="true" ma:list="{2dea45c5-fe0f-411b-909b-1043b00f7593}" ma:internalName="TaxCatchAll" ma:readOnly="false" ma:showField="CatchAllData" ma:web="594212a7-a8eb-497d-bd6b-0e3a174923ee">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description="" ma:hidden="true" ma:list="{2dea45c5-fe0f-411b-909b-1043b00f7593}" ma:internalName="TaxCatchAllLabel" ma:readOnly="false" ma:showField="CatchAllDataLabel" ma:web="594212a7-a8eb-497d-bd6b-0e3a174923ee">
      <xsd:complexType>
        <xsd:complexContent>
          <xsd:extension base="dms:MultiChoiceLookup">
            <xsd:sequence>
              <xsd:element name="Value" type="dms:Lookup" maxOccurs="unbounded" minOccurs="0" nillable="true"/>
            </xsd:sequence>
          </xsd:extension>
        </xsd:complexContent>
      </xsd:complexType>
    </xsd:element>
    <xsd:element name="hbb7c253cca74a7eb37893d2c784478e" ma:index="12" ma:taxonomy="true" ma:internalName="hbb7c253cca74a7eb37893d2c784478e" ma:taxonomyFieldName="SAF_Perimetre" ma:displayName="Périmètre" ma:readOnly="false" ma:fieldId="{1bb7c253-cca7-4a7e-b378-93d2c784478e}" ma:sspId="45132351-61c7-4947-8fdd-28b295696121" ma:termSetId="1b45f720-bd19-43cd-a0f9-8331ec2f35d1" ma:anchorId="00000000-0000-0000-0000-000000000000" ma:open="false" ma:isKeyword="false">
      <xsd:complexType>
        <xsd:sequence>
          <xsd:element ref="pc:Terms" minOccurs="0" maxOccurs="1"/>
        </xsd:sequence>
      </xsd:complexType>
    </xsd:element>
    <xsd:element name="e2fa6dee792b43efac6bb28cb4245109" ma:index="14" ma:taxonomy="true" ma:internalName="e2fa6dee792b43efac6bb28cb4245109" ma:taxonomyFieldName="SAF_Company" ma:displayName="Société de rang 1" ma:readOnly="false" ma:fieldId="{e2fa6dee-792b-43ef-ac6b-b28cb4245109}" ma:sspId="45132351-61c7-4947-8fdd-28b295696121" ma:termSetId="2dac507a-73d1-4662-b862-22cce81597d9" ma:anchorId="00000000-0000-0000-0000-000000000000" ma:open="false" ma:isKeyword="false">
      <xsd:complexType>
        <xsd:sequence>
          <xsd:element ref="pc:Terms" minOccurs="0" maxOccurs="1"/>
        </xsd:sequence>
      </xsd:complexType>
    </xsd:element>
    <xsd:element name="m7fd08401b3947dfa98de00fecb0dae1" ma:index="16" nillable="true" ma:taxonomy="true" ma:internalName="m7fd08401b3947dfa98de00fecb0dae1" ma:taxonomyFieldName="SAF_SubSidiaryLevel1" ma:displayName="Filiale de niveau 1" ma:readOnly="false" ma:fieldId="{67fd0840-1b39-47df-a98d-e00fecb0dae1}" ma:sspId="45132351-61c7-4947-8fdd-28b295696121" ma:termSetId="b2de5a41-99c4-4b96-b173-1181d39d55cd" ma:anchorId="00000000-0000-0000-0000-000000000000" ma:open="false" ma:isKeyword="false">
      <xsd:complexType>
        <xsd:sequence>
          <xsd:element ref="pc:Terms" minOccurs="0" maxOccurs="1"/>
        </xsd:sequence>
      </xsd:complexType>
    </xsd:element>
    <xsd:element name="l0cedefb36e74dc2b968aa0e806ff5e3" ma:index="18" nillable="true" ma:taxonomy="true" ma:internalName="l0cedefb36e74dc2b968aa0e806ff5e3" ma:taxonomyFieldName="SAF_SubSidiaryLevel2" ma:displayName="Filiale de niveau 2" ma:readOnly="false" ma:fieldId="{50cedefb-36e7-4dc2-b968-aa0e806ff5e3}" ma:sspId="45132351-61c7-4947-8fdd-28b295696121" ma:termSetId="efd3a833-e321-4f7c-82ad-4506f059fe79" ma:anchorId="00000000-0000-0000-0000-000000000000" ma:open="false" ma:isKeyword="false">
      <xsd:complexType>
        <xsd:sequence>
          <xsd:element ref="pc:Terms" minOccurs="0" maxOccurs="1"/>
        </xsd:sequence>
      </xsd:complexType>
    </xsd:element>
    <xsd:element name="e52db41c680243efb0b30a61ab228ec7" ma:index="20" nillable="true" ma:taxonomy="true" ma:internalName="e52db41c680243efb0b30a61ab228ec7" ma:taxonomyFieldName="SAF_Site" ma:displayName="Etablissement " ma:readOnly="false" ma:fieldId="{e52db41c-6802-43ef-b0b3-0a61ab228ec7}" ma:sspId="45132351-61c7-4947-8fdd-28b295696121" ma:termSetId="1e2c52bd-2ad3-4b44-b39c-0928818a65bc" ma:anchorId="00000000-0000-0000-0000-000000000000" ma:open="false" ma:isKeyword="false">
      <xsd:complexType>
        <xsd:sequence>
          <xsd:element ref="pc:Terms" minOccurs="0" maxOccurs="1"/>
        </xsd:sequence>
      </xsd:complexType>
    </xsd:element>
    <xsd:element name="bf182a5ee3d048a18e411565aa2e2f45" ma:index="22" nillable="true" ma:taxonomy="true" ma:internalName="bf182a5ee3d048a18e411565aa2e2f45" ma:taxonomyFieldName="SAF_Location" ma:displayName="Site" ma:readOnly="false" ma:fieldId="{bf182a5e-e3d0-48a1-8e41-1565aa2e2f45}" ma:sspId="45132351-61c7-4947-8fdd-28b295696121" ma:termSetId="95b63218-de97-4165-820e-29e8a1311d57" ma:anchorId="00000000-0000-0000-0000-000000000000" ma:open="false" ma:isKeyword="false">
      <xsd:complexType>
        <xsd:sequence>
          <xsd:element ref="pc:Terms" minOccurs="0" maxOccurs="1"/>
        </xsd:sequence>
      </xsd:complexType>
    </xsd:element>
    <xsd:element name="ad37d51a25df4e05a3b157053c5270a3" ma:index="24" nillable="true" ma:taxonomy="true" ma:internalName="ad37d51a25df4e05a3b157053c5270a3" ma:taxonomyFieldName="SAF_CrossOverFunctions" ma:displayName="Fonctions transverses" ma:default="" ma:fieldId="{ad37d51a-25df-4e05-a3b1-57053c5270a3}" ma:taxonomyMulti="true" ma:sspId="45132351-61c7-4947-8fdd-28b295696121" ma:termSetId="3f763b69-121a-4a4d-aeac-562db83cf08c" ma:anchorId="00000000-0000-0000-0000-000000000000" ma:open="false" ma:isKeyword="false">
      <xsd:complexType>
        <xsd:sequence>
          <xsd:element ref="pc:Terms" minOccurs="0" maxOccurs="1"/>
        </xsd:sequence>
      </xsd:complexType>
    </xsd:element>
    <xsd:element name="fd69f967cfe64500a3ea9d72cb3281b0" ma:index="26" nillable="true" ma:taxonomy="true" ma:internalName="fd69f967cfe64500a3ea9d72cb3281b0" ma:taxonomyFieldName="SAF_Country" ma:displayName="Pays" ma:readOnly="false" ma:fieldId="{fd69f967-cfe6-4500-a3ea-9d72cb3281b0}" ma:sspId="45132351-61c7-4947-8fdd-28b295696121" ma:termSetId="f32f2a60-e9a7-4bda-8f61-46c43dbb3cad" ma:anchorId="00000000-0000-0000-0000-000000000000" ma:open="false" ma:isKeyword="false">
      <xsd:complexType>
        <xsd:sequence>
          <xsd:element ref="pc:Terms" minOccurs="0" maxOccurs="1"/>
        </xsd:sequence>
      </xsd:complexType>
    </xsd:element>
    <xsd:element name="a825e358ec1643889847765ed6ff8a73" ma:index="28" nillable="true" ma:taxonomy="true" ma:internalName="a825e358ec1643889847765ed6ff8a73" ma:taxonomyFieldName="SAF_BusinessUnit" ma:displayName="Direction" ma:readOnly="false" ma:fieldId="{a825e358-ec16-4388-9847-765ed6ff8a73}" ma:sspId="45132351-61c7-4947-8fdd-28b295696121" ma:termSetId="d540ff52-a7c7-403e-9d67-608dad319c48" ma:anchorId="00000000-0000-0000-0000-000000000000" ma:open="false" ma:isKeyword="false">
      <xsd:complexType>
        <xsd:sequence>
          <xsd:element ref="pc:Terms" minOccurs="0" maxOccurs="1"/>
        </xsd:sequence>
      </xsd:complexType>
    </xsd:element>
    <xsd:element name="caf53a6a65da4c24b32d62b4b62720b3" ma:index="30" nillable="true" ma:taxonomy="true" ma:internalName="caf53a6a65da4c24b32d62b4b62720b3" ma:taxonomyFieldName="SAF_Division" ma:displayName="Division et BU" ma:readOnly="false" ma:fieldId="{caf53a6a-65da-4c24-b32d-62b4b62720b3}" ma:sspId="45132351-61c7-4947-8fdd-28b295696121" ma:termSetId="5f50dbbd-fc38-49a7-84c2-cba8d57801dd" ma:anchorId="00000000-0000-0000-0000-000000000000" ma:open="false" ma:isKeyword="false">
      <xsd:complexType>
        <xsd:sequence>
          <xsd:element ref="pc:Terms" minOccurs="0" maxOccurs="1"/>
        </xsd:sequence>
      </xsd:complexType>
    </xsd:element>
    <xsd:element name="j0d00d49c94f4a41889fe0a90686fcf3" ma:index="32" ma:taxonomy="true" ma:internalName="j0d00d49c94f4a41889fe0a90686fcf3" ma:taxonomyFieldName="SAF_DocumentsType" ma:displayName="Type de document" ma:readOnly="false" ma:fieldId="{30d00d49-c94f-4a41-889f-e0a90686fcf3}" ma:sspId="45132351-61c7-4947-8fdd-28b295696121" ma:termSetId="50b2ac5f-3148-4a42-b234-fc348f9b3c89" ma:anchorId="00000000-0000-0000-0000-000000000000" ma:open="false" ma:isKeyword="false">
      <xsd:complexType>
        <xsd:sequence>
          <xsd:element ref="pc:Terms" minOccurs="0" maxOccurs="1"/>
        </xsd:sequence>
      </xsd:complexType>
    </xsd:element>
    <xsd:element name="SAF_Descriptif" ma:index="34" ma:displayName="Descriptif" ma:internalName="SAF_Descriptif" ma:readOnly="false">
      <xsd:simpleType>
        <xsd:restriction base="dms:Text">
          <xsd:maxLength value="200"/>
        </xsd:restriction>
      </xsd:simpleType>
    </xsd:element>
    <xsd:element name="SAF_DateDeMiseAJour" ma:index="35" ma:displayName="Date de mise à jour " ma:format="DateOnly" ma:internalName="SAF_DateDeMiseAJour" ma:readOnly="false">
      <xsd:simpleType>
        <xsd:restriction base="dms:DateTime"/>
      </xsd:simpleType>
    </xsd:element>
    <xsd:element name="SAF_Auteur" ma:index="36" nillable="true" ma:displayName="Auteur " ma:internalName="SAF_Auteur" ma:readOnly="false">
      <xsd:simpleType>
        <xsd:restriction base="dms:Note">
          <xsd:maxLength value="255"/>
        </xsd:restriction>
      </xsd:simpleType>
    </xsd:element>
    <xsd:element name="SharePoint_Item_Language" ma:index="37" ma:displayName="Language" ma:default="ALL" ma:format="Dropdown" ma:internalName="SharePoint_Item_Language">
      <xsd:simpleType>
        <xsd:restriction base="dms:Choice">
          <xsd:enumeration value="ALL"/>
          <xsd:enumeration value="EN"/>
          <xsd:enumeration value="FR"/>
        </xsd:restriction>
      </xsd:simpleType>
    </xsd:element>
    <xsd:element name="SharePoint_Group_Language" ma:index="38" nillable="true" ma:displayName="SharePoint_Group_Language" ma:default="0" ma:internalName="SharePoint_Group_Language">
      <xsd:simpleType>
        <xsd:restriction base="dms:Number"/>
      </xsd:simpleType>
    </xsd:element>
    <xsd:element name="SAF_RollupImageUrl" ma:index="39" nillable="true" ma:displayName="Rollup Image URL" ma:internalName="SAF_RollupImageUrl">
      <xsd:simpleType>
        <xsd:restriction base="dms:Text"/>
      </xsd:simpleType>
    </xsd:element>
    <xsd:element name="TaxKeywordTaxHTField" ma:index="42" nillable="true" ma:taxonomy="true" ma:internalName="TaxKeywordTaxHTField" ma:taxonomyFieldName="TaxKeyword" ma:displayName="Mots clés d’entreprise" ma:fieldId="{23f27201-bee3-471e-b2e7-b64fd8b7ca38}" ma:taxonomyMulti="true" ma:sspId="00000000-0000-0000-0000-000000000000" ma:termSetId="00000000-0000-0000-0000-000000000000" ma:anchorId="00000000-0000-0000-0000-000000000000" ma:open="true" ma:isKeyword="tru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d4c6b3a7-758d-49f7-8948-e1988e015ad3" elementFormDefault="qualified">
    <xsd:import namespace="http://schemas.microsoft.com/office/2006/documentManagement/types"/>
    <xsd:import namespace="http://schemas.microsoft.com/office/infopath/2007/PartnerControls"/>
    <xsd:element name="_HiddenNeedWorkflow" ma:index="40" nillable="true" ma:displayName="_HiddenNeedWorkflow" ma:hidden="true" ma:internalName="_HiddenNeedWorkflow1">
      <xsd:simpleType>
        <xsd:restriction base="dms:Boolean"/>
      </xsd:simpleType>
    </xsd:element>
    <xsd:element name="_HiddenNeedApprove" ma:index="41" nillable="true" ma:displayName="_HiddenNeedApprove" ma:hidden="true" ma:internalName="_HiddenNeedApprove1">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e de contenu"/>
        <xsd:element ref="dc:title" maxOccurs="1" ma:index="4" ma:displayName="Titr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LongProperties xmlns="http://schemas.microsoft.com/office/2006/metadata/longProperties"/>
</file>

<file path=customXml/item4.xml><?xml version="1.0" encoding="utf-8"?>
<p:properties xmlns:p="http://schemas.microsoft.com/office/2006/metadata/properties" xmlns:xsi="http://www.w3.org/2001/XMLSchema-instance" xmlns:pc="http://schemas.microsoft.com/office/infopath/2007/PartnerControls">
  <documentManagement>
    <TaxCatchAllLabel xmlns="594212a7-a8eb-497d-bd6b-0e3a174923ee"/>
    <hbb7c253cca74a7eb37893d2c784478e xmlns="594212a7-a8eb-497d-bd6b-0e3a174923ee">
      <Terms xmlns="http://schemas.microsoft.com/office/infopath/2007/PartnerControls">
        <TermInfo xmlns="http://schemas.microsoft.com/office/infopath/2007/PartnerControls">
          <TermName xmlns="http://schemas.microsoft.com/office/infopath/2007/PartnerControls">Groupe</TermName>
          <TermId xmlns="http://schemas.microsoft.com/office/infopath/2007/PartnerControls">422b62ba-da80-48af-947b-a5aae83e0386</TermId>
        </TermInfo>
      </Terms>
    </hbb7c253cca74a7eb37893d2c784478e>
    <PublishingRollupImage xmlns="http://schemas.microsoft.com/sharepoint/v3" xsi:nil="true"/>
    <j0d00d49c94f4a41889fe0a90686fcf3 xmlns="594212a7-a8eb-497d-bd6b-0e3a174923ee">
      <Terms xmlns="http://schemas.microsoft.com/office/infopath/2007/PartnerControls">
        <TermInfo xmlns="http://schemas.microsoft.com/office/infopath/2007/PartnerControls">
          <TermName xmlns="http://schemas.microsoft.com/office/infopath/2007/PartnerControls">Présentation institutionnelle</TermName>
          <TermId xmlns="http://schemas.microsoft.com/office/infopath/2007/PartnerControls">e3e9535a-4f6a-4b6e-bef0-47a7dc2856be</TermId>
        </TermInfo>
      </Terms>
    </j0d00d49c94f4a41889fe0a90686fcf3>
    <bf182a5ee3d048a18e411565aa2e2f45 xmlns="594212a7-a8eb-497d-bd6b-0e3a174923ee">
      <Terms xmlns="http://schemas.microsoft.com/office/infopath/2007/PartnerControls"/>
    </bf182a5ee3d048a18e411565aa2e2f45>
    <e52db41c680243efb0b30a61ab228ec7 xmlns="594212a7-a8eb-497d-bd6b-0e3a174923ee">
      <Terms xmlns="http://schemas.microsoft.com/office/infopath/2007/PartnerControls">
        <TermInfo xmlns="http://schemas.microsoft.com/office/infopath/2007/PartnerControls">
          <TermName xmlns="http://schemas.microsoft.com/office/infopath/2007/PartnerControls">Martial Valin</TermName>
          <TermId xmlns="http://schemas.microsoft.com/office/infopath/2007/PartnerControls">6f3115ee-e092-4121-aa2e-a9866323c768</TermId>
        </TermInfo>
      </Terms>
    </e52db41c680243efb0b30a61ab228ec7>
    <SAF_RollupImageUrl xmlns="594212a7-a8eb-497d-bd6b-0e3a174923ee" xsi:nil="true"/>
    <caf53a6a65da4c24b32d62b4b62720b3 xmlns="594212a7-a8eb-497d-bd6b-0e3a174923ee">
      <Terms xmlns="http://schemas.microsoft.com/office/infopath/2007/PartnerControls"/>
    </caf53a6a65da4c24b32d62b4b62720b3>
    <m7fd08401b3947dfa98de00fecb0dae1 xmlns="594212a7-a8eb-497d-bd6b-0e3a174923ee">
      <Terms xmlns="http://schemas.microsoft.com/office/infopath/2007/PartnerControls"/>
    </m7fd08401b3947dfa98de00fecb0dae1>
    <ad37d51a25df4e05a3b157053c5270a3 xmlns="594212a7-a8eb-497d-bd6b-0e3a174923ee">
      <Terms xmlns="http://schemas.microsoft.com/office/infopath/2007/PartnerControls"/>
    </ad37d51a25df4e05a3b157053c5270a3>
    <SAF_DateDeMiseAJour xmlns="594212a7-a8eb-497d-bd6b-0e3a174923ee">2017-02-28T23:00:00+00:00</SAF_DateDeMiseAJour>
    <a825e358ec1643889847765ed6ff8a73 xmlns="594212a7-a8eb-497d-bd6b-0e3a174923ee">
      <Terms xmlns="http://schemas.microsoft.com/office/infopath/2007/PartnerControls"/>
    </a825e358ec1643889847765ed6ff8a73>
    <SAF_Auteur xmlns="594212a7-a8eb-497d-bd6b-0e3a174923ee" xsi:nil="true"/>
    <Audience xmlns="http://schemas.microsoft.com/sharepoint/v3">00000000-0000-0000-0000-000000000000;;;;</Audience>
    <TaxCatchAll xmlns="594212a7-a8eb-497d-bd6b-0e3a174923ee">
      <Value>111</Value>
      <Value>46</Value>
      <Value>45</Value>
      <Value>85</Value>
    </TaxCatchAll>
    <SharePoint_Group_Language xmlns="594212a7-a8eb-497d-bd6b-0e3a174923ee">0</SharePoint_Group_Language>
    <e2fa6dee792b43efac6bb28cb4245109 xmlns="594212a7-a8eb-497d-bd6b-0e3a174923ee">
      <Terms xmlns="http://schemas.microsoft.com/office/infopath/2007/PartnerControls">
        <TermInfo xmlns="http://schemas.microsoft.com/office/infopath/2007/PartnerControls">
          <TermName xmlns="http://schemas.microsoft.com/office/infopath/2007/PartnerControls">Safran SA</TermName>
          <TermId xmlns="http://schemas.microsoft.com/office/infopath/2007/PartnerControls">aaa54815-a829-4454-b47a-5471280a13ab</TermId>
        </TermInfo>
      </Terms>
    </e2fa6dee792b43efac6bb28cb4245109>
    <fd69f967cfe64500a3ea9d72cb3281b0 xmlns="594212a7-a8eb-497d-bd6b-0e3a174923ee">
      <Terms xmlns="http://schemas.microsoft.com/office/infopath/2007/PartnerControls"/>
    </fd69f967cfe64500a3ea9d72cb3281b0>
    <SAF_Descriptif xmlns="594212a7-a8eb-497d-bd6b-0e3a174923ee">Corporate_presentation (english only)</SAF_Descriptif>
    <TaxKeywordTaxHTField xmlns="594212a7-a8eb-497d-bd6b-0e3a174923ee">
      <Terms xmlns="http://schemas.microsoft.com/office/infopath/2007/PartnerControls"/>
    </TaxKeywordTaxHTField>
    <l0cedefb36e74dc2b968aa0e806ff5e3 xmlns="594212a7-a8eb-497d-bd6b-0e3a174923ee">
      <Terms xmlns="http://schemas.microsoft.com/office/infopath/2007/PartnerControls"/>
    </l0cedefb36e74dc2b968aa0e806ff5e3>
    <SharePoint_Item_Language xmlns="594212a7-a8eb-497d-bd6b-0e3a174923ee">ALL</SharePoint_Item_Language>
    <_HiddenNeedWorkflow xmlns="d4c6b3a7-758d-49f7-8948-e1988e015ad3" xsi:nil="true"/>
    <_HiddenNeedApprove xmlns="d4c6b3a7-758d-49f7-8948-e1988e015ad3" xsi:nil="true"/>
  </documentManagement>
</p:properties>
</file>

<file path=customXml/itemProps1.xml><?xml version="1.0" encoding="utf-8"?>
<ds:datastoreItem xmlns:ds="http://schemas.openxmlformats.org/officeDocument/2006/customXml" ds:itemID="{5F30FABE-A788-4F88-A45C-6F14B9345AA2}">
  <ds:schemaRefs>
    <ds:schemaRef ds:uri="http://schemas.microsoft.com/sharepoint/v3/contenttype/forms"/>
  </ds:schemaRefs>
</ds:datastoreItem>
</file>

<file path=customXml/itemProps2.xml><?xml version="1.0" encoding="utf-8"?>
<ds:datastoreItem xmlns:ds="http://schemas.openxmlformats.org/officeDocument/2006/customXml" ds:itemID="{8EF8F9C3-CD86-46A8-8F0C-55099399DAE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594212a7-a8eb-497d-bd6b-0e3a174923ee"/>
    <ds:schemaRef ds:uri="d4c6b3a7-758d-49f7-8948-e1988e015ad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10E2281-2F8B-4C4E-BD84-730B8F76E4C1}">
  <ds:schemaRefs>
    <ds:schemaRef ds:uri="http://schemas.microsoft.com/office/2006/metadata/longProperties"/>
  </ds:schemaRefs>
</ds:datastoreItem>
</file>

<file path=customXml/itemProps4.xml><?xml version="1.0" encoding="utf-8"?>
<ds:datastoreItem xmlns:ds="http://schemas.openxmlformats.org/officeDocument/2006/customXml" ds:itemID="{8FEBCD50-9882-4320-98C0-ED9DA7BBC35B}">
  <ds:schemaRefs>
    <ds:schemaRef ds:uri="http://schemas.microsoft.com/office/infopath/2007/PartnerControls"/>
    <ds:schemaRef ds:uri="http://purl.org/dc/elements/1.1/"/>
    <ds:schemaRef ds:uri="http://schemas.microsoft.com/office/2006/metadata/properties"/>
    <ds:schemaRef ds:uri="http://schemas.microsoft.com/sharepoint/v3"/>
    <ds:schemaRef ds:uri="594212a7-a8eb-497d-bd6b-0e3a174923ee"/>
    <ds:schemaRef ds:uri="http://purl.org/dc/terms/"/>
    <ds:schemaRef ds:uri="d4c6b3a7-758d-49f7-8948-e1988e015ad3"/>
    <ds:schemaRef ds:uri="http://schemas.microsoft.com/office/2006/documentManagement/type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30534</TotalTime>
  <Words>1352</Words>
  <Application>Microsoft Office PowerPoint</Application>
  <PresentationFormat>On-screen Show (16:9)</PresentationFormat>
  <Paragraphs>132</Paragraphs>
  <Slides>13</Slides>
  <Notes>0</Notes>
  <HiddenSlides>0</HiddenSlides>
  <MMClips>13</MMClips>
  <ScaleCrop>false</ScaleCrop>
  <HeadingPairs>
    <vt:vector size="6" baseType="variant">
      <vt:variant>
        <vt:lpstr>Fonts Used</vt:lpstr>
      </vt:variant>
      <vt:variant>
        <vt:i4>7</vt:i4>
      </vt:variant>
      <vt:variant>
        <vt:lpstr>Theme</vt:lpstr>
      </vt:variant>
      <vt:variant>
        <vt:i4>6</vt:i4>
      </vt:variant>
      <vt:variant>
        <vt:lpstr>Slide Titles</vt:lpstr>
      </vt:variant>
      <vt:variant>
        <vt:i4>13</vt:i4>
      </vt:variant>
    </vt:vector>
  </HeadingPairs>
  <TitlesOfParts>
    <vt:vector size="26" baseType="lpstr">
      <vt:lpstr>ＭＳ Ｐゴシック</vt:lpstr>
      <vt:lpstr>Arial</vt:lpstr>
      <vt:lpstr>Arial Black</vt:lpstr>
      <vt:lpstr>Calibri</vt:lpstr>
      <vt:lpstr>Calibri Light</vt:lpstr>
      <vt:lpstr>Wingdings</vt:lpstr>
      <vt:lpstr>Wingdings 2</vt:lpstr>
      <vt:lpstr>SAFRAN_Blue</vt:lpstr>
      <vt:lpstr>SAFRAN_Orange</vt:lpstr>
      <vt:lpstr>SAFRAN_Dark_Green</vt:lpstr>
      <vt:lpstr>SAFRAN_Green</vt:lpstr>
      <vt:lpstr>SAFRAN_SEATS</vt:lpstr>
      <vt:lpstr>SAFRAN_SEATS_US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SAFRAN</Manager>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Corporate_presentation (english only)</dc:title>
  <dc:subject>SAFRAN</dc:subject>
  <dc:creator>Julien Dorso</dc:creator>
  <cp:lastModifiedBy>PRICE Lee (SAFRAN SEATS)</cp:lastModifiedBy>
  <cp:revision>513</cp:revision>
  <dcterms:created xsi:type="dcterms:W3CDTF">2016-05-09T09:54:32Z</dcterms:created>
  <dcterms:modified xsi:type="dcterms:W3CDTF">2023-05-29T09:05:31Z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axKeyword">
    <vt:lpwstr/>
  </property>
  <property fmtid="{D5CDD505-2E9C-101B-9397-08002B2CF9AE}" pid="3" name="SAF_CrossOverFunctions">
    <vt:lpwstr/>
  </property>
  <property fmtid="{D5CDD505-2E9C-101B-9397-08002B2CF9AE}" pid="4" name="SAF_DocumentsType">
    <vt:lpwstr>111;#Présentation institutionnelle|e3e9535a-4f6a-4b6e-bef0-47a7dc2856be</vt:lpwstr>
  </property>
  <property fmtid="{D5CDD505-2E9C-101B-9397-08002B2CF9AE}" pid="5" name="SAF_Company">
    <vt:lpwstr>46;#Safran SA|aaa54815-a829-4454-b47a-5471280a13ab</vt:lpwstr>
  </property>
  <property fmtid="{D5CDD505-2E9C-101B-9397-08002B2CF9AE}" pid="6" name="SAF_SubSidiaryLevel2">
    <vt:lpwstr/>
  </property>
  <property fmtid="{D5CDD505-2E9C-101B-9397-08002B2CF9AE}" pid="7" name="SAF_Division">
    <vt:lpwstr/>
  </property>
  <property fmtid="{D5CDD505-2E9C-101B-9397-08002B2CF9AE}" pid="8" name="SAF_Country">
    <vt:lpwstr/>
  </property>
  <property fmtid="{D5CDD505-2E9C-101B-9397-08002B2CF9AE}" pid="9" name="SAF_BusinessUnit">
    <vt:lpwstr/>
  </property>
  <property fmtid="{D5CDD505-2E9C-101B-9397-08002B2CF9AE}" pid="10" name="SAF_SubSidiaryLevel1">
    <vt:lpwstr/>
  </property>
  <property fmtid="{D5CDD505-2E9C-101B-9397-08002B2CF9AE}" pid="11" name="SAF_Location">
    <vt:lpwstr/>
  </property>
  <property fmtid="{D5CDD505-2E9C-101B-9397-08002B2CF9AE}" pid="12" name="SAF_Site">
    <vt:lpwstr>85;#Martial Valin|6f3115ee-e092-4121-aa2e-a9866323c768</vt:lpwstr>
  </property>
  <property fmtid="{D5CDD505-2E9C-101B-9397-08002B2CF9AE}" pid="13" name="SAF_Perimetre">
    <vt:lpwstr>45;#Groupe|422b62ba-da80-48af-947b-a5aae83e0386</vt:lpwstr>
  </property>
  <property fmtid="{D5CDD505-2E9C-101B-9397-08002B2CF9AE}" pid="14" name="ContentTypeId">
    <vt:lpwstr>0x010100D21E0D47AF3242459E2F63E44FCC089100777D7FF5B336497A8022BDD96D52F20600FECD2B24791C5A41BC4585E2BE0E290B</vt:lpwstr>
  </property>
  <property fmtid="{D5CDD505-2E9C-101B-9397-08002B2CF9AE}" pid="15" name="TitusGUID">
    <vt:lpwstr>683ecbbd-74b0-4ad5-a106-d585d9523911</vt:lpwstr>
  </property>
  <property fmtid="{D5CDD505-2E9C-101B-9397-08002B2CF9AE}" pid="16" name="Confidentiality">
    <vt:lpwstr>C2</vt:lpwstr>
  </property>
  <property fmtid="{D5CDD505-2E9C-101B-9397-08002B2CF9AE}" pid="17" name="Mentions">
    <vt:lpwstr>N</vt:lpwstr>
  </property>
  <property fmtid="{D5CDD505-2E9C-101B-9397-08002B2CF9AE}" pid="18" name="MSIP_Label_024ffcea-f25b-491e-9dc9-834516f3550e_Enabled">
    <vt:lpwstr>true</vt:lpwstr>
  </property>
  <property fmtid="{D5CDD505-2E9C-101B-9397-08002B2CF9AE}" pid="19" name="MSIP_Label_024ffcea-f25b-491e-9dc9-834516f3550e_SetDate">
    <vt:lpwstr>2023-05-29T09:05:31Z</vt:lpwstr>
  </property>
  <property fmtid="{D5CDD505-2E9C-101B-9397-08002B2CF9AE}" pid="20" name="MSIP_Label_024ffcea-f25b-491e-9dc9-834516f3550e_Method">
    <vt:lpwstr>Standard</vt:lpwstr>
  </property>
  <property fmtid="{D5CDD505-2E9C-101B-9397-08002B2CF9AE}" pid="21" name="MSIP_Label_024ffcea-f25b-491e-9dc9-834516f3550e_Name">
    <vt:lpwstr>C2 - restricted</vt:lpwstr>
  </property>
  <property fmtid="{D5CDD505-2E9C-101B-9397-08002B2CF9AE}" pid="22" name="MSIP_Label_024ffcea-f25b-491e-9dc9-834516f3550e_SiteId">
    <vt:lpwstr>d52b49b7-0c8f-4d89-8c4f-f20517306e08</vt:lpwstr>
  </property>
  <property fmtid="{D5CDD505-2E9C-101B-9397-08002B2CF9AE}" pid="23" name="MSIP_Label_024ffcea-f25b-491e-9dc9-834516f3550e_ActionId">
    <vt:lpwstr>7acb3963-a301-42d2-b4c6-7f2d9561e986</vt:lpwstr>
  </property>
  <property fmtid="{D5CDD505-2E9C-101B-9397-08002B2CF9AE}" pid="24" name="MSIP_Label_024ffcea-f25b-491e-9dc9-834516f3550e_ContentBits">
    <vt:lpwstr>1</vt:lpwstr>
  </property>
</Properties>
</file>