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6" r:id="rId1"/>
  </p:sldMasterIdLst>
  <p:sldIdLst>
    <p:sldId id="256" r:id="rId2"/>
    <p:sldId id="257" r:id="rId3"/>
    <p:sldId id="283" r:id="rId4"/>
    <p:sldId id="259" r:id="rId5"/>
    <p:sldId id="260" r:id="rId6"/>
    <p:sldId id="266" r:id="rId7"/>
    <p:sldId id="261" r:id="rId8"/>
    <p:sldId id="282" r:id="rId9"/>
    <p:sldId id="277" r:id="rId10"/>
    <p:sldId id="284" r:id="rId11"/>
    <p:sldId id="263" r:id="rId12"/>
    <p:sldId id="280" r:id="rId13"/>
    <p:sldId id="281" r:id="rId14"/>
    <p:sldId id="264" r:id="rId15"/>
    <p:sldId id="285" r:id="rId16"/>
    <p:sldId id="25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98" autoAdjust="0"/>
    <p:restoredTop sz="94660"/>
  </p:normalViewPr>
  <p:slideViewPr>
    <p:cSldViewPr snapToGrid="0" showGuides="1">
      <p:cViewPr varScale="1">
        <p:scale>
          <a:sx n="112" d="100"/>
          <a:sy n="112" d="100"/>
        </p:scale>
        <p:origin x="608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D251D8-199D-4EEF-9D0A-298E07DA5C8A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21F35DE-BA3F-42F2-81D3-77B9F0B0123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Anti-discriminatory practice </a:t>
          </a:r>
        </a:p>
      </dgm:t>
    </dgm:pt>
    <dgm:pt modelId="{528C5574-A17E-4EF6-9C5F-FD3EB300FFA7}" type="parTrans" cxnId="{42D7796D-1D87-4770-A7E2-98B8639FE297}">
      <dgm:prSet/>
      <dgm:spPr/>
      <dgm:t>
        <a:bodyPr/>
        <a:lstStyle/>
        <a:p>
          <a:endParaRPr lang="en-US"/>
        </a:p>
      </dgm:t>
    </dgm:pt>
    <dgm:pt modelId="{979D16F1-B3E7-40B5-8AA9-A9B7687AB6D9}" type="sibTrans" cxnId="{42D7796D-1D87-4770-A7E2-98B8639FE297}">
      <dgm:prSet/>
      <dgm:spPr/>
      <dgm:t>
        <a:bodyPr/>
        <a:lstStyle/>
        <a:p>
          <a:endParaRPr lang="en-US"/>
        </a:p>
      </dgm:t>
    </dgm:pt>
    <dgm:pt modelId="{780F7D7B-135A-4E6E-B117-7F6B2614B2E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Inclusive</a:t>
          </a:r>
          <a:r>
            <a:rPr lang="en-US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practice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0EDB28-E471-4DE8-81A3-C019372D6445}" type="parTrans" cxnId="{0C64A4AA-8F24-4F8F-9682-4D18F044AACE}">
      <dgm:prSet/>
      <dgm:spPr/>
      <dgm:t>
        <a:bodyPr/>
        <a:lstStyle/>
        <a:p>
          <a:endParaRPr lang="en-US"/>
        </a:p>
      </dgm:t>
    </dgm:pt>
    <dgm:pt modelId="{8D0E27CE-A94D-4F11-83AC-1D11624F41F2}" type="sibTrans" cxnId="{0C64A4AA-8F24-4F8F-9682-4D18F044AACE}">
      <dgm:prSet/>
      <dgm:spPr/>
      <dgm:t>
        <a:bodyPr/>
        <a:lstStyle/>
        <a:p>
          <a:endParaRPr lang="en-US"/>
        </a:p>
      </dgm:t>
    </dgm:pt>
    <dgm:pt modelId="{0E5BB597-FDA8-491C-B0F3-28B22C87E6D6}">
      <dgm:prSet/>
      <dgm:spPr/>
      <dgm:t>
        <a:bodyPr/>
        <a:lstStyle/>
        <a:p>
          <a:r>
            <a:rPr lang="en-GB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Details of workplace and why it was chosen? 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0AFFD8-89E4-4FE8-8EDA-BFCADD05D7D6}" type="parTrans" cxnId="{A439B02D-5486-4544-A8D4-09C13327CBD4}">
      <dgm:prSet/>
      <dgm:spPr/>
      <dgm:t>
        <a:bodyPr/>
        <a:lstStyle/>
        <a:p>
          <a:endParaRPr lang="en-US"/>
        </a:p>
      </dgm:t>
    </dgm:pt>
    <dgm:pt modelId="{17EFAC1F-0AA8-45D7-BD97-B0535EFB0F73}" type="sibTrans" cxnId="{A439B02D-5486-4544-A8D4-09C13327CBD4}">
      <dgm:prSet/>
      <dgm:spPr/>
      <dgm:t>
        <a:bodyPr/>
        <a:lstStyle/>
        <a:p>
          <a:endParaRPr lang="en-US"/>
        </a:p>
      </dgm:t>
    </dgm:pt>
    <dgm:pt modelId="{74BA2393-FE38-48E2-BD0E-7860B23EEE5F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Details of policies and procedures in place  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E671E7-E0E5-4FEE-B996-080831DE685D}" type="parTrans" cxnId="{3A3662C6-2B6B-4B7B-91A7-6DB305CA9C98}">
      <dgm:prSet/>
      <dgm:spPr/>
      <dgm:t>
        <a:bodyPr/>
        <a:lstStyle/>
        <a:p>
          <a:endParaRPr lang="en-US"/>
        </a:p>
      </dgm:t>
    </dgm:pt>
    <dgm:pt modelId="{EA151DA7-4AD4-4DE8-A05F-F27EC08625F6}" type="sibTrans" cxnId="{3A3662C6-2B6B-4B7B-91A7-6DB305CA9C98}">
      <dgm:prSet/>
      <dgm:spPr/>
      <dgm:t>
        <a:bodyPr/>
        <a:lstStyle/>
        <a:p>
          <a:endParaRPr lang="en-US"/>
        </a:p>
      </dgm:t>
    </dgm:pt>
    <dgm:pt modelId="{2BCCD523-1312-48A6-99A3-79CBC126B284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Pros and Cons of benefits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E769F4-6424-4F23-9B4C-7673C830F697}" type="parTrans" cxnId="{1F5C4F10-EC66-4066-87C2-20E554FBA002}">
      <dgm:prSet/>
      <dgm:spPr/>
      <dgm:t>
        <a:bodyPr/>
        <a:lstStyle/>
        <a:p>
          <a:endParaRPr lang="en-US"/>
        </a:p>
      </dgm:t>
    </dgm:pt>
    <dgm:pt modelId="{30FC0D07-4D66-4512-9669-604761369CDC}" type="sibTrans" cxnId="{1F5C4F10-EC66-4066-87C2-20E554FBA002}">
      <dgm:prSet/>
      <dgm:spPr/>
      <dgm:t>
        <a:bodyPr/>
        <a:lstStyle/>
        <a:p>
          <a:endParaRPr lang="en-US"/>
        </a:p>
      </dgm:t>
    </dgm:pt>
    <dgm:pt modelId="{88A5B537-0841-4226-945A-940BAD5B2044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Three recommendations for improvement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86D97D-2D93-496E-AA2D-70C463443D70}" type="parTrans" cxnId="{2DFD3C6C-7F02-48DD-BBB6-7812D6875E27}">
      <dgm:prSet/>
      <dgm:spPr/>
      <dgm:t>
        <a:bodyPr/>
        <a:lstStyle/>
        <a:p>
          <a:endParaRPr lang="en-US"/>
        </a:p>
      </dgm:t>
    </dgm:pt>
    <dgm:pt modelId="{CFC76329-BAE9-45C3-B5BC-A2FCA4EB38B6}" type="sibTrans" cxnId="{2DFD3C6C-7F02-48DD-BBB6-7812D6875E27}">
      <dgm:prSet/>
      <dgm:spPr/>
      <dgm:t>
        <a:bodyPr/>
        <a:lstStyle/>
        <a:p>
          <a:endParaRPr lang="en-US"/>
        </a:p>
      </dgm:t>
    </dgm:pt>
    <dgm:pt modelId="{7AF65631-5021-4D69-B299-E042EC2EE91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Reference list</a:t>
          </a:r>
        </a:p>
      </dgm:t>
    </dgm:pt>
    <dgm:pt modelId="{5C62427D-45CE-47D5-BAE6-9F0C73470D57}" type="parTrans" cxnId="{6107A7CB-E058-45C7-9236-A55C22C07034}">
      <dgm:prSet/>
      <dgm:spPr/>
      <dgm:t>
        <a:bodyPr/>
        <a:lstStyle/>
        <a:p>
          <a:endParaRPr lang="en-US"/>
        </a:p>
      </dgm:t>
    </dgm:pt>
    <dgm:pt modelId="{589226D5-1830-426B-A991-CEF9E13C2B3D}" type="sibTrans" cxnId="{6107A7CB-E058-45C7-9236-A55C22C07034}">
      <dgm:prSet/>
      <dgm:spPr/>
      <dgm:t>
        <a:bodyPr/>
        <a:lstStyle/>
        <a:p>
          <a:endParaRPr lang="en-US"/>
        </a:p>
      </dgm:t>
    </dgm:pt>
    <dgm:pt modelId="{8D0A061E-07F1-374F-8DBD-00A805C1A756}" type="pres">
      <dgm:prSet presAssocID="{EAD251D8-199D-4EEF-9D0A-298E07DA5C8A}" presName="linear" presStyleCnt="0">
        <dgm:presLayoutVars>
          <dgm:dir/>
          <dgm:animLvl val="lvl"/>
          <dgm:resizeHandles val="exact"/>
        </dgm:presLayoutVars>
      </dgm:prSet>
      <dgm:spPr/>
    </dgm:pt>
    <dgm:pt modelId="{9C3AD64F-1360-624F-BBC9-7A566DB2E4A4}" type="pres">
      <dgm:prSet presAssocID="{821F35DE-BA3F-42F2-81D3-77B9F0B01238}" presName="parentLin" presStyleCnt="0"/>
      <dgm:spPr/>
    </dgm:pt>
    <dgm:pt modelId="{249BF326-C096-B74D-ABC5-4346017F7795}" type="pres">
      <dgm:prSet presAssocID="{821F35DE-BA3F-42F2-81D3-77B9F0B01238}" presName="parentLeftMargin" presStyleLbl="node1" presStyleIdx="0" presStyleCnt="7"/>
      <dgm:spPr/>
    </dgm:pt>
    <dgm:pt modelId="{E4BB0B8A-F5A6-1C41-A457-6C1E56F9B856}" type="pres">
      <dgm:prSet presAssocID="{821F35DE-BA3F-42F2-81D3-77B9F0B0123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51338B5-C332-2E40-9C1A-9B445E1CFBA3}" type="pres">
      <dgm:prSet presAssocID="{821F35DE-BA3F-42F2-81D3-77B9F0B01238}" presName="negativeSpace" presStyleCnt="0"/>
      <dgm:spPr/>
    </dgm:pt>
    <dgm:pt modelId="{429A27D0-BC40-CC42-AA88-88CECFC37C65}" type="pres">
      <dgm:prSet presAssocID="{821F35DE-BA3F-42F2-81D3-77B9F0B01238}" presName="childText" presStyleLbl="conFgAcc1" presStyleIdx="0" presStyleCnt="7">
        <dgm:presLayoutVars>
          <dgm:bulletEnabled val="1"/>
        </dgm:presLayoutVars>
      </dgm:prSet>
      <dgm:spPr/>
    </dgm:pt>
    <dgm:pt modelId="{CEF0B52C-68FB-1B41-B686-F3B72983F0CA}" type="pres">
      <dgm:prSet presAssocID="{979D16F1-B3E7-40B5-8AA9-A9B7687AB6D9}" presName="spaceBetweenRectangles" presStyleCnt="0"/>
      <dgm:spPr/>
    </dgm:pt>
    <dgm:pt modelId="{08039FCC-67AA-3B4C-8D66-6BC766FEC82B}" type="pres">
      <dgm:prSet presAssocID="{780F7D7B-135A-4E6E-B117-7F6B2614B2E0}" presName="parentLin" presStyleCnt="0"/>
      <dgm:spPr/>
    </dgm:pt>
    <dgm:pt modelId="{0E732D94-8997-8742-8E34-3E9F63111075}" type="pres">
      <dgm:prSet presAssocID="{780F7D7B-135A-4E6E-B117-7F6B2614B2E0}" presName="parentLeftMargin" presStyleLbl="node1" presStyleIdx="0" presStyleCnt="7"/>
      <dgm:spPr/>
    </dgm:pt>
    <dgm:pt modelId="{A18CD80A-31EE-214C-9020-22FC487E3CDC}" type="pres">
      <dgm:prSet presAssocID="{780F7D7B-135A-4E6E-B117-7F6B2614B2E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9CA2272-C2EE-CD45-BEBE-38BC54E4C823}" type="pres">
      <dgm:prSet presAssocID="{780F7D7B-135A-4E6E-B117-7F6B2614B2E0}" presName="negativeSpace" presStyleCnt="0"/>
      <dgm:spPr/>
    </dgm:pt>
    <dgm:pt modelId="{F5568076-8049-3448-8913-DBD6977C9868}" type="pres">
      <dgm:prSet presAssocID="{780F7D7B-135A-4E6E-B117-7F6B2614B2E0}" presName="childText" presStyleLbl="conFgAcc1" presStyleIdx="1" presStyleCnt="7">
        <dgm:presLayoutVars>
          <dgm:bulletEnabled val="1"/>
        </dgm:presLayoutVars>
      </dgm:prSet>
      <dgm:spPr/>
    </dgm:pt>
    <dgm:pt modelId="{D8556BF1-384C-5240-B9D3-F068309ABC3F}" type="pres">
      <dgm:prSet presAssocID="{8D0E27CE-A94D-4F11-83AC-1D11624F41F2}" presName="spaceBetweenRectangles" presStyleCnt="0"/>
      <dgm:spPr/>
    </dgm:pt>
    <dgm:pt modelId="{7D38DC40-56DB-3D42-BDC6-08A55995D3C6}" type="pres">
      <dgm:prSet presAssocID="{0E5BB597-FDA8-491C-B0F3-28B22C87E6D6}" presName="parentLin" presStyleCnt="0"/>
      <dgm:spPr/>
    </dgm:pt>
    <dgm:pt modelId="{76FCFB0B-D6FF-9D41-B71A-1AA536EDD5FE}" type="pres">
      <dgm:prSet presAssocID="{0E5BB597-FDA8-491C-B0F3-28B22C87E6D6}" presName="parentLeftMargin" presStyleLbl="node1" presStyleIdx="1" presStyleCnt="7"/>
      <dgm:spPr/>
    </dgm:pt>
    <dgm:pt modelId="{6074D638-CB5E-4F4B-81AE-94AA48E3E4EA}" type="pres">
      <dgm:prSet presAssocID="{0E5BB597-FDA8-491C-B0F3-28B22C87E6D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FFF506D-7439-1D47-B99E-89566474742D}" type="pres">
      <dgm:prSet presAssocID="{0E5BB597-FDA8-491C-B0F3-28B22C87E6D6}" presName="negativeSpace" presStyleCnt="0"/>
      <dgm:spPr/>
    </dgm:pt>
    <dgm:pt modelId="{1B0518A2-670D-6F4A-AAD4-5DCFC86D0A6B}" type="pres">
      <dgm:prSet presAssocID="{0E5BB597-FDA8-491C-B0F3-28B22C87E6D6}" presName="childText" presStyleLbl="conFgAcc1" presStyleIdx="2" presStyleCnt="7">
        <dgm:presLayoutVars>
          <dgm:bulletEnabled val="1"/>
        </dgm:presLayoutVars>
      </dgm:prSet>
      <dgm:spPr/>
    </dgm:pt>
    <dgm:pt modelId="{8F02014E-E822-5745-BB3B-726E923CE986}" type="pres">
      <dgm:prSet presAssocID="{17EFAC1F-0AA8-45D7-BD97-B0535EFB0F73}" presName="spaceBetweenRectangles" presStyleCnt="0"/>
      <dgm:spPr/>
    </dgm:pt>
    <dgm:pt modelId="{E6C70CE1-8C08-8A43-9025-9840E8DB63F8}" type="pres">
      <dgm:prSet presAssocID="{74BA2393-FE38-48E2-BD0E-7860B23EEE5F}" presName="parentLin" presStyleCnt="0"/>
      <dgm:spPr/>
    </dgm:pt>
    <dgm:pt modelId="{1A0E659D-A2A0-D146-BF0A-0F35400F361C}" type="pres">
      <dgm:prSet presAssocID="{74BA2393-FE38-48E2-BD0E-7860B23EEE5F}" presName="parentLeftMargin" presStyleLbl="node1" presStyleIdx="2" presStyleCnt="7"/>
      <dgm:spPr/>
    </dgm:pt>
    <dgm:pt modelId="{3AA6B667-DBC9-D444-B65B-F2CB1D6A647F}" type="pres">
      <dgm:prSet presAssocID="{74BA2393-FE38-48E2-BD0E-7860B23EEE5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CEA1D68-A473-7B4D-9B27-F64865B09741}" type="pres">
      <dgm:prSet presAssocID="{74BA2393-FE38-48E2-BD0E-7860B23EEE5F}" presName="negativeSpace" presStyleCnt="0"/>
      <dgm:spPr/>
    </dgm:pt>
    <dgm:pt modelId="{F760BADB-B269-8A4A-A377-8231BF1911CC}" type="pres">
      <dgm:prSet presAssocID="{74BA2393-FE38-48E2-BD0E-7860B23EEE5F}" presName="childText" presStyleLbl="conFgAcc1" presStyleIdx="3" presStyleCnt="7">
        <dgm:presLayoutVars>
          <dgm:bulletEnabled val="1"/>
        </dgm:presLayoutVars>
      </dgm:prSet>
      <dgm:spPr/>
    </dgm:pt>
    <dgm:pt modelId="{BB89991E-BB6F-044F-AFD3-CD3E15F71C8F}" type="pres">
      <dgm:prSet presAssocID="{EA151DA7-4AD4-4DE8-A05F-F27EC08625F6}" presName="spaceBetweenRectangles" presStyleCnt="0"/>
      <dgm:spPr/>
    </dgm:pt>
    <dgm:pt modelId="{D5ABAD5E-8BFE-0347-9AA3-A6CA10C7D319}" type="pres">
      <dgm:prSet presAssocID="{2BCCD523-1312-48A6-99A3-79CBC126B284}" presName="parentLin" presStyleCnt="0"/>
      <dgm:spPr/>
    </dgm:pt>
    <dgm:pt modelId="{EB00CD63-4DD8-7046-9597-3CEEE352912F}" type="pres">
      <dgm:prSet presAssocID="{2BCCD523-1312-48A6-99A3-79CBC126B284}" presName="parentLeftMargin" presStyleLbl="node1" presStyleIdx="3" presStyleCnt="7"/>
      <dgm:spPr/>
    </dgm:pt>
    <dgm:pt modelId="{3F146036-D833-D347-BDF2-B870914BE802}" type="pres">
      <dgm:prSet presAssocID="{2BCCD523-1312-48A6-99A3-79CBC126B28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2A5CC99-0329-7048-BF9E-EE6FBA307DDA}" type="pres">
      <dgm:prSet presAssocID="{2BCCD523-1312-48A6-99A3-79CBC126B284}" presName="negativeSpace" presStyleCnt="0"/>
      <dgm:spPr/>
    </dgm:pt>
    <dgm:pt modelId="{AA985EDA-7733-364C-976E-3960AE91EF07}" type="pres">
      <dgm:prSet presAssocID="{2BCCD523-1312-48A6-99A3-79CBC126B284}" presName="childText" presStyleLbl="conFgAcc1" presStyleIdx="4" presStyleCnt="7">
        <dgm:presLayoutVars>
          <dgm:bulletEnabled val="1"/>
        </dgm:presLayoutVars>
      </dgm:prSet>
      <dgm:spPr/>
    </dgm:pt>
    <dgm:pt modelId="{6C5AF60F-C9EF-D94B-9766-926FB85F730B}" type="pres">
      <dgm:prSet presAssocID="{30FC0D07-4D66-4512-9669-604761369CDC}" presName="spaceBetweenRectangles" presStyleCnt="0"/>
      <dgm:spPr/>
    </dgm:pt>
    <dgm:pt modelId="{7189DA35-5503-5A4B-B8C1-144D0F99A996}" type="pres">
      <dgm:prSet presAssocID="{88A5B537-0841-4226-945A-940BAD5B2044}" presName="parentLin" presStyleCnt="0"/>
      <dgm:spPr/>
    </dgm:pt>
    <dgm:pt modelId="{AD1B4AAB-B8CA-5D4C-BDAB-0BC63E742BD2}" type="pres">
      <dgm:prSet presAssocID="{88A5B537-0841-4226-945A-940BAD5B2044}" presName="parentLeftMargin" presStyleLbl="node1" presStyleIdx="4" presStyleCnt="7"/>
      <dgm:spPr/>
    </dgm:pt>
    <dgm:pt modelId="{E4F3F3B2-B5FF-6A44-A36A-D20F090F6C09}" type="pres">
      <dgm:prSet presAssocID="{88A5B537-0841-4226-945A-940BAD5B204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C5BD6B-4EA3-4448-9AC9-C1E4C3A912C9}" type="pres">
      <dgm:prSet presAssocID="{88A5B537-0841-4226-945A-940BAD5B2044}" presName="negativeSpace" presStyleCnt="0"/>
      <dgm:spPr/>
    </dgm:pt>
    <dgm:pt modelId="{6B03AD8F-C5C8-8247-897F-19191D411AC1}" type="pres">
      <dgm:prSet presAssocID="{88A5B537-0841-4226-945A-940BAD5B2044}" presName="childText" presStyleLbl="conFgAcc1" presStyleIdx="5" presStyleCnt="7">
        <dgm:presLayoutVars>
          <dgm:bulletEnabled val="1"/>
        </dgm:presLayoutVars>
      </dgm:prSet>
      <dgm:spPr/>
    </dgm:pt>
    <dgm:pt modelId="{39EF33E7-8C9D-2B45-BCCE-99E7B3F46A2F}" type="pres">
      <dgm:prSet presAssocID="{CFC76329-BAE9-45C3-B5BC-A2FCA4EB38B6}" presName="spaceBetweenRectangles" presStyleCnt="0"/>
      <dgm:spPr/>
    </dgm:pt>
    <dgm:pt modelId="{4C958888-10C5-9C41-94BE-68F50B4F3D13}" type="pres">
      <dgm:prSet presAssocID="{7AF65631-5021-4D69-B299-E042EC2EE912}" presName="parentLin" presStyleCnt="0"/>
      <dgm:spPr/>
    </dgm:pt>
    <dgm:pt modelId="{112D734A-4FF0-3E4A-81F7-9AFC5C4FD972}" type="pres">
      <dgm:prSet presAssocID="{7AF65631-5021-4D69-B299-E042EC2EE912}" presName="parentLeftMargin" presStyleLbl="node1" presStyleIdx="5" presStyleCnt="7"/>
      <dgm:spPr/>
    </dgm:pt>
    <dgm:pt modelId="{DC1E35BD-38C4-9B41-8F20-5C4E7D1E47C8}" type="pres">
      <dgm:prSet presAssocID="{7AF65631-5021-4D69-B299-E042EC2EE912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E18045CA-B3BD-A14F-9C8C-DBF51C754291}" type="pres">
      <dgm:prSet presAssocID="{7AF65631-5021-4D69-B299-E042EC2EE912}" presName="negativeSpace" presStyleCnt="0"/>
      <dgm:spPr/>
    </dgm:pt>
    <dgm:pt modelId="{295B0CF1-9481-DA4B-B45C-1A051A6A283C}" type="pres">
      <dgm:prSet presAssocID="{7AF65631-5021-4D69-B299-E042EC2EE912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1F5C4F10-EC66-4066-87C2-20E554FBA002}" srcId="{EAD251D8-199D-4EEF-9D0A-298E07DA5C8A}" destId="{2BCCD523-1312-48A6-99A3-79CBC126B284}" srcOrd="4" destOrd="0" parTransId="{82E769F4-6424-4F23-9B4C-7673C830F697}" sibTransId="{30FC0D07-4D66-4512-9669-604761369CDC}"/>
    <dgm:cxn modelId="{ECE39513-C252-F145-929C-BCCCD274AAF4}" type="presOf" srcId="{74BA2393-FE38-48E2-BD0E-7860B23EEE5F}" destId="{1A0E659D-A2A0-D146-BF0A-0F35400F361C}" srcOrd="0" destOrd="0" presId="urn:microsoft.com/office/officeart/2005/8/layout/list1"/>
    <dgm:cxn modelId="{A439B02D-5486-4544-A8D4-09C13327CBD4}" srcId="{EAD251D8-199D-4EEF-9D0A-298E07DA5C8A}" destId="{0E5BB597-FDA8-491C-B0F3-28B22C87E6D6}" srcOrd="2" destOrd="0" parTransId="{D30AFFD8-89E4-4FE8-8EDA-BFCADD05D7D6}" sibTransId="{17EFAC1F-0AA8-45D7-BD97-B0535EFB0F73}"/>
    <dgm:cxn modelId="{C30BAF31-BF2F-FF4C-BFEB-1CCABB236BF4}" type="presOf" srcId="{7AF65631-5021-4D69-B299-E042EC2EE912}" destId="{DC1E35BD-38C4-9B41-8F20-5C4E7D1E47C8}" srcOrd="1" destOrd="0" presId="urn:microsoft.com/office/officeart/2005/8/layout/list1"/>
    <dgm:cxn modelId="{CA762743-5BD3-2D43-BF8C-AECF78C15A02}" type="presOf" srcId="{74BA2393-FE38-48E2-BD0E-7860B23EEE5F}" destId="{3AA6B667-DBC9-D444-B65B-F2CB1D6A647F}" srcOrd="1" destOrd="0" presId="urn:microsoft.com/office/officeart/2005/8/layout/list1"/>
    <dgm:cxn modelId="{E4A63C44-8859-B240-B33D-6635CA82C6E3}" type="presOf" srcId="{780F7D7B-135A-4E6E-B117-7F6B2614B2E0}" destId="{0E732D94-8997-8742-8E34-3E9F63111075}" srcOrd="0" destOrd="0" presId="urn:microsoft.com/office/officeart/2005/8/layout/list1"/>
    <dgm:cxn modelId="{5D2A7C45-7AF3-314F-9565-1C616E360A42}" type="presOf" srcId="{2BCCD523-1312-48A6-99A3-79CBC126B284}" destId="{EB00CD63-4DD8-7046-9597-3CEEE352912F}" srcOrd="0" destOrd="0" presId="urn:microsoft.com/office/officeart/2005/8/layout/list1"/>
    <dgm:cxn modelId="{2DFD3C6C-7F02-48DD-BBB6-7812D6875E27}" srcId="{EAD251D8-199D-4EEF-9D0A-298E07DA5C8A}" destId="{88A5B537-0841-4226-945A-940BAD5B2044}" srcOrd="5" destOrd="0" parTransId="{2D86D97D-2D93-496E-AA2D-70C463443D70}" sibTransId="{CFC76329-BAE9-45C3-B5BC-A2FCA4EB38B6}"/>
    <dgm:cxn modelId="{42D7796D-1D87-4770-A7E2-98B8639FE297}" srcId="{EAD251D8-199D-4EEF-9D0A-298E07DA5C8A}" destId="{821F35DE-BA3F-42F2-81D3-77B9F0B01238}" srcOrd="0" destOrd="0" parTransId="{528C5574-A17E-4EF6-9C5F-FD3EB300FFA7}" sibTransId="{979D16F1-B3E7-40B5-8AA9-A9B7687AB6D9}"/>
    <dgm:cxn modelId="{6248EA7D-FE00-9145-AF5C-95AAAC6FE10A}" type="presOf" srcId="{0E5BB597-FDA8-491C-B0F3-28B22C87E6D6}" destId="{76FCFB0B-D6FF-9D41-B71A-1AA536EDD5FE}" srcOrd="0" destOrd="0" presId="urn:microsoft.com/office/officeart/2005/8/layout/list1"/>
    <dgm:cxn modelId="{FEEBA87F-46C2-0D45-AE76-FF754F72400B}" type="presOf" srcId="{88A5B537-0841-4226-945A-940BAD5B2044}" destId="{E4F3F3B2-B5FF-6A44-A36A-D20F090F6C09}" srcOrd="1" destOrd="0" presId="urn:microsoft.com/office/officeart/2005/8/layout/list1"/>
    <dgm:cxn modelId="{F3580484-1591-2743-9DF1-123BDA47DA48}" type="presOf" srcId="{2BCCD523-1312-48A6-99A3-79CBC126B284}" destId="{3F146036-D833-D347-BDF2-B870914BE802}" srcOrd="1" destOrd="0" presId="urn:microsoft.com/office/officeart/2005/8/layout/list1"/>
    <dgm:cxn modelId="{74CCEC86-B14C-0143-A145-F37E85B9C7F5}" type="presOf" srcId="{0E5BB597-FDA8-491C-B0F3-28B22C87E6D6}" destId="{6074D638-CB5E-4F4B-81AE-94AA48E3E4EA}" srcOrd="1" destOrd="0" presId="urn:microsoft.com/office/officeart/2005/8/layout/list1"/>
    <dgm:cxn modelId="{54A87CA7-9A2A-8A42-9351-D3064E76D5F9}" type="presOf" srcId="{EAD251D8-199D-4EEF-9D0A-298E07DA5C8A}" destId="{8D0A061E-07F1-374F-8DBD-00A805C1A756}" srcOrd="0" destOrd="0" presId="urn:microsoft.com/office/officeart/2005/8/layout/list1"/>
    <dgm:cxn modelId="{0C64A4AA-8F24-4F8F-9682-4D18F044AACE}" srcId="{EAD251D8-199D-4EEF-9D0A-298E07DA5C8A}" destId="{780F7D7B-135A-4E6E-B117-7F6B2614B2E0}" srcOrd="1" destOrd="0" parTransId="{340EDB28-E471-4DE8-81A3-C019372D6445}" sibTransId="{8D0E27CE-A94D-4F11-83AC-1D11624F41F2}"/>
    <dgm:cxn modelId="{1376FBAB-A16C-BC49-A13B-D83FD9CCB5FD}" type="presOf" srcId="{821F35DE-BA3F-42F2-81D3-77B9F0B01238}" destId="{E4BB0B8A-F5A6-1C41-A457-6C1E56F9B856}" srcOrd="1" destOrd="0" presId="urn:microsoft.com/office/officeart/2005/8/layout/list1"/>
    <dgm:cxn modelId="{3F1BCBBA-0E30-484A-A76E-0F3FF4D24034}" type="presOf" srcId="{821F35DE-BA3F-42F2-81D3-77B9F0B01238}" destId="{249BF326-C096-B74D-ABC5-4346017F7795}" srcOrd="0" destOrd="0" presId="urn:microsoft.com/office/officeart/2005/8/layout/list1"/>
    <dgm:cxn modelId="{3A3662C6-2B6B-4B7B-91A7-6DB305CA9C98}" srcId="{EAD251D8-199D-4EEF-9D0A-298E07DA5C8A}" destId="{74BA2393-FE38-48E2-BD0E-7860B23EEE5F}" srcOrd="3" destOrd="0" parTransId="{62E671E7-E0E5-4FEE-B996-080831DE685D}" sibTransId="{EA151DA7-4AD4-4DE8-A05F-F27EC08625F6}"/>
    <dgm:cxn modelId="{6107A7CB-E058-45C7-9236-A55C22C07034}" srcId="{EAD251D8-199D-4EEF-9D0A-298E07DA5C8A}" destId="{7AF65631-5021-4D69-B299-E042EC2EE912}" srcOrd="6" destOrd="0" parTransId="{5C62427D-45CE-47D5-BAE6-9F0C73470D57}" sibTransId="{589226D5-1830-426B-A991-CEF9E13C2B3D}"/>
    <dgm:cxn modelId="{C2CEB3DD-2D48-4749-814A-3F670B24BC16}" type="presOf" srcId="{7AF65631-5021-4D69-B299-E042EC2EE912}" destId="{112D734A-4FF0-3E4A-81F7-9AFC5C4FD972}" srcOrd="0" destOrd="0" presId="urn:microsoft.com/office/officeart/2005/8/layout/list1"/>
    <dgm:cxn modelId="{BEE446DF-6EE3-3B44-B63A-6A2A89128861}" type="presOf" srcId="{88A5B537-0841-4226-945A-940BAD5B2044}" destId="{AD1B4AAB-B8CA-5D4C-BDAB-0BC63E742BD2}" srcOrd="0" destOrd="0" presId="urn:microsoft.com/office/officeart/2005/8/layout/list1"/>
    <dgm:cxn modelId="{8BDBC7F4-B226-FF40-B58D-DAB0E1B18166}" type="presOf" srcId="{780F7D7B-135A-4E6E-B117-7F6B2614B2E0}" destId="{A18CD80A-31EE-214C-9020-22FC487E3CDC}" srcOrd="1" destOrd="0" presId="urn:microsoft.com/office/officeart/2005/8/layout/list1"/>
    <dgm:cxn modelId="{FD1DDEC7-9520-C549-8555-67A915C92C35}" type="presParOf" srcId="{8D0A061E-07F1-374F-8DBD-00A805C1A756}" destId="{9C3AD64F-1360-624F-BBC9-7A566DB2E4A4}" srcOrd="0" destOrd="0" presId="urn:microsoft.com/office/officeart/2005/8/layout/list1"/>
    <dgm:cxn modelId="{DF1A33C8-E1BF-6747-A48F-9DCA8032B52D}" type="presParOf" srcId="{9C3AD64F-1360-624F-BBC9-7A566DB2E4A4}" destId="{249BF326-C096-B74D-ABC5-4346017F7795}" srcOrd="0" destOrd="0" presId="urn:microsoft.com/office/officeart/2005/8/layout/list1"/>
    <dgm:cxn modelId="{B0CB1857-6036-6040-A767-7C02631ECE34}" type="presParOf" srcId="{9C3AD64F-1360-624F-BBC9-7A566DB2E4A4}" destId="{E4BB0B8A-F5A6-1C41-A457-6C1E56F9B856}" srcOrd="1" destOrd="0" presId="urn:microsoft.com/office/officeart/2005/8/layout/list1"/>
    <dgm:cxn modelId="{AE30DA31-F4C4-F34A-A147-D633402F8013}" type="presParOf" srcId="{8D0A061E-07F1-374F-8DBD-00A805C1A756}" destId="{A51338B5-C332-2E40-9C1A-9B445E1CFBA3}" srcOrd="1" destOrd="0" presId="urn:microsoft.com/office/officeart/2005/8/layout/list1"/>
    <dgm:cxn modelId="{7BCDF702-2381-5B4A-B0EE-66F8992F50D1}" type="presParOf" srcId="{8D0A061E-07F1-374F-8DBD-00A805C1A756}" destId="{429A27D0-BC40-CC42-AA88-88CECFC37C65}" srcOrd="2" destOrd="0" presId="urn:microsoft.com/office/officeart/2005/8/layout/list1"/>
    <dgm:cxn modelId="{AEAAE5F1-C878-E146-A0BB-F2F2BA2FB566}" type="presParOf" srcId="{8D0A061E-07F1-374F-8DBD-00A805C1A756}" destId="{CEF0B52C-68FB-1B41-B686-F3B72983F0CA}" srcOrd="3" destOrd="0" presId="urn:microsoft.com/office/officeart/2005/8/layout/list1"/>
    <dgm:cxn modelId="{799C2900-2701-2446-9826-2D07D6F84493}" type="presParOf" srcId="{8D0A061E-07F1-374F-8DBD-00A805C1A756}" destId="{08039FCC-67AA-3B4C-8D66-6BC766FEC82B}" srcOrd="4" destOrd="0" presId="urn:microsoft.com/office/officeart/2005/8/layout/list1"/>
    <dgm:cxn modelId="{09AA3584-DE2E-7048-9EEF-4B845D0A8C7A}" type="presParOf" srcId="{08039FCC-67AA-3B4C-8D66-6BC766FEC82B}" destId="{0E732D94-8997-8742-8E34-3E9F63111075}" srcOrd="0" destOrd="0" presId="urn:microsoft.com/office/officeart/2005/8/layout/list1"/>
    <dgm:cxn modelId="{AD659B1F-0658-7C47-A522-2C15FD5E19E2}" type="presParOf" srcId="{08039FCC-67AA-3B4C-8D66-6BC766FEC82B}" destId="{A18CD80A-31EE-214C-9020-22FC487E3CDC}" srcOrd="1" destOrd="0" presId="urn:microsoft.com/office/officeart/2005/8/layout/list1"/>
    <dgm:cxn modelId="{DAC037A1-A6D8-A14D-B836-4A5C3783A2C6}" type="presParOf" srcId="{8D0A061E-07F1-374F-8DBD-00A805C1A756}" destId="{89CA2272-C2EE-CD45-BEBE-38BC54E4C823}" srcOrd="5" destOrd="0" presId="urn:microsoft.com/office/officeart/2005/8/layout/list1"/>
    <dgm:cxn modelId="{1868CC2E-1A8A-4C4C-A336-2F4D9BB04AC4}" type="presParOf" srcId="{8D0A061E-07F1-374F-8DBD-00A805C1A756}" destId="{F5568076-8049-3448-8913-DBD6977C9868}" srcOrd="6" destOrd="0" presId="urn:microsoft.com/office/officeart/2005/8/layout/list1"/>
    <dgm:cxn modelId="{7AF2E658-FFCA-7E43-9501-59B72EEFCB9F}" type="presParOf" srcId="{8D0A061E-07F1-374F-8DBD-00A805C1A756}" destId="{D8556BF1-384C-5240-B9D3-F068309ABC3F}" srcOrd="7" destOrd="0" presId="urn:microsoft.com/office/officeart/2005/8/layout/list1"/>
    <dgm:cxn modelId="{9F9DC6B5-9175-3F48-B327-F6B66CFB8A3C}" type="presParOf" srcId="{8D0A061E-07F1-374F-8DBD-00A805C1A756}" destId="{7D38DC40-56DB-3D42-BDC6-08A55995D3C6}" srcOrd="8" destOrd="0" presId="urn:microsoft.com/office/officeart/2005/8/layout/list1"/>
    <dgm:cxn modelId="{90E99296-67D7-CA4B-A0E0-E96790F0155F}" type="presParOf" srcId="{7D38DC40-56DB-3D42-BDC6-08A55995D3C6}" destId="{76FCFB0B-D6FF-9D41-B71A-1AA536EDD5FE}" srcOrd="0" destOrd="0" presId="urn:microsoft.com/office/officeart/2005/8/layout/list1"/>
    <dgm:cxn modelId="{E98D8D30-EFB7-0643-9242-7F314E43B2AC}" type="presParOf" srcId="{7D38DC40-56DB-3D42-BDC6-08A55995D3C6}" destId="{6074D638-CB5E-4F4B-81AE-94AA48E3E4EA}" srcOrd="1" destOrd="0" presId="urn:microsoft.com/office/officeart/2005/8/layout/list1"/>
    <dgm:cxn modelId="{99731CC2-3B1A-F44C-911C-5237A956744E}" type="presParOf" srcId="{8D0A061E-07F1-374F-8DBD-00A805C1A756}" destId="{1FFF506D-7439-1D47-B99E-89566474742D}" srcOrd="9" destOrd="0" presId="urn:microsoft.com/office/officeart/2005/8/layout/list1"/>
    <dgm:cxn modelId="{3F5D7B26-4110-B94D-A595-D57DF57BE268}" type="presParOf" srcId="{8D0A061E-07F1-374F-8DBD-00A805C1A756}" destId="{1B0518A2-670D-6F4A-AAD4-5DCFC86D0A6B}" srcOrd="10" destOrd="0" presId="urn:microsoft.com/office/officeart/2005/8/layout/list1"/>
    <dgm:cxn modelId="{3EFDD200-6E50-9F49-98C8-02A8771685D9}" type="presParOf" srcId="{8D0A061E-07F1-374F-8DBD-00A805C1A756}" destId="{8F02014E-E822-5745-BB3B-726E923CE986}" srcOrd="11" destOrd="0" presId="urn:microsoft.com/office/officeart/2005/8/layout/list1"/>
    <dgm:cxn modelId="{80246E08-2CEF-DD4C-960F-ED45C0BC3F39}" type="presParOf" srcId="{8D0A061E-07F1-374F-8DBD-00A805C1A756}" destId="{E6C70CE1-8C08-8A43-9025-9840E8DB63F8}" srcOrd="12" destOrd="0" presId="urn:microsoft.com/office/officeart/2005/8/layout/list1"/>
    <dgm:cxn modelId="{7620ECD4-BD8E-E742-B475-9DFC6D230887}" type="presParOf" srcId="{E6C70CE1-8C08-8A43-9025-9840E8DB63F8}" destId="{1A0E659D-A2A0-D146-BF0A-0F35400F361C}" srcOrd="0" destOrd="0" presId="urn:microsoft.com/office/officeart/2005/8/layout/list1"/>
    <dgm:cxn modelId="{D69060A3-0BB6-8546-9C26-93C0C341D87B}" type="presParOf" srcId="{E6C70CE1-8C08-8A43-9025-9840E8DB63F8}" destId="{3AA6B667-DBC9-D444-B65B-F2CB1D6A647F}" srcOrd="1" destOrd="0" presId="urn:microsoft.com/office/officeart/2005/8/layout/list1"/>
    <dgm:cxn modelId="{30DF5301-1FE4-4445-8972-3836BD493962}" type="presParOf" srcId="{8D0A061E-07F1-374F-8DBD-00A805C1A756}" destId="{3CEA1D68-A473-7B4D-9B27-F64865B09741}" srcOrd="13" destOrd="0" presId="urn:microsoft.com/office/officeart/2005/8/layout/list1"/>
    <dgm:cxn modelId="{26A79DE2-396C-EB40-9820-FE647F225B23}" type="presParOf" srcId="{8D0A061E-07F1-374F-8DBD-00A805C1A756}" destId="{F760BADB-B269-8A4A-A377-8231BF1911CC}" srcOrd="14" destOrd="0" presId="urn:microsoft.com/office/officeart/2005/8/layout/list1"/>
    <dgm:cxn modelId="{7DC490B7-6E58-BE45-998C-92429089A312}" type="presParOf" srcId="{8D0A061E-07F1-374F-8DBD-00A805C1A756}" destId="{BB89991E-BB6F-044F-AFD3-CD3E15F71C8F}" srcOrd="15" destOrd="0" presId="urn:microsoft.com/office/officeart/2005/8/layout/list1"/>
    <dgm:cxn modelId="{F2929364-09DF-FF4D-8A06-68222B64CCE5}" type="presParOf" srcId="{8D0A061E-07F1-374F-8DBD-00A805C1A756}" destId="{D5ABAD5E-8BFE-0347-9AA3-A6CA10C7D319}" srcOrd="16" destOrd="0" presId="urn:microsoft.com/office/officeart/2005/8/layout/list1"/>
    <dgm:cxn modelId="{C92780F1-F560-3244-ABAE-A2989557E78E}" type="presParOf" srcId="{D5ABAD5E-8BFE-0347-9AA3-A6CA10C7D319}" destId="{EB00CD63-4DD8-7046-9597-3CEEE352912F}" srcOrd="0" destOrd="0" presId="urn:microsoft.com/office/officeart/2005/8/layout/list1"/>
    <dgm:cxn modelId="{71CD5EF6-BF01-6D4B-8BA7-DF8C69917DFA}" type="presParOf" srcId="{D5ABAD5E-8BFE-0347-9AA3-A6CA10C7D319}" destId="{3F146036-D833-D347-BDF2-B870914BE802}" srcOrd="1" destOrd="0" presId="urn:microsoft.com/office/officeart/2005/8/layout/list1"/>
    <dgm:cxn modelId="{81CDC57D-D63C-D745-A411-938BB8B8DAFD}" type="presParOf" srcId="{8D0A061E-07F1-374F-8DBD-00A805C1A756}" destId="{52A5CC99-0329-7048-BF9E-EE6FBA307DDA}" srcOrd="17" destOrd="0" presId="urn:microsoft.com/office/officeart/2005/8/layout/list1"/>
    <dgm:cxn modelId="{3F2714AB-91A3-F74C-B2DB-73FF0CD1A344}" type="presParOf" srcId="{8D0A061E-07F1-374F-8DBD-00A805C1A756}" destId="{AA985EDA-7733-364C-976E-3960AE91EF07}" srcOrd="18" destOrd="0" presId="urn:microsoft.com/office/officeart/2005/8/layout/list1"/>
    <dgm:cxn modelId="{BB61C370-C922-B147-86E0-E0172A04DD1C}" type="presParOf" srcId="{8D0A061E-07F1-374F-8DBD-00A805C1A756}" destId="{6C5AF60F-C9EF-D94B-9766-926FB85F730B}" srcOrd="19" destOrd="0" presId="urn:microsoft.com/office/officeart/2005/8/layout/list1"/>
    <dgm:cxn modelId="{8C6797C5-7018-2246-A0D5-EE8820D546CE}" type="presParOf" srcId="{8D0A061E-07F1-374F-8DBD-00A805C1A756}" destId="{7189DA35-5503-5A4B-B8C1-144D0F99A996}" srcOrd="20" destOrd="0" presId="urn:microsoft.com/office/officeart/2005/8/layout/list1"/>
    <dgm:cxn modelId="{94B08B17-680F-7940-9432-80726B9750AF}" type="presParOf" srcId="{7189DA35-5503-5A4B-B8C1-144D0F99A996}" destId="{AD1B4AAB-B8CA-5D4C-BDAB-0BC63E742BD2}" srcOrd="0" destOrd="0" presId="urn:microsoft.com/office/officeart/2005/8/layout/list1"/>
    <dgm:cxn modelId="{425284DE-08B3-334F-92C2-B6AFA29A3B8D}" type="presParOf" srcId="{7189DA35-5503-5A4B-B8C1-144D0F99A996}" destId="{E4F3F3B2-B5FF-6A44-A36A-D20F090F6C09}" srcOrd="1" destOrd="0" presId="urn:microsoft.com/office/officeart/2005/8/layout/list1"/>
    <dgm:cxn modelId="{EE70E195-939B-BD4A-BCDA-C0BEBE291D32}" type="presParOf" srcId="{8D0A061E-07F1-374F-8DBD-00A805C1A756}" destId="{FDC5BD6B-4EA3-4448-9AC9-C1E4C3A912C9}" srcOrd="21" destOrd="0" presId="urn:microsoft.com/office/officeart/2005/8/layout/list1"/>
    <dgm:cxn modelId="{40D6342D-6864-A645-A07F-C34DE602A519}" type="presParOf" srcId="{8D0A061E-07F1-374F-8DBD-00A805C1A756}" destId="{6B03AD8F-C5C8-8247-897F-19191D411AC1}" srcOrd="22" destOrd="0" presId="urn:microsoft.com/office/officeart/2005/8/layout/list1"/>
    <dgm:cxn modelId="{F57E0EB0-1665-8E46-BDD9-C4863CEB9006}" type="presParOf" srcId="{8D0A061E-07F1-374F-8DBD-00A805C1A756}" destId="{39EF33E7-8C9D-2B45-BCCE-99E7B3F46A2F}" srcOrd="23" destOrd="0" presId="urn:microsoft.com/office/officeart/2005/8/layout/list1"/>
    <dgm:cxn modelId="{0E4C05B9-8551-E744-9EF4-D20DCBFA0348}" type="presParOf" srcId="{8D0A061E-07F1-374F-8DBD-00A805C1A756}" destId="{4C958888-10C5-9C41-94BE-68F50B4F3D13}" srcOrd="24" destOrd="0" presId="urn:microsoft.com/office/officeart/2005/8/layout/list1"/>
    <dgm:cxn modelId="{719E9B25-6966-284E-9D84-6B6298B85EC7}" type="presParOf" srcId="{4C958888-10C5-9C41-94BE-68F50B4F3D13}" destId="{112D734A-4FF0-3E4A-81F7-9AFC5C4FD972}" srcOrd="0" destOrd="0" presId="urn:microsoft.com/office/officeart/2005/8/layout/list1"/>
    <dgm:cxn modelId="{85D6D9CA-6A7C-6740-908A-2F9CCBFA4A3B}" type="presParOf" srcId="{4C958888-10C5-9C41-94BE-68F50B4F3D13}" destId="{DC1E35BD-38C4-9B41-8F20-5C4E7D1E47C8}" srcOrd="1" destOrd="0" presId="urn:microsoft.com/office/officeart/2005/8/layout/list1"/>
    <dgm:cxn modelId="{5E4DB301-F6C4-B745-97CA-4999B86E9470}" type="presParOf" srcId="{8D0A061E-07F1-374F-8DBD-00A805C1A756}" destId="{E18045CA-B3BD-A14F-9C8C-DBF51C754291}" srcOrd="25" destOrd="0" presId="urn:microsoft.com/office/officeart/2005/8/layout/list1"/>
    <dgm:cxn modelId="{94BA5039-8D3B-B145-878E-4118542A5972}" type="presParOf" srcId="{8D0A061E-07F1-374F-8DBD-00A805C1A756}" destId="{295B0CF1-9481-DA4B-B45C-1A051A6A283C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6E474F-12D3-4D93-8CED-E95F520AE9C8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94A4DA7-6CF5-4B0C-AEE6-53C20E02E983}">
      <dgm:prSet/>
      <dgm:spPr>
        <a:solidFill>
          <a:schemeClr val="accent6"/>
        </a:solidFill>
      </dgm:spPr>
      <dgm:t>
        <a:bodyPr/>
        <a:lstStyle/>
        <a:p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Anti-discriminatory practice is centralised around social and cultural norms.</a:t>
          </a:r>
        </a:p>
        <a:p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- Applying and promoting shared values</a:t>
          </a:r>
        </a:p>
        <a:p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- Making sure governed policies are in place </a:t>
          </a:r>
        </a:p>
        <a:p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- Implementing codes of practice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AA22C9-CB55-4351-9B9B-8270B262203B}" type="parTrans" cxnId="{72AA8D36-74EE-4831-BD00-512FD15756D7}">
      <dgm:prSet/>
      <dgm:spPr/>
      <dgm:t>
        <a:bodyPr/>
        <a:lstStyle/>
        <a:p>
          <a:endParaRPr lang="en-US"/>
        </a:p>
      </dgm:t>
    </dgm:pt>
    <dgm:pt modelId="{93C4B775-39CD-4E51-83FB-68E9E7E7D5DE}" type="sibTrans" cxnId="{72AA8D36-74EE-4831-BD00-512FD15756D7}">
      <dgm:prSet/>
      <dgm:spPr/>
      <dgm:t>
        <a:bodyPr/>
        <a:lstStyle/>
        <a:p>
          <a:endParaRPr lang="en-US"/>
        </a:p>
      </dgm:t>
    </dgm:pt>
    <dgm:pt modelId="{A66D1B4F-7931-4218-B6A2-820388BC8391}">
      <dgm:prSet/>
      <dgm:spPr>
        <a:solidFill>
          <a:schemeClr val="accent6"/>
        </a:solidFill>
      </dgm:spPr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 Anti-discriminatory practice enables the reduction and potential removal of discrimination through stopping oppression. </a:t>
          </a:r>
        </a:p>
      </dgm:t>
    </dgm:pt>
    <dgm:pt modelId="{7B8028E2-2290-4F68-9F51-5925CC5C6F92}" type="parTrans" cxnId="{FF4581B5-6C24-41E8-BB29-741F514F8DB8}">
      <dgm:prSet/>
      <dgm:spPr/>
      <dgm:t>
        <a:bodyPr/>
        <a:lstStyle/>
        <a:p>
          <a:endParaRPr lang="en-US"/>
        </a:p>
      </dgm:t>
    </dgm:pt>
    <dgm:pt modelId="{8B1F06B6-66D3-4DA7-A08C-8EDAF3721448}" type="sibTrans" cxnId="{FF4581B5-6C24-41E8-BB29-741F514F8DB8}">
      <dgm:prSet/>
      <dgm:spPr/>
      <dgm:t>
        <a:bodyPr/>
        <a:lstStyle/>
        <a:p>
          <a:endParaRPr lang="en-US"/>
        </a:p>
      </dgm:t>
    </dgm:pt>
    <dgm:pt modelId="{A5ED3E64-FCCD-704D-8F77-4EC5F8E1461D}" type="pres">
      <dgm:prSet presAssocID="{7A6E474F-12D3-4D93-8CED-E95F520AE9C8}" presName="diagram" presStyleCnt="0">
        <dgm:presLayoutVars>
          <dgm:dir/>
          <dgm:resizeHandles val="exact"/>
        </dgm:presLayoutVars>
      </dgm:prSet>
      <dgm:spPr/>
    </dgm:pt>
    <dgm:pt modelId="{148FFD89-7DD7-9043-80A4-BF40D7D6B96C}" type="pres">
      <dgm:prSet presAssocID="{A94A4DA7-6CF5-4B0C-AEE6-53C20E02E983}" presName="node" presStyleLbl="node1" presStyleIdx="0" presStyleCnt="2">
        <dgm:presLayoutVars>
          <dgm:bulletEnabled val="1"/>
        </dgm:presLayoutVars>
      </dgm:prSet>
      <dgm:spPr/>
    </dgm:pt>
    <dgm:pt modelId="{4139CC17-19A9-1441-917F-CEC4AF8CF443}" type="pres">
      <dgm:prSet presAssocID="{93C4B775-39CD-4E51-83FB-68E9E7E7D5DE}" presName="sibTrans" presStyleCnt="0"/>
      <dgm:spPr/>
    </dgm:pt>
    <dgm:pt modelId="{0DE9BA72-586D-4F4C-BA87-88D9B7CB7375}" type="pres">
      <dgm:prSet presAssocID="{A66D1B4F-7931-4218-B6A2-820388BC8391}" presName="node" presStyleLbl="node1" presStyleIdx="1" presStyleCnt="2">
        <dgm:presLayoutVars>
          <dgm:bulletEnabled val="1"/>
        </dgm:presLayoutVars>
      </dgm:prSet>
      <dgm:spPr/>
    </dgm:pt>
  </dgm:ptLst>
  <dgm:cxnLst>
    <dgm:cxn modelId="{72AA8D36-74EE-4831-BD00-512FD15756D7}" srcId="{7A6E474F-12D3-4D93-8CED-E95F520AE9C8}" destId="{A94A4DA7-6CF5-4B0C-AEE6-53C20E02E983}" srcOrd="0" destOrd="0" parTransId="{D4AA22C9-CB55-4351-9B9B-8270B262203B}" sibTransId="{93C4B775-39CD-4E51-83FB-68E9E7E7D5DE}"/>
    <dgm:cxn modelId="{5D4D363D-F79D-004F-8475-8B08AB8C6805}" type="presOf" srcId="{A66D1B4F-7931-4218-B6A2-820388BC8391}" destId="{0DE9BA72-586D-4F4C-BA87-88D9B7CB7375}" srcOrd="0" destOrd="0" presId="urn:microsoft.com/office/officeart/2005/8/layout/default"/>
    <dgm:cxn modelId="{83A18964-95D6-2C4C-A372-7EF64A3C74E4}" type="presOf" srcId="{7A6E474F-12D3-4D93-8CED-E95F520AE9C8}" destId="{A5ED3E64-FCCD-704D-8F77-4EC5F8E1461D}" srcOrd="0" destOrd="0" presId="urn:microsoft.com/office/officeart/2005/8/layout/default"/>
    <dgm:cxn modelId="{FF4581B5-6C24-41E8-BB29-741F514F8DB8}" srcId="{7A6E474F-12D3-4D93-8CED-E95F520AE9C8}" destId="{A66D1B4F-7931-4218-B6A2-820388BC8391}" srcOrd="1" destOrd="0" parTransId="{7B8028E2-2290-4F68-9F51-5925CC5C6F92}" sibTransId="{8B1F06B6-66D3-4DA7-A08C-8EDAF3721448}"/>
    <dgm:cxn modelId="{A08DB9FF-E93D-8945-A6FF-9FA12FE404F7}" type="presOf" srcId="{A94A4DA7-6CF5-4B0C-AEE6-53C20E02E983}" destId="{148FFD89-7DD7-9043-80A4-BF40D7D6B96C}" srcOrd="0" destOrd="0" presId="urn:microsoft.com/office/officeart/2005/8/layout/default"/>
    <dgm:cxn modelId="{B555C720-FA65-8644-AF5E-7D4101D4CB9E}" type="presParOf" srcId="{A5ED3E64-FCCD-704D-8F77-4EC5F8E1461D}" destId="{148FFD89-7DD7-9043-80A4-BF40D7D6B96C}" srcOrd="0" destOrd="0" presId="urn:microsoft.com/office/officeart/2005/8/layout/default"/>
    <dgm:cxn modelId="{A216756F-4D57-AA48-B3BF-CB7803ED619B}" type="presParOf" srcId="{A5ED3E64-FCCD-704D-8F77-4EC5F8E1461D}" destId="{4139CC17-19A9-1441-917F-CEC4AF8CF443}" srcOrd="1" destOrd="0" presId="urn:microsoft.com/office/officeart/2005/8/layout/default"/>
    <dgm:cxn modelId="{55EA4E1B-834A-0348-8236-43A7078097FB}" type="presParOf" srcId="{A5ED3E64-FCCD-704D-8F77-4EC5F8E1461D}" destId="{0DE9BA72-586D-4F4C-BA87-88D9B7CB7375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6B3871-C6D0-4B97-A4DD-1C8164D617AC}" type="doc">
      <dgm:prSet loTypeId="urn:microsoft.com/office/officeart/2008/layout/CaptionedPictures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27D9D5-FDCA-4D55-BAB7-630F4F0A659D}">
      <dgm:prSet custT="1"/>
      <dgm:spPr/>
      <dgm:t>
        <a:bodyPr/>
        <a:lstStyle/>
        <a:p>
          <a:r>
            <a:rPr lang="en-US" sz="1400" u="sng" dirty="0">
              <a:latin typeface="Times New Roman" panose="02020603050405020304" pitchFamily="18" charset="0"/>
              <a:cs typeface="Times New Roman" panose="02020603050405020304" pitchFamily="18" charset="0"/>
            </a:rPr>
            <a:t>Child Protection Policy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Supporting staff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DBS Checked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- Mission statement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Supporting children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Partnerships with parents and carers  </a:t>
          </a:r>
        </a:p>
        <a:p>
          <a:endParaRPr lang="en-US" sz="1000" dirty="0"/>
        </a:p>
        <a:p>
          <a:r>
            <a:rPr lang="en-US" sz="1000" dirty="0"/>
            <a:t> </a:t>
          </a:r>
        </a:p>
      </dgm:t>
    </dgm:pt>
    <dgm:pt modelId="{967452FE-AF0C-492B-B78B-A23908D3DFC6}" type="parTrans" cxnId="{2A566CB7-D7CB-41ED-BBEA-1811FEAD908E}">
      <dgm:prSet/>
      <dgm:spPr/>
      <dgm:t>
        <a:bodyPr/>
        <a:lstStyle/>
        <a:p>
          <a:endParaRPr lang="en-US"/>
        </a:p>
      </dgm:t>
    </dgm:pt>
    <dgm:pt modelId="{C4114EF7-A2BF-469D-8B07-99242E4CAC3B}" type="sibTrans" cxnId="{2A566CB7-D7CB-41ED-BBEA-1811FEAD908E}">
      <dgm:prSet/>
      <dgm:spPr/>
      <dgm:t>
        <a:bodyPr/>
        <a:lstStyle/>
        <a:p>
          <a:endParaRPr lang="en-US"/>
        </a:p>
      </dgm:t>
    </dgm:pt>
    <dgm:pt modelId="{24C66C9F-BD98-4BA5-B79B-76F56126B651}">
      <dgm:prSet custT="1"/>
      <dgm:spPr/>
      <dgm:t>
        <a:bodyPr/>
        <a:lstStyle/>
        <a:p>
          <a:r>
            <a:rPr lang="en-US" sz="1400" u="sng" dirty="0">
              <a:latin typeface="Times New Roman" panose="02020603050405020304" pitchFamily="18" charset="0"/>
              <a:cs typeface="Times New Roman" panose="02020603050405020304" pitchFamily="18" charset="0"/>
            </a:rPr>
            <a:t>Antibullying Policy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Description of bullying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Signs and symptoms of bullying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-Action for children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-Prevention and reduction strategies’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Guidance for parents   </a:t>
          </a:r>
        </a:p>
      </dgm:t>
    </dgm:pt>
    <dgm:pt modelId="{DE7755FF-0C80-4B48-8B15-CEC1AD3C715C}" type="parTrans" cxnId="{05931EBC-E1A2-4634-9354-C71932E793F7}">
      <dgm:prSet/>
      <dgm:spPr/>
      <dgm:t>
        <a:bodyPr/>
        <a:lstStyle/>
        <a:p>
          <a:endParaRPr lang="en-US"/>
        </a:p>
      </dgm:t>
    </dgm:pt>
    <dgm:pt modelId="{3E536551-E38B-4FEE-B893-EF3AA063D672}" type="sibTrans" cxnId="{05931EBC-E1A2-4634-9354-C71932E793F7}">
      <dgm:prSet/>
      <dgm:spPr/>
      <dgm:t>
        <a:bodyPr/>
        <a:lstStyle/>
        <a:p>
          <a:endParaRPr lang="en-US"/>
        </a:p>
      </dgm:t>
    </dgm:pt>
    <dgm:pt modelId="{BDB31EE8-9B0A-4DC3-A919-F5D2B47BE767}">
      <dgm:prSet custT="1"/>
      <dgm:spPr/>
      <dgm:t>
        <a:bodyPr/>
        <a:lstStyle/>
        <a:p>
          <a:r>
            <a:rPr lang="en-US" sz="1400" u="sng" dirty="0">
              <a:latin typeface="Times New Roman" panose="02020603050405020304" pitchFamily="18" charset="0"/>
              <a:cs typeface="Times New Roman" panose="02020603050405020304" pitchFamily="18" charset="0"/>
            </a:rPr>
            <a:t>Disability Equality Scheme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Definition of disability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Accessibility plans </a:t>
          </a:r>
        </a:p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Unlawful discrimination </a:t>
          </a:r>
        </a:p>
        <a:p>
          <a:endParaRPr lang="en-US" sz="1700" dirty="0"/>
        </a:p>
        <a:p>
          <a:endParaRPr lang="en-US" sz="1700" dirty="0"/>
        </a:p>
      </dgm:t>
    </dgm:pt>
    <dgm:pt modelId="{CBEA09CF-78C3-4928-A056-9F10829769D4}" type="parTrans" cxnId="{1B0161AB-CB68-4B2C-8395-24E2FDCBC5E5}">
      <dgm:prSet/>
      <dgm:spPr/>
      <dgm:t>
        <a:bodyPr/>
        <a:lstStyle/>
        <a:p>
          <a:endParaRPr lang="en-US"/>
        </a:p>
      </dgm:t>
    </dgm:pt>
    <dgm:pt modelId="{D88A5ED2-919B-4787-A070-85D9779000AC}" type="sibTrans" cxnId="{1B0161AB-CB68-4B2C-8395-24E2FDCBC5E5}">
      <dgm:prSet/>
      <dgm:spPr/>
      <dgm:t>
        <a:bodyPr/>
        <a:lstStyle/>
        <a:p>
          <a:endParaRPr lang="en-US"/>
        </a:p>
      </dgm:t>
    </dgm:pt>
    <dgm:pt modelId="{94D5020A-7702-A74F-9BB1-096C5FC4E642}" type="pres">
      <dgm:prSet presAssocID="{EF6B3871-C6D0-4B97-A4DD-1C8164D617AC}" presName="Name0" presStyleCnt="0">
        <dgm:presLayoutVars>
          <dgm:chMax/>
          <dgm:chPref/>
          <dgm:dir/>
        </dgm:presLayoutVars>
      </dgm:prSet>
      <dgm:spPr/>
    </dgm:pt>
    <dgm:pt modelId="{FDBF51C0-BE72-A14C-B8F8-946C999D9EA2}" type="pres">
      <dgm:prSet presAssocID="{9227D9D5-FDCA-4D55-BAB7-630F4F0A659D}" presName="composite" presStyleCnt="0">
        <dgm:presLayoutVars>
          <dgm:chMax val="1"/>
          <dgm:chPref val="1"/>
        </dgm:presLayoutVars>
      </dgm:prSet>
      <dgm:spPr/>
    </dgm:pt>
    <dgm:pt modelId="{DF24385A-2FC3-7A4F-AEEE-8AA9321E47C3}" type="pres">
      <dgm:prSet presAssocID="{9227D9D5-FDCA-4D55-BAB7-630F4F0A659D}" presName="Accent" presStyleLbl="trAlignAcc1" presStyleIdx="0" presStyleCnt="3" custScaleY="105937" custLinFactNeighborX="-179" custLinFactNeighborY="-152">
        <dgm:presLayoutVars>
          <dgm:chMax val="0"/>
          <dgm:chPref val="0"/>
        </dgm:presLayoutVars>
      </dgm:prSet>
      <dgm:spPr/>
    </dgm:pt>
    <dgm:pt modelId="{DEBE05F9-D52A-064B-B04B-41C9473EE4F4}" type="pres">
      <dgm:prSet presAssocID="{9227D9D5-FDCA-4D55-BAB7-630F4F0A659D}" presName="Image" presStyleLbl="alignImgPlace1" presStyleIdx="0" presStyleCnt="3" custScaleX="60774" custScaleY="52432" custLinFactNeighborX="-863" custLinFactNeighborY="-17456">
        <dgm:presLayoutVars>
          <dgm:chMax val="0"/>
          <dgm:chPref val="0"/>
        </dgm:presLayoutVars>
      </dgm:prSet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</dgm:pt>
    <dgm:pt modelId="{EB7C644D-5D1A-2E4B-9F8A-25771324A5B0}" type="pres">
      <dgm:prSet presAssocID="{9227D9D5-FDCA-4D55-BAB7-630F4F0A659D}" presName="ChildComposite" presStyleCnt="0"/>
      <dgm:spPr/>
    </dgm:pt>
    <dgm:pt modelId="{5D5EF816-11B1-884D-A1E2-C95A42DA9BAB}" type="pres">
      <dgm:prSet presAssocID="{9227D9D5-FDCA-4D55-BAB7-630F4F0A659D}" presName="Child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56B6546-144B-C64A-B06D-8C1A4EA7AF85}" type="pres">
      <dgm:prSet presAssocID="{9227D9D5-FDCA-4D55-BAB7-630F4F0A659D}" presName="Parent" presStyleLbl="revTx" presStyleIdx="0" presStyleCnt="3" custScaleY="168349" custLinFactNeighborX="-432" custLinFactNeighborY="-32170">
        <dgm:presLayoutVars>
          <dgm:chMax val="1"/>
          <dgm:chPref val="0"/>
          <dgm:bulletEnabled val="1"/>
        </dgm:presLayoutVars>
      </dgm:prSet>
      <dgm:spPr/>
    </dgm:pt>
    <dgm:pt modelId="{455278EB-F063-954B-AF16-50E1B5DE438C}" type="pres">
      <dgm:prSet presAssocID="{C4114EF7-A2BF-469D-8B07-99242E4CAC3B}" presName="sibTrans" presStyleCnt="0"/>
      <dgm:spPr/>
    </dgm:pt>
    <dgm:pt modelId="{531E072C-6CE7-5C41-9F11-AA202CA990A9}" type="pres">
      <dgm:prSet presAssocID="{24C66C9F-BD98-4BA5-B79B-76F56126B651}" presName="composite" presStyleCnt="0">
        <dgm:presLayoutVars>
          <dgm:chMax val="1"/>
          <dgm:chPref val="1"/>
        </dgm:presLayoutVars>
      </dgm:prSet>
      <dgm:spPr/>
    </dgm:pt>
    <dgm:pt modelId="{C1FCB2CC-0439-E346-BD08-669D99713B20}" type="pres">
      <dgm:prSet presAssocID="{24C66C9F-BD98-4BA5-B79B-76F56126B651}" presName="Accent" presStyleLbl="trAlignAcc1" presStyleIdx="1" presStyleCnt="3" custScaleY="108500">
        <dgm:presLayoutVars>
          <dgm:chMax val="0"/>
          <dgm:chPref val="0"/>
        </dgm:presLayoutVars>
      </dgm:prSet>
      <dgm:spPr/>
    </dgm:pt>
    <dgm:pt modelId="{09CFAC63-100C-ED48-96F3-11D5A0E9E14B}" type="pres">
      <dgm:prSet presAssocID="{24C66C9F-BD98-4BA5-B79B-76F56126B651}" presName="Image" presStyleLbl="alignImgPlace1" presStyleIdx="1" presStyleCnt="3" custScaleX="65289" custScaleY="44947" custLinFactNeighborX="3955" custLinFactNeighborY="-26054">
        <dgm:presLayoutVars>
          <dgm:chMax val="0"/>
          <dgm:chPref val="0"/>
        </dgm:presLayoutVars>
      </dgm:prSet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5000" r="-35000"/>
          </a:stretch>
        </a:blipFill>
      </dgm:spPr>
    </dgm:pt>
    <dgm:pt modelId="{788D33BB-7C8D-4746-948A-8B5F271269CF}" type="pres">
      <dgm:prSet presAssocID="{24C66C9F-BD98-4BA5-B79B-76F56126B651}" presName="ChildComposite" presStyleCnt="0"/>
      <dgm:spPr/>
    </dgm:pt>
    <dgm:pt modelId="{F84AB46E-DC24-1F49-AD05-B6D8D88D64E6}" type="pres">
      <dgm:prSet presAssocID="{24C66C9F-BD98-4BA5-B79B-76F56126B651}" presName="Child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163CB3B-FB05-D942-8F71-FD9AFE283441}" type="pres">
      <dgm:prSet presAssocID="{24C66C9F-BD98-4BA5-B79B-76F56126B651}" presName="Parent" presStyleLbl="revTx" presStyleIdx="1" presStyleCnt="3" custScaleY="163296" custLinFactNeighborX="0" custLinFactNeighborY="-61226">
        <dgm:presLayoutVars>
          <dgm:chMax val="1"/>
          <dgm:chPref val="0"/>
          <dgm:bulletEnabled val="1"/>
        </dgm:presLayoutVars>
      </dgm:prSet>
      <dgm:spPr/>
    </dgm:pt>
    <dgm:pt modelId="{25B76084-4D7E-2242-9312-0C2BF45C663C}" type="pres">
      <dgm:prSet presAssocID="{3E536551-E38B-4FEE-B893-EF3AA063D672}" presName="sibTrans" presStyleCnt="0"/>
      <dgm:spPr/>
    </dgm:pt>
    <dgm:pt modelId="{9435D3D8-A9AA-0E4A-A28D-CD9315DEE848}" type="pres">
      <dgm:prSet presAssocID="{BDB31EE8-9B0A-4DC3-A919-F5D2B47BE767}" presName="composite" presStyleCnt="0">
        <dgm:presLayoutVars>
          <dgm:chMax val="1"/>
          <dgm:chPref val="1"/>
        </dgm:presLayoutVars>
      </dgm:prSet>
      <dgm:spPr/>
    </dgm:pt>
    <dgm:pt modelId="{B6168AEE-5C8F-F346-96BB-D0D802650C08}" type="pres">
      <dgm:prSet presAssocID="{BDB31EE8-9B0A-4DC3-A919-F5D2B47BE767}" presName="Accent" presStyleLbl="trAlignAcc1" presStyleIdx="2" presStyleCnt="3" custScaleY="108500" custLinFactNeighborX="179" custLinFactNeighborY="5065">
        <dgm:presLayoutVars>
          <dgm:chMax val="0"/>
          <dgm:chPref val="0"/>
        </dgm:presLayoutVars>
      </dgm:prSet>
      <dgm:spPr/>
    </dgm:pt>
    <dgm:pt modelId="{CFF242EE-7389-D843-9CAF-6F3A59054726}" type="pres">
      <dgm:prSet presAssocID="{BDB31EE8-9B0A-4DC3-A919-F5D2B47BE767}" presName="Image" presStyleLbl="alignImgPlace1" presStyleIdx="2" presStyleCnt="3" custScaleX="69171" custScaleY="45111" custLinFactNeighborX="6356" custLinFactNeighborY="-26010">
        <dgm:presLayoutVars>
          <dgm:chMax val="0"/>
          <dgm:chPref val="0"/>
        </dgm:presLayoutVars>
      </dgm:prSet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</dgm:pt>
    <dgm:pt modelId="{07255D25-7CD2-E345-837B-C89D1A506A3E}" type="pres">
      <dgm:prSet presAssocID="{BDB31EE8-9B0A-4DC3-A919-F5D2B47BE767}" presName="ChildComposite" presStyleCnt="0"/>
      <dgm:spPr/>
    </dgm:pt>
    <dgm:pt modelId="{70BB24BB-50C8-4340-9752-54D3CA6C8154}" type="pres">
      <dgm:prSet presAssocID="{BDB31EE8-9B0A-4DC3-A919-F5D2B47BE767}" presName="Child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32583C2-A3D6-A941-BFB8-20A1F4B26A4E}" type="pres">
      <dgm:prSet presAssocID="{BDB31EE8-9B0A-4DC3-A919-F5D2B47BE767}" presName="Parent" presStyleLbl="revTx" presStyleIdx="2" presStyleCnt="3" custScaleY="236158" custLinFactNeighborX="1295" custLinFactNeighborY="-42696">
        <dgm:presLayoutVars>
          <dgm:chMax val="1"/>
          <dgm:chPref val="0"/>
          <dgm:bulletEnabled val="1"/>
        </dgm:presLayoutVars>
      </dgm:prSet>
      <dgm:spPr/>
    </dgm:pt>
  </dgm:ptLst>
  <dgm:cxnLst>
    <dgm:cxn modelId="{00583A52-BE1A-E041-87E4-AC99856FB70D}" type="presOf" srcId="{EF6B3871-C6D0-4B97-A4DD-1C8164D617AC}" destId="{94D5020A-7702-A74F-9BB1-096C5FC4E642}" srcOrd="0" destOrd="0" presId="urn:microsoft.com/office/officeart/2008/layout/CaptionedPictures"/>
    <dgm:cxn modelId="{7FE28D55-5E78-C54E-8620-D70396E5406A}" type="presOf" srcId="{9227D9D5-FDCA-4D55-BAB7-630F4F0A659D}" destId="{A56B6546-144B-C64A-B06D-8C1A4EA7AF85}" srcOrd="0" destOrd="0" presId="urn:microsoft.com/office/officeart/2008/layout/CaptionedPictures"/>
    <dgm:cxn modelId="{1B0161AB-CB68-4B2C-8395-24E2FDCBC5E5}" srcId="{EF6B3871-C6D0-4B97-A4DD-1C8164D617AC}" destId="{BDB31EE8-9B0A-4DC3-A919-F5D2B47BE767}" srcOrd="2" destOrd="0" parTransId="{CBEA09CF-78C3-4928-A056-9F10829769D4}" sibTransId="{D88A5ED2-919B-4787-A070-85D9779000AC}"/>
    <dgm:cxn modelId="{2A566CB7-D7CB-41ED-BBEA-1811FEAD908E}" srcId="{EF6B3871-C6D0-4B97-A4DD-1C8164D617AC}" destId="{9227D9D5-FDCA-4D55-BAB7-630F4F0A659D}" srcOrd="0" destOrd="0" parTransId="{967452FE-AF0C-492B-B78B-A23908D3DFC6}" sibTransId="{C4114EF7-A2BF-469D-8B07-99242E4CAC3B}"/>
    <dgm:cxn modelId="{05931EBC-E1A2-4634-9354-C71932E793F7}" srcId="{EF6B3871-C6D0-4B97-A4DD-1C8164D617AC}" destId="{24C66C9F-BD98-4BA5-B79B-76F56126B651}" srcOrd="1" destOrd="0" parTransId="{DE7755FF-0C80-4B48-8B15-CEC1AD3C715C}" sibTransId="{3E536551-E38B-4FEE-B893-EF3AA063D672}"/>
    <dgm:cxn modelId="{39EEDEE2-1592-4F42-8EFD-352EA2C6DE4E}" type="presOf" srcId="{BDB31EE8-9B0A-4DC3-A919-F5D2B47BE767}" destId="{732583C2-A3D6-A941-BFB8-20A1F4B26A4E}" srcOrd="0" destOrd="0" presId="urn:microsoft.com/office/officeart/2008/layout/CaptionedPictures"/>
    <dgm:cxn modelId="{C94C0AE6-C555-9441-BD1C-9F8CB5F29871}" type="presOf" srcId="{24C66C9F-BD98-4BA5-B79B-76F56126B651}" destId="{6163CB3B-FB05-D942-8F71-FD9AFE283441}" srcOrd="0" destOrd="0" presId="urn:microsoft.com/office/officeart/2008/layout/CaptionedPictures"/>
    <dgm:cxn modelId="{1BE392EB-7A47-DE46-A7E8-922D5FEE8C61}" type="presParOf" srcId="{94D5020A-7702-A74F-9BB1-096C5FC4E642}" destId="{FDBF51C0-BE72-A14C-B8F8-946C999D9EA2}" srcOrd="0" destOrd="0" presId="urn:microsoft.com/office/officeart/2008/layout/CaptionedPictures"/>
    <dgm:cxn modelId="{BB3BE681-933C-B149-BBA8-E4AA910A9CCA}" type="presParOf" srcId="{FDBF51C0-BE72-A14C-B8F8-946C999D9EA2}" destId="{DF24385A-2FC3-7A4F-AEEE-8AA9321E47C3}" srcOrd="0" destOrd="0" presId="urn:microsoft.com/office/officeart/2008/layout/CaptionedPictures"/>
    <dgm:cxn modelId="{F9D6BC7D-E5A4-9A43-9B8D-AF6B6D05123E}" type="presParOf" srcId="{FDBF51C0-BE72-A14C-B8F8-946C999D9EA2}" destId="{DEBE05F9-D52A-064B-B04B-41C9473EE4F4}" srcOrd="1" destOrd="0" presId="urn:microsoft.com/office/officeart/2008/layout/CaptionedPictures"/>
    <dgm:cxn modelId="{19E373EE-A3D8-6E4B-8BEC-AF8934796DD5}" type="presParOf" srcId="{FDBF51C0-BE72-A14C-B8F8-946C999D9EA2}" destId="{EB7C644D-5D1A-2E4B-9F8A-25771324A5B0}" srcOrd="2" destOrd="0" presId="urn:microsoft.com/office/officeart/2008/layout/CaptionedPictures"/>
    <dgm:cxn modelId="{17823113-B33E-F24B-B353-797ECAD0B324}" type="presParOf" srcId="{EB7C644D-5D1A-2E4B-9F8A-25771324A5B0}" destId="{5D5EF816-11B1-884D-A1E2-C95A42DA9BAB}" srcOrd="0" destOrd="0" presId="urn:microsoft.com/office/officeart/2008/layout/CaptionedPictures"/>
    <dgm:cxn modelId="{8855056F-9670-C54E-A97E-6A39CB705577}" type="presParOf" srcId="{EB7C644D-5D1A-2E4B-9F8A-25771324A5B0}" destId="{A56B6546-144B-C64A-B06D-8C1A4EA7AF85}" srcOrd="1" destOrd="0" presId="urn:microsoft.com/office/officeart/2008/layout/CaptionedPictures"/>
    <dgm:cxn modelId="{E5196D29-DA0D-AA4C-9532-8F450B1EE68B}" type="presParOf" srcId="{94D5020A-7702-A74F-9BB1-096C5FC4E642}" destId="{455278EB-F063-954B-AF16-50E1B5DE438C}" srcOrd="1" destOrd="0" presId="urn:microsoft.com/office/officeart/2008/layout/CaptionedPictures"/>
    <dgm:cxn modelId="{3EFFA561-11B1-EF4A-9F63-89527CB927A3}" type="presParOf" srcId="{94D5020A-7702-A74F-9BB1-096C5FC4E642}" destId="{531E072C-6CE7-5C41-9F11-AA202CA990A9}" srcOrd="2" destOrd="0" presId="urn:microsoft.com/office/officeart/2008/layout/CaptionedPictures"/>
    <dgm:cxn modelId="{2FA688DD-1CB0-9240-93CD-C60F417D5DDA}" type="presParOf" srcId="{531E072C-6CE7-5C41-9F11-AA202CA990A9}" destId="{C1FCB2CC-0439-E346-BD08-669D99713B20}" srcOrd="0" destOrd="0" presId="urn:microsoft.com/office/officeart/2008/layout/CaptionedPictures"/>
    <dgm:cxn modelId="{076BC3F6-B510-344A-B2CC-62B2C2A14912}" type="presParOf" srcId="{531E072C-6CE7-5C41-9F11-AA202CA990A9}" destId="{09CFAC63-100C-ED48-96F3-11D5A0E9E14B}" srcOrd="1" destOrd="0" presId="urn:microsoft.com/office/officeart/2008/layout/CaptionedPictures"/>
    <dgm:cxn modelId="{94FF2AC7-1F9A-9F44-9275-96A28441D70F}" type="presParOf" srcId="{531E072C-6CE7-5C41-9F11-AA202CA990A9}" destId="{788D33BB-7C8D-4746-948A-8B5F271269CF}" srcOrd="2" destOrd="0" presId="urn:microsoft.com/office/officeart/2008/layout/CaptionedPictures"/>
    <dgm:cxn modelId="{3BE25715-358E-074E-B3A5-AD47DF3F3956}" type="presParOf" srcId="{788D33BB-7C8D-4746-948A-8B5F271269CF}" destId="{F84AB46E-DC24-1F49-AD05-B6D8D88D64E6}" srcOrd="0" destOrd="0" presId="urn:microsoft.com/office/officeart/2008/layout/CaptionedPictures"/>
    <dgm:cxn modelId="{75E243BC-54B2-304A-89D6-54DC19AB5CA8}" type="presParOf" srcId="{788D33BB-7C8D-4746-948A-8B5F271269CF}" destId="{6163CB3B-FB05-D942-8F71-FD9AFE283441}" srcOrd="1" destOrd="0" presId="urn:microsoft.com/office/officeart/2008/layout/CaptionedPictures"/>
    <dgm:cxn modelId="{7B5B3B90-DE8D-0C4F-A4B9-985C2E7E8A97}" type="presParOf" srcId="{94D5020A-7702-A74F-9BB1-096C5FC4E642}" destId="{25B76084-4D7E-2242-9312-0C2BF45C663C}" srcOrd="3" destOrd="0" presId="urn:microsoft.com/office/officeart/2008/layout/CaptionedPictures"/>
    <dgm:cxn modelId="{4496D5AB-7667-2D47-98A6-5E845BEE8544}" type="presParOf" srcId="{94D5020A-7702-A74F-9BB1-096C5FC4E642}" destId="{9435D3D8-A9AA-0E4A-A28D-CD9315DEE848}" srcOrd="4" destOrd="0" presId="urn:microsoft.com/office/officeart/2008/layout/CaptionedPictures"/>
    <dgm:cxn modelId="{55690A0B-7AD9-B04F-B864-CE586EBF174D}" type="presParOf" srcId="{9435D3D8-A9AA-0E4A-A28D-CD9315DEE848}" destId="{B6168AEE-5C8F-F346-96BB-D0D802650C08}" srcOrd="0" destOrd="0" presId="urn:microsoft.com/office/officeart/2008/layout/CaptionedPictures"/>
    <dgm:cxn modelId="{2A9FDF5E-9F2A-D544-8647-0011E5A831E0}" type="presParOf" srcId="{9435D3D8-A9AA-0E4A-A28D-CD9315DEE848}" destId="{CFF242EE-7389-D843-9CAF-6F3A59054726}" srcOrd="1" destOrd="0" presId="urn:microsoft.com/office/officeart/2008/layout/CaptionedPictures"/>
    <dgm:cxn modelId="{109C50CA-6882-F247-AC0D-72C907AF902A}" type="presParOf" srcId="{9435D3D8-A9AA-0E4A-A28D-CD9315DEE848}" destId="{07255D25-7CD2-E345-837B-C89D1A506A3E}" srcOrd="2" destOrd="0" presId="urn:microsoft.com/office/officeart/2008/layout/CaptionedPictures"/>
    <dgm:cxn modelId="{73C6F776-EC35-BB4A-A656-8538EE241034}" type="presParOf" srcId="{07255D25-7CD2-E345-837B-C89D1A506A3E}" destId="{70BB24BB-50C8-4340-9752-54D3CA6C8154}" srcOrd="0" destOrd="0" presId="urn:microsoft.com/office/officeart/2008/layout/CaptionedPictures"/>
    <dgm:cxn modelId="{26F52DB8-303A-A74A-9665-C7F8852B6BCD}" type="presParOf" srcId="{07255D25-7CD2-E345-837B-C89D1A506A3E}" destId="{732583C2-A3D6-A941-BFB8-20A1F4B26A4E}" srcOrd="1" destOrd="0" presId="urn:microsoft.com/office/officeart/2008/layout/CaptionedPicture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6396C7-90BA-4D8E-873B-06B25C6AE770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0506427-C72A-41AD-A9DE-018534A53194}">
      <dgm:prSet/>
      <dgm:spPr/>
      <dgm:t>
        <a:bodyPr/>
        <a:lstStyle/>
        <a:p>
          <a:r>
            <a:rPr lang="en-US" b="1" dirty="0">
              <a:solidFill>
                <a:srgbClr val="FFB500"/>
              </a:solidFill>
            </a:rPr>
            <a:t>Plasnewydd Primary school: </a:t>
          </a:r>
          <a:r>
            <a:rPr lang="en-US" dirty="0"/>
            <a:t>Promote positive relationships to encourage empathy towards and respect the rights of others. </a:t>
          </a:r>
        </a:p>
      </dgm:t>
    </dgm:pt>
    <dgm:pt modelId="{1EC9FCAD-5AB0-4E8E-91DC-4C468FE0C3DF}" type="parTrans" cxnId="{5C9705D6-A89E-489E-9108-850C69B9E442}">
      <dgm:prSet/>
      <dgm:spPr/>
      <dgm:t>
        <a:bodyPr/>
        <a:lstStyle/>
        <a:p>
          <a:endParaRPr lang="en-US"/>
        </a:p>
      </dgm:t>
    </dgm:pt>
    <dgm:pt modelId="{152E96DF-BD32-42B0-B34F-37E633973A07}" type="sibTrans" cxnId="{5C9705D6-A89E-489E-9108-850C69B9E442}">
      <dgm:prSet/>
      <dgm:spPr/>
      <dgm:t>
        <a:bodyPr/>
        <a:lstStyle/>
        <a:p>
          <a:endParaRPr lang="en-US"/>
        </a:p>
      </dgm:t>
    </dgm:pt>
    <dgm:pt modelId="{5C0B31F8-AB15-4BB3-97A0-575E89519BE2}">
      <dgm:prSet/>
      <dgm:spPr/>
      <dgm:t>
        <a:bodyPr/>
        <a:lstStyle/>
        <a:p>
          <a:r>
            <a:rPr lang="en-US" b="1" dirty="0">
              <a:solidFill>
                <a:srgbClr val="FFB500"/>
              </a:solidFill>
            </a:rPr>
            <a:t>Practice: </a:t>
          </a:r>
          <a:r>
            <a:rPr lang="en-US" dirty="0"/>
            <a:t>Within my selected school they have playground play buddies from year 6 that develop groups of friends and promotes positive relationships, so everyone is included within play time. </a:t>
          </a:r>
        </a:p>
      </dgm:t>
    </dgm:pt>
    <dgm:pt modelId="{460610BF-ED8C-4F5D-9B60-C83E3FD1D0E3}" type="parTrans" cxnId="{0A7D11B0-33EC-46A8-A2DD-22E445C1728A}">
      <dgm:prSet/>
      <dgm:spPr/>
      <dgm:t>
        <a:bodyPr/>
        <a:lstStyle/>
        <a:p>
          <a:endParaRPr lang="en-US"/>
        </a:p>
      </dgm:t>
    </dgm:pt>
    <dgm:pt modelId="{54B47BBC-5FAA-41B0-97B7-847EF0D0B4C4}" type="sibTrans" cxnId="{0A7D11B0-33EC-46A8-A2DD-22E445C1728A}">
      <dgm:prSet/>
      <dgm:spPr/>
      <dgm:t>
        <a:bodyPr/>
        <a:lstStyle/>
        <a:p>
          <a:endParaRPr lang="en-US"/>
        </a:p>
      </dgm:t>
    </dgm:pt>
    <dgm:pt modelId="{FB915BC4-E19D-4BFA-822F-8CE687494FA3}">
      <dgm:prSet/>
      <dgm:spPr/>
      <dgm:t>
        <a:bodyPr/>
        <a:lstStyle/>
        <a:p>
          <a:r>
            <a:rPr lang="en-US" b="1" dirty="0">
              <a:solidFill>
                <a:srgbClr val="FFB500"/>
              </a:solidFill>
            </a:rPr>
            <a:t>Reward: </a:t>
          </a:r>
          <a:r>
            <a:rPr lang="en-US" dirty="0"/>
            <a:t>Children then are rewarded with a class Certificate best buddies’ </a:t>
          </a:r>
        </a:p>
      </dgm:t>
    </dgm:pt>
    <dgm:pt modelId="{59491E5D-119B-4F16-ACF9-70BCC0144F97}" type="parTrans" cxnId="{3B74718C-BF5C-4F4E-91E6-32D5C0304BA5}">
      <dgm:prSet/>
      <dgm:spPr/>
      <dgm:t>
        <a:bodyPr/>
        <a:lstStyle/>
        <a:p>
          <a:endParaRPr lang="en-US"/>
        </a:p>
      </dgm:t>
    </dgm:pt>
    <dgm:pt modelId="{E5966A98-DC98-41C8-A736-6393F6D06B0B}" type="sibTrans" cxnId="{3B74718C-BF5C-4F4E-91E6-32D5C0304BA5}">
      <dgm:prSet/>
      <dgm:spPr/>
      <dgm:t>
        <a:bodyPr/>
        <a:lstStyle/>
        <a:p>
          <a:endParaRPr lang="en-US"/>
        </a:p>
      </dgm:t>
    </dgm:pt>
    <dgm:pt modelId="{B7B7A452-B79A-4C61-9D7A-BA941C021D0E}">
      <dgm:prSet/>
      <dgm:spPr/>
      <dgm:t>
        <a:bodyPr/>
        <a:lstStyle/>
        <a:p>
          <a:r>
            <a:rPr lang="en-US" b="1" dirty="0">
              <a:solidFill>
                <a:srgbClr val="FFB500"/>
              </a:solidFill>
            </a:rPr>
            <a:t>This links to: </a:t>
          </a:r>
          <a:r>
            <a:rPr lang="en-GB" dirty="0"/>
            <a:t>UNCRC’s</a:t>
          </a:r>
          <a:r>
            <a:rPr lang="en-US" dirty="0"/>
            <a:t> article 15 -  you have the rights to choose your own friends and join or set up groups, as long as it isn’t harmful to others.</a:t>
          </a:r>
        </a:p>
      </dgm:t>
    </dgm:pt>
    <dgm:pt modelId="{4910B76E-CBF3-4F81-B59E-5D66D2078792}" type="parTrans" cxnId="{66896D70-7115-4AC2-ABEC-C935A892F91F}">
      <dgm:prSet/>
      <dgm:spPr/>
      <dgm:t>
        <a:bodyPr/>
        <a:lstStyle/>
        <a:p>
          <a:endParaRPr lang="en-US"/>
        </a:p>
      </dgm:t>
    </dgm:pt>
    <dgm:pt modelId="{38257A6F-43D4-4C49-B8D3-ABBF368B1C2F}" type="sibTrans" cxnId="{66896D70-7115-4AC2-ABEC-C935A892F91F}">
      <dgm:prSet/>
      <dgm:spPr/>
      <dgm:t>
        <a:bodyPr/>
        <a:lstStyle/>
        <a:p>
          <a:endParaRPr lang="en-US"/>
        </a:p>
      </dgm:t>
    </dgm:pt>
    <dgm:pt modelId="{A7375289-8CD6-A34B-83BB-5910DC8DD5A3}" type="pres">
      <dgm:prSet presAssocID="{1B6396C7-90BA-4D8E-873B-06B25C6AE770}" presName="linear" presStyleCnt="0">
        <dgm:presLayoutVars>
          <dgm:animLvl val="lvl"/>
          <dgm:resizeHandles val="exact"/>
        </dgm:presLayoutVars>
      </dgm:prSet>
      <dgm:spPr/>
    </dgm:pt>
    <dgm:pt modelId="{4E3D0670-5121-3846-800E-F0351F44E590}" type="pres">
      <dgm:prSet presAssocID="{00506427-C72A-41AD-A9DE-018534A5319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F75B342-2145-5743-B342-3DB2873E916A}" type="pres">
      <dgm:prSet presAssocID="{152E96DF-BD32-42B0-B34F-37E633973A07}" presName="spacer" presStyleCnt="0"/>
      <dgm:spPr/>
    </dgm:pt>
    <dgm:pt modelId="{DC95AB11-BF54-4D43-B5B5-6956D1418FBC}" type="pres">
      <dgm:prSet presAssocID="{5C0B31F8-AB15-4BB3-97A0-575E89519BE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B26CCF4-D190-1043-8D15-DCED1BF59891}" type="pres">
      <dgm:prSet presAssocID="{54B47BBC-5FAA-41B0-97B7-847EF0D0B4C4}" presName="spacer" presStyleCnt="0"/>
      <dgm:spPr/>
    </dgm:pt>
    <dgm:pt modelId="{AA9B31A2-63DF-BF46-9F86-F8AB21B044B9}" type="pres">
      <dgm:prSet presAssocID="{FB915BC4-E19D-4BFA-822F-8CE687494FA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BCA554C-197C-4844-B2B3-FE81F533482E}" type="pres">
      <dgm:prSet presAssocID="{E5966A98-DC98-41C8-A736-6393F6D06B0B}" presName="spacer" presStyleCnt="0"/>
      <dgm:spPr/>
    </dgm:pt>
    <dgm:pt modelId="{20BC8B2B-2D5F-CF4D-9391-4CA7EDDB9B8C}" type="pres">
      <dgm:prSet presAssocID="{B7B7A452-B79A-4C61-9D7A-BA941C021D0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C42404-D607-AA4E-B892-C3C8F042115F}" type="presOf" srcId="{B7B7A452-B79A-4C61-9D7A-BA941C021D0E}" destId="{20BC8B2B-2D5F-CF4D-9391-4CA7EDDB9B8C}" srcOrd="0" destOrd="0" presId="urn:microsoft.com/office/officeart/2005/8/layout/vList2"/>
    <dgm:cxn modelId="{EA4CE236-C2A9-C64C-A8A2-756F613BDA4B}" type="presOf" srcId="{00506427-C72A-41AD-A9DE-018534A53194}" destId="{4E3D0670-5121-3846-800E-F0351F44E590}" srcOrd="0" destOrd="0" presId="urn:microsoft.com/office/officeart/2005/8/layout/vList2"/>
    <dgm:cxn modelId="{66896D70-7115-4AC2-ABEC-C935A892F91F}" srcId="{1B6396C7-90BA-4D8E-873B-06B25C6AE770}" destId="{B7B7A452-B79A-4C61-9D7A-BA941C021D0E}" srcOrd="3" destOrd="0" parTransId="{4910B76E-CBF3-4F81-B59E-5D66D2078792}" sibTransId="{38257A6F-43D4-4C49-B8D3-ABBF368B1C2F}"/>
    <dgm:cxn modelId="{64928985-903F-F745-B012-99890D4FE3C6}" type="presOf" srcId="{FB915BC4-E19D-4BFA-822F-8CE687494FA3}" destId="{AA9B31A2-63DF-BF46-9F86-F8AB21B044B9}" srcOrd="0" destOrd="0" presId="urn:microsoft.com/office/officeart/2005/8/layout/vList2"/>
    <dgm:cxn modelId="{3B74718C-BF5C-4F4E-91E6-32D5C0304BA5}" srcId="{1B6396C7-90BA-4D8E-873B-06B25C6AE770}" destId="{FB915BC4-E19D-4BFA-822F-8CE687494FA3}" srcOrd="2" destOrd="0" parTransId="{59491E5D-119B-4F16-ACF9-70BCC0144F97}" sibTransId="{E5966A98-DC98-41C8-A736-6393F6D06B0B}"/>
    <dgm:cxn modelId="{0A7D11B0-33EC-46A8-A2DD-22E445C1728A}" srcId="{1B6396C7-90BA-4D8E-873B-06B25C6AE770}" destId="{5C0B31F8-AB15-4BB3-97A0-575E89519BE2}" srcOrd="1" destOrd="0" parTransId="{460610BF-ED8C-4F5D-9B60-C83E3FD1D0E3}" sibTransId="{54B47BBC-5FAA-41B0-97B7-847EF0D0B4C4}"/>
    <dgm:cxn modelId="{76AE8FBA-2A06-904A-A456-B8D58831C55A}" type="presOf" srcId="{1B6396C7-90BA-4D8E-873B-06B25C6AE770}" destId="{A7375289-8CD6-A34B-83BB-5910DC8DD5A3}" srcOrd="0" destOrd="0" presId="urn:microsoft.com/office/officeart/2005/8/layout/vList2"/>
    <dgm:cxn modelId="{DEFEBBC5-F092-DD45-AD60-ABCAB284CFD8}" type="presOf" srcId="{5C0B31F8-AB15-4BB3-97A0-575E89519BE2}" destId="{DC95AB11-BF54-4D43-B5B5-6956D1418FBC}" srcOrd="0" destOrd="0" presId="urn:microsoft.com/office/officeart/2005/8/layout/vList2"/>
    <dgm:cxn modelId="{5C9705D6-A89E-489E-9108-850C69B9E442}" srcId="{1B6396C7-90BA-4D8E-873B-06B25C6AE770}" destId="{00506427-C72A-41AD-A9DE-018534A53194}" srcOrd="0" destOrd="0" parTransId="{1EC9FCAD-5AB0-4E8E-91DC-4C468FE0C3DF}" sibTransId="{152E96DF-BD32-42B0-B34F-37E633973A07}"/>
    <dgm:cxn modelId="{83F13845-6380-FF41-9B10-A52560A594E5}" type="presParOf" srcId="{A7375289-8CD6-A34B-83BB-5910DC8DD5A3}" destId="{4E3D0670-5121-3846-800E-F0351F44E590}" srcOrd="0" destOrd="0" presId="urn:microsoft.com/office/officeart/2005/8/layout/vList2"/>
    <dgm:cxn modelId="{743395EA-CC15-BC42-87FD-D1AE7F529460}" type="presParOf" srcId="{A7375289-8CD6-A34B-83BB-5910DC8DD5A3}" destId="{5F75B342-2145-5743-B342-3DB2873E916A}" srcOrd="1" destOrd="0" presId="urn:microsoft.com/office/officeart/2005/8/layout/vList2"/>
    <dgm:cxn modelId="{5874EE61-565B-0042-B68A-A1F6A8B55D3B}" type="presParOf" srcId="{A7375289-8CD6-A34B-83BB-5910DC8DD5A3}" destId="{DC95AB11-BF54-4D43-B5B5-6956D1418FBC}" srcOrd="2" destOrd="0" presId="urn:microsoft.com/office/officeart/2005/8/layout/vList2"/>
    <dgm:cxn modelId="{434C581D-00BA-7943-BEEE-766C3A031A93}" type="presParOf" srcId="{A7375289-8CD6-A34B-83BB-5910DC8DD5A3}" destId="{EB26CCF4-D190-1043-8D15-DCED1BF59891}" srcOrd="3" destOrd="0" presId="urn:microsoft.com/office/officeart/2005/8/layout/vList2"/>
    <dgm:cxn modelId="{DD59D151-2728-2F45-96FE-B7CE1C9892AC}" type="presParOf" srcId="{A7375289-8CD6-A34B-83BB-5910DC8DD5A3}" destId="{AA9B31A2-63DF-BF46-9F86-F8AB21B044B9}" srcOrd="4" destOrd="0" presId="urn:microsoft.com/office/officeart/2005/8/layout/vList2"/>
    <dgm:cxn modelId="{A5270706-7003-FE47-BAFA-628CD17A2EAE}" type="presParOf" srcId="{A7375289-8CD6-A34B-83BB-5910DC8DD5A3}" destId="{CBCA554C-197C-4844-B2B3-FE81F533482E}" srcOrd="5" destOrd="0" presId="urn:microsoft.com/office/officeart/2005/8/layout/vList2"/>
    <dgm:cxn modelId="{4351A924-D680-E648-B6E3-F619CA6F71DE}" type="presParOf" srcId="{A7375289-8CD6-A34B-83BB-5910DC8DD5A3}" destId="{20BC8B2B-2D5F-CF4D-9391-4CA7EDDB9B8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5D6266-EB8A-4DFC-BA0C-24AEA54390E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BA0988B-CE56-4ABB-9FCB-222988985EC9}">
      <dgm:prSet/>
      <dgm:spPr/>
      <dgm:t>
        <a:bodyPr/>
        <a:lstStyle/>
        <a:p>
          <a:r>
            <a:rPr lang="en-US"/>
            <a:t>Recommendations </a:t>
          </a:r>
        </a:p>
      </dgm:t>
    </dgm:pt>
    <dgm:pt modelId="{58673A43-9FE3-4230-9D5B-4AF5B1EF37B4}" type="parTrans" cxnId="{95787877-2CB8-40D0-A5A6-FF7E622A376D}">
      <dgm:prSet/>
      <dgm:spPr/>
      <dgm:t>
        <a:bodyPr/>
        <a:lstStyle/>
        <a:p>
          <a:endParaRPr lang="en-US"/>
        </a:p>
      </dgm:t>
    </dgm:pt>
    <dgm:pt modelId="{5966E81B-DDDF-498F-BD65-548BCEC91578}" type="sibTrans" cxnId="{95787877-2CB8-40D0-A5A6-FF7E622A376D}">
      <dgm:prSet/>
      <dgm:spPr/>
      <dgm:t>
        <a:bodyPr/>
        <a:lstStyle/>
        <a:p>
          <a:endParaRPr lang="en-US"/>
        </a:p>
      </dgm:t>
    </dgm:pt>
    <dgm:pt modelId="{D3750FE3-7B2B-4157-86C0-466ABFA161CB}">
      <dgm:prSet/>
      <dgm:spPr/>
      <dgm:t>
        <a:bodyPr/>
        <a:lstStyle/>
        <a:p>
          <a:r>
            <a:rPr lang="en-US" dirty="0"/>
            <a:t>To have regular meetings regarding progress of anti-discriminatory and inclusive practice between terms within the school (Community of Practice) (LI et al, 2009). </a:t>
          </a:r>
        </a:p>
      </dgm:t>
    </dgm:pt>
    <dgm:pt modelId="{C8B452AF-4DC5-4CE5-A211-7F2A4476B101}" type="parTrans" cxnId="{6B6A61F9-5C28-40D8-B33E-B7D21293F1C6}">
      <dgm:prSet/>
      <dgm:spPr/>
      <dgm:t>
        <a:bodyPr/>
        <a:lstStyle/>
        <a:p>
          <a:endParaRPr lang="en-US"/>
        </a:p>
      </dgm:t>
    </dgm:pt>
    <dgm:pt modelId="{F553D9E3-1F1F-4E97-923B-E55520C8439A}" type="sibTrans" cxnId="{6B6A61F9-5C28-40D8-B33E-B7D21293F1C6}">
      <dgm:prSet/>
      <dgm:spPr/>
      <dgm:t>
        <a:bodyPr/>
        <a:lstStyle/>
        <a:p>
          <a:endParaRPr lang="en-US"/>
        </a:p>
      </dgm:t>
    </dgm:pt>
    <dgm:pt modelId="{E87C8299-82E0-47CF-9E8E-A682FC2645F1}">
      <dgm:prSet/>
      <dgm:spPr/>
      <dgm:t>
        <a:bodyPr/>
        <a:lstStyle/>
        <a:p>
          <a:r>
            <a:rPr lang="en-US" dirty="0"/>
            <a:t>An auditing process should be involved making sure that staff have read the school policies. </a:t>
          </a:r>
        </a:p>
      </dgm:t>
    </dgm:pt>
    <dgm:pt modelId="{075ADB74-361E-495D-9707-8275AEBBDCDA}" type="parTrans" cxnId="{9AFF9D8C-4D27-4898-9378-E6AB9341AEA9}">
      <dgm:prSet/>
      <dgm:spPr/>
      <dgm:t>
        <a:bodyPr/>
        <a:lstStyle/>
        <a:p>
          <a:endParaRPr lang="en-US"/>
        </a:p>
      </dgm:t>
    </dgm:pt>
    <dgm:pt modelId="{FBFB7D5C-DF7B-40A5-B700-FCF1A54111AA}" type="sibTrans" cxnId="{9AFF9D8C-4D27-4898-9378-E6AB9341AEA9}">
      <dgm:prSet/>
      <dgm:spPr/>
      <dgm:t>
        <a:bodyPr/>
        <a:lstStyle/>
        <a:p>
          <a:endParaRPr lang="en-US"/>
        </a:p>
      </dgm:t>
    </dgm:pt>
    <dgm:pt modelId="{04051F03-772C-4E63-B74B-0BF740916773}">
      <dgm:prSet/>
      <dgm:spPr/>
      <dgm:t>
        <a:bodyPr/>
        <a:lstStyle/>
        <a:p>
          <a:r>
            <a:rPr lang="en-US" dirty="0"/>
            <a:t>All members of staff should complete weekly reflective practice to monitor anti-discriminatory practice and inclusive practice. </a:t>
          </a:r>
        </a:p>
      </dgm:t>
    </dgm:pt>
    <dgm:pt modelId="{D84972A9-7590-4847-8957-D61CAEFB41AA}" type="parTrans" cxnId="{C76C9DEB-0FF9-4E29-B944-1437DCF10851}">
      <dgm:prSet/>
      <dgm:spPr/>
      <dgm:t>
        <a:bodyPr/>
        <a:lstStyle/>
        <a:p>
          <a:endParaRPr lang="en-US"/>
        </a:p>
      </dgm:t>
    </dgm:pt>
    <dgm:pt modelId="{B8772C1A-2E41-489F-8046-20B7263AF216}" type="sibTrans" cxnId="{C76C9DEB-0FF9-4E29-B944-1437DCF10851}">
      <dgm:prSet/>
      <dgm:spPr/>
      <dgm:t>
        <a:bodyPr/>
        <a:lstStyle/>
        <a:p>
          <a:endParaRPr lang="en-US"/>
        </a:p>
      </dgm:t>
    </dgm:pt>
    <dgm:pt modelId="{7374381E-270A-F740-A92C-28C3D50F6125}">
      <dgm:prSet/>
      <dgm:spPr/>
      <dgm:t>
        <a:bodyPr/>
        <a:lstStyle/>
        <a:p>
          <a:endParaRPr lang="en-US" dirty="0"/>
        </a:p>
      </dgm:t>
    </dgm:pt>
    <dgm:pt modelId="{551501D3-4958-944E-B802-EB1A35F0ACB0}" type="parTrans" cxnId="{83EC6B5C-E20B-0948-AA0D-44A68AE1A000}">
      <dgm:prSet/>
      <dgm:spPr/>
      <dgm:t>
        <a:bodyPr/>
        <a:lstStyle/>
        <a:p>
          <a:endParaRPr lang="en-GB"/>
        </a:p>
      </dgm:t>
    </dgm:pt>
    <dgm:pt modelId="{82D6398C-E8A7-8643-B572-D107279100D8}" type="sibTrans" cxnId="{83EC6B5C-E20B-0948-AA0D-44A68AE1A000}">
      <dgm:prSet/>
      <dgm:spPr/>
      <dgm:t>
        <a:bodyPr/>
        <a:lstStyle/>
        <a:p>
          <a:endParaRPr lang="en-GB"/>
        </a:p>
      </dgm:t>
    </dgm:pt>
    <dgm:pt modelId="{A9EA3AD1-59B1-A143-89D9-E43E52CA8ADB}">
      <dgm:prSet/>
      <dgm:spPr/>
      <dgm:t>
        <a:bodyPr/>
        <a:lstStyle/>
        <a:p>
          <a:endParaRPr lang="en-US" dirty="0"/>
        </a:p>
      </dgm:t>
    </dgm:pt>
    <dgm:pt modelId="{3069625C-4416-1B45-9932-94AA93916467}" type="parTrans" cxnId="{C009C7FF-0997-994E-96EB-5FA73CF7B152}">
      <dgm:prSet/>
      <dgm:spPr/>
      <dgm:t>
        <a:bodyPr/>
        <a:lstStyle/>
        <a:p>
          <a:endParaRPr lang="en-GB"/>
        </a:p>
      </dgm:t>
    </dgm:pt>
    <dgm:pt modelId="{8E233AD6-6F8E-074E-A486-F83424A2A40B}" type="sibTrans" cxnId="{C009C7FF-0997-994E-96EB-5FA73CF7B152}">
      <dgm:prSet/>
      <dgm:spPr/>
      <dgm:t>
        <a:bodyPr/>
        <a:lstStyle/>
        <a:p>
          <a:endParaRPr lang="en-GB"/>
        </a:p>
      </dgm:t>
    </dgm:pt>
    <dgm:pt modelId="{D590EF38-006B-6B49-8D91-0959AA891859}" type="pres">
      <dgm:prSet presAssocID="{515D6266-EB8A-4DFC-BA0C-24AEA54390E0}" presName="linear" presStyleCnt="0">
        <dgm:presLayoutVars>
          <dgm:animLvl val="lvl"/>
          <dgm:resizeHandles val="exact"/>
        </dgm:presLayoutVars>
      </dgm:prSet>
      <dgm:spPr/>
    </dgm:pt>
    <dgm:pt modelId="{76C82FB0-58AD-3949-B7AE-50825C4A75B9}" type="pres">
      <dgm:prSet presAssocID="{EBA0988B-CE56-4ABB-9FCB-222988985EC9}" presName="parentText" presStyleLbl="node1" presStyleIdx="0" presStyleCnt="1" custLinFactNeighborX="99" custLinFactNeighborY="-10403">
        <dgm:presLayoutVars>
          <dgm:chMax val="0"/>
          <dgm:bulletEnabled val="1"/>
        </dgm:presLayoutVars>
      </dgm:prSet>
      <dgm:spPr/>
    </dgm:pt>
    <dgm:pt modelId="{25F06168-A2BE-904D-BF5B-CB2305FE88AD}" type="pres">
      <dgm:prSet presAssocID="{EBA0988B-CE56-4ABB-9FCB-222988985EC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B27B11B-FF0B-404A-BC87-935305735B28}" type="presOf" srcId="{EBA0988B-CE56-4ABB-9FCB-222988985EC9}" destId="{76C82FB0-58AD-3949-B7AE-50825C4A75B9}" srcOrd="0" destOrd="0" presId="urn:microsoft.com/office/officeart/2005/8/layout/vList2"/>
    <dgm:cxn modelId="{D75D834E-20BE-E548-99F2-CD48DBD6E2E0}" type="presOf" srcId="{D3750FE3-7B2B-4157-86C0-466ABFA161CB}" destId="{25F06168-A2BE-904D-BF5B-CB2305FE88AD}" srcOrd="0" destOrd="0" presId="urn:microsoft.com/office/officeart/2005/8/layout/vList2"/>
    <dgm:cxn modelId="{83EC6B5C-E20B-0948-AA0D-44A68AE1A000}" srcId="{EBA0988B-CE56-4ABB-9FCB-222988985EC9}" destId="{7374381E-270A-F740-A92C-28C3D50F6125}" srcOrd="3" destOrd="0" parTransId="{551501D3-4958-944E-B802-EB1A35F0ACB0}" sibTransId="{82D6398C-E8A7-8643-B572-D107279100D8}"/>
    <dgm:cxn modelId="{04901066-DF15-4449-B997-754D238A45DF}" type="presOf" srcId="{A9EA3AD1-59B1-A143-89D9-E43E52CA8ADB}" destId="{25F06168-A2BE-904D-BF5B-CB2305FE88AD}" srcOrd="0" destOrd="1" presId="urn:microsoft.com/office/officeart/2005/8/layout/vList2"/>
    <dgm:cxn modelId="{95787877-2CB8-40D0-A5A6-FF7E622A376D}" srcId="{515D6266-EB8A-4DFC-BA0C-24AEA54390E0}" destId="{EBA0988B-CE56-4ABB-9FCB-222988985EC9}" srcOrd="0" destOrd="0" parTransId="{58673A43-9FE3-4230-9D5B-4AF5B1EF37B4}" sibTransId="{5966E81B-DDDF-498F-BD65-548BCEC91578}"/>
    <dgm:cxn modelId="{9AFF9D8C-4D27-4898-9378-E6AB9341AEA9}" srcId="{EBA0988B-CE56-4ABB-9FCB-222988985EC9}" destId="{E87C8299-82E0-47CF-9E8E-A682FC2645F1}" srcOrd="2" destOrd="0" parTransId="{075ADB74-361E-495D-9707-8275AEBBDCDA}" sibTransId="{FBFB7D5C-DF7B-40A5-B700-FCF1A54111AA}"/>
    <dgm:cxn modelId="{4CD197B1-838C-854F-A40E-B20707853AAE}" type="presOf" srcId="{E87C8299-82E0-47CF-9E8E-A682FC2645F1}" destId="{25F06168-A2BE-904D-BF5B-CB2305FE88AD}" srcOrd="0" destOrd="2" presId="urn:microsoft.com/office/officeart/2005/8/layout/vList2"/>
    <dgm:cxn modelId="{FCF06EB4-BFA0-C449-84C5-195057D4BAE1}" type="presOf" srcId="{515D6266-EB8A-4DFC-BA0C-24AEA54390E0}" destId="{D590EF38-006B-6B49-8D91-0959AA891859}" srcOrd="0" destOrd="0" presId="urn:microsoft.com/office/officeart/2005/8/layout/vList2"/>
    <dgm:cxn modelId="{D15372CF-3B2C-4944-979E-1C217C883659}" type="presOf" srcId="{04051F03-772C-4E63-B74B-0BF740916773}" destId="{25F06168-A2BE-904D-BF5B-CB2305FE88AD}" srcOrd="0" destOrd="4" presId="urn:microsoft.com/office/officeart/2005/8/layout/vList2"/>
    <dgm:cxn modelId="{817AB0E5-72BB-6E4F-BACC-A6FB90EBE2CF}" type="presOf" srcId="{7374381E-270A-F740-A92C-28C3D50F6125}" destId="{25F06168-A2BE-904D-BF5B-CB2305FE88AD}" srcOrd="0" destOrd="3" presId="urn:microsoft.com/office/officeart/2005/8/layout/vList2"/>
    <dgm:cxn modelId="{C76C9DEB-0FF9-4E29-B944-1437DCF10851}" srcId="{EBA0988B-CE56-4ABB-9FCB-222988985EC9}" destId="{04051F03-772C-4E63-B74B-0BF740916773}" srcOrd="4" destOrd="0" parTransId="{D84972A9-7590-4847-8957-D61CAEFB41AA}" sibTransId="{B8772C1A-2E41-489F-8046-20B7263AF216}"/>
    <dgm:cxn modelId="{6B6A61F9-5C28-40D8-B33E-B7D21293F1C6}" srcId="{EBA0988B-CE56-4ABB-9FCB-222988985EC9}" destId="{D3750FE3-7B2B-4157-86C0-466ABFA161CB}" srcOrd="0" destOrd="0" parTransId="{C8B452AF-4DC5-4CE5-A211-7F2A4476B101}" sibTransId="{F553D9E3-1F1F-4E97-923B-E55520C8439A}"/>
    <dgm:cxn modelId="{C009C7FF-0997-994E-96EB-5FA73CF7B152}" srcId="{EBA0988B-CE56-4ABB-9FCB-222988985EC9}" destId="{A9EA3AD1-59B1-A143-89D9-E43E52CA8ADB}" srcOrd="1" destOrd="0" parTransId="{3069625C-4416-1B45-9932-94AA93916467}" sibTransId="{8E233AD6-6F8E-074E-A486-F83424A2A40B}"/>
    <dgm:cxn modelId="{FF10A621-4D7A-1C4D-86EE-B8BA12929530}" type="presParOf" srcId="{D590EF38-006B-6B49-8D91-0959AA891859}" destId="{76C82FB0-58AD-3949-B7AE-50825C4A75B9}" srcOrd="0" destOrd="0" presId="urn:microsoft.com/office/officeart/2005/8/layout/vList2"/>
    <dgm:cxn modelId="{9008CF99-33C1-FE43-804A-BCB55FDF975A}" type="presParOf" srcId="{D590EF38-006B-6B49-8D91-0959AA891859}" destId="{25F06168-A2BE-904D-BF5B-CB2305FE88A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9A27D0-BC40-CC42-AA88-88CECFC37C65}">
      <dsp:nvSpPr>
        <dsp:cNvPr id="0" name=""/>
        <dsp:cNvSpPr/>
      </dsp:nvSpPr>
      <dsp:spPr>
        <a:xfrm>
          <a:off x="0" y="339371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B0B8A-F5A6-1C41-A457-6C1E56F9B856}">
      <dsp:nvSpPr>
        <dsp:cNvPr id="0" name=""/>
        <dsp:cNvSpPr/>
      </dsp:nvSpPr>
      <dsp:spPr>
        <a:xfrm>
          <a:off x="525780" y="147491"/>
          <a:ext cx="7360920" cy="383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Anti-discriminatory practice </a:t>
          </a:r>
        </a:p>
      </dsp:txBody>
      <dsp:txXfrm>
        <a:off x="544514" y="166225"/>
        <a:ext cx="7323452" cy="346292"/>
      </dsp:txXfrm>
    </dsp:sp>
    <dsp:sp modelId="{F5568076-8049-3448-8913-DBD6977C9868}">
      <dsp:nvSpPr>
        <dsp:cNvPr id="0" name=""/>
        <dsp:cNvSpPr/>
      </dsp:nvSpPr>
      <dsp:spPr>
        <a:xfrm>
          <a:off x="0" y="929051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69084"/>
              <a:satOff val="6583"/>
              <a:lumOff val="-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8CD80A-31EE-214C-9020-22FC487E3CDC}">
      <dsp:nvSpPr>
        <dsp:cNvPr id="0" name=""/>
        <dsp:cNvSpPr/>
      </dsp:nvSpPr>
      <dsp:spPr>
        <a:xfrm>
          <a:off x="525780" y="737171"/>
          <a:ext cx="7360920" cy="383760"/>
        </a:xfrm>
        <a:prstGeom prst="roundRect">
          <a:avLst/>
        </a:prstGeom>
        <a:solidFill>
          <a:schemeClr val="accent5">
            <a:hueOff val="69084"/>
            <a:satOff val="6583"/>
            <a:lumOff val="-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Inclusive</a:t>
          </a:r>
          <a:r>
            <a:rPr lang="en-US" sz="130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practice 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514" y="755905"/>
        <a:ext cx="7323452" cy="346292"/>
      </dsp:txXfrm>
    </dsp:sp>
    <dsp:sp modelId="{1B0518A2-670D-6F4A-AAD4-5DCFC86D0A6B}">
      <dsp:nvSpPr>
        <dsp:cNvPr id="0" name=""/>
        <dsp:cNvSpPr/>
      </dsp:nvSpPr>
      <dsp:spPr>
        <a:xfrm>
          <a:off x="0" y="1518732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38169"/>
              <a:satOff val="13165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4D638-CB5E-4F4B-81AE-94AA48E3E4EA}">
      <dsp:nvSpPr>
        <dsp:cNvPr id="0" name=""/>
        <dsp:cNvSpPr/>
      </dsp:nvSpPr>
      <dsp:spPr>
        <a:xfrm>
          <a:off x="525780" y="1326852"/>
          <a:ext cx="7360920" cy="383760"/>
        </a:xfrm>
        <a:prstGeom prst="round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Details of workplace and why it was chosen? 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514" y="1345586"/>
        <a:ext cx="7323452" cy="346292"/>
      </dsp:txXfrm>
    </dsp:sp>
    <dsp:sp modelId="{F760BADB-B269-8A4A-A377-8231BF1911CC}">
      <dsp:nvSpPr>
        <dsp:cNvPr id="0" name=""/>
        <dsp:cNvSpPr/>
      </dsp:nvSpPr>
      <dsp:spPr>
        <a:xfrm>
          <a:off x="0" y="2108412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07253"/>
              <a:satOff val="19748"/>
              <a:lumOff val="-82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A6B667-DBC9-D444-B65B-F2CB1D6A647F}">
      <dsp:nvSpPr>
        <dsp:cNvPr id="0" name=""/>
        <dsp:cNvSpPr/>
      </dsp:nvSpPr>
      <dsp:spPr>
        <a:xfrm>
          <a:off x="525780" y="1916532"/>
          <a:ext cx="7360920" cy="38376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Details of policies and procedures in place  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514" y="1935266"/>
        <a:ext cx="7323452" cy="346292"/>
      </dsp:txXfrm>
    </dsp:sp>
    <dsp:sp modelId="{AA985EDA-7733-364C-976E-3960AE91EF07}">
      <dsp:nvSpPr>
        <dsp:cNvPr id="0" name=""/>
        <dsp:cNvSpPr/>
      </dsp:nvSpPr>
      <dsp:spPr>
        <a:xfrm>
          <a:off x="0" y="2698092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76338"/>
              <a:satOff val="26330"/>
              <a:lumOff val="-10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146036-D833-D347-BDF2-B870914BE802}">
      <dsp:nvSpPr>
        <dsp:cNvPr id="0" name=""/>
        <dsp:cNvSpPr/>
      </dsp:nvSpPr>
      <dsp:spPr>
        <a:xfrm>
          <a:off x="525780" y="2506212"/>
          <a:ext cx="7360920" cy="383760"/>
        </a:xfrm>
        <a:prstGeom prst="round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Pros and Cons of benefits 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514" y="2524946"/>
        <a:ext cx="7323452" cy="346292"/>
      </dsp:txXfrm>
    </dsp:sp>
    <dsp:sp modelId="{6B03AD8F-C5C8-8247-897F-19191D411AC1}">
      <dsp:nvSpPr>
        <dsp:cNvPr id="0" name=""/>
        <dsp:cNvSpPr/>
      </dsp:nvSpPr>
      <dsp:spPr>
        <a:xfrm>
          <a:off x="0" y="3287772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345422"/>
              <a:satOff val="32913"/>
              <a:lumOff val="-13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3F3B2-B5FF-6A44-A36A-D20F090F6C09}">
      <dsp:nvSpPr>
        <dsp:cNvPr id="0" name=""/>
        <dsp:cNvSpPr/>
      </dsp:nvSpPr>
      <dsp:spPr>
        <a:xfrm>
          <a:off x="525780" y="3095892"/>
          <a:ext cx="7360920" cy="383760"/>
        </a:xfrm>
        <a:prstGeom prst="roundRect">
          <a:avLst/>
        </a:prstGeom>
        <a:solidFill>
          <a:schemeClr val="accent5">
            <a:hueOff val="345422"/>
            <a:satOff val="32913"/>
            <a:lumOff val="-1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Three recommendations for improvement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4514" y="3114626"/>
        <a:ext cx="7323452" cy="346292"/>
      </dsp:txXfrm>
    </dsp:sp>
    <dsp:sp modelId="{295B0CF1-9481-DA4B-B45C-1A051A6A283C}">
      <dsp:nvSpPr>
        <dsp:cNvPr id="0" name=""/>
        <dsp:cNvSpPr/>
      </dsp:nvSpPr>
      <dsp:spPr>
        <a:xfrm>
          <a:off x="0" y="3877452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1E35BD-38C4-9B41-8F20-5C4E7D1E47C8}">
      <dsp:nvSpPr>
        <dsp:cNvPr id="0" name=""/>
        <dsp:cNvSpPr/>
      </dsp:nvSpPr>
      <dsp:spPr>
        <a:xfrm>
          <a:off x="525780" y="3685572"/>
          <a:ext cx="7360920" cy="38376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 list</a:t>
          </a:r>
        </a:p>
      </dsp:txBody>
      <dsp:txXfrm>
        <a:off x="544514" y="3704306"/>
        <a:ext cx="7323452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8FFD89-7DD7-9043-80A4-BF40D7D6B96C}">
      <dsp:nvSpPr>
        <dsp:cNvPr id="0" name=""/>
        <dsp:cNvSpPr/>
      </dsp:nvSpPr>
      <dsp:spPr>
        <a:xfrm>
          <a:off x="1283" y="673807"/>
          <a:ext cx="5006206" cy="3003723"/>
        </a:xfrm>
        <a:prstGeom prst="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Anti-discriminatory practice is centralised around social and cultural norms.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Applying and promoting shared values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Making sure governed policies are in place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Implementing codes of practice</a:t>
          </a:r>
          <a:endParaRPr lang="en-US" sz="2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83" y="673807"/>
        <a:ext cx="5006206" cy="3003723"/>
      </dsp:txXfrm>
    </dsp:sp>
    <dsp:sp modelId="{0DE9BA72-586D-4F4C-BA87-88D9B7CB7375}">
      <dsp:nvSpPr>
        <dsp:cNvPr id="0" name=""/>
        <dsp:cNvSpPr/>
      </dsp:nvSpPr>
      <dsp:spPr>
        <a:xfrm>
          <a:off x="5508110" y="673807"/>
          <a:ext cx="5006206" cy="3003723"/>
        </a:xfrm>
        <a:prstGeom prst="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 Anti-discriminatory practice enables the reduction and potential removal of discrimination through stopping oppression. </a:t>
          </a:r>
        </a:p>
      </dsp:txBody>
      <dsp:txXfrm>
        <a:off x="5508110" y="673807"/>
        <a:ext cx="5006206" cy="30037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4385A-2FC3-7A4F-AEEE-8AA9321E47C3}">
      <dsp:nvSpPr>
        <dsp:cNvPr id="0" name=""/>
        <dsp:cNvSpPr/>
      </dsp:nvSpPr>
      <dsp:spPr>
        <a:xfrm>
          <a:off x="0" y="296877"/>
          <a:ext cx="2943739" cy="366883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E05F9-D52A-064B-B04B-41C9473EE4F4}">
      <dsp:nvSpPr>
        <dsp:cNvPr id="0" name=""/>
        <dsp:cNvSpPr/>
      </dsp:nvSpPr>
      <dsp:spPr>
        <a:xfrm>
          <a:off x="649198" y="685925"/>
          <a:ext cx="1610125" cy="1180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56B6546-144B-C64A-B06D-8C1A4EA7AF85}">
      <dsp:nvSpPr>
        <dsp:cNvPr id="0" name=""/>
        <dsp:cNvSpPr/>
      </dsp:nvSpPr>
      <dsp:spPr>
        <a:xfrm>
          <a:off x="140997" y="2174203"/>
          <a:ext cx="2649365" cy="1574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Child Protection Policy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Supporting staff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DBS Checked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- Mission statement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Supporting children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Partnerships with parents and carers 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</a:t>
          </a:r>
        </a:p>
      </dsp:txBody>
      <dsp:txXfrm>
        <a:off x="140997" y="2174203"/>
        <a:ext cx="2649365" cy="1574181"/>
      </dsp:txXfrm>
    </dsp:sp>
    <dsp:sp modelId="{C1FCB2CC-0439-E346-BD08-669D99713B20}">
      <dsp:nvSpPr>
        <dsp:cNvPr id="0" name=""/>
        <dsp:cNvSpPr/>
      </dsp:nvSpPr>
      <dsp:spPr>
        <a:xfrm>
          <a:off x="3785930" y="291762"/>
          <a:ext cx="2943739" cy="37575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FAC63-100C-ED48-96F3-11D5A0E9E14B}">
      <dsp:nvSpPr>
        <dsp:cNvPr id="0" name=""/>
        <dsp:cNvSpPr/>
      </dsp:nvSpPr>
      <dsp:spPr>
        <a:xfrm>
          <a:off x="4497710" y="610626"/>
          <a:ext cx="1729744" cy="1011799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5000" r="-3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163CB3B-FB05-D942-8F71-FD9AFE283441}">
      <dsp:nvSpPr>
        <dsp:cNvPr id="0" name=""/>
        <dsp:cNvSpPr/>
      </dsp:nvSpPr>
      <dsp:spPr>
        <a:xfrm>
          <a:off x="3933117" y="1960136"/>
          <a:ext cx="2649365" cy="1526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Antibullying Policy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Description of bullying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Signs and symptoms of bullying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-Action for children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-Prevention and reduction strategies’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Guidance for parents   </a:t>
          </a:r>
        </a:p>
      </dsp:txBody>
      <dsp:txXfrm>
        <a:off x="3933117" y="1960136"/>
        <a:ext cx="2649365" cy="1526932"/>
      </dsp:txXfrm>
    </dsp:sp>
    <dsp:sp modelId="{B6168AEE-5C8F-F346-96BB-D0D802650C08}">
      <dsp:nvSpPr>
        <dsp:cNvPr id="0" name=""/>
        <dsp:cNvSpPr/>
      </dsp:nvSpPr>
      <dsp:spPr>
        <a:xfrm>
          <a:off x="7571860" y="296847"/>
          <a:ext cx="2943739" cy="3757597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F242EE-7389-D843-9CAF-6F3A59054726}">
      <dsp:nvSpPr>
        <dsp:cNvPr id="0" name=""/>
        <dsp:cNvSpPr/>
      </dsp:nvSpPr>
      <dsp:spPr>
        <a:xfrm>
          <a:off x="8290571" y="439443"/>
          <a:ext cx="1832592" cy="10154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32583C2-A3D6-A941-BFB8-20A1F4B26A4E}">
      <dsp:nvSpPr>
        <dsp:cNvPr id="0" name=""/>
        <dsp:cNvSpPr/>
      </dsp:nvSpPr>
      <dsp:spPr>
        <a:xfrm>
          <a:off x="7748101" y="1622422"/>
          <a:ext cx="2649365" cy="2208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Disability Equality Scheme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Definition of disability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Accessibility plans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Unlawful discrimination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7748101" y="1622422"/>
        <a:ext cx="2649365" cy="22082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3D0670-5121-3846-800E-F0351F44E590}">
      <dsp:nvSpPr>
        <dsp:cNvPr id="0" name=""/>
        <dsp:cNvSpPr/>
      </dsp:nvSpPr>
      <dsp:spPr>
        <a:xfrm>
          <a:off x="0" y="498069"/>
          <a:ext cx="10515600" cy="7956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FFB500"/>
              </a:solidFill>
            </a:rPr>
            <a:t>Plasnewydd Primary school: </a:t>
          </a:r>
          <a:r>
            <a:rPr lang="en-US" sz="2000" kern="1200" dirty="0"/>
            <a:t>Promote positive relationships to encourage empathy towards and respect the rights of others. </a:t>
          </a:r>
        </a:p>
      </dsp:txBody>
      <dsp:txXfrm>
        <a:off x="38838" y="536907"/>
        <a:ext cx="10437924" cy="717924"/>
      </dsp:txXfrm>
    </dsp:sp>
    <dsp:sp modelId="{DC95AB11-BF54-4D43-B5B5-6956D1418FBC}">
      <dsp:nvSpPr>
        <dsp:cNvPr id="0" name=""/>
        <dsp:cNvSpPr/>
      </dsp:nvSpPr>
      <dsp:spPr>
        <a:xfrm>
          <a:off x="0" y="1351269"/>
          <a:ext cx="10515600" cy="7956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FFB500"/>
              </a:solidFill>
            </a:rPr>
            <a:t>Practice: </a:t>
          </a:r>
          <a:r>
            <a:rPr lang="en-US" sz="2000" kern="1200" dirty="0"/>
            <a:t>Within my selected school they have playground play buddies from year 6 that develop groups of friends and promotes positive relationships, so everyone is included within play time. </a:t>
          </a:r>
        </a:p>
      </dsp:txBody>
      <dsp:txXfrm>
        <a:off x="38838" y="1390107"/>
        <a:ext cx="10437924" cy="717924"/>
      </dsp:txXfrm>
    </dsp:sp>
    <dsp:sp modelId="{AA9B31A2-63DF-BF46-9F86-F8AB21B044B9}">
      <dsp:nvSpPr>
        <dsp:cNvPr id="0" name=""/>
        <dsp:cNvSpPr/>
      </dsp:nvSpPr>
      <dsp:spPr>
        <a:xfrm>
          <a:off x="0" y="2204469"/>
          <a:ext cx="10515600" cy="7956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FFB500"/>
              </a:solidFill>
            </a:rPr>
            <a:t>Reward: </a:t>
          </a:r>
          <a:r>
            <a:rPr lang="en-US" sz="2000" kern="1200" dirty="0"/>
            <a:t>Children then are rewarded with a class Certificate best buddies’ </a:t>
          </a:r>
        </a:p>
      </dsp:txBody>
      <dsp:txXfrm>
        <a:off x="38838" y="2243307"/>
        <a:ext cx="10437924" cy="717924"/>
      </dsp:txXfrm>
    </dsp:sp>
    <dsp:sp modelId="{20BC8B2B-2D5F-CF4D-9391-4CA7EDDB9B8C}">
      <dsp:nvSpPr>
        <dsp:cNvPr id="0" name=""/>
        <dsp:cNvSpPr/>
      </dsp:nvSpPr>
      <dsp:spPr>
        <a:xfrm>
          <a:off x="0" y="3057669"/>
          <a:ext cx="10515600" cy="7956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FFB500"/>
              </a:solidFill>
            </a:rPr>
            <a:t>This links to: </a:t>
          </a:r>
          <a:r>
            <a:rPr lang="en-GB" sz="2000" kern="1200" dirty="0"/>
            <a:t>UNCRC’s</a:t>
          </a:r>
          <a:r>
            <a:rPr lang="en-US" sz="2000" kern="1200" dirty="0"/>
            <a:t> article 15 -  you have the rights to choose your own friends and join or set up groups, as long as it isn’t harmful to others.</a:t>
          </a:r>
        </a:p>
      </dsp:txBody>
      <dsp:txXfrm>
        <a:off x="38838" y="3096507"/>
        <a:ext cx="10437924" cy="7179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82FB0-58AD-3949-B7AE-50825C4A75B9}">
      <dsp:nvSpPr>
        <dsp:cNvPr id="0" name=""/>
        <dsp:cNvSpPr/>
      </dsp:nvSpPr>
      <dsp:spPr>
        <a:xfrm>
          <a:off x="0" y="0"/>
          <a:ext cx="6192319" cy="719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Recommendations </a:t>
          </a:r>
        </a:p>
      </dsp:txBody>
      <dsp:txXfrm>
        <a:off x="35125" y="35125"/>
        <a:ext cx="6122069" cy="649299"/>
      </dsp:txXfrm>
    </dsp:sp>
    <dsp:sp modelId="{25F06168-A2BE-904D-BF5B-CB2305FE88AD}">
      <dsp:nvSpPr>
        <dsp:cNvPr id="0" name=""/>
        <dsp:cNvSpPr/>
      </dsp:nvSpPr>
      <dsp:spPr>
        <a:xfrm>
          <a:off x="0" y="766762"/>
          <a:ext cx="6192319" cy="3912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60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To have regular meetings regarding progress of anti-discriminatory and inclusive practice between terms within the school (Community of Practice) (LI et al, 2009). 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An auditing process should be involved making sure that staff have read the school policies. 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All members of staff should complete weekly reflective practice to monitor anti-discriminatory practice and inclusive practice. </a:t>
          </a:r>
        </a:p>
      </dsp:txBody>
      <dsp:txXfrm>
        <a:off x="0" y="766762"/>
        <a:ext cx="6192319" cy="39123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CaptionedPictures">
  <dgm:title val=""/>
  <dgm:desc val=""/>
  <dgm:catLst>
    <dgm:cat type="picture" pri="5000"/>
    <dgm:cat type="pictureconvert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 val="1"/>
          <dgm:chPref val="1"/>
        </dgm:varLst>
        <dgm:alg type="composite">
          <dgm:param type="ar" val="0.85"/>
        </dgm:alg>
        <dgm:shape xmlns:r="http://schemas.openxmlformats.org/officeDocument/2006/relationships" r:blip="">
          <dgm:adjLst/>
        </dgm:shape>
        <dgm:constrLst>
          <dgm:constr type="l" for="ch" forName="Accent" refType="w" fact="0"/>
          <dgm:constr type="t" for="ch" forName="Accent" refType="h" fact="0"/>
          <dgm:constr type="w" for="ch" forName="Accent" refType="w"/>
          <dgm:constr type="h" for="ch" forName="Accent" refType="h"/>
          <dgm:constr type="l" for="ch" forName="Image" refType="w" fact="0.05"/>
          <dgm:constr type="t" for="ch" forName="Image" refType="h" fact="0.04"/>
          <dgm:constr type="w" for="ch" forName="Image" refType="w" fact="0.9"/>
          <dgm:constr type="h" for="ch" forName="Image" refType="h" fact="0.65"/>
          <dgm:constr type="l" for="ch" forName="ChildComposite" refType="w" fact="0.05"/>
          <dgm:constr type="t" for="ch" forName="ChildComposite" refType="h" fact="0.69"/>
          <dgm:constr type="w" for="ch" forName="ChildComposite" refType="w" fact="0.9"/>
          <dgm:constr type="h" for="ch" forName="ChildComposite" refType="h" fact="0.27"/>
        </dgm:constrLst>
        <dgm:layoutNode name="Accent" styleLbl="trAlignAcc1">
          <dgm:varLst>
            <dgm:chMax val="0"/>
            <dgm:chPref val="0"/>
          </dgm:varLst>
          <dgm:alg type="sp"/>
          <dgm:shape xmlns:r="http://schemas.openxmlformats.org/officeDocument/2006/relationships" type="rect" r:blip="">
            <dgm:adjLst/>
          </dgm:shape>
          <dgm:presOf/>
        </dgm:layoutNode>
        <dgm:layoutNode name="Image" styleLbl="alignImgPlace1">
          <dgm:varLst>
            <dgm:chMax val="0"/>
            <dgm:chPref val="0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Composite">
          <dgm:alg type="composite"/>
          <dgm:shape xmlns:r="http://schemas.openxmlformats.org/officeDocument/2006/relationships" r:blip="">
            <dgm:adjLst/>
          </dgm:shape>
          <dgm:choose name="Name4">
            <dgm:if name="Name5" axis="ch" ptType="node" func="cnt" op="gte" val="1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 fact="0.3704"/>
                <dgm:constr type="l" for="ch" forName="Child" refType="w" fact="0"/>
                <dgm:constr type="t" for="ch" forName="Child" refType="h" fact="0.3704"/>
                <dgm:constr type="w" for="ch" forName="Child" refType="w"/>
                <dgm:constr type="h" for="ch" forName="Child" refType="h" fact="0.6296"/>
              </dgm:constrLst>
            </dgm:if>
            <dgm:else name="Name6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/>
                <dgm:constr type="l" for="ch" forName="Child" refType="w" fact="0"/>
                <dgm:constr type="t" for="ch" forName="Child" refType="h" fact="0"/>
                <dgm:constr type="w" for="ch" forName="Child" refType="w" fact="0"/>
                <dgm:constr type="h" for="ch" forName="Child" refType="h" fact="0"/>
              </dgm:constrLst>
            </dgm:else>
          </dgm:choose>
          <dgm:layoutNode name="Child" styleLbl="node1">
            <dgm:varLst>
              <dgm:chMax val="0"/>
              <dgm:chPref val="0"/>
              <dgm:bulletEnabled val="1"/>
            </dgm:varLst>
            <dgm:choose name="Name7">
              <dgm:if name="Name8" axis="ch" ptType="node" func="cnt" op="gt" val="1">
                <dgm:alg type="tx">
                  <dgm:param type="parTxLTRAlign" val="l"/>
                  <dgm:param type="parTxRTLAlign" val="r"/>
                  <dgm:param type="txAnchorVert" val="mid"/>
                  <dgm:param type="txAnchorVertCh" val="mid"/>
                </dgm:alg>
              </dgm:if>
              <dgm:else name="Name9">
                <dgm:alg type="tx">
                  <dgm:param type="parTxLTRAlign" val="ctr"/>
                  <dgm:param type="parTxRTLAlign" val="ctr"/>
                  <dgm:param type="shpTxLTRAlignCh" val="l"/>
                  <dgm:param type="shpTxRTLAlignCh" val="r"/>
                  <dgm:param type="txAnchorVert" val="mid"/>
                  <dgm:param type="txAnchorVertCh" val="mid"/>
                </dgm:alg>
              </dgm:else>
            </dgm:choose>
            <dgm:choose name="Name10">
              <dgm:if name="Name11" axis="ch" ptType="node" func="cnt" op="gte" val="1">
                <dgm:shape xmlns:r="http://schemas.openxmlformats.org/officeDocument/2006/relationships" type="rect" r:blip="">
                  <dgm:adjLst/>
                </dgm:shape>
              </dgm:if>
              <dgm:else name="Name12">
                <dgm:shape xmlns:r="http://schemas.openxmlformats.org/officeDocument/2006/relationships" type="rect" r:blip="" hideGeom="1">
                  <dgm:adjLst/>
                </dgm:shape>
              </dgm:else>
            </dgm:choose>
            <dgm:choose name="Name13">
              <dgm:if name="Name14" axis="ch" ptType="node" func="cnt" op="gte" val="1">
                <dgm:presOf axis="des" ptType="node"/>
              </dgm:if>
              <dgm:else name="Name15">
                <dgm:presOf/>
              </dgm:else>
            </dgm:choose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Parent" styleLbl="revTx">
            <dgm:varLst>
              <dgm:chMax val="1"/>
              <dgm:chPref val="0"/>
              <dgm:bulletEnabled val="1"/>
            </dgm:varLst>
            <dgm:alg type="tx">
              <dgm:param type="shpTxLTRAlignCh" val="ctr"/>
              <dgm:param type="txAnchorVert" val="mid"/>
            </dgm:alg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49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1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278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823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86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98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4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5754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268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2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263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C7765-C369-4857-97DA-D4F3A8CA005D}" type="datetimeFigureOut">
              <a:rPr lang="en-GB" smtClean="0"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17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  <p:sldLayoutId id="2147483982" r:id="rId6"/>
    <p:sldLayoutId id="2147483983" r:id="rId7"/>
    <p:sldLayoutId id="2147483984" r:id="rId8"/>
    <p:sldLayoutId id="2147483985" r:id="rId9"/>
    <p:sldLayoutId id="2147483986" r:id="rId10"/>
    <p:sldLayoutId id="21474839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diagramLayout" Target="../diagrams/layout3.xml"/><Relationship Id="rId7" Type="http://schemas.openxmlformats.org/officeDocument/2006/relationships/image" Target="../media/image1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diagramLayout" Target="../diagrams/layout5.xml"/><Relationship Id="rId7" Type="http://schemas.openxmlformats.org/officeDocument/2006/relationships/image" Target="../media/image25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trengthening Children&amp;#39;s Rights in Scotland - UK Human Rights Blog">
            <a:extLst>
              <a:ext uri="{FF2B5EF4-FFF2-40B4-BE49-F238E27FC236}">
                <a16:creationId xmlns:a16="http://schemas.microsoft.com/office/drawing/2014/main" id="{EFCE2137-6330-E742-9F3E-39DA5257AF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051" y="-62542"/>
            <a:ext cx="7870949" cy="50985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034279-182B-024D-83D6-075BECB945C7}"/>
              </a:ext>
            </a:extLst>
          </p:cNvPr>
          <p:cNvSpPr txBox="1"/>
          <p:nvPr/>
        </p:nvSpPr>
        <p:spPr>
          <a:xfrm>
            <a:off x="4321051" y="5346699"/>
            <a:ext cx="7870949" cy="50546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>
                <a:solidFill>
                  <a:srgbClr val="FFFFFF"/>
                </a:solidFill>
              </a:rPr>
              <a:t>(</a:t>
            </a:r>
            <a:r>
              <a:rPr lang="en-US" sz="1300" dirty="0" err="1">
                <a:solidFill>
                  <a:srgbClr val="FFFFFF"/>
                </a:solidFill>
              </a:rPr>
              <a:t>Uk</a:t>
            </a:r>
            <a:r>
              <a:rPr lang="en-US" sz="1300" dirty="0">
                <a:solidFill>
                  <a:srgbClr val="FFFFFF"/>
                </a:solidFill>
              </a:rPr>
              <a:t> human rights, 2021)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9FB0C-5A7D-416D-92C9-5348206A4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9134" y="181068"/>
            <a:ext cx="3527117" cy="26656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0" i="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Anti-Discriminatory and Inclusive Practice: A Case Study</a:t>
            </a:r>
            <a:endParaRPr lang="en-US" sz="32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6713C0-82CC-43DE-9A75-BE6CB61C4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9134" y="4473300"/>
            <a:ext cx="3527117" cy="24110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Plasnewydd Primary school: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ursery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Ashley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ones 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2109767 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lead: Rachel France 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2876663-B9F7-7D41-B37E-AF1D216FF08E}"/>
              </a:ext>
            </a:extLst>
          </p:cNvPr>
          <p:cNvCxnSpPr>
            <a:cxnSpLocks/>
          </p:cNvCxnSpPr>
          <p:nvPr/>
        </p:nvCxnSpPr>
        <p:spPr>
          <a:xfrm>
            <a:off x="4321051" y="5195888"/>
            <a:ext cx="7870949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7794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9D18F-2D2E-4A17-B414-565C4EC6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316DCC-1EF9-4CBD-B6BC-2140EAFC9D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35415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44770CA-CA0C-B940-B8F6-8733318FBB42}"/>
              </a:ext>
            </a:extLst>
          </p:cNvPr>
          <p:cNvCxnSpPr>
            <a:cxnSpLocks/>
          </p:cNvCxnSpPr>
          <p:nvPr/>
        </p:nvCxnSpPr>
        <p:spPr>
          <a:xfrm>
            <a:off x="2110798" y="1512888"/>
            <a:ext cx="7714904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0430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9D22E96-4A86-874D-8732-B36CBE57BCDB}"/>
              </a:ext>
            </a:extLst>
          </p:cNvPr>
          <p:cNvSpPr/>
          <p:nvPr/>
        </p:nvSpPr>
        <p:spPr>
          <a:xfrm>
            <a:off x="335413" y="5213639"/>
            <a:ext cx="7815359" cy="153713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ustainablity - Pakistan On World Globe Clipart (#865758) - PinClipart">
            <a:extLst>
              <a:ext uri="{FF2B5EF4-FFF2-40B4-BE49-F238E27FC236}">
                <a16:creationId xmlns:a16="http://schemas.microsoft.com/office/drawing/2014/main" id="{8D1C6FF6-C39A-FB40-AE60-D185810A6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114" b="94432" l="6932" r="92614">
                        <a14:foregroundMark x1="38409" y1="8977" x2="67159" y2="13523"/>
                        <a14:foregroundMark x1="67159" y1="13523" x2="74432" y2="17727"/>
                        <a14:foregroundMark x1="47273" y1="5114" x2="47273" y2="5114"/>
                        <a14:foregroundMark x1="7045" y1="41591" x2="7273" y2="54432"/>
                        <a14:foregroundMark x1="40455" y1="91023" x2="56364" y2="91250"/>
                        <a14:foregroundMark x1="56364" y1="91250" x2="61136" y2="91023"/>
                        <a14:foregroundMark x1="91705" y1="37500" x2="92614" y2="51705"/>
                        <a14:foregroundMark x1="42045" y1="94432" x2="53523" y2="939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30" y="18762"/>
            <a:ext cx="2222938" cy="222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1,512 Uk Government Illustrations &amp;amp; Clip Art - iStock">
            <a:extLst>
              <a:ext uri="{FF2B5EF4-FFF2-40B4-BE49-F238E27FC236}">
                <a16:creationId xmlns:a16="http://schemas.microsoft.com/office/drawing/2014/main" id="{8E92D65E-595F-124D-861C-D02D68E45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291" y="953109"/>
            <a:ext cx="2577183" cy="257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ree Policies Cliparts, Download Free Policies Cliparts png images, Free  ClipArts on Clipart Library">
            <a:extLst>
              <a:ext uri="{FF2B5EF4-FFF2-40B4-BE49-F238E27FC236}">
                <a16:creationId xmlns:a16="http://schemas.microsoft.com/office/drawing/2014/main" id="{A9AB1016-FB94-0B46-A267-5FEC96531F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24805" y1="31935" x2="25977" y2="42424"/>
                        <a14:foregroundMark x1="16016" y1="31935" x2="26953" y2="41725"/>
                        <a14:foregroundMark x1="19922" y1="25874" x2="63086" y2="40326"/>
                        <a14:foregroundMark x1="43164" y1="39860" x2="86719" y2="41725"/>
                        <a14:foregroundMark x1="70703" y1="33100" x2="70703" y2="44289"/>
                        <a14:foregroundMark x1="35938" y1="39860" x2="53516" y2="40559"/>
                        <a14:foregroundMark x1="53516" y1="40559" x2="56445" y2="41725"/>
                        <a14:foregroundMark x1="44727" y1="37762" x2="61133" y2="44289"/>
                        <a14:foregroundMark x1="61133" y1="44289" x2="76758" y2="36131"/>
                        <a14:foregroundMark x1="76758" y1="36131" x2="60352" y2="43357"/>
                        <a14:foregroundMark x1="60352" y1="43357" x2="43164" y2="40793"/>
                        <a14:foregroundMark x1="43164" y1="40793" x2="39258" y2="44289"/>
                        <a14:foregroundMark x1="58008" y1="39161" x2="75000" y2="41026"/>
                        <a14:foregroundMark x1="75000" y1="41026" x2="76367" y2="38462"/>
                        <a14:foregroundMark x1="60742" y1="35897" x2="60156" y2="48951"/>
                        <a14:foregroundMark x1="71875" y1="31935" x2="75781" y2="44988"/>
                        <a14:foregroundMark x1="75781" y1="32401" x2="75781" y2="37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819" y="2441904"/>
            <a:ext cx="2356146" cy="197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anager Clipart Images | Person cartoon, Cartoon clip art, Cartoons png">
            <a:extLst>
              <a:ext uri="{FF2B5EF4-FFF2-40B4-BE49-F238E27FC236}">
                <a16:creationId xmlns:a16="http://schemas.microsoft.com/office/drawing/2014/main" id="{5661EBC0-F119-1B4C-AC16-2A706B1FBE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686" b="93324" l="10000" r="90000">
                        <a14:foregroundMark x1="38750" y1="7093" x2="59861" y2="7371"/>
                        <a14:foregroundMark x1="47361" y1="3686" x2="52917" y2="3894"/>
                        <a14:foregroundMark x1="42778" y1="89917" x2="42778" y2="933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9978" y="3189758"/>
            <a:ext cx="1126609" cy="2250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lock School Clip Art Free PNG Image｜Illustoon">
            <a:extLst>
              <a:ext uri="{FF2B5EF4-FFF2-40B4-BE49-F238E27FC236}">
                <a16:creationId xmlns:a16="http://schemas.microsoft.com/office/drawing/2014/main" id="{18F22C84-CE71-D742-AB9D-314C3F4A22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5" t="11955" r="1878" b="13896"/>
          <a:stretch/>
        </p:blipFill>
        <p:spPr bwMode="auto">
          <a:xfrm>
            <a:off x="8338965" y="3327708"/>
            <a:ext cx="2422552" cy="1974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A18C8ADC-05A6-2141-94C1-AB799C99D7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413" y="5186855"/>
            <a:ext cx="7815358" cy="1431384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 line with Castells and Szekely’s research (1999), I will scale this PowerPoint through a filtering hierarchical process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E330D14-0400-624A-95BC-B8D563256282}"/>
              </a:ext>
            </a:extLst>
          </p:cNvPr>
          <p:cNvCxnSpPr>
            <a:cxnSpLocks/>
          </p:cNvCxnSpPr>
          <p:nvPr/>
        </p:nvCxnSpPr>
        <p:spPr>
          <a:xfrm>
            <a:off x="540952" y="2328410"/>
            <a:ext cx="7286159" cy="2771735"/>
          </a:xfrm>
          <a:prstGeom prst="straightConnector1">
            <a:avLst/>
          </a:prstGeom>
          <a:ln w="22225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A1505265-CABA-E84C-883F-5F9714ABC324}"/>
              </a:ext>
            </a:extLst>
          </p:cNvPr>
          <p:cNvSpPr txBox="1"/>
          <p:nvPr/>
        </p:nvSpPr>
        <p:spPr>
          <a:xfrm>
            <a:off x="9611068" y="6360213"/>
            <a:ext cx="256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Illustoon image (2010)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03F1F8D-DD00-BA4F-BBC0-A5370F5DA6DA}"/>
              </a:ext>
            </a:extLst>
          </p:cNvPr>
          <p:cNvCxnSpPr>
            <a:cxnSpLocks/>
          </p:cNvCxnSpPr>
          <p:nvPr/>
        </p:nvCxnSpPr>
        <p:spPr>
          <a:xfrm>
            <a:off x="4481513" y="6834188"/>
            <a:ext cx="7714904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6549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DBA78412-2372-4173-8A2B-BC17C0A0D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86" b="44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EAC1B-43B0-4315-A33D-636F17E0C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Anti-discriminatory practice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16FFE5-4973-0A4D-840F-1744987958F1}"/>
              </a:ext>
            </a:extLst>
          </p:cNvPr>
          <p:cNvSpPr txBox="1"/>
          <p:nvPr/>
        </p:nvSpPr>
        <p:spPr>
          <a:xfrm>
            <a:off x="9962754" y="6396990"/>
            <a:ext cx="2455221" cy="463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(Thompson, 2020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endParaRPr lang="en-US"/>
          </a:p>
        </p:txBody>
      </p:sp>
      <p:graphicFrame>
        <p:nvGraphicFramePr>
          <p:cNvPr id="51" name="Content Placeholder 7">
            <a:extLst>
              <a:ext uri="{FF2B5EF4-FFF2-40B4-BE49-F238E27FC236}">
                <a16:creationId xmlns:a16="http://schemas.microsoft.com/office/drawing/2014/main" id="{AAAB2947-1B8A-45A5-B157-E2A8C421B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0779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9FD853-7C30-3349-BF48-0DBE33400BB0}"/>
              </a:ext>
            </a:extLst>
          </p:cNvPr>
          <p:cNvCxnSpPr>
            <a:cxnSpLocks/>
          </p:cNvCxnSpPr>
          <p:nvPr/>
        </p:nvCxnSpPr>
        <p:spPr>
          <a:xfrm>
            <a:off x="0" y="6491288"/>
            <a:ext cx="7714904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74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6E8BB-3872-41D6-B335-D87932101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368" y="-12933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US" sz="4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41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nclusive practice </a:t>
            </a:r>
            <a:endParaRPr lang="en-GB" sz="4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148F3-91B0-4446-A08F-03E499FD4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52468"/>
            <a:ext cx="6586489" cy="411978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practice ensures that all pupils can access educational content and participate fully throughout educational pathway.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Everyone works collaboratively to enable learners to feel welcomed, valued and get the specific learning needs to promote, support and accomplish their goals. </a:t>
            </a:r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D097D75D-C26C-4A83-AD10-4FE65B3504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62" r="3262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6543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C28424E-19C2-5640-ACEA-5282434A9021}"/>
              </a:ext>
            </a:extLst>
          </p:cNvPr>
          <p:cNvSpPr txBox="1"/>
          <p:nvPr/>
        </p:nvSpPr>
        <p:spPr>
          <a:xfrm>
            <a:off x="10392507" y="6488668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Florian (2002) 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99BF8D3-A01C-3043-BB7B-9F749540E309}"/>
              </a:ext>
            </a:extLst>
          </p:cNvPr>
          <p:cNvCxnSpPr>
            <a:cxnSpLocks/>
          </p:cNvCxnSpPr>
          <p:nvPr/>
        </p:nvCxnSpPr>
        <p:spPr>
          <a:xfrm>
            <a:off x="4813300" y="2116705"/>
            <a:ext cx="7378700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4727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BD882-576E-134B-BE3C-D1072E9FA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600" dirty="0">
                <a:solidFill>
                  <a:srgbClr val="FFFFFF"/>
                </a:solidFill>
              </a:rPr>
              <a:t>What is UNCRC 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55DBE-9A2C-F34C-88B4-173526355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4054475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Nations Convention on the Rights of the Child </a:t>
            </a:r>
          </a:p>
          <a:p>
            <a:pPr>
              <a:lnSpc>
                <a:spcPct val="170000"/>
              </a:lnSpc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Nations (UN) implemented the Rights of the child in 1989. </a:t>
            </a:r>
          </a:p>
          <a:p>
            <a:pPr>
              <a:lnSpc>
                <a:spcPct val="170000"/>
              </a:lnSpc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 child under the age of 18 has a right, there is a list of rights that belong to every child. </a:t>
            </a:r>
          </a:p>
          <a:p>
            <a:pPr>
              <a:lnSpc>
                <a:spcPct val="170000"/>
              </a:lnSpc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is to recognise the rights of young people and children which enables the best chance for the child to grow up understanding dignity, tolerance, freedom, and equality. </a:t>
            </a:r>
            <a:endParaRPr lang="en-US" sz="26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B7F3768-8A76-AB49-8DBA-2DCC4C36BBBD}"/>
              </a:ext>
            </a:extLst>
          </p:cNvPr>
          <p:cNvCxnSpPr>
            <a:cxnSpLocks/>
          </p:cNvCxnSpPr>
          <p:nvPr/>
        </p:nvCxnSpPr>
        <p:spPr>
          <a:xfrm>
            <a:off x="980498" y="1500188"/>
            <a:ext cx="7714904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 descr="A picture containing timeline&#10;&#10;Description automatically generated">
            <a:extLst>
              <a:ext uri="{FF2B5EF4-FFF2-40B4-BE49-F238E27FC236}">
                <a16:creationId xmlns:a16="http://schemas.microsoft.com/office/drawing/2014/main" id="{2EB7203B-C486-DA42-954B-40BFA35BE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9738" y="165100"/>
            <a:ext cx="1543527" cy="22733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946568-92D2-D849-9CF9-1122483F29E0}"/>
              </a:ext>
            </a:extLst>
          </p:cNvPr>
          <p:cNvSpPr txBox="1"/>
          <p:nvPr/>
        </p:nvSpPr>
        <p:spPr>
          <a:xfrm>
            <a:off x="10439738" y="2590800"/>
            <a:ext cx="1752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Eprcug.org,2017</a:t>
            </a:r>
          </a:p>
        </p:txBody>
      </p:sp>
    </p:spTree>
    <p:extLst>
      <p:ext uri="{BB962C8B-B14F-4D97-AF65-F5344CB8AC3E}">
        <p14:creationId xmlns:p14="http://schemas.microsoft.com/office/powerpoint/2010/main" val="2178449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78">
            <a:extLst>
              <a:ext uri="{FF2B5EF4-FFF2-40B4-BE49-F238E27FC236}">
                <a16:creationId xmlns:a16="http://schemas.microsoft.com/office/drawing/2014/main" id="{1022CA72-2A63-428F-B586-37BA5AB6D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F4A31-565F-47EE-84F0-986AC2FD7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15" y="4495568"/>
            <a:ext cx="3861960" cy="1905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orkplace and why it was chosen </a:t>
            </a:r>
            <a:br>
              <a:rPr lang="en-US" sz="3200" b="0" i="0" dirty="0">
                <a:effectLst/>
              </a:rPr>
            </a:br>
            <a:endParaRPr lang="en-US" sz="3200" dirty="0"/>
          </a:p>
        </p:txBody>
      </p:sp>
      <p:sp>
        <p:nvSpPr>
          <p:cNvPr id="1037" name="Rectangle 80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961341A-E017-D346-A2B1-51D90A14B0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" r="-3" b="-3"/>
          <a:stretch/>
        </p:blipFill>
        <p:spPr>
          <a:xfrm>
            <a:off x="6376834" y="364142"/>
            <a:ext cx="4977655" cy="3426462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Plasnewydd Primary School (@PlasnewyddPS) / Twitter">
            <a:extLst>
              <a:ext uri="{FF2B5EF4-FFF2-40B4-BE49-F238E27FC236}">
                <a16:creationId xmlns:a16="http://schemas.microsoft.com/office/drawing/2014/main" id="{939A515F-5480-F748-B0E0-38CF69A8A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297" y="216275"/>
            <a:ext cx="3574329" cy="3574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94A95BE-8943-B246-83F3-0597A58DBD76}"/>
              </a:ext>
            </a:extLst>
          </p:cNvPr>
          <p:cNvSpPr/>
          <p:nvPr/>
        </p:nvSpPr>
        <p:spPr>
          <a:xfrm>
            <a:off x="0" y="-1"/>
            <a:ext cx="689317" cy="41314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3B91F65E-1F32-5A47-B88A-6A64B379DD56}"/>
              </a:ext>
            </a:extLst>
          </p:cNvPr>
          <p:cNvSpPr/>
          <p:nvPr/>
        </p:nvSpPr>
        <p:spPr>
          <a:xfrm>
            <a:off x="5071278" y="4404326"/>
            <a:ext cx="6531270" cy="131783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5857AD5-1651-C043-A4FF-AC66192144B6}"/>
              </a:ext>
            </a:extLst>
          </p:cNvPr>
          <p:cNvSpPr/>
          <p:nvPr/>
        </p:nvSpPr>
        <p:spPr>
          <a:xfrm>
            <a:off x="11602549" y="-2"/>
            <a:ext cx="589452" cy="41314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CFF4A31-2CFF-4A44-A232-B069045075A6}"/>
              </a:ext>
            </a:extLst>
          </p:cNvPr>
          <p:cNvSpPr txBox="1"/>
          <p:nvPr/>
        </p:nvSpPr>
        <p:spPr>
          <a:xfrm>
            <a:off x="366704" y="3517713"/>
            <a:ext cx="6449271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chosen workplace: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Plasnewydd Primary School</a:t>
            </a:r>
          </a:p>
        </p:txBody>
      </p:sp>
      <p:sp>
        <p:nvSpPr>
          <p:cNvPr id="59" name="Rounded Rectangle 58">
            <a:extLst>
              <a:ext uri="{FF2B5EF4-FFF2-40B4-BE49-F238E27FC236}">
                <a16:creationId xmlns:a16="http://schemas.microsoft.com/office/drawing/2014/main" id="{A68C6FD5-E0D0-3945-85B4-43567E0D7BD8}"/>
              </a:ext>
            </a:extLst>
          </p:cNvPr>
          <p:cNvSpPr/>
          <p:nvPr/>
        </p:nvSpPr>
        <p:spPr>
          <a:xfrm>
            <a:off x="5126921" y="5783671"/>
            <a:ext cx="6531271" cy="107369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B9D3D16-B9D7-CC40-BAF1-D59D8963BA2E}"/>
              </a:ext>
            </a:extLst>
          </p:cNvPr>
          <p:cNvSpPr txBox="1"/>
          <p:nvPr/>
        </p:nvSpPr>
        <p:spPr>
          <a:xfrm>
            <a:off x="5162719" y="4541777"/>
            <a:ext cx="6586915" cy="19052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Plasnewydd primary school was chosen because the Anti-Discriminatory and  Inclusive practice should be in the highest order following the UK regulations and UNCRC. </a:t>
            </a:r>
          </a:p>
          <a:p>
            <a:pPr marL="285750" indent="-28575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Previously worked in the school for over 10 years and curious of the policies and processes in place.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9E8F62-74BE-4B4F-A223-9EBEC6E37C56}"/>
              </a:ext>
            </a:extLst>
          </p:cNvPr>
          <p:cNvCxnSpPr>
            <a:cxnSpLocks/>
          </p:cNvCxnSpPr>
          <p:nvPr/>
        </p:nvCxnSpPr>
        <p:spPr>
          <a:xfrm>
            <a:off x="302924" y="3963988"/>
            <a:ext cx="7714904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661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BB36A-8DD7-424F-B816-EE50F277F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6955" y="983212"/>
            <a:ext cx="7418070" cy="1325563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Policies and processes in place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BAB2EF31-EE9F-4640-808F-0A29A3DCE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19877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6" descr="Plasnewydd Primary School (@PlasnewyddPS) / Twitter">
            <a:extLst>
              <a:ext uri="{FF2B5EF4-FFF2-40B4-BE49-F238E27FC236}">
                <a16:creationId xmlns:a16="http://schemas.microsoft.com/office/drawing/2014/main" id="{48A4D320-A4FC-7D46-8B60-FCA5620BA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990" y="-124683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F960454-9F93-1D46-A55F-C1686CD2BE80}"/>
              </a:ext>
            </a:extLst>
          </p:cNvPr>
          <p:cNvCxnSpPr>
            <a:cxnSpLocks/>
          </p:cNvCxnSpPr>
          <p:nvPr/>
        </p:nvCxnSpPr>
        <p:spPr>
          <a:xfrm>
            <a:off x="838200" y="2122488"/>
            <a:ext cx="10515600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C511530-4273-4D47-B3CA-C6E91AC9E082}"/>
              </a:ext>
            </a:extLst>
          </p:cNvPr>
          <p:cNvSpPr txBox="1"/>
          <p:nvPr/>
        </p:nvSpPr>
        <p:spPr>
          <a:xfrm>
            <a:off x="1062990" y="6176963"/>
            <a:ext cx="10458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“Inspiring Learners to make their good better and their better best”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74453-12A0-D34F-8E52-BB9D19442399}"/>
              </a:ext>
            </a:extLst>
          </p:cNvPr>
          <p:cNvSpPr txBox="1"/>
          <p:nvPr/>
        </p:nvSpPr>
        <p:spPr>
          <a:xfrm>
            <a:off x="8835390" y="6546295"/>
            <a:ext cx="29108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(Plasnewydd primary, 2017)</a:t>
            </a:r>
          </a:p>
        </p:txBody>
      </p:sp>
    </p:spTree>
    <p:extLst>
      <p:ext uri="{BB962C8B-B14F-4D97-AF65-F5344CB8AC3E}">
        <p14:creationId xmlns:p14="http://schemas.microsoft.com/office/powerpoint/2010/main" val="32424517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8DC8B-0086-5D4F-96DA-5AB34A514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 dirty="0"/>
              <a:t>Principles and practice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D607F7-EF6B-49CE-8DCC-2728DD8C4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2974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2" descr="Plasnewydd Primary School (@PlasnewyddPS) / Twitter">
            <a:extLst>
              <a:ext uri="{FF2B5EF4-FFF2-40B4-BE49-F238E27FC236}">
                <a16:creationId xmlns:a16="http://schemas.microsoft.com/office/drawing/2014/main" id="{560D4EE0-2926-514E-A558-4D466AFEFD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198" y="460721"/>
            <a:ext cx="1364904" cy="13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120B5C7-B6E6-FB43-8AC1-1DF5F3C9F4B8}"/>
              </a:ext>
            </a:extLst>
          </p:cNvPr>
          <p:cNvCxnSpPr>
            <a:cxnSpLocks/>
          </p:cNvCxnSpPr>
          <p:nvPr/>
        </p:nvCxnSpPr>
        <p:spPr>
          <a:xfrm>
            <a:off x="980498" y="2046288"/>
            <a:ext cx="7714904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100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33A96-817F-3246-AF63-0686D46ED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3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F9F718-BDA3-D142-A4B1-20BC3B4FA7BB}"/>
              </a:ext>
            </a:extLst>
          </p:cNvPr>
          <p:cNvSpPr txBox="1"/>
          <p:nvPr/>
        </p:nvSpPr>
        <p:spPr>
          <a:xfrm>
            <a:off x="599818" y="2586597"/>
            <a:ext cx="860396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b="1" dirty="0"/>
              <a:t>“It is vital as a society we do not hide beyond policy and paper work. Our action must be there to support such policies to make them meaningful”</a:t>
            </a:r>
          </a:p>
          <a:p>
            <a:pPr marL="0" indent="0">
              <a:buNone/>
            </a:pPr>
            <a:r>
              <a:rPr lang="en-US" sz="1400" b="1" dirty="0"/>
              <a:t>  </a:t>
            </a:r>
          </a:p>
          <a:p>
            <a:pPr marL="0" indent="0">
              <a:buNone/>
            </a:pPr>
            <a:r>
              <a:rPr lang="en-US" sz="1400" b="1" dirty="0"/>
              <a:t> </a:t>
            </a:r>
            <a:endParaRPr lang="en-US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A67D212-ABE7-E24F-8211-BFAE8EAFCD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68"/>
            <a:ext cx="12192000" cy="6807774"/>
          </a:xfrm>
        </p:spPr>
      </p:pic>
    </p:spTree>
    <p:extLst>
      <p:ext uri="{BB962C8B-B14F-4D97-AF65-F5344CB8AC3E}">
        <p14:creationId xmlns:p14="http://schemas.microsoft.com/office/powerpoint/2010/main" val="2781978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DB21-3395-4E42-BC9B-2A5B6C431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759" y="296129"/>
            <a:ext cx="10515600" cy="1009651"/>
          </a:xfrm>
        </p:spPr>
        <p:txBody>
          <a:bodyPr>
            <a:normAutofit fontScale="90000"/>
          </a:bodyPr>
          <a:lstStyle/>
          <a:p>
            <a: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Pros and Cons of the policies highlighted</a:t>
            </a:r>
            <a:b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ABDAF69-EB6A-1B47-A059-F302A05EFA47}"/>
              </a:ext>
            </a:extLst>
          </p:cNvPr>
          <p:cNvSpPr/>
          <p:nvPr/>
        </p:nvSpPr>
        <p:spPr>
          <a:xfrm>
            <a:off x="373966" y="1153552"/>
            <a:ext cx="4577862" cy="570444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5682453-92B1-A34B-B7AF-D2447DC3391D}"/>
              </a:ext>
            </a:extLst>
          </p:cNvPr>
          <p:cNvSpPr/>
          <p:nvPr/>
        </p:nvSpPr>
        <p:spPr>
          <a:xfrm>
            <a:off x="7044397" y="1153552"/>
            <a:ext cx="4577862" cy="570444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28EB93-92DB-744F-9683-4A796DC72029}"/>
              </a:ext>
            </a:extLst>
          </p:cNvPr>
          <p:cNvSpPr txBox="1"/>
          <p:nvPr/>
        </p:nvSpPr>
        <p:spPr>
          <a:xfrm>
            <a:off x="1936066" y="1168619"/>
            <a:ext cx="27314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Pros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EA6091-9E52-DD44-9D69-850094D64C15}"/>
              </a:ext>
            </a:extLst>
          </p:cNvPr>
          <p:cNvSpPr txBox="1"/>
          <p:nvPr/>
        </p:nvSpPr>
        <p:spPr>
          <a:xfrm>
            <a:off x="8591844" y="1256614"/>
            <a:ext cx="27314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Cons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5FA901-4AB4-BC41-A7CD-AFB41E2BDD15}"/>
              </a:ext>
            </a:extLst>
          </p:cNvPr>
          <p:cNvSpPr txBox="1"/>
          <p:nvPr/>
        </p:nvSpPr>
        <p:spPr>
          <a:xfrm>
            <a:off x="5617112" y="3429000"/>
            <a:ext cx="8299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471946-5863-1E4E-A50B-5A8C6853D06D}"/>
              </a:ext>
            </a:extLst>
          </p:cNvPr>
          <p:cNvSpPr txBox="1"/>
          <p:nvPr/>
        </p:nvSpPr>
        <p:spPr>
          <a:xfrm>
            <a:off x="868678" y="1977092"/>
            <a:ext cx="35761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The policy were available and easy to access via Website.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Key Child protection indicators were highlighted, along with a mission statement and goals.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The anti-bullying policy displayed key measures surrounding points of contact and how to prevent/support/notice such action.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Disability and equality scheme displayed how such measures are implemented into action.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21C685-D183-B94E-B43B-AF8728FB270E}"/>
              </a:ext>
            </a:extLst>
          </p:cNvPr>
          <p:cNvSpPr txBox="1"/>
          <p:nvPr/>
        </p:nvSpPr>
        <p:spPr>
          <a:xfrm>
            <a:off x="7545266" y="2081240"/>
            <a:ext cx="35761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How do you measure progress? There was no specification of how progress is tracked throughout the policies.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Some policy are not clear and there is room for ambiguity.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Are staff and parents reading these policies?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D030A42-44D8-FF4E-9854-9535D91FB430}"/>
              </a:ext>
            </a:extLst>
          </p:cNvPr>
          <p:cNvCxnSpPr>
            <a:cxnSpLocks/>
          </p:cNvCxnSpPr>
          <p:nvPr/>
        </p:nvCxnSpPr>
        <p:spPr>
          <a:xfrm>
            <a:off x="868678" y="945198"/>
            <a:ext cx="10515600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5511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C64C3-5E2A-9049-A643-5AA4BDF1B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6185" y="-179799"/>
            <a:ext cx="5851912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 through toys since 2019  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107C9ED4-25EF-5E4D-B017-17C3BAA131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5" r="4156" b="-1"/>
          <a:stretch/>
        </p:blipFill>
        <p:spPr bwMode="auto">
          <a:xfrm>
            <a:off x="-2" y="10"/>
            <a:ext cx="3036232" cy="335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95143790-EBC5-0A4C-B17E-C34A1962CC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4" r="2" b="2"/>
          <a:stretch/>
        </p:blipFill>
        <p:spPr bwMode="auto">
          <a:xfrm>
            <a:off x="3193366" y="-1"/>
            <a:ext cx="2905683" cy="5049079"/>
          </a:xfrm>
          <a:custGeom>
            <a:avLst/>
            <a:gdLst/>
            <a:ahLst/>
            <a:cxnLst/>
            <a:rect l="l" t="t" r="r" b="b"/>
            <a:pathLst>
              <a:path w="2971377" h="5049079">
                <a:moveTo>
                  <a:pt x="0" y="0"/>
                </a:moveTo>
                <a:lnTo>
                  <a:pt x="2971377" y="0"/>
                </a:lnTo>
                <a:lnTo>
                  <a:pt x="2971377" y="5049079"/>
                </a:lnTo>
                <a:lnTo>
                  <a:pt x="949962" y="5049079"/>
                </a:lnTo>
                <a:lnTo>
                  <a:pt x="949962" y="3352857"/>
                </a:lnTo>
                <a:lnTo>
                  <a:pt x="0" y="335285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00DE490-B133-8C4C-9435-87B84536C3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4253"/>
          <a:stretch/>
        </p:blipFill>
        <p:spPr bwMode="auto">
          <a:xfrm>
            <a:off x="4107766" y="5162842"/>
            <a:ext cx="1988233" cy="156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852AB487-13D6-2C40-8C2C-67344FC056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937"/>
          <a:stretch/>
        </p:blipFill>
        <p:spPr bwMode="auto">
          <a:xfrm>
            <a:off x="-2" y="3505144"/>
            <a:ext cx="3938956" cy="335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9C99CC-C881-E04C-AA9C-CA4C86D79533}"/>
              </a:ext>
            </a:extLst>
          </p:cNvPr>
          <p:cNvSpPr txBox="1"/>
          <p:nvPr/>
        </p:nvSpPr>
        <p:spPr>
          <a:xfrm>
            <a:off x="7406640" y="1760220"/>
            <a:ext cx="36461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Giving children access to diverse multicultural toys from a young age creates awareness of disability, skin tones, hair types and gender.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is to reduce the likelihood of children being singled out of social groups based  on appearance, culture and ethnicity.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52D71B-87D7-C54F-8853-E18DAE71046D}"/>
              </a:ext>
            </a:extLst>
          </p:cNvPr>
          <p:cNvSpPr txBox="1"/>
          <p:nvPr/>
        </p:nvSpPr>
        <p:spPr>
          <a:xfrm>
            <a:off x="9932670" y="5863590"/>
            <a:ext cx="2175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(Healey et el, 2019)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491D9F1-2842-B246-8DD8-E2EEB9B49A18}"/>
              </a:ext>
            </a:extLst>
          </p:cNvPr>
          <p:cNvCxnSpPr>
            <a:cxnSpLocks/>
          </p:cNvCxnSpPr>
          <p:nvPr/>
        </p:nvCxnSpPr>
        <p:spPr>
          <a:xfrm>
            <a:off x="6366510" y="1116648"/>
            <a:ext cx="5741587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757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Year 4 Playground Buddies | Potton Lower School">
            <a:extLst>
              <a:ext uri="{FF2B5EF4-FFF2-40B4-BE49-F238E27FC236}">
                <a16:creationId xmlns:a16="http://schemas.microsoft.com/office/drawing/2014/main" id="{937DDE56-8640-1D40-9896-BE2EE41EA7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331"/>
          <a:stretch/>
        </p:blipFill>
        <p:spPr bwMode="auto"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ompliment Notes">
            <a:extLst>
              <a:ext uri="{FF2B5EF4-FFF2-40B4-BE49-F238E27FC236}">
                <a16:creationId xmlns:a16="http://schemas.microsoft.com/office/drawing/2014/main" id="{D0D897E3-8AFB-DD48-AB60-9449A50BCD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5423"/>
          <a:stretch/>
        </p:blipFill>
        <p:spPr bwMode="auto"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Pupil of the Week Certificates - Underwater (20 Certificates - A5) Brainwaves">
            <a:extLst>
              <a:ext uri="{FF2B5EF4-FFF2-40B4-BE49-F238E27FC236}">
                <a16:creationId xmlns:a16="http://schemas.microsoft.com/office/drawing/2014/main" id="{1E779842-E022-C942-A7EB-D888E5B851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13" r="-1" b="12281"/>
          <a:stretch/>
        </p:blipFill>
        <p:spPr bwMode="auto"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745AFA-8EE2-3B4B-B041-365593D21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365760"/>
            <a:ext cx="3810000" cy="59893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Empowering children 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-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Pupil of the week 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Compliment notes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Listening to learners 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Assemblies 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Play ground buddies 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Restorative approach  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4" name="Picture 6" descr="Listen to Learn">
            <a:extLst>
              <a:ext uri="{FF2B5EF4-FFF2-40B4-BE49-F238E27FC236}">
                <a16:creationId xmlns:a16="http://schemas.microsoft.com/office/drawing/2014/main" id="{299B3E63-4D33-D245-9FD2-126FC6E559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" r="2" b="2"/>
          <a:stretch/>
        </p:blipFill>
        <p:spPr bwMode="auto"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E2F76D-E907-A74D-94E3-A9CF3AAD7C8F}"/>
              </a:ext>
            </a:extLst>
          </p:cNvPr>
          <p:cNvCxnSpPr>
            <a:cxnSpLocks/>
          </p:cNvCxnSpPr>
          <p:nvPr/>
        </p:nvCxnSpPr>
        <p:spPr>
          <a:xfrm>
            <a:off x="254000" y="1162368"/>
            <a:ext cx="3505200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5254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3">
            <a:extLst>
              <a:ext uri="{FF2B5EF4-FFF2-40B4-BE49-F238E27FC236}">
                <a16:creationId xmlns:a16="http://schemas.microsoft.com/office/drawing/2014/main" id="{906E2368-B18D-44BA-9C2E-E1136B233C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4390119"/>
              </p:ext>
            </p:extLst>
          </p:nvPr>
        </p:nvGraphicFramePr>
        <p:xfrm>
          <a:off x="5155379" y="1065862"/>
          <a:ext cx="6192319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Pin by Judie Chan on Quick Saves in 2021 | Light bulb drawing, Cartoon  light bulb, Light bulb graphic">
            <a:extLst>
              <a:ext uri="{FF2B5EF4-FFF2-40B4-BE49-F238E27FC236}">
                <a16:creationId xmlns:a16="http://schemas.microsoft.com/office/drawing/2014/main" id="{8412F5D3-7C67-7844-9B58-D4B9C0527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16250" y1="16133" x2="20694" y2="22873"/>
                        <a14:foregroundMark x1="20694" y1="22873" x2="16111" y2="28840"/>
                        <a14:foregroundMark x1="16111" y1="28840" x2="20694" y2="32597"/>
                        <a14:foregroundMark x1="14583" y1="24088" x2="15556" y2="25525"/>
                        <a14:foregroundMark x1="51111" y1="25193" x2="51111" y2="25193"/>
                        <a14:foregroundMark x1="63333" y1="26077" x2="63333" y2="26077"/>
                        <a14:foregroundMark x1="68889" y1="65746" x2="73056" y2="71934"/>
                        <a14:foregroundMark x1="73056" y1="71934" x2="74861" y2="69392"/>
                        <a14:foregroundMark x1="73056" y1="73702" x2="74861" y2="740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717" y="2197100"/>
            <a:ext cx="2657390" cy="334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26C8AB-A840-F14F-A7B9-54907CFC2939}"/>
              </a:ext>
            </a:extLst>
          </p:cNvPr>
          <p:cNvSpPr txBox="1"/>
          <p:nvPr/>
        </p:nvSpPr>
        <p:spPr>
          <a:xfrm>
            <a:off x="685800" y="857250"/>
            <a:ext cx="37490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recommendations for improvements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F89532-D132-A241-B3A5-A4D11159F1C6}"/>
              </a:ext>
            </a:extLst>
          </p:cNvPr>
          <p:cNvCxnSpPr>
            <a:cxnSpLocks/>
          </p:cNvCxnSpPr>
          <p:nvPr/>
        </p:nvCxnSpPr>
        <p:spPr>
          <a:xfrm>
            <a:off x="642547" y="2522538"/>
            <a:ext cx="3815172" cy="0"/>
          </a:xfrm>
          <a:prstGeom prst="line">
            <a:avLst/>
          </a:prstGeom>
          <a:ln w="31750">
            <a:solidFill>
              <a:srgbClr val="FFB5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7927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7278493B-8709-404C-B680-2A0FB91CC4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/>
          <a:stretch/>
        </p:blipFill>
        <p:spPr>
          <a:xfrm>
            <a:off x="1016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776FD-A2FB-5C4A-9480-7DAE181B7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532" y="1695576"/>
            <a:ext cx="8652938" cy="28571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200"/>
              <a:t>Thank you for listening! </a:t>
            </a:r>
            <a:br>
              <a:rPr lang="en-US" sz="6200"/>
            </a:br>
            <a:br>
              <a:rPr lang="en-US" sz="6200"/>
            </a:br>
            <a:r>
              <a:rPr lang="en-US" sz="6200"/>
              <a:t>Any Questions?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602155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7">
            <a:extLst>
              <a:ext uri="{FF2B5EF4-FFF2-40B4-BE49-F238E27FC236}">
                <a16:creationId xmlns:a16="http://schemas.microsoft.com/office/drawing/2014/main" id="{C54A3646-77FE-4862-96CE-45260829B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9">
            <a:extLst>
              <a:ext uri="{FF2B5EF4-FFF2-40B4-BE49-F238E27FC236}">
                <a16:creationId xmlns:a16="http://schemas.microsoft.com/office/drawing/2014/main" id="{3F6FA249-9C10-48B9-9F72-1F333D8A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036894FA-6F9A-4863-AEC5-B734F422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6B103C0B-E1BF-4BF0-9605-7426160F9E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796B9AB-146B-42B0-B1F4-7EF69C521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0B8CEE20-F67A-4CFC-88F1-4C942EB62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6B823E68-E880-4A79-82AD-6088E1DEA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C90FFE78-151B-4C6F-893F-683270602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A2B9B53-0432-42A0-ACC1-23CCDB118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142954D5-E17A-4C4B-B575-9D2BE72C6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2317E4B1-5573-4066-895C-2FB759804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BA723B4-613D-41FA-93E8-94173C930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D2693AEC-A60D-40B1-87B3-1EF30A56D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0EFB57B1-129C-4CA5-9513-29226043B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AC89A1FD-35E1-4574-A439-61C20F457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D55D1DF-59D8-4B47-87C4-FB3A82689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F99FF32E-3548-4B4D-894E-B3A06C12A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5005D0D4-EFA9-4355-BA9B-A7B46F941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350B02F-5937-44B9-83F4-9C970BE96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1A245F-C10F-495E-BD0E-CE576C7F0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F524856-7B56-403B-B504-044710FD5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E6D29BC-894B-4228-9F3F-92037EA3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E03B2DC6-DF02-45CB-AC7C-6EBBD359C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00D0C16-8549-4373-8B7C-3555082CE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4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98A49-AB88-44A2-856C-AEAE7654C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360" y="841248"/>
            <a:ext cx="6227064" cy="1234440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accent1"/>
                </a:solidFill>
              </a:rPr>
              <a:t>References 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C7341777-0F86-4E1E-A07F-2076F00D0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AB0A-C223-455B-BE52-5FEE84D82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360" y="1549401"/>
            <a:ext cx="8897690" cy="5163374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Castells, P.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Szekely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1999. Presentation models by example. In Design, Specification and Verification of Interactive Systems’ 99 (pp. 100-116). Springer, Vienna.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Healey, A., Mendelsohn, A., Sells, J.M., Donoghue, E., Earls, M.,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Hashikawa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McFadden, T., Peacock, G.,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Scholer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Takagishi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and Vanderbilt, D., 2019. Selecting appropriate toys for young children in the digital era. 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Pediatrics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143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Knowles, G., 2013. Supporting inclusive practice. David Fulton Publishers.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Illustoon image, 2010.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Li, L.C., Grimshaw, J.M., Nielsen, C., Judd, M.,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Coyte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P.C. and Graham, I.D., 2009. Evolution of Wenger's concept of community of practice. Implementation science, 4(1), pp.1-8.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McCluskey, G., Lloyd, G., Kane, J., Riddell, S., Stead, J. and Weedon, E., 2008. Can restorative practices in schools make a difference?. Educational Review, 60(4), pp.405-417.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Razack, N., 1999. Anti-discriminatory practice: Pedagogical struggles and challenges. The British Journal of Social Work, 29(2), pp.231-250.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Rose, R.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Tilstone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2003. Strategies to promote inclusive practice.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RoutledgeFalmer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N., 2020. Anti-discriminatory practice: Equality, diversity and social justice. Bloomsbury Publishing.</a:t>
            </a:r>
          </a:p>
        </p:txBody>
      </p:sp>
    </p:spTree>
    <p:extLst>
      <p:ext uri="{BB962C8B-B14F-4D97-AF65-F5344CB8AC3E}">
        <p14:creationId xmlns:p14="http://schemas.microsoft.com/office/powerpoint/2010/main" val="2092113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{355DD90D-EC79-E248-8DDB-F8F06172B651}tf10001122</Template>
  <TotalTime>2714</TotalTime>
  <Words>1119</Words>
  <Application>Microsoft Macintosh PowerPoint</Application>
  <PresentationFormat>Widescreen</PresentationFormat>
  <Paragraphs>108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Anti-Discriminatory and Inclusive Practice: A Case Study</vt:lpstr>
      <vt:lpstr>Contents </vt:lpstr>
      <vt:lpstr>In line with Castells and Szekely’s research (1999), I will scale this PowerPoint through a filtering hierarchical process.</vt:lpstr>
      <vt:lpstr>Anti-discriminatory practice </vt:lpstr>
      <vt:lpstr>Inclusive practice </vt:lpstr>
      <vt:lpstr>What is UNCRC ?  </vt:lpstr>
      <vt:lpstr>Workplace and why it was chosen  </vt:lpstr>
      <vt:lpstr>Policies and processes in place</vt:lpstr>
      <vt:lpstr>Principles and practice </vt:lpstr>
      <vt:lpstr>PowerPoint Presentation</vt:lpstr>
      <vt:lpstr>Pros and Cons of the policies highlighted </vt:lpstr>
      <vt:lpstr>Equality through toys since 2019  </vt:lpstr>
      <vt:lpstr>Empowering children   - Pupil of the week   - Compliment notes  - Listening to learners   - Assemblies   - Play ground buddies   - Restorative approach    </vt:lpstr>
      <vt:lpstr>PowerPoint Presentation</vt:lpstr>
      <vt:lpstr>Thank you for listening!   Any Questions?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Anti-Discriminatory and Inclusive Practice: A Case Study</dc:title>
  <dc:creator>rach .</dc:creator>
  <cp:lastModifiedBy>Ashley Jones (2109767)</cp:lastModifiedBy>
  <cp:revision>25</cp:revision>
  <dcterms:created xsi:type="dcterms:W3CDTF">2021-03-11T16:34:02Z</dcterms:created>
  <dcterms:modified xsi:type="dcterms:W3CDTF">2022-01-03T22:58:27Z</dcterms:modified>
</cp:coreProperties>
</file>