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4"/>
  </p:sldMasterIdLst>
  <p:notesMasterIdLst>
    <p:notesMasterId r:id="rId6"/>
  </p:notesMasterIdLst>
  <p:handoutMasterIdLst>
    <p:handoutMasterId r:id="rId7"/>
  </p:handoutMasterIdLst>
  <p:sldIdLst>
    <p:sldId id="1497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E3FDE45-AF77-4B5C-9715-49D594BDF05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94673"/>
  </p:normalViewPr>
  <p:slideViewPr>
    <p:cSldViewPr snapToGrid="0">
      <p:cViewPr varScale="1">
        <p:scale>
          <a:sx n="78" d="100"/>
          <a:sy n="78" d="100"/>
        </p:scale>
        <p:origin x="120" y="10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12" Type="http://schemas.microsoft.com/office/2018/10/relationships/authors" Target="author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3/13/2026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3/13/2026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5109527"/>
            <a:ext cx="10923934" cy="730884"/>
          </a:xfrm>
        </p:spPr>
        <p:txBody>
          <a:bodyPr anchor="t">
            <a:no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5857241"/>
            <a:ext cx="10923934" cy="382590"/>
          </a:xfrm>
        </p:spPr>
        <p:txBody>
          <a:bodyPr anchor="t">
            <a:no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12191999" cy="4728526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3EF4EF1-D9A3-1B4B-824F-63DEB13C7D30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21603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10923934" cy="75565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30" y="2138372"/>
            <a:ext cx="10923934" cy="408462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A8624-D4B9-7C44-BA3F-B13CDFB276DF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1773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29478" y="632192"/>
            <a:ext cx="4328486" cy="3727766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29477" y="4728526"/>
            <a:ext cx="4328487" cy="1494473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EC1856D-4088-6C7C-747C-BFC6B595D2C7}"/>
              </a:ext>
            </a:extLst>
          </p:cNvPr>
          <p:cNvSpPr/>
          <p:nvPr userDrawn="1"/>
        </p:nvSpPr>
        <p:spPr>
          <a:xfrm>
            <a:off x="634036" y="634999"/>
            <a:ext cx="5736284" cy="5588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Picture Placeholder 86">
            <a:extLst>
              <a:ext uri="{FF2B5EF4-FFF2-40B4-BE49-F238E27FC236}">
                <a16:creationId xmlns:a16="http://schemas.microsoft.com/office/drawing/2014/main" id="{4C2DEE60-7B9C-F5F8-C631-1BBA2E094FE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137514" y="1041818"/>
            <a:ext cx="4729325" cy="4764694"/>
          </a:xfrm>
          <a:custGeom>
            <a:avLst/>
            <a:gdLst>
              <a:gd name="connsiteX0" fmla="*/ 3182230 w 4729325"/>
              <a:gd name="connsiteY0" fmla="*/ 109 h 4764694"/>
              <a:gd name="connsiteX1" fmla="*/ 4282822 w 4729325"/>
              <a:gd name="connsiteY1" fmla="*/ 421273 h 4764694"/>
              <a:gd name="connsiteX2" fmla="*/ 3747220 w 4729325"/>
              <a:gd name="connsiteY2" fmla="*/ 3734650 h 4764694"/>
              <a:gd name="connsiteX3" fmla="*/ 446504 w 4729325"/>
              <a:gd name="connsiteY3" fmla="*/ 4343421 h 4764694"/>
              <a:gd name="connsiteX4" fmla="*/ 982106 w 4729325"/>
              <a:gd name="connsiteY4" fmla="*/ 1030045 h 4764694"/>
              <a:gd name="connsiteX5" fmla="*/ 3182230 w 4729325"/>
              <a:gd name="connsiteY5" fmla="*/ 109 h 4764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29325" h="4764694">
                <a:moveTo>
                  <a:pt x="3182230" y="109"/>
                </a:moveTo>
                <a:cubicBezTo>
                  <a:pt x="3609712" y="4486"/>
                  <a:pt x="3996485" y="141202"/>
                  <a:pt x="4282822" y="421273"/>
                </a:cubicBezTo>
                <a:cubicBezTo>
                  <a:pt x="5046387" y="1168129"/>
                  <a:pt x="4806591" y="2651578"/>
                  <a:pt x="3747220" y="3734650"/>
                </a:cubicBezTo>
                <a:cubicBezTo>
                  <a:pt x="2687850" y="4817721"/>
                  <a:pt x="1210069" y="5090277"/>
                  <a:pt x="446504" y="4343421"/>
                </a:cubicBezTo>
                <a:cubicBezTo>
                  <a:pt x="-317062" y="3596565"/>
                  <a:pt x="-77265" y="2113116"/>
                  <a:pt x="982106" y="1030045"/>
                </a:cubicBezTo>
                <a:cubicBezTo>
                  <a:pt x="1644213" y="353125"/>
                  <a:pt x="2469760" y="-7187"/>
                  <a:pt x="3182230" y="109"/>
                </a:cubicBez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453002"/>
            <a:ext cx="170762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52DEFB05-7E9F-904D-9899-4BFD23D31172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24322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634999"/>
            <a:ext cx="4328068" cy="3346768"/>
          </a:xfrm>
        </p:spPr>
        <p:txBody>
          <a:bodyPr anchor="t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4728526"/>
            <a:ext cx="4328068" cy="14944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C1AD1B2-D3AF-262A-9F39-408298341F3B}"/>
              </a:ext>
            </a:extLst>
          </p:cNvPr>
          <p:cNvSpPr/>
          <p:nvPr userDrawn="1"/>
        </p:nvSpPr>
        <p:spPr>
          <a:xfrm>
            <a:off x="5821681" y="634999"/>
            <a:ext cx="5736284" cy="5588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Picture Placeholder 86">
            <a:extLst>
              <a:ext uri="{FF2B5EF4-FFF2-40B4-BE49-F238E27FC236}">
                <a16:creationId xmlns:a16="http://schemas.microsoft.com/office/drawing/2014/main" id="{84DED33C-5879-E539-4CEC-E4EBF6E3309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325159" y="1041818"/>
            <a:ext cx="4729325" cy="4764694"/>
          </a:xfrm>
          <a:custGeom>
            <a:avLst/>
            <a:gdLst>
              <a:gd name="connsiteX0" fmla="*/ 3182230 w 4729325"/>
              <a:gd name="connsiteY0" fmla="*/ 109 h 4764694"/>
              <a:gd name="connsiteX1" fmla="*/ 4282822 w 4729325"/>
              <a:gd name="connsiteY1" fmla="*/ 421273 h 4764694"/>
              <a:gd name="connsiteX2" fmla="*/ 3747220 w 4729325"/>
              <a:gd name="connsiteY2" fmla="*/ 3734650 h 4764694"/>
              <a:gd name="connsiteX3" fmla="*/ 446504 w 4729325"/>
              <a:gd name="connsiteY3" fmla="*/ 4343421 h 4764694"/>
              <a:gd name="connsiteX4" fmla="*/ 982106 w 4729325"/>
              <a:gd name="connsiteY4" fmla="*/ 1030045 h 4764694"/>
              <a:gd name="connsiteX5" fmla="*/ 3182230 w 4729325"/>
              <a:gd name="connsiteY5" fmla="*/ 109 h 4764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29325" h="4764694">
                <a:moveTo>
                  <a:pt x="3182230" y="109"/>
                </a:moveTo>
                <a:cubicBezTo>
                  <a:pt x="3609712" y="4486"/>
                  <a:pt x="3996485" y="141202"/>
                  <a:pt x="4282822" y="421273"/>
                </a:cubicBezTo>
                <a:cubicBezTo>
                  <a:pt x="5046387" y="1168129"/>
                  <a:pt x="4806591" y="2651578"/>
                  <a:pt x="3747220" y="3734650"/>
                </a:cubicBezTo>
                <a:cubicBezTo>
                  <a:pt x="2687850" y="4817721"/>
                  <a:pt x="1210069" y="5090277"/>
                  <a:pt x="446504" y="4343421"/>
                </a:cubicBezTo>
                <a:cubicBezTo>
                  <a:pt x="-317062" y="3596565"/>
                  <a:pt x="-77265" y="2113116"/>
                  <a:pt x="982106" y="1030045"/>
                </a:cubicBezTo>
                <a:cubicBezTo>
                  <a:pt x="1644213" y="353125"/>
                  <a:pt x="2469760" y="-7187"/>
                  <a:pt x="3182230" y="109"/>
                </a:cubicBez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37160" y="6453002"/>
            <a:ext cx="1951777" cy="365125"/>
          </a:xfrm>
        </p:spPr>
        <p:txBody>
          <a:bodyPr/>
          <a:lstStyle/>
          <a:p>
            <a:fld id="{253768E5-88AD-F345-813B-E822455F98B0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2088937" y="6453002"/>
            <a:ext cx="2805405" cy="365125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844578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72996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634999"/>
            <a:ext cx="7538424" cy="3346767"/>
          </a:xfrm>
        </p:spPr>
        <p:txBody>
          <a:bodyPr anchor="t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4353868"/>
            <a:ext cx="7538424" cy="18691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188D7-4720-D141-81CC-740F79D50C31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9327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8367" y="634999"/>
            <a:ext cx="7514087" cy="3727767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367" y="4743766"/>
            <a:ext cx="7514087" cy="111347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DE768-21C6-CE4B-B654-E1D0DDCC05FD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</p:spTree>
    <p:extLst>
      <p:ext uri="{BB962C8B-B14F-4D97-AF65-F5344CB8AC3E}">
        <p14:creationId xmlns:p14="http://schemas.microsoft.com/office/powerpoint/2010/main" val="15640903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3602" y="1404262"/>
            <a:ext cx="7924802" cy="2577504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33603" y="4362765"/>
            <a:ext cx="7924802" cy="1112519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5D13D-5B61-AA42-A678-BA823C019B39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743744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" name="Graphic 73">
            <a:extLst>
              <a:ext uri="{FF2B5EF4-FFF2-40B4-BE49-F238E27FC236}">
                <a16:creationId xmlns:a16="http://schemas.microsoft.com/office/drawing/2014/main" id="{234E1407-29E4-7E4C-3151-4DB2B1D49D6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21680" y="634999"/>
            <a:ext cx="5736284" cy="559008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8368" y="1381759"/>
            <a:ext cx="4690543" cy="4977581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368" y="634999"/>
            <a:ext cx="4690543" cy="375615"/>
          </a:xfrm>
        </p:spPr>
        <p:txBody>
          <a:bodyPr anchor="t">
            <a:noAutofit/>
          </a:bodyPr>
          <a:lstStyle>
            <a:lvl1pPr marL="0" indent="0" algn="l">
              <a:buNone/>
              <a:defRPr sz="1800" b="1" i="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0419B-7218-144B-AE0A-3AE9A5E7F34E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946749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raphic 61">
            <a:extLst>
              <a:ext uri="{FF2B5EF4-FFF2-40B4-BE49-F238E27FC236}">
                <a16:creationId xmlns:a16="http://schemas.microsoft.com/office/drawing/2014/main" id="{0A63388B-7024-A217-D604-87110EA803E6}"/>
              </a:ext>
            </a:extLst>
          </p:cNvPr>
          <p:cNvSpPr/>
          <p:nvPr userDrawn="1"/>
        </p:nvSpPr>
        <p:spPr>
          <a:xfrm>
            <a:off x="5821681" y="631232"/>
            <a:ext cx="6370320" cy="5591768"/>
          </a:xfrm>
          <a:custGeom>
            <a:avLst/>
            <a:gdLst>
              <a:gd name="connsiteX0" fmla="*/ 6286503 w 6286503"/>
              <a:gd name="connsiteY0" fmla="*/ 0 h 5591768"/>
              <a:gd name="connsiteX1" fmla="*/ 0 w 6286503"/>
              <a:gd name="connsiteY1" fmla="*/ 0 h 5591768"/>
              <a:gd name="connsiteX2" fmla="*/ 0 w 6286503"/>
              <a:gd name="connsiteY2" fmla="*/ 5591768 h 5591768"/>
              <a:gd name="connsiteX3" fmla="*/ 6286503 w 6286503"/>
              <a:gd name="connsiteY3" fmla="*/ 5591768 h 5591768"/>
              <a:gd name="connsiteX4" fmla="*/ 6286503 w 6286503"/>
              <a:gd name="connsiteY4" fmla="*/ 4960502 h 5591768"/>
              <a:gd name="connsiteX5" fmla="*/ 5839978 w 6286503"/>
              <a:gd name="connsiteY5" fmla="*/ 2806305 h 5591768"/>
              <a:gd name="connsiteX6" fmla="*/ 4938995 w 6286503"/>
              <a:gd name="connsiteY6" fmla="*/ 4962694 h 5591768"/>
              <a:gd name="connsiteX7" fmla="*/ 4038005 w 6286503"/>
              <a:gd name="connsiteY7" fmla="*/ 2795884 h 5591768"/>
              <a:gd name="connsiteX8" fmla="*/ 4938995 w 6286503"/>
              <a:gd name="connsiteY8" fmla="*/ 629074 h 5591768"/>
              <a:gd name="connsiteX9" fmla="*/ 5839978 w 6286503"/>
              <a:gd name="connsiteY9" fmla="*/ 2785463 h 5591768"/>
              <a:gd name="connsiteX10" fmla="*/ 6286503 w 6286503"/>
              <a:gd name="connsiteY10" fmla="*/ 631266 h 5591768"/>
              <a:gd name="connsiteX11" fmla="*/ 6286503 w 6286503"/>
              <a:gd name="connsiteY11" fmla="*/ 0 h 5591768"/>
              <a:gd name="connsiteX12" fmla="*/ 4037967 w 6286503"/>
              <a:gd name="connsiteY12" fmla="*/ 2795884 h 5591768"/>
              <a:gd name="connsiteX13" fmla="*/ 2612709 w 6286503"/>
              <a:gd name="connsiteY13" fmla="*/ 4962694 h 5591768"/>
              <a:gd name="connsiteX14" fmla="*/ 1187451 w 6286503"/>
              <a:gd name="connsiteY14" fmla="*/ 2795884 h 5591768"/>
              <a:gd name="connsiteX15" fmla="*/ 2612709 w 6286503"/>
              <a:gd name="connsiteY15" fmla="*/ 629074 h 5591768"/>
              <a:gd name="connsiteX16" fmla="*/ 4037967 w 6286503"/>
              <a:gd name="connsiteY16" fmla="*/ 2795884 h 55917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286503" h="5591768">
                <a:moveTo>
                  <a:pt x="6286503" y="0"/>
                </a:moveTo>
                <a:lnTo>
                  <a:pt x="0" y="0"/>
                </a:lnTo>
                <a:lnTo>
                  <a:pt x="0" y="5591768"/>
                </a:lnTo>
                <a:lnTo>
                  <a:pt x="6286503" y="5591768"/>
                </a:lnTo>
                <a:lnTo>
                  <a:pt x="6286503" y="4960502"/>
                </a:lnTo>
                <a:cubicBezTo>
                  <a:pt x="6038758" y="4909248"/>
                  <a:pt x="5841152" y="3965294"/>
                  <a:pt x="5839978" y="2806305"/>
                </a:cubicBezTo>
                <a:cubicBezTo>
                  <a:pt x="5837641" y="3998210"/>
                  <a:pt x="5435152" y="4962694"/>
                  <a:pt x="4938995" y="4962694"/>
                </a:cubicBezTo>
                <a:cubicBezTo>
                  <a:pt x="4441396" y="4962694"/>
                  <a:pt x="4038005" y="3992580"/>
                  <a:pt x="4038005" y="2795884"/>
                </a:cubicBezTo>
                <a:cubicBezTo>
                  <a:pt x="4038005" y="1599189"/>
                  <a:pt x="4441396" y="629074"/>
                  <a:pt x="4938995" y="629074"/>
                </a:cubicBezTo>
                <a:cubicBezTo>
                  <a:pt x="5435152" y="629074"/>
                  <a:pt x="5837641" y="1593559"/>
                  <a:pt x="5839978" y="2785463"/>
                </a:cubicBezTo>
                <a:cubicBezTo>
                  <a:pt x="5841152" y="1626474"/>
                  <a:pt x="6038758" y="682520"/>
                  <a:pt x="6286503" y="631266"/>
                </a:cubicBezTo>
                <a:lnTo>
                  <a:pt x="6286503" y="0"/>
                </a:lnTo>
                <a:close/>
                <a:moveTo>
                  <a:pt x="4037967" y="2795884"/>
                </a:moveTo>
                <a:cubicBezTo>
                  <a:pt x="4037967" y="3992580"/>
                  <a:pt x="3399855" y="4962694"/>
                  <a:pt x="2612709" y="4962694"/>
                </a:cubicBezTo>
                <a:cubicBezTo>
                  <a:pt x="1825562" y="4962694"/>
                  <a:pt x="1187451" y="3992580"/>
                  <a:pt x="1187451" y="2795884"/>
                </a:cubicBezTo>
                <a:cubicBezTo>
                  <a:pt x="1187451" y="1599189"/>
                  <a:pt x="1825562" y="629074"/>
                  <a:pt x="2612709" y="629074"/>
                </a:cubicBezTo>
                <a:cubicBezTo>
                  <a:pt x="3399855" y="629074"/>
                  <a:pt x="4037967" y="1599189"/>
                  <a:pt x="4037967" y="2795884"/>
                </a:cubicBezTo>
                <a:close/>
              </a:path>
            </a:pathLst>
          </a:custGeom>
          <a:solidFill>
            <a:schemeClr val="accent1"/>
          </a:solidFill>
          <a:ln w="63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748474"/>
            <a:ext cx="4714880" cy="4622443"/>
          </a:xfrm>
        </p:spPr>
        <p:txBody>
          <a:bodyPr anchor="b">
            <a:normAutofit/>
          </a:bodyPr>
          <a:lstStyle>
            <a:lvl1pPr algn="l"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D9101-0A20-A644-B98A-5AAB72007147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92379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748474"/>
            <a:ext cx="4714880" cy="4622443"/>
          </a:xfrm>
        </p:spPr>
        <p:txBody>
          <a:bodyPr anchor="b">
            <a:normAutofit/>
          </a:bodyPr>
          <a:lstStyle>
            <a:lvl1pPr algn="l">
              <a:defRPr sz="3600">
                <a:solidFill>
                  <a:schemeClr val="accent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Freeform 37">
            <a:extLst>
              <a:ext uri="{FF2B5EF4-FFF2-40B4-BE49-F238E27FC236}">
                <a16:creationId xmlns:a16="http://schemas.microsoft.com/office/drawing/2014/main" id="{AC5D035A-BE15-109F-79F7-BD7B8ADBC513}"/>
              </a:ext>
            </a:extLst>
          </p:cNvPr>
          <p:cNvSpPr/>
          <p:nvPr userDrawn="1"/>
        </p:nvSpPr>
        <p:spPr>
          <a:xfrm>
            <a:off x="5821681" y="-5731"/>
            <a:ext cx="5736284" cy="6228731"/>
          </a:xfrm>
          <a:custGeom>
            <a:avLst/>
            <a:gdLst>
              <a:gd name="connsiteX0" fmla="*/ 2868142 w 5736284"/>
              <a:gd name="connsiteY0" fmla="*/ 634964 h 6228731"/>
              <a:gd name="connsiteX1" fmla="*/ 702690 w 5736284"/>
              <a:gd name="connsiteY1" fmla="*/ 1103204 h 6228731"/>
              <a:gd name="connsiteX2" fmla="*/ 2857727 w 5736284"/>
              <a:gd name="connsiteY2" fmla="*/ 1571436 h 6228731"/>
              <a:gd name="connsiteX3" fmla="*/ 702690 w 5736284"/>
              <a:gd name="connsiteY3" fmla="*/ 2473342 h 6228731"/>
              <a:gd name="connsiteX4" fmla="*/ 2868142 w 5736284"/>
              <a:gd name="connsiteY4" fmla="*/ 3375255 h 6228731"/>
              <a:gd name="connsiteX5" fmla="*/ 5033593 w 5736284"/>
              <a:gd name="connsiteY5" fmla="*/ 2473342 h 6228731"/>
              <a:gd name="connsiteX6" fmla="*/ 2878556 w 5736284"/>
              <a:gd name="connsiteY6" fmla="*/ 1571436 h 6228731"/>
              <a:gd name="connsiteX7" fmla="*/ 5033593 w 5736284"/>
              <a:gd name="connsiteY7" fmla="*/ 1103204 h 6228731"/>
              <a:gd name="connsiteX8" fmla="*/ 2868142 w 5736284"/>
              <a:gd name="connsiteY8" fmla="*/ 634964 h 6228731"/>
              <a:gd name="connsiteX9" fmla="*/ 0 w 5736284"/>
              <a:gd name="connsiteY9" fmla="*/ 0 h 6228731"/>
              <a:gd name="connsiteX10" fmla="*/ 5736284 w 5736284"/>
              <a:gd name="connsiteY10" fmla="*/ 0 h 6228731"/>
              <a:gd name="connsiteX11" fmla="*/ 5736284 w 5736284"/>
              <a:gd name="connsiteY11" fmla="*/ 6228731 h 6228731"/>
              <a:gd name="connsiteX12" fmla="*/ 2868142 w 5736284"/>
              <a:gd name="connsiteY12" fmla="*/ 6228731 h 6228731"/>
              <a:gd name="connsiteX13" fmla="*/ 5033593 w 5736284"/>
              <a:gd name="connsiteY13" fmla="*/ 4802012 h 6228731"/>
              <a:gd name="connsiteX14" fmla="*/ 2868142 w 5736284"/>
              <a:gd name="connsiteY14" fmla="*/ 3375293 h 6228731"/>
              <a:gd name="connsiteX15" fmla="*/ 702690 w 5736284"/>
              <a:gd name="connsiteY15" fmla="*/ 4802012 h 6228731"/>
              <a:gd name="connsiteX16" fmla="*/ 2868142 w 5736284"/>
              <a:gd name="connsiteY16" fmla="*/ 6228731 h 6228731"/>
              <a:gd name="connsiteX17" fmla="*/ 0 w 5736284"/>
              <a:gd name="connsiteY17" fmla="*/ 6228731 h 62287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736284" h="6228731">
                <a:moveTo>
                  <a:pt x="2868142" y="634964"/>
                </a:moveTo>
                <a:cubicBezTo>
                  <a:pt x="1672197" y="634964"/>
                  <a:pt x="702690" y="844602"/>
                  <a:pt x="702690" y="1103204"/>
                </a:cubicBezTo>
                <a:cubicBezTo>
                  <a:pt x="702690" y="1361054"/>
                  <a:pt x="1666570" y="1570228"/>
                  <a:pt x="2857727" y="1571436"/>
                </a:cubicBezTo>
                <a:cubicBezTo>
                  <a:pt x="1666570" y="1573775"/>
                  <a:pt x="702690" y="1976676"/>
                  <a:pt x="702690" y="2473342"/>
                </a:cubicBezTo>
                <a:cubicBezTo>
                  <a:pt x="702690" y="2971451"/>
                  <a:pt x="1672197" y="3375255"/>
                  <a:pt x="2868142" y="3375255"/>
                </a:cubicBezTo>
                <a:cubicBezTo>
                  <a:pt x="4064087" y="3375255"/>
                  <a:pt x="5033593" y="2971451"/>
                  <a:pt x="5033593" y="2473342"/>
                </a:cubicBezTo>
                <a:cubicBezTo>
                  <a:pt x="5033593" y="1976676"/>
                  <a:pt x="4069714" y="1573775"/>
                  <a:pt x="2878556" y="1571436"/>
                </a:cubicBezTo>
                <a:cubicBezTo>
                  <a:pt x="4069714" y="1570228"/>
                  <a:pt x="5033593" y="1361054"/>
                  <a:pt x="5033593" y="1103204"/>
                </a:cubicBezTo>
                <a:cubicBezTo>
                  <a:pt x="5033593" y="844602"/>
                  <a:pt x="4064087" y="634964"/>
                  <a:pt x="2868142" y="634964"/>
                </a:cubicBezTo>
                <a:close/>
                <a:moveTo>
                  <a:pt x="0" y="0"/>
                </a:moveTo>
                <a:lnTo>
                  <a:pt x="5736284" y="0"/>
                </a:lnTo>
                <a:lnTo>
                  <a:pt x="5736284" y="6228731"/>
                </a:lnTo>
                <a:lnTo>
                  <a:pt x="2868142" y="6228731"/>
                </a:lnTo>
                <a:cubicBezTo>
                  <a:pt x="4064087" y="6228731"/>
                  <a:pt x="5033593" y="5589965"/>
                  <a:pt x="5033593" y="4802012"/>
                </a:cubicBezTo>
                <a:cubicBezTo>
                  <a:pt x="5033593" y="4014059"/>
                  <a:pt x="4064087" y="3375293"/>
                  <a:pt x="2868142" y="3375293"/>
                </a:cubicBezTo>
                <a:cubicBezTo>
                  <a:pt x="1672197" y="3375293"/>
                  <a:pt x="702690" y="4014059"/>
                  <a:pt x="702690" y="4802012"/>
                </a:cubicBezTo>
                <a:cubicBezTo>
                  <a:pt x="702690" y="5589965"/>
                  <a:pt x="1672197" y="6228731"/>
                  <a:pt x="2868142" y="6228731"/>
                </a:cubicBezTo>
                <a:lnTo>
                  <a:pt x="0" y="622873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11D9101-0A20-A644-B98A-5AAB72007147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49736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64108"/>
            <a:ext cx="8481400" cy="1465367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9" y="2495234"/>
            <a:ext cx="8481400" cy="3727766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600"/>
            </a:lvl1pPr>
            <a:lvl2pPr marL="685800" indent="-4572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600"/>
            </a:lvl4pPr>
            <a:lvl5pPr marL="1257300" indent="-342900">
              <a:buFont typeface="+mj-lt"/>
              <a:buAutoNum type="arabicPeriod"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D50EA-7C99-C642-BDB8-78B050F52948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70608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001716"/>
            <a:ext cx="4663440" cy="1503374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8BB3D62-CDA4-76D5-336B-27C0EC9C46CE}"/>
              </a:ext>
            </a:extLst>
          </p:cNvPr>
          <p:cNvSpPr/>
          <p:nvPr userDrawn="1"/>
        </p:nvSpPr>
        <p:spPr>
          <a:xfrm>
            <a:off x="0" y="634999"/>
            <a:ext cx="6370319" cy="5588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34">
            <a:extLst>
              <a:ext uri="{FF2B5EF4-FFF2-40B4-BE49-F238E27FC236}">
                <a16:creationId xmlns:a16="http://schemas.microsoft.com/office/drawing/2014/main" id="{889B4C2F-1506-76B3-8948-1B68AC994F0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41959" y="1493440"/>
            <a:ext cx="5486400" cy="3867912"/>
          </a:xfrm>
          <a:custGeom>
            <a:avLst/>
            <a:gdLst>
              <a:gd name="connsiteX0" fmla="*/ 2743200 w 5486400"/>
              <a:gd name="connsiteY0" fmla="*/ 0 h 3871118"/>
              <a:gd name="connsiteX1" fmla="*/ 5486400 w 5486400"/>
              <a:gd name="connsiteY1" fmla="*/ 1943100 h 3871118"/>
              <a:gd name="connsiteX2" fmla="*/ 3296051 w 5486400"/>
              <a:gd name="connsiteY2" fmla="*/ 3846723 h 3871118"/>
              <a:gd name="connsiteX3" fmla="*/ 3070390 w 5486400"/>
              <a:gd name="connsiteY3" fmla="*/ 3871118 h 3871118"/>
              <a:gd name="connsiteX4" fmla="*/ 2416010 w 5486400"/>
              <a:gd name="connsiteY4" fmla="*/ 3871118 h 3871118"/>
              <a:gd name="connsiteX5" fmla="*/ 2190349 w 5486400"/>
              <a:gd name="connsiteY5" fmla="*/ 3846723 h 3871118"/>
              <a:gd name="connsiteX6" fmla="*/ 0 w 5486400"/>
              <a:gd name="connsiteY6" fmla="*/ 1943100 h 3871118"/>
              <a:gd name="connsiteX7" fmla="*/ 2743200 w 5486400"/>
              <a:gd name="connsiteY7" fmla="*/ 0 h 3871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6400" h="3871118">
                <a:moveTo>
                  <a:pt x="2743200" y="0"/>
                </a:moveTo>
                <a:cubicBezTo>
                  <a:pt x="4258228" y="0"/>
                  <a:pt x="5486400" y="869956"/>
                  <a:pt x="5486400" y="1943100"/>
                </a:cubicBezTo>
                <a:cubicBezTo>
                  <a:pt x="5486400" y="2882101"/>
                  <a:pt x="4546081" y="3665536"/>
                  <a:pt x="3296051" y="3846723"/>
                </a:cubicBezTo>
                <a:lnTo>
                  <a:pt x="3070390" y="3871118"/>
                </a:lnTo>
                <a:lnTo>
                  <a:pt x="2416010" y="3871118"/>
                </a:lnTo>
                <a:lnTo>
                  <a:pt x="2190349" y="3846723"/>
                </a:lnTo>
                <a:cubicBezTo>
                  <a:pt x="940320" y="3665536"/>
                  <a:pt x="0" y="2882101"/>
                  <a:pt x="0" y="1943100"/>
                </a:cubicBezTo>
                <a:cubicBezTo>
                  <a:pt x="0" y="869956"/>
                  <a:pt x="1228172" y="0"/>
                  <a:pt x="2743200" y="0"/>
                </a:cubicBez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0" y="2886088"/>
            <a:ext cx="4663440" cy="3336912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600"/>
            </a:lvl1pPr>
            <a:lvl2pPr marL="571500" indent="-3429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600"/>
            </a:lvl4pPr>
            <a:lvl5pPr>
              <a:buFont typeface="+mj-lt"/>
              <a:buAutoNum type="arabicPeriod"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57999" y="6453002"/>
            <a:ext cx="1996689" cy="365125"/>
          </a:xfrm>
        </p:spPr>
        <p:txBody>
          <a:bodyPr/>
          <a:lstStyle/>
          <a:p>
            <a:fld id="{F157801D-503B-EF46-ADEC-5C959CCCA979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82266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343" y="1001716"/>
            <a:ext cx="4305184" cy="755658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7343" y="2138373"/>
            <a:ext cx="4331151" cy="4084627"/>
          </a:xfrm>
        </p:spPr>
        <p:txBody>
          <a:bodyPr>
            <a:normAutofit/>
          </a:bodyPr>
          <a:lstStyle>
            <a:lvl1pPr marL="457200" indent="-457200">
              <a:lnSpc>
                <a:spcPct val="90000"/>
              </a:lnSpc>
              <a:buFont typeface="+mj-lt"/>
              <a:buAutoNum type="arabicPeriod"/>
              <a:defRPr sz="1800"/>
            </a:lvl1pPr>
            <a:lvl2pPr marL="571500" indent="-342900">
              <a:lnSpc>
                <a:spcPct val="90000"/>
              </a:lnSpc>
              <a:buFont typeface="+mj-lt"/>
              <a:buAutoNum type="arabicPeriod"/>
              <a:defRPr sz="1800"/>
            </a:lvl2pPr>
            <a:lvl3pPr marL="800100" indent="-342900">
              <a:lnSpc>
                <a:spcPct val="90000"/>
              </a:lnSpc>
              <a:buFont typeface="+mj-lt"/>
              <a:buAutoNum type="arabicPeriod"/>
              <a:defRPr sz="1800"/>
            </a:lvl3pPr>
            <a:lvl4pPr marL="1028700" indent="-342900">
              <a:lnSpc>
                <a:spcPct val="90000"/>
              </a:lnSpc>
              <a:buFont typeface="+mj-lt"/>
              <a:buAutoNum type="arabicPeriod"/>
              <a:defRPr sz="1800"/>
            </a:lvl4pPr>
            <a:lvl5pPr>
              <a:lnSpc>
                <a:spcPct val="90000"/>
              </a:lnSpc>
              <a:buFont typeface="+mj-lt"/>
              <a:buAutoNum type="arabicPeriod"/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E65F00CF-7379-A045-910C-C8066878311E}"/>
              </a:ext>
            </a:extLst>
          </p:cNvPr>
          <p:cNvSpPr/>
          <p:nvPr userDrawn="1"/>
        </p:nvSpPr>
        <p:spPr>
          <a:xfrm>
            <a:off x="5821680" y="634999"/>
            <a:ext cx="6370319" cy="5588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8E8E9733-3F6B-B96D-7402-8479FE56307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63639" y="1493440"/>
            <a:ext cx="5486400" cy="3867912"/>
          </a:xfrm>
          <a:custGeom>
            <a:avLst/>
            <a:gdLst>
              <a:gd name="connsiteX0" fmla="*/ 2743200 w 5486400"/>
              <a:gd name="connsiteY0" fmla="*/ 0 h 3871118"/>
              <a:gd name="connsiteX1" fmla="*/ 5486400 w 5486400"/>
              <a:gd name="connsiteY1" fmla="*/ 1943100 h 3871118"/>
              <a:gd name="connsiteX2" fmla="*/ 3296051 w 5486400"/>
              <a:gd name="connsiteY2" fmla="*/ 3846723 h 3871118"/>
              <a:gd name="connsiteX3" fmla="*/ 3070390 w 5486400"/>
              <a:gd name="connsiteY3" fmla="*/ 3871118 h 3871118"/>
              <a:gd name="connsiteX4" fmla="*/ 2416010 w 5486400"/>
              <a:gd name="connsiteY4" fmla="*/ 3871118 h 3871118"/>
              <a:gd name="connsiteX5" fmla="*/ 2190349 w 5486400"/>
              <a:gd name="connsiteY5" fmla="*/ 3846723 h 3871118"/>
              <a:gd name="connsiteX6" fmla="*/ 0 w 5486400"/>
              <a:gd name="connsiteY6" fmla="*/ 1943100 h 3871118"/>
              <a:gd name="connsiteX7" fmla="*/ 2743200 w 5486400"/>
              <a:gd name="connsiteY7" fmla="*/ 0 h 3871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6400" h="3871118">
                <a:moveTo>
                  <a:pt x="2743200" y="0"/>
                </a:moveTo>
                <a:cubicBezTo>
                  <a:pt x="4258228" y="0"/>
                  <a:pt x="5486400" y="869956"/>
                  <a:pt x="5486400" y="1943100"/>
                </a:cubicBezTo>
                <a:cubicBezTo>
                  <a:pt x="5486400" y="2882101"/>
                  <a:pt x="4546081" y="3665536"/>
                  <a:pt x="3296051" y="3846723"/>
                </a:cubicBezTo>
                <a:lnTo>
                  <a:pt x="3070390" y="3871118"/>
                </a:lnTo>
                <a:lnTo>
                  <a:pt x="2416010" y="3871118"/>
                </a:lnTo>
                <a:lnTo>
                  <a:pt x="2190349" y="3846723"/>
                </a:lnTo>
                <a:cubicBezTo>
                  <a:pt x="940320" y="3665536"/>
                  <a:pt x="0" y="2882101"/>
                  <a:pt x="0" y="1943100"/>
                </a:cubicBezTo>
                <a:cubicBezTo>
                  <a:pt x="0" y="869956"/>
                  <a:pt x="1228172" y="0"/>
                  <a:pt x="2743200" y="0"/>
                </a:cubicBez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57999" y="6453002"/>
            <a:ext cx="1996689" cy="365125"/>
          </a:xfrm>
        </p:spPr>
        <p:txBody>
          <a:bodyPr/>
          <a:lstStyle/>
          <a:p>
            <a:fld id="{0DEB9912-DA83-3943-A195-65BA8C060432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6752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Freeform 46">
            <a:extLst>
              <a:ext uri="{FF2B5EF4-FFF2-40B4-BE49-F238E27FC236}">
                <a16:creationId xmlns:a16="http://schemas.microsoft.com/office/drawing/2014/main" id="{EAFFA32D-4823-3A31-3A5A-72A0B530D8A2}"/>
              </a:ext>
            </a:extLst>
          </p:cNvPr>
          <p:cNvSpPr/>
          <p:nvPr userDrawn="1"/>
        </p:nvSpPr>
        <p:spPr>
          <a:xfrm rot="5400000" flipV="1">
            <a:off x="322554" y="307271"/>
            <a:ext cx="5329421" cy="4714880"/>
          </a:xfrm>
          <a:custGeom>
            <a:avLst/>
            <a:gdLst>
              <a:gd name="connsiteX0" fmla="*/ 1894180 w 5329421"/>
              <a:gd name="connsiteY0" fmla="*/ 2357439 h 4714880"/>
              <a:gd name="connsiteX1" fmla="*/ 3578496 w 5329421"/>
              <a:gd name="connsiteY1" fmla="*/ 4714878 h 4714880"/>
              <a:gd name="connsiteX2" fmla="*/ 3611865 w 5329421"/>
              <a:gd name="connsiteY2" fmla="*/ 4712520 h 4714880"/>
              <a:gd name="connsiteX3" fmla="*/ 3645262 w 5329421"/>
              <a:gd name="connsiteY3" fmla="*/ 4714880 h 4714880"/>
              <a:gd name="connsiteX4" fmla="*/ 5320882 w 5329421"/>
              <a:gd name="connsiteY4" fmla="*/ 2598475 h 4714880"/>
              <a:gd name="connsiteX5" fmla="*/ 5329421 w 5329421"/>
              <a:gd name="connsiteY5" fmla="*/ 2361794 h 4714880"/>
              <a:gd name="connsiteX6" fmla="*/ 5329421 w 5329421"/>
              <a:gd name="connsiteY6" fmla="*/ 2353088 h 4714880"/>
              <a:gd name="connsiteX7" fmla="*/ 5320882 w 5329421"/>
              <a:gd name="connsiteY7" fmla="*/ 2116407 h 4714880"/>
              <a:gd name="connsiteX8" fmla="*/ 3645262 w 5329421"/>
              <a:gd name="connsiteY8" fmla="*/ 2 h 4714880"/>
              <a:gd name="connsiteX9" fmla="*/ 3611893 w 5329421"/>
              <a:gd name="connsiteY9" fmla="*/ 2361 h 4714880"/>
              <a:gd name="connsiteX10" fmla="*/ 3578496 w 5329421"/>
              <a:gd name="connsiteY10" fmla="*/ 0 h 4714880"/>
              <a:gd name="connsiteX11" fmla="*/ 1894180 w 5329421"/>
              <a:gd name="connsiteY11" fmla="*/ 2357439 h 4714880"/>
              <a:gd name="connsiteX12" fmla="*/ 0 w 5329421"/>
              <a:gd name="connsiteY12" fmla="*/ 881203 h 4714880"/>
              <a:gd name="connsiteX13" fmla="*/ 0 w 5329421"/>
              <a:gd name="connsiteY13" fmla="*/ 3833675 h 4714880"/>
              <a:gd name="connsiteX14" fmla="*/ 9467 w 5329421"/>
              <a:gd name="connsiteY14" fmla="*/ 3861551 h 4714880"/>
              <a:gd name="connsiteX15" fmla="*/ 829380 w 5329421"/>
              <a:gd name="connsiteY15" fmla="*/ 4714878 h 4714880"/>
              <a:gd name="connsiteX16" fmla="*/ 1894134 w 5329421"/>
              <a:gd name="connsiteY16" fmla="*/ 2357439 h 4714880"/>
              <a:gd name="connsiteX17" fmla="*/ 829380 w 5329421"/>
              <a:gd name="connsiteY17" fmla="*/ 0 h 4714880"/>
              <a:gd name="connsiteX18" fmla="*/ 9467 w 5329421"/>
              <a:gd name="connsiteY18" fmla="*/ 853328 h 4714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29421" h="4714880">
                <a:moveTo>
                  <a:pt x="1894180" y="2357439"/>
                </a:moveTo>
                <a:cubicBezTo>
                  <a:pt x="1894180" y="3659415"/>
                  <a:pt x="2648276" y="4714878"/>
                  <a:pt x="3578496" y="4714878"/>
                </a:cubicBezTo>
                <a:lnTo>
                  <a:pt x="3611865" y="4712520"/>
                </a:lnTo>
                <a:lnTo>
                  <a:pt x="3645262" y="4714880"/>
                </a:lnTo>
                <a:cubicBezTo>
                  <a:pt x="4517343" y="4714880"/>
                  <a:pt x="5234628" y="3787227"/>
                  <a:pt x="5320882" y="2598475"/>
                </a:cubicBezTo>
                <a:lnTo>
                  <a:pt x="5329421" y="2361794"/>
                </a:lnTo>
                <a:lnTo>
                  <a:pt x="5329421" y="2353088"/>
                </a:lnTo>
                <a:lnTo>
                  <a:pt x="5320882" y="2116407"/>
                </a:lnTo>
                <a:cubicBezTo>
                  <a:pt x="5234628" y="927654"/>
                  <a:pt x="4517343" y="2"/>
                  <a:pt x="3645262" y="2"/>
                </a:cubicBezTo>
                <a:lnTo>
                  <a:pt x="3611893" y="2361"/>
                </a:lnTo>
                <a:lnTo>
                  <a:pt x="3578496" y="0"/>
                </a:lnTo>
                <a:cubicBezTo>
                  <a:pt x="2648276" y="0"/>
                  <a:pt x="1894180" y="1055462"/>
                  <a:pt x="1894180" y="2357439"/>
                </a:cubicBezTo>
                <a:close/>
                <a:moveTo>
                  <a:pt x="0" y="881203"/>
                </a:moveTo>
                <a:lnTo>
                  <a:pt x="0" y="3833675"/>
                </a:lnTo>
                <a:lnTo>
                  <a:pt x="9467" y="3861551"/>
                </a:lnTo>
                <a:cubicBezTo>
                  <a:pt x="204772" y="4382861"/>
                  <a:pt x="499564" y="4714878"/>
                  <a:pt x="829380" y="4714878"/>
                </a:cubicBezTo>
                <a:cubicBezTo>
                  <a:pt x="1417423" y="4714878"/>
                  <a:pt x="1894134" y="3659415"/>
                  <a:pt x="1894134" y="2357439"/>
                </a:cubicBezTo>
                <a:cubicBezTo>
                  <a:pt x="1894134" y="1055462"/>
                  <a:pt x="1417423" y="0"/>
                  <a:pt x="829380" y="0"/>
                </a:cubicBezTo>
                <a:cubicBezTo>
                  <a:pt x="499564" y="0"/>
                  <a:pt x="204772" y="332017"/>
                  <a:pt x="9467" y="853328"/>
                </a:cubicBezTo>
                <a:close/>
              </a:path>
            </a:pathLst>
          </a:custGeom>
          <a:solidFill>
            <a:schemeClr val="accent2"/>
          </a:solidFill>
          <a:ln w="67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6" y="2495233"/>
            <a:ext cx="4714881" cy="2233293"/>
          </a:xfrm>
        </p:spPr>
        <p:txBody>
          <a:bodyPr anchor="ctr">
            <a:normAutofit/>
          </a:bodyPr>
          <a:lstStyle>
            <a:lvl1pPr algn="ctr"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0" y="2495233"/>
            <a:ext cx="5271464" cy="2233294"/>
          </a:xfrm>
        </p:spPr>
        <p:txBody>
          <a:bodyPr anchor="ctr"/>
          <a:lstStyle>
            <a:lvl1pPr marL="0" indent="0" algn="l">
              <a:buNone/>
              <a:defRPr/>
            </a:lvl1pPr>
            <a:lvl2pPr marL="228600" indent="0" algn="l">
              <a:buNone/>
              <a:defRPr/>
            </a:lvl2pPr>
            <a:lvl3pPr marL="457200" indent="0" algn="l">
              <a:buNone/>
              <a:defRPr/>
            </a:lvl3pPr>
            <a:lvl4pPr marL="685800" indent="0" algn="l">
              <a:buNone/>
              <a:defRPr/>
            </a:lvl4pPr>
            <a:lvl5pPr marL="914400" indent="0" algn="l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D4203-094B-0D4B-879D-04F5C4F2A8FE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06836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27" y="2129475"/>
            <a:ext cx="3771900" cy="372776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2129475"/>
            <a:ext cx="5652462" cy="37277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DAB2-5272-0346-9ECD-E0A6C2764DB4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37511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59"/>
            <a:ext cx="4328497" cy="484124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0" y="1381759"/>
            <a:ext cx="5652469" cy="484124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84B29-56AA-9C42-ADF3-4AB1EB6F403E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048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34999"/>
            <a:ext cx="4328498" cy="522224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634999"/>
            <a:ext cx="6209053" cy="56332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ABA7D4-F682-584C-BBAE-B4231503FB62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89463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34999"/>
            <a:ext cx="3385523" cy="5588001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05936" y="634999"/>
            <a:ext cx="7152028" cy="558800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C5130-9426-2744-B098-3B51DCEC7F04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19511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8911" y="634998"/>
            <a:ext cx="6209053" cy="1056641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85C3C84-2445-A196-7F5F-258A70EC2DB8}"/>
              </a:ext>
            </a:extLst>
          </p:cNvPr>
          <p:cNvSpPr/>
          <p:nvPr userDrawn="1"/>
        </p:nvSpPr>
        <p:spPr>
          <a:xfrm>
            <a:off x="0" y="0"/>
            <a:ext cx="4791456" cy="685799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Picture Placeholder 9">
            <a:extLst>
              <a:ext uri="{FF2B5EF4-FFF2-40B4-BE49-F238E27FC236}">
                <a16:creationId xmlns:a16="http://schemas.microsoft.com/office/drawing/2014/main" id="{E8E21C7C-0CD1-5AAF-6BBD-63E495FF2552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461772" y="736601"/>
            <a:ext cx="3867912" cy="5486400"/>
          </a:xfrm>
          <a:custGeom>
            <a:avLst/>
            <a:gdLst>
              <a:gd name="connsiteX0" fmla="*/ 1933956 w 3867912"/>
              <a:gd name="connsiteY0" fmla="*/ 0 h 5486400"/>
              <a:gd name="connsiteX1" fmla="*/ 3867912 w 3867912"/>
              <a:gd name="connsiteY1" fmla="*/ 2743200 h 5486400"/>
              <a:gd name="connsiteX2" fmla="*/ 1933956 w 3867912"/>
              <a:gd name="connsiteY2" fmla="*/ 5486400 h 5486400"/>
              <a:gd name="connsiteX3" fmla="*/ 0 w 3867912"/>
              <a:gd name="connsiteY3" fmla="*/ 2743200 h 5486400"/>
              <a:gd name="connsiteX4" fmla="*/ 1933956 w 3867912"/>
              <a:gd name="connsiteY4" fmla="*/ 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67912" h="5486400">
                <a:moveTo>
                  <a:pt x="1933956" y="0"/>
                </a:moveTo>
                <a:cubicBezTo>
                  <a:pt x="3002050" y="0"/>
                  <a:pt x="3867912" y="1228172"/>
                  <a:pt x="3867912" y="2743200"/>
                </a:cubicBezTo>
                <a:cubicBezTo>
                  <a:pt x="3867912" y="4258228"/>
                  <a:pt x="3002050" y="5486400"/>
                  <a:pt x="1933956" y="5486400"/>
                </a:cubicBezTo>
                <a:cubicBezTo>
                  <a:pt x="865862" y="5486400"/>
                  <a:pt x="0" y="4258228"/>
                  <a:pt x="0" y="2743200"/>
                </a:cubicBezTo>
                <a:cubicBezTo>
                  <a:pt x="0" y="1228172"/>
                  <a:pt x="865862" y="0"/>
                  <a:pt x="1933956" y="0"/>
                </a:cubicBez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8911" y="2129475"/>
            <a:ext cx="6209053" cy="409352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538937" y="6453002"/>
            <a:ext cx="3337584" cy="365125"/>
          </a:xfrm>
        </p:spPr>
        <p:txBody>
          <a:bodyPr/>
          <a:lstStyle/>
          <a:p>
            <a:fld id="{7CB74803-9A2C-034F-B1A1-F6470E6CA660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31703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34998"/>
            <a:ext cx="6209065" cy="1098299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129475"/>
            <a:ext cx="6209066" cy="409352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4FE2F9A-59A2-7E9F-464F-7A36143AEF3C}"/>
              </a:ext>
            </a:extLst>
          </p:cNvPr>
          <p:cNvSpPr/>
          <p:nvPr userDrawn="1"/>
        </p:nvSpPr>
        <p:spPr>
          <a:xfrm>
            <a:off x="7395223" y="0"/>
            <a:ext cx="4791456" cy="685799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9">
            <a:extLst>
              <a:ext uri="{FF2B5EF4-FFF2-40B4-BE49-F238E27FC236}">
                <a16:creationId xmlns:a16="http://schemas.microsoft.com/office/drawing/2014/main" id="{B460171E-C624-E466-975C-D2BE23155D5C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7856995" y="736601"/>
            <a:ext cx="3867912" cy="5486400"/>
          </a:xfrm>
          <a:custGeom>
            <a:avLst/>
            <a:gdLst>
              <a:gd name="connsiteX0" fmla="*/ 1933956 w 3867912"/>
              <a:gd name="connsiteY0" fmla="*/ 0 h 5486400"/>
              <a:gd name="connsiteX1" fmla="*/ 3867912 w 3867912"/>
              <a:gd name="connsiteY1" fmla="*/ 2743200 h 5486400"/>
              <a:gd name="connsiteX2" fmla="*/ 1933956 w 3867912"/>
              <a:gd name="connsiteY2" fmla="*/ 5486400 h 5486400"/>
              <a:gd name="connsiteX3" fmla="*/ 0 w 3867912"/>
              <a:gd name="connsiteY3" fmla="*/ 2743200 h 5486400"/>
              <a:gd name="connsiteX4" fmla="*/ 1933956 w 3867912"/>
              <a:gd name="connsiteY4" fmla="*/ 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67912" h="5486400">
                <a:moveTo>
                  <a:pt x="1933956" y="0"/>
                </a:moveTo>
                <a:cubicBezTo>
                  <a:pt x="3002050" y="0"/>
                  <a:pt x="3867912" y="1228172"/>
                  <a:pt x="3867912" y="2743200"/>
                </a:cubicBezTo>
                <a:cubicBezTo>
                  <a:pt x="3867912" y="4258228"/>
                  <a:pt x="3002050" y="5486400"/>
                  <a:pt x="1933956" y="5486400"/>
                </a:cubicBezTo>
                <a:cubicBezTo>
                  <a:pt x="865862" y="5486400"/>
                  <a:pt x="0" y="4258228"/>
                  <a:pt x="0" y="2743200"/>
                </a:cubicBezTo>
                <a:cubicBezTo>
                  <a:pt x="0" y="1228172"/>
                  <a:pt x="865862" y="0"/>
                  <a:pt x="1933956" y="0"/>
                </a:cubicBez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71D3B9E8-F3C1-6446-B37C-65190666CE5C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50591" y="6453002"/>
            <a:ext cx="2805405" cy="365125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706232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90971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2526" y="634999"/>
            <a:ext cx="6595437" cy="1116046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983495-936E-09A0-8CE3-E436C7809CBB}"/>
              </a:ext>
            </a:extLst>
          </p:cNvPr>
          <p:cNvSpPr/>
          <p:nvPr userDrawn="1"/>
        </p:nvSpPr>
        <p:spPr>
          <a:xfrm>
            <a:off x="0" y="634999"/>
            <a:ext cx="4023360" cy="558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Picture Placeholder 9">
            <a:extLst>
              <a:ext uri="{FF2B5EF4-FFF2-40B4-BE49-F238E27FC236}">
                <a16:creationId xmlns:a16="http://schemas.microsoft.com/office/drawing/2014/main" id="{2A8DBB29-ED35-445B-4F04-9E61708B9E2E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461771" y="1215611"/>
            <a:ext cx="3120877" cy="4426776"/>
          </a:xfrm>
          <a:custGeom>
            <a:avLst/>
            <a:gdLst>
              <a:gd name="connsiteX0" fmla="*/ 1933956 w 3867912"/>
              <a:gd name="connsiteY0" fmla="*/ 0 h 5486400"/>
              <a:gd name="connsiteX1" fmla="*/ 3867912 w 3867912"/>
              <a:gd name="connsiteY1" fmla="*/ 2743200 h 5486400"/>
              <a:gd name="connsiteX2" fmla="*/ 1933956 w 3867912"/>
              <a:gd name="connsiteY2" fmla="*/ 5486400 h 5486400"/>
              <a:gd name="connsiteX3" fmla="*/ 0 w 3867912"/>
              <a:gd name="connsiteY3" fmla="*/ 2743200 h 5486400"/>
              <a:gd name="connsiteX4" fmla="*/ 1933956 w 3867912"/>
              <a:gd name="connsiteY4" fmla="*/ 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67912" h="5486400">
                <a:moveTo>
                  <a:pt x="1933956" y="0"/>
                </a:moveTo>
                <a:cubicBezTo>
                  <a:pt x="3002050" y="0"/>
                  <a:pt x="3867912" y="1228172"/>
                  <a:pt x="3867912" y="2743200"/>
                </a:cubicBezTo>
                <a:cubicBezTo>
                  <a:pt x="3867912" y="4258228"/>
                  <a:pt x="3002050" y="5486400"/>
                  <a:pt x="1933956" y="5486400"/>
                </a:cubicBezTo>
                <a:cubicBezTo>
                  <a:pt x="865862" y="5486400"/>
                  <a:pt x="0" y="4258228"/>
                  <a:pt x="0" y="2743200"/>
                </a:cubicBezTo>
                <a:cubicBezTo>
                  <a:pt x="0" y="1228172"/>
                  <a:pt x="865862" y="0"/>
                  <a:pt x="1933956" y="0"/>
                </a:cubicBez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2526" y="2126905"/>
            <a:ext cx="6595437" cy="409609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45736" y="6453002"/>
            <a:ext cx="3494314" cy="365125"/>
          </a:xfrm>
        </p:spPr>
        <p:txBody>
          <a:bodyPr/>
          <a:lstStyle/>
          <a:p>
            <a:fld id="{C94DBE0E-BA63-894B-AD67-B5534C763ECE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98775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34999"/>
            <a:ext cx="6836617" cy="1073601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129474"/>
            <a:ext cx="6823674" cy="40935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F4A0309-D065-CD9D-2479-AD56597FB81F}"/>
              </a:ext>
            </a:extLst>
          </p:cNvPr>
          <p:cNvSpPr/>
          <p:nvPr userDrawn="1"/>
        </p:nvSpPr>
        <p:spPr>
          <a:xfrm>
            <a:off x="8168640" y="634999"/>
            <a:ext cx="4023360" cy="558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Picture Placeholder 9">
            <a:extLst>
              <a:ext uri="{FF2B5EF4-FFF2-40B4-BE49-F238E27FC236}">
                <a16:creationId xmlns:a16="http://schemas.microsoft.com/office/drawing/2014/main" id="{FD96658A-D342-DC0B-8552-B2E331453254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8630411" y="1215611"/>
            <a:ext cx="3120877" cy="4426776"/>
          </a:xfrm>
          <a:custGeom>
            <a:avLst/>
            <a:gdLst>
              <a:gd name="connsiteX0" fmla="*/ 1933956 w 3867912"/>
              <a:gd name="connsiteY0" fmla="*/ 0 h 5486400"/>
              <a:gd name="connsiteX1" fmla="*/ 3867912 w 3867912"/>
              <a:gd name="connsiteY1" fmla="*/ 2743200 h 5486400"/>
              <a:gd name="connsiteX2" fmla="*/ 1933956 w 3867912"/>
              <a:gd name="connsiteY2" fmla="*/ 5486400 h 5486400"/>
              <a:gd name="connsiteX3" fmla="*/ 0 w 3867912"/>
              <a:gd name="connsiteY3" fmla="*/ 2743200 h 5486400"/>
              <a:gd name="connsiteX4" fmla="*/ 1933956 w 3867912"/>
              <a:gd name="connsiteY4" fmla="*/ 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67912" h="5486400">
                <a:moveTo>
                  <a:pt x="1933956" y="0"/>
                </a:moveTo>
                <a:cubicBezTo>
                  <a:pt x="3002050" y="0"/>
                  <a:pt x="3867912" y="1228172"/>
                  <a:pt x="3867912" y="2743200"/>
                </a:cubicBezTo>
                <a:cubicBezTo>
                  <a:pt x="3867912" y="4258228"/>
                  <a:pt x="3002050" y="5486400"/>
                  <a:pt x="1933956" y="5486400"/>
                </a:cubicBezTo>
                <a:cubicBezTo>
                  <a:pt x="865862" y="5486400"/>
                  <a:pt x="0" y="4258228"/>
                  <a:pt x="0" y="2743200"/>
                </a:cubicBezTo>
                <a:cubicBezTo>
                  <a:pt x="0" y="1228172"/>
                  <a:pt x="865862" y="0"/>
                  <a:pt x="1933956" y="0"/>
                </a:cubicBez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98EB195-6C83-E04A-B652-F00DFBE24657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453002"/>
            <a:ext cx="2805405" cy="365125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755880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3745" y="634999"/>
            <a:ext cx="4304219" cy="1122375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6E7868F-C970-BDC2-3C59-C3B9D60646EC}"/>
              </a:ext>
            </a:extLst>
          </p:cNvPr>
          <p:cNvSpPr/>
          <p:nvPr userDrawn="1"/>
        </p:nvSpPr>
        <p:spPr>
          <a:xfrm>
            <a:off x="634036" y="1"/>
            <a:ext cx="5736284" cy="6223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86">
            <a:extLst>
              <a:ext uri="{FF2B5EF4-FFF2-40B4-BE49-F238E27FC236}">
                <a16:creationId xmlns:a16="http://schemas.microsoft.com/office/drawing/2014/main" id="{59A01815-2226-42BA-5989-B67063705B2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137514" y="1041818"/>
            <a:ext cx="4729325" cy="4764694"/>
          </a:xfrm>
          <a:custGeom>
            <a:avLst/>
            <a:gdLst>
              <a:gd name="connsiteX0" fmla="*/ 3182230 w 4729325"/>
              <a:gd name="connsiteY0" fmla="*/ 109 h 4764694"/>
              <a:gd name="connsiteX1" fmla="*/ 4282822 w 4729325"/>
              <a:gd name="connsiteY1" fmla="*/ 421273 h 4764694"/>
              <a:gd name="connsiteX2" fmla="*/ 3747220 w 4729325"/>
              <a:gd name="connsiteY2" fmla="*/ 3734650 h 4764694"/>
              <a:gd name="connsiteX3" fmla="*/ 446504 w 4729325"/>
              <a:gd name="connsiteY3" fmla="*/ 4343421 h 4764694"/>
              <a:gd name="connsiteX4" fmla="*/ 982106 w 4729325"/>
              <a:gd name="connsiteY4" fmla="*/ 1030045 h 4764694"/>
              <a:gd name="connsiteX5" fmla="*/ 3182230 w 4729325"/>
              <a:gd name="connsiteY5" fmla="*/ 109 h 4764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29325" h="4764694">
                <a:moveTo>
                  <a:pt x="3182230" y="109"/>
                </a:moveTo>
                <a:cubicBezTo>
                  <a:pt x="3609712" y="4486"/>
                  <a:pt x="3996485" y="141202"/>
                  <a:pt x="4282822" y="421273"/>
                </a:cubicBezTo>
                <a:cubicBezTo>
                  <a:pt x="5046387" y="1168129"/>
                  <a:pt x="4806591" y="2651578"/>
                  <a:pt x="3747220" y="3734650"/>
                </a:cubicBezTo>
                <a:cubicBezTo>
                  <a:pt x="2687850" y="4817721"/>
                  <a:pt x="1210069" y="5090277"/>
                  <a:pt x="446504" y="4343421"/>
                </a:cubicBezTo>
                <a:cubicBezTo>
                  <a:pt x="-317062" y="3596565"/>
                  <a:pt x="-77265" y="2113116"/>
                  <a:pt x="982106" y="1030045"/>
                </a:cubicBezTo>
                <a:cubicBezTo>
                  <a:pt x="1644213" y="353125"/>
                  <a:pt x="2469760" y="-7187"/>
                  <a:pt x="3182230" y="109"/>
                </a:cubicBez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53745" y="2129475"/>
            <a:ext cx="4304219" cy="40935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453002"/>
            <a:ext cx="1622776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F19ABAC-CEC0-3744-94EB-1D764E2366A2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846421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907" y="1001715"/>
            <a:ext cx="4714998" cy="746760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0" y="2129475"/>
            <a:ext cx="4714106" cy="41792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CDFB919A-0FBE-5996-8285-F65A2832E27F}"/>
              </a:ext>
            </a:extLst>
          </p:cNvPr>
          <p:cNvSpPr/>
          <p:nvPr userDrawn="1"/>
        </p:nvSpPr>
        <p:spPr>
          <a:xfrm>
            <a:off x="5821681" y="634999"/>
            <a:ext cx="5736284" cy="5588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7" name="Picture Placeholder 86">
            <a:extLst>
              <a:ext uri="{FF2B5EF4-FFF2-40B4-BE49-F238E27FC236}">
                <a16:creationId xmlns:a16="http://schemas.microsoft.com/office/drawing/2014/main" id="{17979BA9-1DC6-39F8-19D7-0BC804341A3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25159" y="1041818"/>
            <a:ext cx="4729325" cy="4764694"/>
          </a:xfrm>
          <a:custGeom>
            <a:avLst/>
            <a:gdLst>
              <a:gd name="connsiteX0" fmla="*/ 3182230 w 4729325"/>
              <a:gd name="connsiteY0" fmla="*/ 109 h 4764694"/>
              <a:gd name="connsiteX1" fmla="*/ 4282822 w 4729325"/>
              <a:gd name="connsiteY1" fmla="*/ 421273 h 4764694"/>
              <a:gd name="connsiteX2" fmla="*/ 3747220 w 4729325"/>
              <a:gd name="connsiteY2" fmla="*/ 3734650 h 4764694"/>
              <a:gd name="connsiteX3" fmla="*/ 446504 w 4729325"/>
              <a:gd name="connsiteY3" fmla="*/ 4343421 h 4764694"/>
              <a:gd name="connsiteX4" fmla="*/ 982106 w 4729325"/>
              <a:gd name="connsiteY4" fmla="*/ 1030045 h 4764694"/>
              <a:gd name="connsiteX5" fmla="*/ 3182230 w 4729325"/>
              <a:gd name="connsiteY5" fmla="*/ 109 h 4764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29325" h="4764694">
                <a:moveTo>
                  <a:pt x="3182230" y="109"/>
                </a:moveTo>
                <a:cubicBezTo>
                  <a:pt x="3609712" y="4486"/>
                  <a:pt x="3996485" y="141202"/>
                  <a:pt x="4282822" y="421273"/>
                </a:cubicBezTo>
                <a:cubicBezTo>
                  <a:pt x="5046387" y="1168129"/>
                  <a:pt x="4806591" y="2651578"/>
                  <a:pt x="3747220" y="3734650"/>
                </a:cubicBezTo>
                <a:cubicBezTo>
                  <a:pt x="2687850" y="4817721"/>
                  <a:pt x="1210069" y="5090277"/>
                  <a:pt x="446504" y="4343421"/>
                </a:cubicBezTo>
                <a:cubicBezTo>
                  <a:pt x="-317062" y="3596565"/>
                  <a:pt x="-77265" y="2113116"/>
                  <a:pt x="982106" y="1030045"/>
                </a:cubicBezTo>
                <a:cubicBezTo>
                  <a:pt x="1644213" y="353125"/>
                  <a:pt x="2469760" y="-7187"/>
                  <a:pt x="3182230" y="109"/>
                </a:cubicBez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2031073" cy="365125"/>
          </a:xfrm>
        </p:spPr>
        <p:txBody>
          <a:bodyPr/>
          <a:lstStyle/>
          <a:p>
            <a:fld id="{E2AAE019-E83D-CB42-A578-B360638D96E4}" type="datetime1">
              <a:rPr lang="en-US" smtClean="0"/>
              <a:t>3/13/2026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23669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4097" y="686054"/>
            <a:ext cx="4333731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5B9BC52-F4B9-40D3-13B2-C974CC90EF84}"/>
              </a:ext>
            </a:extLst>
          </p:cNvPr>
          <p:cNvSpPr/>
          <p:nvPr userDrawn="1"/>
        </p:nvSpPr>
        <p:spPr>
          <a:xfrm>
            <a:off x="0" y="634999"/>
            <a:ext cx="6370319" cy="5588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34">
            <a:extLst>
              <a:ext uri="{FF2B5EF4-FFF2-40B4-BE49-F238E27FC236}">
                <a16:creationId xmlns:a16="http://schemas.microsoft.com/office/drawing/2014/main" id="{B5950EFE-356D-C8EA-2569-0F26EFFA4E3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41959" y="1493440"/>
            <a:ext cx="5486400" cy="3867912"/>
          </a:xfrm>
          <a:custGeom>
            <a:avLst/>
            <a:gdLst>
              <a:gd name="connsiteX0" fmla="*/ 2743200 w 5486400"/>
              <a:gd name="connsiteY0" fmla="*/ 0 h 3871118"/>
              <a:gd name="connsiteX1" fmla="*/ 5486400 w 5486400"/>
              <a:gd name="connsiteY1" fmla="*/ 1943100 h 3871118"/>
              <a:gd name="connsiteX2" fmla="*/ 3296051 w 5486400"/>
              <a:gd name="connsiteY2" fmla="*/ 3846723 h 3871118"/>
              <a:gd name="connsiteX3" fmla="*/ 3070390 w 5486400"/>
              <a:gd name="connsiteY3" fmla="*/ 3871118 h 3871118"/>
              <a:gd name="connsiteX4" fmla="*/ 2416010 w 5486400"/>
              <a:gd name="connsiteY4" fmla="*/ 3871118 h 3871118"/>
              <a:gd name="connsiteX5" fmla="*/ 2190349 w 5486400"/>
              <a:gd name="connsiteY5" fmla="*/ 3846723 h 3871118"/>
              <a:gd name="connsiteX6" fmla="*/ 0 w 5486400"/>
              <a:gd name="connsiteY6" fmla="*/ 1943100 h 3871118"/>
              <a:gd name="connsiteX7" fmla="*/ 2743200 w 5486400"/>
              <a:gd name="connsiteY7" fmla="*/ 0 h 3871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6400" h="3871118">
                <a:moveTo>
                  <a:pt x="2743200" y="0"/>
                </a:moveTo>
                <a:cubicBezTo>
                  <a:pt x="4258228" y="0"/>
                  <a:pt x="5486400" y="869956"/>
                  <a:pt x="5486400" y="1943100"/>
                </a:cubicBezTo>
                <a:cubicBezTo>
                  <a:pt x="5486400" y="2882101"/>
                  <a:pt x="4546081" y="3665536"/>
                  <a:pt x="3296051" y="3846723"/>
                </a:cubicBezTo>
                <a:lnTo>
                  <a:pt x="3070390" y="3871118"/>
                </a:lnTo>
                <a:lnTo>
                  <a:pt x="2416010" y="3871118"/>
                </a:lnTo>
                <a:lnTo>
                  <a:pt x="2190349" y="3846723"/>
                </a:lnTo>
                <a:cubicBezTo>
                  <a:pt x="940320" y="3665536"/>
                  <a:pt x="0" y="2882101"/>
                  <a:pt x="0" y="1943100"/>
                </a:cubicBezTo>
                <a:cubicBezTo>
                  <a:pt x="0" y="869956"/>
                  <a:pt x="1228172" y="0"/>
                  <a:pt x="2743200" y="0"/>
                </a:cubicBez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34137" y="1748474"/>
            <a:ext cx="4323828" cy="461574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04491" y="6453002"/>
            <a:ext cx="1772029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ED57CA4-9B91-014F-9006-ED823B296BC5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93273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74563"/>
            <a:ext cx="4702537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156" y="1748474"/>
            <a:ext cx="4702537" cy="46157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B6030CF-FEDC-475D-1C44-D1A9610C48BE}"/>
              </a:ext>
            </a:extLst>
          </p:cNvPr>
          <p:cNvSpPr/>
          <p:nvPr userDrawn="1"/>
        </p:nvSpPr>
        <p:spPr>
          <a:xfrm>
            <a:off x="5821680" y="634999"/>
            <a:ext cx="6370319" cy="5588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34">
            <a:extLst>
              <a:ext uri="{FF2B5EF4-FFF2-40B4-BE49-F238E27FC236}">
                <a16:creationId xmlns:a16="http://schemas.microsoft.com/office/drawing/2014/main" id="{28ECA86B-B2EE-7857-89AB-8C4E9F0712C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63639" y="1493440"/>
            <a:ext cx="5486400" cy="3867912"/>
          </a:xfrm>
          <a:custGeom>
            <a:avLst/>
            <a:gdLst>
              <a:gd name="connsiteX0" fmla="*/ 2743200 w 5486400"/>
              <a:gd name="connsiteY0" fmla="*/ 0 h 3871118"/>
              <a:gd name="connsiteX1" fmla="*/ 5486400 w 5486400"/>
              <a:gd name="connsiteY1" fmla="*/ 1943100 h 3871118"/>
              <a:gd name="connsiteX2" fmla="*/ 3296051 w 5486400"/>
              <a:gd name="connsiteY2" fmla="*/ 3846723 h 3871118"/>
              <a:gd name="connsiteX3" fmla="*/ 3070390 w 5486400"/>
              <a:gd name="connsiteY3" fmla="*/ 3871118 h 3871118"/>
              <a:gd name="connsiteX4" fmla="*/ 2416010 w 5486400"/>
              <a:gd name="connsiteY4" fmla="*/ 3871118 h 3871118"/>
              <a:gd name="connsiteX5" fmla="*/ 2190349 w 5486400"/>
              <a:gd name="connsiteY5" fmla="*/ 3846723 h 3871118"/>
              <a:gd name="connsiteX6" fmla="*/ 0 w 5486400"/>
              <a:gd name="connsiteY6" fmla="*/ 1943100 h 3871118"/>
              <a:gd name="connsiteX7" fmla="*/ 2743200 w 5486400"/>
              <a:gd name="connsiteY7" fmla="*/ 0 h 3871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6400" h="3871118">
                <a:moveTo>
                  <a:pt x="2743200" y="0"/>
                </a:moveTo>
                <a:cubicBezTo>
                  <a:pt x="4258228" y="0"/>
                  <a:pt x="5486400" y="869956"/>
                  <a:pt x="5486400" y="1943100"/>
                </a:cubicBezTo>
                <a:cubicBezTo>
                  <a:pt x="5486400" y="2882101"/>
                  <a:pt x="4546081" y="3665536"/>
                  <a:pt x="3296051" y="3846723"/>
                </a:cubicBezTo>
                <a:lnTo>
                  <a:pt x="3070390" y="3871118"/>
                </a:lnTo>
                <a:lnTo>
                  <a:pt x="2416010" y="3871118"/>
                </a:lnTo>
                <a:lnTo>
                  <a:pt x="2190349" y="3846723"/>
                </a:lnTo>
                <a:cubicBezTo>
                  <a:pt x="940320" y="3665536"/>
                  <a:pt x="0" y="2882101"/>
                  <a:pt x="0" y="1943100"/>
                </a:cubicBezTo>
                <a:cubicBezTo>
                  <a:pt x="0" y="869956"/>
                  <a:pt x="1228172" y="0"/>
                  <a:pt x="2743200" y="0"/>
                </a:cubicBez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2031073" cy="365125"/>
          </a:xfrm>
        </p:spPr>
        <p:txBody>
          <a:bodyPr/>
          <a:lstStyle/>
          <a:p>
            <a:fld id="{5B19DAFB-FAB1-764F-BE9B-0C575278000C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048175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3" y="634999"/>
            <a:ext cx="3345301" cy="1113476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7101BBF-E06C-C8BD-9613-D1E0E2997D96}"/>
              </a:ext>
            </a:extLst>
          </p:cNvPr>
          <p:cNvSpPr/>
          <p:nvPr userDrawn="1"/>
        </p:nvSpPr>
        <p:spPr>
          <a:xfrm>
            <a:off x="0" y="634999"/>
            <a:ext cx="7517219" cy="5588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Picture Placeholder 34">
            <a:extLst>
              <a:ext uri="{FF2B5EF4-FFF2-40B4-BE49-F238E27FC236}">
                <a16:creationId xmlns:a16="http://schemas.microsoft.com/office/drawing/2014/main" id="{EC6F8BE1-DBF8-9F46-A1A0-170BE0AC9F44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441959" y="1096133"/>
            <a:ext cx="6618060" cy="4665732"/>
          </a:xfrm>
          <a:custGeom>
            <a:avLst/>
            <a:gdLst>
              <a:gd name="connsiteX0" fmla="*/ 2743200 w 5486400"/>
              <a:gd name="connsiteY0" fmla="*/ 0 h 3871118"/>
              <a:gd name="connsiteX1" fmla="*/ 5486400 w 5486400"/>
              <a:gd name="connsiteY1" fmla="*/ 1943100 h 3871118"/>
              <a:gd name="connsiteX2" fmla="*/ 3296051 w 5486400"/>
              <a:gd name="connsiteY2" fmla="*/ 3846723 h 3871118"/>
              <a:gd name="connsiteX3" fmla="*/ 3070390 w 5486400"/>
              <a:gd name="connsiteY3" fmla="*/ 3871118 h 3871118"/>
              <a:gd name="connsiteX4" fmla="*/ 2416010 w 5486400"/>
              <a:gd name="connsiteY4" fmla="*/ 3871118 h 3871118"/>
              <a:gd name="connsiteX5" fmla="*/ 2190349 w 5486400"/>
              <a:gd name="connsiteY5" fmla="*/ 3846723 h 3871118"/>
              <a:gd name="connsiteX6" fmla="*/ 0 w 5486400"/>
              <a:gd name="connsiteY6" fmla="*/ 1943100 h 3871118"/>
              <a:gd name="connsiteX7" fmla="*/ 2743200 w 5486400"/>
              <a:gd name="connsiteY7" fmla="*/ 0 h 3871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6400" h="3871118">
                <a:moveTo>
                  <a:pt x="2743200" y="0"/>
                </a:moveTo>
                <a:cubicBezTo>
                  <a:pt x="4258228" y="0"/>
                  <a:pt x="5486400" y="869956"/>
                  <a:pt x="5486400" y="1943100"/>
                </a:cubicBezTo>
                <a:cubicBezTo>
                  <a:pt x="5486400" y="2882101"/>
                  <a:pt x="4546081" y="3665536"/>
                  <a:pt x="3296051" y="3846723"/>
                </a:cubicBezTo>
                <a:lnTo>
                  <a:pt x="3070390" y="3871118"/>
                </a:lnTo>
                <a:lnTo>
                  <a:pt x="2416010" y="3871118"/>
                </a:lnTo>
                <a:lnTo>
                  <a:pt x="2190349" y="3846723"/>
                </a:lnTo>
                <a:cubicBezTo>
                  <a:pt x="940320" y="3665536"/>
                  <a:pt x="0" y="2882101"/>
                  <a:pt x="0" y="1943100"/>
                </a:cubicBezTo>
                <a:cubicBezTo>
                  <a:pt x="0" y="869956"/>
                  <a:pt x="1228172" y="0"/>
                  <a:pt x="2743200" y="0"/>
                </a:cubicBez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2790" y="2129475"/>
            <a:ext cx="3345301" cy="40935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212663" y="6453002"/>
            <a:ext cx="922372" cy="365125"/>
          </a:xfrm>
        </p:spPr>
        <p:txBody>
          <a:bodyPr/>
          <a:lstStyle/>
          <a:p>
            <a:fld id="{2FF7BC53-6B45-7742-9EBA-CB5E7E199EB6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135035" y="6453002"/>
            <a:ext cx="2546891" cy="365125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390743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34999"/>
            <a:ext cx="3376160" cy="1122375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157" y="2138375"/>
            <a:ext cx="3376160" cy="408462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4EE5DEB-00A0-C51B-6DFC-390A6C17BC52}"/>
              </a:ext>
            </a:extLst>
          </p:cNvPr>
          <p:cNvSpPr/>
          <p:nvPr userDrawn="1"/>
        </p:nvSpPr>
        <p:spPr>
          <a:xfrm>
            <a:off x="4674781" y="634999"/>
            <a:ext cx="7517219" cy="5588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Picture Placeholder 34">
            <a:extLst>
              <a:ext uri="{FF2B5EF4-FFF2-40B4-BE49-F238E27FC236}">
                <a16:creationId xmlns:a16="http://schemas.microsoft.com/office/drawing/2014/main" id="{09BDCEA9-FCD8-BF3F-D744-F8CFFB64D0A4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116740" y="1096133"/>
            <a:ext cx="6618060" cy="4665732"/>
          </a:xfrm>
          <a:custGeom>
            <a:avLst/>
            <a:gdLst>
              <a:gd name="connsiteX0" fmla="*/ 2743200 w 5486400"/>
              <a:gd name="connsiteY0" fmla="*/ 0 h 3871118"/>
              <a:gd name="connsiteX1" fmla="*/ 5486400 w 5486400"/>
              <a:gd name="connsiteY1" fmla="*/ 1943100 h 3871118"/>
              <a:gd name="connsiteX2" fmla="*/ 3296051 w 5486400"/>
              <a:gd name="connsiteY2" fmla="*/ 3846723 h 3871118"/>
              <a:gd name="connsiteX3" fmla="*/ 3070390 w 5486400"/>
              <a:gd name="connsiteY3" fmla="*/ 3871118 h 3871118"/>
              <a:gd name="connsiteX4" fmla="*/ 2416010 w 5486400"/>
              <a:gd name="connsiteY4" fmla="*/ 3871118 h 3871118"/>
              <a:gd name="connsiteX5" fmla="*/ 2190349 w 5486400"/>
              <a:gd name="connsiteY5" fmla="*/ 3846723 h 3871118"/>
              <a:gd name="connsiteX6" fmla="*/ 0 w 5486400"/>
              <a:gd name="connsiteY6" fmla="*/ 1943100 h 3871118"/>
              <a:gd name="connsiteX7" fmla="*/ 2743200 w 5486400"/>
              <a:gd name="connsiteY7" fmla="*/ 0 h 3871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6400" h="3871118">
                <a:moveTo>
                  <a:pt x="2743200" y="0"/>
                </a:moveTo>
                <a:cubicBezTo>
                  <a:pt x="4258228" y="0"/>
                  <a:pt x="5486400" y="869956"/>
                  <a:pt x="5486400" y="1943100"/>
                </a:cubicBezTo>
                <a:cubicBezTo>
                  <a:pt x="5486400" y="2882101"/>
                  <a:pt x="4546081" y="3665536"/>
                  <a:pt x="3296051" y="3846723"/>
                </a:cubicBezTo>
                <a:lnTo>
                  <a:pt x="3070390" y="3871118"/>
                </a:lnTo>
                <a:lnTo>
                  <a:pt x="2416010" y="3871118"/>
                </a:lnTo>
                <a:lnTo>
                  <a:pt x="2190349" y="3846723"/>
                </a:lnTo>
                <a:cubicBezTo>
                  <a:pt x="940320" y="3665536"/>
                  <a:pt x="0" y="2882101"/>
                  <a:pt x="0" y="1943100"/>
                </a:cubicBezTo>
                <a:cubicBezTo>
                  <a:pt x="0" y="869956"/>
                  <a:pt x="1228172" y="0"/>
                  <a:pt x="2743200" y="0"/>
                </a:cubicBez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1067625" cy="365125"/>
          </a:xfrm>
        </p:spPr>
        <p:txBody>
          <a:bodyPr/>
          <a:lstStyle/>
          <a:p>
            <a:fld id="{A5B05B6C-DEDB-7544-9F53-A4801D50D3DC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04785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0426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52692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3102" y="1001716"/>
            <a:ext cx="3214862" cy="1503373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E9CDADF-7E36-EBE1-34D0-785EEE3139B3}"/>
              </a:ext>
            </a:extLst>
          </p:cNvPr>
          <p:cNvSpPr/>
          <p:nvPr userDrawn="1"/>
        </p:nvSpPr>
        <p:spPr>
          <a:xfrm>
            <a:off x="0" y="634999"/>
            <a:ext cx="7517219" cy="5588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34">
            <a:extLst>
              <a:ext uri="{FF2B5EF4-FFF2-40B4-BE49-F238E27FC236}">
                <a16:creationId xmlns:a16="http://schemas.microsoft.com/office/drawing/2014/main" id="{04761C5D-E8A4-64AA-78FD-E268D115AC6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441959" y="1096133"/>
            <a:ext cx="6618060" cy="4665732"/>
          </a:xfrm>
          <a:custGeom>
            <a:avLst/>
            <a:gdLst>
              <a:gd name="connsiteX0" fmla="*/ 2743200 w 5486400"/>
              <a:gd name="connsiteY0" fmla="*/ 0 h 3871118"/>
              <a:gd name="connsiteX1" fmla="*/ 5486400 w 5486400"/>
              <a:gd name="connsiteY1" fmla="*/ 1943100 h 3871118"/>
              <a:gd name="connsiteX2" fmla="*/ 3296051 w 5486400"/>
              <a:gd name="connsiteY2" fmla="*/ 3846723 h 3871118"/>
              <a:gd name="connsiteX3" fmla="*/ 3070390 w 5486400"/>
              <a:gd name="connsiteY3" fmla="*/ 3871118 h 3871118"/>
              <a:gd name="connsiteX4" fmla="*/ 2416010 w 5486400"/>
              <a:gd name="connsiteY4" fmla="*/ 3871118 h 3871118"/>
              <a:gd name="connsiteX5" fmla="*/ 2190349 w 5486400"/>
              <a:gd name="connsiteY5" fmla="*/ 3846723 h 3871118"/>
              <a:gd name="connsiteX6" fmla="*/ 0 w 5486400"/>
              <a:gd name="connsiteY6" fmla="*/ 1943100 h 3871118"/>
              <a:gd name="connsiteX7" fmla="*/ 2743200 w 5486400"/>
              <a:gd name="connsiteY7" fmla="*/ 0 h 3871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6400" h="3871118">
                <a:moveTo>
                  <a:pt x="2743200" y="0"/>
                </a:moveTo>
                <a:cubicBezTo>
                  <a:pt x="4258228" y="0"/>
                  <a:pt x="5486400" y="869956"/>
                  <a:pt x="5486400" y="1943100"/>
                </a:cubicBezTo>
                <a:cubicBezTo>
                  <a:pt x="5486400" y="2882101"/>
                  <a:pt x="4546081" y="3665536"/>
                  <a:pt x="3296051" y="3846723"/>
                </a:cubicBezTo>
                <a:lnTo>
                  <a:pt x="3070390" y="3871118"/>
                </a:lnTo>
                <a:lnTo>
                  <a:pt x="2416010" y="3871118"/>
                </a:lnTo>
                <a:lnTo>
                  <a:pt x="2190349" y="3846723"/>
                </a:lnTo>
                <a:cubicBezTo>
                  <a:pt x="940320" y="3665536"/>
                  <a:pt x="0" y="2882101"/>
                  <a:pt x="0" y="1943100"/>
                </a:cubicBezTo>
                <a:cubicBezTo>
                  <a:pt x="0" y="869956"/>
                  <a:pt x="1228172" y="0"/>
                  <a:pt x="2743200" y="0"/>
                </a:cubicBez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44096" y="2877190"/>
            <a:ext cx="3214862" cy="334581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43102" y="6453002"/>
            <a:ext cx="1003659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F67BC866-C4B3-4A49-A8DC-A0BE5C9E8ADF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46761" y="6453002"/>
            <a:ext cx="2335165" cy="365125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848885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032" y="5109526"/>
            <a:ext cx="3739896" cy="1113475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635132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57164" y="5109525"/>
            <a:ext cx="6400800" cy="1113475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600"/>
            </a:lvl2pPr>
            <a:lvl3pPr marL="457200" indent="0">
              <a:buFont typeface="Arial" panose="020B0604020202020204" pitchFamily="34" charset="0"/>
              <a:buNone/>
              <a:defRPr sz="1600"/>
            </a:lvl3pPr>
            <a:lvl4pPr marL="685800" indent="0">
              <a:buFont typeface="Arial" panose="020B0604020202020204" pitchFamily="34" charset="0"/>
              <a:buNone/>
              <a:defRPr sz="1600"/>
            </a:lvl4pPr>
            <a:lvl5pPr marL="914400" indent="0">
              <a:buFont typeface="Arial" panose="020B0604020202020204" pitchFamily="34" charset="0"/>
              <a:buNone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7C8D-329B-1A41-996A-C00FEEB4F1BF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55149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638" y="4362766"/>
            <a:ext cx="2953618" cy="1860234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981766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362766"/>
            <a:ext cx="7576722" cy="1860234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93ED9-EFBD-5A47-956E-678E362C5636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557255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34999"/>
            <a:ext cx="3006411" cy="1861191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59778"/>
            <a:ext cx="3494314" cy="365125"/>
          </a:xfrm>
        </p:spPr>
        <p:txBody>
          <a:bodyPr/>
          <a:lstStyle/>
          <a:p>
            <a:fld id="{B10367D4-204C-404A-8464-46B87B775F25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59778"/>
            <a:ext cx="2805405" cy="365125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59778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643897"/>
            <a:ext cx="7538412" cy="1861191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2938227"/>
            <a:ext cx="12192000" cy="3919773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171980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03504"/>
            <a:ext cx="10945318" cy="970463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1748474"/>
            <a:ext cx="6150815" cy="4474526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4097" y="1748475"/>
            <a:ext cx="4333867" cy="447452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3CD41-8253-8740-8961-F06C3711FE73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86609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34999"/>
            <a:ext cx="4714881" cy="1130429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8" y="2146428"/>
            <a:ext cx="4736262" cy="4076572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05498" y="634999"/>
            <a:ext cx="5652466" cy="55880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C54A3-95B5-7540-93F4-9DA873291FAC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821381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34999"/>
            <a:ext cx="3768108" cy="1113476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30" y="2129475"/>
            <a:ext cx="3752238" cy="4093525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82195" y="634999"/>
            <a:ext cx="6595443" cy="55880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D702-F775-114B-846E-EFE6911639ED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210690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907" y="1001715"/>
            <a:ext cx="4714998" cy="746760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0" y="2129475"/>
            <a:ext cx="4714106" cy="41792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5C0C886-859A-5158-F0E8-00B1BFC415AF}"/>
              </a:ext>
            </a:extLst>
          </p:cNvPr>
          <p:cNvSpPr/>
          <p:nvPr userDrawn="1"/>
        </p:nvSpPr>
        <p:spPr>
          <a:xfrm>
            <a:off x="5821686" y="0"/>
            <a:ext cx="5736284" cy="685799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DCEE0A2-7709-B62C-92B2-F79288C22CB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55872" y="736601"/>
            <a:ext cx="3867912" cy="5486400"/>
          </a:xfrm>
          <a:custGeom>
            <a:avLst/>
            <a:gdLst>
              <a:gd name="connsiteX0" fmla="*/ 1933956 w 3867912"/>
              <a:gd name="connsiteY0" fmla="*/ 0 h 5486400"/>
              <a:gd name="connsiteX1" fmla="*/ 3867912 w 3867912"/>
              <a:gd name="connsiteY1" fmla="*/ 2743200 h 5486400"/>
              <a:gd name="connsiteX2" fmla="*/ 1933956 w 3867912"/>
              <a:gd name="connsiteY2" fmla="*/ 5486400 h 5486400"/>
              <a:gd name="connsiteX3" fmla="*/ 0 w 3867912"/>
              <a:gd name="connsiteY3" fmla="*/ 2743200 h 5486400"/>
              <a:gd name="connsiteX4" fmla="*/ 1933956 w 3867912"/>
              <a:gd name="connsiteY4" fmla="*/ 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67912" h="5486400">
                <a:moveTo>
                  <a:pt x="1933956" y="0"/>
                </a:moveTo>
                <a:cubicBezTo>
                  <a:pt x="3002050" y="0"/>
                  <a:pt x="3867912" y="1228172"/>
                  <a:pt x="3867912" y="2743200"/>
                </a:cubicBezTo>
                <a:cubicBezTo>
                  <a:pt x="3867912" y="4258228"/>
                  <a:pt x="3002050" y="5486400"/>
                  <a:pt x="1933956" y="5486400"/>
                </a:cubicBezTo>
                <a:cubicBezTo>
                  <a:pt x="865862" y="5486400"/>
                  <a:pt x="0" y="4258228"/>
                  <a:pt x="0" y="2743200"/>
                </a:cubicBezTo>
                <a:cubicBezTo>
                  <a:pt x="0" y="1228172"/>
                  <a:pt x="865862" y="0"/>
                  <a:pt x="1933956" y="0"/>
                </a:cubicBez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2031073" cy="365125"/>
          </a:xfrm>
        </p:spPr>
        <p:txBody>
          <a:bodyPr/>
          <a:lstStyle/>
          <a:p>
            <a:fld id="{E2AAE019-E83D-CB42-A578-B360638D96E4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773567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907" y="1001715"/>
            <a:ext cx="4714998" cy="746760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0" y="2129475"/>
            <a:ext cx="4714106" cy="41792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9EE1F0A-D57B-4C33-44C2-D2BF9B19B487}"/>
              </a:ext>
            </a:extLst>
          </p:cNvPr>
          <p:cNvSpPr/>
          <p:nvPr userDrawn="1"/>
        </p:nvSpPr>
        <p:spPr>
          <a:xfrm>
            <a:off x="5821681" y="0"/>
            <a:ext cx="5736284" cy="681812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" name="Picture Placeholder 61">
            <a:extLst>
              <a:ext uri="{FF2B5EF4-FFF2-40B4-BE49-F238E27FC236}">
                <a16:creationId xmlns:a16="http://schemas.microsoft.com/office/drawing/2014/main" id="{FB73C4F7-F062-427F-E6F1-8992FE31EDC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25161" y="1041818"/>
            <a:ext cx="4729325" cy="4764694"/>
          </a:xfrm>
          <a:custGeom>
            <a:avLst/>
            <a:gdLst>
              <a:gd name="connsiteX0" fmla="*/ 3182230 w 4729325"/>
              <a:gd name="connsiteY0" fmla="*/ 109 h 4764694"/>
              <a:gd name="connsiteX1" fmla="*/ 4282822 w 4729325"/>
              <a:gd name="connsiteY1" fmla="*/ 421273 h 4764694"/>
              <a:gd name="connsiteX2" fmla="*/ 3747220 w 4729325"/>
              <a:gd name="connsiteY2" fmla="*/ 3734650 h 4764694"/>
              <a:gd name="connsiteX3" fmla="*/ 446504 w 4729325"/>
              <a:gd name="connsiteY3" fmla="*/ 4343421 h 4764694"/>
              <a:gd name="connsiteX4" fmla="*/ 982106 w 4729325"/>
              <a:gd name="connsiteY4" fmla="*/ 1030045 h 4764694"/>
              <a:gd name="connsiteX5" fmla="*/ 3182230 w 4729325"/>
              <a:gd name="connsiteY5" fmla="*/ 109 h 4764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29325" h="4764694">
                <a:moveTo>
                  <a:pt x="3182230" y="109"/>
                </a:moveTo>
                <a:cubicBezTo>
                  <a:pt x="3609712" y="4486"/>
                  <a:pt x="3996485" y="141202"/>
                  <a:pt x="4282822" y="421273"/>
                </a:cubicBezTo>
                <a:cubicBezTo>
                  <a:pt x="5046387" y="1168129"/>
                  <a:pt x="4806591" y="2651578"/>
                  <a:pt x="3747220" y="3734650"/>
                </a:cubicBezTo>
                <a:cubicBezTo>
                  <a:pt x="2687850" y="4817721"/>
                  <a:pt x="1210069" y="5090277"/>
                  <a:pt x="446504" y="4343421"/>
                </a:cubicBezTo>
                <a:cubicBezTo>
                  <a:pt x="-317062" y="3596565"/>
                  <a:pt x="-77265" y="2113116"/>
                  <a:pt x="982106" y="1030045"/>
                </a:cubicBezTo>
                <a:cubicBezTo>
                  <a:pt x="1644213" y="353125"/>
                  <a:pt x="2469760" y="-7187"/>
                  <a:pt x="3182230" y="109"/>
                </a:cubicBez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2031073" cy="365125"/>
          </a:xfrm>
        </p:spPr>
        <p:txBody>
          <a:bodyPr/>
          <a:lstStyle/>
          <a:p>
            <a:fld id="{E2AAE019-E83D-CB42-A578-B360638D96E4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753271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4" y="4800600"/>
            <a:ext cx="10923934" cy="142240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3600" b="1" i="0">
                <a:solidFill>
                  <a:schemeClr val="accent2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634998"/>
            <a:ext cx="10923934" cy="4609355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30000" b="1" i="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CBBDB-DB6A-8043-A23A-E4D514668CA9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256388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7006" y="5222240"/>
            <a:ext cx="9037984" cy="1000759"/>
          </a:xfrm>
        </p:spPr>
        <p:txBody>
          <a:bodyPr anchor="b">
            <a:normAutofit/>
          </a:bodyPr>
          <a:lstStyle>
            <a:lvl1pPr algn="ctr">
              <a:lnSpc>
                <a:spcPct val="90000"/>
              </a:lnSpc>
              <a:defRPr sz="3600" b="1" i="0">
                <a:solidFill>
                  <a:schemeClr val="accent2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634998"/>
            <a:ext cx="10923934" cy="4587243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30000" b="1" i="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8FF74-D6A8-484C-8E59-ED45708650B1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416863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>
            <a:extLst>
              <a:ext uri="{FF2B5EF4-FFF2-40B4-BE49-F238E27FC236}">
                <a16:creationId xmlns:a16="http://schemas.microsoft.com/office/drawing/2014/main" id="{01611EA6-A98E-788D-8561-0477483FA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4" y="4879524"/>
            <a:ext cx="10923934" cy="1343475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3600" b="1" i="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9" name="Content Placeholder 6">
            <a:extLst>
              <a:ext uri="{FF2B5EF4-FFF2-40B4-BE49-F238E27FC236}">
                <a16:creationId xmlns:a16="http://schemas.microsoft.com/office/drawing/2014/main" id="{6FAFFBC2-CB22-180D-9985-6B9E32EE753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634998"/>
            <a:ext cx="10923934" cy="424452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30000" b="1" i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88237-8CC6-BF45-96C4-CF90C4DB2128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43940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630936"/>
            <a:ext cx="6209065" cy="5605272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3600" b="1" i="0"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3600" b="1" i="0"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3600" b="1" i="0"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 i="0"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600" b="1" i="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AFA9F-5F67-2743-BC9C-9DCD4B6649F8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617705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634998"/>
            <a:ext cx="8481395" cy="5588002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3600" b="1" i="0"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3600" b="1" i="0"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3600" b="1" i="0"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 i="0"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600" b="1" i="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BDF3B-3FFA-684A-A22D-4B1A741ADF37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5014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634999"/>
            <a:ext cx="10923934" cy="375615"/>
          </a:xfrm>
        </p:spPr>
        <p:txBody>
          <a:bodyPr anchor="t">
            <a:noAutofit/>
          </a:bodyPr>
          <a:lstStyle>
            <a:lvl1pPr>
              <a:lnSpc>
                <a:spcPct val="120000"/>
              </a:lnSpc>
              <a:defRPr sz="1800" b="1" i="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748474"/>
            <a:ext cx="10923934" cy="4474526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3600" b="1" i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EAEBE-CA61-5040-850D-8DDBD3B263E9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59071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5856284"/>
            <a:ext cx="10923934" cy="366716"/>
          </a:xfrm>
        </p:spPr>
        <p:txBody>
          <a:bodyPr anchor="t">
            <a:noAutofit/>
          </a:bodyPr>
          <a:lstStyle>
            <a:lvl1pPr>
              <a:lnSpc>
                <a:spcPct val="120000"/>
              </a:lnSpc>
              <a:defRPr sz="1800" b="1" i="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042415"/>
            <a:ext cx="10923934" cy="4432870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3600" b="1" i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4E7F1-F91F-AD4F-AC91-E9089FFC5F81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16829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5856284"/>
            <a:ext cx="9037984" cy="366716"/>
          </a:xfrm>
        </p:spPr>
        <p:txBody>
          <a:bodyPr anchor="ctr">
            <a:noAutofit/>
          </a:bodyPr>
          <a:lstStyle>
            <a:lvl1pPr>
              <a:lnSpc>
                <a:spcPct val="120000"/>
              </a:lnSpc>
              <a:defRPr sz="1800" b="1" i="0">
                <a:solidFill>
                  <a:schemeClr val="accent2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001715"/>
            <a:ext cx="9037984" cy="3726811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3600" b="1" i="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3B5A0-0FC4-284F-8762-E74EE3523890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917125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10613"/>
            <a:ext cx="10945316" cy="7467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30" y="2138374"/>
            <a:ext cx="5266090" cy="40846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91886" y="2138374"/>
            <a:ext cx="5266078" cy="40846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1578D-94A7-9E43-82B8-AAFA272825E2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477697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42831"/>
            <a:ext cx="10923934" cy="7467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30" y="2051211"/>
            <a:ext cx="5266090" cy="381959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30" y="2495234"/>
            <a:ext cx="5266090" cy="37277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91886" y="2051212"/>
            <a:ext cx="5266078" cy="381958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500" y="2495234"/>
            <a:ext cx="5271464" cy="37277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E3611-F589-6B46-B56A-435CF60591D4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643630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692AA-1C89-D34D-9E81-E1A863B5BE18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211153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2A457-1E7D-C84D-ACA4-D60564856941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533911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7" y="634999"/>
            <a:ext cx="3771903" cy="1494476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30" y="2495234"/>
            <a:ext cx="3771904" cy="3727766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8910" y="634999"/>
            <a:ext cx="6226055" cy="5588001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71255-8A2A-504E-AE57-51186F2E75A8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290017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34999"/>
            <a:ext cx="3793283" cy="187009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9" y="2886089"/>
            <a:ext cx="3771901" cy="3336911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2523" y="634999"/>
            <a:ext cx="6595442" cy="5625776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90A0A-7008-8A4A-B23F-5951DF641DB9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02512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847087"/>
            <a:ext cx="7538424" cy="1386963"/>
          </a:xfrm>
        </p:spPr>
        <p:txBody>
          <a:bodyPr anchor="b">
            <a:noAutofit/>
          </a:bodyPr>
          <a:lstStyle>
            <a:lvl1pPr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30" y="3615051"/>
            <a:ext cx="10923933" cy="2607949"/>
          </a:xfrm>
        </p:spPr>
        <p:txBody>
          <a:bodyPr/>
          <a:lstStyle>
            <a:lvl1pPr marL="0" indent="0">
              <a:buNone/>
              <a:defRPr>
                <a:solidFill>
                  <a:schemeClr val="accent1"/>
                </a:solidFill>
              </a:defRPr>
            </a:lvl1pPr>
            <a:lvl2pPr marL="228600" indent="0">
              <a:buNone/>
              <a:defRPr>
                <a:solidFill>
                  <a:schemeClr val="accent1"/>
                </a:solidFill>
              </a:defRPr>
            </a:lvl2pPr>
            <a:lvl3pPr marL="457200" indent="0">
              <a:buNone/>
              <a:defRPr>
                <a:solidFill>
                  <a:schemeClr val="accent1"/>
                </a:solidFill>
              </a:defRPr>
            </a:lvl3pPr>
            <a:lvl4pPr marL="685800" indent="0">
              <a:buNone/>
              <a:defRPr>
                <a:solidFill>
                  <a:schemeClr val="accent1"/>
                </a:solidFill>
              </a:defRPr>
            </a:lvl4pPr>
            <a:lvl5pPr marL="914400" indent="0">
              <a:buNone/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31EFE-56B6-8F4D-8113-558CEDB7B73A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87602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73816"/>
            <a:ext cx="8481399" cy="1867858"/>
          </a:xfrm>
        </p:spPr>
        <p:txBody>
          <a:bodyPr anchor="b">
            <a:noAutofit/>
          </a:bodyPr>
          <a:lstStyle>
            <a:lvl1pPr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3622674"/>
            <a:ext cx="8481399" cy="1486852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chemeClr val="accent1"/>
                </a:solidFill>
              </a:defRPr>
            </a:lvl1pPr>
            <a:lvl2pPr marL="228600" indent="0">
              <a:buNone/>
              <a:defRPr sz="2000">
                <a:solidFill>
                  <a:schemeClr val="accent1"/>
                </a:solidFill>
              </a:defRPr>
            </a:lvl2pPr>
            <a:lvl3pPr marL="457200" indent="0">
              <a:buNone/>
              <a:defRPr sz="1800">
                <a:solidFill>
                  <a:schemeClr val="accent1"/>
                </a:solidFill>
              </a:defRPr>
            </a:lvl3pPr>
            <a:lvl4pPr marL="685800" indent="0">
              <a:buNone/>
              <a:defRPr sz="1600">
                <a:solidFill>
                  <a:schemeClr val="accent1"/>
                </a:solidFill>
              </a:defRPr>
            </a:lvl4pPr>
            <a:lvl5pPr marL="914400" indent="0">
              <a:buNone/>
              <a:defRPr sz="14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4D02D-3DC0-C54F-AF94-CB2AA6AB0D37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61457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73816"/>
            <a:ext cx="4704473" cy="2607950"/>
          </a:xfrm>
        </p:spPr>
        <p:txBody>
          <a:bodyPr anchor="b">
            <a:noAutofit/>
          </a:bodyPr>
          <a:lstStyle>
            <a:lvl1pPr>
              <a:defRPr sz="3600">
                <a:solidFill>
                  <a:schemeClr val="accent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4362766"/>
            <a:ext cx="4704473" cy="1860234"/>
          </a:xfrm>
        </p:spPr>
        <p:txBody>
          <a:bodyPr>
            <a:noAutofit/>
          </a:bodyPr>
          <a:lstStyle>
            <a:lvl1pPr marL="0" indent="0">
              <a:buNone/>
              <a:defRPr sz="1800" b="1" i="0">
                <a:solidFill>
                  <a:schemeClr val="accent2"/>
                </a:solidFill>
                <a:latin typeface="+mn-lt"/>
              </a:defRPr>
            </a:lvl1pPr>
            <a:lvl2pPr marL="228600" indent="0">
              <a:buNone/>
              <a:defRPr sz="1800" b="1" i="0">
                <a:solidFill>
                  <a:schemeClr val="accent2"/>
                </a:solidFill>
                <a:latin typeface="+mn-lt"/>
              </a:defRPr>
            </a:lvl2pPr>
            <a:lvl3pPr marL="457200" indent="0">
              <a:buNone/>
              <a:defRPr sz="1800" b="1" i="0">
                <a:solidFill>
                  <a:schemeClr val="accent2"/>
                </a:solidFill>
                <a:latin typeface="+mn-lt"/>
              </a:defRPr>
            </a:lvl3pPr>
            <a:lvl4pPr marL="685800" indent="0">
              <a:buNone/>
              <a:defRPr sz="1800" b="1" i="0">
                <a:solidFill>
                  <a:schemeClr val="accent2"/>
                </a:solidFill>
                <a:latin typeface="+mn-lt"/>
              </a:defRPr>
            </a:lvl4pPr>
            <a:lvl5pPr marL="914400" indent="0">
              <a:buNone/>
              <a:defRPr sz="1800" b="1" i="0">
                <a:solidFill>
                  <a:schemeClr val="accent2"/>
                </a:solidFill>
                <a:latin typeface="+mn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914D02D-3DC0-C54F-AF94-CB2AA6AB0D37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FE1A7A48-EC1B-2BD5-026A-AEDC4C01FC96}"/>
              </a:ext>
            </a:extLst>
          </p:cNvPr>
          <p:cNvSpPr/>
          <p:nvPr userDrawn="1"/>
        </p:nvSpPr>
        <p:spPr>
          <a:xfrm>
            <a:off x="5821681" y="1"/>
            <a:ext cx="6370318" cy="6223000"/>
          </a:xfrm>
          <a:custGeom>
            <a:avLst/>
            <a:gdLst>
              <a:gd name="connsiteX0" fmla="*/ 3185158 w 6370318"/>
              <a:gd name="connsiteY0" fmla="*/ 991383 h 6223000"/>
              <a:gd name="connsiteX1" fmla="*/ 974138 w 6370318"/>
              <a:gd name="connsiteY1" fmla="*/ 2448125 h 6223000"/>
              <a:gd name="connsiteX2" fmla="*/ 3185158 w 6370318"/>
              <a:gd name="connsiteY2" fmla="*/ 3904867 h 6223000"/>
              <a:gd name="connsiteX3" fmla="*/ 5396178 w 6370318"/>
              <a:gd name="connsiteY3" fmla="*/ 2448125 h 6223000"/>
              <a:gd name="connsiteX4" fmla="*/ 3185158 w 6370318"/>
              <a:gd name="connsiteY4" fmla="*/ 991383 h 6223000"/>
              <a:gd name="connsiteX5" fmla="*/ 0 w 6370318"/>
              <a:gd name="connsiteY5" fmla="*/ 0 h 6223000"/>
              <a:gd name="connsiteX6" fmla="*/ 6370318 w 6370318"/>
              <a:gd name="connsiteY6" fmla="*/ 0 h 6223000"/>
              <a:gd name="connsiteX7" fmla="*/ 6370318 w 6370318"/>
              <a:gd name="connsiteY7" fmla="*/ 6223000 h 6223000"/>
              <a:gd name="connsiteX8" fmla="*/ 5395766 w 6370318"/>
              <a:gd name="connsiteY8" fmla="*/ 6223000 h 6223000"/>
              <a:gd name="connsiteX9" fmla="*/ 5384828 w 6370318"/>
              <a:gd name="connsiteY9" fmla="*/ 6176026 h 6223000"/>
              <a:gd name="connsiteX10" fmla="*/ 3195791 w 6370318"/>
              <a:gd name="connsiteY10" fmla="*/ 5746683 h 6223000"/>
              <a:gd name="connsiteX11" fmla="*/ 5396178 w 6370318"/>
              <a:gd name="connsiteY11" fmla="*/ 4825797 h 6223000"/>
              <a:gd name="connsiteX12" fmla="*/ 3185158 w 6370318"/>
              <a:gd name="connsiteY12" fmla="*/ 3904906 h 6223000"/>
              <a:gd name="connsiteX13" fmla="*/ 974138 w 6370318"/>
              <a:gd name="connsiteY13" fmla="*/ 4825797 h 6223000"/>
              <a:gd name="connsiteX14" fmla="*/ 3174524 w 6370318"/>
              <a:gd name="connsiteY14" fmla="*/ 5746683 h 6223000"/>
              <a:gd name="connsiteX15" fmla="*/ 985488 w 6370318"/>
              <a:gd name="connsiteY15" fmla="*/ 6176026 h 6223000"/>
              <a:gd name="connsiteX16" fmla="*/ 974550 w 6370318"/>
              <a:gd name="connsiteY16" fmla="*/ 6223000 h 6223000"/>
              <a:gd name="connsiteX17" fmla="*/ 0 w 6370318"/>
              <a:gd name="connsiteY17" fmla="*/ 6223000 h 622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370318" h="6223000">
                <a:moveTo>
                  <a:pt x="3185158" y="991383"/>
                </a:moveTo>
                <a:cubicBezTo>
                  <a:pt x="1964046" y="991383"/>
                  <a:pt x="974138" y="1643590"/>
                  <a:pt x="974138" y="2448125"/>
                </a:cubicBezTo>
                <a:cubicBezTo>
                  <a:pt x="974138" y="3252659"/>
                  <a:pt x="1964046" y="3904867"/>
                  <a:pt x="3185158" y="3904867"/>
                </a:cubicBezTo>
                <a:cubicBezTo>
                  <a:pt x="4406270" y="3904867"/>
                  <a:pt x="5396178" y="3252659"/>
                  <a:pt x="5396178" y="2448125"/>
                </a:cubicBezTo>
                <a:cubicBezTo>
                  <a:pt x="5396178" y="1643590"/>
                  <a:pt x="4406270" y="991383"/>
                  <a:pt x="3185158" y="991383"/>
                </a:cubicBezTo>
                <a:close/>
                <a:moveTo>
                  <a:pt x="0" y="0"/>
                </a:moveTo>
                <a:lnTo>
                  <a:pt x="6370318" y="0"/>
                </a:lnTo>
                <a:lnTo>
                  <a:pt x="6370318" y="6223000"/>
                </a:lnTo>
                <a:lnTo>
                  <a:pt x="5395766" y="6223000"/>
                </a:lnTo>
                <a:lnTo>
                  <a:pt x="5384828" y="6176026"/>
                </a:lnTo>
                <a:cubicBezTo>
                  <a:pt x="5272251" y="5935624"/>
                  <a:pt x="4336001" y="5747839"/>
                  <a:pt x="3195791" y="5746683"/>
                </a:cubicBezTo>
                <a:cubicBezTo>
                  <a:pt x="4412015" y="5744294"/>
                  <a:pt x="5396178" y="5332915"/>
                  <a:pt x="5396178" y="4825797"/>
                </a:cubicBezTo>
                <a:cubicBezTo>
                  <a:pt x="5396178" y="4317207"/>
                  <a:pt x="4406270" y="3904906"/>
                  <a:pt x="3185158" y="3904906"/>
                </a:cubicBezTo>
                <a:cubicBezTo>
                  <a:pt x="1964046" y="3904906"/>
                  <a:pt x="974138" y="4317207"/>
                  <a:pt x="974138" y="4825797"/>
                </a:cubicBezTo>
                <a:cubicBezTo>
                  <a:pt x="974138" y="5332915"/>
                  <a:pt x="1958301" y="5744294"/>
                  <a:pt x="3174524" y="5746683"/>
                </a:cubicBezTo>
                <a:cubicBezTo>
                  <a:pt x="2034315" y="5747839"/>
                  <a:pt x="1098065" y="5935624"/>
                  <a:pt x="985488" y="6176026"/>
                </a:cubicBezTo>
                <a:lnTo>
                  <a:pt x="974550" y="6223000"/>
                </a:lnTo>
                <a:lnTo>
                  <a:pt x="0" y="6223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27427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3" y="635000"/>
            <a:ext cx="10923934" cy="74676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30" y="1748474"/>
            <a:ext cx="10923934" cy="44745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  <a:latin typeface="+mn-lt"/>
              </a:defRPr>
            </a:lvl1pPr>
          </a:lstStyle>
          <a:p>
            <a:fld id="{6A0A5BC3-F280-874C-BA55-1A6C5B1523D3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1878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69" r:id="rId6"/>
    <p:sldLayoutId id="2147483770" r:id="rId7"/>
    <p:sldLayoutId id="2147483813" r:id="rId8"/>
    <p:sldLayoutId id="2147483771" r:id="rId9"/>
    <p:sldLayoutId id="2147483816" r:id="rId10"/>
    <p:sldLayoutId id="2147483772" r:id="rId11"/>
    <p:sldLayoutId id="2147483773" r:id="rId12"/>
    <p:sldLayoutId id="2147483814" r:id="rId13"/>
    <p:sldLayoutId id="2147483774" r:id="rId14"/>
    <p:sldLayoutId id="2147483775" r:id="rId15"/>
    <p:sldLayoutId id="2147483776" r:id="rId16"/>
    <p:sldLayoutId id="2147483777" r:id="rId17"/>
    <p:sldLayoutId id="2147483778" r:id="rId18"/>
    <p:sldLayoutId id="2147483779" r:id="rId19"/>
    <p:sldLayoutId id="2147483780" r:id="rId20"/>
    <p:sldLayoutId id="2147483781" r:id="rId21"/>
    <p:sldLayoutId id="2147483782" r:id="rId22"/>
    <p:sldLayoutId id="2147483783" r:id="rId23"/>
    <p:sldLayoutId id="2147483784" r:id="rId24"/>
    <p:sldLayoutId id="2147483785" r:id="rId25"/>
    <p:sldLayoutId id="2147483786" r:id="rId26"/>
    <p:sldLayoutId id="2147483787" r:id="rId27"/>
    <p:sldLayoutId id="2147483788" r:id="rId28"/>
    <p:sldLayoutId id="2147483789" r:id="rId29"/>
    <p:sldLayoutId id="2147483790" r:id="rId30"/>
    <p:sldLayoutId id="2147483791" r:id="rId31"/>
    <p:sldLayoutId id="2147483792" r:id="rId32"/>
    <p:sldLayoutId id="2147483793" r:id="rId33"/>
    <p:sldLayoutId id="2147483794" r:id="rId34"/>
    <p:sldLayoutId id="2147483795" r:id="rId35"/>
    <p:sldLayoutId id="2147483815" r:id="rId36"/>
    <p:sldLayoutId id="2147483818" r:id="rId37"/>
    <p:sldLayoutId id="2147483796" r:id="rId38"/>
    <p:sldLayoutId id="2147483797" r:id="rId39"/>
    <p:sldLayoutId id="2147483798" r:id="rId40"/>
    <p:sldLayoutId id="2147483799" r:id="rId41"/>
    <p:sldLayoutId id="2147483801" r:id="rId42"/>
    <p:sldLayoutId id="2147483802" r:id="rId43"/>
    <p:sldLayoutId id="2147483803" r:id="rId44"/>
    <p:sldLayoutId id="2147483804" r:id="rId45"/>
    <p:sldLayoutId id="2147483805" r:id="rId46"/>
    <p:sldLayoutId id="2147483806" r:id="rId47"/>
    <p:sldLayoutId id="2147483807" r:id="rId48"/>
    <p:sldLayoutId id="2147483808" r:id="rId49"/>
    <p:sldLayoutId id="2147483809" r:id="rId50"/>
    <p:sldLayoutId id="2147483810" r:id="rId51"/>
    <p:sldLayoutId id="2147483811" r:id="rId52"/>
    <p:sldLayoutId id="2147483812" r:id="rId53"/>
    <p:sldLayoutId id="2147483817" r:id="rId54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i="0" kern="120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b="0" i="0" kern="1200">
          <a:solidFill>
            <a:schemeClr val="accent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accent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accent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accent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accent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8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hyperlink" Target="http://www.specsavers.co.uk/" TargetMode="External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29478" y="632192"/>
            <a:ext cx="4328486" cy="3727766"/>
          </a:xfrm>
        </p:spPr>
        <p:txBody>
          <a:bodyPr anchor="b">
            <a:normAutofit/>
          </a:bodyPr>
          <a:lstStyle/>
          <a:p>
            <a:r>
              <a:rPr lang="en-US" dirty="0"/>
              <a:t>Compare and contrast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CF5F8-0028-8636-5006-5D5C52B327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29477" y="4728526"/>
            <a:ext cx="4328487" cy="1494473"/>
          </a:xfrm>
        </p:spPr>
        <p:txBody>
          <a:bodyPr anchor="t">
            <a:normAutofit/>
          </a:bodyPr>
          <a:lstStyle/>
          <a:p>
            <a:r>
              <a:rPr lang="en-US" dirty="0"/>
              <a:t>Presented by Natalie Mcculloch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25B90D-B88B-8CF5-4E17-8993530D2B5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077" r="20089" b="-2"/>
          <a:stretch>
            <a:fillRect/>
          </a:stretch>
        </p:blipFill>
        <p:spPr>
          <a:xfrm>
            <a:off x="1137514" y="1041818"/>
            <a:ext cx="4729325" cy="4764694"/>
          </a:xfrm>
          <a:custGeom>
            <a:avLst/>
            <a:gdLst>
              <a:gd name="connsiteX0" fmla="*/ 3182230 w 4729325"/>
              <a:gd name="connsiteY0" fmla="*/ 109 h 4764694"/>
              <a:gd name="connsiteX1" fmla="*/ 4282822 w 4729325"/>
              <a:gd name="connsiteY1" fmla="*/ 421273 h 4764694"/>
              <a:gd name="connsiteX2" fmla="*/ 3747220 w 4729325"/>
              <a:gd name="connsiteY2" fmla="*/ 3734650 h 4764694"/>
              <a:gd name="connsiteX3" fmla="*/ 446504 w 4729325"/>
              <a:gd name="connsiteY3" fmla="*/ 4343421 h 4764694"/>
              <a:gd name="connsiteX4" fmla="*/ 982106 w 4729325"/>
              <a:gd name="connsiteY4" fmla="*/ 1030045 h 4764694"/>
              <a:gd name="connsiteX5" fmla="*/ 3182230 w 4729325"/>
              <a:gd name="connsiteY5" fmla="*/ 109 h 4764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729325" h="4764694">
                <a:moveTo>
                  <a:pt x="3182230" y="109"/>
                </a:moveTo>
                <a:cubicBezTo>
                  <a:pt x="3609712" y="4486"/>
                  <a:pt x="3996485" y="141202"/>
                  <a:pt x="4282822" y="421273"/>
                </a:cubicBezTo>
                <a:cubicBezTo>
                  <a:pt x="5046387" y="1168129"/>
                  <a:pt x="4806591" y="2651578"/>
                  <a:pt x="3747220" y="3734650"/>
                </a:cubicBezTo>
                <a:cubicBezTo>
                  <a:pt x="2687850" y="4817721"/>
                  <a:pt x="1210069" y="5090277"/>
                  <a:pt x="446504" y="4343421"/>
                </a:cubicBezTo>
                <a:cubicBezTo>
                  <a:pt x="-317062" y="3596565"/>
                  <a:pt x="-77265" y="2113116"/>
                  <a:pt x="982106" y="1030045"/>
                </a:cubicBezTo>
                <a:cubicBezTo>
                  <a:pt x="1644213" y="353125"/>
                  <a:pt x="2469760" y="-7187"/>
                  <a:pt x="3182230" y="109"/>
                </a:cubicBezTo>
                <a:close/>
              </a:path>
            </a:pathLst>
          </a:custGeom>
          <a:noFill/>
        </p:spPr>
      </p:pic>
      <p:pic>
        <p:nvPicPr>
          <p:cNvPr id="1026" name="Picture 2" descr="Superior Leather - Women Genuine Leather Handbag Shoulder Bag Full Grain  Real Leather Cognac SLG-2: Amazon.co.uk: Fashion">
            <a:extLst>
              <a:ext uri="{FF2B5EF4-FFF2-40B4-BE49-F238E27FC236}">
                <a16:creationId xmlns:a16="http://schemas.microsoft.com/office/drawing/2014/main" id="{10280CD2-BFBC-6330-7696-C42843DE3C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372" r="2225"/>
          <a:stretch>
            <a:fillRect/>
          </a:stretch>
        </p:blipFill>
        <p:spPr bwMode="auto">
          <a:xfrm>
            <a:off x="7991694" y="493986"/>
            <a:ext cx="3316235" cy="2233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5DFFF63-6C34-B73F-F5D5-552390F032CC}"/>
              </a:ext>
            </a:extLst>
          </p:cNvPr>
          <p:cNvSpPr txBox="1"/>
          <p:nvPr/>
        </p:nvSpPr>
        <p:spPr>
          <a:xfrm>
            <a:off x="336884" y="6416842"/>
            <a:ext cx="108524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Specsavers (2026). “Should I get my eyes checked: Red Flags for vision issues”. Available at: </a:t>
            </a:r>
            <a:r>
              <a:rPr lang="en-GB" sz="1200" dirty="0">
                <a:hlinkClick r:id="rId6"/>
              </a:rPr>
              <a:t>www.specsavers.co.uk</a:t>
            </a:r>
            <a:r>
              <a:rPr lang="en-GB" sz="1200" dirty="0"/>
              <a:t> (Accessed on 01.09.2025)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40E44A-2972-EFEC-13AD-2F4CF5AF7B8F}"/>
              </a:ext>
            </a:extLst>
          </p:cNvPr>
          <p:cNvSpPr txBox="1"/>
          <p:nvPr/>
        </p:nvSpPr>
        <p:spPr>
          <a:xfrm>
            <a:off x="128337" y="236348"/>
            <a:ext cx="18849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B050"/>
                </a:solidFill>
              </a:rPr>
              <a:t>80% of people have confused handbags for roasted animals </a:t>
            </a:r>
            <a:r>
              <a:rPr lang="en-GB" dirty="0"/>
              <a:t>(Specsavers, 2026)</a:t>
            </a:r>
          </a:p>
        </p:txBody>
      </p:sp>
      <p:pic>
        <p:nvPicPr>
          <p:cNvPr id="2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F9D7299-DFF7-8D16-F425-60AE7A3102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628"/>
    </mc:Choice>
    <mc:Fallback>
      <p:transition spd="slow" advTm="176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78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RetroFormFusion">
  <a:themeElements>
    <a:clrScheme name="Retro Form Fusion">
      <a:dk1>
        <a:srgbClr val="000000"/>
      </a:dk1>
      <a:lt1>
        <a:srgbClr val="FFFFFF"/>
      </a:lt1>
      <a:dk2>
        <a:srgbClr val="2C3932"/>
      </a:dk2>
      <a:lt2>
        <a:srgbClr val="FDF6EA"/>
      </a:lt2>
      <a:accent1>
        <a:srgbClr val="E7E9A8"/>
      </a:accent1>
      <a:accent2>
        <a:srgbClr val="C02C0D"/>
      </a:accent2>
      <a:accent3>
        <a:srgbClr val="C9A7E8"/>
      </a:accent3>
      <a:accent4>
        <a:srgbClr val="242C40"/>
      </a:accent4>
      <a:accent5>
        <a:srgbClr val="D90C65"/>
      </a:accent5>
      <a:accent6>
        <a:srgbClr val="3C5569"/>
      </a:accent6>
      <a:hlink>
        <a:srgbClr val="169C9A"/>
      </a:hlink>
      <a:folHlink>
        <a:srgbClr val="E15C3D"/>
      </a:folHlink>
    </a:clrScheme>
    <a:fontScheme name="Custom 44">
      <a:majorFont>
        <a:latin typeface="Franklin Gothic Demi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 form fusion_Marketing Presentation_win32_SD_V6" id="{1B74A257-43A2-48DC-AABC-425ADD1BD4C0}" vid="{0AB9CF50-3A4C-496A-BE11-F38E096BD9D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EEC3793-C1BC-496C-A03C-202DFFC513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1CEDABF-7176-4A42-8EF9-E5D4DD31FF6C}">
  <ds:schemaRefs>
    <ds:schemaRef ds:uri="71af3243-3dd4-4a8d-8c0d-dd76da1f02a5"/>
    <ds:schemaRef ds:uri="http://purl.org/dc/dcmitype/"/>
    <ds:schemaRef ds:uri="16c05727-aa75-4e4a-9b5f-8a80a1165891"/>
    <ds:schemaRef ds:uri="http://purl.org/dc/elements/1.1/"/>
    <ds:schemaRef ds:uri="http://www.w3.org/XML/1998/namespace"/>
    <ds:schemaRef ds:uri="http://schemas.microsoft.com/sharepoint/v3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D3301439-688F-4D19-B908-B48B62C56078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Privilege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{23DADB64-DA19-4AB5-829A-735AADDDF4EC}3b1ee2c4-488f-4f6f-879d-8700a6d4fc2b-TF68a6f5d8-383f-4bee-98cb-6033b297636b_win32</Template>
  <TotalTime>17</TotalTime>
  <Words>55</Words>
  <Application>Microsoft Office PowerPoint</Application>
  <PresentationFormat>Widescreen</PresentationFormat>
  <Paragraphs>4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Arial</vt:lpstr>
      <vt:lpstr>Franklin Gothic Book</vt:lpstr>
      <vt:lpstr>Franklin Gothic Demi</vt:lpstr>
      <vt:lpstr>RetroFormFusion</vt:lpstr>
      <vt:lpstr>Compare and contrast </vt:lpstr>
    </vt:vector>
  </TitlesOfParts>
  <Company>Cardiff and Vale UHB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Natalie Mcculloch (Cardiff and Vale UHB - Nutrition And Dietetics)</dc:creator>
  <cp:lastModifiedBy>Natalie Mcculloch (Cardiff and Vale UHB - Nutrition And Dietetics)</cp:lastModifiedBy>
  <cp:revision>2</cp:revision>
  <dcterms:created xsi:type="dcterms:W3CDTF">2026-03-10T11:10:07Z</dcterms:created>
  <dcterms:modified xsi:type="dcterms:W3CDTF">2026-03-13T15:36:04Z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