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67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304" r:id="rId28"/>
    <p:sldId id="279" r:id="rId29"/>
    <p:sldId id="303" r:id="rId30"/>
    <p:sldId id="280" r:id="rId31"/>
    <p:sldId id="281" r:id="rId32"/>
    <p:sldId id="282" r:id="rId33"/>
    <p:sldId id="283" r:id="rId34"/>
    <p:sldId id="284" r:id="rId35"/>
    <p:sldId id="302" r:id="rId36"/>
    <p:sldId id="299" r:id="rId37"/>
    <p:sldId id="300" r:id="rId38"/>
    <p:sldId id="301" r:id="rId3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F12D02-39C9-4601-9575-0B695CCE04A9}" v="16" dt="2024-02-10T13:04:44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712" autoAdjust="0"/>
  </p:normalViewPr>
  <p:slideViewPr>
    <p:cSldViewPr snapToGrid="0">
      <p:cViewPr>
        <p:scale>
          <a:sx n="85" d="100"/>
          <a:sy n="85" d="100"/>
        </p:scale>
        <p:origin x="48" y="5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1" d="100"/>
          <a:sy n="81" d="100"/>
        </p:scale>
        <p:origin x="397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8CF0E05-7414-40DF-BFAE-5DDCFEBC597A}"/>
    <pc:docChg chg="custSel modSld sldOrd">
      <pc:chgData name="Zita Draper" userId="b063123c-f51f-481b-b99c-f574606c9ace" providerId="ADAL" clId="{68CF0E05-7414-40DF-BFAE-5DDCFEBC597A}" dt="2023-07-28T07:12:36.520" v="1162" actId="207"/>
      <pc:docMkLst>
        <pc:docMk/>
      </pc:docMkLst>
      <pc:sldChg chg="addSp delSp modSp mod chgLayout">
        <pc:chgData name="Zita Draper" userId="b063123c-f51f-481b-b99c-f574606c9ace" providerId="ADAL" clId="{68CF0E05-7414-40DF-BFAE-5DDCFEBC597A}" dt="2023-07-25T14:17:03.077" v="22" actId="478"/>
        <pc:sldMkLst>
          <pc:docMk/>
          <pc:sldMk cId="863381336" sldId="264"/>
        </pc:sldMkLst>
        <pc:spChg chg="del mod ord">
          <ac:chgData name="Zita Draper" userId="b063123c-f51f-481b-b99c-f574606c9ace" providerId="ADAL" clId="{68CF0E05-7414-40DF-BFAE-5DDCFEBC597A}" dt="2023-07-25T14:16:49.684" v="0" actId="700"/>
          <ac:spMkLst>
            <pc:docMk/>
            <pc:sldMk cId="863381336" sldId="264"/>
            <ac:spMk id="2" creationId="{FA78E155-935C-C4AE-2BC8-5FB945C8234F}"/>
          </ac:spMkLst>
        </pc:spChg>
        <pc:spChg chg="del mod ord">
          <ac:chgData name="Zita Draper" userId="b063123c-f51f-481b-b99c-f574606c9ace" providerId="ADAL" clId="{68CF0E05-7414-40DF-BFAE-5DDCFEBC597A}" dt="2023-07-25T14:16:49.684" v="0" actId="700"/>
          <ac:spMkLst>
            <pc:docMk/>
            <pc:sldMk cId="863381336" sldId="264"/>
            <ac:spMk id="3" creationId="{7A70CD92-F7AC-F237-3E6E-A7FB57EDA564}"/>
          </ac:spMkLst>
        </pc:spChg>
        <pc:spChg chg="mod ord">
          <ac:chgData name="Zita Draper" userId="b063123c-f51f-481b-b99c-f574606c9ace" providerId="ADAL" clId="{68CF0E05-7414-40DF-BFAE-5DDCFEBC597A}" dt="2023-07-25T14:16:49.684" v="0" actId="700"/>
          <ac:spMkLst>
            <pc:docMk/>
            <pc:sldMk cId="863381336" sldId="264"/>
            <ac:spMk id="4" creationId="{46FFA4A0-42EC-5CDC-4B95-B43B2E389EB1}"/>
          </ac:spMkLst>
        </pc:spChg>
        <pc:spChg chg="add mod ord">
          <ac:chgData name="Zita Draper" userId="b063123c-f51f-481b-b99c-f574606c9ace" providerId="ADAL" clId="{68CF0E05-7414-40DF-BFAE-5DDCFEBC597A}" dt="2023-07-25T14:17:01.012" v="21" actId="122"/>
          <ac:spMkLst>
            <pc:docMk/>
            <pc:sldMk cId="863381336" sldId="264"/>
            <ac:spMk id="5" creationId="{2178CE45-73FD-E8D2-DAAB-40DC1A946E55}"/>
          </ac:spMkLst>
        </pc:spChg>
        <pc:spChg chg="add del mod ord">
          <ac:chgData name="Zita Draper" userId="b063123c-f51f-481b-b99c-f574606c9ace" providerId="ADAL" clId="{68CF0E05-7414-40DF-BFAE-5DDCFEBC597A}" dt="2023-07-25T14:17:03.077" v="22" actId="478"/>
          <ac:spMkLst>
            <pc:docMk/>
            <pc:sldMk cId="863381336" sldId="264"/>
            <ac:spMk id="6" creationId="{BCA459C9-037C-6D83-A2A3-972F0BF0F579}"/>
          </ac:spMkLst>
        </pc:spChg>
      </pc:sldChg>
      <pc:sldChg chg="addSp modSp mod">
        <pc:chgData name="Zita Draper" userId="b063123c-f51f-481b-b99c-f574606c9ace" providerId="ADAL" clId="{68CF0E05-7414-40DF-BFAE-5DDCFEBC597A}" dt="2023-07-28T06:52:15.405" v="319" actId="403"/>
        <pc:sldMkLst>
          <pc:docMk/>
          <pc:sldMk cId="1418382643" sldId="265"/>
        </pc:sldMkLst>
        <pc:spChg chg="mod">
          <ac:chgData name="Zita Draper" userId="b063123c-f51f-481b-b99c-f574606c9ace" providerId="ADAL" clId="{68CF0E05-7414-40DF-BFAE-5DDCFEBC597A}" dt="2023-07-28T06:50:46.323" v="158" actId="122"/>
          <ac:spMkLst>
            <pc:docMk/>
            <pc:sldMk cId="1418382643" sldId="265"/>
            <ac:spMk id="2" creationId="{14C1F6F7-80A9-3458-2A10-98AB072DD71A}"/>
          </ac:spMkLst>
        </pc:spChg>
        <pc:spChg chg="mod">
          <ac:chgData name="Zita Draper" userId="b063123c-f51f-481b-b99c-f574606c9ace" providerId="ADAL" clId="{68CF0E05-7414-40DF-BFAE-5DDCFEBC597A}" dt="2023-07-28T06:52:15.405" v="319" actId="403"/>
          <ac:spMkLst>
            <pc:docMk/>
            <pc:sldMk cId="1418382643" sldId="265"/>
            <ac:spMk id="3" creationId="{72737C58-4D0C-C347-1E8F-F706E2245D1B}"/>
          </ac:spMkLst>
        </pc:spChg>
        <pc:picChg chg="add mod">
          <ac:chgData name="Zita Draper" userId="b063123c-f51f-481b-b99c-f574606c9ace" providerId="ADAL" clId="{68CF0E05-7414-40DF-BFAE-5DDCFEBC597A}" dt="2023-07-28T06:52:08.658" v="317" actId="207"/>
          <ac:picMkLst>
            <pc:docMk/>
            <pc:sldMk cId="1418382643" sldId="265"/>
            <ac:picMk id="6" creationId="{EE663967-5D19-7673-F410-A47E93199AE1}"/>
          </ac:picMkLst>
        </pc:picChg>
      </pc:sldChg>
      <pc:sldChg chg="addSp delSp modSp mod">
        <pc:chgData name="Zita Draper" userId="b063123c-f51f-481b-b99c-f574606c9ace" providerId="ADAL" clId="{68CF0E05-7414-40DF-BFAE-5DDCFEBC597A}" dt="2023-07-28T06:55:08.304" v="372" actId="20577"/>
        <pc:sldMkLst>
          <pc:docMk/>
          <pc:sldMk cId="1346392848" sldId="266"/>
        </pc:sldMkLst>
        <pc:spChg chg="del">
          <ac:chgData name="Zita Draper" userId="b063123c-f51f-481b-b99c-f574606c9ace" providerId="ADAL" clId="{68CF0E05-7414-40DF-BFAE-5DDCFEBC597A}" dt="2023-07-28T06:52:40.849" v="320" actId="478"/>
          <ac:spMkLst>
            <pc:docMk/>
            <pc:sldMk cId="1346392848" sldId="266"/>
            <ac:spMk id="2" creationId="{714958BC-C0FD-EB58-D1D7-C8C934A74C4F}"/>
          </ac:spMkLst>
        </pc:spChg>
        <pc:spChg chg="del">
          <ac:chgData name="Zita Draper" userId="b063123c-f51f-481b-b99c-f574606c9ace" providerId="ADAL" clId="{68CF0E05-7414-40DF-BFAE-5DDCFEBC597A}" dt="2023-07-28T06:52:44.657" v="321" actId="478"/>
          <ac:spMkLst>
            <pc:docMk/>
            <pc:sldMk cId="1346392848" sldId="266"/>
            <ac:spMk id="3" creationId="{6EF92541-B4CE-77D2-6606-B183B16D5116}"/>
          </ac:spMkLst>
        </pc:spChg>
        <pc:spChg chg="add mod">
          <ac:chgData name="Zita Draper" userId="b063123c-f51f-481b-b99c-f574606c9ace" providerId="ADAL" clId="{68CF0E05-7414-40DF-BFAE-5DDCFEBC597A}" dt="2023-07-28T06:54:31.527" v="357" actId="14100"/>
          <ac:spMkLst>
            <pc:docMk/>
            <pc:sldMk cId="1346392848" sldId="266"/>
            <ac:spMk id="9" creationId="{F872B075-4644-E3E9-7134-AF200545762B}"/>
          </ac:spMkLst>
        </pc:spChg>
        <pc:spChg chg="add mod">
          <ac:chgData name="Zita Draper" userId="b063123c-f51f-481b-b99c-f574606c9ace" providerId="ADAL" clId="{68CF0E05-7414-40DF-BFAE-5DDCFEBC597A}" dt="2023-07-28T06:55:08.304" v="372" actId="20577"/>
          <ac:spMkLst>
            <pc:docMk/>
            <pc:sldMk cId="1346392848" sldId="266"/>
            <ac:spMk id="14" creationId="{2BA101CE-05C9-5E6C-294D-985E0240C56A}"/>
          </ac:spMkLst>
        </pc:spChg>
        <pc:picChg chg="add mod">
          <ac:chgData name="Zita Draper" userId="b063123c-f51f-481b-b99c-f574606c9ace" providerId="ADAL" clId="{68CF0E05-7414-40DF-BFAE-5DDCFEBC597A}" dt="2023-07-28T06:54:28.408" v="356" actId="1076"/>
          <ac:picMkLst>
            <pc:docMk/>
            <pc:sldMk cId="1346392848" sldId="266"/>
            <ac:picMk id="6" creationId="{3F73397C-1CF7-EEA2-DB87-03D2F9670328}"/>
          </ac:picMkLst>
        </pc:picChg>
        <pc:cxnChg chg="add mod">
          <ac:chgData name="Zita Draper" userId="b063123c-f51f-481b-b99c-f574606c9ace" providerId="ADAL" clId="{68CF0E05-7414-40DF-BFAE-5DDCFEBC597A}" dt="2023-07-28T06:54:40.540" v="359" actId="14100"/>
          <ac:cxnSpMkLst>
            <pc:docMk/>
            <pc:sldMk cId="1346392848" sldId="266"/>
            <ac:cxnSpMk id="8" creationId="{30A3098A-3315-9C5B-CC74-F11842AD32ED}"/>
          </ac:cxnSpMkLst>
        </pc:cxnChg>
        <pc:cxnChg chg="add">
          <ac:chgData name="Zita Draper" userId="b063123c-f51f-481b-b99c-f574606c9ace" providerId="ADAL" clId="{68CF0E05-7414-40DF-BFAE-5DDCFEBC597A}" dt="2023-07-28T06:54:50.297" v="360" actId="11529"/>
          <ac:cxnSpMkLst>
            <pc:docMk/>
            <pc:sldMk cId="1346392848" sldId="266"/>
            <ac:cxnSpMk id="13" creationId="{9D5161C4-3A28-739B-27C8-43907DAA602F}"/>
          </ac:cxnSpMkLst>
        </pc:cxnChg>
      </pc:sldChg>
      <pc:sldChg chg="addSp delSp modSp mod">
        <pc:chgData name="Zita Draper" userId="b063123c-f51f-481b-b99c-f574606c9ace" providerId="ADAL" clId="{68CF0E05-7414-40DF-BFAE-5DDCFEBC597A}" dt="2023-07-28T06:57:54.204" v="395" actId="14100"/>
        <pc:sldMkLst>
          <pc:docMk/>
          <pc:sldMk cId="3427070718" sldId="267"/>
        </pc:sldMkLst>
        <pc:spChg chg="del">
          <ac:chgData name="Zita Draper" userId="b063123c-f51f-481b-b99c-f574606c9ace" providerId="ADAL" clId="{68CF0E05-7414-40DF-BFAE-5DDCFEBC597A}" dt="2023-07-28T06:55:16.050" v="373" actId="478"/>
          <ac:spMkLst>
            <pc:docMk/>
            <pc:sldMk cId="3427070718" sldId="267"/>
            <ac:spMk id="2" creationId="{71638F43-9F84-176D-EBE9-E2D7C421B2D4}"/>
          </ac:spMkLst>
        </pc:spChg>
        <pc:spChg chg="del">
          <ac:chgData name="Zita Draper" userId="b063123c-f51f-481b-b99c-f574606c9ace" providerId="ADAL" clId="{68CF0E05-7414-40DF-BFAE-5DDCFEBC597A}" dt="2023-07-28T06:55:18.291" v="374" actId="478"/>
          <ac:spMkLst>
            <pc:docMk/>
            <pc:sldMk cId="3427070718" sldId="267"/>
            <ac:spMk id="3" creationId="{9E1FAB1C-1C50-9498-8F0A-6414D2AB2DC5}"/>
          </ac:spMkLst>
        </pc:spChg>
        <pc:picChg chg="add mod">
          <ac:chgData name="Zita Draper" userId="b063123c-f51f-481b-b99c-f574606c9ace" providerId="ADAL" clId="{68CF0E05-7414-40DF-BFAE-5DDCFEBC597A}" dt="2023-07-28T06:57:54.204" v="395" actId="14100"/>
          <ac:picMkLst>
            <pc:docMk/>
            <pc:sldMk cId="3427070718" sldId="267"/>
            <ac:picMk id="6" creationId="{DA29DFB8-6F3D-34E5-ED6C-512DA897BF2D}"/>
          </ac:picMkLst>
        </pc:picChg>
      </pc:sldChg>
      <pc:sldChg chg="addSp delSp modSp mod ord">
        <pc:chgData name="Zita Draper" userId="b063123c-f51f-481b-b99c-f574606c9ace" providerId="ADAL" clId="{68CF0E05-7414-40DF-BFAE-5DDCFEBC597A}" dt="2023-07-28T06:56:18.589" v="393"/>
        <pc:sldMkLst>
          <pc:docMk/>
          <pc:sldMk cId="2765033131" sldId="268"/>
        </pc:sldMkLst>
        <pc:spChg chg="del">
          <ac:chgData name="Zita Draper" userId="b063123c-f51f-481b-b99c-f574606c9ace" providerId="ADAL" clId="{68CF0E05-7414-40DF-BFAE-5DDCFEBC597A}" dt="2023-07-28T06:55:22.404" v="375" actId="478"/>
          <ac:spMkLst>
            <pc:docMk/>
            <pc:sldMk cId="2765033131" sldId="268"/>
            <ac:spMk id="2" creationId="{4968B81F-9102-106E-A885-56FC78295F86}"/>
          </ac:spMkLst>
        </pc:spChg>
        <pc:spChg chg="del">
          <ac:chgData name="Zita Draper" userId="b063123c-f51f-481b-b99c-f574606c9ace" providerId="ADAL" clId="{68CF0E05-7414-40DF-BFAE-5DDCFEBC597A}" dt="2023-07-28T06:55:25.100" v="376" actId="478"/>
          <ac:spMkLst>
            <pc:docMk/>
            <pc:sldMk cId="2765033131" sldId="268"/>
            <ac:spMk id="3" creationId="{E68EC990-A5D0-1442-A997-88EFC14FF6F0}"/>
          </ac:spMkLst>
        </pc:spChg>
        <pc:spChg chg="add mod">
          <ac:chgData name="Zita Draper" userId="b063123c-f51f-481b-b99c-f574606c9ace" providerId="ADAL" clId="{68CF0E05-7414-40DF-BFAE-5DDCFEBC597A}" dt="2023-07-28T06:56:12.485" v="391" actId="20577"/>
          <ac:spMkLst>
            <pc:docMk/>
            <pc:sldMk cId="2765033131" sldId="268"/>
            <ac:spMk id="9" creationId="{2C7C6B9B-960B-1951-44BD-D0F2E61FAAFB}"/>
          </ac:spMkLst>
        </pc:spChg>
        <pc:picChg chg="add mod">
          <ac:chgData name="Zita Draper" userId="b063123c-f51f-481b-b99c-f574606c9ace" providerId="ADAL" clId="{68CF0E05-7414-40DF-BFAE-5DDCFEBC597A}" dt="2023-07-28T06:55:47.078" v="378" actId="14100"/>
          <ac:picMkLst>
            <pc:docMk/>
            <pc:sldMk cId="2765033131" sldId="268"/>
            <ac:picMk id="6" creationId="{477ECCDF-C202-AFF1-C717-653E757649ED}"/>
          </ac:picMkLst>
        </pc:picChg>
        <pc:cxnChg chg="add">
          <ac:chgData name="Zita Draper" userId="b063123c-f51f-481b-b99c-f574606c9ace" providerId="ADAL" clId="{68CF0E05-7414-40DF-BFAE-5DDCFEBC597A}" dt="2023-07-28T06:55:58.195" v="379" actId="11529"/>
          <ac:cxnSpMkLst>
            <pc:docMk/>
            <pc:sldMk cId="2765033131" sldId="268"/>
            <ac:cxnSpMk id="8" creationId="{0ABA8EF3-D61E-6797-0976-DE9CC32ACE91}"/>
          </ac:cxnSpMkLst>
        </pc:cxnChg>
      </pc:sldChg>
      <pc:sldChg chg="addSp modSp mod">
        <pc:chgData name="Zita Draper" userId="b063123c-f51f-481b-b99c-f574606c9ace" providerId="ADAL" clId="{68CF0E05-7414-40DF-BFAE-5DDCFEBC597A}" dt="2023-07-28T06:59:32.862" v="619"/>
        <pc:sldMkLst>
          <pc:docMk/>
          <pc:sldMk cId="1899073272" sldId="269"/>
        </pc:sldMkLst>
        <pc:spChg chg="mod">
          <ac:chgData name="Zita Draper" userId="b063123c-f51f-481b-b99c-f574606c9ace" providerId="ADAL" clId="{68CF0E05-7414-40DF-BFAE-5DDCFEBC597A}" dt="2023-07-28T06:58:12.594" v="420" actId="122"/>
          <ac:spMkLst>
            <pc:docMk/>
            <pc:sldMk cId="1899073272" sldId="269"/>
            <ac:spMk id="2" creationId="{B4BE8170-1C18-2C37-A7AE-758F5C97AC01}"/>
          </ac:spMkLst>
        </pc:spChg>
        <pc:spChg chg="mod">
          <ac:chgData name="Zita Draper" userId="b063123c-f51f-481b-b99c-f574606c9ace" providerId="ADAL" clId="{68CF0E05-7414-40DF-BFAE-5DDCFEBC597A}" dt="2023-07-28T06:59:09.805" v="618" actId="20577"/>
          <ac:spMkLst>
            <pc:docMk/>
            <pc:sldMk cId="1899073272" sldId="269"/>
            <ac:spMk id="3" creationId="{7CCD293B-04F3-15EE-78E3-6354F2DACEBE}"/>
          </ac:spMkLst>
        </pc:spChg>
        <pc:picChg chg="add mod">
          <ac:chgData name="Zita Draper" userId="b063123c-f51f-481b-b99c-f574606c9ace" providerId="ADAL" clId="{68CF0E05-7414-40DF-BFAE-5DDCFEBC597A}" dt="2023-07-28T06:59:32.862" v="619"/>
          <ac:picMkLst>
            <pc:docMk/>
            <pc:sldMk cId="1899073272" sldId="269"/>
            <ac:picMk id="5" creationId="{C7E7F5F5-8BEC-B5EB-CFA9-CBEB1E78B461}"/>
          </ac:picMkLst>
        </pc:picChg>
      </pc:sldChg>
      <pc:sldChg chg="addSp modSp mod">
        <pc:chgData name="Zita Draper" userId="b063123c-f51f-481b-b99c-f574606c9ace" providerId="ADAL" clId="{68CF0E05-7414-40DF-BFAE-5DDCFEBC597A}" dt="2023-07-28T07:01:21.772" v="779" actId="207"/>
        <pc:sldMkLst>
          <pc:docMk/>
          <pc:sldMk cId="2127229214" sldId="270"/>
        </pc:sldMkLst>
        <pc:spChg chg="mod">
          <ac:chgData name="Zita Draper" userId="b063123c-f51f-481b-b99c-f574606c9ace" providerId="ADAL" clId="{68CF0E05-7414-40DF-BFAE-5DDCFEBC597A}" dt="2023-07-28T07:00:03.441" v="632" actId="122"/>
          <ac:spMkLst>
            <pc:docMk/>
            <pc:sldMk cId="2127229214" sldId="270"/>
            <ac:spMk id="2" creationId="{33AD9A5F-3451-5096-2954-EEEA419677B5}"/>
          </ac:spMkLst>
        </pc:spChg>
        <pc:spChg chg="mod">
          <ac:chgData name="Zita Draper" userId="b063123c-f51f-481b-b99c-f574606c9ace" providerId="ADAL" clId="{68CF0E05-7414-40DF-BFAE-5DDCFEBC597A}" dt="2023-07-28T07:00:43.002" v="775" actId="27636"/>
          <ac:spMkLst>
            <pc:docMk/>
            <pc:sldMk cId="2127229214" sldId="270"/>
            <ac:spMk id="3" creationId="{9E319FFA-101F-B1F1-6C11-AD55811D63D1}"/>
          </ac:spMkLst>
        </pc:spChg>
        <pc:picChg chg="add mod">
          <ac:chgData name="Zita Draper" userId="b063123c-f51f-481b-b99c-f574606c9ace" providerId="ADAL" clId="{68CF0E05-7414-40DF-BFAE-5DDCFEBC597A}" dt="2023-07-28T07:01:21.772" v="779" actId="207"/>
          <ac:picMkLst>
            <pc:docMk/>
            <pc:sldMk cId="2127229214" sldId="270"/>
            <ac:picMk id="6" creationId="{D765941D-A034-6BE5-334B-470843CDD6F3}"/>
          </ac:picMkLst>
        </pc:picChg>
      </pc:sldChg>
      <pc:sldChg chg="addSp delSp mod">
        <pc:chgData name="Zita Draper" userId="b063123c-f51f-481b-b99c-f574606c9ace" providerId="ADAL" clId="{68CF0E05-7414-40DF-BFAE-5DDCFEBC597A}" dt="2023-07-28T07:06:05.292" v="787" actId="9405"/>
        <pc:sldMkLst>
          <pc:docMk/>
          <pc:sldMk cId="1992924540" sldId="271"/>
        </pc:sldMkLst>
        <pc:spChg chg="del">
          <ac:chgData name="Zita Draper" userId="b063123c-f51f-481b-b99c-f574606c9ace" providerId="ADAL" clId="{68CF0E05-7414-40DF-BFAE-5DDCFEBC597A}" dt="2023-07-28T07:01:27.633" v="780" actId="478"/>
          <ac:spMkLst>
            <pc:docMk/>
            <pc:sldMk cId="1992924540" sldId="271"/>
            <ac:spMk id="2" creationId="{01378169-9CC5-1754-6CC5-8B3EE7E128DB}"/>
          </ac:spMkLst>
        </pc:spChg>
        <pc:spChg chg="del">
          <ac:chgData name="Zita Draper" userId="b063123c-f51f-481b-b99c-f574606c9ace" providerId="ADAL" clId="{68CF0E05-7414-40DF-BFAE-5DDCFEBC597A}" dt="2023-07-28T07:01:29.423" v="781" actId="478"/>
          <ac:spMkLst>
            <pc:docMk/>
            <pc:sldMk cId="1992924540" sldId="271"/>
            <ac:spMk id="3" creationId="{9D4A75BE-3111-273F-772F-3A13479289D2}"/>
          </ac:spMkLst>
        </pc:spChg>
        <pc:spChg chg="add del">
          <ac:chgData name="Zita Draper" userId="b063123c-f51f-481b-b99c-f574606c9ace" providerId="ADAL" clId="{68CF0E05-7414-40DF-BFAE-5DDCFEBC597A}" dt="2023-07-28T07:05:07.163" v="783" actId="478"/>
          <ac:spMkLst>
            <pc:docMk/>
            <pc:sldMk cId="1992924540" sldId="271"/>
            <ac:spMk id="6" creationId="{1B98626E-4E41-86FE-BDD8-6237CFF2061A}"/>
          </ac:spMkLst>
        </pc:spChg>
        <pc:picChg chg="add">
          <ac:chgData name="Zita Draper" userId="b063123c-f51f-481b-b99c-f574606c9ace" providerId="ADAL" clId="{68CF0E05-7414-40DF-BFAE-5DDCFEBC597A}" dt="2023-07-28T07:05:16.549" v="784" actId="22"/>
          <ac:picMkLst>
            <pc:docMk/>
            <pc:sldMk cId="1992924540" sldId="271"/>
            <ac:picMk id="8" creationId="{48ABEC22-1067-399A-B4C0-60D3A7519420}"/>
          </ac:picMkLst>
        </pc:picChg>
        <pc:inkChg chg="add">
          <ac:chgData name="Zita Draper" userId="b063123c-f51f-481b-b99c-f574606c9ace" providerId="ADAL" clId="{68CF0E05-7414-40DF-BFAE-5DDCFEBC597A}" dt="2023-07-28T07:05:38.758" v="785" actId="9405"/>
          <ac:inkMkLst>
            <pc:docMk/>
            <pc:sldMk cId="1992924540" sldId="271"/>
            <ac:inkMk id="9" creationId="{310CC3FB-A81B-1E8B-C0DD-41571D781CF8}"/>
          </ac:inkMkLst>
        </pc:inkChg>
        <pc:inkChg chg="add">
          <ac:chgData name="Zita Draper" userId="b063123c-f51f-481b-b99c-f574606c9ace" providerId="ADAL" clId="{68CF0E05-7414-40DF-BFAE-5DDCFEBC597A}" dt="2023-07-28T07:05:52.633" v="786" actId="9405"/>
          <ac:inkMkLst>
            <pc:docMk/>
            <pc:sldMk cId="1992924540" sldId="271"/>
            <ac:inkMk id="10" creationId="{959FFA3C-0436-E2F0-6BEE-457834A2E827}"/>
          </ac:inkMkLst>
        </pc:inkChg>
        <pc:inkChg chg="add">
          <ac:chgData name="Zita Draper" userId="b063123c-f51f-481b-b99c-f574606c9ace" providerId="ADAL" clId="{68CF0E05-7414-40DF-BFAE-5DDCFEBC597A}" dt="2023-07-28T07:06:05.292" v="787" actId="9405"/>
          <ac:inkMkLst>
            <pc:docMk/>
            <pc:sldMk cId="1992924540" sldId="271"/>
            <ac:inkMk id="11" creationId="{C902240F-8323-06EA-52ED-C29E86255ABE}"/>
          </ac:inkMkLst>
        </pc:inkChg>
      </pc:sldChg>
      <pc:sldChg chg="addSp delSp modSp mod chgLayout">
        <pc:chgData name="Zita Draper" userId="b063123c-f51f-481b-b99c-f574606c9ace" providerId="ADAL" clId="{68CF0E05-7414-40DF-BFAE-5DDCFEBC597A}" dt="2023-07-28T07:08:19.618" v="873" actId="14100"/>
        <pc:sldMkLst>
          <pc:docMk/>
          <pc:sldMk cId="1668901577" sldId="272"/>
        </pc:sldMkLst>
        <pc:spChg chg="del mod ord">
          <ac:chgData name="Zita Draper" userId="b063123c-f51f-481b-b99c-f574606c9ace" providerId="ADAL" clId="{68CF0E05-7414-40DF-BFAE-5DDCFEBC597A}" dt="2023-07-28T07:06:23.248" v="788" actId="700"/>
          <ac:spMkLst>
            <pc:docMk/>
            <pc:sldMk cId="1668901577" sldId="272"/>
            <ac:spMk id="2" creationId="{DD927CAB-702C-86A4-3A97-E1D0309C6E94}"/>
          </ac:spMkLst>
        </pc:spChg>
        <pc:spChg chg="del mod ord">
          <ac:chgData name="Zita Draper" userId="b063123c-f51f-481b-b99c-f574606c9ace" providerId="ADAL" clId="{68CF0E05-7414-40DF-BFAE-5DDCFEBC597A}" dt="2023-07-28T07:06:23.248" v="788" actId="700"/>
          <ac:spMkLst>
            <pc:docMk/>
            <pc:sldMk cId="1668901577" sldId="272"/>
            <ac:spMk id="3" creationId="{EE2B6D88-61AE-5404-FFC1-2332512FA584}"/>
          </ac:spMkLst>
        </pc:spChg>
        <pc:spChg chg="mod ord">
          <ac:chgData name="Zita Draper" userId="b063123c-f51f-481b-b99c-f574606c9ace" providerId="ADAL" clId="{68CF0E05-7414-40DF-BFAE-5DDCFEBC597A}" dt="2023-07-28T07:06:23.248" v="788" actId="700"/>
          <ac:spMkLst>
            <pc:docMk/>
            <pc:sldMk cId="1668901577" sldId="272"/>
            <ac:spMk id="4" creationId="{2BDF1F11-AF91-4160-A613-84A4CF836DD4}"/>
          </ac:spMkLst>
        </pc:spChg>
        <pc:spChg chg="add mod ord">
          <ac:chgData name="Zita Draper" userId="b063123c-f51f-481b-b99c-f574606c9ace" providerId="ADAL" clId="{68CF0E05-7414-40DF-BFAE-5DDCFEBC597A}" dt="2023-07-28T07:06:33.186" v="813" actId="122"/>
          <ac:spMkLst>
            <pc:docMk/>
            <pc:sldMk cId="1668901577" sldId="272"/>
            <ac:spMk id="5" creationId="{952F69E4-BF77-D252-0AFA-36C9CBE633E9}"/>
          </ac:spMkLst>
        </pc:spChg>
        <pc:spChg chg="add mod ord">
          <ac:chgData name="Zita Draper" userId="b063123c-f51f-481b-b99c-f574606c9ace" providerId="ADAL" clId="{68CF0E05-7414-40DF-BFAE-5DDCFEBC597A}" dt="2023-07-28T07:06:49.367" v="863" actId="122"/>
          <ac:spMkLst>
            <pc:docMk/>
            <pc:sldMk cId="1668901577" sldId="272"/>
            <ac:spMk id="6" creationId="{3FD0E3C3-03F5-1B69-852F-C2F52DF830E1}"/>
          </ac:spMkLst>
        </pc:spChg>
        <pc:picChg chg="add mod">
          <ac:chgData name="Zita Draper" userId="b063123c-f51f-481b-b99c-f574606c9ace" providerId="ADAL" clId="{68CF0E05-7414-40DF-BFAE-5DDCFEBC597A}" dt="2023-07-28T07:08:19.618" v="873" actId="14100"/>
          <ac:picMkLst>
            <pc:docMk/>
            <pc:sldMk cId="1668901577" sldId="272"/>
            <ac:picMk id="8" creationId="{A51EDE25-2A4D-02E9-EDF6-41CFEFBE4A25}"/>
          </ac:picMkLst>
        </pc:picChg>
      </pc:sldChg>
      <pc:sldChg chg="modSp mod">
        <pc:chgData name="Zita Draper" userId="b063123c-f51f-481b-b99c-f574606c9ace" providerId="ADAL" clId="{68CF0E05-7414-40DF-BFAE-5DDCFEBC597A}" dt="2023-07-28T07:08:42.633" v="906" actId="122"/>
        <pc:sldMkLst>
          <pc:docMk/>
          <pc:sldMk cId="2750890729" sldId="273"/>
        </pc:sldMkLst>
        <pc:spChg chg="mod">
          <ac:chgData name="Zita Draper" userId="b063123c-f51f-481b-b99c-f574606c9ace" providerId="ADAL" clId="{68CF0E05-7414-40DF-BFAE-5DDCFEBC597A}" dt="2023-07-28T07:08:42.633" v="906" actId="122"/>
          <ac:spMkLst>
            <pc:docMk/>
            <pc:sldMk cId="2750890729" sldId="273"/>
            <ac:spMk id="2" creationId="{E87661AA-B82A-77B4-9349-CDC88D467431}"/>
          </ac:spMkLst>
        </pc:spChg>
      </pc:sldChg>
      <pc:sldChg chg="modSp mod">
        <pc:chgData name="Zita Draper" userId="b063123c-f51f-481b-b99c-f574606c9ace" providerId="ADAL" clId="{68CF0E05-7414-40DF-BFAE-5DDCFEBC597A}" dt="2023-07-28T07:09:12.999" v="922" actId="122"/>
        <pc:sldMkLst>
          <pc:docMk/>
          <pc:sldMk cId="1562066063" sldId="276"/>
        </pc:sldMkLst>
        <pc:spChg chg="mod">
          <ac:chgData name="Zita Draper" userId="b063123c-f51f-481b-b99c-f574606c9ace" providerId="ADAL" clId="{68CF0E05-7414-40DF-BFAE-5DDCFEBC597A}" dt="2023-07-28T07:09:12.999" v="922" actId="122"/>
          <ac:spMkLst>
            <pc:docMk/>
            <pc:sldMk cId="1562066063" sldId="276"/>
            <ac:spMk id="2" creationId="{7D284A9D-21EA-7D46-99AC-927FA4F65160}"/>
          </ac:spMkLst>
        </pc:spChg>
      </pc:sldChg>
      <pc:sldChg chg="modSp mod">
        <pc:chgData name="Zita Draper" userId="b063123c-f51f-481b-b99c-f574606c9ace" providerId="ADAL" clId="{68CF0E05-7414-40DF-BFAE-5DDCFEBC597A}" dt="2023-07-28T07:09:30.709" v="946" actId="122"/>
        <pc:sldMkLst>
          <pc:docMk/>
          <pc:sldMk cId="3749254876" sldId="279"/>
        </pc:sldMkLst>
        <pc:spChg chg="mod">
          <ac:chgData name="Zita Draper" userId="b063123c-f51f-481b-b99c-f574606c9ace" providerId="ADAL" clId="{68CF0E05-7414-40DF-BFAE-5DDCFEBC597A}" dt="2023-07-28T07:09:30.709" v="946" actId="122"/>
          <ac:spMkLst>
            <pc:docMk/>
            <pc:sldMk cId="3749254876" sldId="279"/>
            <ac:spMk id="2" creationId="{A4DB62C4-C955-2494-A1C2-70EA418DA1C1}"/>
          </ac:spMkLst>
        </pc:spChg>
      </pc:sldChg>
      <pc:sldChg chg="addSp modSp mod">
        <pc:chgData name="Zita Draper" userId="b063123c-f51f-481b-b99c-f574606c9ace" providerId="ADAL" clId="{68CF0E05-7414-40DF-BFAE-5DDCFEBC597A}" dt="2023-07-28T07:12:36.520" v="1162" actId="207"/>
        <pc:sldMkLst>
          <pc:docMk/>
          <pc:sldMk cId="662182258" sldId="299"/>
        </pc:sldMkLst>
        <pc:spChg chg="mod">
          <ac:chgData name="Zita Draper" userId="b063123c-f51f-481b-b99c-f574606c9ace" providerId="ADAL" clId="{68CF0E05-7414-40DF-BFAE-5DDCFEBC597A}" dt="2023-07-28T07:11:48.910" v="1158" actId="27636"/>
          <ac:spMkLst>
            <pc:docMk/>
            <pc:sldMk cId="662182258" sldId="299"/>
            <ac:spMk id="3" creationId="{797E8D3E-9668-AE29-BB66-A0A797892B86}"/>
          </ac:spMkLst>
        </pc:spChg>
        <pc:picChg chg="add mod">
          <ac:chgData name="Zita Draper" userId="b063123c-f51f-481b-b99c-f574606c9ace" providerId="ADAL" clId="{68CF0E05-7414-40DF-BFAE-5DDCFEBC597A}" dt="2023-07-28T07:12:36.520" v="1162" actId="207"/>
          <ac:picMkLst>
            <pc:docMk/>
            <pc:sldMk cId="662182258" sldId="299"/>
            <ac:picMk id="6" creationId="{7F0B52B0-5076-5D35-E6AC-8E4017E56A99}"/>
          </ac:picMkLst>
        </pc:picChg>
      </pc:sldChg>
      <pc:sldChg chg="addSp delSp modSp mod">
        <pc:chgData name="Zita Draper" userId="b063123c-f51f-481b-b99c-f574606c9ace" providerId="ADAL" clId="{68CF0E05-7414-40DF-BFAE-5DDCFEBC597A}" dt="2023-07-28T07:10:46.896" v="959" actId="27636"/>
        <pc:sldMkLst>
          <pc:docMk/>
          <pc:sldMk cId="1583483686" sldId="300"/>
        </pc:sldMkLst>
        <pc:spChg chg="mod">
          <ac:chgData name="Zita Draper" userId="b063123c-f51f-481b-b99c-f574606c9ace" providerId="ADAL" clId="{68CF0E05-7414-40DF-BFAE-5DDCFEBC597A}" dt="2023-07-28T07:10:39.932" v="956" actId="14100"/>
          <ac:spMkLst>
            <pc:docMk/>
            <pc:sldMk cId="1583483686" sldId="300"/>
            <ac:spMk id="2" creationId="{2ECB098C-6CE8-4933-1FBD-4250A3AA728A}"/>
          </ac:spMkLst>
        </pc:spChg>
        <pc:spChg chg="mod">
          <ac:chgData name="Zita Draper" userId="b063123c-f51f-481b-b99c-f574606c9ace" providerId="ADAL" clId="{68CF0E05-7414-40DF-BFAE-5DDCFEBC597A}" dt="2023-07-28T07:10:46.896" v="959" actId="27636"/>
          <ac:spMkLst>
            <pc:docMk/>
            <pc:sldMk cId="1583483686" sldId="300"/>
            <ac:spMk id="3" creationId="{B93955CB-521D-11F8-493C-B8D416ECA555}"/>
          </ac:spMkLst>
        </pc:spChg>
        <pc:spChg chg="add del mod">
          <ac:chgData name="Zita Draper" userId="b063123c-f51f-481b-b99c-f574606c9ace" providerId="ADAL" clId="{68CF0E05-7414-40DF-BFAE-5DDCFEBC597A}" dt="2023-07-28T07:10:24.265" v="951" actId="478"/>
          <ac:spMkLst>
            <pc:docMk/>
            <pc:sldMk cId="1583483686" sldId="300"/>
            <ac:spMk id="7" creationId="{BFF6A64A-6C6B-54AD-FAA1-FAC8BB8F9DEA}"/>
          </ac:spMkLst>
        </pc:spChg>
        <pc:picChg chg="add mod">
          <ac:chgData name="Zita Draper" userId="b063123c-f51f-481b-b99c-f574606c9ace" providerId="ADAL" clId="{68CF0E05-7414-40DF-BFAE-5DDCFEBC597A}" dt="2023-07-28T07:10:30.089" v="952" actId="1076"/>
          <ac:picMkLst>
            <pc:docMk/>
            <pc:sldMk cId="1583483686" sldId="300"/>
            <ac:picMk id="6" creationId="{0989D4FD-2B1E-40EC-B207-492D295418C0}"/>
          </ac:picMkLst>
        </pc:picChg>
      </pc:sldChg>
    </pc:docChg>
  </pc:docChgLst>
  <pc:docChgLst>
    <pc:chgData name="Zita Draper" userId="b063123c-f51f-481b-b99c-f574606c9ace" providerId="ADAL" clId="{0338640C-63F1-4A31-83DD-F44BA3877CC6}"/>
    <pc:docChg chg="custSel addSld modSld">
      <pc:chgData name="Zita Draper" userId="b063123c-f51f-481b-b99c-f574606c9ace" providerId="ADAL" clId="{0338640C-63F1-4A31-83DD-F44BA3877CC6}" dt="2023-12-20T13:56:04.318" v="1052" actId="20577"/>
      <pc:docMkLst>
        <pc:docMk/>
      </pc:docMkLst>
      <pc:sldChg chg="modSp mod">
        <pc:chgData name="Zita Draper" userId="b063123c-f51f-481b-b99c-f574606c9ace" providerId="ADAL" clId="{0338640C-63F1-4A31-83DD-F44BA3877CC6}" dt="2023-12-20T13:24:40.749" v="34" actId="14100"/>
        <pc:sldMkLst>
          <pc:docMk/>
          <pc:sldMk cId="1136250268" sldId="256"/>
        </pc:sldMkLst>
        <pc:picChg chg="mod">
          <ac:chgData name="Zita Draper" userId="b063123c-f51f-481b-b99c-f574606c9ace" providerId="ADAL" clId="{0338640C-63F1-4A31-83DD-F44BA3877CC6}" dt="2023-12-20T13:24:40.749" v="34" actId="14100"/>
          <ac:picMkLst>
            <pc:docMk/>
            <pc:sldMk cId="1136250268" sldId="256"/>
            <ac:picMk id="2" creationId="{357EBE44-851D-9605-F508-F22F86E89E7B}"/>
          </ac:picMkLst>
        </pc:picChg>
      </pc:sldChg>
      <pc:sldChg chg="modSp mod">
        <pc:chgData name="Zita Draper" userId="b063123c-f51f-481b-b99c-f574606c9ace" providerId="ADAL" clId="{0338640C-63F1-4A31-83DD-F44BA3877CC6}" dt="2023-12-20T13:25:34.465" v="36" actId="14100"/>
        <pc:sldMkLst>
          <pc:docMk/>
          <pc:sldMk cId="1020483412" sldId="257"/>
        </pc:sldMkLst>
        <pc:picChg chg="mod">
          <ac:chgData name="Zita Draper" userId="b063123c-f51f-481b-b99c-f574606c9ace" providerId="ADAL" clId="{0338640C-63F1-4A31-83DD-F44BA3877CC6}" dt="2023-12-20T13:25:34.465" v="36" actId="14100"/>
          <ac:picMkLst>
            <pc:docMk/>
            <pc:sldMk cId="1020483412" sldId="257"/>
            <ac:picMk id="2" creationId="{938B594E-6F21-6A75-5B17-29AD525A0240}"/>
          </ac:picMkLst>
        </pc:picChg>
      </pc:sldChg>
      <pc:sldChg chg="modSp mod">
        <pc:chgData name="Zita Draper" userId="b063123c-f51f-481b-b99c-f574606c9ace" providerId="ADAL" clId="{0338640C-63F1-4A31-83DD-F44BA3877CC6}" dt="2023-12-20T13:26:07.900" v="38" actId="14100"/>
        <pc:sldMkLst>
          <pc:docMk/>
          <pc:sldMk cId="3003411563" sldId="258"/>
        </pc:sldMkLst>
        <pc:picChg chg="mod">
          <ac:chgData name="Zita Draper" userId="b063123c-f51f-481b-b99c-f574606c9ace" providerId="ADAL" clId="{0338640C-63F1-4A31-83DD-F44BA3877CC6}" dt="2023-12-20T13:26:07.900" v="38" actId="14100"/>
          <ac:picMkLst>
            <pc:docMk/>
            <pc:sldMk cId="3003411563" sldId="258"/>
            <ac:picMk id="5" creationId="{6AE10F63-9194-A3C1-A814-BA9070CC4703}"/>
          </ac:picMkLst>
        </pc:picChg>
      </pc:sldChg>
      <pc:sldChg chg="modSp mod">
        <pc:chgData name="Zita Draper" userId="b063123c-f51f-481b-b99c-f574606c9ace" providerId="ADAL" clId="{0338640C-63F1-4A31-83DD-F44BA3877CC6}" dt="2023-12-20T13:27:22.996" v="40" actId="14100"/>
        <pc:sldMkLst>
          <pc:docMk/>
          <pc:sldMk cId="394540268" sldId="259"/>
        </pc:sldMkLst>
        <pc:picChg chg="mod">
          <ac:chgData name="Zita Draper" userId="b063123c-f51f-481b-b99c-f574606c9ace" providerId="ADAL" clId="{0338640C-63F1-4A31-83DD-F44BA3877CC6}" dt="2023-12-20T13:27:22.996" v="40" actId="14100"/>
          <ac:picMkLst>
            <pc:docMk/>
            <pc:sldMk cId="394540268" sldId="259"/>
            <ac:picMk id="3" creationId="{E6D46D4D-19FD-D811-8E1A-D5DA9F7BDF85}"/>
          </ac:picMkLst>
        </pc:picChg>
      </pc:sldChg>
      <pc:sldChg chg="modSp mod">
        <pc:chgData name="Zita Draper" userId="b063123c-f51f-481b-b99c-f574606c9ace" providerId="ADAL" clId="{0338640C-63F1-4A31-83DD-F44BA3877CC6}" dt="2023-12-20T13:28:34.349" v="42" actId="14100"/>
        <pc:sldMkLst>
          <pc:docMk/>
          <pc:sldMk cId="2140931755" sldId="260"/>
        </pc:sldMkLst>
        <pc:picChg chg="mod">
          <ac:chgData name="Zita Draper" userId="b063123c-f51f-481b-b99c-f574606c9ace" providerId="ADAL" clId="{0338640C-63F1-4A31-83DD-F44BA3877CC6}" dt="2023-12-20T13:28:34.349" v="42" actId="14100"/>
          <ac:picMkLst>
            <pc:docMk/>
            <pc:sldMk cId="2140931755" sldId="260"/>
            <ac:picMk id="2" creationId="{C84E14EE-8F63-1343-C753-D3701AC063E5}"/>
          </ac:picMkLst>
        </pc:picChg>
      </pc:sldChg>
      <pc:sldChg chg="modSp mod">
        <pc:chgData name="Zita Draper" userId="b063123c-f51f-481b-b99c-f574606c9ace" providerId="ADAL" clId="{0338640C-63F1-4A31-83DD-F44BA3877CC6}" dt="2023-12-20T13:29:35.894" v="44" actId="14100"/>
        <pc:sldMkLst>
          <pc:docMk/>
          <pc:sldMk cId="227749187" sldId="261"/>
        </pc:sldMkLst>
        <pc:picChg chg="mod">
          <ac:chgData name="Zita Draper" userId="b063123c-f51f-481b-b99c-f574606c9ace" providerId="ADAL" clId="{0338640C-63F1-4A31-83DD-F44BA3877CC6}" dt="2023-12-20T13:29:35.894" v="44" actId="14100"/>
          <ac:picMkLst>
            <pc:docMk/>
            <pc:sldMk cId="227749187" sldId="261"/>
            <ac:picMk id="2" creationId="{F1E70D4C-89A5-D352-A239-210E84495ED7}"/>
          </ac:picMkLst>
        </pc:picChg>
      </pc:sldChg>
      <pc:sldChg chg="modSp mod">
        <pc:chgData name="Zita Draper" userId="b063123c-f51f-481b-b99c-f574606c9ace" providerId="ADAL" clId="{0338640C-63F1-4A31-83DD-F44BA3877CC6}" dt="2023-12-20T13:30:13.526" v="48" actId="14100"/>
        <pc:sldMkLst>
          <pc:docMk/>
          <pc:sldMk cId="1068483896" sldId="262"/>
        </pc:sldMkLst>
        <pc:spChg chg="mod">
          <ac:chgData name="Zita Draper" userId="b063123c-f51f-481b-b99c-f574606c9ace" providerId="ADAL" clId="{0338640C-63F1-4A31-83DD-F44BA3877CC6}" dt="2023-12-20T13:29:47.546" v="46" actId="5793"/>
          <ac:spMkLst>
            <pc:docMk/>
            <pc:sldMk cId="1068483896" sldId="262"/>
            <ac:spMk id="6" creationId="{64901B96-3CC0-515E-4AA7-BE38668B8D35}"/>
          </ac:spMkLst>
        </pc:spChg>
        <pc:picChg chg="mod">
          <ac:chgData name="Zita Draper" userId="b063123c-f51f-481b-b99c-f574606c9ace" providerId="ADAL" clId="{0338640C-63F1-4A31-83DD-F44BA3877CC6}" dt="2023-12-20T13:30:13.526" v="48" actId="14100"/>
          <ac:picMkLst>
            <pc:docMk/>
            <pc:sldMk cId="1068483896" sldId="262"/>
            <ac:picMk id="2" creationId="{DCA2A6D6-A7DA-F356-3CA3-3960FAA92880}"/>
          </ac:picMkLst>
        </pc:picChg>
      </pc:sldChg>
      <pc:sldChg chg="modSp mod">
        <pc:chgData name="Zita Draper" userId="b063123c-f51f-481b-b99c-f574606c9ace" providerId="ADAL" clId="{0338640C-63F1-4A31-83DD-F44BA3877CC6}" dt="2023-12-20T13:30:59.730" v="50" actId="14100"/>
        <pc:sldMkLst>
          <pc:docMk/>
          <pc:sldMk cId="75731229" sldId="263"/>
        </pc:sldMkLst>
        <pc:picChg chg="mod">
          <ac:chgData name="Zita Draper" userId="b063123c-f51f-481b-b99c-f574606c9ace" providerId="ADAL" clId="{0338640C-63F1-4A31-83DD-F44BA3877CC6}" dt="2023-12-20T13:30:59.730" v="50" actId="14100"/>
          <ac:picMkLst>
            <pc:docMk/>
            <pc:sldMk cId="75731229" sldId="263"/>
            <ac:picMk id="5" creationId="{F1635384-97A3-FC44-5581-8F24F81050D4}"/>
          </ac:picMkLst>
        </pc:picChg>
      </pc:sldChg>
      <pc:sldChg chg="modSp mod">
        <pc:chgData name="Zita Draper" userId="b063123c-f51f-481b-b99c-f574606c9ace" providerId="ADAL" clId="{0338640C-63F1-4A31-83DD-F44BA3877CC6}" dt="2023-12-20T13:31:19.777" v="52" actId="14100"/>
        <pc:sldMkLst>
          <pc:docMk/>
          <pc:sldMk cId="863381336" sldId="264"/>
        </pc:sldMkLst>
        <pc:picChg chg="mod">
          <ac:chgData name="Zita Draper" userId="b063123c-f51f-481b-b99c-f574606c9ace" providerId="ADAL" clId="{0338640C-63F1-4A31-83DD-F44BA3877CC6}" dt="2023-12-20T13:31:19.777" v="52" actId="14100"/>
          <ac:picMkLst>
            <pc:docMk/>
            <pc:sldMk cId="863381336" sldId="264"/>
            <ac:picMk id="2" creationId="{57DF1C2B-865C-FF3F-ED58-BD8A3F8A11EF}"/>
          </ac:picMkLst>
        </pc:picChg>
      </pc:sldChg>
      <pc:sldChg chg="modSp mod">
        <pc:chgData name="Zita Draper" userId="b063123c-f51f-481b-b99c-f574606c9ace" providerId="ADAL" clId="{0338640C-63F1-4A31-83DD-F44BA3877CC6}" dt="2023-12-20T13:32:14.436" v="54" actId="14100"/>
        <pc:sldMkLst>
          <pc:docMk/>
          <pc:sldMk cId="1418382643" sldId="265"/>
        </pc:sldMkLst>
        <pc:picChg chg="mod">
          <ac:chgData name="Zita Draper" userId="b063123c-f51f-481b-b99c-f574606c9ace" providerId="ADAL" clId="{0338640C-63F1-4A31-83DD-F44BA3877CC6}" dt="2023-12-20T13:32:14.436" v="54" actId="14100"/>
          <ac:picMkLst>
            <pc:docMk/>
            <pc:sldMk cId="1418382643" sldId="265"/>
            <ac:picMk id="5" creationId="{F150604C-9DF8-3E96-6390-9580ECB6A3A8}"/>
          </ac:picMkLst>
        </pc:picChg>
      </pc:sldChg>
      <pc:sldChg chg="modSp mod">
        <pc:chgData name="Zita Draper" userId="b063123c-f51f-481b-b99c-f574606c9ace" providerId="ADAL" clId="{0338640C-63F1-4A31-83DD-F44BA3877CC6}" dt="2023-12-20T13:33:06.627" v="56" actId="14100"/>
        <pc:sldMkLst>
          <pc:docMk/>
          <pc:sldMk cId="1346392848" sldId="266"/>
        </pc:sldMkLst>
        <pc:picChg chg="mod">
          <ac:chgData name="Zita Draper" userId="b063123c-f51f-481b-b99c-f574606c9ace" providerId="ADAL" clId="{0338640C-63F1-4A31-83DD-F44BA3877CC6}" dt="2023-12-20T13:33:06.627" v="56" actId="14100"/>
          <ac:picMkLst>
            <pc:docMk/>
            <pc:sldMk cId="1346392848" sldId="266"/>
            <ac:picMk id="2" creationId="{D19E94FE-8C26-3E42-96FB-8C6F629B6A86}"/>
          </ac:picMkLst>
        </pc:picChg>
      </pc:sldChg>
      <pc:sldChg chg="modSp mod">
        <pc:chgData name="Zita Draper" userId="b063123c-f51f-481b-b99c-f574606c9ace" providerId="ADAL" clId="{0338640C-63F1-4A31-83DD-F44BA3877CC6}" dt="2023-12-20T13:34:31.713" v="60" actId="14100"/>
        <pc:sldMkLst>
          <pc:docMk/>
          <pc:sldMk cId="3427070718" sldId="267"/>
        </pc:sldMkLst>
        <pc:picChg chg="mod">
          <ac:chgData name="Zita Draper" userId="b063123c-f51f-481b-b99c-f574606c9ace" providerId="ADAL" clId="{0338640C-63F1-4A31-83DD-F44BA3877CC6}" dt="2023-12-20T13:34:31.713" v="60" actId="14100"/>
          <ac:picMkLst>
            <pc:docMk/>
            <pc:sldMk cId="3427070718" sldId="267"/>
            <ac:picMk id="2" creationId="{7E65D921-A562-C28C-F550-FAE09FB1C932}"/>
          </ac:picMkLst>
        </pc:picChg>
      </pc:sldChg>
      <pc:sldChg chg="modSp mod">
        <pc:chgData name="Zita Draper" userId="b063123c-f51f-481b-b99c-f574606c9ace" providerId="ADAL" clId="{0338640C-63F1-4A31-83DD-F44BA3877CC6}" dt="2023-12-20T13:33:48.990" v="58" actId="14100"/>
        <pc:sldMkLst>
          <pc:docMk/>
          <pc:sldMk cId="2765033131" sldId="268"/>
        </pc:sldMkLst>
        <pc:picChg chg="mod">
          <ac:chgData name="Zita Draper" userId="b063123c-f51f-481b-b99c-f574606c9ace" providerId="ADAL" clId="{0338640C-63F1-4A31-83DD-F44BA3877CC6}" dt="2023-12-20T13:33:48.990" v="58" actId="14100"/>
          <ac:picMkLst>
            <pc:docMk/>
            <pc:sldMk cId="2765033131" sldId="268"/>
            <ac:picMk id="2" creationId="{AFA9F860-A787-3856-B2AF-71DE61855F9C}"/>
          </ac:picMkLst>
        </pc:picChg>
      </pc:sldChg>
      <pc:sldChg chg="modSp mod">
        <pc:chgData name="Zita Draper" userId="b063123c-f51f-481b-b99c-f574606c9ace" providerId="ADAL" clId="{0338640C-63F1-4A31-83DD-F44BA3877CC6}" dt="2023-12-20T13:35:25.214" v="62" actId="14100"/>
        <pc:sldMkLst>
          <pc:docMk/>
          <pc:sldMk cId="1899073272" sldId="269"/>
        </pc:sldMkLst>
        <pc:picChg chg="mod">
          <ac:chgData name="Zita Draper" userId="b063123c-f51f-481b-b99c-f574606c9ace" providerId="ADAL" clId="{0338640C-63F1-4A31-83DD-F44BA3877CC6}" dt="2023-12-20T13:35:25.214" v="62" actId="14100"/>
          <ac:picMkLst>
            <pc:docMk/>
            <pc:sldMk cId="1899073272" sldId="269"/>
            <ac:picMk id="6" creationId="{44A2540D-A392-D060-8377-3B7F05B46C8A}"/>
          </ac:picMkLst>
        </pc:picChg>
      </pc:sldChg>
      <pc:sldChg chg="modSp mod">
        <pc:chgData name="Zita Draper" userId="b063123c-f51f-481b-b99c-f574606c9ace" providerId="ADAL" clId="{0338640C-63F1-4A31-83DD-F44BA3877CC6}" dt="2023-12-20T13:36:01.903" v="64" actId="14100"/>
        <pc:sldMkLst>
          <pc:docMk/>
          <pc:sldMk cId="2127229214" sldId="270"/>
        </pc:sldMkLst>
        <pc:picChg chg="mod">
          <ac:chgData name="Zita Draper" userId="b063123c-f51f-481b-b99c-f574606c9ace" providerId="ADAL" clId="{0338640C-63F1-4A31-83DD-F44BA3877CC6}" dt="2023-12-20T13:36:01.903" v="64" actId="14100"/>
          <ac:picMkLst>
            <pc:docMk/>
            <pc:sldMk cId="2127229214" sldId="270"/>
            <ac:picMk id="5" creationId="{FAB3EB66-CD92-4B7D-05F1-358850688DB2}"/>
          </ac:picMkLst>
        </pc:picChg>
      </pc:sldChg>
      <pc:sldChg chg="modSp mod">
        <pc:chgData name="Zita Draper" userId="b063123c-f51f-481b-b99c-f574606c9ace" providerId="ADAL" clId="{0338640C-63F1-4A31-83DD-F44BA3877CC6}" dt="2023-12-20T13:36:56.313" v="66" actId="14100"/>
        <pc:sldMkLst>
          <pc:docMk/>
          <pc:sldMk cId="1992924540" sldId="271"/>
        </pc:sldMkLst>
        <pc:picChg chg="mod">
          <ac:chgData name="Zita Draper" userId="b063123c-f51f-481b-b99c-f574606c9ace" providerId="ADAL" clId="{0338640C-63F1-4A31-83DD-F44BA3877CC6}" dt="2023-12-20T13:36:56.313" v="66" actId="14100"/>
          <ac:picMkLst>
            <pc:docMk/>
            <pc:sldMk cId="1992924540" sldId="271"/>
            <ac:picMk id="2" creationId="{6532E8B9-5CF9-784D-43F2-25823A2328FC}"/>
          </ac:picMkLst>
        </pc:picChg>
      </pc:sldChg>
      <pc:sldChg chg="modSp mod">
        <pc:chgData name="Zita Draper" userId="b063123c-f51f-481b-b99c-f574606c9ace" providerId="ADAL" clId="{0338640C-63F1-4A31-83DD-F44BA3877CC6}" dt="2023-12-20T13:37:15.469" v="68" actId="14100"/>
        <pc:sldMkLst>
          <pc:docMk/>
          <pc:sldMk cId="1668901577" sldId="272"/>
        </pc:sldMkLst>
        <pc:picChg chg="mod">
          <ac:chgData name="Zita Draper" userId="b063123c-f51f-481b-b99c-f574606c9ace" providerId="ADAL" clId="{0338640C-63F1-4A31-83DD-F44BA3877CC6}" dt="2023-12-20T13:37:15.469" v="68" actId="14100"/>
          <ac:picMkLst>
            <pc:docMk/>
            <pc:sldMk cId="1668901577" sldId="272"/>
            <ac:picMk id="2" creationId="{C462AE6D-8B76-95E3-D7E9-CD1E686E51ED}"/>
          </ac:picMkLst>
        </pc:picChg>
      </pc:sldChg>
      <pc:sldChg chg="modSp mod">
        <pc:chgData name="Zita Draper" userId="b063123c-f51f-481b-b99c-f574606c9ace" providerId="ADAL" clId="{0338640C-63F1-4A31-83DD-F44BA3877CC6}" dt="2023-12-20T13:43:30.569" v="464" actId="20577"/>
        <pc:sldMkLst>
          <pc:docMk/>
          <pc:sldMk cId="2750890729" sldId="273"/>
        </pc:sldMkLst>
        <pc:spChg chg="mod">
          <ac:chgData name="Zita Draper" userId="b063123c-f51f-481b-b99c-f574606c9ace" providerId="ADAL" clId="{0338640C-63F1-4A31-83DD-F44BA3877CC6}" dt="2023-12-20T13:43:30.569" v="464" actId="20577"/>
          <ac:spMkLst>
            <pc:docMk/>
            <pc:sldMk cId="2750890729" sldId="273"/>
            <ac:spMk id="3" creationId="{33F58388-2D94-4144-305B-D0916FCF62CE}"/>
          </ac:spMkLst>
        </pc:spChg>
      </pc:sldChg>
      <pc:sldChg chg="addSp delSp modSp mod">
        <pc:chgData name="Zita Draper" userId="b063123c-f51f-481b-b99c-f574606c9ace" providerId="ADAL" clId="{0338640C-63F1-4A31-83DD-F44BA3877CC6}" dt="2023-12-20T13:46:53.839" v="499" actId="1076"/>
        <pc:sldMkLst>
          <pc:docMk/>
          <pc:sldMk cId="233014066" sldId="274"/>
        </pc:sldMkLst>
        <pc:spChg chg="mod">
          <ac:chgData name="Zita Draper" userId="b063123c-f51f-481b-b99c-f574606c9ace" providerId="ADAL" clId="{0338640C-63F1-4A31-83DD-F44BA3877CC6}" dt="2023-12-20T13:43:47.198" v="484" actId="122"/>
          <ac:spMkLst>
            <pc:docMk/>
            <pc:sldMk cId="233014066" sldId="274"/>
            <ac:spMk id="2" creationId="{09BE4E21-D428-1F05-A899-C659516118A4}"/>
          </ac:spMkLst>
        </pc:spChg>
        <pc:spChg chg="del">
          <ac:chgData name="Zita Draper" userId="b063123c-f51f-481b-b99c-f574606c9ace" providerId="ADAL" clId="{0338640C-63F1-4A31-83DD-F44BA3877CC6}" dt="2023-12-20T13:43:50.317" v="485" actId="478"/>
          <ac:spMkLst>
            <pc:docMk/>
            <pc:sldMk cId="233014066" sldId="274"/>
            <ac:spMk id="3" creationId="{E2F03381-0E85-53AF-5873-23FCCD81E64C}"/>
          </ac:spMkLst>
        </pc:spChg>
        <pc:picChg chg="add mod modCrop">
          <ac:chgData name="Zita Draper" userId="b063123c-f51f-481b-b99c-f574606c9ace" providerId="ADAL" clId="{0338640C-63F1-4A31-83DD-F44BA3877CC6}" dt="2023-12-20T13:46:00.891" v="491" actId="1076"/>
          <ac:picMkLst>
            <pc:docMk/>
            <pc:sldMk cId="233014066" sldId="274"/>
            <ac:picMk id="6" creationId="{8327D05A-B591-5AE3-A62A-B52911807CC1}"/>
          </ac:picMkLst>
        </pc:picChg>
        <pc:picChg chg="add mod modCrop">
          <ac:chgData name="Zita Draper" userId="b063123c-f51f-481b-b99c-f574606c9ace" providerId="ADAL" clId="{0338640C-63F1-4A31-83DD-F44BA3877CC6}" dt="2023-12-20T13:46:53.839" v="499" actId="1076"/>
          <ac:picMkLst>
            <pc:docMk/>
            <pc:sldMk cId="233014066" sldId="274"/>
            <ac:picMk id="8" creationId="{07327175-4C45-2223-6A64-2AF713BCA0BC}"/>
          </ac:picMkLst>
        </pc:picChg>
      </pc:sldChg>
      <pc:sldChg chg="addSp modSp mod chgLayout">
        <pc:chgData name="Zita Draper" userId="b063123c-f51f-481b-b99c-f574606c9ace" providerId="ADAL" clId="{0338640C-63F1-4A31-83DD-F44BA3877CC6}" dt="2023-12-20T13:54:20.542" v="927" actId="122"/>
        <pc:sldMkLst>
          <pc:docMk/>
          <pc:sldMk cId="445409908" sldId="275"/>
        </pc:sldMkLst>
        <pc:spChg chg="mod">
          <ac:chgData name="Zita Draper" userId="b063123c-f51f-481b-b99c-f574606c9ace" providerId="ADAL" clId="{0338640C-63F1-4A31-83DD-F44BA3877CC6}" dt="2023-12-20T13:54:20.542" v="927" actId="122"/>
          <ac:spMkLst>
            <pc:docMk/>
            <pc:sldMk cId="445409908" sldId="275"/>
            <ac:spMk id="2" creationId="{A27BC8C4-AB1B-1E91-92D9-B57B1E5D041E}"/>
          </ac:spMkLst>
        </pc:spChg>
        <pc:spChg chg="mod">
          <ac:chgData name="Zita Draper" userId="b063123c-f51f-481b-b99c-f574606c9ace" providerId="ADAL" clId="{0338640C-63F1-4A31-83DD-F44BA3877CC6}" dt="2023-12-20T13:54:15.683" v="926" actId="26606"/>
          <ac:spMkLst>
            <pc:docMk/>
            <pc:sldMk cId="445409908" sldId="275"/>
            <ac:spMk id="3" creationId="{1CD7BB6D-1D4C-97BC-63A8-D4EC16680EA3}"/>
          </ac:spMkLst>
        </pc:spChg>
        <pc:spChg chg="mod">
          <ac:chgData name="Zita Draper" userId="b063123c-f51f-481b-b99c-f574606c9ace" providerId="ADAL" clId="{0338640C-63F1-4A31-83DD-F44BA3877CC6}" dt="2023-12-20T13:54:15.683" v="926" actId="26606"/>
          <ac:spMkLst>
            <pc:docMk/>
            <pc:sldMk cId="445409908" sldId="275"/>
            <ac:spMk id="4" creationId="{FD8EC844-5C1F-A1E9-0A40-72AE684B9194}"/>
          </ac:spMkLst>
        </pc:spChg>
        <pc:picChg chg="add">
          <ac:chgData name="Zita Draper" userId="b063123c-f51f-481b-b99c-f574606c9ace" providerId="ADAL" clId="{0338640C-63F1-4A31-83DD-F44BA3877CC6}" dt="2023-12-20T13:54:15.683" v="926" actId="26606"/>
          <ac:picMkLst>
            <pc:docMk/>
            <pc:sldMk cId="445409908" sldId="275"/>
            <ac:picMk id="6" creationId="{C346818B-8E32-A6FD-9EB6-C4FDDE5A09E0}"/>
          </ac:picMkLst>
        </pc:picChg>
      </pc:sldChg>
      <pc:sldChg chg="addSp delSp modSp mod">
        <pc:chgData name="Zita Draper" userId="b063123c-f51f-481b-b99c-f574606c9ace" providerId="ADAL" clId="{0338640C-63F1-4A31-83DD-F44BA3877CC6}" dt="2023-12-20T13:55:27.127" v="933" actId="1076"/>
        <pc:sldMkLst>
          <pc:docMk/>
          <pc:sldMk cId="1562066063" sldId="276"/>
        </pc:sldMkLst>
        <pc:spChg chg="del">
          <ac:chgData name="Zita Draper" userId="b063123c-f51f-481b-b99c-f574606c9ace" providerId="ADAL" clId="{0338640C-63F1-4A31-83DD-F44BA3877CC6}" dt="2023-12-20T13:55:14.683" v="930" actId="478"/>
          <ac:spMkLst>
            <pc:docMk/>
            <pc:sldMk cId="1562066063" sldId="276"/>
            <ac:spMk id="2" creationId="{7D284A9D-21EA-7D46-99AC-927FA4F65160}"/>
          </ac:spMkLst>
        </pc:spChg>
        <pc:spChg chg="del">
          <ac:chgData name="Zita Draper" userId="b063123c-f51f-481b-b99c-f574606c9ace" providerId="ADAL" clId="{0338640C-63F1-4A31-83DD-F44BA3877CC6}" dt="2023-12-20T13:54:59.657" v="928" actId="478"/>
          <ac:spMkLst>
            <pc:docMk/>
            <pc:sldMk cId="1562066063" sldId="276"/>
            <ac:spMk id="3" creationId="{A40A1030-8791-605C-FA50-7933EE547E8A}"/>
          </ac:spMkLst>
        </pc:spChg>
        <pc:spChg chg="add del mod">
          <ac:chgData name="Zita Draper" userId="b063123c-f51f-481b-b99c-f574606c9ace" providerId="ADAL" clId="{0338640C-63F1-4A31-83DD-F44BA3877CC6}" dt="2023-12-20T13:55:17.516" v="931" actId="478"/>
          <ac:spMkLst>
            <pc:docMk/>
            <pc:sldMk cId="1562066063" sldId="276"/>
            <ac:spMk id="6" creationId="{FD2543C7-7064-3BA4-2ECC-AC9DAB3BC631}"/>
          </ac:spMkLst>
        </pc:spChg>
        <pc:picChg chg="add mod">
          <ac:chgData name="Zita Draper" userId="b063123c-f51f-481b-b99c-f574606c9ace" providerId="ADAL" clId="{0338640C-63F1-4A31-83DD-F44BA3877CC6}" dt="2023-12-20T13:55:27.127" v="933" actId="1076"/>
          <ac:picMkLst>
            <pc:docMk/>
            <pc:sldMk cId="1562066063" sldId="276"/>
            <ac:picMk id="1026" creationId="{79FFD88C-5229-2CAD-E995-CE791EFBC57E}"/>
          </ac:picMkLst>
        </pc:picChg>
      </pc:sldChg>
      <pc:sldChg chg="modSp mod">
        <pc:chgData name="Zita Draper" userId="b063123c-f51f-481b-b99c-f574606c9ace" providerId="ADAL" clId="{0338640C-63F1-4A31-83DD-F44BA3877CC6}" dt="2023-12-20T13:56:04.318" v="1052" actId="20577"/>
        <pc:sldMkLst>
          <pc:docMk/>
          <pc:sldMk cId="3076876184" sldId="277"/>
        </pc:sldMkLst>
        <pc:spChg chg="mod">
          <ac:chgData name="Zita Draper" userId="b063123c-f51f-481b-b99c-f574606c9ace" providerId="ADAL" clId="{0338640C-63F1-4A31-83DD-F44BA3877CC6}" dt="2023-12-20T13:55:43.881" v="955" actId="122"/>
          <ac:spMkLst>
            <pc:docMk/>
            <pc:sldMk cId="3076876184" sldId="277"/>
            <ac:spMk id="2" creationId="{750121D3-CB61-1EAD-9733-2301628E56E2}"/>
          </ac:spMkLst>
        </pc:spChg>
        <pc:spChg chg="mod">
          <ac:chgData name="Zita Draper" userId="b063123c-f51f-481b-b99c-f574606c9ace" providerId="ADAL" clId="{0338640C-63F1-4A31-83DD-F44BA3877CC6}" dt="2023-12-20T13:56:04.318" v="1052" actId="20577"/>
          <ac:spMkLst>
            <pc:docMk/>
            <pc:sldMk cId="3076876184" sldId="277"/>
            <ac:spMk id="3" creationId="{4B0ACF5A-65FA-645B-B76E-69A92AB31B66}"/>
          </ac:spMkLst>
        </pc:spChg>
      </pc:sldChg>
      <pc:sldChg chg="modSp mod">
        <pc:chgData name="Zita Draper" userId="b063123c-f51f-481b-b99c-f574606c9ace" providerId="ADAL" clId="{0338640C-63F1-4A31-83DD-F44BA3877CC6}" dt="2023-12-20T13:39:48.200" v="73" actId="1076"/>
        <pc:sldMkLst>
          <pc:docMk/>
          <pc:sldMk cId="662182258" sldId="299"/>
        </pc:sldMkLst>
        <pc:spChg chg="mod">
          <ac:chgData name="Zita Draper" userId="b063123c-f51f-481b-b99c-f574606c9ace" providerId="ADAL" clId="{0338640C-63F1-4A31-83DD-F44BA3877CC6}" dt="2023-12-20T13:19:56.660" v="4" actId="20577"/>
          <ac:spMkLst>
            <pc:docMk/>
            <pc:sldMk cId="662182258" sldId="299"/>
            <ac:spMk id="3" creationId="{797E8D3E-9668-AE29-BB66-A0A797892B86}"/>
          </ac:spMkLst>
        </pc:spChg>
        <pc:picChg chg="mod">
          <ac:chgData name="Zita Draper" userId="b063123c-f51f-481b-b99c-f574606c9ace" providerId="ADAL" clId="{0338640C-63F1-4A31-83DD-F44BA3877CC6}" dt="2023-12-20T13:39:48.200" v="73" actId="1076"/>
          <ac:picMkLst>
            <pc:docMk/>
            <pc:sldMk cId="662182258" sldId="299"/>
            <ac:picMk id="5" creationId="{0E68D761-D4CE-E1A0-016A-A30D70B0FE05}"/>
          </ac:picMkLst>
        </pc:picChg>
      </pc:sldChg>
      <pc:sldChg chg="modSp mod">
        <pc:chgData name="Zita Draper" userId="b063123c-f51f-481b-b99c-f574606c9ace" providerId="ADAL" clId="{0338640C-63F1-4A31-83DD-F44BA3877CC6}" dt="2023-12-20T13:41:19.566" v="75" actId="14100"/>
        <pc:sldMkLst>
          <pc:docMk/>
          <pc:sldMk cId="1583483686" sldId="300"/>
        </pc:sldMkLst>
        <pc:picChg chg="mod">
          <ac:chgData name="Zita Draper" userId="b063123c-f51f-481b-b99c-f574606c9ace" providerId="ADAL" clId="{0338640C-63F1-4A31-83DD-F44BA3877CC6}" dt="2023-12-20T13:41:19.566" v="75" actId="14100"/>
          <ac:picMkLst>
            <pc:docMk/>
            <pc:sldMk cId="1583483686" sldId="300"/>
            <ac:picMk id="5" creationId="{12A33FAE-A60A-C158-327A-4E475E77CA7F}"/>
          </ac:picMkLst>
        </pc:picChg>
      </pc:sldChg>
      <pc:sldChg chg="modSp mod">
        <pc:chgData name="Zita Draper" userId="b063123c-f51f-481b-b99c-f574606c9ace" providerId="ADAL" clId="{0338640C-63F1-4A31-83DD-F44BA3877CC6}" dt="2023-12-20T13:41:40.554" v="77" actId="14100"/>
        <pc:sldMkLst>
          <pc:docMk/>
          <pc:sldMk cId="3922139789" sldId="301"/>
        </pc:sldMkLst>
        <pc:picChg chg="mod">
          <ac:chgData name="Zita Draper" userId="b063123c-f51f-481b-b99c-f574606c9ace" providerId="ADAL" clId="{0338640C-63F1-4A31-83DD-F44BA3877CC6}" dt="2023-12-20T13:41:40.554" v="77" actId="14100"/>
          <ac:picMkLst>
            <pc:docMk/>
            <pc:sldMk cId="3922139789" sldId="301"/>
            <ac:picMk id="2" creationId="{F9766C97-CC4E-DBC0-CD5D-1D6E4E8EC5E8}"/>
          </ac:picMkLst>
        </pc:picChg>
      </pc:sldChg>
      <pc:sldChg chg="addSp delSp modSp add mod setBg delDesignElem">
        <pc:chgData name="Zita Draper" userId="b063123c-f51f-481b-b99c-f574606c9ace" providerId="ADAL" clId="{0338640C-63F1-4A31-83DD-F44BA3877CC6}" dt="2023-12-20T13:38:18.065" v="70" actId="14100"/>
        <pc:sldMkLst>
          <pc:docMk/>
          <pc:sldMk cId="760287318" sldId="302"/>
        </pc:sldMkLst>
        <pc:spChg chg="mod">
          <ac:chgData name="Zita Draper" userId="b063123c-f51f-481b-b99c-f574606c9ace" providerId="ADAL" clId="{0338640C-63F1-4A31-83DD-F44BA3877CC6}" dt="2023-12-20T13:20:45.692" v="12" actId="14100"/>
          <ac:spMkLst>
            <pc:docMk/>
            <pc:sldMk cId="760287318" sldId="302"/>
            <ac:spMk id="2" creationId="{BA75D19C-3A98-65FD-69C7-DF38B83428A6}"/>
          </ac:spMkLst>
        </pc:spChg>
        <pc:spChg chg="mod">
          <ac:chgData name="Zita Draper" userId="b063123c-f51f-481b-b99c-f574606c9ace" providerId="ADAL" clId="{0338640C-63F1-4A31-83DD-F44BA3877CC6}" dt="2023-12-20T13:23:57.048" v="32" actId="403"/>
          <ac:spMkLst>
            <pc:docMk/>
            <pc:sldMk cId="760287318" sldId="302"/>
            <ac:spMk id="3" creationId="{A79722EA-78C5-9B96-B0E9-51D63C5F68F6}"/>
          </ac:spMkLst>
        </pc:spChg>
        <pc:spChg chg="add del mod">
          <ac:chgData name="Zita Draper" userId="b063123c-f51f-481b-b99c-f574606c9ace" providerId="ADAL" clId="{0338640C-63F1-4A31-83DD-F44BA3877CC6}" dt="2023-12-20T13:20:59.870" v="17" actId="478"/>
          <ac:spMkLst>
            <pc:docMk/>
            <pc:sldMk cId="760287318" sldId="302"/>
            <ac:spMk id="4" creationId="{48DAB12A-0134-7C8A-03CA-9A5702FDE599}"/>
          </ac:spMkLst>
        </pc:spChg>
        <pc:spChg chg="add mod ord">
          <ac:chgData name="Zita Draper" userId="b063123c-f51f-481b-b99c-f574606c9ace" providerId="ADAL" clId="{0338640C-63F1-4A31-83DD-F44BA3877CC6}" dt="2023-12-20T13:23:49.877" v="29" actId="167"/>
          <ac:spMkLst>
            <pc:docMk/>
            <pc:sldMk cId="760287318" sldId="302"/>
            <ac:spMk id="6" creationId="{57C04F46-CE08-22D1-1801-30617AE88BD3}"/>
          </ac:spMkLst>
        </pc:spChg>
        <pc:spChg chg="del">
          <ac:chgData name="Zita Draper" userId="b063123c-f51f-481b-b99c-f574606c9ace" providerId="ADAL" clId="{0338640C-63F1-4A31-83DD-F44BA3877CC6}" dt="2023-12-20T13:20:08.517" v="6"/>
          <ac:spMkLst>
            <pc:docMk/>
            <pc:sldMk cId="760287318" sldId="302"/>
            <ac:spMk id="9" creationId="{51A01047-632B-4F57-9CDB-AA680D5BBB19}"/>
          </ac:spMkLst>
        </pc:spChg>
        <pc:spChg chg="del">
          <ac:chgData name="Zita Draper" userId="b063123c-f51f-481b-b99c-f574606c9ace" providerId="ADAL" clId="{0338640C-63F1-4A31-83DD-F44BA3877CC6}" dt="2023-12-20T13:20:08.517" v="6"/>
          <ac:spMkLst>
            <pc:docMk/>
            <pc:sldMk cId="760287318" sldId="302"/>
            <ac:spMk id="11" creationId="{48EF695B-E7DE-4164-862A-9CD06DFB0EC0}"/>
          </ac:spMkLst>
        </pc:spChg>
        <pc:grpChg chg="del">
          <ac:chgData name="Zita Draper" userId="b063123c-f51f-481b-b99c-f574606c9ace" providerId="ADAL" clId="{0338640C-63F1-4A31-83DD-F44BA3877CC6}" dt="2023-12-20T13:20:08.517" v="6"/>
          <ac:grpSpMkLst>
            <pc:docMk/>
            <pc:sldMk cId="760287318" sldId="302"/>
            <ac:grpSpMk id="13" creationId="{D5ADB088-C125-457F-9C61-DFE21DCEF4A5}"/>
          </ac:grpSpMkLst>
        </pc:grpChg>
        <pc:picChg chg="mod">
          <ac:chgData name="Zita Draper" userId="b063123c-f51f-481b-b99c-f574606c9ace" providerId="ADAL" clId="{0338640C-63F1-4A31-83DD-F44BA3877CC6}" dt="2023-12-20T13:20:34.549" v="8" actId="14100"/>
          <ac:picMkLst>
            <pc:docMk/>
            <pc:sldMk cId="760287318" sldId="302"/>
            <ac:picMk id="5" creationId="{8FDD8C83-7FD6-E43C-687B-70FBA19C5A7A}"/>
          </ac:picMkLst>
        </pc:picChg>
        <pc:picChg chg="mod">
          <ac:chgData name="Zita Draper" userId="b063123c-f51f-481b-b99c-f574606c9ace" providerId="ADAL" clId="{0338640C-63F1-4A31-83DD-F44BA3877CC6}" dt="2023-12-20T13:38:18.065" v="70" actId="14100"/>
          <ac:picMkLst>
            <pc:docMk/>
            <pc:sldMk cId="760287318" sldId="302"/>
            <ac:picMk id="7" creationId="{3C7165E3-A443-9124-9AF6-89460B9E9E87}"/>
          </ac:picMkLst>
        </pc:picChg>
      </pc:sldChg>
    </pc:docChg>
  </pc:docChgLst>
  <pc:docChgLst>
    <pc:chgData name="Zita Draper" userId="b063123c-f51f-481b-b99c-f574606c9ace" providerId="ADAL" clId="{0EF12D02-39C9-4601-9575-0B695CCE04A9}"/>
    <pc:docChg chg="custSel addSld delSld modSld sldOrd">
      <pc:chgData name="Zita Draper" userId="b063123c-f51f-481b-b99c-f574606c9ace" providerId="ADAL" clId="{0EF12D02-39C9-4601-9575-0B695CCE04A9}" dt="2024-02-10T13:04:48.610" v="912" actId="14100"/>
      <pc:docMkLst>
        <pc:docMk/>
      </pc:docMkLst>
      <pc:sldChg chg="modSp mod">
        <pc:chgData name="Zita Draper" userId="b063123c-f51f-481b-b99c-f574606c9ace" providerId="ADAL" clId="{0EF12D02-39C9-4601-9575-0B695CCE04A9}" dt="2024-02-10T12:49:48.027" v="880" actId="14100"/>
        <pc:sldMkLst>
          <pc:docMk/>
          <pc:sldMk cId="2750890729" sldId="273"/>
        </pc:sldMkLst>
        <pc:picChg chg="mod">
          <ac:chgData name="Zita Draper" userId="b063123c-f51f-481b-b99c-f574606c9ace" providerId="ADAL" clId="{0EF12D02-39C9-4601-9575-0B695CCE04A9}" dt="2024-02-10T12:49:48.027" v="880" actId="14100"/>
          <ac:picMkLst>
            <pc:docMk/>
            <pc:sldMk cId="2750890729" sldId="273"/>
            <ac:picMk id="5" creationId="{DC957CA6-D3B3-A85E-B679-E7CE6E2738AB}"/>
          </ac:picMkLst>
        </pc:picChg>
      </pc:sldChg>
      <pc:sldChg chg="modSp mod">
        <pc:chgData name="Zita Draper" userId="b063123c-f51f-481b-b99c-f574606c9ace" providerId="ADAL" clId="{0EF12D02-39C9-4601-9575-0B695CCE04A9}" dt="2024-02-10T12:51:16.515" v="882" actId="14100"/>
        <pc:sldMkLst>
          <pc:docMk/>
          <pc:sldMk cId="233014066" sldId="274"/>
        </pc:sldMkLst>
        <pc:picChg chg="mod">
          <ac:chgData name="Zita Draper" userId="b063123c-f51f-481b-b99c-f574606c9ace" providerId="ADAL" clId="{0EF12D02-39C9-4601-9575-0B695CCE04A9}" dt="2024-02-10T12:51:16.515" v="882" actId="14100"/>
          <ac:picMkLst>
            <pc:docMk/>
            <pc:sldMk cId="233014066" sldId="274"/>
            <ac:picMk id="3" creationId="{06539B3F-BC08-7176-5AD8-C51C75FBCBB8}"/>
          </ac:picMkLst>
        </pc:picChg>
      </pc:sldChg>
      <pc:sldChg chg="modSp mod">
        <pc:chgData name="Zita Draper" userId="b063123c-f51f-481b-b99c-f574606c9ace" providerId="ADAL" clId="{0EF12D02-39C9-4601-9575-0B695CCE04A9}" dt="2024-02-10T12:52:52.673" v="884" actId="14100"/>
        <pc:sldMkLst>
          <pc:docMk/>
          <pc:sldMk cId="445409908" sldId="275"/>
        </pc:sldMkLst>
        <pc:picChg chg="mod">
          <ac:chgData name="Zita Draper" userId="b063123c-f51f-481b-b99c-f574606c9ace" providerId="ADAL" clId="{0EF12D02-39C9-4601-9575-0B695CCE04A9}" dt="2024-02-10T12:52:52.673" v="884" actId="14100"/>
          <ac:picMkLst>
            <pc:docMk/>
            <pc:sldMk cId="445409908" sldId="275"/>
            <ac:picMk id="5" creationId="{821B3DC0-A65D-6AB5-976C-695B113E669C}"/>
          </ac:picMkLst>
        </pc:picChg>
      </pc:sldChg>
      <pc:sldChg chg="modSp mod">
        <pc:chgData name="Zita Draper" userId="b063123c-f51f-481b-b99c-f574606c9ace" providerId="ADAL" clId="{0EF12D02-39C9-4601-9575-0B695CCE04A9}" dt="2024-02-10T12:53:19.504" v="886" actId="14100"/>
        <pc:sldMkLst>
          <pc:docMk/>
          <pc:sldMk cId="1562066063" sldId="276"/>
        </pc:sldMkLst>
        <pc:picChg chg="mod">
          <ac:chgData name="Zita Draper" userId="b063123c-f51f-481b-b99c-f574606c9ace" providerId="ADAL" clId="{0EF12D02-39C9-4601-9575-0B695CCE04A9}" dt="2024-02-10T12:53:19.504" v="886" actId="14100"/>
          <ac:picMkLst>
            <pc:docMk/>
            <pc:sldMk cId="1562066063" sldId="276"/>
            <ac:picMk id="2" creationId="{069EAAE1-56CF-ACDB-01D9-676C89FA19C8}"/>
          </ac:picMkLst>
        </pc:picChg>
      </pc:sldChg>
      <pc:sldChg chg="modSp mod">
        <pc:chgData name="Zita Draper" userId="b063123c-f51f-481b-b99c-f574606c9ace" providerId="ADAL" clId="{0EF12D02-39C9-4601-9575-0B695CCE04A9}" dt="2024-02-10T12:54:29.210" v="888" actId="14100"/>
        <pc:sldMkLst>
          <pc:docMk/>
          <pc:sldMk cId="3076876184" sldId="277"/>
        </pc:sldMkLst>
        <pc:spChg chg="mod">
          <ac:chgData name="Zita Draper" userId="b063123c-f51f-481b-b99c-f574606c9ace" providerId="ADAL" clId="{0EF12D02-39C9-4601-9575-0B695CCE04A9}" dt="2024-02-10T12:25:19.142" v="374" actId="5793"/>
          <ac:spMkLst>
            <pc:docMk/>
            <pc:sldMk cId="3076876184" sldId="277"/>
            <ac:spMk id="3" creationId="{4B0ACF5A-65FA-645B-B76E-69A92AB31B66}"/>
          </ac:spMkLst>
        </pc:spChg>
        <pc:picChg chg="mod">
          <ac:chgData name="Zita Draper" userId="b063123c-f51f-481b-b99c-f574606c9ace" providerId="ADAL" clId="{0EF12D02-39C9-4601-9575-0B695CCE04A9}" dt="2024-02-10T12:54:29.210" v="888" actId="14100"/>
          <ac:picMkLst>
            <pc:docMk/>
            <pc:sldMk cId="3076876184" sldId="277"/>
            <ac:picMk id="5" creationId="{EF374591-5359-2F3A-7DF3-99A6B3B7A316}"/>
          </ac:picMkLst>
        </pc:picChg>
      </pc:sldChg>
      <pc:sldChg chg="modSp mod">
        <pc:chgData name="Zita Draper" userId="b063123c-f51f-481b-b99c-f574606c9ace" providerId="ADAL" clId="{0EF12D02-39C9-4601-9575-0B695CCE04A9}" dt="2024-02-10T12:55:26.951" v="890" actId="14100"/>
        <pc:sldMkLst>
          <pc:docMk/>
          <pc:sldMk cId="2218121459" sldId="278"/>
        </pc:sldMkLst>
        <pc:spChg chg="mod">
          <ac:chgData name="Zita Draper" userId="b063123c-f51f-481b-b99c-f574606c9ace" providerId="ADAL" clId="{0EF12D02-39C9-4601-9575-0B695CCE04A9}" dt="2024-02-10T12:26:12.727" v="521" actId="122"/>
          <ac:spMkLst>
            <pc:docMk/>
            <pc:sldMk cId="2218121459" sldId="278"/>
            <ac:spMk id="2" creationId="{52782F41-AC79-F5B8-789D-BBAFD0CD91FA}"/>
          </ac:spMkLst>
        </pc:spChg>
        <pc:spChg chg="mod">
          <ac:chgData name="Zita Draper" userId="b063123c-f51f-481b-b99c-f574606c9ace" providerId="ADAL" clId="{0EF12D02-39C9-4601-9575-0B695CCE04A9}" dt="2024-02-10T12:25:48.172" v="486" actId="20577"/>
          <ac:spMkLst>
            <pc:docMk/>
            <pc:sldMk cId="2218121459" sldId="278"/>
            <ac:spMk id="3" creationId="{E898D60C-1B2D-D229-4FC1-79AB892F9587}"/>
          </ac:spMkLst>
        </pc:spChg>
        <pc:picChg chg="mod">
          <ac:chgData name="Zita Draper" userId="b063123c-f51f-481b-b99c-f574606c9ace" providerId="ADAL" clId="{0EF12D02-39C9-4601-9575-0B695CCE04A9}" dt="2024-02-10T12:55:26.951" v="890" actId="14100"/>
          <ac:picMkLst>
            <pc:docMk/>
            <pc:sldMk cId="2218121459" sldId="278"/>
            <ac:picMk id="5" creationId="{9C050364-74A3-5084-E207-26994BE82D76}"/>
          </ac:picMkLst>
        </pc:picChg>
      </pc:sldChg>
      <pc:sldChg chg="addSp delSp modSp mod ord chgLayout">
        <pc:chgData name="Zita Draper" userId="b063123c-f51f-481b-b99c-f574606c9ace" providerId="ADAL" clId="{0EF12D02-39C9-4601-9575-0B695CCE04A9}" dt="2024-02-10T12:57:11.107" v="894" actId="14100"/>
        <pc:sldMkLst>
          <pc:docMk/>
          <pc:sldMk cId="3749254876" sldId="279"/>
        </pc:sldMkLst>
        <pc:spChg chg="mod ord">
          <ac:chgData name="Zita Draper" userId="b063123c-f51f-481b-b99c-f574606c9ace" providerId="ADAL" clId="{0EF12D02-39C9-4601-9575-0B695CCE04A9}" dt="2024-02-10T12:37:43.126" v="675" actId="700"/>
          <ac:spMkLst>
            <pc:docMk/>
            <pc:sldMk cId="3749254876" sldId="279"/>
            <ac:spMk id="2" creationId="{A4DB62C4-C955-2494-A1C2-70EA418DA1C1}"/>
          </ac:spMkLst>
        </pc:spChg>
        <pc:spChg chg="del mod ord">
          <ac:chgData name="Zita Draper" userId="b063123c-f51f-481b-b99c-f574606c9ace" providerId="ADAL" clId="{0EF12D02-39C9-4601-9575-0B695CCE04A9}" dt="2024-02-10T12:37:43.126" v="675" actId="700"/>
          <ac:spMkLst>
            <pc:docMk/>
            <pc:sldMk cId="3749254876" sldId="279"/>
            <ac:spMk id="3" creationId="{E9A3CC0C-0EC0-8622-F18F-AE51EA8795A3}"/>
          </ac:spMkLst>
        </pc:spChg>
        <pc:spChg chg="mod ord">
          <ac:chgData name="Zita Draper" userId="b063123c-f51f-481b-b99c-f574606c9ace" providerId="ADAL" clId="{0EF12D02-39C9-4601-9575-0B695CCE04A9}" dt="2024-02-10T12:37:43.126" v="675" actId="700"/>
          <ac:spMkLst>
            <pc:docMk/>
            <pc:sldMk cId="3749254876" sldId="279"/>
            <ac:spMk id="4" creationId="{DE545C12-ABA7-34B4-716A-0030B105C223}"/>
          </ac:spMkLst>
        </pc:spChg>
        <pc:spChg chg="add del mod ord">
          <ac:chgData name="Zita Draper" userId="b063123c-f51f-481b-b99c-f574606c9ace" providerId="ADAL" clId="{0EF12D02-39C9-4601-9575-0B695CCE04A9}" dt="2024-02-10T12:37:46.615" v="676" actId="478"/>
          <ac:spMkLst>
            <pc:docMk/>
            <pc:sldMk cId="3749254876" sldId="279"/>
            <ac:spMk id="5" creationId="{271F6721-A57B-90A0-7B46-62B3A03CEE02}"/>
          </ac:spMkLst>
        </pc:spChg>
        <pc:picChg chg="mod">
          <ac:chgData name="Zita Draper" userId="b063123c-f51f-481b-b99c-f574606c9ace" providerId="ADAL" clId="{0EF12D02-39C9-4601-9575-0B695CCE04A9}" dt="2024-02-10T12:57:11.107" v="894" actId="14100"/>
          <ac:picMkLst>
            <pc:docMk/>
            <pc:sldMk cId="3749254876" sldId="279"/>
            <ac:picMk id="6" creationId="{50F21895-B929-AD84-6226-E6887893AD36}"/>
          </ac:picMkLst>
        </pc:picChg>
      </pc:sldChg>
      <pc:sldChg chg="addSp delSp modSp mod ord">
        <pc:chgData name="Zita Draper" userId="b063123c-f51f-481b-b99c-f574606c9ace" providerId="ADAL" clId="{0EF12D02-39C9-4601-9575-0B695CCE04A9}" dt="2024-02-10T12:58:57.176" v="899" actId="732"/>
        <pc:sldMkLst>
          <pc:docMk/>
          <pc:sldMk cId="2179769594" sldId="280"/>
        </pc:sldMkLst>
        <pc:spChg chg="del">
          <ac:chgData name="Zita Draper" userId="b063123c-f51f-481b-b99c-f574606c9ace" providerId="ADAL" clId="{0EF12D02-39C9-4601-9575-0B695CCE04A9}" dt="2024-02-10T12:38:17.750" v="677" actId="478"/>
          <ac:spMkLst>
            <pc:docMk/>
            <pc:sldMk cId="2179769594" sldId="280"/>
            <ac:spMk id="2" creationId="{364C326A-D837-2E0F-B887-24B33354AF72}"/>
          </ac:spMkLst>
        </pc:spChg>
        <pc:spChg chg="del">
          <ac:chgData name="Zita Draper" userId="b063123c-f51f-481b-b99c-f574606c9ace" providerId="ADAL" clId="{0EF12D02-39C9-4601-9575-0B695CCE04A9}" dt="2024-02-10T12:38:21.106" v="678" actId="478"/>
          <ac:spMkLst>
            <pc:docMk/>
            <pc:sldMk cId="2179769594" sldId="280"/>
            <ac:spMk id="3" creationId="{9BFF5300-674C-623F-C1E0-BDA3E8162BFE}"/>
          </ac:spMkLst>
        </pc:spChg>
        <pc:spChg chg="add mod">
          <ac:chgData name="Zita Draper" userId="b063123c-f51f-481b-b99c-f574606c9ace" providerId="ADAL" clId="{0EF12D02-39C9-4601-9575-0B695CCE04A9}" dt="2024-02-10T12:40:24.737" v="755" actId="20577"/>
          <ac:spMkLst>
            <pc:docMk/>
            <pc:sldMk cId="2179769594" sldId="280"/>
            <ac:spMk id="11" creationId="{0C286AA0-3ECD-FCD2-4252-6180D8D0086F}"/>
          </ac:spMkLst>
        </pc:spChg>
        <pc:picChg chg="add del mod modCrop">
          <ac:chgData name="Zita Draper" userId="b063123c-f51f-481b-b99c-f574606c9ace" providerId="ADAL" clId="{0EF12D02-39C9-4601-9575-0B695CCE04A9}" dt="2024-02-10T12:39:08.434" v="693" actId="478"/>
          <ac:picMkLst>
            <pc:docMk/>
            <pc:sldMk cId="2179769594" sldId="280"/>
            <ac:picMk id="6" creationId="{66785F20-F815-B958-195F-056A6DF2C12B}"/>
          </ac:picMkLst>
        </pc:picChg>
        <pc:picChg chg="add mod modCrop">
          <ac:chgData name="Zita Draper" userId="b063123c-f51f-481b-b99c-f574606c9ace" providerId="ADAL" clId="{0EF12D02-39C9-4601-9575-0B695CCE04A9}" dt="2024-02-10T12:58:57.176" v="899" actId="732"/>
          <ac:picMkLst>
            <pc:docMk/>
            <pc:sldMk cId="2179769594" sldId="280"/>
            <ac:picMk id="8" creationId="{934AF5D6-52D7-9D61-33B6-E613954AAA70}"/>
          </ac:picMkLst>
        </pc:picChg>
        <pc:picChg chg="mod">
          <ac:chgData name="Zita Draper" userId="b063123c-f51f-481b-b99c-f574606c9ace" providerId="ADAL" clId="{0EF12D02-39C9-4601-9575-0B695CCE04A9}" dt="2024-02-10T12:58:49.958" v="898" actId="14100"/>
          <ac:picMkLst>
            <pc:docMk/>
            <pc:sldMk cId="2179769594" sldId="280"/>
            <ac:picMk id="12" creationId="{28A42CA1-CC9D-F1E0-1ECA-B38214E20D4F}"/>
          </ac:picMkLst>
        </pc:picChg>
        <pc:cxnChg chg="add">
          <ac:chgData name="Zita Draper" userId="b063123c-f51f-481b-b99c-f574606c9ace" providerId="ADAL" clId="{0EF12D02-39C9-4601-9575-0B695CCE04A9}" dt="2024-02-10T12:39:52.350" v="699" actId="11529"/>
          <ac:cxnSpMkLst>
            <pc:docMk/>
            <pc:sldMk cId="2179769594" sldId="280"/>
            <ac:cxnSpMk id="10" creationId="{CECE41AC-D07F-6AF6-B5D2-97D7459843A7}"/>
          </ac:cxnSpMkLst>
        </pc:cxnChg>
      </pc:sldChg>
      <pc:sldChg chg="addSp delSp modSp mod">
        <pc:chgData name="Zita Draper" userId="b063123c-f51f-481b-b99c-f574606c9ace" providerId="ADAL" clId="{0EF12D02-39C9-4601-9575-0B695CCE04A9}" dt="2024-02-10T12:59:40.291" v="902" actId="14100"/>
        <pc:sldMkLst>
          <pc:docMk/>
          <pc:sldMk cId="357622327" sldId="281"/>
        </pc:sldMkLst>
        <pc:spChg chg="del">
          <ac:chgData name="Zita Draper" userId="b063123c-f51f-481b-b99c-f574606c9ace" providerId="ADAL" clId="{0EF12D02-39C9-4601-9575-0B695CCE04A9}" dt="2024-02-10T12:40:36.735" v="756" actId="478"/>
          <ac:spMkLst>
            <pc:docMk/>
            <pc:sldMk cId="357622327" sldId="281"/>
            <ac:spMk id="2" creationId="{116A0069-1159-833D-19F6-4A031FE4FE9D}"/>
          </ac:spMkLst>
        </pc:spChg>
        <pc:spChg chg="del">
          <ac:chgData name="Zita Draper" userId="b063123c-f51f-481b-b99c-f574606c9ace" providerId="ADAL" clId="{0EF12D02-39C9-4601-9575-0B695CCE04A9}" dt="2024-02-10T12:40:38.646" v="757" actId="478"/>
          <ac:spMkLst>
            <pc:docMk/>
            <pc:sldMk cId="357622327" sldId="281"/>
            <ac:spMk id="3" creationId="{9AAC9118-3507-1C3C-D150-41E41B275E06}"/>
          </ac:spMkLst>
        </pc:spChg>
        <pc:picChg chg="add mod modCrop">
          <ac:chgData name="Zita Draper" userId="b063123c-f51f-481b-b99c-f574606c9ace" providerId="ADAL" clId="{0EF12D02-39C9-4601-9575-0B695CCE04A9}" dt="2024-02-10T12:59:11.359" v="900" actId="732"/>
          <ac:picMkLst>
            <pc:docMk/>
            <pc:sldMk cId="357622327" sldId="281"/>
            <ac:picMk id="6" creationId="{69A5EA84-F14F-EC3D-5AB4-F639BEC7A5BC}"/>
          </ac:picMkLst>
        </pc:picChg>
        <pc:picChg chg="mod">
          <ac:chgData name="Zita Draper" userId="b063123c-f51f-481b-b99c-f574606c9ace" providerId="ADAL" clId="{0EF12D02-39C9-4601-9575-0B695CCE04A9}" dt="2024-02-10T12:59:40.291" v="902" actId="14100"/>
          <ac:picMkLst>
            <pc:docMk/>
            <pc:sldMk cId="357622327" sldId="281"/>
            <ac:picMk id="7" creationId="{95651F37-CA9A-E28D-6B94-DE355A997F87}"/>
          </ac:picMkLst>
        </pc:picChg>
      </pc:sldChg>
      <pc:sldChg chg="addSp delSp modSp mod">
        <pc:chgData name="Zita Draper" userId="b063123c-f51f-481b-b99c-f574606c9ace" providerId="ADAL" clId="{0EF12D02-39C9-4601-9575-0B695CCE04A9}" dt="2024-02-10T13:00:14.201" v="904" actId="14100"/>
        <pc:sldMkLst>
          <pc:docMk/>
          <pc:sldMk cId="2259893837" sldId="282"/>
        </pc:sldMkLst>
        <pc:spChg chg="mod">
          <ac:chgData name="Zita Draper" userId="b063123c-f51f-481b-b99c-f574606c9ace" providerId="ADAL" clId="{0EF12D02-39C9-4601-9575-0B695CCE04A9}" dt="2024-02-10T12:41:38.578" v="782" actId="122"/>
          <ac:spMkLst>
            <pc:docMk/>
            <pc:sldMk cId="2259893837" sldId="282"/>
            <ac:spMk id="2" creationId="{13DA6F7F-38A6-2ADF-5F13-A724778DD856}"/>
          </ac:spMkLst>
        </pc:spChg>
        <pc:spChg chg="del">
          <ac:chgData name="Zita Draper" userId="b063123c-f51f-481b-b99c-f574606c9ace" providerId="ADAL" clId="{0EF12D02-39C9-4601-9575-0B695CCE04A9}" dt="2024-02-10T12:43:49.463" v="856" actId="478"/>
          <ac:spMkLst>
            <pc:docMk/>
            <pc:sldMk cId="2259893837" sldId="282"/>
            <ac:spMk id="3" creationId="{D125DA4E-2CB9-B8DB-F102-68D973204D1F}"/>
          </ac:spMkLst>
        </pc:spChg>
        <pc:picChg chg="add mod modCrop">
          <ac:chgData name="Zita Draper" userId="b063123c-f51f-481b-b99c-f574606c9ace" providerId="ADAL" clId="{0EF12D02-39C9-4601-9575-0B695CCE04A9}" dt="2024-02-10T12:43:51.722" v="857" actId="1076"/>
          <ac:picMkLst>
            <pc:docMk/>
            <pc:sldMk cId="2259893837" sldId="282"/>
            <ac:picMk id="6" creationId="{0D880224-631F-C22E-F381-C0C0B8DE547F}"/>
          </ac:picMkLst>
        </pc:picChg>
        <pc:picChg chg="mod">
          <ac:chgData name="Zita Draper" userId="b063123c-f51f-481b-b99c-f574606c9ace" providerId="ADAL" clId="{0EF12D02-39C9-4601-9575-0B695CCE04A9}" dt="2024-02-10T13:00:14.201" v="904" actId="14100"/>
          <ac:picMkLst>
            <pc:docMk/>
            <pc:sldMk cId="2259893837" sldId="282"/>
            <ac:picMk id="7" creationId="{E30886DB-EEA3-2628-1255-FB6EEBB62DC9}"/>
          </ac:picMkLst>
        </pc:picChg>
      </pc:sldChg>
      <pc:sldChg chg="addSp delSp modSp mod">
        <pc:chgData name="Zita Draper" userId="b063123c-f51f-481b-b99c-f574606c9ace" providerId="ADAL" clId="{0EF12D02-39C9-4601-9575-0B695CCE04A9}" dt="2024-02-10T13:00:53.714" v="906" actId="14100"/>
        <pc:sldMkLst>
          <pc:docMk/>
          <pc:sldMk cId="145105201" sldId="283"/>
        </pc:sldMkLst>
        <pc:spChg chg="mod">
          <ac:chgData name="Zita Draper" userId="b063123c-f51f-481b-b99c-f574606c9ace" providerId="ADAL" clId="{0EF12D02-39C9-4601-9575-0B695CCE04A9}" dt="2024-02-10T12:41:52.408" v="807" actId="122"/>
          <ac:spMkLst>
            <pc:docMk/>
            <pc:sldMk cId="145105201" sldId="283"/>
            <ac:spMk id="2" creationId="{5E059A6A-A73A-EAE0-C15E-1918EB70A563}"/>
          </ac:spMkLst>
        </pc:spChg>
        <pc:spChg chg="del">
          <ac:chgData name="Zita Draper" userId="b063123c-f51f-481b-b99c-f574606c9ace" providerId="ADAL" clId="{0EF12D02-39C9-4601-9575-0B695CCE04A9}" dt="2024-02-10T12:44:25.048" v="858" actId="478"/>
          <ac:spMkLst>
            <pc:docMk/>
            <pc:sldMk cId="145105201" sldId="283"/>
            <ac:spMk id="3" creationId="{F9D21CC7-3B00-9738-684F-71AEA9FBC81D}"/>
          </ac:spMkLst>
        </pc:spChg>
        <pc:picChg chg="add mod modCrop">
          <ac:chgData name="Zita Draper" userId="b063123c-f51f-481b-b99c-f574606c9ace" providerId="ADAL" clId="{0EF12D02-39C9-4601-9575-0B695CCE04A9}" dt="2024-02-10T12:44:47.151" v="863" actId="1076"/>
          <ac:picMkLst>
            <pc:docMk/>
            <pc:sldMk cId="145105201" sldId="283"/>
            <ac:picMk id="6" creationId="{3D9F50EB-E791-4710-C4C7-090DB9AD967E}"/>
          </ac:picMkLst>
        </pc:picChg>
        <pc:picChg chg="mod">
          <ac:chgData name="Zita Draper" userId="b063123c-f51f-481b-b99c-f574606c9ace" providerId="ADAL" clId="{0EF12D02-39C9-4601-9575-0B695CCE04A9}" dt="2024-02-10T13:00:53.714" v="906" actId="14100"/>
          <ac:picMkLst>
            <pc:docMk/>
            <pc:sldMk cId="145105201" sldId="283"/>
            <ac:picMk id="7" creationId="{C0954BDF-1129-8EF2-6F62-7FF9109B3006}"/>
          </ac:picMkLst>
        </pc:picChg>
      </pc:sldChg>
      <pc:sldChg chg="addSp delSp modSp mod">
        <pc:chgData name="Zita Draper" userId="b063123c-f51f-481b-b99c-f574606c9ace" providerId="ADAL" clId="{0EF12D02-39C9-4601-9575-0B695CCE04A9}" dt="2024-02-10T13:04:48.610" v="912" actId="14100"/>
        <pc:sldMkLst>
          <pc:docMk/>
          <pc:sldMk cId="133410360" sldId="284"/>
        </pc:sldMkLst>
        <pc:spChg chg="mod">
          <ac:chgData name="Zita Draper" userId="b063123c-f51f-481b-b99c-f574606c9ace" providerId="ADAL" clId="{0EF12D02-39C9-4601-9575-0B695CCE04A9}" dt="2024-02-10T12:42:10.892" v="837" actId="122"/>
          <ac:spMkLst>
            <pc:docMk/>
            <pc:sldMk cId="133410360" sldId="284"/>
            <ac:spMk id="2" creationId="{10C57B14-005B-A402-7931-B26D6A05CD11}"/>
          </ac:spMkLst>
        </pc:spChg>
        <pc:spChg chg="del">
          <ac:chgData name="Zita Draper" userId="b063123c-f51f-481b-b99c-f574606c9ace" providerId="ADAL" clId="{0EF12D02-39C9-4601-9575-0B695CCE04A9}" dt="2024-02-10T12:46:05.486" v="864" actId="478"/>
          <ac:spMkLst>
            <pc:docMk/>
            <pc:sldMk cId="133410360" sldId="284"/>
            <ac:spMk id="3" creationId="{BE8C57D9-8E29-FB1E-5E25-9AC3D3577958}"/>
          </ac:spMkLst>
        </pc:spChg>
        <pc:picChg chg="add mod modCrop">
          <ac:chgData name="Zita Draper" userId="b063123c-f51f-481b-b99c-f574606c9ace" providerId="ADAL" clId="{0EF12D02-39C9-4601-9575-0B695CCE04A9}" dt="2024-02-10T12:46:29.919" v="871" actId="14100"/>
          <ac:picMkLst>
            <pc:docMk/>
            <pc:sldMk cId="133410360" sldId="284"/>
            <ac:picMk id="6" creationId="{31F3CBEC-B646-8764-8751-AE8AED4301C1}"/>
          </ac:picMkLst>
        </pc:picChg>
        <pc:picChg chg="add mod modCrop">
          <ac:chgData name="Zita Draper" userId="b063123c-f51f-481b-b99c-f574606c9ace" providerId="ADAL" clId="{0EF12D02-39C9-4601-9575-0B695CCE04A9}" dt="2024-02-10T12:47:09.592" v="878" actId="14100"/>
          <ac:picMkLst>
            <pc:docMk/>
            <pc:sldMk cId="133410360" sldId="284"/>
            <ac:picMk id="8" creationId="{3FC043D8-7B09-5022-FB63-FED5CCF5456B}"/>
          </ac:picMkLst>
        </pc:picChg>
        <pc:picChg chg="mod">
          <ac:chgData name="Zita Draper" userId="b063123c-f51f-481b-b99c-f574606c9ace" providerId="ADAL" clId="{0EF12D02-39C9-4601-9575-0B695CCE04A9}" dt="2024-02-10T13:04:48.610" v="912" actId="14100"/>
          <ac:picMkLst>
            <pc:docMk/>
            <pc:sldMk cId="133410360" sldId="284"/>
            <ac:picMk id="9" creationId="{54654C1D-B380-4F2F-91A5-26B94C99CDE0}"/>
          </ac:picMkLst>
        </pc:picChg>
      </pc:sldChg>
      <pc:sldChg chg="del">
        <pc:chgData name="Zita Draper" userId="b063123c-f51f-481b-b99c-f574606c9ace" providerId="ADAL" clId="{0EF12D02-39C9-4601-9575-0B695CCE04A9}" dt="2024-02-10T12:42:17.142" v="838" actId="2696"/>
        <pc:sldMkLst>
          <pc:docMk/>
          <pc:sldMk cId="2814039276" sldId="285"/>
        </pc:sldMkLst>
      </pc:sldChg>
      <pc:sldChg chg="del">
        <pc:chgData name="Zita Draper" userId="b063123c-f51f-481b-b99c-f574606c9ace" providerId="ADAL" clId="{0EF12D02-39C9-4601-9575-0B695CCE04A9}" dt="2024-02-10T12:42:30.200" v="847" actId="2696"/>
        <pc:sldMkLst>
          <pc:docMk/>
          <pc:sldMk cId="3736230988" sldId="286"/>
        </pc:sldMkLst>
      </pc:sldChg>
      <pc:sldChg chg="del">
        <pc:chgData name="Zita Draper" userId="b063123c-f51f-481b-b99c-f574606c9ace" providerId="ADAL" clId="{0EF12D02-39C9-4601-9575-0B695CCE04A9}" dt="2024-02-10T12:42:30.769" v="848" actId="2696"/>
        <pc:sldMkLst>
          <pc:docMk/>
          <pc:sldMk cId="3194713590" sldId="287"/>
        </pc:sldMkLst>
      </pc:sldChg>
      <pc:sldChg chg="del">
        <pc:chgData name="Zita Draper" userId="b063123c-f51f-481b-b99c-f574606c9ace" providerId="ADAL" clId="{0EF12D02-39C9-4601-9575-0B695CCE04A9}" dt="2024-02-10T12:42:33.458" v="849" actId="2696"/>
        <pc:sldMkLst>
          <pc:docMk/>
          <pc:sldMk cId="1869237298" sldId="288"/>
        </pc:sldMkLst>
      </pc:sldChg>
      <pc:sldChg chg="del">
        <pc:chgData name="Zita Draper" userId="b063123c-f51f-481b-b99c-f574606c9ace" providerId="ADAL" clId="{0EF12D02-39C9-4601-9575-0B695CCE04A9}" dt="2024-02-10T12:42:27.508" v="845" actId="2696"/>
        <pc:sldMkLst>
          <pc:docMk/>
          <pc:sldMk cId="3989458244" sldId="289"/>
        </pc:sldMkLst>
      </pc:sldChg>
      <pc:sldChg chg="del">
        <pc:chgData name="Zita Draper" userId="b063123c-f51f-481b-b99c-f574606c9ace" providerId="ADAL" clId="{0EF12D02-39C9-4601-9575-0B695CCE04A9}" dt="2024-02-10T12:42:28.039" v="846" actId="2696"/>
        <pc:sldMkLst>
          <pc:docMk/>
          <pc:sldMk cId="3590974641" sldId="290"/>
        </pc:sldMkLst>
      </pc:sldChg>
      <pc:sldChg chg="del">
        <pc:chgData name="Zita Draper" userId="b063123c-f51f-481b-b99c-f574606c9ace" providerId="ADAL" clId="{0EF12D02-39C9-4601-9575-0B695CCE04A9}" dt="2024-02-10T12:42:34.275" v="850" actId="2696"/>
        <pc:sldMkLst>
          <pc:docMk/>
          <pc:sldMk cId="4038333859" sldId="291"/>
        </pc:sldMkLst>
      </pc:sldChg>
      <pc:sldChg chg="del">
        <pc:chgData name="Zita Draper" userId="b063123c-f51f-481b-b99c-f574606c9ace" providerId="ADAL" clId="{0EF12D02-39C9-4601-9575-0B695CCE04A9}" dt="2024-02-10T12:42:25.139" v="843" actId="2696"/>
        <pc:sldMkLst>
          <pc:docMk/>
          <pc:sldMk cId="2585812456" sldId="292"/>
        </pc:sldMkLst>
      </pc:sldChg>
      <pc:sldChg chg="del">
        <pc:chgData name="Zita Draper" userId="b063123c-f51f-481b-b99c-f574606c9ace" providerId="ADAL" clId="{0EF12D02-39C9-4601-9575-0B695CCE04A9}" dt="2024-02-10T12:42:25.634" v="844" actId="2696"/>
        <pc:sldMkLst>
          <pc:docMk/>
          <pc:sldMk cId="439283282" sldId="293"/>
        </pc:sldMkLst>
      </pc:sldChg>
      <pc:sldChg chg="del">
        <pc:chgData name="Zita Draper" userId="b063123c-f51f-481b-b99c-f574606c9ace" providerId="ADAL" clId="{0EF12D02-39C9-4601-9575-0B695CCE04A9}" dt="2024-02-10T12:42:35.664" v="851" actId="2696"/>
        <pc:sldMkLst>
          <pc:docMk/>
          <pc:sldMk cId="3034584677" sldId="294"/>
        </pc:sldMkLst>
      </pc:sldChg>
      <pc:sldChg chg="del">
        <pc:chgData name="Zita Draper" userId="b063123c-f51f-481b-b99c-f574606c9ace" providerId="ADAL" clId="{0EF12D02-39C9-4601-9575-0B695CCE04A9}" dt="2024-02-10T12:42:22.098" v="839" actId="2696"/>
        <pc:sldMkLst>
          <pc:docMk/>
          <pc:sldMk cId="891096490" sldId="295"/>
        </pc:sldMkLst>
      </pc:sldChg>
      <pc:sldChg chg="del">
        <pc:chgData name="Zita Draper" userId="b063123c-f51f-481b-b99c-f574606c9ace" providerId="ADAL" clId="{0EF12D02-39C9-4601-9575-0B695CCE04A9}" dt="2024-02-10T12:42:22.415" v="840" actId="2696"/>
        <pc:sldMkLst>
          <pc:docMk/>
          <pc:sldMk cId="2938009566" sldId="296"/>
        </pc:sldMkLst>
      </pc:sldChg>
      <pc:sldChg chg="del">
        <pc:chgData name="Zita Draper" userId="b063123c-f51f-481b-b99c-f574606c9ace" providerId="ADAL" clId="{0EF12D02-39C9-4601-9575-0B695CCE04A9}" dt="2024-02-10T12:42:22.851" v="841" actId="2696"/>
        <pc:sldMkLst>
          <pc:docMk/>
          <pc:sldMk cId="519185568" sldId="297"/>
        </pc:sldMkLst>
      </pc:sldChg>
      <pc:sldChg chg="del">
        <pc:chgData name="Zita Draper" userId="b063123c-f51f-481b-b99c-f574606c9ace" providerId="ADAL" clId="{0EF12D02-39C9-4601-9575-0B695CCE04A9}" dt="2024-02-10T12:42:23.737" v="842" actId="2696"/>
        <pc:sldMkLst>
          <pc:docMk/>
          <pc:sldMk cId="1623274941" sldId="298"/>
        </pc:sldMkLst>
      </pc:sldChg>
      <pc:sldChg chg="delSp modSp mod delAnim">
        <pc:chgData name="Zita Draper" userId="b063123c-f51f-481b-b99c-f574606c9ace" providerId="ADAL" clId="{0EF12D02-39C9-4601-9575-0B695CCE04A9}" dt="2024-02-10T13:04:12.337" v="910" actId="14100"/>
        <pc:sldMkLst>
          <pc:docMk/>
          <pc:sldMk cId="662182258" sldId="299"/>
        </pc:sldMkLst>
        <pc:picChg chg="del">
          <ac:chgData name="Zita Draper" userId="b063123c-f51f-481b-b99c-f574606c9ace" providerId="ADAL" clId="{0EF12D02-39C9-4601-9575-0B695CCE04A9}" dt="2024-02-10T12:21:52.786" v="1" actId="478"/>
          <ac:picMkLst>
            <pc:docMk/>
            <pc:sldMk cId="662182258" sldId="299"/>
            <ac:picMk id="5" creationId="{0E68D761-D4CE-E1A0-016A-A30D70B0FE05}"/>
          </ac:picMkLst>
        </pc:picChg>
        <pc:picChg chg="mod">
          <ac:chgData name="Zita Draper" userId="b063123c-f51f-481b-b99c-f574606c9ace" providerId="ADAL" clId="{0EF12D02-39C9-4601-9575-0B695CCE04A9}" dt="2024-02-10T13:04:12.337" v="910" actId="14100"/>
          <ac:picMkLst>
            <pc:docMk/>
            <pc:sldMk cId="662182258" sldId="299"/>
            <ac:picMk id="7" creationId="{F2FB6368-CC8E-BA3A-0969-8AB5366F2C1C}"/>
          </ac:picMkLst>
        </pc:picChg>
      </pc:sldChg>
      <pc:sldChg chg="delSp modSp mod delAnim">
        <pc:chgData name="Zita Draper" userId="b063123c-f51f-481b-b99c-f574606c9ace" providerId="ADAL" clId="{0EF12D02-39C9-4601-9575-0B695CCE04A9}" dt="2024-02-10T13:02:57.045" v="908" actId="14100"/>
        <pc:sldMkLst>
          <pc:docMk/>
          <pc:sldMk cId="760287318" sldId="302"/>
        </pc:sldMkLst>
        <pc:spChg chg="mod">
          <ac:chgData name="Zita Draper" userId="b063123c-f51f-481b-b99c-f574606c9ace" providerId="ADAL" clId="{0EF12D02-39C9-4601-9575-0B695CCE04A9}" dt="2024-02-10T12:23:00.230" v="198" actId="20577"/>
          <ac:spMkLst>
            <pc:docMk/>
            <pc:sldMk cId="760287318" sldId="302"/>
            <ac:spMk id="3" creationId="{A79722EA-78C5-9B96-B0E9-51D63C5F68F6}"/>
          </ac:spMkLst>
        </pc:spChg>
        <pc:picChg chg="mod">
          <ac:chgData name="Zita Draper" userId="b063123c-f51f-481b-b99c-f574606c9ace" providerId="ADAL" clId="{0EF12D02-39C9-4601-9575-0B695CCE04A9}" dt="2024-02-10T13:02:57.045" v="908" actId="14100"/>
          <ac:picMkLst>
            <pc:docMk/>
            <pc:sldMk cId="760287318" sldId="302"/>
            <ac:picMk id="4" creationId="{128CAA86-E399-F724-13BC-1B4A5FB0A3AC}"/>
          </ac:picMkLst>
        </pc:picChg>
        <pc:picChg chg="del">
          <ac:chgData name="Zita Draper" userId="b063123c-f51f-481b-b99c-f574606c9ace" providerId="ADAL" clId="{0EF12D02-39C9-4601-9575-0B695CCE04A9}" dt="2024-02-10T12:18:50.020" v="0" actId="478"/>
          <ac:picMkLst>
            <pc:docMk/>
            <pc:sldMk cId="760287318" sldId="302"/>
            <ac:picMk id="7" creationId="{3C7165E3-A443-9124-9AF6-89460B9E9E87}"/>
          </ac:picMkLst>
        </pc:picChg>
      </pc:sldChg>
      <pc:sldChg chg="modSp new mod">
        <pc:chgData name="Zita Draper" userId="b063123c-f51f-481b-b99c-f574606c9ace" providerId="ADAL" clId="{0EF12D02-39C9-4601-9575-0B695CCE04A9}" dt="2024-02-10T12:57:57.845" v="896" actId="14100"/>
        <pc:sldMkLst>
          <pc:docMk/>
          <pc:sldMk cId="3597274063" sldId="303"/>
        </pc:sldMkLst>
        <pc:spChg chg="mod">
          <ac:chgData name="Zita Draper" userId="b063123c-f51f-481b-b99c-f574606c9ace" providerId="ADAL" clId="{0EF12D02-39C9-4601-9575-0B695CCE04A9}" dt="2024-02-10T12:23:35.425" v="218" actId="14100"/>
          <ac:spMkLst>
            <pc:docMk/>
            <pc:sldMk cId="3597274063" sldId="303"/>
            <ac:spMk id="2" creationId="{A01C508A-AED9-B2DA-C1B3-ED4156F13290}"/>
          </ac:spMkLst>
        </pc:spChg>
        <pc:spChg chg="mod">
          <ac:chgData name="Zita Draper" userId="b063123c-f51f-481b-b99c-f574606c9ace" providerId="ADAL" clId="{0EF12D02-39C9-4601-9575-0B695CCE04A9}" dt="2024-02-10T12:37:30.033" v="670" actId="20577"/>
          <ac:spMkLst>
            <pc:docMk/>
            <pc:sldMk cId="3597274063" sldId="303"/>
            <ac:spMk id="3" creationId="{720CA2FB-CBDE-292F-648B-CABF89E591E8}"/>
          </ac:spMkLst>
        </pc:spChg>
        <pc:picChg chg="mod">
          <ac:chgData name="Zita Draper" userId="b063123c-f51f-481b-b99c-f574606c9ace" providerId="ADAL" clId="{0EF12D02-39C9-4601-9575-0B695CCE04A9}" dt="2024-02-10T12:57:57.845" v="896" actId="14100"/>
          <ac:picMkLst>
            <pc:docMk/>
            <pc:sldMk cId="3597274063" sldId="303"/>
            <ac:picMk id="5" creationId="{05D8DD08-EC1D-CBD0-188C-84D15FF1C23C}"/>
          </ac:picMkLst>
        </pc:picChg>
      </pc:sldChg>
      <pc:sldChg chg="addSp delSp modSp new mod ord">
        <pc:chgData name="Zita Draper" userId="b063123c-f51f-481b-b99c-f574606c9ace" providerId="ADAL" clId="{0EF12D02-39C9-4601-9575-0B695CCE04A9}" dt="2024-02-10T12:56:47.100" v="892" actId="14100"/>
        <pc:sldMkLst>
          <pc:docMk/>
          <pc:sldMk cId="50107104" sldId="304"/>
        </pc:sldMkLst>
        <pc:spChg chg="del">
          <ac:chgData name="Zita Draper" userId="b063123c-f51f-481b-b99c-f574606c9ace" providerId="ADAL" clId="{0EF12D02-39C9-4601-9575-0B695CCE04A9}" dt="2024-02-10T12:26:24.537" v="524" actId="478"/>
          <ac:spMkLst>
            <pc:docMk/>
            <pc:sldMk cId="50107104" sldId="304"/>
            <ac:spMk id="2" creationId="{FCF5C1B7-44EA-980A-69FC-D8300DE37CAF}"/>
          </ac:spMkLst>
        </pc:spChg>
        <pc:spChg chg="del">
          <ac:chgData name="Zita Draper" userId="b063123c-f51f-481b-b99c-f574606c9ace" providerId="ADAL" clId="{0EF12D02-39C9-4601-9575-0B695CCE04A9}" dt="2024-02-10T12:26:27.535" v="525" actId="478"/>
          <ac:spMkLst>
            <pc:docMk/>
            <pc:sldMk cId="50107104" sldId="304"/>
            <ac:spMk id="3" creationId="{3362B119-D579-BDCB-2CB3-A48CD22911F5}"/>
          </ac:spMkLst>
        </pc:spChg>
        <pc:picChg chg="add mod modCrop">
          <ac:chgData name="Zita Draper" userId="b063123c-f51f-481b-b99c-f574606c9ace" providerId="ADAL" clId="{0EF12D02-39C9-4601-9575-0B695CCE04A9}" dt="2024-02-10T12:36:54.532" v="552" actId="1076"/>
          <ac:picMkLst>
            <pc:docMk/>
            <pc:sldMk cId="50107104" sldId="304"/>
            <ac:picMk id="6" creationId="{0E434C7B-2BFB-D8D0-D074-E0EAC822AB66}"/>
          </ac:picMkLst>
        </pc:picChg>
        <pc:picChg chg="add mod modCrop">
          <ac:chgData name="Zita Draper" userId="b063123c-f51f-481b-b99c-f574606c9ace" providerId="ADAL" clId="{0EF12D02-39C9-4601-9575-0B695CCE04A9}" dt="2024-02-10T12:36:38.120" v="549" actId="1076"/>
          <ac:picMkLst>
            <pc:docMk/>
            <pc:sldMk cId="50107104" sldId="304"/>
            <ac:picMk id="8" creationId="{AA616288-6994-8277-9841-10B271D1E59A}"/>
          </ac:picMkLst>
        </pc:picChg>
        <pc:picChg chg="add mod modCrop">
          <ac:chgData name="Zita Draper" userId="b063123c-f51f-481b-b99c-f574606c9ace" providerId="ADAL" clId="{0EF12D02-39C9-4601-9575-0B695CCE04A9}" dt="2024-02-10T12:36:59.060" v="553" actId="1076"/>
          <ac:picMkLst>
            <pc:docMk/>
            <pc:sldMk cId="50107104" sldId="304"/>
            <ac:picMk id="10" creationId="{6D7F206F-C001-9440-5122-FC1BA61DF59D}"/>
          </ac:picMkLst>
        </pc:picChg>
        <pc:picChg chg="mod">
          <ac:chgData name="Zita Draper" userId="b063123c-f51f-481b-b99c-f574606c9ace" providerId="ADAL" clId="{0EF12D02-39C9-4601-9575-0B695CCE04A9}" dt="2024-02-10T12:56:47.100" v="892" actId="14100"/>
          <ac:picMkLst>
            <pc:docMk/>
            <pc:sldMk cId="50107104" sldId="304"/>
            <ac:picMk id="11" creationId="{14B140F1-690B-760E-3A0E-529B85B2D72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2A0E93-0B7A-5C13-635B-5AE1B20578C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BDAA9B-F31D-35E6-E5AA-06E8EC5B0FC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F73E4D-7563-4F76-ADC9-0F66D036A5B9}" type="datetime1">
              <a:rPr lang="en-GB" smtClean="0"/>
              <a:t>10/02/2024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2F590-9A29-EF28-537E-2046C8BF7F1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4437D7-79BA-7C86-1334-150D38FAE5F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463FD1-D84F-4509-80AB-376580843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616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7-28T07:05:38.74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0 188,'420'-9,"147"12,-304 3,-91-5,-147 1,-1 0,0 2,0 0,31 11,87 42,-97-39,65 17,9 4,77 54,-48-20,-111-54,43 27,-45-24,9-1,-32-16,0 0,17 12,130 92,-147-100,5 4,29 15,-39-24,0-1,0 0,0-1,0 0,0 0,0 0,0-1,10 0,-6 0,0 1,0 0,0 0,17 7,-5-2,21 2,-38-5,-11 0,-11-1,-9-1,1-2,-41-3,-49-13,15 2,-198-3,-2 18,81 1,211-2,-30 1,-1-2,-62-11,63 5,-6-3,1 2,-1 3,-44-1,72 6,-44 1,-105-13,41-1,54 6,22 0,0-3,-83-28,64 16,29 13,-62-8,34 8,27 0,-59-20,24 5,49 19,-1 1,1 1,-1 1,0 1,-32 3,6-1,46-1,3 0,0 0,0 0,0 0,0 0,-1 0,1 0,0 1,0-1,0 1,0 0,0-1,0 1,-3 2,5-3,0 0,0 0,0 1,0-1,0 0,0 0,0 1,0-1,0 0,0 0,0 1,0-1,0 0,0 0,1 1,-1-1,0 0,0 0,0 0,0 1,0-1,0 0,1 0,-1 0,0 1,0-1,0 0,1 0,-1 0,0 0,0 1,0-1,1 0,-1 0,0 0,0 0,1 0,12 7,-11-6,7 3,1 2,1 0,1-1,-1-1,1 0,-1 0,1-1,0 0,17 0,3-2,-19-1,0 0,0 1,1 0,-1 1,14 4,60 18,25 8,-91-24,-1 1,1 1,-1 0,-1 2,20 15,-29-20,-1 0,1-1,0 0,1 0,-1-1,1 0,0-1,1-1,-1 0,0 0,1-1,14 1,13-2,-24-2,-1 1,1 1,-1 0,1 1,26 8,13 10,-32-11,1-1,-1 0,37 6,49 5,-70-11,62 1,-421-9,272 4,-62 15,64-10,-66 4,63-11,-57-6,79 1,-1-1,1-2,-38-12,-63-36,48 18,68 31,0 1,0 0,-16-1,23 5,11 3,14 5,6-2,0 0,1-2,37 2,82-5,-93-1,-40 0,177 4,-154-1,-1 1,0 2,49 15,-55-11,-1-2,2-1,-1-2,0 0,54 0,634-7,-446 2,-260 0,1-1,0 0,-1-1,1 0,16-7,49-23,-11 3,57-24,-83 34,1 2,79-24,-111 39,0-1,0 0,0-1,9-5,-11 6,1-1,-1 1,1 0,-1 1,1-1,0 1,8-1,-11 3,10-1,-1-1,1-1,17-5,-27 7,-1 0,0-1,1 1,-1-1,0 0,0 1,0-1,0-1,0 1,-1 0,1-1,-1 0,0 1,1-1,-1 0,0 0,-1 0,3-5,0-2,-2-1,1 0,-1 0,-1 0,0 0,0-16,-2 9,0 0,-2 0,-4-21,3 27,-1 0,0 0,0 0,-1 1,-1 0,0 0,-15-17,-19-31,33 44,-7-21,-2-3,-45-70,60 105,0 2,-1-1,0 0,1 0,-1 1,0 0,0-1,-1 1,-5-3,-34-12,42 16,-11-2,-1 0,1 0,0 1,-1 1,-13 0,-63 5,45 1,0 3,1 1,0 2,-78 33,-265 139,384-182,0 0,-161 87,156-84,0 0,-1-1,1 0,-1 0,0 0,1-1,-1-1,-15 2,-3-1,-37-4,17 0,8 2,13 1,-30-4,46 2,1 0,0-1,-1 0,1-1,0 0,0 0,-11-6,-17-12,-3-3,-44-18,70 36,-1 1,-1 0,1 1,-1 1,1 0,-1 1,-19 0,6 2,16 1,-1-1,1-1,0 0,-1 0,1-1,-13-4,12 1,0 0,1-1,0-1,1 0,-13-10,16 12,-1 1,1-1,-1 1,1 1,-18-5,-50-8,35 9,-45-5,65 10,17 1,0 0,0 0,1-1,-1 1,0-1,1 0,-1 0,1 0,-1-1,1 1,0-1,0 0,0 1,-4-7,-12-10,3 6,0 0,-1 1,-1 1,-24-11,29 16,0 1,0 0,-1 1,1 1,-1 0,0 1,-19-1,7 3,24 1,15 0,388 0,-213-2,-94 9,-63-4,33 0,-55-4,-1 0,1 1,-1 0,1 0,-1 0,0 1,10 4,-3-1,0-1,0 0,0-1,0-1,17 1,79-4,-53-1,36 4,76-4,-115-5,-33 3,25 0,301 3,-167 2,-160 0,31 4,-32-2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7-28T07:05:52.62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119 288,'61'2,"97"15,56 25,-201-39,459 114,-79-18,6-26,142-20,-90-10,329 86,-435-33,-75-19,-186-56,121 13,-150-28,1-3,0-3,69-8,350-85,-200 31,-154 41,1 4,0 6,0 4,240 21,-50 35,59 5,-303-50,121-10,65-25,41-3,-95 25,43-3,183-6,2 17,-256 2,762-26,-147 3,-542 46,0 0,-229-24,67 6,-70-5,0 2,-1-1,0 2,19 7,-24-8,0-1,0 1,0-1,0-1,0 1,1-1,-1-1,0 1,13-2,1-2,-1 0,25-9,-44 12,79-21,1 4,0 3,108-5,104 18,-218 2,-26 2,62 11,-13-1,484 5,-581-18,17 0,-1-1,1 0,-1-1,0-1,0-1,0-1,23-8,12-7,0 3,63-12,-71 18,155-25,-44 9,284-88,-408 106,1 1,40-4,-64 11,4-2,0 0,20-8,16-4,11 4,105-4,61 13,-212 2,-6 0,0-1,1 1,-1-2,1 1,-1-1,11-4,39-21,-39 17,26-9,-31 15,76-31,-74 29,-1-2,0 1,25-20,-18 12,0 1,1 1,1 1,48-18,-69 29,0 0,1 0,-1 0,0 0,0 0,0-1,0 1,0-1,0 0,0 1,0-1,-1 0,1 0,-1 0,1 0,-1 0,2-5,-2 6,-1-1,0 1,0 0,0 0,0-1,0 1,0 0,0 0,0 0,0-1,0 1,-1 0,1 0,0 0,-2-2,1 1,0 0,-1 0,1 0,0 0,-1 1,0-1,1 0,-1 1,0 0,-4-3,-14-6,-1 0,0 1,-28-8,18 7,-86-28,-1 6,-223-32,271 59,1 3,-1 3,1 3,-1 3,-120 28,134-24,1-2,-76 1,-113-10,99-3,-538 3,513 15,53-3,-281 31,167 7,217-46,7-3,-67 19,0-4,-97 9,21-22,22-2,7 13,3 0,-192-14,168-15,9 0,103 15,-1 2,1 2,0 0,-51 15,-6 1,-5-6,-1-4,0-4,0-4,-113-12,-121-38,-2-1,-261 26,363 12,4-1,-244 25,231-5,191-7,-1-2,1-3,-1-1,2-2,-1-2,1-2,-53-21,7-4,-78-27,127 50,0 1,-51-6,86 17,-83-9,76 9,0 1,-1 1,1 0,-20 4,28-4,0 1,0 0,1 0,-1 0,1 1,-1-1,-5 6,-2 0,10-7,1 1,0-1,0 0,1 0,-1 0,0 1,0-1,0 0,1 1,-1-1,1 1,-1-1,1 1,0-1,-1 1,1-1,0 1,0-1,0 1,0-1,0 1,1-1,-1 1,0-1,2 3,1 8,1 0,6 14,-2-8,-6-12,0 0,0 0,-1 0,1 0,-1 1,0 5,-1-10,0-1,0 1,0-1,-1 0,1 1,0-1,-1 0,1 1,-1-1,1 0,-1 0,0 1,0-1,1 0,-1 0,0 0,0 0,0 0,0 0,0 0,-1 0,1 0,0-1,0 1,0 0,-1-1,1 1,0-1,-1 1,1-1,0 0,-3 1,-21 2,1-1,0-1,-29-3,11 1,-1034-3,727 5,312-1,0 2,1 2,-1 1,1 2,0 2,-66 24,94-29,0 0,0 1,1 0,-1 0,-7 7,-5 4,15-14,1 1,-1-1,0 1,0-1,0-1,-1 1,1-1,0 0,-1 0,1 0,0-1,-1 0,1 0,-6-1,-11-2,0 0,-22-8,33 9,-95-32,79 24,0 1,0 1,-1 1,0 2,-33-3,20 7,6 1,0-2,0-1,-53-12,46 2,24 7,-33-7,19 8,0 2,0 1,0 2,0 1,0 1,-57 13,50-9,-68 4,67-8,-66 12,-146 57,232-65,-2-1,1-1,-25 2,-14 2,-28 10,2 3,-106 41,-28 9,184-62,-1-2,1-2,-2-1,-45-1,56-6,-1-1,1-1,0-2,-46-16,-21-6,77 25,0 0,-1 2,-27-2,-96 7,-77-3,160-6,-84-17,109 14,1-2,0 0,-34-19,45 20,21 10,-17-10,11 4,6 6,0 0,0 0,0 0,0-1,0 1,0 0,0 0,0 0,0-1,0 1,0 0,1 0,-1 0,0 0,0-1,0 1,0 0,0 0,0 0,0 0,1-1,-1 1,0 0,0 0,0 0,0 0,1 0,-1 0,0 0,0 0,0 0,0 0,1-1,-1 1,0 0,10-2,0 0,0 0,0 1,0 1,20 0,-17 1,0-1,0-1,18-3,4-4,-16 3,-1 1,0 0,32-1,-32 5,1 1,-1 0,1 2,-1 0,20 6,-17-3,2-2,-1 0,33 0,70-4,-51-2,-67 2,8 1,1-2,-1 1,1-2,-1 0,23-7,9-7,81-39,-115 48,0 1,1 0,0 1,0 0,0 1,1 1,-1 0,1 1,15 0,39 1,-23 2,58-8,-12-8,-42 6,0 2,62-1,-69 11,-1 2,59 13,-39-6,-32-5,-1 2,43 18,-18-7,-41-13,-13-7,0 0,0 0,0 0,0 0,0 0,0 1,0-1,0 0,0 0,0 0,0 0,0 0,0 0,0 0,-1 1,1-1,0 0,0 0,0 0,0 0,0 0,0 0,0 0,0 0,0 0,0 1,0-1,-1 0,1 0,0 0,0 0,0 0,0 0,0 0,0 0,0 0,-1 0,1 0,0 0,0 0,0 0,0 0,0 0,0 0,0 0,-1 0,1 0,0 0,-26 1,23-1,-55 0,-11-1,-114 13,146-6,0 2,1 1,0 1,-61 28,-244 154,9-3,247-150,-116 37,145-60,0-1,-1-3,-74 5,-114-15,110-5,-253 3,377 1,-1 0,1 1,0 1,0-1,0 2,0-1,0 2,-15 8,-12 4,18-10,1-1,-1-1,0-1,0-1,-29 2,-104-5,82-2,214 10,-15-1,238-6,-196-2,37-14,-65 2,-96 10,391-13,-376 16,4-1,93 12,-101-6,106-3,-85-3,-41 0,0 2,64 11,-12 3,160 7,-173-20,166 9,-70 13,0 0,103 17,-136-16,-97-19,65 11,114 4,-115-20,0-4,-1-5,120-25,-127 17,1 3,185 3,-197 10,248 14,-196-2,59 9,-112-7,1-4,-1-4,2-3,141-14,191-9,-340 17,-70 2,0-1,0 0,0-1,0 0,17-8,-16 7,1-1,0 1,0 1,0 0,0 1,23-2,76 6,49 13,56 3,105-31,176-23,-377 36,116-2,-2-17,158-56,-326 63,1 3,0 3,101 4,185-5,-74 0,-62 23,-40-1,-98-12,113 6,-154-4,-1 0,-1 3,42 13,6 9,76 23,-64-23,22 5,-33-21,0-3,0-3,1-5,0-3,114-15,425-19,-589 34,112-1,-117-1,0-2,54-13,143-55,-119 35,122-25,-206 58,0 1,0 1,43 2,-58 0,0-1,-1 0,1-1,0 0,-1 0,0-1,18-8,13-3,13 1,-1 3,70-5,2-1,-51 8,136 0,-204 8,-1 0,1 0,-1 0,1 0,7-2,-12 2,1 0,-1 0,1 0,-1-1,0 1,1 0,-1 0,1-1,-1 1,1 0,-1 0,0-1,1 1,-1 0,1-1,-1 1,0-1,1 1,-1 0,0-1,0 1,1-1,-1 1,0-1,0 1,0-1,0 1,0-1,0 1,1-1,-1 1,0-1,0 1,0-1,-1 1,1-1,0 1,0-1,0 1,0-1,0 1,-1-1,1 1,0 0,0-1,-1 1,1-1,0 1,-1 0,1-1,-1 0,-7-10,-1 1,0 0,0 0,-1 1,-19-14,2 1,-492-355,502 365,-89-60,-124-62,215 128,0 0,-1 1,1 1,-1 0,1 1,-1 0,0 2,0 0,0 1,0 0,0 1,-20 4,-5 4,0 1,1 2,-55 25,-187 94,12-4,236-112,-93 36,97-41,-1-1,-41 7,-31-5,-158-3,160-8,-167 20,27 30,8-2,174-39,-119 2,115-13,-90-16,-62-24,24 5,-513-42,559 74,0 5,-249 34,-311 52,524-67,-237-4,101-17,281 0,0-2,-53-12,-2 0,-125-19,-137-51,326 79,-57-11,0 3,-159-6,209 19,0-1,1-2,-37-10,20 5,0 2,-92-2,97 7,-50-1,-118 10,163-1,1 2,1 2,0 2,-57 21,81-23,-1-1,1-1,-1-2,0 0,0-2,-47 1,-443-7,490 2,0-2,-41-9,41 7,-1 0,-40-1,26 6,-96 2,121 1,9 0,10 0,25 3,51 4,-17-2,312 27,-178-22,10 12,-143-16,114 2,66-18,-109-5,-2-5,237-63,-209 39,2 7,1 7,212-7,-262 35,158 22,25 2,-269-25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7-28T07:06:05.28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209 95,'7'0,"153"4,-127-1,-1 1,59 15,-28-1,125 41,-162-51,0 0,0-1,44 4,-45-7,-1 1,43 14,44 25,-96-38,1 0,1-1,-1-1,20 2,67 2,-54-5,1 4,12 0,41 1,15 0,-29-7,125-14,74-31,-201 32,105-1,90 14,-100 1,-158-2,59-1,154 20,-178-12,65 0,-94-6,-2 1,46 11,-44-7,42 2,210-6,-137-4,-78 1,0-3,88-16,-152 20,0-1,0 0,0 0,0 1,-1-2,1 1,0 0,0-1,-1 1,1-1,-1 0,0 1,1-1,-1 0,0-1,0 1,0 0,0-1,0 1,-1-1,1 1,-1-1,0 0,0 0,0 0,0 1,0-1,-1 0,1 0,-1 0,1-4,-1-3,1-1,-2 0,1 1,-5-19,4 22,-1 1,0-1,0 0,-1 1,1 0,-1-1,-1 1,-5-8,7 12,-1 0,1 0,-1 0,1 0,-1 0,0 0,1 1,-1-1,0 1,0 0,0 0,0 0,0 0,-1 1,1-1,0 1,0 0,0 0,-1 0,1 0,0 0,-5 2,-5 1,1 0,-1 0,1 1,-15 8,-24 15,1 3,-58 44,23-14,-2-3,-156 76,198-113,-2-3,0-1,-1-3,0-2,-69 7,62-13,0-2,0-3,0-3,-94-16,10-13,-136-52,16 4,185 60,-115-14,146 31,-73 4,-2 1,91-4,0-1,0-1,0-1,1-2,-28-10,-205-92,78 28,169 76,-2 1,1 0,0 1,-1 0,-18 0,-68 2,51 2,32 1,0 0,1 1,0 0,0 2,-29 11,25-9,0 0,-36 7,11-10,0-2,-54-4,-46 2,143 0,0 1,0-1,0 0,0 1,0-1,0 1,0 0,1 0,-1-1,-2 3,4-3,-1 0,1 1,-1-1,1 0,0 1,-1-1,1 0,0 1,0-1,-1 1,1-1,0 1,0-1,0 1,0-1,-1 1,1-1,0 1,0-1,0 1,0-1,0 1,0-1,0 1,0-1,0 1,1-1,-1 0,0 1,0-1,0 1,0-1,1 1,-1-1,0 1,1-1,-1 0,0 1,1-1,-1 0,0 1,1-1,-1 0,1 1,4 3,-1-1,1 0,-1 0,1 0,0-1,0 1,0-1,0 0,7 1,54 10,-50-11,97 18,158 50,-100-14,-104-36,103 16,41 12,136 66,-249-85,-57-19,52 21,-23 0,54 21,-100-43,0-2,0-1,35 4,-15-4,70 18,-56-11,2-2,63 3,-110-10,-13-4,0 0,0 0,0 0,0 0,0 1,0-1,1 0,-1 0,0 0,0 0,0 1,0-1,0 0,0 0,0 0,0 1,0-1,0 0,-1 0,1 0,0 0,0 1,0-1,0 0,0 0,0 0,0 0,0 1,0-1,-1 0,1 0,0 0,0 0,0 0,0 0,-1 1,-1 1,-1-1,0 1,0 0,0-1,-6 3,-34 9,-1-1,-1-2,0-2,-59 3,-188-9,190-3,-79-7,-21-1,194 8,0 0,0 0,0-1,0 0,0 0,0-1,-12-6,10 4,-1 1,1 0,-17-3,-32-4,13 1,-1 3,-69-2,-217 10,218 7,5 0,-198-9,285 2,-36 7,36-4,-35 0,-25-4,141 0,26 0,98-13,210-47,-90 36,3 24,-111 3,-143-4,-23-1,1 3,33 3,-139-44,-11-7,31 15,-2 3,-105-38,121 56,-1 1,0 2,-79-3,-139 13,228 0,-100 3,-115 3,0-17,22-12,211 19,0-1,1-1,-31-11,45 15,0 0,0-1,-1 1,1-1,0 0,0 1,0-1,0 0,-1 0,1 0,0 0,0 0,1 0,-1 0,0 0,-1-1,2 1,0 0,0 0,-1 0,1 1,0-1,0 0,0 0,0 0,0 0,0 0,0 1,0-1,1 0,-1 0,0 0,0 0,1 1,-1-1,1-1,1-1,0 1,0-1,0 1,1-1,-1 1,1 0,-1 0,1 0,0 0,0 0,5-2,3-1,1 2,0-1,0 1,24-2,53 0,-70 5,75-2,164-7,-229 6,372-28,14-14,97-3,-185 48,10-1,-55-22,17-1,-114 24,-139 3,0 2,47 10,-45-4,18 5,114 11,287-27,-313-14,79-2,-78 17,-139-2,-15 1,-1 0,0 0,0 0,0 0,0 0,0 0,0 0,1 0,-1 0,0 0,0 0,0 0,0 0,0 0,0 0,1 0,-1 0,0 0,0 0,0 0,0 0,0 0,0-1,0 1,0 0,0 0,1 0,-1 0,0 0,0 0,0 0,0 0,0-1,0 1,0 0,0 0,0 0,0 0,0 0,0 0,0 0,0-1,0 1,0 0,0 0,0 0,0 0,0 0,0 0,0-1,0 1,0 0,0 0,0 0,0 0,0 0,-1 0,1 0,0 0,0-1,0 1,0 0,0 0,0 0,0 0,0 0,-1 0,-3-3,0 1,0 0,-1 0,1 0,-1 1,0 0,1-1,-1 1,-8 0,-6-2,-646-86,497 80,-249 20,241 11,22-1,125-19,-319 32,248-19,56-6,-73 2,-95-19,46-1,-304-19,342 11,-60-2,90 12,-8-1,69 6,-68-13,52 6,-5 4,122 7,-1-3,83-11,-70 1,82 1,79 10,-100 1,-52 0,92-2,-99-6,34-2,85 1,-45 3,-48 3,48-12,-55 5,7 0,109 10,-198-2,1-1,-1 0,25-7,-20 4,28-4,214 5,-150 5,112-1,-208 1,-16-1,1 0,-1 0,0 0,0 0,0 0,0 0,0 0,0 0,1 0,-1 0,0 1,0-1,0 0,0 0,0 0,0 0,0 0,1 0,-1 0,0 0,0 0,0 1,0-1,0 0,0 0,0 0,0 0,0 0,0 0,0 1,0-1,0 0,0 0,0 0,0 0,0 0,0 1,0-1,0 0,0 0,0 0,0 0,0 0,0 0,0 1,0-1,0 0,0 0,0 0,0 0,0 0,0 0,0 1,-1-1,1 0,0 0,0 0,0 0,0 0,-4 4,-1 1,1-2,-1 1,0 0,0-1,0 0,-10 4,1 1,-382 173,-20-30,192-72,-317 79,243-80,255-70,-65 6,-47-6,39-4,93-2,-51 2,-118 22,85-8,91-17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406514E-C3AA-4F57-9A80-A62F44B69B3C}" type="datetime1">
              <a:rPr lang="en-GB" noProof="0" smtClean="0"/>
              <a:t>10/02/2024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3F28A1F-3E69-47E5-AE93-E7F2155A242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59332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3F28A1F-3E69-47E5-AE93-E7F2155A242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30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8B13-3B32-4354-B2B5-3165F2F6E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611" y="1676409"/>
            <a:ext cx="3923999" cy="2436592"/>
          </a:xfrm>
        </p:spPr>
        <p:txBody>
          <a:bodyPr lIns="0" tIns="0" rIns="0" bIns="0" rtlCol="0" anchor="b">
            <a:noAutofit/>
          </a:bodyPr>
          <a:lstStyle>
            <a:lvl1pPr>
              <a:lnSpc>
                <a:spcPct val="70000"/>
              </a:lnSpc>
              <a:defRPr sz="7200" spc="-3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B88CF-DF4F-4857-8602-72BCF5DDCDA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7873612" y="4611901"/>
            <a:ext cx="3924000" cy="684000"/>
          </a:xfrm>
        </p:spPr>
        <p:txBody>
          <a:bodyPr lIns="0" tIns="0" rIns="0" bIns="0"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EEBB7C-1679-4665-8688-1FA973E73DC1}"/>
              </a:ext>
            </a:extLst>
          </p:cNvPr>
          <p:cNvCxnSpPr/>
          <p:nvPr userDrawn="1"/>
        </p:nvCxnSpPr>
        <p:spPr>
          <a:xfrm>
            <a:off x="7874732" y="4373775"/>
            <a:ext cx="3924000" cy="0"/>
          </a:xfrm>
          <a:prstGeom prst="line">
            <a:avLst/>
          </a:prstGeom>
          <a:ln w="63500">
            <a:gradFill>
              <a:gsLst>
                <a:gs pos="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lin ang="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F1E3214F-3A93-4A1C-920D-D86BE35A58FB}"/>
              </a:ext>
            </a:extLst>
          </p:cNvPr>
          <p:cNvSpPr/>
          <p:nvPr userDrawn="1"/>
        </p:nvSpPr>
        <p:spPr>
          <a:xfrm>
            <a:off x="0" y="1"/>
            <a:ext cx="7512000" cy="672147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3E97E5-C83B-444A-8C07-35D699E7C3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6532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8B13-3B32-4354-B2B5-3165F2F6E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611" y="1676409"/>
            <a:ext cx="3923999" cy="2436592"/>
          </a:xfrm>
        </p:spPr>
        <p:txBody>
          <a:bodyPr lIns="0" tIns="0" rIns="0" bIns="0" rtlCol="0" anchor="b">
            <a:noAutofit/>
          </a:bodyPr>
          <a:lstStyle>
            <a:lvl1pPr>
              <a:lnSpc>
                <a:spcPct val="70000"/>
              </a:lnSpc>
              <a:defRPr sz="7200" spc="-3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B88CF-DF4F-4857-8602-72BCF5DDCDA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7873612" y="4611901"/>
            <a:ext cx="3924000" cy="684000"/>
          </a:xfrm>
        </p:spPr>
        <p:txBody>
          <a:bodyPr lIns="0" tIns="0" rIns="0" bIns="0"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EEBB7C-1679-4665-8688-1FA973E73DC1}"/>
              </a:ext>
            </a:extLst>
          </p:cNvPr>
          <p:cNvCxnSpPr/>
          <p:nvPr userDrawn="1"/>
        </p:nvCxnSpPr>
        <p:spPr>
          <a:xfrm>
            <a:off x="7874732" y="4373775"/>
            <a:ext cx="3924000" cy="0"/>
          </a:xfrm>
          <a:prstGeom prst="line">
            <a:avLst/>
          </a:prstGeom>
          <a:ln w="63500">
            <a:gradFill>
              <a:gsLst>
                <a:gs pos="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lin ang="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F1E3214F-3A93-4A1C-920D-D86BE35A58FB}"/>
              </a:ext>
            </a:extLst>
          </p:cNvPr>
          <p:cNvSpPr/>
          <p:nvPr userDrawn="1"/>
        </p:nvSpPr>
        <p:spPr>
          <a:xfrm>
            <a:off x="0" y="1"/>
            <a:ext cx="7512000" cy="672147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3E97E5-C83B-444A-8C07-35D699E7C3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2641ECAC-0557-4843-8433-067E4414E2F5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-1" y="0"/>
            <a:ext cx="7512001" cy="6727855"/>
          </a:xfrm>
          <a:solidFill>
            <a:schemeClr val="tx1">
              <a:lumMod val="85000"/>
              <a:lumOff val="1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400" i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Insert Your Picture Here</a:t>
            </a:r>
          </a:p>
        </p:txBody>
      </p:sp>
    </p:spTree>
    <p:extLst>
      <p:ext uri="{BB962C8B-B14F-4D97-AF65-F5344CB8AC3E}">
        <p14:creationId xmlns:p14="http://schemas.microsoft.com/office/powerpoint/2010/main" val="3394383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1076"/>
            <a:ext cx="6273800" cy="833663"/>
          </a:xfrm>
          <a:solidFill>
            <a:schemeClr val="accent2">
              <a:lumMod val="50000"/>
            </a:schemeClr>
          </a:solidFill>
        </p:spPr>
        <p:txBody>
          <a:bodyPr tIns="108000" bIns="108000" rtlCol="0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738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2366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Wide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1077"/>
            <a:ext cx="6273800" cy="833663"/>
          </a:xfrm>
          <a:solidFill>
            <a:schemeClr val="accent2">
              <a:lumMod val="50000"/>
            </a:schemeClr>
          </a:solidFill>
        </p:spPr>
        <p:txBody>
          <a:bodyPr vert="horz" lIns="91440" tIns="108000" rIns="91440" bIns="108000" rtlCol="0" anchor="ctr">
            <a:spAutoFit/>
          </a:bodyPr>
          <a:lstStyle>
            <a:lvl1pPr>
              <a:defRPr lang="en-US" sz="4000"/>
            </a:lvl1pPr>
          </a:lstStyle>
          <a:p>
            <a:pPr lvl="0" rtl="0">
              <a:lnSpc>
                <a:spcPct val="100000"/>
              </a:lnSpc>
            </a:pPr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4571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6D3C5ED2-B01D-4104-B193-BC78D76A4646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0" y="0"/>
            <a:ext cx="6305550" cy="6721475"/>
          </a:xfrm>
          <a:noFill/>
        </p:spPr>
        <p:txBody>
          <a:bodyPr rtlCol="0" anchor="ctr">
            <a:normAutofit/>
          </a:bodyPr>
          <a:lstStyle>
            <a:lvl1pPr marL="0" indent="0" algn="ctr">
              <a:buNone/>
              <a:defRPr sz="1400" i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57974" y="611077"/>
            <a:ext cx="4695825" cy="833663"/>
          </a:xfrm>
          <a:solidFill>
            <a:schemeClr val="accent2">
              <a:lumMod val="50000"/>
            </a:schemeClr>
          </a:solidFill>
        </p:spPr>
        <p:txBody>
          <a:bodyPr wrap="square" tIns="108000" bIns="108000" rtlCol="0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GB" noProof="0"/>
              <a:t>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974" y="1825625"/>
            <a:ext cx="4695826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353800" y="6361475"/>
            <a:ext cx="838200" cy="360000"/>
          </a:xfrm>
        </p:spPr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7904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- Horizontal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4305300" cy="6721472"/>
          </a:xfrm>
          <a:gradFill>
            <a:gsLst>
              <a:gs pos="1000">
                <a:schemeClr val="tx1">
                  <a:lumMod val="85000"/>
                  <a:lumOff val="15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2600000" scaled="0"/>
          </a:gradFill>
        </p:spPr>
        <p:txBody>
          <a:bodyPr vert="horz" lIns="396000" tIns="0" rIns="396000" bIns="0" rtlCol="0" anchor="ctr">
            <a:noAutofit/>
          </a:bodyPr>
          <a:lstStyle>
            <a:lvl1pPr algn="r">
              <a:lnSpc>
                <a:spcPct val="70000"/>
              </a:lnSpc>
              <a:defRPr lang="en-US" sz="5200" b="0" spc="-150" dirty="0"/>
            </a:lvl1pPr>
          </a:lstStyle>
          <a:p>
            <a:pPr lvl="0" algn="r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350" y="365124"/>
            <a:ext cx="6648448" cy="5984875"/>
          </a:xfrm>
        </p:spPr>
        <p:txBody>
          <a:bodyPr lIns="108000" tIns="108000" rIns="108000" bIns="108000"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746CAFB-2B99-470B-B55B-9BF378E3A0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0496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- Horizontal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65237DA4-112F-40B2-8C8C-EB23506D9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2000" y="0"/>
            <a:ext cx="4680000" cy="6721473"/>
          </a:xfrm>
          <a:gradFill>
            <a:gsLst>
              <a:gs pos="1000">
                <a:schemeClr val="tx1">
                  <a:lumMod val="85000"/>
                  <a:lumOff val="15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2600000" scaled="0"/>
          </a:gradFill>
        </p:spPr>
        <p:txBody>
          <a:bodyPr lIns="396000" rIns="396000" rtlCol="0">
            <a:normAutofit/>
          </a:bodyPr>
          <a:lstStyle>
            <a:lvl1pPr>
              <a:lnSpc>
                <a:spcPct val="70000"/>
              </a:lnSpc>
              <a:defRPr sz="5200" spc="-15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5124"/>
            <a:ext cx="6156323" cy="5984875"/>
          </a:xfrm>
        </p:spPr>
        <p:txBody>
          <a:bodyPr lIns="108000" tIns="108000" rIns="108000" bIns="108000"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746CAFB-2B99-470B-B55B-9BF378E3A0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solidFill>
            <a:schemeClr val="bg1">
              <a:lumMod val="85000"/>
            </a:schemeClr>
          </a:solidFill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498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- Horizontal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68E6EF2-4B2F-4D0D-9505-CE9287297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350" y="611076"/>
            <a:ext cx="6648448" cy="5738923"/>
          </a:xfrm>
        </p:spPr>
        <p:txBody>
          <a:bodyPr lIns="108000" tIns="108000" rIns="108000" bIns="10800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91A21B9-BA54-413B-940E-027C32E4D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1076"/>
            <a:ext cx="3440502" cy="2064769"/>
          </a:xfrm>
          <a:solidFill>
            <a:schemeClr val="accent2">
              <a:lumMod val="50000"/>
            </a:schemeClr>
          </a:solidFill>
        </p:spPr>
        <p:txBody>
          <a:bodyPr wrap="square" tIns="108000" bIns="108000" rtlCol="0" anchor="t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10051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BDA7-8BE9-42D5-ACF1-0F51423A2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CEF73F-3CCA-4312-8E9C-2B4629DA1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BF716-502C-4821-A3A0-19C2C508EE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65983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AB651-5612-4E6A-9B35-A555D082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389A2-D77B-40CA-AD1E-0178AEFAD1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CA993-CBEA-48C5-BD35-50ABDFF640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ED8E0-95EC-469F-9B7E-562FBDFDE6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6344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76F88-2A37-410D-A685-E455AF3D0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764B46-B015-44F7-8DC0-AFB8D275E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3C8232-2077-497A-9142-B787E2B03A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F6077C-D913-4FD0-B6E0-6D70BEFD40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05DBB-3AA9-4435-AC97-732293FDE7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54C901-FCAF-4DFB-A621-6A969641CA7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2145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F2623-2255-4BBA-9577-B3A3FD2AE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59F0F0-5E7C-4FC9-8E90-6ADCD7A714B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5532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9D3FFB-BE14-4D90-A515-10EDD1BEE6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76739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51E51-BE82-4B1B-9CB6-89C26464D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CBF8C-3CF7-47E6-9AB0-15584178B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07DA3C-0298-45CF-AFC3-41031C0763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C4FF87-D01E-416B-9EF8-E107C4EDDC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533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48E4AFE-E166-4B84-B0C8-9205038D8033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617517-B672-49BA-AC6E-AB66D0639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C92C27-7843-4B22-9200-B7304E6AE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59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B4F10-F75B-41A8-B994-BFF68949E5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61475"/>
            <a:ext cx="838200" cy="360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2D21E2-8DEB-4F43-A26E-B8DA900A9230}"/>
              </a:ext>
            </a:extLst>
          </p:cNvPr>
          <p:cNvSpPr/>
          <p:nvPr userDrawn="1"/>
        </p:nvSpPr>
        <p:spPr>
          <a:xfrm>
            <a:off x="0" y="6721475"/>
            <a:ext cx="12192000" cy="136525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CD3143-7FD1-40EA-AA4A-47C72380AEC2}"/>
              </a:ext>
            </a:extLst>
          </p:cNvPr>
          <p:cNvSpPr/>
          <p:nvPr userDrawn="1"/>
        </p:nvSpPr>
        <p:spPr>
          <a:xfrm>
            <a:off x="11353798" y="6721474"/>
            <a:ext cx="838201" cy="1365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3920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9" r:id="rId2"/>
    <p:sldLayoutId id="2147483660" r:id="rId3"/>
    <p:sldLayoutId id="2147483665" r:id="rId4"/>
    <p:sldLayoutId id="2147483666" r:id="rId5"/>
    <p:sldLayoutId id="2147483650" r:id="rId6"/>
    <p:sldLayoutId id="2147483663" r:id="rId7"/>
    <p:sldLayoutId id="2147483664" r:id="rId8"/>
    <p:sldLayoutId id="2147483651" r:id="rId9"/>
    <p:sldLayoutId id="2147483652" r:id="rId10"/>
    <p:sldLayoutId id="2147483653" r:id="rId11"/>
    <p:sldLayoutId id="2147483654" r:id="rId12"/>
    <p:sldLayoutId id="2147483655" r:id="rId13"/>
    <p:sldLayoutId id="2147483656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Wingdings" panose="05000000000000000000" pitchFamily="2" charset="2"/>
        <a:buChar char="§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www.rawpixel.com/search/finding" TargetMode="External"/><Relationship Id="rId5" Type="http://schemas.openxmlformats.org/officeDocument/2006/relationships/image" Target="../media/image2.1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4.xml"/><Relationship Id="rId7" Type="http://schemas.openxmlformats.org/officeDocument/2006/relationships/customXml" Target="../ink/ink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00.png"/><Relationship Id="rId11" Type="http://schemas.openxmlformats.org/officeDocument/2006/relationships/image" Target="../media/image3.png"/><Relationship Id="rId5" Type="http://schemas.openxmlformats.org/officeDocument/2006/relationships/customXml" Target="../ink/ink1.xml"/><Relationship Id="rId10" Type="http://schemas.openxmlformats.org/officeDocument/2006/relationships/image" Target="../media/image22.png"/><Relationship Id="rId4" Type="http://schemas.openxmlformats.org/officeDocument/2006/relationships/image" Target="../media/image20.png"/><Relationship Id="rId9" Type="http://schemas.openxmlformats.org/officeDocument/2006/relationships/customXml" Target="../ink/ink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.png"/><Relationship Id="rId5" Type="http://schemas.openxmlformats.org/officeDocument/2006/relationships/hyperlink" Target="https://www.pexels.com/photo/have-a-break-led-signage-2249342/" TargetMode="External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3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3.pn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3.png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3.png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3.png"/><Relationship Id="rId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3.png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3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5" Type="http://schemas.openxmlformats.org/officeDocument/2006/relationships/image" Target="../media/image3.png"/><Relationship Id="rId4" Type="http://schemas.openxmlformats.org/officeDocument/2006/relationships/image" Target="../media/image3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3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3.png"/><Relationship Id="rId5" Type="http://schemas.openxmlformats.org/officeDocument/2006/relationships/hyperlink" Target="https://journals.researchparks.org/index.php/IJIE/article/view/406" TargetMode="External"/><Relationship Id="rId4" Type="http://schemas.openxmlformats.org/officeDocument/2006/relationships/image" Target="../media/image3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3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0C5037-DA4A-44E2-A9FB-84B149876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b="1" i="1" u="sng" dirty="0"/>
              <a:t>Searching for sources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397C2DB-90F2-4971-AC44-7CDDF5A3B55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6F5C050-EB87-421A-8A5C-E6CB301026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/>
              <a:t>PAGE </a:t>
            </a:r>
            <a:fld id="{4A9B5881-4007-4345-955A-79C2656F0C49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Placeholder 6" descr="A group of people holding a sign&#10;&#10;Description automatically generated">
            <a:extLst>
              <a:ext uri="{FF2B5EF4-FFF2-40B4-BE49-F238E27FC236}">
                <a16:creationId xmlns:a16="http://schemas.microsoft.com/office/drawing/2014/main" id="{63D31A03-C554-343A-D6DD-6C4167D77CC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5337" r="5337"/>
          <a:stretch>
            <a:fillRect/>
          </a:stretch>
        </p:blipFill>
        <p:spPr/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7EBE44-851D-9605-F508-F22F86E89E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5364" y="5494744"/>
            <a:ext cx="684000" cy="68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25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844">
        <p:fade/>
      </p:transition>
    </mc:Choice>
    <mc:Fallback xmlns="">
      <p:transition spd="med" advTm="48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D05DCD-9FFF-1337-198F-09FBBE41C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4906"/>
            <a:ext cx="10515600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Content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D8D95B-4B1D-97E3-E38E-AEB619CB3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Searching for sources. </a:t>
            </a:r>
          </a:p>
          <a:p>
            <a:r>
              <a:rPr lang="en-GB" dirty="0"/>
              <a:t>Lexis Uk. </a:t>
            </a:r>
          </a:p>
          <a:p>
            <a:r>
              <a:rPr lang="en-GB" dirty="0"/>
              <a:t>The Library. </a:t>
            </a:r>
          </a:p>
          <a:p>
            <a:r>
              <a:rPr lang="en-GB" dirty="0"/>
              <a:t>Google. </a:t>
            </a:r>
          </a:p>
          <a:p>
            <a:r>
              <a:rPr lang="en-GB" dirty="0"/>
              <a:t>Wikipedia. </a:t>
            </a:r>
          </a:p>
          <a:p>
            <a:r>
              <a:rPr lang="en-GB" dirty="0"/>
              <a:t>Further sources to avoid.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6987B1-3986-0F0E-4576-F1141F2EB2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</a:t>
            </a:fld>
            <a:endParaRPr lang="en-GB" noProof="0"/>
          </a:p>
        </p:txBody>
      </p:sp>
      <p:pic>
        <p:nvPicPr>
          <p:cNvPr id="9" name="Graphic 8" descr="Books outline">
            <a:extLst>
              <a:ext uri="{FF2B5EF4-FFF2-40B4-BE49-F238E27FC236}">
                <a16:creationId xmlns:a16="http://schemas.microsoft.com/office/drawing/2014/main" id="{A4F1A661-1178-1030-D138-CAD96C92A4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77342" y="2259353"/>
            <a:ext cx="3628616" cy="3628616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8B594E-6F21-6A75-5B17-29AD525A02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049" y="6006186"/>
            <a:ext cx="507689" cy="507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483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28"/>
    </mc:Choice>
    <mc:Fallback xmlns="">
      <p:transition spd="slow" advTm="300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4EE7A-9DF9-43BF-5A70-EB26BBBA3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5222740" cy="1935782"/>
          </a:xfrm>
        </p:spPr>
        <p:txBody>
          <a:bodyPr/>
          <a:lstStyle/>
          <a:p>
            <a:pPr algn="ctr"/>
            <a:r>
              <a:rPr lang="en-GB" sz="4400" b="1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CC30E-0A11-61D4-7DAE-0D23D565D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14" y="1935783"/>
            <a:ext cx="5175525" cy="4351338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The aim of today’s session is to discuss searching for the appropriate sources for law. </a:t>
            </a:r>
          </a:p>
          <a:p>
            <a:endParaRPr lang="en-GB" sz="2400" dirty="0"/>
          </a:p>
          <a:p>
            <a:r>
              <a:rPr lang="en-GB" sz="2400" dirty="0"/>
              <a:t>By the end of today’s session students should be able to demonstrate that they understand how to research and search for appropriate sources.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19AED0-40C2-A6B1-D748-114D17F4AD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3</a:t>
            </a:fld>
            <a:endParaRPr lang="en-GB" noProof="0"/>
          </a:p>
        </p:txBody>
      </p:sp>
      <p:pic>
        <p:nvPicPr>
          <p:cNvPr id="6" name="Graphic 5" descr="Bullseye outline">
            <a:extLst>
              <a:ext uri="{FF2B5EF4-FFF2-40B4-BE49-F238E27FC236}">
                <a16:creationId xmlns:a16="http://schemas.microsoft.com/office/drawing/2014/main" id="{DE8E1085-53A0-A952-1DFA-078829DE13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74195" y="1576359"/>
            <a:ext cx="3566440" cy="356644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E10F63-9194-A3C1-A814-BA9070CC47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6221" y="5949597"/>
            <a:ext cx="642324" cy="64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41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44"/>
    </mc:Choice>
    <mc:Fallback xmlns="">
      <p:transition spd="slow" advTm="19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33714-578A-3042-29BD-B1DE385C0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4906"/>
            <a:ext cx="10448750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Where to start?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D1A6C0-8AEB-76B9-6832-656E17CF88A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A054A8-0DDF-0ECC-F06C-8697579B53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0075" y="1574625"/>
            <a:ext cx="7720275" cy="5146850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D575444-7432-3528-01E9-6E9012B08BD4}"/>
              </a:ext>
            </a:extLst>
          </p:cNvPr>
          <p:cNvCxnSpPr>
            <a:cxnSpLocks/>
          </p:cNvCxnSpPr>
          <p:nvPr/>
        </p:nvCxnSpPr>
        <p:spPr>
          <a:xfrm flipH="1">
            <a:off x="5991283" y="2486551"/>
            <a:ext cx="4740295" cy="155812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AD4DB782-49DD-FF59-2851-819185A86F94}"/>
              </a:ext>
            </a:extLst>
          </p:cNvPr>
          <p:cNvSpPr/>
          <p:nvPr/>
        </p:nvSpPr>
        <p:spPr>
          <a:xfrm>
            <a:off x="10389846" y="1667518"/>
            <a:ext cx="1419283" cy="134074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Click on the library tile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D46D4D-19FD-D811-8E1A-D5DA9F7BDF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319" y="5929575"/>
            <a:ext cx="584300" cy="58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4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44"/>
    </mc:Choice>
    <mc:Fallback xmlns="">
      <p:transition spd="slow" advTm="31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B82F5-5160-1CCB-85AB-A2E25AFE900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5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6319F9-8318-228C-0A7C-9372D62290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891" y="151620"/>
            <a:ext cx="9706150" cy="647076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55A43E1-31AF-E35E-C88E-1106218520CB}"/>
              </a:ext>
            </a:extLst>
          </p:cNvPr>
          <p:cNvCxnSpPr/>
          <p:nvPr/>
        </p:nvCxnSpPr>
        <p:spPr>
          <a:xfrm>
            <a:off x="10168025" y="1587578"/>
            <a:ext cx="1077084" cy="112757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415940A2-676D-B8AC-8C31-2FC98320FFF1}"/>
              </a:ext>
            </a:extLst>
          </p:cNvPr>
          <p:cNvSpPr/>
          <p:nvPr/>
        </p:nvSpPr>
        <p:spPr>
          <a:xfrm>
            <a:off x="10871823" y="1492212"/>
            <a:ext cx="1320177" cy="1464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on the library website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4FD073F-B405-A191-54B6-7B1B4B62B080}"/>
              </a:ext>
            </a:extLst>
          </p:cNvPr>
          <p:cNvCxnSpPr>
            <a:cxnSpLocks/>
          </p:cNvCxnSpPr>
          <p:nvPr/>
        </p:nvCxnSpPr>
        <p:spPr>
          <a:xfrm flipH="1" flipV="1">
            <a:off x="3685649" y="2451489"/>
            <a:ext cx="628300" cy="891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227C2A47-8E85-1CB7-BC38-01B8D72168B9}"/>
              </a:ext>
            </a:extLst>
          </p:cNvPr>
          <p:cNvSpPr/>
          <p:nvPr/>
        </p:nvSpPr>
        <p:spPr>
          <a:xfrm>
            <a:off x="3774823" y="3208814"/>
            <a:ext cx="2025143" cy="162684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This is where you will also find your loaned books.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84E14EE-8F63-1343-C753-D3701AC063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8661" y="5969040"/>
            <a:ext cx="579447" cy="579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931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22"/>
    </mc:Choice>
    <mc:Fallback xmlns="">
      <p:transition spd="slow" advTm="23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553BA-9602-23AB-D350-CEEB5E2EC85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F28097-E9E5-56FF-03F1-EB96A3B528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E70D4C-89A5-D352-A239-210E84495E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4758" y="5977258"/>
            <a:ext cx="633442" cy="633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49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39"/>
    </mc:Choice>
    <mc:Fallback xmlns="">
      <p:transition spd="slow" advTm="28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1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4B32A69-FC1A-BDF5-F974-040DD9612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45" y="586455"/>
            <a:ext cx="1043192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Let’s take a look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901B96-3CC0-515E-4AA7-BE38668B8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744" y="2385762"/>
            <a:ext cx="10515600" cy="2685200"/>
          </a:xfrm>
        </p:spPr>
        <p:txBody>
          <a:bodyPr/>
          <a:lstStyle/>
          <a:p>
            <a:r>
              <a:rPr lang="en-GB" dirty="0"/>
              <a:t>Log into the library. </a:t>
            </a:r>
          </a:p>
          <a:p>
            <a:endParaRPr lang="en-GB" dirty="0"/>
          </a:p>
          <a:p>
            <a:r>
              <a:rPr lang="en-GB" dirty="0"/>
              <a:t>And follow the steps we have just been through.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57A86-FBAD-1EBE-C330-033CFE09871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7</a:t>
            </a:fld>
            <a:endParaRPr lang="en-GB" noProof="0"/>
          </a:p>
        </p:txBody>
      </p:sp>
      <p:pic>
        <p:nvPicPr>
          <p:cNvPr id="8" name="Graphic 7" descr="Programmer female with solid fill">
            <a:extLst>
              <a:ext uri="{FF2B5EF4-FFF2-40B4-BE49-F238E27FC236}">
                <a16:creationId xmlns:a16="http://schemas.microsoft.com/office/drawing/2014/main" id="{FDE74779-88B8-8C9F-9EB9-D87D2FEE02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80522" y="1675932"/>
            <a:ext cx="3909107" cy="390910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A2A6D6-A7DA-F356-3CA3-3960FAA928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050" y="5270852"/>
            <a:ext cx="1270623" cy="127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48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70"/>
    </mc:Choice>
    <mc:Fallback xmlns="">
      <p:transition spd="slow" advTm="15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7F12F-F9F7-617D-7434-8A98718E6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4906"/>
            <a:ext cx="10515600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31A27-B492-571A-251A-2544120CA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2117" y="2161603"/>
            <a:ext cx="5963234" cy="3128454"/>
          </a:xfrm>
        </p:spPr>
        <p:txBody>
          <a:bodyPr/>
          <a:lstStyle/>
          <a:p>
            <a:r>
              <a:rPr lang="en-GB" dirty="0"/>
              <a:t>Research public law. </a:t>
            </a:r>
          </a:p>
          <a:p>
            <a:endParaRPr lang="en-GB" dirty="0"/>
          </a:p>
          <a:p>
            <a:r>
              <a:rPr lang="en-GB" dirty="0"/>
              <a:t>Find three books. </a:t>
            </a:r>
          </a:p>
          <a:p>
            <a:endParaRPr lang="en-GB" dirty="0"/>
          </a:p>
          <a:p>
            <a:r>
              <a:rPr lang="en-GB" dirty="0"/>
              <a:t>Find three journals. </a:t>
            </a:r>
          </a:p>
          <a:p>
            <a:endParaRPr lang="en-GB" dirty="0"/>
          </a:p>
          <a:p>
            <a:r>
              <a:rPr lang="en-GB" dirty="0"/>
              <a:t>10 minutes.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383666-67FD-FCEB-0F41-CF4691C90AE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8</a:t>
            </a:fld>
            <a:endParaRPr lang="en-GB" noProof="0"/>
          </a:p>
        </p:txBody>
      </p:sp>
      <p:pic>
        <p:nvPicPr>
          <p:cNvPr id="6" name="Graphic 5" descr="Checklist with solid fill">
            <a:extLst>
              <a:ext uri="{FF2B5EF4-FFF2-40B4-BE49-F238E27FC236}">
                <a16:creationId xmlns:a16="http://schemas.microsoft.com/office/drawing/2014/main" id="{F6DA6BA9-AD26-5941-B0C9-5E490F22BD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5823" y="2017612"/>
            <a:ext cx="3272445" cy="327244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635384-97A3-FC44-5581-8F24F81050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4270" y="5753745"/>
            <a:ext cx="760130" cy="760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56"/>
    </mc:Choice>
    <mc:Fallback xmlns="">
      <p:transition spd="slow" advTm="9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78CE45-73FD-E8D2-DAAB-40DC1A946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9600" b="1" i="1" u="sng" dirty="0"/>
              <a:t>Lexis Uk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FFA4A0-42EC-5CDC-4B95-B43B2E389E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9</a:t>
            </a:fld>
            <a:endParaRPr lang="en-GB" noProof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DF1C2B-865C-FF3F-ED58-BD8A3F8A11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610" y="5802636"/>
            <a:ext cx="711239" cy="711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38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9"/>
    </mc:Choice>
    <mc:Fallback xmlns="">
      <p:transition spd="slow" advTm="4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F6F7-80A9-3458-2A10-98AB072DD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Let’s use Lexis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37C58-4D0C-C347-1E8F-F706E2245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Log into the Hwb. </a:t>
            </a:r>
          </a:p>
          <a:p>
            <a:endParaRPr lang="en-GB" sz="2800" dirty="0"/>
          </a:p>
          <a:p>
            <a:r>
              <a:rPr lang="en-GB" sz="2800" dirty="0"/>
              <a:t>Go the Library webpage. </a:t>
            </a:r>
          </a:p>
          <a:p>
            <a:endParaRPr lang="en-GB" sz="2800" dirty="0"/>
          </a:p>
          <a:p>
            <a:r>
              <a:rPr lang="en-GB" sz="2800" dirty="0"/>
              <a:t>Type in Lexis Uk. </a:t>
            </a:r>
          </a:p>
          <a:p>
            <a:endParaRPr lang="en-GB" sz="2800" dirty="0"/>
          </a:p>
          <a:p>
            <a:r>
              <a:rPr lang="en-GB" sz="2800" dirty="0"/>
              <a:t>Your page should look like this.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7B8F96-6D12-A3FD-2DE2-945968DC76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10</a:t>
            </a:fld>
            <a:endParaRPr lang="en-GB" noProof="0"/>
          </a:p>
        </p:txBody>
      </p:sp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EE663967-5D19-7673-F410-A47E93199A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62465" y="1469362"/>
            <a:ext cx="4498137" cy="4498137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50604C-9DF8-3E96-6390-9580ECB6A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1586" y="5825793"/>
            <a:ext cx="616613" cy="61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38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78"/>
    </mc:Choice>
    <mc:Fallback xmlns="">
      <p:transition spd="slow" advTm="6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7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8F64F5-4864-5D9D-5936-1B662A3F06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11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73397C-1CF7-EEA2-DB87-03D2F96703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1526" y="381897"/>
            <a:ext cx="9239367" cy="6159578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0A3098A-3315-9C5B-CC74-F11842AD32ED}"/>
              </a:ext>
            </a:extLst>
          </p:cNvPr>
          <p:cNvCxnSpPr>
            <a:cxnSpLocks/>
          </p:cNvCxnSpPr>
          <p:nvPr/>
        </p:nvCxnSpPr>
        <p:spPr>
          <a:xfrm>
            <a:off x="9895715" y="1517455"/>
            <a:ext cx="1408064" cy="1214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872B075-4644-E3E9-7134-AF200545762B}"/>
              </a:ext>
            </a:extLst>
          </p:cNvPr>
          <p:cNvSpPr/>
          <p:nvPr/>
        </p:nvSpPr>
        <p:spPr>
          <a:xfrm>
            <a:off x="10647431" y="2440270"/>
            <a:ext cx="1408063" cy="29002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Ensure that you are logged in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D5161C4-3A28-739B-27C8-43907DAA602F}"/>
              </a:ext>
            </a:extLst>
          </p:cNvPr>
          <p:cNvCxnSpPr/>
          <p:nvPr/>
        </p:nvCxnSpPr>
        <p:spPr>
          <a:xfrm flipH="1">
            <a:off x="897571" y="3236864"/>
            <a:ext cx="3006861" cy="1200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BA101CE-05C9-5E6C-294D-985E0240C56A}"/>
              </a:ext>
            </a:extLst>
          </p:cNvPr>
          <p:cNvSpPr/>
          <p:nvPr/>
        </p:nvSpPr>
        <p:spPr>
          <a:xfrm>
            <a:off x="48620" y="3943701"/>
            <a:ext cx="848952" cy="1043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9E94FE-8C26-3E42-96FB-8C6F629B6A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639" y="5963234"/>
            <a:ext cx="578241" cy="57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39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77"/>
    </mc:Choice>
    <mc:Fallback xmlns="">
      <p:transition spd="slow" advTm="23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FAFA6D-5006-5721-2589-9E155BAAFB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12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7ECCDF-C202-AFF1-C717-653E757649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" y="0"/>
            <a:ext cx="10082213" cy="672147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ABA8EF3-D61E-6797-0976-DE9CC32ACE91}"/>
              </a:ext>
            </a:extLst>
          </p:cNvPr>
          <p:cNvCxnSpPr/>
          <p:nvPr/>
        </p:nvCxnSpPr>
        <p:spPr>
          <a:xfrm flipV="1">
            <a:off x="4039067" y="3713698"/>
            <a:ext cx="4835662" cy="953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C7C6B9B-960B-1951-44BD-D0F2E61FAAFB}"/>
              </a:ext>
            </a:extLst>
          </p:cNvPr>
          <p:cNvSpPr/>
          <p:nvPr/>
        </p:nvSpPr>
        <p:spPr>
          <a:xfrm>
            <a:off x="9054243" y="3001252"/>
            <a:ext cx="1935386" cy="12397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here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A9F860-A787-3856-B2AF-71DE61855F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8660" y="6041772"/>
            <a:ext cx="580148" cy="580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03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46"/>
    </mc:Choice>
    <mc:Fallback xmlns="">
      <p:transition spd="slow" advTm="17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ECC644-787D-CBB9-6EDE-9874D6D5A95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13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29DFB8-6F3D-34E5-ED6C-512DA897B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" y="0"/>
            <a:ext cx="10053959" cy="6702639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65D921-A562-C28C-F550-FAE09FB1C9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1099" y="5828599"/>
            <a:ext cx="712876" cy="712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07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41"/>
    </mc:Choice>
    <mc:Fallback xmlns="">
      <p:transition spd="slow" advTm="10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E8170-1C18-2C37-A7AE-758F5C97A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45436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Let’s explore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D293B-04F3-15EE-78E3-6354F2DAC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 in one of the following cases; </a:t>
            </a:r>
          </a:p>
          <a:p>
            <a:endParaRPr lang="en-GB" dirty="0"/>
          </a:p>
          <a:p>
            <a:r>
              <a:rPr lang="en-GB" dirty="0"/>
              <a:t>1. R v Ahluwalia. </a:t>
            </a:r>
          </a:p>
          <a:p>
            <a:endParaRPr lang="en-GB" dirty="0"/>
          </a:p>
          <a:p>
            <a:r>
              <a:rPr lang="en-GB" dirty="0"/>
              <a:t>2. R v R.</a:t>
            </a:r>
          </a:p>
          <a:p>
            <a:endParaRPr lang="en-GB" dirty="0"/>
          </a:p>
          <a:p>
            <a:r>
              <a:rPr lang="en-GB" dirty="0"/>
              <a:t>Prepare to feedback to the class the facts of the case.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93DC7F-5C25-61E7-50F4-B1BA22A115A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14</a:t>
            </a:fld>
            <a:endParaRPr lang="en-GB" noProof="0"/>
          </a:p>
        </p:txBody>
      </p:sp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C7E7F5F5-8BEC-B5EB-CFA9-CBEB1E78B4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62465" y="1469362"/>
            <a:ext cx="4498137" cy="449813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A2540D-A392-D060-8377-3B7F05B46C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4269" y="5783720"/>
            <a:ext cx="781597" cy="781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0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21"/>
    </mc:Choice>
    <mc:Fallback xmlns="">
      <p:transition spd="slow" advTm="24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2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D9A5F-3451-5096-2954-EEEA41967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1855"/>
            <a:ext cx="10426310" cy="772107"/>
          </a:xfrm>
        </p:spPr>
        <p:txBody>
          <a:bodyPr/>
          <a:lstStyle/>
          <a:p>
            <a:pPr algn="ctr"/>
            <a:r>
              <a:rPr lang="en-GB" b="1" i="1" u="sng" dirty="0"/>
              <a:t>Lexis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19FFA-101F-B1F1-6C11-AD55811D63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50000"/>
              </a:lnSpc>
            </a:pPr>
            <a:r>
              <a:rPr lang="en-GB" dirty="0"/>
              <a:t>How do I reference Lexis Uk? </a:t>
            </a:r>
          </a:p>
          <a:p>
            <a:pPr>
              <a:lnSpc>
                <a:spcPct val="250000"/>
              </a:lnSpc>
            </a:pPr>
            <a:endParaRPr lang="en-GB" dirty="0"/>
          </a:p>
          <a:p>
            <a:pPr>
              <a:lnSpc>
                <a:spcPct val="250000"/>
              </a:lnSpc>
            </a:pPr>
            <a:r>
              <a:rPr lang="en-GB" dirty="0"/>
              <a:t>Answer; you do not, you reference the document within it. </a:t>
            </a:r>
          </a:p>
          <a:p>
            <a:pPr>
              <a:lnSpc>
                <a:spcPct val="250000"/>
              </a:lnSpc>
            </a:pPr>
            <a:endParaRPr lang="en-GB" dirty="0"/>
          </a:p>
          <a:p>
            <a:pPr>
              <a:lnSpc>
                <a:spcPct val="250000"/>
              </a:lnSpc>
            </a:pPr>
            <a:r>
              <a:rPr lang="en-GB" dirty="0"/>
              <a:t>Let’s take a look at an example;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3F0992-3671-4D82-7DD6-BF844BD9B10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15</a:t>
            </a:fld>
            <a:endParaRPr lang="en-GB" noProof="0"/>
          </a:p>
        </p:txBody>
      </p:sp>
      <p:pic>
        <p:nvPicPr>
          <p:cNvPr id="6" name="Graphic 5" descr="Programmer female with solid fill">
            <a:extLst>
              <a:ext uri="{FF2B5EF4-FFF2-40B4-BE49-F238E27FC236}">
                <a16:creationId xmlns:a16="http://schemas.microsoft.com/office/drawing/2014/main" id="{D765941D-A034-6BE5-334B-470843CDD6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70279" y="1825625"/>
            <a:ext cx="4268135" cy="426813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B3EB66-CD92-4B7D-05F1-358850688D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8417" y="5732259"/>
            <a:ext cx="776960" cy="77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229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60"/>
    </mc:Choice>
    <mc:Fallback xmlns="">
      <p:transition spd="slow" advTm="16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FB6603-8E88-80DF-6B6E-B4B71DE12C6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16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ABEC22-1067-399A-B4C0-60D3A75194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310CC3FB-A81B-1E8B-C0DD-41571D781CF8}"/>
                  </a:ext>
                </a:extLst>
              </p14:cNvPr>
              <p14:cNvContentPartPr/>
              <p14:nvPr/>
            </p14:nvContentPartPr>
            <p14:xfrm>
              <a:off x="2226843" y="3404264"/>
              <a:ext cx="1092960" cy="3607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10CC3FB-A81B-1E8B-C0DD-41571D781CF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172843" y="3296264"/>
                <a:ext cx="1200600" cy="57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59FFA3C-0436-E2F0-6BEE-457834A2E827}"/>
                  </a:ext>
                </a:extLst>
              </p14:cNvPr>
              <p14:cNvContentPartPr/>
              <p14:nvPr/>
            </p14:nvContentPartPr>
            <p14:xfrm>
              <a:off x="2206323" y="4344584"/>
              <a:ext cx="5774760" cy="441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59FFA3C-0436-E2F0-6BEE-457834A2E82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52323" y="4236584"/>
                <a:ext cx="5882400" cy="65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902240F-8323-06EA-52ED-C29E86255ABE}"/>
                  </a:ext>
                </a:extLst>
              </p14:cNvPr>
              <p14:cNvContentPartPr/>
              <p14:nvPr/>
            </p14:nvContentPartPr>
            <p14:xfrm>
              <a:off x="2112363" y="5053424"/>
              <a:ext cx="1755720" cy="3326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902240F-8323-06EA-52ED-C29E86255A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058363" y="4945784"/>
                <a:ext cx="1863360" cy="548280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32E8B9-5CF9-784D-43F2-25823A232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9879" y="5974454"/>
            <a:ext cx="567021" cy="567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924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29"/>
    </mc:Choice>
    <mc:Fallback xmlns="">
      <p:transition spd="slow" advTm="16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2F69E4-BF77-D252-0AFA-36C9CBE63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Let’s take a break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D0E3C3-03F5-1B69-852F-C2F52DF830E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b="1" i="1" u="sng" dirty="0"/>
              <a:t>Take 5 minutes and then we will return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DF1F11-AF91-4160-A613-84A4CF836DD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17</a:t>
            </a:fld>
            <a:endParaRPr lang="en-GB" noProof="0"/>
          </a:p>
        </p:txBody>
      </p:sp>
      <p:pic>
        <p:nvPicPr>
          <p:cNvPr id="8" name="Picture 7" descr="A drink in a glass with a straw&#10;&#10;Description automatically generated">
            <a:extLst>
              <a:ext uri="{FF2B5EF4-FFF2-40B4-BE49-F238E27FC236}">
                <a16:creationId xmlns:a16="http://schemas.microsoft.com/office/drawing/2014/main" id="{A51EDE25-2A4D-02E9-EDF6-41CFEFBE4A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7960329" cy="6721475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62AE6D-8B76-95E3-D7E9-CD1E686E51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9880" y="5587377"/>
            <a:ext cx="926498" cy="926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90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8"/>
    </mc:Choice>
    <mc:Fallback xmlns="">
      <p:transition spd="slow" advTm="4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661AA-B82A-77B4-9349-CDC88D467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6455"/>
            <a:ext cx="10515599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Physical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58388-2D94-4144-305B-D0916FCF62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number of UWTSD libraries. </a:t>
            </a:r>
          </a:p>
          <a:p>
            <a:endParaRPr lang="en-GB" dirty="0"/>
          </a:p>
          <a:p>
            <a:r>
              <a:rPr lang="en-GB" dirty="0"/>
              <a:t>There are libraires on the Swansea Business Campus and  Y Frown campus. </a:t>
            </a:r>
          </a:p>
          <a:p>
            <a:endParaRPr lang="en-GB" dirty="0"/>
          </a:p>
          <a:p>
            <a:r>
              <a:rPr lang="en-GB" dirty="0"/>
              <a:t>You can take out books using your student ID. </a:t>
            </a:r>
          </a:p>
          <a:p>
            <a:endParaRPr lang="en-GB" dirty="0"/>
          </a:p>
          <a:p>
            <a:r>
              <a:rPr lang="en-GB" dirty="0"/>
              <a:t>If you have not already collected your student ID please do as soon as possible. </a:t>
            </a:r>
          </a:p>
          <a:p>
            <a:endParaRPr lang="en-GB" dirty="0"/>
          </a:p>
          <a:p>
            <a:r>
              <a:rPr lang="en-GB" dirty="0"/>
              <a:t>Please note that books are first come first served.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EB376B-BD1C-21FB-0F31-91BAEA7245A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18</a:t>
            </a:fld>
            <a:endParaRPr lang="en-GB" noProof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957CA6-D3B3-A85E-B679-E7CE6E2738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49" y="5783368"/>
            <a:ext cx="882907" cy="88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890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320"/>
    </mc:Choice>
    <mc:Fallback>
      <p:transition spd="slow" advTm="75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E4E21-D428-1F05-A899-C65951611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614155"/>
            <a:ext cx="10515599" cy="827507"/>
          </a:xfrm>
        </p:spPr>
        <p:txBody>
          <a:bodyPr/>
          <a:lstStyle/>
          <a:p>
            <a:pPr algn="ctr"/>
            <a:r>
              <a:rPr lang="en-GB" sz="4400" b="1" i="1" u="sng" dirty="0"/>
              <a:t>Our libraries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D52D7E-9AB2-7155-E30A-C736358DFCD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19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27D05A-B591-5AE3-A62A-B52911807C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643" r="32040" b="11983"/>
          <a:stretch/>
        </p:blipFill>
        <p:spPr>
          <a:xfrm>
            <a:off x="531764" y="2093452"/>
            <a:ext cx="5352933" cy="38529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7327175-4C45-2223-6A64-2AF713BCA0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919" t="11779" r="30786" b="4622"/>
          <a:stretch/>
        </p:blipFill>
        <p:spPr>
          <a:xfrm>
            <a:off x="6546656" y="1901517"/>
            <a:ext cx="4448584" cy="4044888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539B3F-BC08-7176-5AD8-C51C75FBCB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7439" y="5693963"/>
            <a:ext cx="927957" cy="92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14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805"/>
    </mc:Choice>
    <mc:Fallback>
      <p:transition spd="slow" advTm="45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lue coloured book">
            <a:extLst>
              <a:ext uri="{FF2B5EF4-FFF2-40B4-BE49-F238E27FC236}">
                <a16:creationId xmlns:a16="http://schemas.microsoft.com/office/drawing/2014/main" id="{C346818B-8E32-A6FD-9EB6-C4FDDE5A09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62" r="20784"/>
          <a:stretch/>
        </p:blipFill>
        <p:spPr>
          <a:xfrm>
            <a:off x="20" y="10"/>
            <a:ext cx="6305530" cy="6721465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BC8C4-AB1B-1E91-92D9-B57B1E5D0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974" y="611077"/>
            <a:ext cx="4695825" cy="833663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BB6D-1D4C-97BC-63A8-D4EC16680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974" y="1825625"/>
            <a:ext cx="4695826" cy="4351338"/>
          </a:xfrm>
        </p:spPr>
        <p:txBody>
          <a:bodyPr>
            <a:normAutofit/>
          </a:bodyPr>
          <a:lstStyle/>
          <a:p>
            <a:r>
              <a:rPr lang="en-GB" dirty="0"/>
              <a:t>Please note that you will need to return these books and a failure to return them may result in you getting a fine. </a:t>
            </a:r>
          </a:p>
          <a:p>
            <a:endParaRPr lang="en-GB" dirty="0"/>
          </a:p>
          <a:p>
            <a:r>
              <a:rPr lang="en-GB" dirty="0"/>
              <a:t>You are not required to buy books for the course, but if you wish to then there is a link on the blue light academy Moodle page. </a:t>
            </a:r>
          </a:p>
          <a:p>
            <a:endParaRPr lang="en-GB" dirty="0"/>
          </a:p>
          <a:p>
            <a:r>
              <a:rPr lang="en-GB" dirty="0"/>
              <a:t>If you would like recommendations for books please ask a module tutor.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EC844-5C1F-A1E9-0A40-72AE684B91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353800" y="6361475"/>
            <a:ext cx="838200" cy="36000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>
                <a:spcAft>
                  <a:spcPts val="600"/>
                </a:spcAft>
              </a:pPr>
              <a:t>20</a:t>
            </a:fld>
            <a:endParaRPr lang="en-GB" noProof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1B3DC0-A65D-6AB5-976C-695B113E6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782" y="5295666"/>
            <a:ext cx="1309424" cy="1309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409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569"/>
    </mc:Choice>
    <mc:Fallback>
      <p:transition spd="slow" advTm="33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372BE7-BA74-EA25-D546-97548F11477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21</a:t>
            </a:fld>
            <a:endParaRPr lang="en-GB" noProof="0"/>
          </a:p>
        </p:txBody>
      </p:sp>
      <p:pic>
        <p:nvPicPr>
          <p:cNvPr id="1026" name="Picture 2" descr="google - Wikipedia">
            <a:extLst>
              <a:ext uri="{FF2B5EF4-FFF2-40B4-BE49-F238E27FC236}">
                <a16:creationId xmlns:a16="http://schemas.microsoft.com/office/drawing/2014/main" id="{79FFD88C-5229-2CAD-E995-CE791EFBC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06" y="1653778"/>
            <a:ext cx="10519834" cy="355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9EAAE1-56CF-ACDB-01D9-676C89FA19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3050" y="5755671"/>
            <a:ext cx="910604" cy="910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066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46"/>
    </mc:Choice>
    <mc:Fallback>
      <p:transition spd="slow" advTm="4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121D3-CB61-1EAD-9733-2301628E5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Google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ACF5A-65FA-645B-B76E-69A92AB31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Google is a great tool to use, if you use it correctly. </a:t>
            </a:r>
          </a:p>
          <a:p>
            <a:endParaRPr lang="en-GB" dirty="0"/>
          </a:p>
          <a:p>
            <a:r>
              <a:rPr lang="en-GB" dirty="0"/>
              <a:t>Some sources can be bias. </a:t>
            </a:r>
          </a:p>
          <a:p>
            <a:endParaRPr lang="en-GB" dirty="0"/>
          </a:p>
          <a:p>
            <a:r>
              <a:rPr lang="en-GB" dirty="0"/>
              <a:t>It is important that you check sources retrieved from google. </a:t>
            </a:r>
          </a:p>
          <a:p>
            <a:endParaRPr lang="en-GB" dirty="0"/>
          </a:p>
          <a:p>
            <a:r>
              <a:rPr lang="en-GB" dirty="0"/>
              <a:t>We will discuss sources to avoid within the next few slides.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63DEA4-ED11-49D3-1C1C-71A607F1A0E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22</a:t>
            </a:fld>
            <a:endParaRPr lang="en-GB" noProof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374591-5359-2F3A-7DF3-99A6B3B7A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270" y="6074439"/>
            <a:ext cx="591836" cy="591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876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60"/>
    </mc:Choice>
    <mc:Fallback>
      <p:transition spd="slow" advTm="40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82F41-AC79-F5B8-789D-BBAFD0CD9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1558"/>
            <a:ext cx="10796558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Good sources from google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8D60C-1B2D-D229-4FC1-79AB892F9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Sources that are good to use from google; </a:t>
            </a:r>
          </a:p>
          <a:p>
            <a:endParaRPr lang="en-GB" dirty="0"/>
          </a:p>
          <a:p>
            <a:r>
              <a:rPr lang="en-GB" dirty="0"/>
              <a:t>1. Google books. </a:t>
            </a:r>
          </a:p>
          <a:p>
            <a:endParaRPr lang="en-GB" dirty="0"/>
          </a:p>
          <a:p>
            <a:r>
              <a:rPr lang="en-GB" dirty="0"/>
              <a:t>2. JSTOR. </a:t>
            </a:r>
          </a:p>
          <a:p>
            <a:endParaRPr lang="en-GB" dirty="0"/>
          </a:p>
          <a:p>
            <a:r>
              <a:rPr lang="en-GB" dirty="0"/>
              <a:t>3. Research gate.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12977-3C2E-9E4F-DA85-1B302ECEA4D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23</a:t>
            </a:fld>
            <a:endParaRPr lang="en-GB" noProof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050364-74A3-5084-E207-26994BE82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561" y="5907136"/>
            <a:ext cx="675515" cy="67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121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454"/>
    </mc:Choice>
    <mc:Fallback>
      <p:transition spd="slow" advTm="29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3F890E-F2FF-8DF3-676B-76FA7E95D6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24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434C7B-2BFB-D8D0-D074-E0EAC822AB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4549" b="26381"/>
          <a:stretch/>
        </p:blipFill>
        <p:spPr>
          <a:xfrm>
            <a:off x="7124466" y="0"/>
            <a:ext cx="5023824" cy="37672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616288-6994-8277-9841-10B271D1E59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878" b="8467"/>
          <a:stretch/>
        </p:blipFill>
        <p:spPr>
          <a:xfrm>
            <a:off x="-15522" y="0"/>
            <a:ext cx="4881102" cy="33387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D7F206F-C001-9440-5122-FC1BA61DF59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5706" b="4540"/>
          <a:stretch/>
        </p:blipFill>
        <p:spPr>
          <a:xfrm>
            <a:off x="2349344" y="3338736"/>
            <a:ext cx="5610985" cy="3338736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B140F1-690B-760E-3A0E-529B85B2D7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001" y="5710793"/>
            <a:ext cx="830682" cy="83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07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225"/>
    </mc:Choice>
    <mc:Fallback>
      <p:transition spd="slow" advTm="232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2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B62C4-C955-2494-A1C2-70EA418DA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b="1" i="1" u="sng" dirty="0"/>
              <a:t>Sources to avoid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545C12-ABA7-34B4-716A-0030B105C2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25</a:t>
            </a:fld>
            <a:endParaRPr lang="en-GB" noProof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F21895-B929-AD84-6226-E6887893AD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099" y="5581767"/>
            <a:ext cx="932108" cy="932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254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06"/>
    </mc:Choice>
    <mc:Fallback>
      <p:transition spd="slow" advTm="8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508A-AED9-B2DA-C1B3-ED4156F13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4906"/>
            <a:ext cx="10515599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Wikipedia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CA2FB-CBDE-292F-648B-CABF89E59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Avoid the use of Wikipedia. </a:t>
            </a:r>
          </a:p>
          <a:p>
            <a:endParaRPr lang="en-GB" dirty="0"/>
          </a:p>
          <a:p>
            <a:r>
              <a:rPr lang="en-GB" dirty="0"/>
              <a:t>It is not a reliable source. </a:t>
            </a:r>
          </a:p>
          <a:p>
            <a:endParaRPr lang="en-GB" dirty="0"/>
          </a:p>
          <a:p>
            <a:r>
              <a:rPr lang="en-GB" dirty="0"/>
              <a:t>Because anyone can edit it.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6E5FB4-8EC8-8691-349D-AFD9EC46E8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26</a:t>
            </a:fld>
            <a:endParaRPr lang="en-GB" noProof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D8DD08-EC1D-CBD0-188C-84D15FF1C2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79" y="5727622"/>
            <a:ext cx="786253" cy="786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274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29"/>
    </mc:Choice>
    <mc:Fallback>
      <p:transition spd="slow" advTm="15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2E7882-3998-06D0-BB94-3B3944EA03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27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4AF5D6-52D7-9D61-33B6-E613954AAA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216"/>
          <a:stretch/>
        </p:blipFill>
        <p:spPr>
          <a:xfrm>
            <a:off x="54929" y="157075"/>
            <a:ext cx="7783621" cy="4970297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ECE41AC-D07F-6AF6-B5D2-97D7459843A7}"/>
              </a:ext>
            </a:extLst>
          </p:cNvPr>
          <p:cNvCxnSpPr/>
          <p:nvPr/>
        </p:nvCxnSpPr>
        <p:spPr>
          <a:xfrm>
            <a:off x="6383971" y="2165389"/>
            <a:ext cx="3292962" cy="16773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0C286AA0-3ECD-FCD2-4252-6180D8D0086F}"/>
              </a:ext>
            </a:extLst>
          </p:cNvPr>
          <p:cNvSpPr/>
          <p:nvPr/>
        </p:nvSpPr>
        <p:spPr>
          <a:xfrm>
            <a:off x="9676933" y="3215827"/>
            <a:ext cx="2249536" cy="1995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can go onto Wikipedia and edit anything. </a:t>
            </a: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A42CA1-CC9D-F1E0-1ECA-B38214E20D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319" y="6181531"/>
            <a:ext cx="507688" cy="50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769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95"/>
    </mc:Choice>
    <mc:Fallback>
      <p:transition spd="slow" advTm="39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9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E9947-7A17-C6E9-2BAE-47EC566161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28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A5EA84-F14F-EC3D-5AB4-F639BEC7A5B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4515"/>
          <a:stretch/>
        </p:blipFill>
        <p:spPr>
          <a:xfrm>
            <a:off x="2175440" y="785374"/>
            <a:ext cx="8292711" cy="5278837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651F37-CA9A-E28D-6B94-DE355A997F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3537" y="5955698"/>
            <a:ext cx="558177" cy="55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22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13"/>
    </mc:Choice>
    <mc:Fallback>
      <p:transition spd="slow" advTm="18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A6F7F-38A6-2ADF-5F13-A724778DD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E law resources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1F6AE-EEF5-8287-FEE9-4772B8DBA5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29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880224-631F-C22E-F381-C0C0B8DE54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534" b="4622"/>
          <a:stretch/>
        </p:blipFill>
        <p:spPr>
          <a:xfrm>
            <a:off x="1790700" y="1666215"/>
            <a:ext cx="8741262" cy="4886049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0886DB-EEA3-2628-1255-FB6EEBB62D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561" y="6041772"/>
            <a:ext cx="574539" cy="57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893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70"/>
    </mc:Choice>
    <mc:Fallback>
      <p:transition spd="slow" advTm="20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59A6A-A73A-EAE0-C15E-1918EB7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4906"/>
            <a:ext cx="10515599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Law teacher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51CCA0-59BA-71DE-0E1F-CB10FC5A33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30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9F50EB-E791-4710-C4C7-090DB9AD96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961" b="4212"/>
          <a:stretch/>
        </p:blipFill>
        <p:spPr>
          <a:xfrm>
            <a:off x="1951048" y="1670255"/>
            <a:ext cx="8662725" cy="489884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954BDF-1129-8EF2-6F62-7FF9109B30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001" y="5946405"/>
            <a:ext cx="719870" cy="719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05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724"/>
    </mc:Choice>
    <mc:Fallback>
      <p:transition spd="slow" advTm="21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2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57B14-005B-A402-7931-B26D6A05C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4906"/>
            <a:ext cx="10515599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A level websites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7971DA-E3C7-9863-5D84-D61A08F2B0D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31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F3CBEC-B646-8764-8751-AE8AED4301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797" b="4785"/>
          <a:stretch/>
        </p:blipFill>
        <p:spPr>
          <a:xfrm>
            <a:off x="0" y="1866171"/>
            <a:ext cx="5632255" cy="34575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FC043D8-7B09-5022-FB63-FED5CCF5456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1043" b="4622"/>
          <a:stretch/>
        </p:blipFill>
        <p:spPr>
          <a:xfrm>
            <a:off x="5946101" y="1866171"/>
            <a:ext cx="6047685" cy="3457544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654C1D-B380-4F2F-91A5-26B94C99CD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8660" y="6046409"/>
            <a:ext cx="518908" cy="51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0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51"/>
    </mc:Choice>
    <mc:Fallback>
      <p:transition spd="slow" advTm="19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5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7C04F46-CE08-22D1-1801-30617AE88BD3}"/>
              </a:ext>
            </a:extLst>
          </p:cNvPr>
          <p:cNvSpPr/>
          <p:nvPr/>
        </p:nvSpPr>
        <p:spPr>
          <a:xfrm>
            <a:off x="217195" y="1856849"/>
            <a:ext cx="4768344" cy="359589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calculus formula">
            <a:extLst>
              <a:ext uri="{FF2B5EF4-FFF2-40B4-BE49-F238E27FC236}">
                <a16:creationId xmlns:a16="http://schemas.microsoft.com/office/drawing/2014/main" id="{8FDD8C83-7FD6-E43C-687B-70FBA19C5A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84" b="13647"/>
          <a:stretch/>
        </p:blipFill>
        <p:spPr>
          <a:xfrm>
            <a:off x="5632254" y="10"/>
            <a:ext cx="6559745" cy="68579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75D19C-3A98-65FD-69C7-DF38B8342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8" y="321578"/>
            <a:ext cx="5536889" cy="123962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u="sng" dirty="0"/>
              <a:t>Workshop this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722EA-78C5-9B96-B0E9-51D63C5F6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685" y="1991485"/>
            <a:ext cx="4877364" cy="4325168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Referencing session with Lisa Ellis 2pm – 3pm. </a:t>
            </a: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We will be practicing referencing.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8CAA86-E399-F724-13BC-1B4A5FB0A3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2684" y="5883021"/>
            <a:ext cx="653401" cy="65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28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737"/>
    </mc:Choice>
    <mc:Fallback xmlns="">
      <p:transition spd="slow" advTm="18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3E108-B4DA-ADB3-F541-66544D796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4906"/>
            <a:ext cx="10471189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E8D3E-9668-AE29-BB66-A0A797892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Create a mind map regarding the sources to use for research.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Also include within it sources that you should not use for research.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20 minutes to complete.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Present in  the class.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DBDEC9-23BF-9A35-B821-C3FF8B782E0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33</a:t>
            </a:fld>
            <a:endParaRPr lang="en-GB" noProof="0"/>
          </a:p>
        </p:txBody>
      </p:sp>
      <p:pic>
        <p:nvPicPr>
          <p:cNvPr id="6" name="Graphic 5" descr="Thought bubble with solid fill">
            <a:extLst>
              <a:ext uri="{FF2B5EF4-FFF2-40B4-BE49-F238E27FC236}">
                <a16:creationId xmlns:a16="http://schemas.microsoft.com/office/drawing/2014/main" id="{7F0B52B0-5076-5D35-E6AC-8E4017E56A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73935" y="1284180"/>
            <a:ext cx="4520577" cy="4520577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FB6368-CC8E-BA3A-0969-8AB5366F2C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8660" y="6058601"/>
            <a:ext cx="482874" cy="48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18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06"/>
    </mc:Choice>
    <mc:Fallback xmlns="">
      <p:transition spd="slow" advTm="17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098C-6CE8-4933-1FBD-4250A3AA7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86455"/>
            <a:ext cx="121920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955CB-521D-11F8-493C-B8D416ECA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Lexis Nexis. </a:t>
            </a:r>
          </a:p>
          <a:p>
            <a:endParaRPr lang="en-GB" sz="2800" dirty="0"/>
          </a:p>
          <a:p>
            <a:r>
              <a:rPr lang="en-GB" sz="2800" dirty="0"/>
              <a:t>Library. </a:t>
            </a:r>
          </a:p>
          <a:p>
            <a:endParaRPr lang="en-GB" sz="2800" dirty="0"/>
          </a:p>
          <a:p>
            <a:r>
              <a:rPr lang="en-GB" sz="2800" dirty="0"/>
              <a:t>How to research? </a:t>
            </a:r>
          </a:p>
          <a:p>
            <a:endParaRPr lang="en-GB" sz="2800" dirty="0"/>
          </a:p>
          <a:p>
            <a:r>
              <a:rPr lang="en-GB" sz="2800" dirty="0"/>
              <a:t>Journal. </a:t>
            </a:r>
          </a:p>
          <a:p>
            <a:endParaRPr lang="en-GB" sz="2800" dirty="0"/>
          </a:p>
          <a:p>
            <a:r>
              <a:rPr lang="en-GB" sz="2800" dirty="0"/>
              <a:t>Google.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84D72B-44D9-20D6-0E7F-469EEA4BD33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34</a:t>
            </a:fld>
            <a:endParaRPr lang="en-GB" noProof="0"/>
          </a:p>
        </p:txBody>
      </p:sp>
      <p:pic>
        <p:nvPicPr>
          <p:cNvPr id="6" name="Picture 5" descr="A graphic of a lamp and books&#10;&#10;Description automatically generated">
            <a:extLst>
              <a:ext uri="{FF2B5EF4-FFF2-40B4-BE49-F238E27FC236}">
                <a16:creationId xmlns:a16="http://schemas.microsoft.com/office/drawing/2014/main" id="{0989D4FD-2B1E-40EC-B207-492D295418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64681" y="1494156"/>
            <a:ext cx="5227319" cy="5227319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A33FAE-A60A-C158-327A-4E475E77CA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0612" y="5822989"/>
            <a:ext cx="753356" cy="753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48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28"/>
    </mc:Choice>
    <mc:Fallback xmlns="">
      <p:transition spd="slow" advTm="17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3C36CBE-E23A-50DF-F35B-62770D9AD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5B218E-8757-4BAF-A83A-470E4F16171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34FA36-D9D6-A1CE-68F1-F8FFF956CF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35</a:t>
            </a:fld>
            <a:endParaRPr lang="en-GB" noProof="0"/>
          </a:p>
        </p:txBody>
      </p:sp>
      <p:pic>
        <p:nvPicPr>
          <p:cNvPr id="8" name="Graphic 7" descr="Wave Gesture with solid fill">
            <a:extLst>
              <a:ext uri="{FF2B5EF4-FFF2-40B4-BE49-F238E27FC236}">
                <a16:creationId xmlns:a16="http://schemas.microsoft.com/office/drawing/2014/main" id="{64F8C6B9-EE4C-0B34-60FF-34ACD87590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6352" y="676450"/>
            <a:ext cx="5593921" cy="5593921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766C97-CC4E-DBC0-CD5D-1D6E4E8EC5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9880" y="5691625"/>
            <a:ext cx="883546" cy="883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13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34"/>
    </mc:Choice>
    <mc:Fallback xmlns="">
      <p:transition spd="slow" advTm="101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54">
      <a:dk1>
        <a:srgbClr val="000000"/>
      </a:dk1>
      <a:lt1>
        <a:srgbClr val="FFFFFF"/>
      </a:lt1>
      <a:dk2>
        <a:srgbClr val="242A41"/>
      </a:dk2>
      <a:lt2>
        <a:srgbClr val="E2E8E3"/>
      </a:lt2>
      <a:accent1>
        <a:srgbClr val="5370C5"/>
      </a:accent1>
      <a:accent2>
        <a:srgbClr val="17B2D1"/>
      </a:accent2>
      <a:accent3>
        <a:srgbClr val="2978E7"/>
      </a:accent3>
      <a:accent4>
        <a:srgbClr val="7829E7"/>
      </a:accent4>
      <a:accent5>
        <a:srgbClr val="B517D5"/>
      </a:accent5>
      <a:accent6>
        <a:srgbClr val="E729B7"/>
      </a:accent6>
      <a:hlink>
        <a:srgbClr val="5370C5"/>
      </a:hlink>
      <a:folHlink>
        <a:srgbClr val="7F7F7F"/>
      </a:folHlink>
    </a:clrScheme>
    <a:fontScheme name="MS Surge Teach Light and Dark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3067474_TF34098415_Win32" id="{535F4AC4-97FA-4442-A64D-293C1CA63B89}" vid="{21BC394D-4FED-43BA-AAD9-43B127AC167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254">
    <a:dk1>
      <a:srgbClr val="000000"/>
    </a:dk1>
    <a:lt1>
      <a:srgbClr val="FFFFFF"/>
    </a:lt1>
    <a:dk2>
      <a:srgbClr val="242A41"/>
    </a:dk2>
    <a:lt2>
      <a:srgbClr val="E2E8E3"/>
    </a:lt2>
    <a:accent1>
      <a:srgbClr val="5370C5"/>
    </a:accent1>
    <a:accent2>
      <a:srgbClr val="17B2D1"/>
    </a:accent2>
    <a:accent3>
      <a:srgbClr val="2978E7"/>
    </a:accent3>
    <a:accent4>
      <a:srgbClr val="7829E7"/>
    </a:accent4>
    <a:accent5>
      <a:srgbClr val="B517D5"/>
    </a:accent5>
    <a:accent6>
      <a:srgbClr val="E729B7"/>
    </a:accent6>
    <a:hlink>
      <a:srgbClr val="5370C5"/>
    </a:hlink>
    <a:folHlink>
      <a:srgbClr val="7F7F7F"/>
    </a:folHlink>
  </a:clrScheme>
</a:themeOverride>
</file>

<file path=ppt/theme/themeOverride2.xml><?xml version="1.0" encoding="utf-8"?>
<a:themeOverride xmlns:a="http://schemas.openxmlformats.org/drawingml/2006/main">
  <a:clrScheme name="Custom 254">
    <a:dk1>
      <a:srgbClr val="000000"/>
    </a:dk1>
    <a:lt1>
      <a:srgbClr val="FFFFFF"/>
    </a:lt1>
    <a:dk2>
      <a:srgbClr val="242A41"/>
    </a:dk2>
    <a:lt2>
      <a:srgbClr val="E2E8E3"/>
    </a:lt2>
    <a:accent1>
      <a:srgbClr val="5370C5"/>
    </a:accent1>
    <a:accent2>
      <a:srgbClr val="17B2D1"/>
    </a:accent2>
    <a:accent3>
      <a:srgbClr val="2978E7"/>
    </a:accent3>
    <a:accent4>
      <a:srgbClr val="7829E7"/>
    </a:accent4>
    <a:accent5>
      <a:srgbClr val="B517D5"/>
    </a:accent5>
    <a:accent6>
      <a:srgbClr val="E729B7"/>
    </a:accent6>
    <a:hlink>
      <a:srgbClr val="5370C5"/>
    </a:hlink>
    <a:folHlink>
      <a:srgbClr val="7F7F7F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9969FA-0C19-40F2-9B6F-EADA7B231A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7B5194-E537-408E-9CFF-66A6141D5DE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FCFB5EA-1DDA-4423-A8FC-85579F36DE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 with animation</Template>
  <TotalTime>0</TotalTime>
  <Words>646</Words>
  <Application>Microsoft Office PowerPoint</Application>
  <PresentationFormat>Widescreen</PresentationFormat>
  <Paragraphs>166</Paragraphs>
  <Slides>35</Slides>
  <Notes>1</Notes>
  <HiddenSlides>0</HiddenSlides>
  <MMClips>35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Arial</vt:lpstr>
      <vt:lpstr>Calibri</vt:lpstr>
      <vt:lpstr>Calibri Light</vt:lpstr>
      <vt:lpstr>Wingdings</vt:lpstr>
      <vt:lpstr>Office Theme</vt:lpstr>
      <vt:lpstr>Searching for sources</vt:lpstr>
      <vt:lpstr>Content</vt:lpstr>
      <vt:lpstr>Aims and learning objectives</vt:lpstr>
      <vt:lpstr>Where to start?</vt:lpstr>
      <vt:lpstr>PowerPoint Presentation</vt:lpstr>
      <vt:lpstr>PowerPoint Presentation</vt:lpstr>
      <vt:lpstr>Let’s take a look</vt:lpstr>
      <vt:lpstr>Activity</vt:lpstr>
      <vt:lpstr>Lexis Uk</vt:lpstr>
      <vt:lpstr>Let’s use Lexis Uk</vt:lpstr>
      <vt:lpstr>PowerPoint Presentation</vt:lpstr>
      <vt:lpstr>PowerPoint Presentation</vt:lpstr>
      <vt:lpstr>PowerPoint Presentation</vt:lpstr>
      <vt:lpstr>Let’s explore</vt:lpstr>
      <vt:lpstr>Lexis Uk</vt:lpstr>
      <vt:lpstr>PowerPoint Presentation</vt:lpstr>
      <vt:lpstr>Let’s take a break</vt:lpstr>
      <vt:lpstr>Physical library</vt:lpstr>
      <vt:lpstr>Our libraries </vt:lpstr>
      <vt:lpstr>Continued</vt:lpstr>
      <vt:lpstr>PowerPoint Presentation</vt:lpstr>
      <vt:lpstr>Google </vt:lpstr>
      <vt:lpstr>Good sources from google</vt:lpstr>
      <vt:lpstr>PowerPoint Presentation</vt:lpstr>
      <vt:lpstr>Sources to avoid</vt:lpstr>
      <vt:lpstr>Wikipedia </vt:lpstr>
      <vt:lpstr>PowerPoint Presentation</vt:lpstr>
      <vt:lpstr>PowerPoint Presentation</vt:lpstr>
      <vt:lpstr>E law resources</vt:lpstr>
      <vt:lpstr>Law teacher</vt:lpstr>
      <vt:lpstr>A level websites</vt:lpstr>
      <vt:lpstr>Workshop this week </vt:lpstr>
      <vt:lpstr>Activity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Searching for sources</dc:title>
  <dc:creator>Zita Draper</dc:creator>
  <cp:lastModifiedBy>Zita Draper</cp:lastModifiedBy>
  <cp:revision>1</cp:revision>
  <dcterms:created xsi:type="dcterms:W3CDTF">2023-07-20T17:16:52Z</dcterms:created>
  <dcterms:modified xsi:type="dcterms:W3CDTF">2024-02-10T13:04:54Z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