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4" r:id="rId5"/>
    <p:sldId id="259" r:id="rId6"/>
    <p:sldId id="265" r:id="rId7"/>
    <p:sldId id="260" r:id="rId8"/>
    <p:sldId id="261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8" autoAdjust="0"/>
    <p:restoredTop sz="94660"/>
  </p:normalViewPr>
  <p:slideViewPr>
    <p:cSldViewPr snapToGrid="0">
      <p:cViewPr varScale="1">
        <p:scale>
          <a:sx n="95" d="100"/>
          <a:sy n="95" d="100"/>
        </p:scale>
        <p:origin x="9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3D5AB-36E5-AF68-7B3C-26F81E6200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04779C-6374-00BA-EE8C-8D95F9BC55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1DF525-F1CA-A5D5-E4A8-8947D5CED5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AE2DB-05E5-143F-660A-1B4FB76E5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214E44-2DE6-9072-4855-013B409BE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452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6B116-6F2E-3391-C61C-13E4E8E03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38D0B-64FF-4A00-D263-1E535499BF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CA15A9-338C-D95E-410C-7B813B4C40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D18CB4-6380-E7D9-B79C-38646D635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30EE8A-5FE9-A768-DE84-34CF0D1B3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082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321F-90CE-F1D4-E14B-7F04860FE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0E07AB-F4DA-214F-4983-3AACF9A0A9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6C2D00-A71C-4939-6CF2-39F505310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1DBD53-5DF4-1FDC-1C57-B52B3C10F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C98825-D041-94BF-03E1-596678ACA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513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269E9-4851-3CFF-3044-30E26D7DF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18DAC-B072-C578-3473-8D38765E8B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70484C-994A-04F0-9A50-17CB46756E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3FB4A0-8AAD-5A43-3CC8-48B2282B8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50A264-FFF4-53EF-6CED-E4534AB87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B3819A-A4C7-3858-341E-22D1F6247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568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9DF73-8F99-1893-36B6-58AA59C7C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EDA8A5-87F0-2179-B42C-7E57CBC27B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78F948-80C8-9BDB-7FD5-97F4D9D228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A24777-E2C9-DDBF-EB8F-A939750AD0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E77615-8269-C356-B963-2E45E7A9DB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326CEC-8A63-0EA4-C30C-C0CC8A68B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A5872A-C15B-613F-9826-03B3A8319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8069E1-E47C-6864-DC05-6B602C7C3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457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E9545-FC0F-BECD-1101-EDDC51427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46EE6C-6657-D83F-53A6-234C4D082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328C10-4488-0337-5A5D-EEFCB406A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2DA333-31BF-5100-28FF-0AB4A6AE1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420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51CA35-68FF-EC65-F028-6316628EA9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2B3F8D-88C0-39C4-A2EE-91A38A86B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DFA7E1-0BBC-7C99-DA2B-1AF0C1608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816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7D1A7-3171-0CFD-50D4-80E7B01DD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A9F26-5013-9209-02E1-EF4901E35D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4A05DC-F0D2-DA13-E79D-6804530C60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571DEC-BF57-1A51-E883-ABCE7AB0F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46C3AB-1F77-C009-2376-8783BCB77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B3C1E8-77FB-1907-4C16-F01D9DE99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706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68423-9721-87AD-0DA0-984643D95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FAA6DF-05E0-5BD8-9FAB-F681EB8CF0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FBF3C6-3CD8-89E1-0187-319EAA22AA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D006CE-7B31-26ED-DFF3-2B58F7907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617B54-BC71-ACA1-86C0-3E953E91F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ABC86B-6283-1DDE-696D-9A74375B3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594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07757-7310-736D-0927-B8249E9FC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A5434A-F5CD-D728-3F1B-80CDCA9F32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2EA3AF-58A9-9F1C-03D8-99A619F20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9FFB4-36F6-A3BA-74C4-77BC70DE7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CF661-DCED-DEDB-37A5-E7F69560F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170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6CAA5D-AB92-EF2B-BDE6-E816C37258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F7D6FC-694A-B793-47D5-21D567B5A3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8D9E2-2AA4-F45F-E45D-72B244B4C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008ED-B3D7-CDC0-7282-E88803E77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B9E26-73F8-7011-3590-CB7BF3B29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359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441831-8E53-4B45-CF58-BBEB10FAF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F54B4A-BA75-A6DC-FD30-D62758725A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C5FAA-F3B3-B163-B784-F2971A8E85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5B69B-DDEF-4800-9246-A667BC2A933A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8DAE8-1CF5-4E7F-5B2E-769BFD4264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8F8D8C-F4E9-A14E-D7B2-0E5320C2B5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021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6C77A-BC1B-D0CF-C2C2-B09C88071DA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&lt;Project Title&gt;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9A6C7F-809F-8139-9A85-A105BA24498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&lt;Name&gt;</a:t>
            </a:r>
          </a:p>
          <a:p>
            <a:r>
              <a:rPr lang="en-US" dirty="0"/>
              <a:t>&lt;Industrial Partner&gt;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6312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C270C-210D-00BE-BA33-9199602EE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context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3DCB6-B13D-5A64-C44C-95612B3F3B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765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521DE-C3E8-A179-2382-0E842ED97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Problem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690D6-C1C4-C80A-04BC-3ADCE4B614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020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521DE-C3E8-A179-2382-0E842ED97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Aim &amp; 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690D6-C1C4-C80A-04BC-3ADCE4B614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655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3D025-3DD6-5053-E677-36222CED9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41F59-662B-6088-200D-0AF5484445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276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3D025-3DD6-5053-E677-36222CED9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 [continued]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41F59-662B-6088-200D-0AF5484445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202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2F92F-42E2-D5F4-388C-F1F61E3D2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Research/Development Methodologies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E67D2-F916-DA99-A415-E8FD3B37D5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713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D84C3-5F79-47B6-8C4A-4FD9CE813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Resources/Materials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17F88-D4A4-2D06-B12B-1116ECF965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969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3E2A9-495E-B06B-3229-E0ADBA670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Plan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F0523-5361-1D29-BBA0-EAEA4BFE05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1001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F856B-C942-69B3-D0E7-AAB8C052E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51694-5F10-AEC2-3E07-58A4A51C9D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3266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</Words>
  <Application>Microsoft Office PowerPoint</Application>
  <PresentationFormat>Widescreen</PresentationFormat>
  <Paragraphs>12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&lt;Project Title&gt;</vt:lpstr>
      <vt:lpstr>Research context </vt:lpstr>
      <vt:lpstr>Research Problem</vt:lpstr>
      <vt:lpstr>Research Aim &amp; Objectives</vt:lpstr>
      <vt:lpstr>Literature Review </vt:lpstr>
      <vt:lpstr>Literature Review  [continued]</vt:lpstr>
      <vt:lpstr>Research/Development Methodologies</vt:lpstr>
      <vt:lpstr>Resources/Materials</vt:lpstr>
      <vt:lpstr>Project Plan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 Whitehead</dc:creator>
  <cp:lastModifiedBy>Seena Joseph</cp:lastModifiedBy>
  <cp:revision>4</cp:revision>
  <dcterms:created xsi:type="dcterms:W3CDTF">2023-08-07T12:24:24Z</dcterms:created>
  <dcterms:modified xsi:type="dcterms:W3CDTF">2026-07-01T13:39:05Z</dcterms:modified>
</cp:coreProperties>
</file>