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1" r:id="rId6"/>
    <p:sldId id="260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C0EC"/>
    <a:srgbClr val="B9E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F71302-48C3-4FAB-B67D-49D77B36A9EE}" v="47" dt="2022-03-06T16:51:13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7" autoAdjust="0"/>
    <p:restoredTop sz="94660"/>
  </p:normalViewPr>
  <p:slideViewPr>
    <p:cSldViewPr snapToGrid="0">
      <p:cViewPr varScale="1">
        <p:scale>
          <a:sx n="94" d="100"/>
          <a:sy n="94" d="100"/>
        </p:scale>
        <p:origin x="96" y="8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Rees" userId="d6832262-23ef-4258-ae17-ad0f93368ea2" providerId="ADAL" clId="{6AF71302-48C3-4FAB-B67D-49D77B36A9EE}"/>
    <pc:docChg chg="modSld">
      <pc:chgData name="Sioned Rees" userId="d6832262-23ef-4258-ae17-ad0f93368ea2" providerId="ADAL" clId="{6AF71302-48C3-4FAB-B67D-49D77B36A9EE}" dt="2022-03-06T16:51:13.400" v="75"/>
      <pc:docMkLst>
        <pc:docMk/>
      </pc:docMkLst>
      <pc:sldChg chg="addSp modSp mod">
        <pc:chgData name="Sioned Rees" userId="d6832262-23ef-4258-ae17-ad0f93368ea2" providerId="ADAL" clId="{6AF71302-48C3-4FAB-B67D-49D77B36A9EE}" dt="2022-03-06T16:30:16.761" v="15" actId="1076"/>
        <pc:sldMkLst>
          <pc:docMk/>
          <pc:sldMk cId="795051413" sldId="257"/>
        </pc:sldMkLst>
        <pc:spChg chg="add mod">
          <ac:chgData name="Sioned Rees" userId="d6832262-23ef-4258-ae17-ad0f93368ea2" providerId="ADAL" clId="{6AF71302-48C3-4FAB-B67D-49D77B36A9EE}" dt="2022-03-06T16:30:16.761" v="15" actId="1076"/>
          <ac:spMkLst>
            <pc:docMk/>
            <pc:sldMk cId="795051413" sldId="257"/>
            <ac:spMk id="17" creationId="{875376FE-4F25-4FD2-BAD9-7697B5C28393}"/>
          </ac:spMkLst>
        </pc:spChg>
      </pc:sldChg>
      <pc:sldChg chg="addSp modSp mod">
        <pc:chgData name="Sioned Rees" userId="d6832262-23ef-4258-ae17-ad0f93368ea2" providerId="ADAL" clId="{6AF71302-48C3-4FAB-B67D-49D77B36A9EE}" dt="2022-03-06T16:29:33.816" v="5" actId="207"/>
        <pc:sldMkLst>
          <pc:docMk/>
          <pc:sldMk cId="2224953312" sldId="258"/>
        </pc:sldMkLst>
        <pc:spChg chg="add mod">
          <ac:chgData name="Sioned Rees" userId="d6832262-23ef-4258-ae17-ad0f93368ea2" providerId="ADAL" clId="{6AF71302-48C3-4FAB-B67D-49D77B36A9EE}" dt="2022-03-06T16:29:33.816" v="5" actId="207"/>
          <ac:spMkLst>
            <pc:docMk/>
            <pc:sldMk cId="2224953312" sldId="258"/>
            <ac:spMk id="17" creationId="{A5177557-D2C8-4EE0-8877-3086FBA15ED0}"/>
          </ac:spMkLst>
        </pc:spChg>
      </pc:sldChg>
      <pc:sldChg chg="addSp modSp mod">
        <pc:chgData name="Sioned Rees" userId="d6832262-23ef-4258-ae17-ad0f93368ea2" providerId="ADAL" clId="{6AF71302-48C3-4FAB-B67D-49D77B36A9EE}" dt="2022-03-06T16:29:58.176" v="11" actId="1076"/>
        <pc:sldMkLst>
          <pc:docMk/>
          <pc:sldMk cId="2935319139" sldId="259"/>
        </pc:sldMkLst>
        <pc:spChg chg="add mod">
          <ac:chgData name="Sioned Rees" userId="d6832262-23ef-4258-ae17-ad0f93368ea2" providerId="ADAL" clId="{6AF71302-48C3-4FAB-B67D-49D77B36A9EE}" dt="2022-03-06T16:29:49.429" v="10" actId="1076"/>
          <ac:spMkLst>
            <pc:docMk/>
            <pc:sldMk cId="2935319139" sldId="259"/>
            <ac:spMk id="20" creationId="{B24ADAA7-6CE5-40E1-A0C3-EF0543151038}"/>
          </ac:spMkLst>
        </pc:spChg>
        <pc:cxnChg chg="mod">
          <ac:chgData name="Sioned Rees" userId="d6832262-23ef-4258-ae17-ad0f93368ea2" providerId="ADAL" clId="{6AF71302-48C3-4FAB-B67D-49D77B36A9EE}" dt="2022-03-06T16:29:58.176" v="11" actId="1076"/>
          <ac:cxnSpMkLst>
            <pc:docMk/>
            <pc:sldMk cId="2935319139" sldId="259"/>
            <ac:cxnSpMk id="14" creationId="{C3D719B6-1687-466A-BA9B-42A42D6BFF8B}"/>
          </ac:cxnSpMkLst>
        </pc:cxnChg>
      </pc:sldChg>
      <pc:sldChg chg="addSp modSp mod modAnim">
        <pc:chgData name="Sioned Rees" userId="d6832262-23ef-4258-ae17-ad0f93368ea2" providerId="ADAL" clId="{6AF71302-48C3-4FAB-B67D-49D77B36A9EE}" dt="2022-03-06T16:48:21.944" v="62"/>
        <pc:sldMkLst>
          <pc:docMk/>
          <pc:sldMk cId="836053506" sldId="260"/>
        </pc:sldMkLst>
        <pc:spChg chg="add mod">
          <ac:chgData name="Sioned Rees" userId="d6832262-23ef-4258-ae17-ad0f93368ea2" providerId="ADAL" clId="{6AF71302-48C3-4FAB-B67D-49D77B36A9EE}" dt="2022-03-06T16:30:51.986" v="25" actId="404"/>
          <ac:spMkLst>
            <pc:docMk/>
            <pc:sldMk cId="836053506" sldId="260"/>
            <ac:spMk id="20" creationId="{3D529C30-6CFD-410C-B964-552653F2FA6D}"/>
          </ac:spMkLst>
        </pc:spChg>
      </pc:sldChg>
      <pc:sldChg chg="addSp modSp mod modAnim">
        <pc:chgData name="Sioned Rees" userId="d6832262-23ef-4258-ae17-ad0f93368ea2" providerId="ADAL" clId="{6AF71302-48C3-4FAB-B67D-49D77B36A9EE}" dt="2022-03-06T16:51:13.400" v="75"/>
        <pc:sldMkLst>
          <pc:docMk/>
          <pc:sldMk cId="768494149" sldId="261"/>
        </pc:sldMkLst>
        <pc:spChg chg="add mod">
          <ac:chgData name="Sioned Rees" userId="d6832262-23ef-4258-ae17-ad0f93368ea2" providerId="ADAL" clId="{6AF71302-48C3-4FAB-B67D-49D77B36A9EE}" dt="2022-03-06T16:30:38.306" v="20" actId="1076"/>
          <ac:spMkLst>
            <pc:docMk/>
            <pc:sldMk cId="768494149" sldId="261"/>
            <ac:spMk id="14" creationId="{F10BC528-2133-4BB4-BA66-FD26C20AA5B5}"/>
          </ac:spMkLst>
        </pc:spChg>
      </pc:sldChg>
      <pc:sldChg chg="addSp modSp mod">
        <pc:chgData name="Sioned Rees" userId="d6832262-23ef-4258-ae17-ad0f93368ea2" providerId="ADAL" clId="{6AF71302-48C3-4FAB-B67D-49D77B36A9EE}" dt="2022-03-06T16:31:36.519" v="34" actId="207"/>
        <pc:sldMkLst>
          <pc:docMk/>
          <pc:sldMk cId="2590954619" sldId="262"/>
        </pc:sldMkLst>
        <pc:spChg chg="add mod">
          <ac:chgData name="Sioned Rees" userId="d6832262-23ef-4258-ae17-ad0f93368ea2" providerId="ADAL" clId="{6AF71302-48C3-4FAB-B67D-49D77B36A9EE}" dt="2022-03-06T16:31:36.519" v="34" actId="207"/>
          <ac:spMkLst>
            <pc:docMk/>
            <pc:sldMk cId="2590954619" sldId="262"/>
            <ac:spMk id="6" creationId="{0628A046-36ED-4EEB-BC6E-3323C7EB305C}"/>
          </ac:spMkLst>
        </pc:spChg>
      </pc:sldChg>
      <pc:sldChg chg="addSp modSp mod modAnim">
        <pc:chgData name="Sioned Rees" userId="d6832262-23ef-4258-ae17-ad0f93368ea2" providerId="ADAL" clId="{6AF71302-48C3-4FAB-B67D-49D77B36A9EE}" dt="2022-03-06T16:43:31.076" v="50"/>
        <pc:sldMkLst>
          <pc:docMk/>
          <pc:sldMk cId="3758704572" sldId="263"/>
        </pc:sldMkLst>
        <pc:spChg chg="add mod">
          <ac:chgData name="Sioned Rees" userId="d6832262-23ef-4258-ae17-ad0f93368ea2" providerId="ADAL" clId="{6AF71302-48C3-4FAB-B67D-49D77B36A9EE}" dt="2022-03-06T16:31:20.370" v="30" actId="1076"/>
          <ac:spMkLst>
            <pc:docMk/>
            <pc:sldMk cId="3758704572" sldId="263"/>
            <ac:spMk id="47" creationId="{241555E4-05B6-4B88-BB07-D276F6905610}"/>
          </ac:spMkLst>
        </pc:spChg>
        <pc:picChg chg="mod">
          <ac:chgData name="Sioned Rees" userId="d6832262-23ef-4258-ae17-ad0f93368ea2" providerId="ADAL" clId="{6AF71302-48C3-4FAB-B67D-49D77B36A9EE}" dt="2022-03-06T16:43:26.782" v="49" actId="1076"/>
          <ac:picMkLst>
            <pc:docMk/>
            <pc:sldMk cId="3758704572" sldId="263"/>
            <ac:picMk id="2052" creationId="{9595F7CF-8AAA-4FA8-B79D-732DD116B488}"/>
          </ac:picMkLst>
        </pc:picChg>
      </pc:sldChg>
      <pc:sldChg chg="addSp modSp mod">
        <pc:chgData name="Sioned Rees" userId="d6832262-23ef-4258-ae17-ad0f93368ea2" providerId="ADAL" clId="{6AF71302-48C3-4FAB-B67D-49D77B36A9EE}" dt="2022-03-06T16:31:49.038" v="38" actId="207"/>
        <pc:sldMkLst>
          <pc:docMk/>
          <pc:sldMk cId="1314102163" sldId="264"/>
        </pc:sldMkLst>
        <pc:spChg chg="add mod">
          <ac:chgData name="Sioned Rees" userId="d6832262-23ef-4258-ae17-ad0f93368ea2" providerId="ADAL" clId="{6AF71302-48C3-4FAB-B67D-49D77B36A9EE}" dt="2022-03-06T16:31:49.038" v="38" actId="207"/>
          <ac:spMkLst>
            <pc:docMk/>
            <pc:sldMk cId="1314102163" sldId="264"/>
            <ac:spMk id="3" creationId="{724B8772-8DD7-4536-BB0D-AFCCA69C5425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21.239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1 24575,'7'0'0,"-1"1"0,1 0 0,0 1 0,0 0 0,0 0 0,-1 0 0,0 1 0,1 0 0,-1 0 0,10 8 0,59 47 0,-59-44 0,10 11 0,-2 1 0,0 2 0,-2 0 0,-1 1 0,29 54 0,-42-65 0,0 0 0,-1 0 0,-1 1 0,-1 0 0,4 24 0,6 22 0,-12-56 0,0 0 0,-1 0 0,0 0 0,-1 1 0,1-1 0,-2 0 0,0 1 0,0-1 0,0 0 0,-1 1 0,-1-1 0,1 0 0,-2 1 0,1-1 0,-1-1 0,0 1 0,-1 0 0,0-1 0,-1 1 0,-5 7 0,-11 13 0,-2-1 0,-1 0 0,-1-2 0,-53 43 0,11-9 0,58-53 0,1 1 0,0 1 0,0-1 0,1 1 0,0 0 0,1 1 0,0 0 0,1 0 0,-9 21 0,-1 3-1365,0-6-5461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16.127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14136 5 24575,'-110'-2'0,"44"-1"0,0 4 0,-96 13 0,116-3 0,0 3 0,-64 28 0,44-15 0,10-2 0,-72 44 0,-32 16 0,-48 21 0,86-40 0,-1-16 0,90-39 0,0 2 0,-54 30 0,-132 93 0,54-25 0,43-27 0,64-47 0,-102 88 0,-40 42 0,-104 101 0,94-73 0,-31 16 0,217-192 0,-7 3 0,0-1 0,-55 26 0,51-30 0,1 3 0,-40 28 0,22-12 0,-2-2 0,-91 42 0,-40 24 0,140-74 0,-2-3 0,-57 21 0,-55 27 0,-100 42 0,100-50 0,-71 28 0,-106 49 0,112-39 0,187-88 0,0-3 0,0 0 0,-1-3 0,-50 3 0,25-3 0,-1 3 0,1 2 0,1 4 0,0 2 0,2 3 0,-74 37 0,51-19 0,-1-5 0,-2-4 0,-112 24 0,145-47 0,-60 2 0,77-9 0,0 3 0,0 1 0,0 2 0,-58 17 0,50 0 0,34-18 0,0 1 0,1-1 0,-18 5 0,-25 1 0,0-3 0,-1-2 0,0-2 0,-57-4 0,43-1 0,-128 16 0,53 24 0,99-26 0,-89 16 0,-15-3 0,91-14 0,-109 7 0,121-18 0,-9-1 0,0 3 0,-78 14 0,37-2 0,0-4 0,-173-3 0,199-5 0,0 4 0,0 4 0,-74 20 0,66-12 0,-151 14 0,-221-31 0,210-4 0,204 4 0,1 2 0,-61 15 0,-19 3 0,-19 3 0,8-2 0,-61-12 0,116-10 0,-118 19 0,118-6 0,-110 25 0,127-27 0,0-2 0,-99 4 0,-110-15 0,96-3 0,108 4 0,18-2 0,-1 3 0,1 1 0,0 2 0,-51 12 0,37-4 0,-106 7 0,-16 4 0,115-11 0,-1-3 0,-79 1 0,112-8 0,1 2 0,0 0 0,-38 12 0,33-7 0,-61 7 0,-137-13-5,140-4-1355,52 0-5466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17.764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348 1 24575,'-2'6'0,"1"0"0,-1-1 0,0 1 0,0 0 0,0-1 0,-1 0 0,-5 8 0,-1 6 0,-37 56 0,3-4 0,-1 7 0,32-59 0,1 1 0,0 0 0,1 1 0,1 0 0,-10 36 0,3 27 0,12-54 0,-2-1 0,-1 0 0,-14 39 0,14-51 0,-3 5 0,1 1 0,1 1 0,0-1 0,-5 37 0,12-53 0,0-1 0,1 1 0,0 0 0,0-1 0,0 1 0,1 0 0,0-1 0,0 1 0,0-1 0,1 0 0,0 1 0,0-1 0,0 0 0,1 0 0,0 0 0,0 0 0,1-1 0,-1 0 0,1 1 0,0-1 0,0-1 0,7 6 0,14 9 0,1-1 0,0-2 0,1-1 0,1-1 0,0-2 0,35 11 0,817 249 0,-784-248-1365,-29-9-5461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25.488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0 24575,'99'115'0,"2"-20"0,165 118 0,-206-167 0,64 63 0,-14-10 0,24 19 0,-66-56 0,2-3 0,123 79 0,-134-105 0,-2 3 0,-1 3 0,77 70 0,-97-69 0,-2 2 0,48 76 0,11 16 0,-28-61 0,2-3 0,116 94 0,123 56 0,-260-190 0,-1 3 0,79 77 0,-56-46 0,6 1 0,11 9 0,113 127 0,-130-117 0,-24-29 0,2-1 0,70 63 0,-50-58 0,-30-25 0,65 47 0,-98-80 0,374 242 0,-137-80 0,-188-124 0,116 95 0,-15-23 0,203 137 0,-177-124 0,-105-69 0,114 63 0,36-4 0,262 93 0,-298-126 0,-118-49 0,231 112 0,-233-112 0,86 35 0,-130-60 0,0 0 0,0-1 0,1-1 0,46 1 0,-38-4 0,-1 1 0,1 2 0,0 2 0,31 10 0,124 54 0,3 0 0,-158-61 0,0-2 0,1-1 0,67 3 0,-42-6 0,0 2 0,107 26 0,113 53 0,-128-36 0,-25-9 0,113 32 0,-196-62 0,0-3 0,1-1 0,71-1 0,591-11 0,-537 6 0,-139 0 0,-1-2 0,0-1 0,0-2 0,0-1 0,0-1 0,53-22 0,113-55-1365,-142 58-5461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26.932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1 24575,'47'25'0,"1"-2"0,85 28 0,5-6 0,249 121 0,-380-163 0,0 1 0,0 0 0,-1 0 0,0 0 0,0 1 0,0 0 0,0 1 0,-1-1 0,1 1 0,-1 1 0,7 11 0,-10-13 0,0 0 0,0 0 0,0 0 0,0 0 0,-1 0 0,0 0 0,0 1 0,-1-1 0,1 1 0,-1-1 0,0 0 0,0 1 0,-1-1 0,1 0 0,-1 1 0,0-1 0,-1 0 0,-3 10 0,1-6 0,-2 0 0,1 0 0,-1 0 0,0 0 0,-1-1 0,0 0 0,0-1 0,0 1 0,-1-2 0,0 1 0,-1-1 0,-14 8 0,7-3 0,1 0 0,-19 18 0,-9 16 40,2 1 0,-59 85 0,88-113-175,1 1 0,0 1 0,2 0 0,0 1 0,1 0 0,1 0 0,0 1 0,2-1 0,0 2 0,-3 41 0,8-30-6691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34.588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0 24575,'4'2'0,"0"-1"0,0 0 0,0 1 0,0 0 0,0 0 0,0 0 0,0 1 0,0-1 0,-1 1 0,1 0 0,-1 0 0,0 0 0,0 1 0,3 3 0,5 5 0,48 46 0,57 50 0,-83-77 0,-1 1 0,45 58 0,-10-11 0,-25-27 0,-2 2 0,38 68 0,19 28 0,139 173 0,0 19 0,3-15 0,-30-45 0,43 62 0,-63-91 0,17 53 0,-84-119 0,-7 6 0,-6-9 0,-7-44 0,219 230 0,0-72 0,-179-174 0,271 198 0,-367-294 0,2-3 0,0-2 0,101 33 0,-31-13 0,190 101 0,79 31 0,251 7 0,-310-129 0,-207-38 0,123 33 0,-106 3 0,-27-8 0,113 37 0,39 12 0,-212-78 0,1-2 0,0-3 0,66 3 0,-51-10 0,-25-2 0,0 2 0,62 12 0,162 21 0,-88-16 0,-22-1 0,209-4 0,765-16 0,-1086 0-135,-1-3 0,85-21 0,-89 17-825,-6 2-5866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36.373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60 1 24575,'4'0'0,"0"1"0,1 0 0,-1 0 0,0 0 0,0 1 0,0-1 0,-1 1 0,1 0 0,0 0 0,-1 1 0,1-1 0,-1 1 0,1 0 0,2 4 0,44 51 0,-37-42 0,63 87 0,22 27 0,-69-97 0,2-2 0,1-1 0,40 29 0,-52-44 0,-4-2 0,0-1 0,36 19 0,-49-30 0,1 1 0,-1-1 0,0 1 0,1 0 0,-1 0 0,0 1 0,0-1 0,0 1 0,0-1 0,-1 1 0,4 4 0,-5-5 0,-1 0 0,1-1 0,-1 1 0,1 0 0,-1 0 0,0-1 0,0 1 0,0 0 0,0 0 0,0 0 0,0-1 0,0 1 0,-1 0 0,1 0 0,-1-1 0,1 1 0,-1 0 0,1-1 0,-1 1 0,0 0 0,0-1 0,0 1 0,0-1 0,0 0 0,0 1 0,0-1 0,0 0 0,-3 3 0,-7 8 0,-1 0 0,-1 0 0,0-1 0,0-1 0,-1 0 0,-24 12 0,-96 37 0,87-41 0,-55 30 0,-88 82-560,164-111-245,-12 8-6021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44.263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2 24575,'333'-2'0,"399"5"0,-642 4 0,0 3 0,0 5 0,-2 3 0,0 5 0,-1 4 0,93 44 0,-94-28 0,-3 4 0,145 110 0,-196-134 0,443 383 0,-377-322 0,4-5 0,3-4 0,198 104 0,-293-173 0,846 495 0,-556-258 0,-35-25 0,-76-77 0,-58-40 0,163 94 0,303 106 0,-180-95 0,-3-30 0,-38-18 0,-298-125 0,2-3 0,0-4 0,152 26 0,-58-10 0,95 16 0,13-11 0,41 7 0,-237-35 0,144 53 0,-175-51 0,102 25 0,-128-41 0,0-1 0,0-1 0,0-2 0,0 0 0,43-7 0,-58 2 0,1 0 0,-1-1 0,-1 0 0,1-1 0,-1-1 0,16-11 0,-12 8 0,0 1 0,31-12 0,2 6 11,35-13-1387,-59 17-5450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45.705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94 1 24575,'0'11'0,"2"0"0,-1-1 0,1 1 0,0 0 0,1 0 0,0-1 0,1 0 0,0 1 0,1-2 0,-1 1 0,11 15 0,8 8 0,49 54 0,-21-28 0,-9-9 0,2-2 0,2-2 0,2-3 0,2-1 0,55 34 0,-96-71 0,34 28 0,-43-33 0,1 1 0,0-1 0,0 1 0,0 0 0,0 0 0,-1 0 0,1-1 0,0 1 0,-1 0 0,1 0 0,0 0 0,-1 0 0,1 0 0,-1 0 0,0 0 0,1 1 0,-1-1 0,0 0 0,0 0 0,1 0 0,-1 0 0,0 0 0,0 0 0,0 1 0,0-1 0,0 0 0,-1 0 0,1 0 0,0 0 0,0 0 0,-1 0 0,1 1 0,-1-1 0,1 0 0,-1 0 0,1 0 0,-1 0 0,-1 1 0,-9 7 0,0-1 0,0-1 0,-1 0 0,0-1 0,-1 0 0,1-1 0,-15 3 0,-5 5 0,-133 39 0,110-38 0,-77 33 0,115-38 10,1 1 0,1 1 0,-1 0 0,-22 22 0,-5 4-1425,5-9-5411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46.972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1 24575,'8'0'0,"3"9"0,-1 3 0,7 9 0,9 9 0,0 9 0,3 6 0,-2-4 0,2 9 0,-3 5 0,-7 2 0,2-9 0,-2-12-8191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48.439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1 529 24575,'0'-9'0,"1"0"0,0-1 0,0 1 0,1 0 0,1 1 0,-1-1 0,1 0 0,1 1 0,-1-1 0,1 1 0,1 0 0,-1 1 0,1-1 0,1 1 0,-1 0 0,1 0 0,0 1 0,0-1 0,1 1 0,9-6 0,15-9 0,0 1 0,2 2 0,51-21 0,-28 13 0,66-28-39,-74 35-226,-2-2 0,0-2-1,-1-2 1,45-34 0,-54 27-6561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55.552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3075 24575,'318'2'0,"360"-6"0,-559-5 0,175-37 0,112-54 0,-301 72 0,44-10 0,182-76 0,116-51 0,-264 103 0,269-133 0,-312 119 0,254-188 0,13-10 0,-292 202 0,88-39 0,34-23 0,-154 85 0,175-74 0,-173 87 0,-1-4 0,96-63 0,167-170 0,-68 48 0,-210 176 0,2 3 0,94-45 0,-97 64 0,1 3 0,1 4 0,0 2 0,106-10 0,-14 8 0,118-18 0,-220 25 0,-1-2 0,95-38 0,19-13 0,-147 59 0,0 0 0,1 2 0,0 1 0,46-1 0,-38 6-1365,-7 1-5461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57.430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0 24575,'8'0'0,"0"1"0,-1 0 0,1 1 0,-1 0 0,1 0 0,-1 1 0,0 0 0,1 0 0,7 5 0,60 45 0,-41-27 0,301 233 0,-242-185 0,-21-17 0,81 48 0,-143-99 0,0 0 0,-1 0 0,0 1 0,0 0 0,0 1 0,8 10 0,-15-15 0,0-1 0,0 1 0,0 0 0,-1-1 0,1 1 0,-1 0 0,0 0 0,0 0 0,0 0 0,0 0 0,-1 1 0,1-1 0,-1 0 0,1 0 0,-1 0 0,0 1 0,0-1 0,0 0 0,-1 0 0,1 0 0,-1 0 0,0 1 0,0-1 0,0 0 0,0 0 0,0 0 0,-3 4 0,0 0 0,0-1 0,0 1 0,-1-1 0,1 0 0,-2 0 0,1 0 0,0-1 0,-1 0 0,0 0 0,0-1 0,0 0 0,-10 5 0,-9 3 0,-1-2 0,-30 9 0,38-15 0,0 2 0,0 0 0,1 1 0,0 1 0,0 1 0,-27 19 0,-41 37-1365,42-37-5461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59.948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427 1 24575,'-7'0'0,"1"1"0,0 0 0,-1 0 0,1 1 0,0-1 0,-1 1 0,1 1 0,0-1 0,1 1 0,-1 1 0,0-1 0,1 1 0,-8 6 0,-4 6 0,0 1 0,-22 29 0,-15 15 0,41-49 0,1-2 0,0 0 0,1 1 0,1 0 0,-1 1 0,2 0 0,0 0 0,0 1 0,1 1 0,-10 21 0,-20 40 0,29-60 0,0 1 0,1 0 0,-11 33 0,19-47 0,-1 0 0,1 0 0,-1 0 0,1 0 0,0 0 0,-1 1 0,1-1 0,0 0 0,1 0 0,-1 0 0,0 1 0,0-1 0,1 0 0,0 0 0,-1 0 0,1 0 0,0 0 0,0 0 0,0 0 0,0 0 0,0 0 0,0 0 0,0-1 0,1 1 0,-1 0 0,0-1 0,1 1 0,0-1 0,3 3 0,3 1 0,1-1 0,-1 0 0,1 0 0,0-1 0,12 3 0,-6-2 0,111 24 0,-96-23 0,0 1 0,0 1 0,-1 2 0,32 13 0,-36-8 0,1-2 0,1-1 0,0-1 0,0-2 0,1-1 0,0-1 0,0-1 0,43 0 0,243-10-1365,-281 5-5461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03.202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0 273 24575,'9'-1'0,"0"-1"0,-1 0 0,0-1 0,1 0 0,-1 0 0,0-1 0,12-7 0,7-2 0,50-23 0,59-23 0,-115 52 0,0 1 0,1 1 0,0 1 0,40-2 0,-27 3 0,0-2 0,-1-1 0,1-2 0,57-22 0,33-8 0,-74 30 0,1 2 0,0 2 0,97 8 0,-39-1 0,-53-3 0,-12-2 0,0 3 0,0 2 0,87 18 0,-59 0 0,-12-3 0,1-2 0,123 13 0,-102-26 0,92 9 0,-152-8 0,0 1 0,-1 1 0,1 1 0,-1 1 0,35 19 0,7 9 0,0 0 0,1-2 0,98 36 0,-123-60 0,48 7 0,-7-3 0,278 78 0,-224-59 0,-103-27 0,0 1 0,-1 2 0,1 1 0,-2 1 0,54 29 0,-50-19 0,1-3 0,1-1 0,0-1 0,1-3 0,0-1 0,45 8 0,-10-9 0,0-4 0,102-3 0,-148-4 0,113-2 0,192 23 0,-257-10-1365,-11-2-5461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05.016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269 1 24575,'-1'0'0,"0"0"0,0 0 0,0 0 0,-1 0 0,1 0 0,0 1 0,0-1 0,0 0 0,0 1 0,0-1 0,0 1 0,0 0 0,0-1 0,0 1 0,0 0 0,0-1 0,0 1 0,0 0 0,0 0 0,1 0 0,-1 0 0,0 0 0,1 0 0,-1 0 0,0 0 0,1 0 0,-1 0 0,1 1 0,0-1 0,-1 0 0,1 0 0,0 0 0,0 1 0,0-1 0,-1 2 0,1 0 0,0 0 0,0-1 0,1 1 0,-1 0 0,0-1 0,1 1 0,-1 0 0,1-1 0,0 1 0,0-1 0,0 1 0,0-1 0,0 1 0,1-1 0,2 4 0,34 36 0,1-3 0,1-1 0,84 59 0,-113-90 0,0 0 0,0 1 0,-1 1 0,-1-1 0,1 2 0,10 13 0,-18-20 0,1 0 0,-1 1 0,0-1 0,0 1 0,-1-1 0,1 1 0,-1 0 0,1 0 0,-1 0 0,0 0 0,0-1 0,-1 2 0,1-1 0,-1 0 0,0 0 0,0 0 0,0 0 0,-1 0 0,1 0 0,-1 0 0,0 0 0,0 0 0,0 0 0,0-1 0,-4 7 0,1-1 0,-1-1 0,0 0 0,-1-1 0,0 1 0,0-1 0,-1-1 0,1 1 0,-15 10 0,-69 39 0,45-30 0,13-6 0,-1-2 0,0-1 0,-1-2 0,0-1 0,-72 17 0,95-29-195,0 1 0,1 0 0,-1 1 0,1 0 0,0 1 0,-10 7 0,-11 11-6631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28.553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53 0 24575,'0'9'0,"0"12"0,0 20 0,0 22 0,0 18 0,0 3 0,-9-11 0,-2-10 0,0-7 0,2-3 0,3-12 0,2-3 0,2 1 0,1 3 0,10 3 0,2 3 0,1-6 0,-3-11-8191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30.561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0 311 24575,'175'2'0,"198"-5"0,-345 1 0,-1-1 0,0-1 0,0-1 0,0-2 0,-1-1 0,0-1 0,26-13 0,20-11 0,-38 19 0,46-28 0,4-5 38,-52 30-506,0-2 1,32-24-1,-22 9-6358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38.595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243 1 24575,'0'8'0,"0"4"0,-8 17 0,-11 22 0,-12 3 0,-7-9 0,2 7 0,7 12 0,8-5 0,0-3 0,3-3 0,5 0 0,4-11-8191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8:39.682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1 24575,'913'0'-1365,"-879"0"-5461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15.091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9091 1 24575,'-8'1'0,"0"0"0,1 1 0,-1 1 0,1-1 0,-1 1 0,1 0 0,0 1 0,-8 5 0,-9 4 0,-29 8 0,-1-1 0,0-3 0,-59 9 0,10-2 0,-727 229 0,481-152 0,252-79 0,1 5 0,-168 72 0,100-35 0,5-4 0,-249 125 0,-52 24 0,365-163 0,-1-4 0,-189 52 0,228-80 0,-451 122 0,387-98 0,-100 38 0,-161 44 0,251-85 0,-131 55 0,175-51 0,-2-5 0,-176 43 0,12-8 0,180-45 0,-1-3 0,-102 14 0,-17-8 0,-102 8 0,59-9 0,147-13 0,-96 1 0,-513-16 0,667 5 0,-1 1 0,1 1 0,0 2 0,0 2 0,-41 17 0,39-13 0,-1-2 0,0-1 0,0-2 0,-37 3 0,-191-10 0,128-3 0,127 2-195,-1 0 0,0 0 0,1-1 0,-1 0 0,1 0 0,-14-5 0,1-5-6631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16.767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932 1 24575,'-17'0'0,"-1"2"0,0 0 0,1 0 0,-1 2 0,1 1 0,-29 11 0,17-2 0,0 1 0,-49 36 0,-25 14 0,74-49 0,1 1 0,1 1 0,0 1 0,2 2 0,-41 42 0,31-25 0,-75 65 0,23-24 0,55-51 0,22-20 0,1 0 0,-1 1 0,2 0 0,-11 13 0,17-18 0,-1 0 0,1 0 0,0 0 0,0 0 0,0 1 0,1-1 0,0 0 0,-1 1 0,1-1 0,1 1 0,-1-1 0,1 1 0,-1 0 0,1-1 0,0 1 0,2 6 0,2 13 0,2 0 0,0-1 0,2 0 0,0 0 0,1 0 0,2-1 0,0-1 0,1 0 0,1-1 0,18 23 0,10 7 0,1-1 0,76 65 0,191 125 0,-272-216-1365,-6-6-5461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23.793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2171 24575,'39'-1'0,"1"-3"0,-1-1 0,57-15 0,113-47 0,-120 36 0,99-21 0,-54 26 0,305-68 0,-204 36 0,249-74 0,-358 85 0,-49 17 0,110-25 0,-59 23 0,150-58 0,-42 13 0,-65 23 0,129-23 0,-98 30 0,186-86 0,-98 28 0,-46 20 0,126-36 0,-87 42 0,307-68 0,-432 126 0,-85 12 0,93-22 0,-49-3 0,-2-6 0,160-80 0,-27 10 0,-170 77 0,-46 21 0,1 2 0,0 0 0,0 3 0,66-6 0,138 11 0,-149 4 0,634 3 0,-654-9 0,110-20 0,-106 12 0,87-4 0,310 16 0,-203 2 0,-239-1 15,1 2 1,-1 2-1,40 11 0,3 0-1441,-32-8-5400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25.719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650 1 24575,'-1'72'0,"3"1"0,3-1 0,3 0 0,3-1 0,3 0 0,29 89 0,-23-119 0,-15-35 0,-2 1 0,1 0 0,-1 1 0,0-1 0,3 9 0,-6-14 0,1 0 0,-1 0 0,0 0 0,0 0 0,0 0 0,0 0 0,0 0 0,0 0 0,0 0 0,-1 1 0,1-1 0,-1 0 0,1 0 0,-1-1 0,0 1 0,0 0 0,0 0 0,0 0 0,0 0 0,0-1 0,0 1 0,0-1 0,-3 4 0,-7 3 0,0-1 0,0 0 0,-1 0 0,0-1 0,0-1 0,0 0 0,-1-1 0,1 0 0,-1-1 0,-22 3 0,-15 5 0,-296 65 0,294-67-682,-74 3-1,92-12-6143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30.229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0 847 24575,'14'0'0,"0"-2"0,0 0 0,16-5 0,18-2 0,694-109 0,-567 100 0,313 13 0,-249 9 0,797-5 0,-958-4 0,1-4 0,-1-4 0,124-38 0,-100 24 0,123-17 0,-41 35 0,-129 9 0,1-2 0,96-18 0,-85 7 0,1 3 0,0 3 0,85 3 0,-100 2 0,104-21 0,13 0 0,-135 21 0,3 1 0,-1-2 0,66-15 0,-57 8 0,1 2 0,0 2 0,51 2 0,18-3 0,16-16 0,-85 13 0,51-4 0,-64 12 0,6-1 0,0-1 0,47-11 0,124-49 0,-130 43 0,-57 15 0,0 0 0,0-1 0,0-2 0,28-15 0,-22 7 0,1 1 0,0 1 0,1 2 0,0 1 0,1 2 0,0 2 0,0 1 0,1 1 0,66-1 0,-6 10 0,-41 0 0,-1-3 0,1-2 0,98-17 0,-92 6 0,0 4 0,70-2 0,123 10 0,-131 3 0,-103-1 0,0 0 0,0 1 0,-1 2 0,1 0 0,-1 0 0,1 2 0,-1 0 0,29 17 0,-1 4 0,71 57 0,-26-17 0,-59-42 0,0 1 0,-1 2 0,-1 2 0,26 34 0,-38-43 0,60 59 0,-45-49 0,29 38 0,-12-6 0,89 105 0,-126-158 0,0 0 0,0-1 0,1 0 0,0-1 0,15 7 0,-10-6 0,0 1 0,19 15 0,-11-4 0,32 26 0,74 45 0,-28-26 0,55 31 0,-135-85 0,0 0 0,1-2 0,0-1 0,47 9 0,-39-14 0,0-2 0,0-2 0,34-3 0,-37 0 0,0 1 0,0 3 0,0 0 0,32 7 0,126 32 0,-172-35-72,-1 1 0,1 1 0,-1 0-1,23 15 1,-19-10-932,18 9-5822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31.818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518 0 24575,'0'9'0,"0"40"0,7 71 0,-4-101 0,1 0 0,1 0 0,0-1 0,1 1 0,1-1 0,16 32 0,28 27 0,10 17 0,-56-86 0,-1 1 0,0-1 0,-1 1 0,0 0 0,0 0 0,0 0 0,-1 1 0,-1-1 0,1 12 0,-1-17 0,-1 1 0,-1-1 0,1 1 0,-1-1 0,1 1 0,-1-1 0,0 0 0,-1 1 0,1-1 0,-1 0 0,0 0 0,1 0 0,-2 0 0,1 0 0,0-1 0,-1 1 0,0-1 0,-3 5 0,0-3 0,0 0 0,-1-1 0,1 1 0,-1-1 0,0-1 0,0 1 0,0-1 0,0 0 0,-10 2 0,-13 0 0,1 0 0,-1-2 0,-60-2 0,28-3 0,-71 1 0,117 3 0,-1 0 0,1 1 0,0 1 0,0 0 0,1 2 0,-19 8 0,16-5-455,0 1 0,-25 19 0,14-4-6371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38.371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0 320 24575,'0'0'0,"9"0"0,21 0 0,14-9 0,9-12 0,4-11 0,11 0 0,-7-4 0,-13 4 0,-6-1 0,8 5 0,-5-2 0,-9-5 0,-12 4-8191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29:39.865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0 0 24575,'0'9'0,"0"12"0,9 11 0,21 28 0,32 21 0,15 15 0,3-9 0,-3-10 0,-6-10 0,-14-16 0,-18-16-8191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1T12:33:52.299"/>
    </inkml:context>
    <inkml:brush xml:id="br0">
      <inkml:brushProperty name="width" value="0.05" units="cm"/>
      <inkml:brushProperty name="height" value="0.05" units="cm"/>
      <inkml:brushProperty name="color" value="#008C3A"/>
    </inkml:brush>
  </inkml:definitions>
  <inkml:trace contextRef="#ctx0" brushRef="#br0">1 0 24575,'-1'36'0,"3"0"0,0-1 0,12 53 0,-10-74 0,0 0 0,1 0 0,0 0 0,1 0 0,1-1 0,0 0 0,1 0 0,0-1 0,1 0 0,20 21 0,-28-32 0,16 14 0,-2 1 0,0 0 0,-1 1 0,0 1 0,19 34 0,-19-28 0,2 0 0,0-1 0,23 25 0,-25-32 0,-1 0 0,0 0 0,-1 2 0,-1-1 0,-1 1 0,0 1 0,8 23 0,-16-28 0,0 0 0,0 0 0,-2 0 0,1 1 0,-2-1 0,0 0 0,-1 0 0,0 0 0,-1 0 0,-1 0 0,0 0 0,-1-1 0,0 0 0,-1 0 0,0 0 0,-1-1 0,-1 1 0,0-2 0,-12 14 0,-21 17-91,24-26-91,0 1 0,2 0 0,0 1 0,0 0 0,2 1 0,-17 32 0,20-24-6644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E525-309D-45EB-AB6D-0CB38798CE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9EB447-91A9-413D-A3F4-8A632C7C4A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E05E7-C848-4DCB-9847-BF6E42B3A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703D3-3D4E-41D7-B4D9-DEF2BE923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C4A60-3F28-4DC8-AB76-CF326BD61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317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C040A-27FD-4768-A7A0-9CC60BAA4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9B995-D055-4175-BE42-4F9434805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543DA-C638-4464-A5E6-A4FC56E72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87C4C-785A-421F-ACC2-B8F1EB038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93D9A-8C5C-43F5-A377-EACED3802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38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4955A-A43F-46B2-98F6-0468F4921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7B6231-7049-4E0F-986C-085BB62F0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DD119-CC4A-48B0-9467-B401FAADA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D1106-10BE-4EFC-9F81-4606E6BD7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BC66-193F-48FF-B2C1-4C931C367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155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9E738-6C1F-4A4D-9267-0733C8298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622A6-081C-4A30-867B-D40D6FF5F3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E846C-9ADB-48CA-943C-98FF04182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5869B-07AB-42D1-A6BF-F528FD355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582840-0CCA-4941-8E13-F6971A740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FF7BD6-0896-42B6-9257-D7226E0C4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648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7947D-B165-4679-90D9-79D4E0D9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E45933-C774-46ED-9587-80406A4164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496007-2AF2-48EF-8E56-6D1AB323D6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F8772C-FF18-45B4-939C-918BFCB325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86A539-EF0F-4934-A8AA-64391F6F22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724A49-93CF-424F-B0B0-482C2EA1F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EB8410-64AA-4AE2-9761-7C12451AB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995FA4-795D-4F66-B3F8-F49729A6E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74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073FF-EBFB-4D66-BC11-C38E60A7B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ECADEE-6E54-47A3-9612-2B201924F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09041F-2390-479D-89D7-74E9D401C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5C7072-86C6-444D-A006-517B74304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527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7EBE1B-7195-444B-9C19-E9B6189C2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4855F4-1FA9-4701-A556-2A7B3C35C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8736DB-8CFC-4528-B8A6-65860E52A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3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D8BF4-2905-4C9C-BCFF-D85C247F1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9F143-D302-462B-9849-8969AAC69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DA289-1812-4746-87B6-44F35FEC1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A3AE80-F5C4-4D1A-BF80-7E2BDDCE0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33FFDA-05C6-40BA-9F23-E76BB2700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B85873-6785-4D19-BC34-BCEDC6531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646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E6E79-2C48-401F-B9CE-CC24F59DA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E1520-9B6C-4BE9-A3B8-31CB537559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FCD47C-0AA3-498D-B994-E71785E8CD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46EDB-874C-406C-B26C-8457ED3FC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32843-9306-4BE2-8721-1D4013570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1320B-DE0B-488F-81F7-771F08F2A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223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4BAA1-F424-42B2-AF80-C84C5023E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F487CB-B8C8-4D15-8F8E-F7D758E22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1F213-DBF4-451D-B500-FFB394FD4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57A1A-351C-4ECF-96E7-2FBF5AD18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B6D7C-3339-4392-86F1-7ADAC91E7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464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76EECF-8F96-412D-8F50-26D104350D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5A0D7-2D7B-44EF-9D60-EAA756AD97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3F680-9C07-4B62-AA80-8C631F151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C42E1-EF0B-4407-B7C7-3C81E4059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924A7-2F8D-4103-ADDD-CF823D6E8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392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09B589-CC97-417F-98BA-2E68A10C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D6EDC5-43B0-4D4C-9BB9-D67D126AB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26FF4-3309-42F4-8C40-BFE4180B88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8DF66-4BB6-420E-ADB3-D52336A96B06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26CCE-BD96-40C6-99F2-0E3A92433F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4127A-B6A8-416D-9517-38A917EE5A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689FB-AD3B-4FA7-90D8-0790DC636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71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microsoft.com/office/2017/06/relationships/model3d" Target="../media/model3d1.glb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microsoft.com/office/2017/06/relationships/model3d" Target="../media/model3d2.glb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.m4a"/><Relationship Id="rId7" Type="http://schemas.openxmlformats.org/officeDocument/2006/relationships/image" Target="../media/image10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7.m4a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2.jpe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.xml"/><Relationship Id="rId18" Type="http://schemas.openxmlformats.org/officeDocument/2006/relationships/image" Target="../media/image20.png"/><Relationship Id="rId26" Type="http://schemas.openxmlformats.org/officeDocument/2006/relationships/image" Target="../media/image24.png"/><Relationship Id="rId39" Type="http://schemas.openxmlformats.org/officeDocument/2006/relationships/customXml" Target="../ink/ink18.xml"/><Relationship Id="rId21" Type="http://schemas.openxmlformats.org/officeDocument/2006/relationships/customXml" Target="../ink/ink9.xml"/><Relationship Id="rId34" Type="http://schemas.openxmlformats.org/officeDocument/2006/relationships/image" Target="../media/image28.png"/><Relationship Id="rId42" Type="http://schemas.openxmlformats.org/officeDocument/2006/relationships/image" Target="../media/image32.png"/><Relationship Id="rId47" Type="http://schemas.openxmlformats.org/officeDocument/2006/relationships/customXml" Target="../ink/ink22.xml"/><Relationship Id="rId50" Type="http://schemas.openxmlformats.org/officeDocument/2006/relationships/image" Target="../media/image36.png"/><Relationship Id="rId55" Type="http://schemas.openxmlformats.org/officeDocument/2006/relationships/customXml" Target="../ink/ink26.xml"/><Relationship Id="rId63" Type="http://schemas.openxmlformats.org/officeDocument/2006/relationships/image" Target="../media/image1.png"/><Relationship Id="rId7" Type="http://schemas.openxmlformats.org/officeDocument/2006/relationships/customXml" Target="../ink/ink2.xml"/><Relationship Id="rId2" Type="http://schemas.openxmlformats.org/officeDocument/2006/relationships/audio" Target="../media/media9.m4a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29" Type="http://schemas.openxmlformats.org/officeDocument/2006/relationships/customXml" Target="../ink/ink13.xml"/><Relationship Id="rId41" Type="http://schemas.openxmlformats.org/officeDocument/2006/relationships/customXml" Target="../ink/ink19.xml"/><Relationship Id="rId54" Type="http://schemas.openxmlformats.org/officeDocument/2006/relationships/image" Target="../media/image38.png"/><Relationship Id="rId62" Type="http://schemas.openxmlformats.org/officeDocument/2006/relationships/image" Target="../media/image42.png"/><Relationship Id="rId1" Type="http://schemas.microsoft.com/office/2007/relationships/media" Target="../media/media9.m4a"/><Relationship Id="rId6" Type="http://schemas.openxmlformats.org/officeDocument/2006/relationships/image" Target="../media/image14.png"/><Relationship Id="rId11" Type="http://schemas.openxmlformats.org/officeDocument/2006/relationships/customXml" Target="../ink/ink4.xml"/><Relationship Id="rId24" Type="http://schemas.openxmlformats.org/officeDocument/2006/relationships/image" Target="../media/image23.png"/><Relationship Id="rId32" Type="http://schemas.openxmlformats.org/officeDocument/2006/relationships/image" Target="../media/image27.png"/><Relationship Id="rId37" Type="http://schemas.openxmlformats.org/officeDocument/2006/relationships/customXml" Target="../ink/ink17.xml"/><Relationship Id="rId40" Type="http://schemas.openxmlformats.org/officeDocument/2006/relationships/image" Target="../media/image31.png"/><Relationship Id="rId45" Type="http://schemas.openxmlformats.org/officeDocument/2006/relationships/customXml" Target="../ink/ink21.xml"/><Relationship Id="rId53" Type="http://schemas.openxmlformats.org/officeDocument/2006/relationships/customXml" Target="../ink/ink25.xml"/><Relationship Id="rId58" Type="http://schemas.openxmlformats.org/officeDocument/2006/relationships/image" Target="../media/image40.png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23" Type="http://schemas.openxmlformats.org/officeDocument/2006/relationships/customXml" Target="../ink/ink10.xml"/><Relationship Id="rId28" Type="http://schemas.openxmlformats.org/officeDocument/2006/relationships/image" Target="../media/image25.png"/><Relationship Id="rId36" Type="http://schemas.openxmlformats.org/officeDocument/2006/relationships/image" Target="../media/image29.png"/><Relationship Id="rId49" Type="http://schemas.openxmlformats.org/officeDocument/2006/relationships/customXml" Target="../ink/ink23.xml"/><Relationship Id="rId57" Type="http://schemas.openxmlformats.org/officeDocument/2006/relationships/customXml" Target="../ink/ink27.xml"/><Relationship Id="rId61" Type="http://schemas.openxmlformats.org/officeDocument/2006/relationships/customXml" Target="../ink/ink29.xml"/><Relationship Id="rId10" Type="http://schemas.openxmlformats.org/officeDocument/2006/relationships/image" Target="../media/image16.png"/><Relationship Id="rId19" Type="http://schemas.openxmlformats.org/officeDocument/2006/relationships/customXml" Target="../ink/ink8.xml"/><Relationship Id="rId31" Type="http://schemas.openxmlformats.org/officeDocument/2006/relationships/customXml" Target="../ink/ink14.xml"/><Relationship Id="rId44" Type="http://schemas.openxmlformats.org/officeDocument/2006/relationships/image" Target="../media/image33.png"/><Relationship Id="rId52" Type="http://schemas.openxmlformats.org/officeDocument/2006/relationships/image" Target="../media/image37.png"/><Relationship Id="rId60" Type="http://schemas.openxmlformats.org/officeDocument/2006/relationships/image" Target="../media/image41.png"/><Relationship Id="rId4" Type="http://schemas.openxmlformats.org/officeDocument/2006/relationships/image" Target="../media/image13.jpeg"/><Relationship Id="rId9" Type="http://schemas.openxmlformats.org/officeDocument/2006/relationships/customXml" Target="../ink/ink3.xml"/><Relationship Id="rId14" Type="http://schemas.openxmlformats.org/officeDocument/2006/relationships/image" Target="../media/image18.png"/><Relationship Id="rId22" Type="http://schemas.openxmlformats.org/officeDocument/2006/relationships/image" Target="../media/image22.png"/><Relationship Id="rId27" Type="http://schemas.openxmlformats.org/officeDocument/2006/relationships/customXml" Target="../ink/ink12.xml"/><Relationship Id="rId30" Type="http://schemas.openxmlformats.org/officeDocument/2006/relationships/image" Target="../media/image26.png"/><Relationship Id="rId35" Type="http://schemas.openxmlformats.org/officeDocument/2006/relationships/customXml" Target="../ink/ink16.xml"/><Relationship Id="rId43" Type="http://schemas.openxmlformats.org/officeDocument/2006/relationships/customXml" Target="../ink/ink20.xml"/><Relationship Id="rId48" Type="http://schemas.openxmlformats.org/officeDocument/2006/relationships/image" Target="../media/image35.png"/><Relationship Id="rId56" Type="http://schemas.openxmlformats.org/officeDocument/2006/relationships/image" Target="../media/image39.png"/><Relationship Id="rId64" Type="http://schemas.openxmlformats.org/officeDocument/2006/relationships/image" Target="../media/image14.jpeg"/><Relationship Id="rId8" Type="http://schemas.openxmlformats.org/officeDocument/2006/relationships/image" Target="../media/image15.png"/><Relationship Id="rId51" Type="http://schemas.openxmlformats.org/officeDocument/2006/relationships/customXml" Target="../ink/ink24.xml"/><Relationship Id="rId3" Type="http://schemas.openxmlformats.org/officeDocument/2006/relationships/slideLayout" Target="../slideLayouts/slideLayout7.xml"/><Relationship Id="rId12" Type="http://schemas.openxmlformats.org/officeDocument/2006/relationships/image" Target="../media/image17.png"/><Relationship Id="rId17" Type="http://schemas.openxmlformats.org/officeDocument/2006/relationships/customXml" Target="../ink/ink7.xml"/><Relationship Id="rId25" Type="http://schemas.openxmlformats.org/officeDocument/2006/relationships/customXml" Target="../ink/ink11.xml"/><Relationship Id="rId33" Type="http://schemas.openxmlformats.org/officeDocument/2006/relationships/customXml" Target="../ink/ink15.xml"/><Relationship Id="rId38" Type="http://schemas.openxmlformats.org/officeDocument/2006/relationships/image" Target="../media/image30.png"/><Relationship Id="rId46" Type="http://schemas.openxmlformats.org/officeDocument/2006/relationships/image" Target="../media/image34.png"/><Relationship Id="rId59" Type="http://schemas.openxmlformats.org/officeDocument/2006/relationships/customXml" Target="../ink/ink2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egenerations.wales/wp-content/uploads/2019/07/Wales-_-SDGs-_-VNR-_-Supplementary-Report-for-Wales-_-Version-10.1-Final-w-cover-ENG.pdf" TargetMode="External"/><Relationship Id="rId3" Type="http://schemas.openxmlformats.org/officeDocument/2006/relationships/hyperlink" Target="https://www.dreamstime.com/stock-illustration-world-map-global-international-globalisation-concept-image57341085" TargetMode="External"/><Relationship Id="rId7" Type="http://schemas.openxmlformats.org/officeDocument/2006/relationships/hyperlink" Target="https://www.nasuwt.org.uk/static/uploaded/ad5b4d73-76eb-462a-8ba00412eb6e572a.pdf" TargetMode="External"/><Relationship Id="rId2" Type="http://schemas.openxmlformats.org/officeDocument/2006/relationships/hyperlink" Target="https://www.alamy.com/stock-photo-blackboard-with-the-national-flag-of-wales-drawn-on-and-a-chalkseries-134315428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ducationblog.oup.com/primary/4-things-you-need-to-do-to-prepare-for-curriculum-change-in-wales" TargetMode="External"/><Relationship Id="rId5" Type="http://schemas.openxmlformats.org/officeDocument/2006/relationships/hyperlink" Target="https://www.envsys.co.uk/projects/landmap/" TargetMode="External"/><Relationship Id="rId4" Type="http://schemas.openxmlformats.org/officeDocument/2006/relationships/hyperlink" Target="https://www.schumacherinstitute.org.uk/about-us/e-f-schumacher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vsc.org.uk/images/Wales_Safeguarding_Procedures_Frequently_Asked_Questions.pdf" TargetMode="External"/><Relationship Id="rId2" Type="http://schemas.openxmlformats.org/officeDocument/2006/relationships/hyperlink" Target="https://hwb.gov.wales/api/storage/eaf467e6-30fe-45c9-93ef-cb30f31f1c90/common-understanding-for-school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xpatchild.com/tips-successfully-moving-abroad-childr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2886BA-1BE1-40CC-A431-1FA924D976E6}"/>
              </a:ext>
            </a:extLst>
          </p:cNvPr>
          <p:cNvSpPr/>
          <p:nvPr/>
        </p:nvSpPr>
        <p:spPr>
          <a:xfrm>
            <a:off x="0" y="6439711"/>
            <a:ext cx="297562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002060"/>
                </a:solidFill>
                <a:effectLst/>
              </a:rPr>
              <a:t>Sioned Rees (2022)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9C59D1E-A93C-4F00-898F-BB3AEF9983E0}"/>
              </a:ext>
            </a:extLst>
          </p:cNvPr>
          <p:cNvSpPr/>
          <p:nvPr/>
        </p:nvSpPr>
        <p:spPr>
          <a:xfrm>
            <a:off x="0" y="108756"/>
            <a:ext cx="12192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Global Perspectives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in Education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60BB4E-71AF-4F4B-BACB-29EEE92073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372893" y="299543"/>
            <a:ext cx="609600" cy="6096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37A711A-78B3-4D14-9929-8EBC1F7D086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372893" y="299543"/>
            <a:ext cx="609600" cy="609600"/>
          </a:xfrm>
          <a:prstGeom prst="rect">
            <a:avLst/>
          </a:prstGeom>
        </p:spPr>
      </p:pic>
      <p:pic>
        <p:nvPicPr>
          <p:cNvPr id="4098" name="Picture 2" descr="Day Of African Child Face On Map">
            <a:extLst>
              <a:ext uri="{FF2B5EF4-FFF2-40B4-BE49-F238E27FC236}">
                <a16:creationId xmlns:a16="http://schemas.microsoft.com/office/drawing/2014/main" id="{66588448-20E8-4E72-959F-1376D7CCD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6080"/>
            <a:ext cx="12192000" cy="478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2E00781-BD61-419B-BDA3-28A0C9AD0581}"/>
              </a:ext>
            </a:extLst>
          </p:cNvPr>
          <p:cNvSpPr txBox="1"/>
          <p:nvPr/>
        </p:nvSpPr>
        <p:spPr>
          <a:xfrm>
            <a:off x="3515360" y="6441467"/>
            <a:ext cx="90728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https://centroculturaledonmilani.weebly.com/uploads/1/0/9/0/10903468/published/conferenza-a.jpg?1529746377</a:t>
            </a:r>
          </a:p>
        </p:txBody>
      </p:sp>
    </p:spTree>
    <p:extLst>
      <p:ext uri="{BB962C8B-B14F-4D97-AF65-F5344CB8AC3E}">
        <p14:creationId xmlns:p14="http://schemas.microsoft.com/office/powerpoint/2010/main" val="2943005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 orient="vert"/>
      </p:transition>
    </mc:Choice>
    <mc:Fallback xmlns="">
      <p:transition spd="slow" advClick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8DCD974D-E5AA-401E-AD3F-66C953C39C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9" r="14026" b="4616"/>
          <a:stretch/>
        </p:blipFill>
        <p:spPr bwMode="auto">
          <a:xfrm>
            <a:off x="495744" y="66040"/>
            <a:ext cx="5889983" cy="672592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/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160FC91-37FA-40C3-8629-31E1AD24CB60}"/>
              </a:ext>
            </a:extLst>
          </p:cNvPr>
          <p:cNvSpPr/>
          <p:nvPr/>
        </p:nvSpPr>
        <p:spPr>
          <a:xfrm>
            <a:off x="7085116" y="5745670"/>
            <a:ext cx="405440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6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New Curriculum </a:t>
            </a:r>
            <a:r>
              <a:rPr lang="en-US" sz="2400" b="0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(2022)</a:t>
            </a:r>
            <a:endParaRPr lang="en-US" sz="2000" b="0" cap="none" spc="0" dirty="0">
              <a:ln w="0"/>
              <a:solidFill>
                <a:schemeClr val="accent6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8242C66-AF9C-4000-AA06-396738AAE774}"/>
              </a:ext>
            </a:extLst>
          </p:cNvPr>
          <p:cNvCxnSpPr/>
          <p:nvPr/>
        </p:nvCxnSpPr>
        <p:spPr>
          <a:xfrm>
            <a:off x="143039" y="0"/>
            <a:ext cx="0" cy="6858000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B25F4F-6A24-4E0C-80AA-83B683415093}"/>
              </a:ext>
            </a:extLst>
          </p:cNvPr>
          <p:cNvCxnSpPr/>
          <p:nvPr/>
        </p:nvCxnSpPr>
        <p:spPr>
          <a:xfrm>
            <a:off x="295439" y="0"/>
            <a:ext cx="0" cy="6858000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953AA20-0B33-4B2F-B0CE-A29B6FA699D3}"/>
              </a:ext>
            </a:extLst>
          </p:cNvPr>
          <p:cNvCxnSpPr/>
          <p:nvPr/>
        </p:nvCxnSpPr>
        <p:spPr>
          <a:xfrm>
            <a:off x="447839" y="0"/>
            <a:ext cx="0" cy="6858000"/>
          </a:xfrm>
          <a:prstGeom prst="line">
            <a:avLst/>
          </a:prstGeom>
          <a:ln w="3175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091F5C-49D3-4AF0-B3CD-9BA6E57B8C18}"/>
              </a:ext>
            </a:extLst>
          </p:cNvPr>
          <p:cNvCxnSpPr/>
          <p:nvPr/>
        </p:nvCxnSpPr>
        <p:spPr>
          <a:xfrm>
            <a:off x="529119" y="0"/>
            <a:ext cx="0" cy="6858000"/>
          </a:xfrm>
          <a:prstGeom prst="line">
            <a:avLst/>
          </a:prstGeom>
          <a:ln w="3175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4A764478-FFD2-40EE-9FCB-A2647135D7EC}"/>
              </a:ext>
            </a:extLst>
          </p:cNvPr>
          <p:cNvSpPr/>
          <p:nvPr/>
        </p:nvSpPr>
        <p:spPr>
          <a:xfrm>
            <a:off x="6096000" y="3414673"/>
            <a:ext cx="572429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6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Wellbeing of Future Generations Act Wales (2015)</a:t>
            </a:r>
            <a:endParaRPr lang="en-US" sz="2400" b="0" cap="none" spc="0" dirty="0">
              <a:ln w="0"/>
              <a:solidFill>
                <a:schemeClr val="accent6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Red heart">
                <a:extLst>
                  <a:ext uri="{FF2B5EF4-FFF2-40B4-BE49-F238E27FC236}">
                    <a16:creationId xmlns:a16="http://schemas.microsoft.com/office/drawing/2014/main" id="{769B6E82-9F5F-45E7-9770-899D17BE268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20252596"/>
                  </p:ext>
                </p:extLst>
              </p:nvPr>
            </p:nvGraphicFramePr>
            <p:xfrm>
              <a:off x="2824029" y="2377440"/>
              <a:ext cx="3230668" cy="2923886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3230668" cy="2923886"/>
                    </a:xfrm>
                    <a:prstGeom prst="rect">
                      <a:avLst/>
                    </a:prstGeom>
                  </am3d:spPr>
                  <am3d:camera>
                    <am3d:pos x="0" y="0" z="7035031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73780" d="1000000"/>
                    <am3d:preTrans dx="0" dy="-16579315" dz="296057"/>
                    <am3d:scale>
                      <am3d:sx n="1000000" d="1000000"/>
                      <am3d:sy n="1000000" d="1000000"/>
                      <am3d:sz n="1000000" d="1000000"/>
                    </am3d:scale>
                    <am3d:rot ax="885314" ay="1647710" az="415507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485980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Red heart">
                <a:extLst>
                  <a:ext uri="{FF2B5EF4-FFF2-40B4-BE49-F238E27FC236}">
                    <a16:creationId xmlns:a16="http://schemas.microsoft.com/office/drawing/2014/main" id="{769B6E82-9F5F-45E7-9770-899D17BE268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24029" y="2377440"/>
                <a:ext cx="3230668" cy="2923886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5BB11C1E-7694-4249-8131-4675B9409CD4}"/>
              </a:ext>
            </a:extLst>
          </p:cNvPr>
          <p:cNvSpPr txBox="1"/>
          <p:nvPr/>
        </p:nvSpPr>
        <p:spPr>
          <a:xfrm>
            <a:off x="5577726" y="483259"/>
            <a:ext cx="68118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i="1" dirty="0">
                <a:solidFill>
                  <a:schemeClr val="accent6">
                    <a:lumMod val="50000"/>
                  </a:schemeClr>
                </a:solidFill>
                <a:ea typeface="+mn-lt"/>
                <a:cs typeface="+mn-lt"/>
              </a:rPr>
              <a:t>Education for Sustainable Development and</a:t>
            </a:r>
          </a:p>
          <a:p>
            <a:pPr algn="ctr"/>
            <a:r>
              <a:rPr lang="en-US" sz="2400" b="1" i="1" dirty="0">
                <a:solidFill>
                  <a:schemeClr val="accent6">
                    <a:lumMod val="50000"/>
                  </a:schemeClr>
                </a:solidFill>
                <a:ea typeface="+mn-lt"/>
                <a:cs typeface="+mn-lt"/>
              </a:rPr>
              <a:t> Global Citizenship: A Common Understanding for </a:t>
            </a:r>
          </a:p>
          <a:p>
            <a:pPr algn="ctr"/>
            <a:r>
              <a:rPr lang="en-US" sz="2400" b="1" i="1" dirty="0">
                <a:solidFill>
                  <a:schemeClr val="accent6">
                    <a:lumMod val="50000"/>
                  </a:schemeClr>
                </a:solidFill>
                <a:ea typeface="+mn-lt"/>
                <a:cs typeface="+mn-lt"/>
              </a:rPr>
              <a:t>Schools (2008)</a:t>
            </a:r>
            <a:endParaRPr lang="en-GB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35504C-A517-40E3-9F31-96B900058D3C}"/>
              </a:ext>
            </a:extLst>
          </p:cNvPr>
          <p:cNvSpPr/>
          <p:nvPr/>
        </p:nvSpPr>
        <p:spPr>
          <a:xfrm>
            <a:off x="3513020" y="3075057"/>
            <a:ext cx="157908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chemeClr val="accent6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ESDGC</a:t>
            </a:r>
            <a:endParaRPr lang="en-US" sz="4000" b="0" cap="none" spc="0" dirty="0">
              <a:ln w="0"/>
              <a:solidFill>
                <a:schemeClr val="accent6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63D2A3-318F-4F1B-8C56-0DC623649037}"/>
              </a:ext>
            </a:extLst>
          </p:cNvPr>
          <p:cNvSpPr/>
          <p:nvPr/>
        </p:nvSpPr>
        <p:spPr>
          <a:xfrm>
            <a:off x="6385726" y="4644017"/>
            <a:ext cx="539705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accent6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Digital Competency Framework (2018)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D6AEDB8-1E8D-46AD-BA47-DF56BE9ECE45}"/>
              </a:ext>
            </a:extLst>
          </p:cNvPr>
          <p:cNvSpPr txBox="1"/>
          <p:nvPr/>
        </p:nvSpPr>
        <p:spPr>
          <a:xfrm>
            <a:off x="5982303" y="2058753"/>
            <a:ext cx="709324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Successful Futures Looking at the Curriculum</a:t>
            </a:r>
          </a:p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 and Assessment Arrangements in Wales (2015) </a:t>
            </a:r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C84854-F912-40CE-83BF-818517D3C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alphaModFix amt="0"/>
          </a:blip>
          <a:stretch>
            <a:fillRect/>
          </a:stretch>
        </p:blipFill>
        <p:spPr>
          <a:xfrm>
            <a:off x="696495" y="178459"/>
            <a:ext cx="609600" cy="6096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115CDFD-D169-4072-9090-CE49B7026CF9}"/>
              </a:ext>
            </a:extLst>
          </p:cNvPr>
          <p:cNvSpPr txBox="1"/>
          <p:nvPr/>
        </p:nvSpPr>
        <p:spPr>
          <a:xfrm>
            <a:off x="2959631" y="6455166"/>
            <a:ext cx="16662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6">
                    <a:lumMod val="50000"/>
                  </a:schemeClr>
                </a:solidFill>
              </a:rPr>
              <a:t>Landmap. (2014))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177557-D2C8-4EE0-8877-3086FBA15ED0}"/>
              </a:ext>
            </a:extLst>
          </p:cNvPr>
          <p:cNvSpPr/>
          <p:nvPr/>
        </p:nvSpPr>
        <p:spPr>
          <a:xfrm>
            <a:off x="10012878" y="6457890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accent6">
                    <a:lumMod val="50000"/>
                  </a:schemeClr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2224953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2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0" presetClass="entr" presetSubtype="128" fill="hold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sum">
                                        <p:cTn id="27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20"/>
                                          </p:val>
                                        </p:tav>
                                        <p:tav tm="3330">
                                          <p:val>
                                            <p:fltVal val="-19.9349"/>
                                          </p:val>
                                        </p:tav>
                                        <p:tav tm="6660">
                                          <p:val>
                                            <p:fltVal val="-19.7456"/>
                                          </p:val>
                                        </p:tav>
                                        <p:tav tm="9990">
                                          <p:val>
                                            <p:fltVal val="-19.441"/>
                                          </p:val>
                                        </p:tav>
                                        <p:tav tm="13320">
                                          <p:val>
                                            <p:fltVal val="-19.0299"/>
                                          </p:val>
                                        </p:tav>
                                        <p:tav tm="16650">
                                          <p:val>
                                            <p:fltVal val="-18.5212"/>
                                          </p:val>
                                        </p:tav>
                                        <p:tav tm="19970">
                                          <p:val>
                                            <p:fltVal val="-17.9257"/>
                                          </p:val>
                                        </p:tav>
                                        <p:tav tm="23290">
                                          <p:val>
                                            <p:fltVal val="-17.2507"/>
                                          </p:val>
                                        </p:tav>
                                        <p:tav tm="26620">
                                          <p:val>
                                            <p:fltVal val="-16.5027"/>
                                          </p:val>
                                        </p:tav>
                                        <p:tav tm="29950">
                                          <p:val>
                                            <p:fltVal val="-15.6925"/>
                                          </p:val>
                                        </p:tav>
                                        <p:tav tm="33280">
                                          <p:val>
                                            <p:fltVal val="-14.829"/>
                                          </p:val>
                                        </p:tav>
                                        <p:tav tm="36610">
                                          <p:val>
                                            <p:fltVal val="-13.9209"/>
                                          </p:val>
                                        </p:tav>
                                        <p:tav tm="39940">
                                          <p:val>
                                            <p:fltVal val="-12.9772"/>
                                          </p:val>
                                        </p:tav>
                                        <p:tav tm="43270">
                                          <p:val>
                                            <p:fltVal val="-12.0068"/>
                                          </p:val>
                                        </p:tav>
                                        <p:tav tm="46600">
                                          <p:val>
                                            <p:fltVal val="-11.0184"/>
                                          </p:val>
                                        </p:tav>
                                        <p:tav tm="49930">
                                          <p:val>
                                            <p:fltVal val="-10.0209"/>
                                          </p:val>
                                        </p:tav>
                                        <p:tav tm="53250">
                                          <p:val>
                                            <p:fltVal val="-9.0263"/>
                                          </p:val>
                                        </p:tav>
                                        <p:tav tm="56580">
                                          <p:val>
                                            <p:fltVal val="-8.0373"/>
                                          </p:val>
                                        </p:tav>
                                        <p:tav tm="59900">
                                          <p:val>
                                            <p:fltVal val="-7.0688"/>
                                          </p:val>
                                        </p:tav>
                                        <p:tav tm="63220">
                                          <p:val>
                                            <p:fltVal val="-6.1264"/>
                                          </p:val>
                                        </p:tav>
                                        <p:tav tm="66540">
                                          <p:val>
                                            <p:fltVal val="-5.2189"/>
                                          </p:val>
                                        </p:tav>
                                        <p:tav tm="69870">
                                          <p:val>
                                            <p:fltVal val="-4.3528"/>
                                          </p:val>
                                        </p:tav>
                                        <p:tav tm="73190">
                                          <p:val>
                                            <p:fltVal val="-3.5418"/>
                                          </p:val>
                                        </p:tav>
                                        <p:tav tm="76510">
                                          <p:val>
                                            <p:fltVal val="-2.7922"/>
                                          </p:val>
                                        </p:tav>
                                        <p:tav tm="79830">
                                          <p:val>
                                            <p:fltVal val="-2.1127"/>
                                          </p:val>
                                        </p:tav>
                                        <p:tav tm="83160">
                                          <p:val>
                                            <p:fltVal val="-1.5104"/>
                                          </p:val>
                                        </p:tav>
                                        <p:tav tm="86480">
                                          <p:val>
                                            <p:fltVal val="-0.9978"/>
                                          </p:val>
                                        </p:tav>
                                        <p:tav tm="89800">
                                          <p:val>
                                            <p:fltVal val="-0.5817"/>
                                          </p:val>
                                        </p:tav>
                                        <p:tav tm="93120">
                                          <p:val>
                                            <p:fltVal val="-0.2709"/>
                                          </p:val>
                                        </p:tav>
                                        <p:tav tm="96450">
                                          <p:val>
                                            <p:fltVal val="-0.0738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2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3d.object.scale.x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8"/>
                                          </p:val>
                                        </p:tav>
                                        <p:tav tm="3330">
                                          <p:val>
                                            <p:fltVal val="0.8104"/>
                                          </p:val>
                                        </p:tav>
                                        <p:tav tm="6660">
                                          <p:val>
                                            <p:fltVal val="0.8208"/>
                                          </p:val>
                                        </p:tav>
                                        <p:tav tm="9990">
                                          <p:val>
                                            <p:fltVal val="0.8312"/>
                                          </p:val>
                                        </p:tav>
                                        <p:tav tm="13320">
                                          <p:val>
                                            <p:fltVal val="0.8415"/>
                                          </p:val>
                                        </p:tav>
                                        <p:tav tm="16650">
                                          <p:val>
                                            <p:fltVal val="0.8517"/>
                                          </p:val>
                                        </p:tav>
                                        <p:tav tm="19970">
                                          <p:val>
                                            <p:fltVal val="0.8617"/>
                                          </p:val>
                                        </p:tav>
                                        <p:tav tm="23290">
                                          <p:val>
                                            <p:fltVal val="0.8715"/>
                                          </p:val>
                                        </p:tav>
                                        <p:tav tm="26620">
                                          <p:val>
                                            <p:fltVal val="0.8812"/>
                                          </p:val>
                                        </p:tav>
                                        <p:tav tm="29950">
                                          <p:val>
                                            <p:fltVal val="0.8906"/>
                                          </p:val>
                                        </p:tav>
                                        <p:tav tm="33280">
                                          <p:val>
                                            <p:fltVal val="0.8998"/>
                                          </p:val>
                                        </p:tav>
                                        <p:tav tm="36610">
                                          <p:val>
                                            <p:fltVal val="0.9087"/>
                                          </p:val>
                                        </p:tav>
                                        <p:tav tm="39940">
                                          <p:val>
                                            <p:fltVal val="0.9174"/>
                                          </p:val>
                                        </p:tav>
                                        <p:tav tm="43270">
                                          <p:val>
                                            <p:fltVal val="0.9257"/>
                                          </p:val>
                                        </p:tav>
                                        <p:tav tm="46600">
                                          <p:val>
                                            <p:fltVal val="0.9336"/>
                                          </p:val>
                                        </p:tav>
                                        <p:tav tm="49930">
                                          <p:val>
                                            <p:fltVal val="0.9412"/>
                                          </p:val>
                                        </p:tav>
                                        <p:tav tm="53250">
                                          <p:val>
                                            <p:fltVal val="0.9484"/>
                                          </p:val>
                                        </p:tav>
                                        <p:tav tm="56580">
                                          <p:val>
                                            <p:fltVal val="0.9552"/>
                                          </p:val>
                                        </p:tav>
                                        <p:tav tm="59900">
                                          <p:val>
                                            <p:fltVal val="0.9616"/>
                                          </p:val>
                                        </p:tav>
                                        <p:tav tm="63220">
                                          <p:val>
                                            <p:fltVal val="0.9675"/>
                                          </p:val>
                                        </p:tav>
                                        <p:tav tm="66540">
                                          <p:val>
                                            <p:fltVal val="0.973"/>
                                          </p:val>
                                        </p:tav>
                                        <p:tav tm="69870">
                                          <p:val>
                                            <p:fltVal val="0.978"/>
                                          </p:val>
                                        </p:tav>
                                        <p:tav tm="73190">
                                          <p:val>
                                            <p:fltVal val="0.9825"/>
                                          </p:val>
                                        </p:tav>
                                        <p:tav tm="76510">
                                          <p:val>
                                            <p:fltVal val="0.9865"/>
                                          </p:val>
                                        </p:tav>
                                        <p:tav tm="79830">
                                          <p:val>
                                            <p:fltVal val="0.99"/>
                                          </p:val>
                                        </p:tav>
                                        <p:tav tm="83160">
                                          <p:val>
                                            <p:fltVal val="0.993"/>
                                          </p:val>
                                        </p:tav>
                                        <p:tav tm="86480">
                                          <p:val>
                                            <p:fltVal val="0.9955"/>
                                          </p:val>
                                        </p:tav>
                                        <p:tav tm="89800">
                                          <p:val>
                                            <p:fltVal val="0.9974"/>
                                          </p:val>
                                        </p:tav>
                                        <p:tav tm="93120">
                                          <p:val>
                                            <p:fltVal val="0.9988"/>
                                          </p:val>
                                        </p:tav>
                                        <p:tav tm="96450">
                                          <p:val>
                                            <p:fltVal val="0.9996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2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3d.object.scale.y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8"/>
                                          </p:val>
                                        </p:tav>
                                        <p:tav tm="3330">
                                          <p:val>
                                            <p:fltVal val="0.8104"/>
                                          </p:val>
                                        </p:tav>
                                        <p:tav tm="6660">
                                          <p:val>
                                            <p:fltVal val="0.8208"/>
                                          </p:val>
                                        </p:tav>
                                        <p:tav tm="9990">
                                          <p:val>
                                            <p:fltVal val="0.8312"/>
                                          </p:val>
                                        </p:tav>
                                        <p:tav tm="13320">
                                          <p:val>
                                            <p:fltVal val="0.8415"/>
                                          </p:val>
                                        </p:tav>
                                        <p:tav tm="16650">
                                          <p:val>
                                            <p:fltVal val="0.8517"/>
                                          </p:val>
                                        </p:tav>
                                        <p:tav tm="19970">
                                          <p:val>
                                            <p:fltVal val="0.8617"/>
                                          </p:val>
                                        </p:tav>
                                        <p:tav tm="23290">
                                          <p:val>
                                            <p:fltVal val="0.8715"/>
                                          </p:val>
                                        </p:tav>
                                        <p:tav tm="26620">
                                          <p:val>
                                            <p:fltVal val="0.8812"/>
                                          </p:val>
                                        </p:tav>
                                        <p:tav tm="29950">
                                          <p:val>
                                            <p:fltVal val="0.8906"/>
                                          </p:val>
                                        </p:tav>
                                        <p:tav tm="33280">
                                          <p:val>
                                            <p:fltVal val="0.8998"/>
                                          </p:val>
                                        </p:tav>
                                        <p:tav tm="36610">
                                          <p:val>
                                            <p:fltVal val="0.9087"/>
                                          </p:val>
                                        </p:tav>
                                        <p:tav tm="39940">
                                          <p:val>
                                            <p:fltVal val="0.9174"/>
                                          </p:val>
                                        </p:tav>
                                        <p:tav tm="43270">
                                          <p:val>
                                            <p:fltVal val="0.9257"/>
                                          </p:val>
                                        </p:tav>
                                        <p:tav tm="46600">
                                          <p:val>
                                            <p:fltVal val="0.9336"/>
                                          </p:val>
                                        </p:tav>
                                        <p:tav tm="49930">
                                          <p:val>
                                            <p:fltVal val="0.9412"/>
                                          </p:val>
                                        </p:tav>
                                        <p:tav tm="53250">
                                          <p:val>
                                            <p:fltVal val="0.9484"/>
                                          </p:val>
                                        </p:tav>
                                        <p:tav tm="56580">
                                          <p:val>
                                            <p:fltVal val="0.9552"/>
                                          </p:val>
                                        </p:tav>
                                        <p:tav tm="59900">
                                          <p:val>
                                            <p:fltVal val="0.9616"/>
                                          </p:val>
                                        </p:tav>
                                        <p:tav tm="63220">
                                          <p:val>
                                            <p:fltVal val="0.9675"/>
                                          </p:val>
                                        </p:tav>
                                        <p:tav tm="66540">
                                          <p:val>
                                            <p:fltVal val="0.973"/>
                                          </p:val>
                                        </p:tav>
                                        <p:tav tm="69870">
                                          <p:val>
                                            <p:fltVal val="0.978"/>
                                          </p:val>
                                        </p:tav>
                                        <p:tav tm="73190">
                                          <p:val>
                                            <p:fltVal val="0.9825"/>
                                          </p:val>
                                        </p:tav>
                                        <p:tav tm="76510">
                                          <p:val>
                                            <p:fltVal val="0.9865"/>
                                          </p:val>
                                        </p:tav>
                                        <p:tav tm="79830">
                                          <p:val>
                                            <p:fltVal val="0.99"/>
                                          </p:val>
                                        </p:tav>
                                        <p:tav tm="83160">
                                          <p:val>
                                            <p:fltVal val="0.993"/>
                                          </p:val>
                                        </p:tav>
                                        <p:tav tm="86480">
                                          <p:val>
                                            <p:fltVal val="0.9955"/>
                                          </p:val>
                                        </p:tav>
                                        <p:tav tm="89800">
                                          <p:val>
                                            <p:fltVal val="0.9974"/>
                                          </p:val>
                                        </p:tav>
                                        <p:tav tm="93120">
                                          <p:val>
                                            <p:fltVal val="0.9988"/>
                                          </p:val>
                                        </p:tav>
                                        <p:tav tm="96450">
                                          <p:val>
                                            <p:fltVal val="0.9996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30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3d.object.scale.z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8"/>
                                          </p:val>
                                        </p:tav>
                                        <p:tav tm="3330">
                                          <p:val>
                                            <p:fltVal val="0.8104"/>
                                          </p:val>
                                        </p:tav>
                                        <p:tav tm="6660">
                                          <p:val>
                                            <p:fltVal val="0.8208"/>
                                          </p:val>
                                        </p:tav>
                                        <p:tav tm="9990">
                                          <p:val>
                                            <p:fltVal val="0.8312"/>
                                          </p:val>
                                        </p:tav>
                                        <p:tav tm="13320">
                                          <p:val>
                                            <p:fltVal val="0.8415"/>
                                          </p:val>
                                        </p:tav>
                                        <p:tav tm="16650">
                                          <p:val>
                                            <p:fltVal val="0.8517"/>
                                          </p:val>
                                        </p:tav>
                                        <p:tav tm="19970">
                                          <p:val>
                                            <p:fltVal val="0.8617"/>
                                          </p:val>
                                        </p:tav>
                                        <p:tav tm="23290">
                                          <p:val>
                                            <p:fltVal val="0.8715"/>
                                          </p:val>
                                        </p:tav>
                                        <p:tav tm="26620">
                                          <p:val>
                                            <p:fltVal val="0.8812"/>
                                          </p:val>
                                        </p:tav>
                                        <p:tav tm="29950">
                                          <p:val>
                                            <p:fltVal val="0.8906"/>
                                          </p:val>
                                        </p:tav>
                                        <p:tav tm="33280">
                                          <p:val>
                                            <p:fltVal val="0.8998"/>
                                          </p:val>
                                        </p:tav>
                                        <p:tav tm="36610">
                                          <p:val>
                                            <p:fltVal val="0.9087"/>
                                          </p:val>
                                        </p:tav>
                                        <p:tav tm="39940">
                                          <p:val>
                                            <p:fltVal val="0.9174"/>
                                          </p:val>
                                        </p:tav>
                                        <p:tav tm="43270">
                                          <p:val>
                                            <p:fltVal val="0.9257"/>
                                          </p:val>
                                        </p:tav>
                                        <p:tav tm="46600">
                                          <p:val>
                                            <p:fltVal val="0.9336"/>
                                          </p:val>
                                        </p:tav>
                                        <p:tav tm="49930">
                                          <p:val>
                                            <p:fltVal val="0.9412"/>
                                          </p:val>
                                        </p:tav>
                                        <p:tav tm="53250">
                                          <p:val>
                                            <p:fltVal val="0.9484"/>
                                          </p:val>
                                        </p:tav>
                                        <p:tav tm="56580">
                                          <p:val>
                                            <p:fltVal val="0.9552"/>
                                          </p:val>
                                        </p:tav>
                                        <p:tav tm="59900">
                                          <p:val>
                                            <p:fltVal val="0.9616"/>
                                          </p:val>
                                        </p:tav>
                                        <p:tav tm="63220">
                                          <p:val>
                                            <p:fltVal val="0.9675"/>
                                          </p:val>
                                        </p:tav>
                                        <p:tav tm="66540">
                                          <p:val>
                                            <p:fltVal val="0.973"/>
                                          </p:val>
                                        </p:tav>
                                        <p:tav tm="69870">
                                          <p:val>
                                            <p:fltVal val="0.978"/>
                                          </p:val>
                                        </p:tav>
                                        <p:tav tm="73190">
                                          <p:val>
                                            <p:fltVal val="0.9825"/>
                                          </p:val>
                                        </p:tav>
                                        <p:tav tm="76510">
                                          <p:val>
                                            <p:fltVal val="0.9865"/>
                                          </p:val>
                                        </p:tav>
                                        <p:tav tm="79830">
                                          <p:val>
                                            <p:fltVal val="0.99"/>
                                          </p:val>
                                        </p:tav>
                                        <p:tav tm="83160">
                                          <p:val>
                                            <p:fltVal val="0.993"/>
                                          </p:val>
                                        </p:tav>
                                        <p:tav tm="86480">
                                          <p:val>
                                            <p:fltVal val="0.9955"/>
                                          </p:val>
                                        </p:tav>
                                        <p:tav tm="89800">
                                          <p:val>
                                            <p:fltVal val="0.9974"/>
                                          </p:val>
                                        </p:tav>
                                        <p:tav tm="93120">
                                          <p:val>
                                            <p:fltVal val="0.9988"/>
                                          </p:val>
                                        </p:tav>
                                        <p:tav tm="96450">
                                          <p:val>
                                            <p:fltVal val="0.9996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3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7" grpId="0"/>
      <p:bldP spid="12" grpId="0"/>
      <p:bldP spid="21" grpId="0"/>
      <p:bldP spid="22" grpId="0"/>
      <p:bldP spid="23" grpId="0"/>
      <p:bldP spid="25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EAD5AE2-677E-4770-B309-DEBA9B48248C}"/>
              </a:ext>
            </a:extLst>
          </p:cNvPr>
          <p:cNvSpPr/>
          <p:nvPr/>
        </p:nvSpPr>
        <p:spPr>
          <a:xfrm>
            <a:off x="3501958" y="124894"/>
            <a:ext cx="5733405" cy="181588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Sustainable</a:t>
            </a:r>
          </a:p>
          <a:p>
            <a:pPr algn="ctr"/>
            <a:r>
              <a:rPr lang="en-US" sz="28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Development Action Plan</a:t>
            </a:r>
          </a:p>
          <a:p>
            <a:pPr algn="ctr"/>
            <a:r>
              <a:rPr lang="en-US" sz="28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20</a:t>
            </a:r>
            <a:r>
              <a:rPr lang="en-US" sz="28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04 -7 identified ESDGC as one of </a:t>
            </a:r>
          </a:p>
          <a:p>
            <a:pPr algn="ctr"/>
            <a:r>
              <a:rPr lang="en-US" sz="28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Welsh Governments top 10 priorities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2524C78-56A5-4AF8-BA22-C0FD899751D1}"/>
              </a:ext>
            </a:extLst>
          </p:cNvPr>
          <p:cNvCxnSpPr/>
          <p:nvPr/>
        </p:nvCxnSpPr>
        <p:spPr>
          <a:xfrm>
            <a:off x="139209" y="0"/>
            <a:ext cx="0" cy="685800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65B89CF-D12F-473E-BB4D-6A2C1981B840}"/>
              </a:ext>
            </a:extLst>
          </p:cNvPr>
          <p:cNvCxnSpPr/>
          <p:nvPr/>
        </p:nvCxnSpPr>
        <p:spPr>
          <a:xfrm>
            <a:off x="262487" y="0"/>
            <a:ext cx="0" cy="685800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0A30D0C-A75D-4E74-951A-AB8DAB5D9D61}"/>
              </a:ext>
            </a:extLst>
          </p:cNvPr>
          <p:cNvCxnSpPr/>
          <p:nvPr/>
        </p:nvCxnSpPr>
        <p:spPr>
          <a:xfrm>
            <a:off x="320153" y="0"/>
            <a:ext cx="0" cy="685800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468F0E0-F12C-4C9F-A2DC-730015431FCB}"/>
              </a:ext>
            </a:extLst>
          </p:cNvPr>
          <p:cNvCxnSpPr/>
          <p:nvPr/>
        </p:nvCxnSpPr>
        <p:spPr>
          <a:xfrm>
            <a:off x="417908" y="-1"/>
            <a:ext cx="0" cy="6858000"/>
          </a:xfrm>
          <a:prstGeom prst="line">
            <a:avLst/>
          </a:prstGeom>
          <a:ln w="3175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BB62F2D-9716-41B8-84A0-3E5D40FF6561}"/>
              </a:ext>
            </a:extLst>
          </p:cNvPr>
          <p:cNvCxnSpPr/>
          <p:nvPr/>
        </p:nvCxnSpPr>
        <p:spPr>
          <a:xfrm>
            <a:off x="508525" y="0"/>
            <a:ext cx="0" cy="6858000"/>
          </a:xfrm>
          <a:prstGeom prst="line">
            <a:avLst/>
          </a:prstGeom>
          <a:ln w="3175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3D719B6-1687-466A-BA9B-42A42D6BFF8B}"/>
              </a:ext>
            </a:extLst>
          </p:cNvPr>
          <p:cNvCxnSpPr/>
          <p:nvPr/>
        </p:nvCxnSpPr>
        <p:spPr>
          <a:xfrm>
            <a:off x="14255" y="-1"/>
            <a:ext cx="0" cy="6858000"/>
          </a:xfrm>
          <a:prstGeom prst="line">
            <a:avLst/>
          </a:prstGeom>
          <a:ln w="3175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026" name="Picture 2" descr="Promoting a &amp;quot;Welsh dimension&amp;quot; within education in Wales | WISERD">
            <a:extLst>
              <a:ext uri="{FF2B5EF4-FFF2-40B4-BE49-F238E27FC236}">
                <a16:creationId xmlns:a16="http://schemas.microsoft.com/office/drawing/2014/main" id="{5B3054AF-E06E-46A0-831E-BC4569FCE5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0" r="6395"/>
          <a:stretch/>
        </p:blipFill>
        <p:spPr bwMode="auto">
          <a:xfrm>
            <a:off x="7969090" y="2392536"/>
            <a:ext cx="3450776" cy="213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CO-Schools / ESDGC">
            <a:extLst>
              <a:ext uri="{FF2B5EF4-FFF2-40B4-BE49-F238E27FC236}">
                <a16:creationId xmlns:a16="http://schemas.microsoft.com/office/drawing/2014/main" id="{FE7208D6-2652-4ADD-8345-167B82966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404" y="2462637"/>
            <a:ext cx="2704439" cy="213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F822F64-05FA-4F4B-BD61-27FD986C78F1}"/>
              </a:ext>
            </a:extLst>
          </p:cNvPr>
          <p:cNvSpPr/>
          <p:nvPr/>
        </p:nvSpPr>
        <p:spPr>
          <a:xfrm>
            <a:off x="3824278" y="5077935"/>
            <a:ext cx="473151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aim is that ESDGC </a:t>
            </a:r>
            <a:r>
              <a:rPr lang="en-US" sz="24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is</a:t>
            </a:r>
            <a:r>
              <a:rPr lang="en-US" sz="2400" b="1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a theme that will encompass all Education in Wales</a:t>
            </a:r>
          </a:p>
        </p:txBody>
      </p:sp>
      <p:sp>
        <p:nvSpPr>
          <p:cNvPr id="2" name="Arrow: Curved Down 1">
            <a:extLst>
              <a:ext uri="{FF2B5EF4-FFF2-40B4-BE49-F238E27FC236}">
                <a16:creationId xmlns:a16="http://schemas.microsoft.com/office/drawing/2014/main" id="{191C7EF3-A156-40EA-BB7C-5BA742D9B5F6}"/>
              </a:ext>
            </a:extLst>
          </p:cNvPr>
          <p:cNvSpPr/>
          <p:nvPr/>
        </p:nvSpPr>
        <p:spPr>
          <a:xfrm>
            <a:off x="772134" y="53619"/>
            <a:ext cx="11356179" cy="220714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Curved Down 18">
            <a:extLst>
              <a:ext uri="{FF2B5EF4-FFF2-40B4-BE49-F238E27FC236}">
                <a16:creationId xmlns:a16="http://schemas.microsoft.com/office/drawing/2014/main" id="{6F4642A3-86D2-49C4-8E43-10D60B0F07CE}"/>
              </a:ext>
            </a:extLst>
          </p:cNvPr>
          <p:cNvSpPr/>
          <p:nvPr/>
        </p:nvSpPr>
        <p:spPr>
          <a:xfrm flipH="1" flipV="1">
            <a:off x="377817" y="4065124"/>
            <a:ext cx="11674965" cy="273925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25C365-926A-4467-8939-D1462C32C9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1143055" y="144467"/>
            <a:ext cx="609600" cy="609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B6ED4D-1054-457A-891F-96F3691ED92E}"/>
              </a:ext>
            </a:extLst>
          </p:cNvPr>
          <p:cNvSpPr txBox="1"/>
          <p:nvPr/>
        </p:nvSpPr>
        <p:spPr>
          <a:xfrm>
            <a:off x="8861359" y="4594669"/>
            <a:ext cx="16662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Bengston. P. (2014)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9A5E81-7B3F-4098-B826-EFA2825567BF}"/>
              </a:ext>
            </a:extLst>
          </p:cNvPr>
          <p:cNvSpPr txBox="1"/>
          <p:nvPr/>
        </p:nvSpPr>
        <p:spPr>
          <a:xfrm>
            <a:off x="2041165" y="4598259"/>
            <a:ext cx="22526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(2019)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D7EA4F-F631-4E58-979B-0778709121CA}"/>
              </a:ext>
            </a:extLst>
          </p:cNvPr>
          <p:cNvSpPr txBox="1"/>
          <p:nvPr/>
        </p:nvSpPr>
        <p:spPr>
          <a:xfrm>
            <a:off x="5617104" y="4657940"/>
            <a:ext cx="16662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Dreamtime. (n.d)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7086E03-FB6F-4ABB-BC43-6E7CC85DA9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9563" y="2012051"/>
            <a:ext cx="3543907" cy="265371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24ADAA7-6CE5-40E1-A0C3-EF0543151038}"/>
              </a:ext>
            </a:extLst>
          </p:cNvPr>
          <p:cNvSpPr/>
          <p:nvPr/>
        </p:nvSpPr>
        <p:spPr>
          <a:xfrm>
            <a:off x="541186" y="6490219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002060"/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2935319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C0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3D Model 1" descr="The Earth">
                <a:extLst>
                  <a:ext uri="{FF2B5EF4-FFF2-40B4-BE49-F238E27FC236}">
                    <a16:creationId xmlns:a16="http://schemas.microsoft.com/office/drawing/2014/main" id="{D361637D-F8B9-4606-B2DD-86918E0FB75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03268534"/>
                  </p:ext>
                </p:extLst>
              </p:nvPr>
            </p:nvGraphicFramePr>
            <p:xfrm>
              <a:off x="55399" y="1048155"/>
              <a:ext cx="6252581" cy="5829067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6252581" cy="5829067"/>
                    </a:xfrm>
                    <a:prstGeom prst="rect">
                      <a:avLst/>
                    </a:prstGeom>
                  </am3d:spPr>
                  <am3d:camera>
                    <am3d:pos x="0" y="0" z="8051630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20067" d="1000000"/>
                    <am3d:preTrans dx="19744" dy="-17995985" dz="103"/>
                    <am3d:scale>
                      <am3d:sx n="1000000" d="1000000"/>
                      <am3d:sy n="1000000" d="1000000"/>
                      <am3d:sz n="1000000" d="1000000"/>
                    </am3d:scale>
                    <am3d:rot ax="2787205" ay="1993199" az="1797495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020086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3D Model 1" descr="The Earth">
                <a:extLst>
                  <a:ext uri="{FF2B5EF4-FFF2-40B4-BE49-F238E27FC236}">
                    <a16:creationId xmlns:a16="http://schemas.microsoft.com/office/drawing/2014/main" id="{D361637D-F8B9-4606-B2DD-86918E0FB75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399" y="1048155"/>
                <a:ext cx="6252581" cy="5829067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EA93092E-00CC-4914-8C9F-57E258C06A1E}"/>
              </a:ext>
            </a:extLst>
          </p:cNvPr>
          <p:cNvSpPr/>
          <p:nvPr/>
        </p:nvSpPr>
        <p:spPr>
          <a:xfrm>
            <a:off x="0" y="0"/>
            <a:ext cx="836964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 Themes of the ESDGC</a:t>
            </a:r>
          </a:p>
          <a:p>
            <a:pPr algn="ctr"/>
            <a:r>
              <a:rPr lang="en-US" sz="2400" b="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Education for Sustainable development and Global Citizenship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A34379-0DC8-4287-B18B-7D12D8DDCDC2}"/>
              </a:ext>
            </a:extLst>
          </p:cNvPr>
          <p:cNvSpPr txBox="1"/>
          <p:nvPr/>
        </p:nvSpPr>
        <p:spPr>
          <a:xfrm>
            <a:off x="4787713" y="1202238"/>
            <a:ext cx="40126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2060"/>
                </a:solidFill>
                <a:effectLst/>
              </a:rPr>
              <a:t>Wealth and poverty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8E3A0B-03CC-4E00-A98A-34C5553C9F3E}"/>
              </a:ext>
            </a:extLst>
          </p:cNvPr>
          <p:cNvSpPr txBox="1"/>
          <p:nvPr/>
        </p:nvSpPr>
        <p:spPr>
          <a:xfrm>
            <a:off x="5761696" y="1973590"/>
            <a:ext cx="338230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Identity and culture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A8E8FC-AC1B-4084-90FF-051D05E230E6}"/>
              </a:ext>
            </a:extLst>
          </p:cNvPr>
          <p:cNvSpPr txBox="1"/>
          <p:nvPr/>
        </p:nvSpPr>
        <p:spPr>
          <a:xfrm>
            <a:off x="6162547" y="2751080"/>
            <a:ext cx="40276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Choices and decisions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D200AE-54BA-4860-854F-D3309B230DB0}"/>
              </a:ext>
            </a:extLst>
          </p:cNvPr>
          <p:cNvSpPr txBox="1"/>
          <p:nvPr/>
        </p:nvSpPr>
        <p:spPr>
          <a:xfrm>
            <a:off x="6336023" y="3527972"/>
            <a:ext cx="14465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Health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357D413-0E69-42E0-BE04-4B8846174FD7}"/>
              </a:ext>
            </a:extLst>
          </p:cNvPr>
          <p:cNvSpPr txBox="1"/>
          <p:nvPr/>
        </p:nvSpPr>
        <p:spPr>
          <a:xfrm>
            <a:off x="6289911" y="4304864"/>
            <a:ext cx="37729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Natural environment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E5F7A8-CEAE-441F-AADD-9E81468A87F4}"/>
              </a:ext>
            </a:extLst>
          </p:cNvPr>
          <p:cNvSpPr txBox="1"/>
          <p:nvPr/>
        </p:nvSpPr>
        <p:spPr>
          <a:xfrm>
            <a:off x="6007588" y="5081756"/>
            <a:ext cx="32419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Climate change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9695504-9754-4C4D-AEE1-1912C83CD2D5}"/>
              </a:ext>
            </a:extLst>
          </p:cNvPr>
          <p:cNvSpPr txBox="1"/>
          <p:nvPr/>
        </p:nvSpPr>
        <p:spPr>
          <a:xfrm>
            <a:off x="5684413" y="5732410"/>
            <a:ext cx="38882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Consumption and waste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86B9E1D-B274-42CD-B159-693CFFAA5516}"/>
              </a:ext>
            </a:extLst>
          </p:cNvPr>
          <p:cNvCxnSpPr/>
          <p:nvPr/>
        </p:nvCxnSpPr>
        <p:spPr>
          <a:xfrm>
            <a:off x="11985220" y="0"/>
            <a:ext cx="0" cy="6858000"/>
          </a:xfrm>
          <a:prstGeom prst="line">
            <a:avLst/>
          </a:prstGeom>
          <a:ln w="76200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0FB1CC7-A183-4F38-831F-0B433BD8B11E}"/>
              </a:ext>
            </a:extLst>
          </p:cNvPr>
          <p:cNvCxnSpPr/>
          <p:nvPr/>
        </p:nvCxnSpPr>
        <p:spPr>
          <a:xfrm>
            <a:off x="11811936" y="0"/>
            <a:ext cx="0" cy="685800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4BFBC8E-88CC-46AB-9A65-81FFA0AFA223}"/>
              </a:ext>
            </a:extLst>
          </p:cNvPr>
          <p:cNvCxnSpPr/>
          <p:nvPr/>
        </p:nvCxnSpPr>
        <p:spPr>
          <a:xfrm>
            <a:off x="11707865" y="0"/>
            <a:ext cx="0" cy="6858000"/>
          </a:xfrm>
          <a:prstGeom prst="line">
            <a:avLst/>
          </a:prstGeom>
          <a:ln w="3175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496100D-25C2-4076-838F-90C7A7FF1B82}"/>
              </a:ext>
            </a:extLst>
          </p:cNvPr>
          <p:cNvCxnSpPr/>
          <p:nvPr/>
        </p:nvCxnSpPr>
        <p:spPr>
          <a:xfrm>
            <a:off x="11621368" y="0"/>
            <a:ext cx="0" cy="6858000"/>
          </a:xfrm>
          <a:prstGeom prst="line">
            <a:avLst/>
          </a:prstGeom>
          <a:ln w="3175">
            <a:solidFill>
              <a:srgbClr val="00206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1B3E30-AFBD-4BB0-8AA7-4546150812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alphaModFix amt="0"/>
          </a:blip>
          <a:stretch>
            <a:fillRect/>
          </a:stretch>
        </p:blipFill>
        <p:spPr>
          <a:xfrm>
            <a:off x="10581007" y="172253"/>
            <a:ext cx="609600" cy="6096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5376FE-4F25-4FD2-BAD9-7697B5C28393}"/>
              </a:ext>
            </a:extLst>
          </p:cNvPr>
          <p:cNvSpPr/>
          <p:nvPr/>
        </p:nvSpPr>
        <p:spPr>
          <a:xfrm>
            <a:off x="9442102" y="6485692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002060"/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79505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7" presetClass="emph" presetSubtype="128" accel="10000" decel="1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33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64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84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11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139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  <p:bldP spid="12" grpId="0"/>
      <p:bldP spid="16" grpId="0"/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772A7C-4211-4E89-84B4-ED691C3BFC5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3639"/>
          <a:stretch/>
        </p:blipFill>
        <p:spPr>
          <a:xfrm rot="21333669">
            <a:off x="687779" y="1444380"/>
            <a:ext cx="5316466" cy="4892589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8BCDF8-14B3-433E-8B48-D91F68C5E4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59"/>
          <a:stretch/>
        </p:blipFill>
        <p:spPr>
          <a:xfrm rot="21333814">
            <a:off x="173198" y="90548"/>
            <a:ext cx="5961125" cy="1556731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0ED1FB-4A8E-4973-9434-B59FF11225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>
            <a:alphaModFix amt="0"/>
          </a:blip>
          <a:stretch>
            <a:fillRect/>
          </a:stretch>
        </p:blipFill>
        <p:spPr>
          <a:xfrm>
            <a:off x="11216640" y="259314"/>
            <a:ext cx="609600" cy="6096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071D71-F18F-46FE-9DC4-EB454D26A17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>
            <a:alphaModFix amt="0"/>
          </a:blip>
          <a:stretch>
            <a:fillRect/>
          </a:stretch>
        </p:blipFill>
        <p:spPr>
          <a:xfrm>
            <a:off x="10479554" y="12934"/>
            <a:ext cx="609600" cy="6096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C25D09-42A6-48B9-8D9E-AD3426CBC419}"/>
              </a:ext>
            </a:extLst>
          </p:cNvPr>
          <p:cNvCxnSpPr>
            <a:cxnSpLocks/>
          </p:cNvCxnSpPr>
          <p:nvPr/>
        </p:nvCxnSpPr>
        <p:spPr>
          <a:xfrm>
            <a:off x="0" y="6743645"/>
            <a:ext cx="12192000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245A811-8C6D-487B-B114-9E6B52948809}"/>
              </a:ext>
            </a:extLst>
          </p:cNvPr>
          <p:cNvCxnSpPr>
            <a:cxnSpLocks/>
          </p:cNvCxnSpPr>
          <p:nvPr/>
        </p:nvCxnSpPr>
        <p:spPr>
          <a:xfrm>
            <a:off x="-1" y="6652205"/>
            <a:ext cx="12192000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CDCF996-60B3-4DAE-9D90-95723D7944B2}"/>
              </a:ext>
            </a:extLst>
          </p:cNvPr>
          <p:cNvCxnSpPr>
            <a:cxnSpLocks/>
          </p:cNvCxnSpPr>
          <p:nvPr/>
        </p:nvCxnSpPr>
        <p:spPr>
          <a:xfrm>
            <a:off x="0" y="6581085"/>
            <a:ext cx="12192000" cy="0"/>
          </a:xfrm>
          <a:prstGeom prst="line">
            <a:avLst/>
          </a:prstGeom>
          <a:ln w="9525">
            <a:solidFill>
              <a:schemeClr val="accent4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9C6DCA2-9D52-4C24-91BD-4933D99DA74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91470" y="12934"/>
            <a:ext cx="5900529" cy="65478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344ED0-F0EB-41DD-BB0C-7FBFFB2DAE8A}"/>
              </a:ext>
            </a:extLst>
          </p:cNvPr>
          <p:cNvSpPr txBox="1"/>
          <p:nvPr/>
        </p:nvSpPr>
        <p:spPr>
          <a:xfrm>
            <a:off x="9991919" y="6165140"/>
            <a:ext cx="22000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(2019)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FF4E1E4-38F0-4F2D-8540-33E26256C79F}"/>
              </a:ext>
            </a:extLst>
          </p:cNvPr>
          <p:cNvSpPr txBox="1"/>
          <p:nvPr/>
        </p:nvSpPr>
        <p:spPr>
          <a:xfrm>
            <a:off x="3787149" y="6273308"/>
            <a:ext cx="27829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Oxford University Press. (2018)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10BC528-2133-4BB4-BA66-FD26C20AA5B5}"/>
              </a:ext>
            </a:extLst>
          </p:cNvPr>
          <p:cNvSpPr/>
          <p:nvPr/>
        </p:nvSpPr>
        <p:spPr>
          <a:xfrm>
            <a:off x="9991919" y="32529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bg1"/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7684941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2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829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3" presetID="1" presetClass="mediacall" presetSubtype="0" fill="hold" nodeType="withEffect">
                                  <p:stCondLst>
                                    <p:cond delay="4690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623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28D107-7C03-4BB5-B6B9-986CEA822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 amt="0"/>
          </a:blip>
          <a:stretch>
            <a:fillRect/>
          </a:stretch>
        </p:blipFill>
        <p:spPr>
          <a:xfrm>
            <a:off x="609600" y="402039"/>
            <a:ext cx="609600" cy="60960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853A9A5-69A1-46EA-98E2-78DFD02A9B92}"/>
              </a:ext>
            </a:extLst>
          </p:cNvPr>
          <p:cNvCxnSpPr>
            <a:cxnSpLocks/>
          </p:cNvCxnSpPr>
          <p:nvPr/>
        </p:nvCxnSpPr>
        <p:spPr>
          <a:xfrm>
            <a:off x="0" y="6593840"/>
            <a:ext cx="1219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B83E48F-AFF5-4B79-BBBC-EE58D5FDE909}"/>
              </a:ext>
            </a:extLst>
          </p:cNvPr>
          <p:cNvCxnSpPr>
            <a:cxnSpLocks/>
          </p:cNvCxnSpPr>
          <p:nvPr/>
        </p:nvCxnSpPr>
        <p:spPr>
          <a:xfrm>
            <a:off x="0" y="6743645"/>
            <a:ext cx="121920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6C85ED-D39F-4FB2-837E-2B4196884FFF}"/>
              </a:ext>
            </a:extLst>
          </p:cNvPr>
          <p:cNvCxnSpPr>
            <a:cxnSpLocks/>
          </p:cNvCxnSpPr>
          <p:nvPr/>
        </p:nvCxnSpPr>
        <p:spPr>
          <a:xfrm>
            <a:off x="0" y="6512560"/>
            <a:ext cx="121920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26" name="Picture 2" descr="E.F. Schumacher's founding philosophy and how it still guides us today -  Practical Action">
            <a:extLst>
              <a:ext uri="{FF2B5EF4-FFF2-40B4-BE49-F238E27FC236}">
                <a16:creationId xmlns:a16="http://schemas.microsoft.com/office/drawing/2014/main" id="{B9DFF482-64CC-49FE-8EE4-D10DAF1F26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933"/>
          <a:stretch/>
        </p:blipFill>
        <p:spPr bwMode="auto">
          <a:xfrm>
            <a:off x="609600" y="1306984"/>
            <a:ext cx="3333194" cy="384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CB24AD5-AAFB-4F37-B6C2-A85F8E85ED0E}"/>
              </a:ext>
            </a:extLst>
          </p:cNvPr>
          <p:cNvCxnSpPr>
            <a:cxnSpLocks/>
          </p:cNvCxnSpPr>
          <p:nvPr/>
        </p:nvCxnSpPr>
        <p:spPr>
          <a:xfrm>
            <a:off x="0" y="6412041"/>
            <a:ext cx="121920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FB700-CAEF-4557-8516-8CB6036FD17C}"/>
              </a:ext>
            </a:extLst>
          </p:cNvPr>
          <p:cNvCxnSpPr>
            <a:cxnSpLocks/>
          </p:cNvCxnSpPr>
          <p:nvPr/>
        </p:nvCxnSpPr>
        <p:spPr>
          <a:xfrm>
            <a:off x="0" y="114354"/>
            <a:ext cx="12192000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242A31-CF55-4C98-910F-E57069151D9A}"/>
              </a:ext>
            </a:extLst>
          </p:cNvPr>
          <p:cNvCxnSpPr>
            <a:cxnSpLocks/>
          </p:cNvCxnSpPr>
          <p:nvPr/>
        </p:nvCxnSpPr>
        <p:spPr>
          <a:xfrm>
            <a:off x="0" y="264159"/>
            <a:ext cx="121920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9ADD873-FA09-4B1E-83BF-9D30C5EAC0A1}"/>
              </a:ext>
            </a:extLst>
          </p:cNvPr>
          <p:cNvCxnSpPr>
            <a:cxnSpLocks/>
          </p:cNvCxnSpPr>
          <p:nvPr/>
        </p:nvCxnSpPr>
        <p:spPr>
          <a:xfrm>
            <a:off x="0" y="345439"/>
            <a:ext cx="121920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F794052-0F34-4985-B319-391F43BC6238}"/>
              </a:ext>
            </a:extLst>
          </p:cNvPr>
          <p:cNvSpPr txBox="1"/>
          <p:nvPr/>
        </p:nvSpPr>
        <p:spPr>
          <a:xfrm>
            <a:off x="4068432" y="1954225"/>
            <a:ext cx="793052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Ernst Friedrich Schumacher CBE was a German-British statistician and economist who is best known for his proposals for human-scale, decentralised and appropriate technologies</a:t>
            </a: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A97FD75-B788-447D-8B47-85B31E0C2CA5}"/>
              </a:ext>
            </a:extLst>
          </p:cNvPr>
          <p:cNvSpPr txBox="1"/>
          <p:nvPr/>
        </p:nvSpPr>
        <p:spPr>
          <a:xfrm>
            <a:off x="6228630" y="3944225"/>
            <a:ext cx="61163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16 August 1911 - 4 September 1977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F6A3CD-3925-4E0F-AF82-CA9852ABEF15}"/>
              </a:ext>
            </a:extLst>
          </p:cNvPr>
          <p:cNvSpPr txBox="1"/>
          <p:nvPr/>
        </p:nvSpPr>
        <p:spPr>
          <a:xfrm>
            <a:off x="757882" y="5156885"/>
            <a:ext cx="34567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chemeClr val="bg2">
                    <a:lumMod val="50000"/>
                  </a:schemeClr>
                </a:solidFill>
                <a:effectLst/>
                <a:latin typeface="Roboto" panose="02000000000000000000" pitchFamily="2" charset="0"/>
              </a:rPr>
              <a:t>neweconomics.org.(2020)</a:t>
            </a:r>
            <a:endParaRPr lang="en-GB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529C30-6CFD-410C-B964-552653F2FA6D}"/>
              </a:ext>
            </a:extLst>
          </p:cNvPr>
          <p:cNvSpPr/>
          <p:nvPr/>
        </p:nvSpPr>
        <p:spPr>
          <a:xfrm>
            <a:off x="9517536" y="5920816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bg1"/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836053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4" presetClass="entr" presetSubtype="1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19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19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7 Quick Sites That Let You Check If a Link Is Safe">
            <a:extLst>
              <a:ext uri="{FF2B5EF4-FFF2-40B4-BE49-F238E27FC236}">
                <a16:creationId xmlns:a16="http://schemas.microsoft.com/office/drawing/2014/main" id="{C50E0308-5C2C-42DB-B908-4441EDCF3E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37"/>
          <a:stretch/>
        </p:blipFill>
        <p:spPr bwMode="auto">
          <a:xfrm>
            <a:off x="4457700" y="233442"/>
            <a:ext cx="3371850" cy="183895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DBDF785-BFFE-497B-A4DF-97DB0B6BFC9F}"/>
              </a:ext>
            </a:extLst>
          </p:cNvPr>
          <p:cNvSpPr/>
          <p:nvPr/>
        </p:nvSpPr>
        <p:spPr>
          <a:xfrm>
            <a:off x="8183357" y="233442"/>
            <a:ext cx="32928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Curriculum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A17F87-E610-4D1D-925F-9FED220AFAC9}"/>
              </a:ext>
            </a:extLst>
          </p:cNvPr>
          <p:cNvSpPr/>
          <p:nvPr/>
        </p:nvSpPr>
        <p:spPr>
          <a:xfrm>
            <a:off x="929014" y="233442"/>
            <a:ext cx="20662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ESDGC</a:t>
            </a:r>
            <a:endParaRPr lang="en-US" sz="5400" b="0" cap="none" spc="0" dirty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F0142A-2F42-4B3E-9ED6-118928F736DD}"/>
              </a:ext>
            </a:extLst>
          </p:cNvPr>
          <p:cNvSpPr txBox="1"/>
          <p:nvPr/>
        </p:nvSpPr>
        <p:spPr>
          <a:xfrm>
            <a:off x="433387" y="1152921"/>
            <a:ext cx="4024313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b="1" i="0" dirty="0">
                <a:solidFill>
                  <a:srgbClr val="00B050"/>
                </a:solidFill>
                <a:effectLst/>
              </a:rPr>
              <a:t>Wealth and poverty</a:t>
            </a:r>
          </a:p>
          <a:p>
            <a:pPr algn="l"/>
            <a:endParaRPr lang="en-GB" sz="2800" b="1" i="0" dirty="0">
              <a:solidFill>
                <a:srgbClr val="00B050"/>
              </a:solidFill>
              <a:effectLst/>
            </a:endParaRP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Identity and culture</a:t>
            </a:r>
          </a:p>
          <a:p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Choices and decisions</a:t>
            </a:r>
          </a:p>
          <a:p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Health</a:t>
            </a:r>
          </a:p>
          <a:p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Natural environment</a:t>
            </a:r>
          </a:p>
          <a:p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Climate change</a:t>
            </a:r>
          </a:p>
          <a:p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Consumption and waste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880025C-5EC9-47FC-8F71-0911EA4895A3}"/>
              </a:ext>
            </a:extLst>
          </p:cNvPr>
          <p:cNvSpPr txBox="1"/>
          <p:nvPr/>
        </p:nvSpPr>
        <p:spPr>
          <a:xfrm>
            <a:off x="7981122" y="1068670"/>
            <a:ext cx="4096588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Expressive Arts</a:t>
            </a:r>
          </a:p>
          <a:p>
            <a:endParaRPr lang="en-GB" sz="2800" b="1" dirty="0"/>
          </a:p>
          <a:p>
            <a:r>
              <a:rPr lang="en-GB" sz="2800" b="1" dirty="0"/>
              <a:t>Health and Well-being</a:t>
            </a:r>
          </a:p>
          <a:p>
            <a:endParaRPr lang="en-GB" sz="2800" b="1" dirty="0"/>
          </a:p>
          <a:p>
            <a:r>
              <a:rPr lang="en-GB" sz="2800" b="1" dirty="0"/>
              <a:t>Humanities </a:t>
            </a:r>
          </a:p>
          <a:p>
            <a:endParaRPr lang="en-GB" sz="2800" b="1" dirty="0"/>
          </a:p>
          <a:p>
            <a:r>
              <a:rPr lang="en-GB" sz="2800" b="1" dirty="0"/>
              <a:t>Languages, Literacy</a:t>
            </a:r>
          </a:p>
          <a:p>
            <a:r>
              <a:rPr lang="en-GB" sz="2800" b="1" dirty="0"/>
              <a:t>and Communication </a:t>
            </a:r>
          </a:p>
          <a:p>
            <a:endParaRPr lang="en-GB" sz="2800" b="1" dirty="0"/>
          </a:p>
          <a:p>
            <a:r>
              <a:rPr lang="en-GB" sz="2800" b="1" dirty="0"/>
              <a:t>Mathematics and Numeracy</a:t>
            </a:r>
          </a:p>
          <a:p>
            <a:endParaRPr lang="en-GB" sz="2800" b="1" dirty="0"/>
          </a:p>
          <a:p>
            <a:r>
              <a:rPr lang="en-GB" sz="2800" b="1" dirty="0"/>
              <a:t>Science and Technology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A6AF1FA6-3E9E-415D-AC7A-BDE826310623}"/>
                  </a:ext>
                </a:extLst>
              </p14:cNvPr>
              <p14:cNvContentPartPr/>
              <p14:nvPr/>
            </p14:nvContentPartPr>
            <p14:xfrm>
              <a:off x="7835011" y="2327700"/>
              <a:ext cx="148680" cy="4078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A6AF1FA6-3E9E-415D-AC7A-BDE82631062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826371" y="2319060"/>
                <a:ext cx="166320" cy="425520"/>
              </a:xfrm>
              <a:prstGeom prst="rect">
                <a:avLst/>
              </a:prstGeom>
            </p:spPr>
          </p:pic>
        </mc:Fallback>
      </mc:AlternateContent>
      <p:grpSp>
        <p:nvGrpSpPr>
          <p:cNvPr id="56" name="Group 55">
            <a:extLst>
              <a:ext uri="{FF2B5EF4-FFF2-40B4-BE49-F238E27FC236}">
                <a16:creationId xmlns:a16="http://schemas.microsoft.com/office/drawing/2014/main" id="{D0EE7EFE-594C-44D0-91D6-48E4FCAD1EE9}"/>
              </a:ext>
            </a:extLst>
          </p:cNvPr>
          <p:cNvGrpSpPr/>
          <p:nvPr/>
        </p:nvGrpSpPr>
        <p:grpSpPr>
          <a:xfrm>
            <a:off x="2743380" y="1275960"/>
            <a:ext cx="5145120" cy="5463000"/>
            <a:chOff x="2743380" y="1275960"/>
            <a:chExt cx="5507640" cy="5463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F34B97BC-6990-470B-A24D-E1475E1C00BA}"/>
                    </a:ext>
                  </a:extLst>
                </p14:cNvPr>
                <p14:cNvContentPartPr/>
                <p14:nvPr/>
              </p14:nvContentPartPr>
              <p14:xfrm>
                <a:off x="2803500" y="2490600"/>
                <a:ext cx="5447520" cy="150660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F34B97BC-6990-470B-A24D-E1475E1C00B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794251" y="2481600"/>
                  <a:ext cx="5466403" cy="152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706260A4-9692-485C-8878-018E7C75AF63}"/>
                    </a:ext>
                  </a:extLst>
                </p14:cNvPr>
                <p14:cNvContentPartPr/>
                <p14:nvPr/>
              </p14:nvContentPartPr>
              <p14:xfrm>
                <a:off x="2743380" y="3691560"/>
                <a:ext cx="508320" cy="51660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706260A4-9692-485C-8878-018E7C75AF63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2734131" y="3682920"/>
                  <a:ext cx="527204" cy="53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ECDBD32B-11CB-4770-803D-6F4D08454A05}"/>
                    </a:ext>
                  </a:extLst>
                </p14:cNvPr>
                <p14:cNvContentPartPr/>
                <p14:nvPr/>
              </p14:nvContentPartPr>
              <p14:xfrm>
                <a:off x="3829860" y="1521120"/>
                <a:ext cx="4024080" cy="20394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ECDBD32B-11CB-4770-803D-6F4D08454A05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820226" y="1512120"/>
                  <a:ext cx="4042963" cy="205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1834CD97-BF9B-4400-80A1-BAADF48ED63A}"/>
                    </a:ext>
                  </a:extLst>
                </p14:cNvPr>
                <p14:cNvContentPartPr/>
                <p14:nvPr/>
              </p14:nvContentPartPr>
              <p14:xfrm>
                <a:off x="7812180" y="3177120"/>
                <a:ext cx="326160" cy="42372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1834CD97-BF9B-4400-80A1-BAADF48ED63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802542" y="3168480"/>
                  <a:ext cx="345051" cy="44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B7F57AD0-DC24-4FF3-B050-E0222DA28221}"/>
                    </a:ext>
                  </a:extLst>
                </p14:cNvPr>
                <p14:cNvContentPartPr/>
                <p14:nvPr/>
              </p14:nvContentPartPr>
              <p14:xfrm>
                <a:off x="3944340" y="2358480"/>
                <a:ext cx="3855240" cy="217152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B7F57AD0-DC24-4FF3-B050-E0222DA28221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3935091" y="2349480"/>
                  <a:ext cx="3874123" cy="218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43E7F991-FE7F-4B81-9ED0-F90347564E9B}"/>
                    </a:ext>
                  </a:extLst>
                </p14:cNvPr>
                <p14:cNvContentPartPr/>
                <p14:nvPr/>
              </p14:nvContentPartPr>
              <p14:xfrm>
                <a:off x="7579620" y="4300320"/>
                <a:ext cx="257400" cy="37224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43E7F991-FE7F-4B81-9ED0-F90347564E9B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7570372" y="4291680"/>
                  <a:ext cx="276281" cy="38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B9AA5850-2895-4F19-8931-A137E1562C1D}"/>
                    </a:ext>
                  </a:extLst>
                </p14:cNvPr>
                <p14:cNvContentPartPr/>
                <p14:nvPr/>
              </p14:nvContentPartPr>
              <p14:xfrm>
                <a:off x="4001220" y="4814400"/>
                <a:ext cx="3760560" cy="144972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B9AA5850-2895-4F19-8931-A137E1562C1D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3991971" y="4805400"/>
                  <a:ext cx="3779444" cy="146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99898CDA-6C7E-4476-9C3A-209C12B6DA43}"/>
                    </a:ext>
                  </a:extLst>
                </p14:cNvPr>
                <p14:cNvContentPartPr/>
                <p14:nvPr/>
              </p14:nvContentPartPr>
              <p14:xfrm>
                <a:off x="7681140" y="6033000"/>
                <a:ext cx="263520" cy="36900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99898CDA-6C7E-4476-9C3A-209C12B6DA43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7671894" y="6024360"/>
                  <a:ext cx="282398" cy="38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4A8D24F-2F53-4E18-91C7-78C8E346FB8D}"/>
                    </a:ext>
                  </a:extLst>
                </p14:cNvPr>
                <p14:cNvContentPartPr/>
                <p14:nvPr/>
              </p14:nvContentPartPr>
              <p14:xfrm>
                <a:off x="3982500" y="4795320"/>
                <a:ext cx="103680" cy="15984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4A8D24F-2F53-4E18-91C7-78C8E346FB8D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3973250" y="4786680"/>
                  <a:ext cx="122566" cy="17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B743AF1F-1CC4-490A-9F0F-B887A80449D7}"/>
                    </a:ext>
                  </a:extLst>
                </p14:cNvPr>
                <p14:cNvContentPartPr/>
                <p14:nvPr/>
              </p14:nvContentPartPr>
              <p14:xfrm>
                <a:off x="3982500" y="4567080"/>
                <a:ext cx="292680" cy="19080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B743AF1F-1CC4-490A-9F0F-B887A80449D7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3973257" y="4558080"/>
                  <a:ext cx="311550" cy="20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3F01E046-4F0B-4F07-B509-A56A9E2A4A4A}"/>
                    </a:ext>
                  </a:extLst>
                </p14:cNvPr>
                <p14:cNvContentPartPr/>
                <p14:nvPr/>
              </p14:nvContentPartPr>
              <p14:xfrm>
                <a:off x="4344660" y="5421360"/>
                <a:ext cx="3153600" cy="110808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3F01E046-4F0B-4F07-B509-A56A9E2A4A4A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4335412" y="5412360"/>
                  <a:ext cx="3172482" cy="112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10BC18B7-D722-429A-8134-A944B987BA8C}"/>
                    </a:ext>
                  </a:extLst>
                </p14:cNvPr>
                <p14:cNvContentPartPr/>
                <p14:nvPr/>
              </p14:nvContentPartPr>
              <p14:xfrm>
                <a:off x="7278660" y="5271960"/>
                <a:ext cx="361080" cy="36900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10BC18B7-D722-429A-8134-A944B987BA8C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7269026" y="5262960"/>
                  <a:ext cx="379963" cy="38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8BDB01DC-4146-4228-A9B2-3C624EFF3FC8}"/>
                    </a:ext>
                  </a:extLst>
                </p14:cNvPr>
                <p14:cNvContentPartPr/>
                <p14:nvPr/>
              </p14:nvContentPartPr>
              <p14:xfrm>
                <a:off x="4351860" y="6337200"/>
                <a:ext cx="402120" cy="26892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8BDB01DC-4146-4228-A9B2-3C624EFF3FC8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4342221" y="6328560"/>
                  <a:ext cx="421012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D73342C3-D87E-4765-9745-61C5A5CB866D}"/>
                    </a:ext>
                  </a:extLst>
                </p14:cNvPr>
                <p14:cNvContentPartPr/>
                <p14:nvPr/>
              </p14:nvContentPartPr>
              <p14:xfrm>
                <a:off x="5430780" y="6296880"/>
                <a:ext cx="1895400" cy="28440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D73342C3-D87E-4765-9745-61C5A5CB866D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5421147" y="6287880"/>
                  <a:ext cx="1914281" cy="30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E366AEDA-C4DA-40DA-80E7-BA5E93C219D1}"/>
                    </a:ext>
                  </a:extLst>
                </p14:cNvPr>
                <p14:cNvContentPartPr/>
                <p14:nvPr/>
              </p14:nvContentPartPr>
              <p14:xfrm>
                <a:off x="7213140" y="6451680"/>
                <a:ext cx="231120" cy="28728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E366AEDA-C4DA-40DA-80E7-BA5E93C219D1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7203880" y="6443040"/>
                  <a:ext cx="250026" cy="30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31575961-5A18-40D4-AC3B-47288DB18EB6}"/>
                    </a:ext>
                  </a:extLst>
                </p14:cNvPr>
                <p14:cNvContentPartPr/>
                <p14:nvPr/>
              </p14:nvContentPartPr>
              <p14:xfrm>
                <a:off x="3752820" y="1464240"/>
                <a:ext cx="20520" cy="31320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31575961-5A18-40D4-AC3B-47288DB18EB6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3743320" y="1455240"/>
                  <a:ext cx="39140" cy="33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812B3131-E294-45F6-89C7-0F81765136D0}"/>
                    </a:ext>
                  </a:extLst>
                </p14:cNvPr>
                <p14:cNvContentPartPr/>
                <p14:nvPr/>
              </p14:nvContentPartPr>
              <p14:xfrm>
                <a:off x="3696660" y="1275960"/>
                <a:ext cx="473400" cy="11268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812B3131-E294-45F6-89C7-0F81765136D0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3687030" y="1267320"/>
                  <a:ext cx="492274" cy="13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2CB60E86-D45D-4C3C-B3BB-2ED40F0A99D4}"/>
                    </a:ext>
                  </a:extLst>
                </p14:cNvPr>
                <p14:cNvContentPartPr/>
                <p14:nvPr/>
              </p14:nvContentPartPr>
              <p14:xfrm>
                <a:off x="3698100" y="2282880"/>
                <a:ext cx="93960" cy="20880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2CB60E86-D45D-4C3C-B3BB-2ED40F0A99D4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3688473" y="2274240"/>
                  <a:ext cx="112829" cy="22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35459ABD-1722-4E67-8463-70F8AE8916CB}"/>
                    </a:ext>
                  </a:extLst>
                </p14:cNvPr>
                <p14:cNvContentPartPr/>
                <p14:nvPr/>
              </p14:nvContentPartPr>
              <p14:xfrm>
                <a:off x="3811140" y="2282880"/>
                <a:ext cx="365040" cy="3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35459ABD-1722-4E67-8463-70F8AE8916CB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3801503" y="2274240"/>
                  <a:ext cx="383928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3EB9771D-B12E-4D88-B6FE-9A51BFC10227}"/>
                    </a:ext>
                  </a:extLst>
                </p14:cNvPr>
                <p14:cNvContentPartPr/>
                <p14:nvPr/>
              </p14:nvContentPartPr>
              <p14:xfrm>
                <a:off x="4461660" y="1654680"/>
                <a:ext cx="3503520" cy="85752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3EB9771D-B12E-4D88-B6FE-9A51BFC10227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4452411" y="1646040"/>
                  <a:ext cx="3522404" cy="87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EFD73062-A9CD-469D-B82A-17FAC8C9A23C}"/>
                    </a:ext>
                  </a:extLst>
                </p14:cNvPr>
                <p14:cNvContentPartPr/>
                <p14:nvPr/>
              </p14:nvContentPartPr>
              <p14:xfrm>
                <a:off x="4271580" y="2148960"/>
                <a:ext cx="359640" cy="53100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EFD73062-A9CD-469D-B82A-17FAC8C9A23C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4261943" y="2140320"/>
                  <a:ext cx="378528" cy="54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70443680-98A0-46CE-8E54-D9336F531575}"/>
                    </a:ext>
                  </a:extLst>
                </p14:cNvPr>
                <p14:cNvContentPartPr/>
                <p14:nvPr/>
              </p14:nvContentPartPr>
              <p14:xfrm>
                <a:off x="3963060" y="2357760"/>
                <a:ext cx="3791880" cy="78156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70443680-98A0-46CE-8E54-D9336F531575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3953811" y="2349120"/>
                  <a:ext cx="3810764" cy="79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7FE9EFE9-FDF4-41CE-9809-E289A56D94DB}"/>
                    </a:ext>
                  </a:extLst>
                </p14:cNvPr>
                <p14:cNvContentPartPr/>
                <p14:nvPr/>
              </p14:nvContentPartPr>
              <p14:xfrm>
                <a:off x="7409340" y="2206560"/>
                <a:ext cx="299880" cy="32508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7FE9EFE9-FDF4-41CE-9809-E289A56D94DB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7399704" y="2197920"/>
                  <a:ext cx="318767" cy="34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8BCC8119-DF42-462C-9900-5454B73E7AD4}"/>
                    </a:ext>
                  </a:extLst>
                </p14:cNvPr>
                <p14:cNvContentPartPr/>
                <p14:nvPr/>
              </p14:nvContentPartPr>
              <p14:xfrm>
                <a:off x="3410820" y="5328120"/>
                <a:ext cx="3906000" cy="52344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8BCC8119-DF42-462C-9900-5454B73E7AD4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3401186" y="5319120"/>
                  <a:ext cx="3924883" cy="54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1FEB30AB-B2DC-4FED-A175-4044A549E290}"/>
                    </a:ext>
                  </a:extLst>
                </p14:cNvPr>
                <p14:cNvContentPartPr/>
                <p14:nvPr/>
              </p14:nvContentPartPr>
              <p14:xfrm>
                <a:off x="7136820" y="5690640"/>
                <a:ext cx="277920" cy="30780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1FEB30AB-B2DC-4FED-A175-4044A549E290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7127569" y="5681640"/>
                  <a:ext cx="296808" cy="325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359AB7E-B666-4D8A-B1EB-8D151D3B9106}"/>
              </a:ext>
            </a:extLst>
          </p:cNvPr>
          <p:cNvGrpSpPr/>
          <p:nvPr/>
        </p:nvGrpSpPr>
        <p:grpSpPr>
          <a:xfrm>
            <a:off x="3430260" y="5460960"/>
            <a:ext cx="242640" cy="375480"/>
            <a:chOff x="3430260" y="5460960"/>
            <a:chExt cx="242640" cy="375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56BE8CDF-88E6-4C7B-BD3B-D3210722BBD7}"/>
                    </a:ext>
                  </a:extLst>
                </p14:cNvPr>
                <p14:cNvContentPartPr/>
                <p14:nvPr/>
              </p14:nvContentPartPr>
              <p14:xfrm>
                <a:off x="3468420" y="5460960"/>
                <a:ext cx="204480" cy="11556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56BE8CDF-88E6-4C7B-BD3B-D3210722BBD7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3459420" y="5452320"/>
                  <a:ext cx="222120" cy="13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6696BDD9-5EF2-41C4-8A31-128AE6022691}"/>
                    </a:ext>
                  </a:extLst>
                </p14:cNvPr>
                <p14:cNvContentPartPr/>
                <p14:nvPr/>
              </p14:nvContentPartPr>
              <p14:xfrm>
                <a:off x="3430260" y="5614320"/>
                <a:ext cx="181080" cy="22212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6696BDD9-5EF2-41C4-8A31-128AE6022691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3421260" y="5605320"/>
                  <a:ext cx="198720" cy="239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DBCB5825-9AE7-4C69-B887-A9969646E2A6}"/>
                  </a:ext>
                </a:extLst>
              </p14:cNvPr>
              <p14:cNvContentPartPr/>
              <p14:nvPr/>
            </p14:nvContentPartPr>
            <p14:xfrm>
              <a:off x="7616734" y="1423380"/>
              <a:ext cx="148320" cy="46260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DBCB5825-9AE7-4C69-B887-A9969646E2A6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7607734" y="1414380"/>
                <a:ext cx="165960" cy="480240"/>
              </a:xfrm>
              <a:prstGeom prst="rect">
                <a:avLst/>
              </a:prstGeom>
            </p:spPr>
          </p:pic>
        </mc:Fallback>
      </mc:AlternateContent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B9EB2C77-D4A4-44DD-8ABA-352FB8DFED35}"/>
              </a:ext>
            </a:extLst>
          </p:cNvPr>
          <p:cNvCxnSpPr/>
          <p:nvPr/>
        </p:nvCxnSpPr>
        <p:spPr>
          <a:xfrm>
            <a:off x="73307" y="0"/>
            <a:ext cx="0" cy="685800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5FDEE1B5-6FC5-4603-8FBE-F7222157D5B6}"/>
              </a:ext>
            </a:extLst>
          </p:cNvPr>
          <p:cNvCxnSpPr/>
          <p:nvPr/>
        </p:nvCxnSpPr>
        <p:spPr>
          <a:xfrm>
            <a:off x="180398" y="0"/>
            <a:ext cx="0" cy="685800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B8CCF4E-6005-4EEB-ABF4-87EC27BB865C}"/>
              </a:ext>
            </a:extLst>
          </p:cNvPr>
          <p:cNvCxnSpPr/>
          <p:nvPr/>
        </p:nvCxnSpPr>
        <p:spPr>
          <a:xfrm>
            <a:off x="287491" y="0"/>
            <a:ext cx="0" cy="6858000"/>
          </a:xfrm>
          <a:prstGeom prst="line">
            <a:avLst/>
          </a:prstGeom>
          <a:ln w="6350">
            <a:solidFill>
              <a:srgbClr val="00B05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6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193F29-EB92-41B4-99CE-46AC51B0CA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3">
            <a:alphaModFix amt="0"/>
          </a:blip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9595F7CF-8AAA-4FA8-B79D-732DD116B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89" y="1665"/>
            <a:ext cx="11886673" cy="6856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72CDA560-6616-47BC-82C0-7EF6E89A35C0}"/>
              </a:ext>
            </a:extLst>
          </p:cNvPr>
          <p:cNvSpPr txBox="1"/>
          <p:nvPr/>
        </p:nvSpPr>
        <p:spPr>
          <a:xfrm>
            <a:off x="326510" y="6465014"/>
            <a:ext cx="25792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Mobbs. C. (2020)</a:t>
            </a:r>
            <a:endParaRPr lang="en-GB" sz="1400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41555E4-05B6-4B88-BB07-D276F6905610}"/>
              </a:ext>
            </a:extLst>
          </p:cNvPr>
          <p:cNvSpPr/>
          <p:nvPr/>
        </p:nvSpPr>
        <p:spPr>
          <a:xfrm>
            <a:off x="4625526" y="6521618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375870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053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4" presetClass="entr" presetSubtype="1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6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2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86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136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136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136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13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604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604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7" grpId="0"/>
      <p:bldP spid="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A21443E-DE6B-4008-8FF5-5EEF0529A970}"/>
              </a:ext>
            </a:extLst>
          </p:cNvPr>
          <p:cNvSpPr/>
          <p:nvPr/>
        </p:nvSpPr>
        <p:spPr>
          <a:xfrm>
            <a:off x="219850" y="106213"/>
            <a:ext cx="23654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References:</a:t>
            </a:r>
            <a:endParaRPr lang="en-US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CD18B8-B5F1-491C-B40B-A787D52E319A}"/>
              </a:ext>
            </a:extLst>
          </p:cNvPr>
          <p:cNvSpPr/>
          <p:nvPr/>
        </p:nvSpPr>
        <p:spPr>
          <a:xfrm>
            <a:off x="107093" y="752544"/>
            <a:ext cx="12084907" cy="61247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Bengston. P. (2014) </a:t>
            </a:r>
            <a:r>
              <a:rPr lang="en-GB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Blackboard with the national flag of Wales drawn on and a chalk. Photograph. (Online) Available from: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https://www.alamy.com/stock-photo-blackboard-with-the-national-flag-of-wales-drawn-on-and-a-chalkseries-134315428.html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25/02/22)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Children with map. (n.d.) Photograph (Online) Available from</a:t>
            </a:r>
            <a:r>
              <a:rPr lang="en-GB" sz="14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400" u="sng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https://centroculturaledonmilani.weebly.com/uploads/1/0/9/0/10903468/published/conferenza-a.jpg?1529746377</a:t>
            </a:r>
            <a:r>
              <a:rPr lang="en-GB" sz="14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29/02/22)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Dreamtime. (n.d) World Map Global International Globalisation Concept. (Online) Available from: </a:t>
            </a:r>
            <a:r>
              <a:rPr lang="en-GB" sz="1400" dirty="0">
                <a:hlinkClick r:id="rId3"/>
              </a:rPr>
              <a:t>https://www.dreamstime.com/stock-illustration-world-map-global-international-globalisation-concept-image57341085</a:t>
            </a:r>
            <a:r>
              <a:rPr lang="en-GB" sz="1400" dirty="0"/>
              <a:t> (Accessed 25/02/22)</a:t>
            </a:r>
            <a:endParaRPr lang="en-GB" sz="14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E.F. Schumacher.(2022)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Photograph (Online) Available from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:https://www.schumacherinstitute.org.uk/about-us/e-f-schumacher/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19/02/22)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 of Wales. (n.d.) (Online) Available from: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https://www.envsys.co.uk/projects/landmap/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19/02/22)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Oxford University Press. (2018) Diagram.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4 Purposes of Curriculum for Wales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(Online) Available from: </a:t>
            </a:r>
            <a:r>
              <a:rPr lang="en-GB" sz="1400" dirty="0">
                <a:hlinkClick r:id="rId6"/>
              </a:rPr>
              <a:t>https://educationblog.oup.com/primary/4-things-you-need-to-do-to-prepare-for-curriculum-change-in-wales</a:t>
            </a:r>
            <a:r>
              <a:rPr lang="en-GB" sz="1400" dirty="0"/>
              <a:t> (Accessed 01/03/22)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Professor Graham Donaldson CB.(2015)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Successful Futures: Independent Review of Curriculum and Assessment Arrangements in Wales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.(Online) Available from: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https://www.nasuwt.org.uk/static/uploaded/ad5b4d73-76eb-462a-8ba00412eb6e572a.pdf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10/11/21)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(2019) 17 Sustainable Development Goals Logo.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AND THE SUSTAINABLE DEVELOPMENT GOALS 2019.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(Online) Available from: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https://www.futuregenerations.wales/wp-content/uploads/2019/07/Wales-_-SDGs-_-VNR-_-Supplementary-Report-for-Wales-_-Version-10.1-Final-w-cover-ENG.pdf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20/02/22)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Government.(2018)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Competence Framework Guidance. A curriculum for Wales – a curriculum for life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.(Online) Available from: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400" u="sng" dirty="0">
                <a:solidFill>
                  <a:srgbClr val="4472C4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https://hwb.gov.wales/curriculum-for-wales-2008/digital-competence-framework-curriculum-for-wales-2008-version/framework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07/11/21) 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0" i="0" dirty="0">
              <a:solidFill>
                <a:srgbClr val="222222"/>
              </a:solidFill>
              <a:effectLst/>
              <a:latin typeface="Roboto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28A046-36ED-4EEB-BC6E-3323C7EB305C}"/>
              </a:ext>
            </a:extLst>
          </p:cNvPr>
          <p:cNvSpPr/>
          <p:nvPr/>
        </p:nvSpPr>
        <p:spPr>
          <a:xfrm>
            <a:off x="9781147" y="6477188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Sioned Rees (2022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90954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349B8C-2AE2-4001-9BB8-38FF529F3695}"/>
              </a:ext>
            </a:extLst>
          </p:cNvPr>
          <p:cNvSpPr txBox="1"/>
          <p:nvPr/>
        </p:nvSpPr>
        <p:spPr>
          <a:xfrm>
            <a:off x="579120" y="494715"/>
            <a:ext cx="11348720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(2008)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for Sustainable Development and Global Citizenship A Common Understanding for Schools.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(Online) Available from: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https://hwb.gov.wales/api/storage/eaf467e6-30fe-45c9-93ef-cb30f31f1c90/common-understanding-for-school.pdf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27/02/22)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Government.(2019)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Wales Safeguarding Procedures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.(Online) Available from: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https://www.cvsc.org.uk/images/Wales_Safeguarding_Procedures_Frequently_Asked_Questions.pdf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29/12/21)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Mobbs. C. (2020</a:t>
            </a:r>
            <a:r>
              <a:rPr lang="en-GB" sz="14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4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Photograph.</a:t>
            </a:r>
            <a:r>
              <a:rPr lang="en-GB" sz="14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Three tips for successfully moving abroad with children.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(Online) A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vailable from: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https://expatchild.com/tips-successfully-moving-abroad-children/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22/02/2022)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4B8772-8DD7-4536-BB0D-AFCCA69C5425}"/>
              </a:ext>
            </a:extLst>
          </p:cNvPr>
          <p:cNvSpPr/>
          <p:nvPr/>
        </p:nvSpPr>
        <p:spPr>
          <a:xfrm>
            <a:off x="9822336" y="6225616"/>
            <a:ext cx="217912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Sioned Rees (2022)</a:t>
            </a:r>
          </a:p>
        </p:txBody>
      </p:sp>
    </p:spTree>
    <p:extLst>
      <p:ext uri="{BB962C8B-B14F-4D97-AF65-F5344CB8AC3E}">
        <p14:creationId xmlns:p14="http://schemas.microsoft.com/office/powerpoint/2010/main" val="1314102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7427</TotalTime>
  <Words>791</Words>
  <Application>Microsoft Office PowerPoint</Application>
  <PresentationFormat>Widescreen</PresentationFormat>
  <Paragraphs>97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Arial</vt:lpstr>
      <vt:lpstr>Arial Black</vt:lpstr>
      <vt:lpstr>Calibri</vt:lpstr>
      <vt:lpstr>Calibri Light</vt:lpstr>
      <vt:lpstr>Lato</vt:lpstr>
      <vt:lpstr>Roboto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Sioned Rees</dc:creator>
  <cp:lastModifiedBy>Sioned Rees</cp:lastModifiedBy>
  <cp:revision>2</cp:revision>
  <dcterms:created xsi:type="dcterms:W3CDTF">2022-02-03T15:18:04Z</dcterms:created>
  <dcterms:modified xsi:type="dcterms:W3CDTF">2022-03-06T16:51:21Z</dcterms:modified>
</cp:coreProperties>
</file>