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648"/>
  </p:normalViewPr>
  <p:slideViewPr>
    <p:cSldViewPr snapToGrid="0" snapToObjects="1">
      <p:cViewPr varScale="1">
        <p:scale>
          <a:sx n="112" d="100"/>
          <a:sy n="112" d="100"/>
        </p:scale>
        <p:origin x="5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96627-AC87-5943-AD94-F0651F1F94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713053"/>
            <a:ext cx="6815669" cy="1673611"/>
          </a:xfrm>
        </p:spPr>
        <p:txBody>
          <a:bodyPr/>
          <a:lstStyle/>
          <a:p>
            <a:r>
              <a:rPr lang="en-US" dirty="0"/>
              <a:t>Leadership Characteristics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58FD21-4DCB-F546-9EBB-67FA6D42A7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Lecturer: Steven Thompson</a:t>
            </a:r>
          </a:p>
          <a:p>
            <a:r>
              <a:rPr lang="en-US"/>
              <a:t>16 Sep 19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280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E96B2-B1C3-A846-B8F5-CBC6FDC16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461271"/>
            <a:ext cx="9601196" cy="1303867"/>
          </a:xfrm>
        </p:spPr>
        <p:txBody>
          <a:bodyPr/>
          <a:lstStyle/>
          <a:p>
            <a:r>
              <a:rPr lang="en-US" dirty="0"/>
              <a:t>5 C’s in Leadership</a:t>
            </a:r>
          </a:p>
        </p:txBody>
      </p:sp>
      <p:pic>
        <p:nvPicPr>
          <p:cNvPr id="2049" name="Picture 1" descr="page1image4192522928">
            <a:extLst>
              <a:ext uri="{FF2B5EF4-FFF2-40B4-BE49-F238E27FC236}">
                <a16:creationId xmlns:a16="http://schemas.microsoft.com/office/drawing/2014/main" id="{B898687C-60CB-C744-95B8-2716A714A0F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2" y="1459108"/>
            <a:ext cx="9601196" cy="475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1237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982C3-D92E-2044-AAA3-B9EF01C6D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2717348"/>
            <a:ext cx="4559298" cy="1303867"/>
          </a:xfrm>
        </p:spPr>
        <p:txBody>
          <a:bodyPr/>
          <a:lstStyle/>
          <a:p>
            <a:r>
              <a:rPr lang="en-US" dirty="0"/>
              <a:t>Types of Courage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23E382-D4BD-5E4C-9F79-022EBC799F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89062" y="343562"/>
            <a:ext cx="6563414" cy="605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389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35398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</TotalTime>
  <Words>16</Words>
  <Application>Microsoft Office PowerPoint</Application>
  <PresentationFormat>Widescreen</PresentationFormat>
  <Paragraphs>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Garamond</vt:lpstr>
      <vt:lpstr>Organic</vt:lpstr>
      <vt:lpstr>Leadership Characteristics</vt:lpstr>
      <vt:lpstr>5 C’s in Leadership</vt:lpstr>
      <vt:lpstr>Types of Courage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Characteristics</dc:title>
  <dc:creator>steve t</dc:creator>
  <cp:lastModifiedBy>Steven Thompson</cp:lastModifiedBy>
  <cp:revision>6</cp:revision>
  <dcterms:created xsi:type="dcterms:W3CDTF">2018-10-24T06:00:17Z</dcterms:created>
  <dcterms:modified xsi:type="dcterms:W3CDTF">2026-02-06T09:02:48Z</dcterms:modified>
</cp:coreProperties>
</file>