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handoutMasterIdLst>
    <p:handoutMasterId r:id="rId33"/>
  </p:handoutMasterIdLst>
  <p:sldIdLst>
    <p:sldId id="257" r:id="rId2"/>
    <p:sldId id="333" r:id="rId3"/>
    <p:sldId id="334" r:id="rId4"/>
    <p:sldId id="264" r:id="rId5"/>
    <p:sldId id="280" r:id="rId6"/>
    <p:sldId id="268" r:id="rId7"/>
    <p:sldId id="269" r:id="rId8"/>
    <p:sldId id="272" r:id="rId9"/>
    <p:sldId id="262" r:id="rId10"/>
    <p:sldId id="296" r:id="rId11"/>
    <p:sldId id="293" r:id="rId12"/>
    <p:sldId id="302" r:id="rId13"/>
    <p:sldId id="312" r:id="rId14"/>
    <p:sldId id="317" r:id="rId15"/>
    <p:sldId id="288" r:id="rId16"/>
    <p:sldId id="295" r:id="rId17"/>
    <p:sldId id="301" r:id="rId18"/>
    <p:sldId id="316" r:id="rId19"/>
    <p:sldId id="294" r:id="rId20"/>
    <p:sldId id="277" r:id="rId21"/>
    <p:sldId id="325" r:id="rId22"/>
    <p:sldId id="326" r:id="rId23"/>
    <p:sldId id="327" r:id="rId24"/>
    <p:sldId id="332" r:id="rId25"/>
    <p:sldId id="335" r:id="rId26"/>
    <p:sldId id="336" r:id="rId27"/>
    <p:sldId id="320" r:id="rId28"/>
    <p:sldId id="321" r:id="rId29"/>
    <p:sldId id="328" r:id="rId30"/>
    <p:sldId id="329" r:id="rId3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9G8DkzdnLdRW7Bham2KI1g==" hashData="y7v6/bGpH9uQ5A5PZo72VUGi0WXnM2uuYJPOwLsj5f0/Jin129A5yZZkXYlRMa02q4j8d3GuJv/ntq8i6jku5g=="/>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7661" autoAdjust="0"/>
    <p:restoredTop sz="61810" autoAdjust="0"/>
  </p:normalViewPr>
  <p:slideViewPr>
    <p:cSldViewPr snapToGrid="0">
      <p:cViewPr varScale="1">
        <p:scale>
          <a:sx n="68" d="100"/>
          <a:sy n="68" d="100"/>
        </p:scale>
        <p:origin x="1188" y="54"/>
      </p:cViewPr>
      <p:guideLst/>
    </p:cSldViewPr>
  </p:slideViewPr>
  <p:notesTextViewPr>
    <p:cViewPr>
      <p:scale>
        <a:sx n="3" d="2"/>
        <a:sy n="3" d="2"/>
      </p:scale>
      <p:origin x="0" y="0"/>
    </p:cViewPr>
  </p:notesTextViewPr>
  <p:sorterViewPr>
    <p:cViewPr>
      <p:scale>
        <a:sx n="100" d="100"/>
        <a:sy n="100" d="100"/>
      </p:scale>
      <p:origin x="0" y="-699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_rels/data9.xml.rels><?xml version="1.0" encoding="UTF-8" standalone="yes"?>
<Relationships xmlns="http://schemas.openxmlformats.org/package/2006/relationships"><Relationship Id="rId1" Type="http://schemas.openxmlformats.org/officeDocument/2006/relationships/image" Target="../media/image6.png"/></Relationships>
</file>

<file path=ppt/diagrams/_rels/drawing9.xml.rels><?xml version="1.0" encoding="UTF-8" standalone="yes"?>
<Relationships xmlns="http://schemas.openxmlformats.org/package/2006/relationships"><Relationship Id="rId1" Type="http://schemas.openxmlformats.org/officeDocument/2006/relationships/image" Target="../media/image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619087-CBD7-4B76-8913-72F39116867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DFECCC5-9A42-4F1F-B2C1-E3834CA83440}">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Section 1 &amp; 2 Harassment</a:t>
          </a:r>
          <a:endParaRPr lang="en-US" sz="2400" dirty="0">
            <a:solidFill>
              <a:schemeClr val="tx1"/>
            </a:solidFill>
          </a:endParaRPr>
        </a:p>
      </dgm:t>
    </dgm:pt>
    <dgm:pt modelId="{DE816A5D-F50D-4C12-8F91-2B687EAD556E}" type="parTrans" cxnId="{90703534-95B2-47E5-9A4D-DED3136B77DF}">
      <dgm:prSet/>
      <dgm:spPr/>
      <dgm:t>
        <a:bodyPr/>
        <a:lstStyle/>
        <a:p>
          <a:endParaRPr lang="en-US"/>
        </a:p>
      </dgm:t>
    </dgm:pt>
    <dgm:pt modelId="{B77DF677-221F-43F2-BB72-0596A9C8EA6A}" type="sibTrans" cxnId="{90703534-95B2-47E5-9A4D-DED3136B77DF}">
      <dgm:prSet/>
      <dgm:spPr/>
      <dgm:t>
        <a:bodyPr/>
        <a:lstStyle/>
        <a:p>
          <a:endParaRPr lang="en-US"/>
        </a:p>
      </dgm:t>
    </dgm:pt>
    <dgm:pt modelId="{164CF516-60F5-4A4D-A076-E8A76098602E}">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Section 2A Stalking</a:t>
          </a:r>
          <a:endParaRPr lang="en-US" sz="2400" dirty="0">
            <a:solidFill>
              <a:schemeClr val="tx1"/>
            </a:solidFill>
          </a:endParaRPr>
        </a:p>
      </dgm:t>
    </dgm:pt>
    <dgm:pt modelId="{83CDAA31-127C-47DF-8B48-70A651BE0114}" type="parTrans" cxnId="{2DC3608F-E874-4787-94CF-73F23D07FBC6}">
      <dgm:prSet/>
      <dgm:spPr/>
      <dgm:t>
        <a:bodyPr/>
        <a:lstStyle/>
        <a:p>
          <a:endParaRPr lang="en-US"/>
        </a:p>
      </dgm:t>
    </dgm:pt>
    <dgm:pt modelId="{1D14282C-E1E5-46B8-AF52-EE1C89C28B39}" type="sibTrans" cxnId="{2DC3608F-E874-4787-94CF-73F23D07FBC6}">
      <dgm:prSet/>
      <dgm:spPr/>
      <dgm:t>
        <a:bodyPr/>
        <a:lstStyle/>
        <a:p>
          <a:endParaRPr lang="en-US"/>
        </a:p>
      </dgm:t>
    </dgm:pt>
    <dgm:pt modelId="{8A4A7527-5EB8-4CE8-BB2A-DFD299EABF14}">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Section 4 &amp; 4A Putting People in Fear of Violence</a:t>
          </a:r>
          <a:endParaRPr lang="en-US" sz="2400" dirty="0">
            <a:solidFill>
              <a:schemeClr val="tx1"/>
            </a:solidFill>
          </a:endParaRPr>
        </a:p>
      </dgm:t>
    </dgm:pt>
    <dgm:pt modelId="{2E5A1E5E-5076-4D7D-AB91-87C8F1369B2F}" type="parTrans" cxnId="{DB59E071-220B-425A-A10E-69564423D940}">
      <dgm:prSet/>
      <dgm:spPr/>
      <dgm:t>
        <a:bodyPr/>
        <a:lstStyle/>
        <a:p>
          <a:endParaRPr lang="en-US"/>
        </a:p>
      </dgm:t>
    </dgm:pt>
    <dgm:pt modelId="{065B62F5-72D1-4957-A8B9-8C12C26AEEAE}" type="sibTrans" cxnId="{DB59E071-220B-425A-A10E-69564423D940}">
      <dgm:prSet/>
      <dgm:spPr/>
      <dgm:t>
        <a:bodyPr/>
        <a:lstStyle/>
        <a:p>
          <a:endParaRPr lang="en-US"/>
        </a:p>
      </dgm:t>
    </dgm:pt>
    <dgm:pt modelId="{3C8824B0-6D0A-48FF-80CE-688B2C0C023F}">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Crime &amp; Disorder Act 1998</a:t>
          </a:r>
          <a:endParaRPr lang="en-US" sz="2400" dirty="0">
            <a:solidFill>
              <a:schemeClr val="tx1"/>
            </a:solidFill>
          </a:endParaRPr>
        </a:p>
      </dgm:t>
    </dgm:pt>
    <dgm:pt modelId="{2131FF17-63B1-4ED7-B297-1652BC588C37}" type="parTrans" cxnId="{313597BC-1ADA-4245-B2E9-FD06996351EA}">
      <dgm:prSet/>
      <dgm:spPr/>
      <dgm:t>
        <a:bodyPr/>
        <a:lstStyle/>
        <a:p>
          <a:endParaRPr lang="en-US"/>
        </a:p>
      </dgm:t>
    </dgm:pt>
    <dgm:pt modelId="{C6D035CD-9594-4270-9FD6-891AB01E8A2A}" type="sibTrans" cxnId="{313597BC-1ADA-4245-B2E9-FD06996351EA}">
      <dgm:prSet/>
      <dgm:spPr/>
      <dgm:t>
        <a:bodyPr/>
        <a:lstStyle/>
        <a:p>
          <a:endParaRPr lang="en-US"/>
        </a:p>
      </dgm:t>
    </dgm:pt>
    <dgm:pt modelId="{A7FA8AA6-E700-4832-A6CF-E10C1C92A416}">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Section 32 Racially or Religiously Aggravated Harassment</a:t>
          </a:r>
          <a:endParaRPr lang="en-US" sz="2400" dirty="0">
            <a:solidFill>
              <a:schemeClr val="tx1"/>
            </a:solidFill>
          </a:endParaRPr>
        </a:p>
      </dgm:t>
    </dgm:pt>
    <dgm:pt modelId="{8E5E4934-1AE7-4823-AF9E-B29771B6CCB2}" type="parTrans" cxnId="{037D9715-0C23-4246-81A4-1CFB2B80A112}">
      <dgm:prSet/>
      <dgm:spPr/>
      <dgm:t>
        <a:bodyPr/>
        <a:lstStyle/>
        <a:p>
          <a:endParaRPr lang="en-US"/>
        </a:p>
      </dgm:t>
    </dgm:pt>
    <dgm:pt modelId="{E57A68EB-AD0E-465B-BB66-E9210B1FB965}" type="sibTrans" cxnId="{037D9715-0C23-4246-81A4-1CFB2B80A112}">
      <dgm:prSet/>
      <dgm:spPr/>
      <dgm:t>
        <a:bodyPr/>
        <a:lstStyle/>
        <a:p>
          <a:endParaRPr lang="en-US"/>
        </a:p>
      </dgm:t>
    </dgm:pt>
    <dgm:pt modelId="{107A210B-EC00-4CE7-9197-CDE1C59D4967}" type="pres">
      <dgm:prSet presAssocID="{02619087-CBD7-4B76-8913-72F391168674}" presName="diagram" presStyleCnt="0">
        <dgm:presLayoutVars>
          <dgm:dir/>
          <dgm:resizeHandles val="exact"/>
        </dgm:presLayoutVars>
      </dgm:prSet>
      <dgm:spPr/>
    </dgm:pt>
    <dgm:pt modelId="{DB2AFDA9-2E49-4DE7-B57E-4E374E5FDC94}" type="pres">
      <dgm:prSet presAssocID="{4DFECCC5-9A42-4F1F-B2C1-E3834CA83440}" presName="node" presStyleLbl="node1" presStyleIdx="0" presStyleCnt="5">
        <dgm:presLayoutVars>
          <dgm:bulletEnabled val="1"/>
        </dgm:presLayoutVars>
      </dgm:prSet>
      <dgm:spPr/>
      <dgm:t>
        <a:bodyPr/>
        <a:lstStyle/>
        <a:p>
          <a:endParaRPr lang="en-US"/>
        </a:p>
      </dgm:t>
    </dgm:pt>
    <dgm:pt modelId="{DF32B638-DBB1-45C6-BB84-D55F25CA367E}" type="pres">
      <dgm:prSet presAssocID="{B77DF677-221F-43F2-BB72-0596A9C8EA6A}" presName="sibTrans" presStyleCnt="0"/>
      <dgm:spPr/>
    </dgm:pt>
    <dgm:pt modelId="{A0A29F8A-F971-4475-90AA-2540209A2171}" type="pres">
      <dgm:prSet presAssocID="{164CF516-60F5-4A4D-A076-E8A76098602E}" presName="node" presStyleLbl="node1" presStyleIdx="1" presStyleCnt="5">
        <dgm:presLayoutVars>
          <dgm:bulletEnabled val="1"/>
        </dgm:presLayoutVars>
      </dgm:prSet>
      <dgm:spPr/>
    </dgm:pt>
    <dgm:pt modelId="{AF8FDA5E-6F39-4170-A724-87A317F15742}" type="pres">
      <dgm:prSet presAssocID="{1D14282C-E1E5-46B8-AF52-EE1C89C28B39}" presName="sibTrans" presStyleCnt="0"/>
      <dgm:spPr/>
    </dgm:pt>
    <dgm:pt modelId="{240514EB-71FF-43D2-A516-DD8D15A28CEF}" type="pres">
      <dgm:prSet presAssocID="{8A4A7527-5EB8-4CE8-BB2A-DFD299EABF14}" presName="node" presStyleLbl="node1" presStyleIdx="2" presStyleCnt="5">
        <dgm:presLayoutVars>
          <dgm:bulletEnabled val="1"/>
        </dgm:presLayoutVars>
      </dgm:prSet>
      <dgm:spPr/>
      <dgm:t>
        <a:bodyPr/>
        <a:lstStyle/>
        <a:p>
          <a:endParaRPr lang="en-US"/>
        </a:p>
      </dgm:t>
    </dgm:pt>
    <dgm:pt modelId="{5440677E-11CB-4CC0-9A76-3F043CE9C645}" type="pres">
      <dgm:prSet presAssocID="{065B62F5-72D1-4957-A8B9-8C12C26AEEAE}" presName="sibTrans" presStyleCnt="0"/>
      <dgm:spPr/>
    </dgm:pt>
    <dgm:pt modelId="{5DA11F03-5163-4127-909D-BF2BABEE979B}" type="pres">
      <dgm:prSet presAssocID="{3C8824B0-6D0A-48FF-80CE-688B2C0C023F}" presName="node" presStyleLbl="node1" presStyleIdx="3" presStyleCnt="5">
        <dgm:presLayoutVars>
          <dgm:bulletEnabled val="1"/>
        </dgm:presLayoutVars>
      </dgm:prSet>
      <dgm:spPr/>
    </dgm:pt>
    <dgm:pt modelId="{DF949DE3-6A7E-4BD5-AE74-AC24E7C7A152}" type="pres">
      <dgm:prSet presAssocID="{C6D035CD-9594-4270-9FD6-891AB01E8A2A}" presName="sibTrans" presStyleCnt="0"/>
      <dgm:spPr/>
    </dgm:pt>
    <dgm:pt modelId="{BC4EC488-A48C-48F2-B68F-BDCFB75B0286}" type="pres">
      <dgm:prSet presAssocID="{A7FA8AA6-E700-4832-A6CF-E10C1C92A416}" presName="node" presStyleLbl="node1" presStyleIdx="4" presStyleCnt="5">
        <dgm:presLayoutVars>
          <dgm:bulletEnabled val="1"/>
        </dgm:presLayoutVars>
      </dgm:prSet>
      <dgm:spPr/>
    </dgm:pt>
  </dgm:ptLst>
  <dgm:cxnLst>
    <dgm:cxn modelId="{0361CA2B-A5CF-4488-938C-55CDEFE4BC1A}" type="presOf" srcId="{A7FA8AA6-E700-4832-A6CF-E10C1C92A416}" destId="{BC4EC488-A48C-48F2-B68F-BDCFB75B0286}" srcOrd="0" destOrd="0" presId="urn:microsoft.com/office/officeart/2005/8/layout/default"/>
    <dgm:cxn modelId="{7B7AE185-6FAD-4984-9F92-765D1090CDBE}" type="presOf" srcId="{02619087-CBD7-4B76-8913-72F391168674}" destId="{107A210B-EC00-4CE7-9197-CDE1C59D4967}" srcOrd="0" destOrd="0" presId="urn:microsoft.com/office/officeart/2005/8/layout/default"/>
    <dgm:cxn modelId="{313597BC-1ADA-4245-B2E9-FD06996351EA}" srcId="{02619087-CBD7-4B76-8913-72F391168674}" destId="{3C8824B0-6D0A-48FF-80CE-688B2C0C023F}" srcOrd="3" destOrd="0" parTransId="{2131FF17-63B1-4ED7-B297-1652BC588C37}" sibTransId="{C6D035CD-9594-4270-9FD6-891AB01E8A2A}"/>
    <dgm:cxn modelId="{CC9FA100-5FE3-44CB-BA33-58843DE4E58A}" type="presOf" srcId="{164CF516-60F5-4A4D-A076-E8A76098602E}" destId="{A0A29F8A-F971-4475-90AA-2540209A2171}" srcOrd="0" destOrd="0" presId="urn:microsoft.com/office/officeart/2005/8/layout/default"/>
    <dgm:cxn modelId="{90703534-95B2-47E5-9A4D-DED3136B77DF}" srcId="{02619087-CBD7-4B76-8913-72F391168674}" destId="{4DFECCC5-9A42-4F1F-B2C1-E3834CA83440}" srcOrd="0" destOrd="0" parTransId="{DE816A5D-F50D-4C12-8F91-2B687EAD556E}" sibTransId="{B77DF677-221F-43F2-BB72-0596A9C8EA6A}"/>
    <dgm:cxn modelId="{037D9715-0C23-4246-81A4-1CFB2B80A112}" srcId="{02619087-CBD7-4B76-8913-72F391168674}" destId="{A7FA8AA6-E700-4832-A6CF-E10C1C92A416}" srcOrd="4" destOrd="0" parTransId="{8E5E4934-1AE7-4823-AF9E-B29771B6CCB2}" sibTransId="{E57A68EB-AD0E-465B-BB66-E9210B1FB965}"/>
    <dgm:cxn modelId="{2DC3608F-E874-4787-94CF-73F23D07FBC6}" srcId="{02619087-CBD7-4B76-8913-72F391168674}" destId="{164CF516-60F5-4A4D-A076-E8A76098602E}" srcOrd="1" destOrd="0" parTransId="{83CDAA31-127C-47DF-8B48-70A651BE0114}" sibTransId="{1D14282C-E1E5-46B8-AF52-EE1C89C28B39}"/>
    <dgm:cxn modelId="{74DE7228-A687-420C-9C90-E0D1F6A52EC7}" type="presOf" srcId="{4DFECCC5-9A42-4F1F-B2C1-E3834CA83440}" destId="{DB2AFDA9-2E49-4DE7-B57E-4E374E5FDC94}" srcOrd="0" destOrd="0" presId="urn:microsoft.com/office/officeart/2005/8/layout/default"/>
    <dgm:cxn modelId="{DB59E071-220B-425A-A10E-69564423D940}" srcId="{02619087-CBD7-4B76-8913-72F391168674}" destId="{8A4A7527-5EB8-4CE8-BB2A-DFD299EABF14}" srcOrd="2" destOrd="0" parTransId="{2E5A1E5E-5076-4D7D-AB91-87C8F1369B2F}" sibTransId="{065B62F5-72D1-4957-A8B9-8C12C26AEEAE}"/>
    <dgm:cxn modelId="{0D55C8CA-2D47-4E4F-8433-6D05B717EA80}" type="presOf" srcId="{8A4A7527-5EB8-4CE8-BB2A-DFD299EABF14}" destId="{240514EB-71FF-43D2-A516-DD8D15A28CEF}" srcOrd="0" destOrd="0" presId="urn:microsoft.com/office/officeart/2005/8/layout/default"/>
    <dgm:cxn modelId="{C2B34C7D-2B00-4191-8F55-17FD7B54DFAF}" type="presOf" srcId="{3C8824B0-6D0A-48FF-80CE-688B2C0C023F}" destId="{5DA11F03-5163-4127-909D-BF2BABEE979B}" srcOrd="0" destOrd="0" presId="urn:microsoft.com/office/officeart/2005/8/layout/default"/>
    <dgm:cxn modelId="{BA57B943-A6C3-4B1A-8D78-7D4D0F9BD5EB}" type="presParOf" srcId="{107A210B-EC00-4CE7-9197-CDE1C59D4967}" destId="{DB2AFDA9-2E49-4DE7-B57E-4E374E5FDC94}" srcOrd="0" destOrd="0" presId="urn:microsoft.com/office/officeart/2005/8/layout/default"/>
    <dgm:cxn modelId="{0EF8583D-F649-4BDA-984A-B652ABF0FB0F}" type="presParOf" srcId="{107A210B-EC00-4CE7-9197-CDE1C59D4967}" destId="{DF32B638-DBB1-45C6-BB84-D55F25CA367E}" srcOrd="1" destOrd="0" presId="urn:microsoft.com/office/officeart/2005/8/layout/default"/>
    <dgm:cxn modelId="{730AC5D8-AC91-40E0-BA20-02334472BB65}" type="presParOf" srcId="{107A210B-EC00-4CE7-9197-CDE1C59D4967}" destId="{A0A29F8A-F971-4475-90AA-2540209A2171}" srcOrd="2" destOrd="0" presId="urn:microsoft.com/office/officeart/2005/8/layout/default"/>
    <dgm:cxn modelId="{43EBAA24-10C3-43F9-BF35-4310CC4DFDDA}" type="presParOf" srcId="{107A210B-EC00-4CE7-9197-CDE1C59D4967}" destId="{AF8FDA5E-6F39-4170-A724-87A317F15742}" srcOrd="3" destOrd="0" presId="urn:microsoft.com/office/officeart/2005/8/layout/default"/>
    <dgm:cxn modelId="{0E513832-DD71-41DD-B3F7-19769DC99137}" type="presParOf" srcId="{107A210B-EC00-4CE7-9197-CDE1C59D4967}" destId="{240514EB-71FF-43D2-A516-DD8D15A28CEF}" srcOrd="4" destOrd="0" presId="urn:microsoft.com/office/officeart/2005/8/layout/default"/>
    <dgm:cxn modelId="{44AA41FB-B793-450F-976B-C9065B95DB50}" type="presParOf" srcId="{107A210B-EC00-4CE7-9197-CDE1C59D4967}" destId="{5440677E-11CB-4CC0-9A76-3F043CE9C645}" srcOrd="5" destOrd="0" presId="urn:microsoft.com/office/officeart/2005/8/layout/default"/>
    <dgm:cxn modelId="{93901480-B4E6-49BB-B6BD-7A6CDB4E4F28}" type="presParOf" srcId="{107A210B-EC00-4CE7-9197-CDE1C59D4967}" destId="{5DA11F03-5163-4127-909D-BF2BABEE979B}" srcOrd="6" destOrd="0" presId="urn:microsoft.com/office/officeart/2005/8/layout/default"/>
    <dgm:cxn modelId="{4104E941-1A2D-44DB-819D-A876EAD8423C}" type="presParOf" srcId="{107A210B-EC00-4CE7-9197-CDE1C59D4967}" destId="{DF949DE3-6A7E-4BD5-AE74-AC24E7C7A152}" srcOrd="7" destOrd="0" presId="urn:microsoft.com/office/officeart/2005/8/layout/default"/>
    <dgm:cxn modelId="{4BCEA769-EF0D-4F69-8C20-20A697DB0797}" type="presParOf" srcId="{107A210B-EC00-4CE7-9197-CDE1C59D4967}" destId="{BC4EC488-A48C-48F2-B68F-BDCFB75B0286}"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81C446-CF76-4F33-B55F-17DA2ED7403F}" type="doc">
      <dgm:prSet loTypeId="urn:microsoft.com/office/officeart/2005/8/layout/process2" loCatId="process" qsTypeId="urn:microsoft.com/office/officeart/2005/8/quickstyle/simple1" qsCatId="simple" csTypeId="urn:microsoft.com/office/officeart/2005/8/colors/accent1_2" csCatId="accent1" phldr="1"/>
      <dgm:spPr/>
    </dgm:pt>
    <dgm:pt modelId="{CD4D1B74-77F5-4016-8363-491EF6814CFB}">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 A person must </a:t>
          </a:r>
          <a:r>
            <a:rPr lang="en-US" sz="2400" b="1" i="1" u="sng" dirty="0" smtClean="0">
              <a:solidFill>
                <a:schemeClr val="tx1"/>
              </a:solidFill>
            </a:rPr>
            <a:t>not</a:t>
          </a:r>
          <a:r>
            <a:rPr lang="en-US" sz="2400" dirty="0" smtClean="0">
              <a:solidFill>
                <a:schemeClr val="tx1"/>
              </a:solidFill>
            </a:rPr>
            <a:t> pursue a </a:t>
          </a:r>
          <a:r>
            <a:rPr lang="en-US" sz="2400" b="1" i="1" u="sng" dirty="0" smtClean="0">
              <a:solidFill>
                <a:schemeClr val="tx1"/>
              </a:solidFill>
            </a:rPr>
            <a:t>course of conduct </a:t>
          </a:r>
          <a:r>
            <a:rPr lang="en-US" sz="2400" dirty="0" smtClean="0">
              <a:solidFill>
                <a:schemeClr val="tx1"/>
              </a:solidFill>
            </a:rPr>
            <a:t>which: </a:t>
          </a:r>
          <a:endParaRPr lang="en-US" sz="2400" dirty="0">
            <a:solidFill>
              <a:schemeClr val="tx1"/>
            </a:solidFill>
          </a:endParaRPr>
        </a:p>
      </dgm:t>
    </dgm:pt>
    <dgm:pt modelId="{AF1C7E0A-7B3C-4619-9BF1-2F5B80E4F8BE}" type="parTrans" cxnId="{8A300A27-31E4-4E7F-A96A-D67DD3A08733}">
      <dgm:prSet/>
      <dgm:spPr/>
      <dgm:t>
        <a:bodyPr/>
        <a:lstStyle/>
        <a:p>
          <a:endParaRPr lang="en-US"/>
        </a:p>
      </dgm:t>
    </dgm:pt>
    <dgm:pt modelId="{4E6F4A2C-5ED4-4966-A1B1-37ADF3F00A19}" type="sibTrans" cxnId="{8A300A27-31E4-4E7F-A96A-D67DD3A08733}">
      <dgm:prSet/>
      <dgm:spPr>
        <a:solidFill>
          <a:schemeClr val="accent2">
            <a:lumMod val="75000"/>
          </a:schemeClr>
        </a:solidFill>
        <a:ln>
          <a:solidFill>
            <a:schemeClr val="tx1"/>
          </a:solidFill>
        </a:ln>
      </dgm:spPr>
      <dgm:t>
        <a:bodyPr/>
        <a:lstStyle/>
        <a:p>
          <a:endParaRPr lang="en-US"/>
        </a:p>
      </dgm:t>
    </dgm:pt>
    <dgm:pt modelId="{7FFFD773-95AB-45A5-A808-63711362940B}">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(a) amounts to </a:t>
          </a:r>
          <a:r>
            <a:rPr lang="en-US" sz="2400" b="1" i="1" u="sng" dirty="0" smtClean="0">
              <a:solidFill>
                <a:schemeClr val="tx1"/>
              </a:solidFill>
            </a:rPr>
            <a:t>harassment</a:t>
          </a:r>
          <a:r>
            <a:rPr lang="en-US" sz="2400" dirty="0" smtClean="0">
              <a:solidFill>
                <a:schemeClr val="tx1"/>
              </a:solidFill>
            </a:rPr>
            <a:t> of another,</a:t>
          </a:r>
        </a:p>
        <a:p>
          <a:r>
            <a:rPr lang="en-US" sz="2400" b="1" i="1" u="sng" dirty="0" smtClean="0">
              <a:solidFill>
                <a:schemeClr val="tx1"/>
              </a:solidFill>
            </a:rPr>
            <a:t>AND</a:t>
          </a:r>
        </a:p>
        <a:p>
          <a:r>
            <a:rPr lang="en-US" sz="2400" dirty="0" smtClean="0">
              <a:solidFill>
                <a:schemeClr val="tx1"/>
              </a:solidFill>
            </a:rPr>
            <a:t>(b) </a:t>
          </a:r>
          <a:r>
            <a:rPr lang="en-US" sz="2400" b="1" i="1" u="sng" dirty="0" smtClean="0">
              <a:solidFill>
                <a:schemeClr val="tx1"/>
              </a:solidFill>
            </a:rPr>
            <a:t>he knows </a:t>
          </a:r>
          <a:r>
            <a:rPr lang="en-US" sz="2400" dirty="0" smtClean="0">
              <a:solidFill>
                <a:schemeClr val="tx1"/>
              </a:solidFill>
            </a:rPr>
            <a:t>or </a:t>
          </a:r>
          <a:r>
            <a:rPr lang="en-US" sz="2400" b="1" i="1" u="sng" dirty="0" smtClean="0">
              <a:solidFill>
                <a:schemeClr val="tx1"/>
              </a:solidFill>
            </a:rPr>
            <a:t>ought to know </a:t>
          </a:r>
          <a:r>
            <a:rPr lang="en-US" sz="2400" dirty="0" smtClean="0">
              <a:solidFill>
                <a:schemeClr val="tx1"/>
              </a:solidFill>
            </a:rPr>
            <a:t>amounts to </a:t>
          </a:r>
          <a:r>
            <a:rPr lang="en-US" sz="2400" b="1" i="1" u="sng" dirty="0" smtClean="0">
              <a:solidFill>
                <a:schemeClr val="tx1"/>
              </a:solidFill>
            </a:rPr>
            <a:t>harassment</a:t>
          </a:r>
          <a:r>
            <a:rPr lang="en-US" sz="2400" dirty="0" smtClean="0">
              <a:solidFill>
                <a:schemeClr val="tx1"/>
              </a:solidFill>
            </a:rPr>
            <a:t> of the other </a:t>
          </a:r>
          <a:endParaRPr lang="en-US" sz="2400" dirty="0">
            <a:solidFill>
              <a:schemeClr val="tx1"/>
            </a:solidFill>
          </a:endParaRPr>
        </a:p>
      </dgm:t>
    </dgm:pt>
    <dgm:pt modelId="{2BC70B7B-DC0E-48D0-944E-ADA67DF4C1A9}" type="parTrans" cxnId="{7D271BCA-10AE-472E-B4E7-9538A9A0C9A9}">
      <dgm:prSet/>
      <dgm:spPr/>
      <dgm:t>
        <a:bodyPr/>
        <a:lstStyle/>
        <a:p>
          <a:endParaRPr lang="en-US"/>
        </a:p>
      </dgm:t>
    </dgm:pt>
    <dgm:pt modelId="{22335A4B-A2DE-4A5D-A140-BB374BAFAF13}" type="sibTrans" cxnId="{7D271BCA-10AE-472E-B4E7-9538A9A0C9A9}">
      <dgm:prSet/>
      <dgm:spPr>
        <a:solidFill>
          <a:schemeClr val="accent2">
            <a:lumMod val="75000"/>
          </a:schemeClr>
        </a:solidFill>
        <a:ln>
          <a:solidFill>
            <a:schemeClr val="tx1"/>
          </a:solidFill>
        </a:ln>
      </dgm:spPr>
      <dgm:t>
        <a:bodyPr/>
        <a:lstStyle/>
        <a:p>
          <a:endParaRPr lang="en-US"/>
        </a:p>
      </dgm:t>
    </dgm:pt>
    <dgm:pt modelId="{BF5892F9-4C85-4FD1-B16C-D07B3A909BCF}">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A person who pursues a course of conduct in breach of S1 is guilty of an offence</a:t>
          </a:r>
          <a:endParaRPr lang="en-US" sz="2400" dirty="0">
            <a:solidFill>
              <a:schemeClr val="tx1"/>
            </a:solidFill>
          </a:endParaRPr>
        </a:p>
      </dgm:t>
    </dgm:pt>
    <dgm:pt modelId="{E44912E7-851E-4729-A755-8FB103BA7FA8}" type="parTrans" cxnId="{684AB531-0411-49E1-8C74-2FA0BD0A183D}">
      <dgm:prSet/>
      <dgm:spPr/>
      <dgm:t>
        <a:bodyPr/>
        <a:lstStyle/>
        <a:p>
          <a:endParaRPr lang="en-US"/>
        </a:p>
      </dgm:t>
    </dgm:pt>
    <dgm:pt modelId="{96DFEB94-E344-414B-8D66-EB239C6A0AEA}" type="sibTrans" cxnId="{684AB531-0411-49E1-8C74-2FA0BD0A183D}">
      <dgm:prSet/>
      <dgm:spPr/>
      <dgm:t>
        <a:bodyPr/>
        <a:lstStyle/>
        <a:p>
          <a:endParaRPr lang="en-US"/>
        </a:p>
      </dgm:t>
    </dgm:pt>
    <dgm:pt modelId="{3A72871C-3190-4650-9A39-DF58AD9EB58D}" type="pres">
      <dgm:prSet presAssocID="{0B81C446-CF76-4F33-B55F-17DA2ED7403F}" presName="linearFlow" presStyleCnt="0">
        <dgm:presLayoutVars>
          <dgm:resizeHandles val="exact"/>
        </dgm:presLayoutVars>
      </dgm:prSet>
      <dgm:spPr/>
    </dgm:pt>
    <dgm:pt modelId="{9DD54E5F-5BA5-4DAC-B284-4EAB7B2AAA5C}" type="pres">
      <dgm:prSet presAssocID="{CD4D1B74-77F5-4016-8363-491EF6814CFB}" presName="node" presStyleLbl="node1" presStyleIdx="0" presStyleCnt="3" custScaleX="288497" custScaleY="44931" custLinFactNeighborY="-35602">
        <dgm:presLayoutVars>
          <dgm:bulletEnabled val="1"/>
        </dgm:presLayoutVars>
      </dgm:prSet>
      <dgm:spPr/>
    </dgm:pt>
    <dgm:pt modelId="{1BFF6CD7-384F-4408-9874-9F02F858B7E0}" type="pres">
      <dgm:prSet presAssocID="{4E6F4A2C-5ED4-4966-A1B1-37ADF3F00A19}" presName="sibTrans" presStyleLbl="sibTrans2D1" presStyleIdx="0" presStyleCnt="2"/>
      <dgm:spPr/>
    </dgm:pt>
    <dgm:pt modelId="{E9DC86DA-1331-4DB7-A1B6-32400DE3D473}" type="pres">
      <dgm:prSet presAssocID="{4E6F4A2C-5ED4-4966-A1B1-37ADF3F00A19}" presName="connectorText" presStyleLbl="sibTrans2D1" presStyleIdx="0" presStyleCnt="2"/>
      <dgm:spPr/>
    </dgm:pt>
    <dgm:pt modelId="{20E20E95-B429-4583-8018-178560C516A9}" type="pres">
      <dgm:prSet presAssocID="{7FFFD773-95AB-45A5-A808-63711362940B}" presName="node" presStyleLbl="node1" presStyleIdx="1" presStyleCnt="3" custScaleX="320566">
        <dgm:presLayoutVars>
          <dgm:bulletEnabled val="1"/>
        </dgm:presLayoutVars>
      </dgm:prSet>
      <dgm:spPr/>
      <dgm:t>
        <a:bodyPr/>
        <a:lstStyle/>
        <a:p>
          <a:endParaRPr lang="en-US"/>
        </a:p>
      </dgm:t>
    </dgm:pt>
    <dgm:pt modelId="{438AF22F-A7CA-4627-87BF-5046B6BFF191}" type="pres">
      <dgm:prSet presAssocID="{22335A4B-A2DE-4A5D-A140-BB374BAFAF13}" presName="sibTrans" presStyleLbl="sibTrans2D1" presStyleIdx="1" presStyleCnt="2"/>
      <dgm:spPr/>
    </dgm:pt>
    <dgm:pt modelId="{A521711D-BB0C-4AE1-A6AC-DD2B66A0B0C4}" type="pres">
      <dgm:prSet presAssocID="{22335A4B-A2DE-4A5D-A140-BB374BAFAF13}" presName="connectorText" presStyleLbl="sibTrans2D1" presStyleIdx="1" presStyleCnt="2"/>
      <dgm:spPr/>
    </dgm:pt>
    <dgm:pt modelId="{84D71061-7793-4A17-A750-10EC03359BE4}" type="pres">
      <dgm:prSet presAssocID="{BF5892F9-4C85-4FD1-B16C-D07B3A909BCF}" presName="node" presStyleLbl="node1" presStyleIdx="2" presStyleCnt="3" custScaleX="245471">
        <dgm:presLayoutVars>
          <dgm:bulletEnabled val="1"/>
        </dgm:presLayoutVars>
      </dgm:prSet>
      <dgm:spPr/>
    </dgm:pt>
  </dgm:ptLst>
  <dgm:cxnLst>
    <dgm:cxn modelId="{E5A1E334-D25D-448F-B571-F9B352836EC6}" type="presOf" srcId="{7FFFD773-95AB-45A5-A808-63711362940B}" destId="{20E20E95-B429-4583-8018-178560C516A9}" srcOrd="0" destOrd="0" presId="urn:microsoft.com/office/officeart/2005/8/layout/process2"/>
    <dgm:cxn modelId="{8912E167-57D4-4A41-8E32-60BE7992CF15}" type="presOf" srcId="{0B81C446-CF76-4F33-B55F-17DA2ED7403F}" destId="{3A72871C-3190-4650-9A39-DF58AD9EB58D}" srcOrd="0" destOrd="0" presId="urn:microsoft.com/office/officeart/2005/8/layout/process2"/>
    <dgm:cxn modelId="{2EB20CCA-E73E-4E01-AECD-DFA7499DAB79}" type="presOf" srcId="{22335A4B-A2DE-4A5D-A140-BB374BAFAF13}" destId="{438AF22F-A7CA-4627-87BF-5046B6BFF191}" srcOrd="0" destOrd="0" presId="urn:microsoft.com/office/officeart/2005/8/layout/process2"/>
    <dgm:cxn modelId="{8A300A27-31E4-4E7F-A96A-D67DD3A08733}" srcId="{0B81C446-CF76-4F33-B55F-17DA2ED7403F}" destId="{CD4D1B74-77F5-4016-8363-491EF6814CFB}" srcOrd="0" destOrd="0" parTransId="{AF1C7E0A-7B3C-4619-9BF1-2F5B80E4F8BE}" sibTransId="{4E6F4A2C-5ED4-4966-A1B1-37ADF3F00A19}"/>
    <dgm:cxn modelId="{96594126-4A3F-4ADA-BD4D-2188A9EF1F12}" type="presOf" srcId="{4E6F4A2C-5ED4-4966-A1B1-37ADF3F00A19}" destId="{1BFF6CD7-384F-4408-9874-9F02F858B7E0}" srcOrd="0" destOrd="0" presId="urn:microsoft.com/office/officeart/2005/8/layout/process2"/>
    <dgm:cxn modelId="{684AB531-0411-49E1-8C74-2FA0BD0A183D}" srcId="{0B81C446-CF76-4F33-B55F-17DA2ED7403F}" destId="{BF5892F9-4C85-4FD1-B16C-D07B3A909BCF}" srcOrd="2" destOrd="0" parTransId="{E44912E7-851E-4729-A755-8FB103BA7FA8}" sibTransId="{96DFEB94-E344-414B-8D66-EB239C6A0AEA}"/>
    <dgm:cxn modelId="{8680E09F-C4BC-4082-BCD1-892C649B40A5}" type="presOf" srcId="{BF5892F9-4C85-4FD1-B16C-D07B3A909BCF}" destId="{84D71061-7793-4A17-A750-10EC03359BE4}" srcOrd="0" destOrd="0" presId="urn:microsoft.com/office/officeart/2005/8/layout/process2"/>
    <dgm:cxn modelId="{069B69DA-F3F4-4259-8D49-1A744E7F0DDA}" type="presOf" srcId="{CD4D1B74-77F5-4016-8363-491EF6814CFB}" destId="{9DD54E5F-5BA5-4DAC-B284-4EAB7B2AAA5C}" srcOrd="0" destOrd="0" presId="urn:microsoft.com/office/officeart/2005/8/layout/process2"/>
    <dgm:cxn modelId="{002A5190-89AB-44B8-AA25-4F4E2C7A457A}" type="presOf" srcId="{22335A4B-A2DE-4A5D-A140-BB374BAFAF13}" destId="{A521711D-BB0C-4AE1-A6AC-DD2B66A0B0C4}" srcOrd="1" destOrd="0" presId="urn:microsoft.com/office/officeart/2005/8/layout/process2"/>
    <dgm:cxn modelId="{A78BB4DA-42E0-419C-98A6-C27736BC693F}" type="presOf" srcId="{4E6F4A2C-5ED4-4966-A1B1-37ADF3F00A19}" destId="{E9DC86DA-1331-4DB7-A1B6-32400DE3D473}" srcOrd="1" destOrd="0" presId="urn:microsoft.com/office/officeart/2005/8/layout/process2"/>
    <dgm:cxn modelId="{7D271BCA-10AE-472E-B4E7-9538A9A0C9A9}" srcId="{0B81C446-CF76-4F33-B55F-17DA2ED7403F}" destId="{7FFFD773-95AB-45A5-A808-63711362940B}" srcOrd="1" destOrd="0" parTransId="{2BC70B7B-DC0E-48D0-944E-ADA67DF4C1A9}" sibTransId="{22335A4B-A2DE-4A5D-A140-BB374BAFAF13}"/>
    <dgm:cxn modelId="{E3E9FB5B-C1E9-4C81-8591-0F95D8AD5A84}" type="presParOf" srcId="{3A72871C-3190-4650-9A39-DF58AD9EB58D}" destId="{9DD54E5F-5BA5-4DAC-B284-4EAB7B2AAA5C}" srcOrd="0" destOrd="0" presId="urn:microsoft.com/office/officeart/2005/8/layout/process2"/>
    <dgm:cxn modelId="{CC9B500A-5DFD-4874-BB8F-E9C9DF459769}" type="presParOf" srcId="{3A72871C-3190-4650-9A39-DF58AD9EB58D}" destId="{1BFF6CD7-384F-4408-9874-9F02F858B7E0}" srcOrd="1" destOrd="0" presId="urn:microsoft.com/office/officeart/2005/8/layout/process2"/>
    <dgm:cxn modelId="{BD63F473-4F68-4EE0-B657-7D56AA957CCD}" type="presParOf" srcId="{1BFF6CD7-384F-4408-9874-9F02F858B7E0}" destId="{E9DC86DA-1331-4DB7-A1B6-32400DE3D473}" srcOrd="0" destOrd="0" presId="urn:microsoft.com/office/officeart/2005/8/layout/process2"/>
    <dgm:cxn modelId="{63230287-114C-471D-B4D5-0BE638B41F7B}" type="presParOf" srcId="{3A72871C-3190-4650-9A39-DF58AD9EB58D}" destId="{20E20E95-B429-4583-8018-178560C516A9}" srcOrd="2" destOrd="0" presId="urn:microsoft.com/office/officeart/2005/8/layout/process2"/>
    <dgm:cxn modelId="{86644441-E09D-409D-A091-DB51290189F8}" type="presParOf" srcId="{3A72871C-3190-4650-9A39-DF58AD9EB58D}" destId="{438AF22F-A7CA-4627-87BF-5046B6BFF191}" srcOrd="3" destOrd="0" presId="urn:microsoft.com/office/officeart/2005/8/layout/process2"/>
    <dgm:cxn modelId="{ACC0B6C9-3011-4481-92D5-743A5FCA6785}" type="presParOf" srcId="{438AF22F-A7CA-4627-87BF-5046B6BFF191}" destId="{A521711D-BB0C-4AE1-A6AC-DD2B66A0B0C4}" srcOrd="0" destOrd="0" presId="urn:microsoft.com/office/officeart/2005/8/layout/process2"/>
    <dgm:cxn modelId="{B98FEA3F-3B13-49DA-8480-10B841ABE4B3}" type="presParOf" srcId="{3A72871C-3190-4650-9A39-DF58AD9EB58D}" destId="{84D71061-7793-4A17-A750-10EC03359BE4}"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5C0FCA-551A-4F33-94A8-6D1193213B3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D12059F-9C30-4555-99DE-7FAF0542099D}">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A person </a:t>
          </a:r>
          <a:r>
            <a:rPr lang="en-US" sz="2400" b="1" i="1" u="sng" dirty="0" smtClean="0">
              <a:solidFill>
                <a:schemeClr val="tx1"/>
              </a:solidFill>
            </a:rPr>
            <a:t>must not pursue</a:t>
          </a:r>
          <a:r>
            <a:rPr lang="en-US" sz="2400" dirty="0" smtClean="0">
              <a:solidFill>
                <a:schemeClr val="tx1"/>
              </a:solidFill>
            </a:rPr>
            <a:t> a </a:t>
          </a:r>
          <a:r>
            <a:rPr lang="en-US" sz="2400" b="1" i="1" u="sng" dirty="0" smtClean="0">
              <a:solidFill>
                <a:schemeClr val="tx1"/>
              </a:solidFill>
            </a:rPr>
            <a:t>course of conduct:</a:t>
          </a:r>
          <a:endParaRPr lang="en-US" sz="2400" b="1" i="1" u="sng" dirty="0">
            <a:solidFill>
              <a:schemeClr val="tx1"/>
            </a:solidFill>
          </a:endParaRPr>
        </a:p>
      </dgm:t>
    </dgm:pt>
    <dgm:pt modelId="{498D9DBD-0FDC-4235-BED3-F9D6AC9E52A5}" type="parTrans" cxnId="{0301B34B-BC1F-4C23-905D-0DC869A7D9CC}">
      <dgm:prSet/>
      <dgm:spPr/>
      <dgm:t>
        <a:bodyPr/>
        <a:lstStyle/>
        <a:p>
          <a:endParaRPr lang="en-US"/>
        </a:p>
      </dgm:t>
    </dgm:pt>
    <dgm:pt modelId="{23381FBC-F087-4A8D-9BCE-E97FE590164B}" type="sibTrans" cxnId="{0301B34B-BC1F-4C23-905D-0DC869A7D9CC}">
      <dgm:prSet/>
      <dgm:spPr/>
      <dgm:t>
        <a:bodyPr/>
        <a:lstStyle/>
        <a:p>
          <a:endParaRPr lang="en-US"/>
        </a:p>
      </dgm:t>
    </dgm:pt>
    <dgm:pt modelId="{CB6D7DE6-A8DE-4D37-9AC5-F6EF5D966262}">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(a) which involves </a:t>
          </a:r>
          <a:r>
            <a:rPr lang="en-US" sz="2400" b="1" i="1" u="sng" dirty="0" smtClean="0">
              <a:solidFill>
                <a:schemeClr val="tx1"/>
              </a:solidFill>
            </a:rPr>
            <a:t>harassment</a:t>
          </a:r>
          <a:r>
            <a:rPr lang="en-US" sz="2400" dirty="0" smtClean="0">
              <a:solidFill>
                <a:schemeClr val="tx1"/>
              </a:solidFill>
            </a:rPr>
            <a:t> </a:t>
          </a:r>
          <a:r>
            <a:rPr lang="en-US" sz="2400" i="0" u="sng" dirty="0" smtClean="0">
              <a:solidFill>
                <a:schemeClr val="tx1"/>
              </a:solidFill>
            </a:rPr>
            <a:t>of two or more persons</a:t>
          </a:r>
          <a:r>
            <a:rPr lang="en-US" sz="2400" dirty="0" smtClean="0">
              <a:solidFill>
                <a:schemeClr val="tx1"/>
              </a:solidFill>
            </a:rPr>
            <a:t> AND</a:t>
          </a:r>
          <a:endParaRPr lang="en-US" sz="2400" dirty="0">
            <a:solidFill>
              <a:schemeClr val="tx1"/>
            </a:solidFill>
          </a:endParaRPr>
        </a:p>
      </dgm:t>
    </dgm:pt>
    <dgm:pt modelId="{8EBF78B2-E005-4A1E-9C94-1525ECBC0B2B}" type="parTrans" cxnId="{871C96A6-BBAE-4230-ADE1-65A98BE016B9}">
      <dgm:prSet/>
      <dgm:spPr/>
      <dgm:t>
        <a:bodyPr/>
        <a:lstStyle/>
        <a:p>
          <a:endParaRPr lang="en-US"/>
        </a:p>
      </dgm:t>
    </dgm:pt>
    <dgm:pt modelId="{B8E80186-C78C-4635-A83C-0F2AEB999EBE}" type="sibTrans" cxnId="{871C96A6-BBAE-4230-ADE1-65A98BE016B9}">
      <dgm:prSet/>
      <dgm:spPr/>
      <dgm:t>
        <a:bodyPr/>
        <a:lstStyle/>
        <a:p>
          <a:endParaRPr lang="en-US"/>
        </a:p>
      </dgm:t>
    </dgm:pt>
    <dgm:pt modelId="{542943EE-F88B-456F-A966-D99FB1D86B40}">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(b) which </a:t>
          </a:r>
          <a:r>
            <a:rPr lang="en-US" sz="2400" b="1" i="1" u="sng" dirty="0" smtClean="0">
              <a:solidFill>
                <a:schemeClr val="tx1"/>
              </a:solidFill>
            </a:rPr>
            <a:t>he knows or ought to know </a:t>
          </a:r>
          <a:r>
            <a:rPr lang="en-US" sz="2400" dirty="0" smtClean="0">
              <a:solidFill>
                <a:schemeClr val="tx1"/>
              </a:solidFill>
            </a:rPr>
            <a:t>involves </a:t>
          </a:r>
          <a:r>
            <a:rPr lang="en-US" sz="2400" b="1" i="1" u="sng" dirty="0" smtClean="0">
              <a:solidFill>
                <a:schemeClr val="tx1"/>
              </a:solidFill>
            </a:rPr>
            <a:t>harassment of those persons </a:t>
          </a:r>
          <a:r>
            <a:rPr lang="en-US" sz="2400" dirty="0" smtClean="0">
              <a:solidFill>
                <a:schemeClr val="tx1"/>
              </a:solidFill>
            </a:rPr>
            <a:t>AND</a:t>
          </a:r>
          <a:endParaRPr lang="en-US" sz="2400" dirty="0">
            <a:solidFill>
              <a:schemeClr val="tx1"/>
            </a:solidFill>
          </a:endParaRPr>
        </a:p>
      </dgm:t>
    </dgm:pt>
    <dgm:pt modelId="{EBB41F3B-00E2-432A-B59C-778B89C1FF62}" type="parTrans" cxnId="{4647AC14-3E9E-4C47-B334-77783F830B00}">
      <dgm:prSet/>
      <dgm:spPr/>
      <dgm:t>
        <a:bodyPr/>
        <a:lstStyle/>
        <a:p>
          <a:endParaRPr lang="en-US"/>
        </a:p>
      </dgm:t>
    </dgm:pt>
    <dgm:pt modelId="{090A0696-481F-4671-A1A6-69E32637A7C7}" type="sibTrans" cxnId="{4647AC14-3E9E-4C47-B334-77783F830B00}">
      <dgm:prSet/>
      <dgm:spPr/>
      <dgm:t>
        <a:bodyPr/>
        <a:lstStyle/>
        <a:p>
          <a:endParaRPr lang="en-US"/>
        </a:p>
      </dgm:t>
    </dgm:pt>
    <dgm:pt modelId="{2A199E41-8998-4D85-8856-14E43F94C174}">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(c) by which </a:t>
          </a:r>
          <a:r>
            <a:rPr lang="en-US" sz="2400" b="1" i="1" u="sng" dirty="0" smtClean="0">
              <a:solidFill>
                <a:schemeClr val="tx1"/>
              </a:solidFill>
            </a:rPr>
            <a:t>he intends to persuade any person </a:t>
          </a:r>
          <a:r>
            <a:rPr lang="en-US" sz="2400" dirty="0" smtClean="0">
              <a:solidFill>
                <a:schemeClr val="tx1"/>
              </a:solidFill>
            </a:rPr>
            <a:t>(whether or not one of those mentioned above) </a:t>
          </a:r>
          <a:endParaRPr lang="en-US" sz="2400" dirty="0">
            <a:solidFill>
              <a:schemeClr val="tx1"/>
            </a:solidFill>
          </a:endParaRPr>
        </a:p>
      </dgm:t>
    </dgm:pt>
    <dgm:pt modelId="{11B027A8-C2A5-48BA-B616-69FAB543CF31}" type="parTrans" cxnId="{CCEDA690-DC8B-453B-A58D-76BFA6713A3C}">
      <dgm:prSet/>
      <dgm:spPr/>
      <dgm:t>
        <a:bodyPr/>
        <a:lstStyle/>
        <a:p>
          <a:endParaRPr lang="en-US"/>
        </a:p>
      </dgm:t>
    </dgm:pt>
    <dgm:pt modelId="{6382C645-FF00-436F-837D-07B93A9D7082}" type="sibTrans" cxnId="{CCEDA690-DC8B-453B-A58D-76BFA6713A3C}">
      <dgm:prSet/>
      <dgm:spPr/>
      <dgm:t>
        <a:bodyPr/>
        <a:lstStyle/>
        <a:p>
          <a:endParaRPr lang="en-US"/>
        </a:p>
      </dgm:t>
    </dgm:pt>
    <dgm:pt modelId="{EE76A48F-201F-4977-9D56-5399A55E9383}">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a:t>
          </a:r>
          <a:r>
            <a:rPr lang="en-US" sz="2400" dirty="0" err="1" smtClean="0">
              <a:solidFill>
                <a:schemeClr val="tx1"/>
              </a:solidFill>
            </a:rPr>
            <a:t>i</a:t>
          </a:r>
          <a:r>
            <a:rPr lang="en-US" sz="2400" dirty="0" smtClean="0">
              <a:solidFill>
                <a:schemeClr val="tx1"/>
              </a:solidFill>
            </a:rPr>
            <a:t>) </a:t>
          </a:r>
          <a:r>
            <a:rPr lang="en-US" sz="2400" b="1" i="1" u="sng" dirty="0" smtClean="0">
              <a:solidFill>
                <a:schemeClr val="tx1"/>
              </a:solidFill>
            </a:rPr>
            <a:t>not to do something </a:t>
          </a:r>
          <a:r>
            <a:rPr lang="en-US" sz="2400" dirty="0" smtClean="0">
              <a:solidFill>
                <a:schemeClr val="tx1"/>
              </a:solidFill>
            </a:rPr>
            <a:t>that he is </a:t>
          </a:r>
          <a:r>
            <a:rPr lang="en-US" sz="2400" b="1" i="1" u="sng" dirty="0" smtClean="0">
              <a:solidFill>
                <a:schemeClr val="tx1"/>
              </a:solidFill>
            </a:rPr>
            <a:t>entitled or required</a:t>
          </a:r>
          <a:r>
            <a:rPr lang="en-US" sz="2400" dirty="0" smtClean="0">
              <a:solidFill>
                <a:schemeClr val="tx1"/>
              </a:solidFill>
            </a:rPr>
            <a:t> to do OR</a:t>
          </a:r>
          <a:endParaRPr lang="en-US" sz="2400" dirty="0">
            <a:solidFill>
              <a:schemeClr val="tx1"/>
            </a:solidFill>
          </a:endParaRPr>
        </a:p>
      </dgm:t>
    </dgm:pt>
    <dgm:pt modelId="{05072C79-2338-4460-B317-6CBD6160F430}" type="parTrans" cxnId="{AFD20B34-53D9-4701-8613-BD209D244A1F}">
      <dgm:prSet/>
      <dgm:spPr/>
      <dgm:t>
        <a:bodyPr/>
        <a:lstStyle/>
        <a:p>
          <a:endParaRPr lang="en-US"/>
        </a:p>
      </dgm:t>
    </dgm:pt>
    <dgm:pt modelId="{4A2C5C6A-C6E7-4E2A-B83B-6FD59CD7E0C2}" type="sibTrans" cxnId="{AFD20B34-53D9-4701-8613-BD209D244A1F}">
      <dgm:prSet/>
      <dgm:spPr/>
      <dgm:t>
        <a:bodyPr/>
        <a:lstStyle/>
        <a:p>
          <a:endParaRPr lang="en-US"/>
        </a:p>
      </dgm:t>
    </dgm:pt>
    <dgm:pt modelId="{D69FD147-7647-4191-BBA1-C51C8C3AD061}">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(ii) to do something that he is </a:t>
          </a:r>
          <a:r>
            <a:rPr lang="en-US" sz="2400" b="1" i="1" u="sng" dirty="0" smtClean="0">
              <a:solidFill>
                <a:schemeClr val="tx1"/>
              </a:solidFill>
            </a:rPr>
            <a:t>not under any obligation to do </a:t>
          </a:r>
          <a:endParaRPr lang="en-US" sz="2400" b="1" i="1" u="sng" dirty="0">
            <a:solidFill>
              <a:schemeClr val="tx1"/>
            </a:solidFill>
          </a:endParaRPr>
        </a:p>
      </dgm:t>
    </dgm:pt>
    <dgm:pt modelId="{B667EF6A-C2C0-4A8B-8023-6F11BB327BE3}" type="parTrans" cxnId="{3208B515-2A60-49C5-B06D-5116D4D7542B}">
      <dgm:prSet/>
      <dgm:spPr/>
      <dgm:t>
        <a:bodyPr/>
        <a:lstStyle/>
        <a:p>
          <a:endParaRPr lang="en-US"/>
        </a:p>
      </dgm:t>
    </dgm:pt>
    <dgm:pt modelId="{A72A4956-F0AD-420B-9BBA-12F7B6361F4E}" type="sibTrans" cxnId="{3208B515-2A60-49C5-B06D-5116D4D7542B}">
      <dgm:prSet/>
      <dgm:spPr/>
      <dgm:t>
        <a:bodyPr/>
        <a:lstStyle/>
        <a:p>
          <a:endParaRPr lang="en-US"/>
        </a:p>
      </dgm:t>
    </dgm:pt>
    <dgm:pt modelId="{F2D30023-D921-4C7E-B33A-0A9C477B12D0}" type="pres">
      <dgm:prSet presAssocID="{F15C0FCA-551A-4F33-94A8-6D1193213B32}" presName="diagram" presStyleCnt="0">
        <dgm:presLayoutVars>
          <dgm:dir/>
          <dgm:resizeHandles val="exact"/>
        </dgm:presLayoutVars>
      </dgm:prSet>
      <dgm:spPr/>
    </dgm:pt>
    <dgm:pt modelId="{7CD064C9-20C4-461A-AC2C-DC93423E1775}" type="pres">
      <dgm:prSet presAssocID="{7D12059F-9C30-4555-99DE-7FAF0542099D}" presName="node" presStyleLbl="node1" presStyleIdx="0" presStyleCnt="6">
        <dgm:presLayoutVars>
          <dgm:bulletEnabled val="1"/>
        </dgm:presLayoutVars>
      </dgm:prSet>
      <dgm:spPr/>
    </dgm:pt>
    <dgm:pt modelId="{F3CB78CE-E8CC-4E4D-8372-2D14ADD5C092}" type="pres">
      <dgm:prSet presAssocID="{23381FBC-F087-4A8D-9BCE-E97FE590164B}" presName="sibTrans" presStyleCnt="0"/>
      <dgm:spPr/>
    </dgm:pt>
    <dgm:pt modelId="{F959E6DD-F4CF-4B84-AA50-BBE3B069A274}" type="pres">
      <dgm:prSet presAssocID="{CB6D7DE6-A8DE-4D37-9AC5-F6EF5D966262}" presName="node" presStyleLbl="node1" presStyleIdx="1" presStyleCnt="6">
        <dgm:presLayoutVars>
          <dgm:bulletEnabled val="1"/>
        </dgm:presLayoutVars>
      </dgm:prSet>
      <dgm:spPr/>
      <dgm:t>
        <a:bodyPr/>
        <a:lstStyle/>
        <a:p>
          <a:endParaRPr lang="en-US"/>
        </a:p>
      </dgm:t>
    </dgm:pt>
    <dgm:pt modelId="{B84FCE54-E251-4785-9EF3-44A1113AE8C9}" type="pres">
      <dgm:prSet presAssocID="{B8E80186-C78C-4635-A83C-0F2AEB999EBE}" presName="sibTrans" presStyleCnt="0"/>
      <dgm:spPr/>
    </dgm:pt>
    <dgm:pt modelId="{5606DCEC-DFC5-4447-B2EA-666B9FAA1179}" type="pres">
      <dgm:prSet presAssocID="{542943EE-F88B-456F-A966-D99FB1D86B40}" presName="node" presStyleLbl="node1" presStyleIdx="2" presStyleCnt="6">
        <dgm:presLayoutVars>
          <dgm:bulletEnabled val="1"/>
        </dgm:presLayoutVars>
      </dgm:prSet>
      <dgm:spPr/>
      <dgm:t>
        <a:bodyPr/>
        <a:lstStyle/>
        <a:p>
          <a:endParaRPr lang="en-US"/>
        </a:p>
      </dgm:t>
    </dgm:pt>
    <dgm:pt modelId="{13532010-972A-4FE7-8CCF-71BC00E57E14}" type="pres">
      <dgm:prSet presAssocID="{090A0696-481F-4671-A1A6-69E32637A7C7}" presName="sibTrans" presStyleCnt="0"/>
      <dgm:spPr/>
    </dgm:pt>
    <dgm:pt modelId="{9EF32A4D-4FA9-4B44-9D4C-FBEB0D680C89}" type="pres">
      <dgm:prSet presAssocID="{2A199E41-8998-4D85-8856-14E43F94C174}" presName="node" presStyleLbl="node1" presStyleIdx="3" presStyleCnt="6">
        <dgm:presLayoutVars>
          <dgm:bulletEnabled val="1"/>
        </dgm:presLayoutVars>
      </dgm:prSet>
      <dgm:spPr/>
      <dgm:t>
        <a:bodyPr/>
        <a:lstStyle/>
        <a:p>
          <a:endParaRPr lang="en-US"/>
        </a:p>
      </dgm:t>
    </dgm:pt>
    <dgm:pt modelId="{FEB061ED-CD6E-4A1A-8C61-8E94ADECEC40}" type="pres">
      <dgm:prSet presAssocID="{6382C645-FF00-436F-837D-07B93A9D7082}" presName="sibTrans" presStyleCnt="0"/>
      <dgm:spPr/>
    </dgm:pt>
    <dgm:pt modelId="{7A0549C3-8106-49F5-A59E-E02575A5714A}" type="pres">
      <dgm:prSet presAssocID="{EE76A48F-201F-4977-9D56-5399A55E9383}" presName="node" presStyleLbl="node1" presStyleIdx="4" presStyleCnt="6">
        <dgm:presLayoutVars>
          <dgm:bulletEnabled val="1"/>
        </dgm:presLayoutVars>
      </dgm:prSet>
      <dgm:spPr/>
      <dgm:t>
        <a:bodyPr/>
        <a:lstStyle/>
        <a:p>
          <a:endParaRPr lang="en-US"/>
        </a:p>
      </dgm:t>
    </dgm:pt>
    <dgm:pt modelId="{7DE61B01-587B-474F-80A0-F703764DC971}" type="pres">
      <dgm:prSet presAssocID="{4A2C5C6A-C6E7-4E2A-B83B-6FD59CD7E0C2}" presName="sibTrans" presStyleCnt="0"/>
      <dgm:spPr/>
    </dgm:pt>
    <dgm:pt modelId="{9A5B2B1F-1CCC-48A3-A221-F571FC6A9B0B}" type="pres">
      <dgm:prSet presAssocID="{D69FD147-7647-4191-BBA1-C51C8C3AD061}" presName="node" presStyleLbl="node1" presStyleIdx="5" presStyleCnt="6">
        <dgm:presLayoutVars>
          <dgm:bulletEnabled val="1"/>
        </dgm:presLayoutVars>
      </dgm:prSet>
      <dgm:spPr/>
      <dgm:t>
        <a:bodyPr/>
        <a:lstStyle/>
        <a:p>
          <a:endParaRPr lang="en-US"/>
        </a:p>
      </dgm:t>
    </dgm:pt>
  </dgm:ptLst>
  <dgm:cxnLst>
    <dgm:cxn modelId="{4647AC14-3E9E-4C47-B334-77783F830B00}" srcId="{F15C0FCA-551A-4F33-94A8-6D1193213B32}" destId="{542943EE-F88B-456F-A966-D99FB1D86B40}" srcOrd="2" destOrd="0" parTransId="{EBB41F3B-00E2-432A-B59C-778B89C1FF62}" sibTransId="{090A0696-481F-4671-A1A6-69E32637A7C7}"/>
    <dgm:cxn modelId="{1397D034-566E-43C6-BDBE-1743A14FBF5C}" type="presOf" srcId="{F15C0FCA-551A-4F33-94A8-6D1193213B32}" destId="{F2D30023-D921-4C7E-B33A-0A9C477B12D0}" srcOrd="0" destOrd="0" presId="urn:microsoft.com/office/officeart/2005/8/layout/default"/>
    <dgm:cxn modelId="{A127C21E-2D1D-4D14-9BDA-3F737B452066}" type="presOf" srcId="{2A199E41-8998-4D85-8856-14E43F94C174}" destId="{9EF32A4D-4FA9-4B44-9D4C-FBEB0D680C89}" srcOrd="0" destOrd="0" presId="urn:microsoft.com/office/officeart/2005/8/layout/default"/>
    <dgm:cxn modelId="{871C96A6-BBAE-4230-ADE1-65A98BE016B9}" srcId="{F15C0FCA-551A-4F33-94A8-6D1193213B32}" destId="{CB6D7DE6-A8DE-4D37-9AC5-F6EF5D966262}" srcOrd="1" destOrd="0" parTransId="{8EBF78B2-E005-4A1E-9C94-1525ECBC0B2B}" sibTransId="{B8E80186-C78C-4635-A83C-0F2AEB999EBE}"/>
    <dgm:cxn modelId="{A92ED870-90BC-43E9-8206-F9F8B144FD4C}" type="presOf" srcId="{7D12059F-9C30-4555-99DE-7FAF0542099D}" destId="{7CD064C9-20C4-461A-AC2C-DC93423E1775}" srcOrd="0" destOrd="0" presId="urn:microsoft.com/office/officeart/2005/8/layout/default"/>
    <dgm:cxn modelId="{3208B515-2A60-49C5-B06D-5116D4D7542B}" srcId="{F15C0FCA-551A-4F33-94A8-6D1193213B32}" destId="{D69FD147-7647-4191-BBA1-C51C8C3AD061}" srcOrd="5" destOrd="0" parTransId="{B667EF6A-C2C0-4A8B-8023-6F11BB327BE3}" sibTransId="{A72A4956-F0AD-420B-9BBA-12F7B6361F4E}"/>
    <dgm:cxn modelId="{8D5B2B94-1319-48E3-B913-172A82E90BCC}" type="presOf" srcId="{542943EE-F88B-456F-A966-D99FB1D86B40}" destId="{5606DCEC-DFC5-4447-B2EA-666B9FAA1179}" srcOrd="0" destOrd="0" presId="urn:microsoft.com/office/officeart/2005/8/layout/default"/>
    <dgm:cxn modelId="{AFD20B34-53D9-4701-8613-BD209D244A1F}" srcId="{F15C0FCA-551A-4F33-94A8-6D1193213B32}" destId="{EE76A48F-201F-4977-9D56-5399A55E9383}" srcOrd="4" destOrd="0" parTransId="{05072C79-2338-4460-B317-6CBD6160F430}" sibTransId="{4A2C5C6A-C6E7-4E2A-B83B-6FD59CD7E0C2}"/>
    <dgm:cxn modelId="{CCEDA690-DC8B-453B-A58D-76BFA6713A3C}" srcId="{F15C0FCA-551A-4F33-94A8-6D1193213B32}" destId="{2A199E41-8998-4D85-8856-14E43F94C174}" srcOrd="3" destOrd="0" parTransId="{11B027A8-C2A5-48BA-B616-69FAB543CF31}" sibTransId="{6382C645-FF00-436F-837D-07B93A9D7082}"/>
    <dgm:cxn modelId="{0F7307E2-1372-48FB-A380-C91415872DA7}" type="presOf" srcId="{EE76A48F-201F-4977-9D56-5399A55E9383}" destId="{7A0549C3-8106-49F5-A59E-E02575A5714A}" srcOrd="0" destOrd="0" presId="urn:microsoft.com/office/officeart/2005/8/layout/default"/>
    <dgm:cxn modelId="{27FC2EA3-7CEB-4744-B076-39320081BDB2}" type="presOf" srcId="{D69FD147-7647-4191-BBA1-C51C8C3AD061}" destId="{9A5B2B1F-1CCC-48A3-A221-F571FC6A9B0B}" srcOrd="0" destOrd="0" presId="urn:microsoft.com/office/officeart/2005/8/layout/default"/>
    <dgm:cxn modelId="{D1B76847-F983-42DE-AC28-13DF4DC105A7}" type="presOf" srcId="{CB6D7DE6-A8DE-4D37-9AC5-F6EF5D966262}" destId="{F959E6DD-F4CF-4B84-AA50-BBE3B069A274}" srcOrd="0" destOrd="0" presId="urn:microsoft.com/office/officeart/2005/8/layout/default"/>
    <dgm:cxn modelId="{0301B34B-BC1F-4C23-905D-0DC869A7D9CC}" srcId="{F15C0FCA-551A-4F33-94A8-6D1193213B32}" destId="{7D12059F-9C30-4555-99DE-7FAF0542099D}" srcOrd="0" destOrd="0" parTransId="{498D9DBD-0FDC-4235-BED3-F9D6AC9E52A5}" sibTransId="{23381FBC-F087-4A8D-9BCE-E97FE590164B}"/>
    <dgm:cxn modelId="{B0444AA7-1690-42CD-B98D-FCA2CEC5C421}" type="presParOf" srcId="{F2D30023-D921-4C7E-B33A-0A9C477B12D0}" destId="{7CD064C9-20C4-461A-AC2C-DC93423E1775}" srcOrd="0" destOrd="0" presId="urn:microsoft.com/office/officeart/2005/8/layout/default"/>
    <dgm:cxn modelId="{3E35A844-1685-4D1B-89CD-634558C5B5A6}" type="presParOf" srcId="{F2D30023-D921-4C7E-B33A-0A9C477B12D0}" destId="{F3CB78CE-E8CC-4E4D-8372-2D14ADD5C092}" srcOrd="1" destOrd="0" presId="urn:microsoft.com/office/officeart/2005/8/layout/default"/>
    <dgm:cxn modelId="{9CD6F964-6B53-4100-9643-BC6558ADBBD4}" type="presParOf" srcId="{F2D30023-D921-4C7E-B33A-0A9C477B12D0}" destId="{F959E6DD-F4CF-4B84-AA50-BBE3B069A274}" srcOrd="2" destOrd="0" presId="urn:microsoft.com/office/officeart/2005/8/layout/default"/>
    <dgm:cxn modelId="{017D2EEB-2D40-4454-B0EB-5FAC4AFACE13}" type="presParOf" srcId="{F2D30023-D921-4C7E-B33A-0A9C477B12D0}" destId="{B84FCE54-E251-4785-9EF3-44A1113AE8C9}" srcOrd="3" destOrd="0" presId="urn:microsoft.com/office/officeart/2005/8/layout/default"/>
    <dgm:cxn modelId="{B8FE95DC-C70A-43FC-97FD-F9FD9A7787E5}" type="presParOf" srcId="{F2D30023-D921-4C7E-B33A-0A9C477B12D0}" destId="{5606DCEC-DFC5-4447-B2EA-666B9FAA1179}" srcOrd="4" destOrd="0" presId="urn:microsoft.com/office/officeart/2005/8/layout/default"/>
    <dgm:cxn modelId="{37D7D836-265E-4706-B87E-93382673A743}" type="presParOf" srcId="{F2D30023-D921-4C7E-B33A-0A9C477B12D0}" destId="{13532010-972A-4FE7-8CCF-71BC00E57E14}" srcOrd="5" destOrd="0" presId="urn:microsoft.com/office/officeart/2005/8/layout/default"/>
    <dgm:cxn modelId="{1340EF14-E22E-459F-8FBB-199E0E384EB9}" type="presParOf" srcId="{F2D30023-D921-4C7E-B33A-0A9C477B12D0}" destId="{9EF32A4D-4FA9-4B44-9D4C-FBEB0D680C89}" srcOrd="6" destOrd="0" presId="urn:microsoft.com/office/officeart/2005/8/layout/default"/>
    <dgm:cxn modelId="{600367F4-89EC-46CD-8A38-1475BAAAF6E6}" type="presParOf" srcId="{F2D30023-D921-4C7E-B33A-0A9C477B12D0}" destId="{FEB061ED-CD6E-4A1A-8C61-8E94ADECEC40}" srcOrd="7" destOrd="0" presId="urn:microsoft.com/office/officeart/2005/8/layout/default"/>
    <dgm:cxn modelId="{A945F15A-7C9D-4658-B644-51484E954E2E}" type="presParOf" srcId="{F2D30023-D921-4C7E-B33A-0A9C477B12D0}" destId="{7A0549C3-8106-49F5-A59E-E02575A5714A}" srcOrd="8" destOrd="0" presId="urn:microsoft.com/office/officeart/2005/8/layout/default"/>
    <dgm:cxn modelId="{F22C600D-7661-414B-9286-C0D2FADE57CA}" type="presParOf" srcId="{F2D30023-D921-4C7E-B33A-0A9C477B12D0}" destId="{7DE61B01-587B-474F-80A0-F703764DC971}" srcOrd="9" destOrd="0" presId="urn:microsoft.com/office/officeart/2005/8/layout/default"/>
    <dgm:cxn modelId="{FD1C7CA3-064A-443A-A8C4-51C5341842AC}" type="presParOf" srcId="{F2D30023-D921-4C7E-B33A-0A9C477B12D0}" destId="{9A5B2B1F-1CCC-48A3-A221-F571FC6A9B0B}"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A6B2921-CC1F-4A1D-BF32-571998E74A09}"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B8CF7409-1847-496A-A747-6F4A6C9AEAF7}">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This must involve conduct on at least occasions</a:t>
          </a:r>
          <a:endParaRPr lang="en-US" sz="2400" dirty="0">
            <a:solidFill>
              <a:schemeClr val="tx1"/>
            </a:solidFill>
          </a:endParaRPr>
        </a:p>
      </dgm:t>
    </dgm:pt>
    <dgm:pt modelId="{AB6D537A-1168-41C3-8840-76B9DA72E826}" type="parTrans" cxnId="{164033AF-5AEB-4776-8278-65EBA98F355E}">
      <dgm:prSet/>
      <dgm:spPr/>
      <dgm:t>
        <a:bodyPr/>
        <a:lstStyle/>
        <a:p>
          <a:endParaRPr lang="en-US"/>
        </a:p>
      </dgm:t>
    </dgm:pt>
    <dgm:pt modelId="{5A53E3A5-3E0F-4004-8657-F3CBCAE0FD8C}" type="sibTrans" cxnId="{164033AF-5AEB-4776-8278-65EBA98F355E}">
      <dgm:prSet/>
      <dgm:spPr/>
      <dgm:t>
        <a:bodyPr/>
        <a:lstStyle/>
        <a:p>
          <a:endParaRPr lang="en-US"/>
        </a:p>
      </dgm:t>
    </dgm:pt>
    <dgm:pt modelId="{10EEF095-861B-4934-8D58-21CD9E38BECA}">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It is not restricted to actions, it also includes speech</a:t>
          </a:r>
          <a:endParaRPr lang="en-US" sz="2400" dirty="0">
            <a:solidFill>
              <a:schemeClr val="tx1"/>
            </a:solidFill>
          </a:endParaRPr>
        </a:p>
      </dgm:t>
    </dgm:pt>
    <dgm:pt modelId="{42CD0690-344E-4766-99B2-CE59A8CB7E1F}" type="parTrans" cxnId="{A18D11CE-7141-401B-9DDC-18DAE2FBBA4F}">
      <dgm:prSet/>
      <dgm:spPr/>
      <dgm:t>
        <a:bodyPr/>
        <a:lstStyle/>
        <a:p>
          <a:endParaRPr lang="en-US"/>
        </a:p>
      </dgm:t>
    </dgm:pt>
    <dgm:pt modelId="{9BDF2F3A-F7B0-42D0-86E0-0134D794BF3C}" type="sibTrans" cxnId="{A18D11CE-7141-401B-9DDC-18DAE2FBBA4F}">
      <dgm:prSet/>
      <dgm:spPr/>
      <dgm:t>
        <a:bodyPr/>
        <a:lstStyle/>
        <a:p>
          <a:endParaRPr lang="en-US"/>
        </a:p>
      </dgm:t>
    </dgm:pt>
    <dgm:pt modelId="{A65BE4E4-F1C4-463F-8ED0-F0B8E71462EF}">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It does not have to be of the same type</a:t>
          </a:r>
          <a:endParaRPr lang="en-US" sz="2400" dirty="0">
            <a:solidFill>
              <a:schemeClr val="tx1"/>
            </a:solidFill>
          </a:endParaRPr>
        </a:p>
      </dgm:t>
    </dgm:pt>
    <dgm:pt modelId="{B1C66D91-0CD9-4C0C-A58A-A387AF477740}" type="parTrans" cxnId="{DE54EDB3-68C0-4888-9F40-8E72CE3707CA}">
      <dgm:prSet/>
      <dgm:spPr/>
      <dgm:t>
        <a:bodyPr/>
        <a:lstStyle/>
        <a:p>
          <a:endParaRPr lang="en-US"/>
        </a:p>
      </dgm:t>
    </dgm:pt>
    <dgm:pt modelId="{C4866AA8-07E4-4E3E-8433-D68F1B32ACF9}" type="sibTrans" cxnId="{DE54EDB3-68C0-4888-9F40-8E72CE3707CA}">
      <dgm:prSet/>
      <dgm:spPr/>
      <dgm:t>
        <a:bodyPr/>
        <a:lstStyle/>
        <a:p>
          <a:endParaRPr lang="en-US"/>
        </a:p>
      </dgm:t>
    </dgm:pt>
    <dgm:pt modelId="{F1C099F0-021A-4227-A376-E6991C03E9E0}">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It does not have to be done by the same person</a:t>
          </a:r>
          <a:endParaRPr lang="en-US" sz="2400" dirty="0">
            <a:solidFill>
              <a:schemeClr val="tx1"/>
            </a:solidFill>
          </a:endParaRPr>
        </a:p>
      </dgm:t>
    </dgm:pt>
    <dgm:pt modelId="{638FD0AD-4E8B-4963-BBEE-C40F58666744}" type="parTrans" cxnId="{E82CAEED-6B06-40DC-BE76-DB172B9A3A9C}">
      <dgm:prSet/>
      <dgm:spPr/>
      <dgm:t>
        <a:bodyPr/>
        <a:lstStyle/>
        <a:p>
          <a:endParaRPr lang="en-US"/>
        </a:p>
      </dgm:t>
    </dgm:pt>
    <dgm:pt modelId="{4A7520AC-E09F-41CC-97FB-48F926BAF570}" type="sibTrans" cxnId="{E82CAEED-6B06-40DC-BE76-DB172B9A3A9C}">
      <dgm:prSet/>
      <dgm:spPr/>
      <dgm:t>
        <a:bodyPr/>
        <a:lstStyle/>
        <a:p>
          <a:endParaRPr lang="en-US"/>
        </a:p>
      </dgm:t>
    </dgm:pt>
    <dgm:pt modelId="{CFDAC3A0-225B-4062-B55C-D43DDBB9D543}" type="pres">
      <dgm:prSet presAssocID="{9A6B2921-CC1F-4A1D-BF32-571998E74A09}" presName="CompostProcess" presStyleCnt="0">
        <dgm:presLayoutVars>
          <dgm:dir/>
          <dgm:resizeHandles val="exact"/>
        </dgm:presLayoutVars>
      </dgm:prSet>
      <dgm:spPr/>
    </dgm:pt>
    <dgm:pt modelId="{7432A19D-28A6-4C96-BFE1-C6155D504C72}" type="pres">
      <dgm:prSet presAssocID="{9A6B2921-CC1F-4A1D-BF32-571998E74A09}" presName="arrow" presStyleLbl="bgShp" presStyleIdx="0" presStyleCnt="1" custScaleX="117647"/>
      <dgm:spPr>
        <a:solidFill>
          <a:schemeClr val="accent2">
            <a:lumMod val="75000"/>
          </a:schemeClr>
        </a:solidFill>
        <a:ln>
          <a:solidFill>
            <a:schemeClr val="tx1"/>
          </a:solidFill>
        </a:ln>
      </dgm:spPr>
    </dgm:pt>
    <dgm:pt modelId="{EFD838B2-0EC8-4A8A-BA8C-6EF0722D4158}" type="pres">
      <dgm:prSet presAssocID="{9A6B2921-CC1F-4A1D-BF32-571998E74A09}" presName="linearProcess" presStyleCnt="0"/>
      <dgm:spPr/>
    </dgm:pt>
    <dgm:pt modelId="{AA468E61-B1D5-4ABC-B08B-33920B51E92C}" type="pres">
      <dgm:prSet presAssocID="{B8CF7409-1847-496A-A747-6F4A6C9AEAF7}" presName="textNode" presStyleLbl="node1" presStyleIdx="0" presStyleCnt="4">
        <dgm:presLayoutVars>
          <dgm:bulletEnabled val="1"/>
        </dgm:presLayoutVars>
      </dgm:prSet>
      <dgm:spPr/>
    </dgm:pt>
    <dgm:pt modelId="{F6C6ECE5-E944-4DEE-8D14-280B858798B8}" type="pres">
      <dgm:prSet presAssocID="{5A53E3A5-3E0F-4004-8657-F3CBCAE0FD8C}" presName="sibTrans" presStyleCnt="0"/>
      <dgm:spPr/>
    </dgm:pt>
    <dgm:pt modelId="{E226DD36-0C40-449C-AA12-9C356BC73CC2}" type="pres">
      <dgm:prSet presAssocID="{10EEF095-861B-4934-8D58-21CD9E38BECA}" presName="textNode" presStyleLbl="node1" presStyleIdx="1" presStyleCnt="4">
        <dgm:presLayoutVars>
          <dgm:bulletEnabled val="1"/>
        </dgm:presLayoutVars>
      </dgm:prSet>
      <dgm:spPr/>
    </dgm:pt>
    <dgm:pt modelId="{4F1F6B73-0FB3-46F3-A041-AC14DFFBDF84}" type="pres">
      <dgm:prSet presAssocID="{9BDF2F3A-F7B0-42D0-86E0-0134D794BF3C}" presName="sibTrans" presStyleCnt="0"/>
      <dgm:spPr/>
    </dgm:pt>
    <dgm:pt modelId="{570D248C-2A36-400A-BCD2-94C468BD395E}" type="pres">
      <dgm:prSet presAssocID="{A65BE4E4-F1C4-463F-8ED0-F0B8E71462EF}" presName="textNode" presStyleLbl="node1" presStyleIdx="2" presStyleCnt="4">
        <dgm:presLayoutVars>
          <dgm:bulletEnabled val="1"/>
        </dgm:presLayoutVars>
      </dgm:prSet>
      <dgm:spPr/>
    </dgm:pt>
    <dgm:pt modelId="{9416B8BB-2965-4C05-8777-803A55854364}" type="pres">
      <dgm:prSet presAssocID="{C4866AA8-07E4-4E3E-8433-D68F1B32ACF9}" presName="sibTrans" presStyleCnt="0"/>
      <dgm:spPr/>
    </dgm:pt>
    <dgm:pt modelId="{5D963CF0-6393-4650-BA3F-A2C70575487D}" type="pres">
      <dgm:prSet presAssocID="{F1C099F0-021A-4227-A376-E6991C03E9E0}" presName="textNode" presStyleLbl="node1" presStyleIdx="3" presStyleCnt="4">
        <dgm:presLayoutVars>
          <dgm:bulletEnabled val="1"/>
        </dgm:presLayoutVars>
      </dgm:prSet>
      <dgm:spPr/>
    </dgm:pt>
  </dgm:ptLst>
  <dgm:cxnLst>
    <dgm:cxn modelId="{E82CAEED-6B06-40DC-BE76-DB172B9A3A9C}" srcId="{9A6B2921-CC1F-4A1D-BF32-571998E74A09}" destId="{F1C099F0-021A-4227-A376-E6991C03E9E0}" srcOrd="3" destOrd="0" parTransId="{638FD0AD-4E8B-4963-BBEE-C40F58666744}" sibTransId="{4A7520AC-E09F-41CC-97FB-48F926BAF570}"/>
    <dgm:cxn modelId="{AF79592D-6BD7-4CA7-9829-9E927C36C466}" type="presOf" srcId="{B8CF7409-1847-496A-A747-6F4A6C9AEAF7}" destId="{AA468E61-B1D5-4ABC-B08B-33920B51E92C}" srcOrd="0" destOrd="0" presId="urn:microsoft.com/office/officeart/2005/8/layout/hProcess9"/>
    <dgm:cxn modelId="{E5B9EB2A-4193-4587-8FFC-97117C46A698}" type="presOf" srcId="{F1C099F0-021A-4227-A376-E6991C03E9E0}" destId="{5D963CF0-6393-4650-BA3F-A2C70575487D}" srcOrd="0" destOrd="0" presId="urn:microsoft.com/office/officeart/2005/8/layout/hProcess9"/>
    <dgm:cxn modelId="{B73266C1-7B62-457C-B286-FE80022A8BD1}" type="presOf" srcId="{9A6B2921-CC1F-4A1D-BF32-571998E74A09}" destId="{CFDAC3A0-225B-4062-B55C-D43DDBB9D543}" srcOrd="0" destOrd="0" presId="urn:microsoft.com/office/officeart/2005/8/layout/hProcess9"/>
    <dgm:cxn modelId="{164033AF-5AEB-4776-8278-65EBA98F355E}" srcId="{9A6B2921-CC1F-4A1D-BF32-571998E74A09}" destId="{B8CF7409-1847-496A-A747-6F4A6C9AEAF7}" srcOrd="0" destOrd="0" parTransId="{AB6D537A-1168-41C3-8840-76B9DA72E826}" sibTransId="{5A53E3A5-3E0F-4004-8657-F3CBCAE0FD8C}"/>
    <dgm:cxn modelId="{C81873C5-A64E-4C95-B8A5-82B07E87A35F}" type="presOf" srcId="{A65BE4E4-F1C4-463F-8ED0-F0B8E71462EF}" destId="{570D248C-2A36-400A-BCD2-94C468BD395E}" srcOrd="0" destOrd="0" presId="urn:microsoft.com/office/officeart/2005/8/layout/hProcess9"/>
    <dgm:cxn modelId="{C1CBB6AE-76DF-4769-84EB-1C1474C5E7FB}" type="presOf" srcId="{10EEF095-861B-4934-8D58-21CD9E38BECA}" destId="{E226DD36-0C40-449C-AA12-9C356BC73CC2}" srcOrd="0" destOrd="0" presId="urn:microsoft.com/office/officeart/2005/8/layout/hProcess9"/>
    <dgm:cxn modelId="{A18D11CE-7141-401B-9DDC-18DAE2FBBA4F}" srcId="{9A6B2921-CC1F-4A1D-BF32-571998E74A09}" destId="{10EEF095-861B-4934-8D58-21CD9E38BECA}" srcOrd="1" destOrd="0" parTransId="{42CD0690-344E-4766-99B2-CE59A8CB7E1F}" sibTransId="{9BDF2F3A-F7B0-42D0-86E0-0134D794BF3C}"/>
    <dgm:cxn modelId="{DE54EDB3-68C0-4888-9F40-8E72CE3707CA}" srcId="{9A6B2921-CC1F-4A1D-BF32-571998E74A09}" destId="{A65BE4E4-F1C4-463F-8ED0-F0B8E71462EF}" srcOrd="2" destOrd="0" parTransId="{B1C66D91-0CD9-4C0C-A58A-A387AF477740}" sibTransId="{C4866AA8-07E4-4E3E-8433-D68F1B32ACF9}"/>
    <dgm:cxn modelId="{B4F8BA90-23CA-4944-9BF9-3BB6E49AB99B}" type="presParOf" srcId="{CFDAC3A0-225B-4062-B55C-D43DDBB9D543}" destId="{7432A19D-28A6-4C96-BFE1-C6155D504C72}" srcOrd="0" destOrd="0" presId="urn:microsoft.com/office/officeart/2005/8/layout/hProcess9"/>
    <dgm:cxn modelId="{9BCA24B4-F2E5-4878-9DA0-5588B079C643}" type="presParOf" srcId="{CFDAC3A0-225B-4062-B55C-D43DDBB9D543}" destId="{EFD838B2-0EC8-4A8A-BA8C-6EF0722D4158}" srcOrd="1" destOrd="0" presId="urn:microsoft.com/office/officeart/2005/8/layout/hProcess9"/>
    <dgm:cxn modelId="{AF9D024C-9C9B-4B56-B72A-126C970E43F6}" type="presParOf" srcId="{EFD838B2-0EC8-4A8A-BA8C-6EF0722D4158}" destId="{AA468E61-B1D5-4ABC-B08B-33920B51E92C}" srcOrd="0" destOrd="0" presId="urn:microsoft.com/office/officeart/2005/8/layout/hProcess9"/>
    <dgm:cxn modelId="{414B4160-A101-4129-B45E-FD1FEDAC3AD7}" type="presParOf" srcId="{EFD838B2-0EC8-4A8A-BA8C-6EF0722D4158}" destId="{F6C6ECE5-E944-4DEE-8D14-280B858798B8}" srcOrd="1" destOrd="0" presId="urn:microsoft.com/office/officeart/2005/8/layout/hProcess9"/>
    <dgm:cxn modelId="{3B2266D2-B957-4268-BCDF-CCA3B0513EE9}" type="presParOf" srcId="{EFD838B2-0EC8-4A8A-BA8C-6EF0722D4158}" destId="{E226DD36-0C40-449C-AA12-9C356BC73CC2}" srcOrd="2" destOrd="0" presId="urn:microsoft.com/office/officeart/2005/8/layout/hProcess9"/>
    <dgm:cxn modelId="{953D8156-5C06-4D37-8EB3-1D61DEC83F83}" type="presParOf" srcId="{EFD838B2-0EC8-4A8A-BA8C-6EF0722D4158}" destId="{4F1F6B73-0FB3-46F3-A041-AC14DFFBDF84}" srcOrd="3" destOrd="0" presId="urn:microsoft.com/office/officeart/2005/8/layout/hProcess9"/>
    <dgm:cxn modelId="{DDDEBD98-5A57-437C-8DC2-899F1268D281}" type="presParOf" srcId="{EFD838B2-0EC8-4A8A-BA8C-6EF0722D4158}" destId="{570D248C-2A36-400A-BCD2-94C468BD395E}" srcOrd="4" destOrd="0" presId="urn:microsoft.com/office/officeart/2005/8/layout/hProcess9"/>
    <dgm:cxn modelId="{9DE3ABAE-60C8-4D42-9659-E287709704A4}" type="presParOf" srcId="{EFD838B2-0EC8-4A8A-BA8C-6EF0722D4158}" destId="{9416B8BB-2965-4C05-8777-803A55854364}" srcOrd="5" destOrd="0" presId="urn:microsoft.com/office/officeart/2005/8/layout/hProcess9"/>
    <dgm:cxn modelId="{5D87F23A-9E57-44C5-93E7-310D488C2AC1}" type="presParOf" srcId="{EFD838B2-0EC8-4A8A-BA8C-6EF0722D4158}" destId="{5D963CF0-6393-4650-BA3F-A2C70575487D}" srcOrd="6"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3FCA586-30D8-491C-8A2F-BB31015CFC41}"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337381D0-A128-44BA-83D1-A48306B5E99B}">
      <dgm:prSet phldrT="[Text]" custT="1"/>
      <dgm:spPr>
        <a:solidFill>
          <a:schemeClr val="accent2">
            <a:lumMod val="20000"/>
            <a:lumOff val="80000"/>
          </a:schemeClr>
        </a:solidFill>
        <a:ln>
          <a:solidFill>
            <a:schemeClr val="tx1"/>
          </a:solidFill>
        </a:ln>
      </dgm:spPr>
      <dgm:t>
        <a:bodyPr/>
        <a:lstStyle/>
        <a:p>
          <a:r>
            <a:rPr lang="en-US" sz="2800" dirty="0" smtClean="0">
              <a:solidFill>
                <a:schemeClr val="tx1"/>
              </a:solidFill>
            </a:rPr>
            <a:t>Section 7 PHA 1997 determines the meaning of harassment</a:t>
          </a:r>
          <a:endParaRPr lang="en-US" sz="2800" dirty="0">
            <a:solidFill>
              <a:schemeClr val="tx1"/>
            </a:solidFill>
          </a:endParaRPr>
        </a:p>
      </dgm:t>
    </dgm:pt>
    <dgm:pt modelId="{0C1B80D9-3EFF-4E9B-833A-BA479C3BBCCF}" type="parTrans" cxnId="{0B391056-F1A6-4102-9AEA-69AF31D179CA}">
      <dgm:prSet/>
      <dgm:spPr/>
      <dgm:t>
        <a:bodyPr/>
        <a:lstStyle/>
        <a:p>
          <a:endParaRPr lang="en-US"/>
        </a:p>
      </dgm:t>
    </dgm:pt>
    <dgm:pt modelId="{E7D459C0-D7D3-44DF-8FA0-AA3FA02D10B5}" type="sibTrans" cxnId="{0B391056-F1A6-4102-9AEA-69AF31D179CA}">
      <dgm:prSet/>
      <dgm:spPr>
        <a:solidFill>
          <a:schemeClr val="accent2">
            <a:lumMod val="75000"/>
            <a:alpha val="90000"/>
          </a:schemeClr>
        </a:solidFill>
        <a:ln>
          <a:solidFill>
            <a:schemeClr val="tx1">
              <a:alpha val="90000"/>
            </a:schemeClr>
          </a:solidFill>
        </a:ln>
      </dgm:spPr>
      <dgm:t>
        <a:bodyPr/>
        <a:lstStyle/>
        <a:p>
          <a:endParaRPr lang="en-US"/>
        </a:p>
      </dgm:t>
    </dgm:pt>
    <dgm:pt modelId="{9B99FC81-39A6-4297-B7ED-967766BFEC4B}">
      <dgm:prSet phldrT="[Text]" custT="1"/>
      <dgm:spPr>
        <a:solidFill>
          <a:schemeClr val="accent2">
            <a:lumMod val="60000"/>
            <a:lumOff val="40000"/>
          </a:schemeClr>
        </a:solidFill>
        <a:ln>
          <a:solidFill>
            <a:schemeClr val="tx1"/>
          </a:solidFill>
        </a:ln>
      </dgm:spPr>
      <dgm:t>
        <a:bodyPr/>
        <a:lstStyle/>
        <a:p>
          <a:r>
            <a:rPr lang="en-US" sz="2800" dirty="0" smtClean="0">
              <a:solidFill>
                <a:schemeClr val="tx1"/>
              </a:solidFill>
            </a:rPr>
            <a:t>‘Harassment’ </a:t>
          </a:r>
          <a:r>
            <a:rPr lang="en-US" sz="2800" b="1" i="1" u="sng" dirty="0" smtClean="0">
              <a:solidFill>
                <a:schemeClr val="tx1"/>
              </a:solidFill>
            </a:rPr>
            <a:t>includes</a:t>
          </a:r>
          <a:r>
            <a:rPr lang="en-US" sz="2800" dirty="0" smtClean="0">
              <a:solidFill>
                <a:schemeClr val="tx1"/>
              </a:solidFill>
            </a:rPr>
            <a:t> alarm &amp; distress</a:t>
          </a:r>
          <a:endParaRPr lang="en-US" sz="2800" dirty="0">
            <a:solidFill>
              <a:schemeClr val="tx1"/>
            </a:solidFill>
          </a:endParaRPr>
        </a:p>
      </dgm:t>
    </dgm:pt>
    <dgm:pt modelId="{090F41EA-898C-4491-9C36-FBDAB187F754}" type="parTrans" cxnId="{F5A37F62-EB3F-4997-BAAC-82B3CCC4049E}">
      <dgm:prSet/>
      <dgm:spPr/>
      <dgm:t>
        <a:bodyPr/>
        <a:lstStyle/>
        <a:p>
          <a:endParaRPr lang="en-US"/>
        </a:p>
      </dgm:t>
    </dgm:pt>
    <dgm:pt modelId="{3C4C31C4-677C-44F7-9609-CFCD1E852B78}" type="sibTrans" cxnId="{F5A37F62-EB3F-4997-BAAC-82B3CCC4049E}">
      <dgm:prSet/>
      <dgm:spPr/>
      <dgm:t>
        <a:bodyPr/>
        <a:lstStyle/>
        <a:p>
          <a:endParaRPr lang="en-US"/>
        </a:p>
      </dgm:t>
    </dgm:pt>
    <dgm:pt modelId="{358E2796-26F9-47C7-BE15-9F0E26CDEEBF}" type="pres">
      <dgm:prSet presAssocID="{03FCA586-30D8-491C-8A2F-BB31015CFC41}" presName="outerComposite" presStyleCnt="0">
        <dgm:presLayoutVars>
          <dgm:chMax val="5"/>
          <dgm:dir/>
          <dgm:resizeHandles val="exact"/>
        </dgm:presLayoutVars>
      </dgm:prSet>
      <dgm:spPr/>
    </dgm:pt>
    <dgm:pt modelId="{94428E7B-D4D3-42DC-BE77-F46B0FB61841}" type="pres">
      <dgm:prSet presAssocID="{03FCA586-30D8-491C-8A2F-BB31015CFC41}" presName="dummyMaxCanvas" presStyleCnt="0">
        <dgm:presLayoutVars/>
      </dgm:prSet>
      <dgm:spPr/>
    </dgm:pt>
    <dgm:pt modelId="{373FA225-2B3F-43DD-B9F9-47092292D4B9}" type="pres">
      <dgm:prSet presAssocID="{03FCA586-30D8-491C-8A2F-BB31015CFC41}" presName="TwoNodes_1" presStyleLbl="node1" presStyleIdx="0" presStyleCnt="2">
        <dgm:presLayoutVars>
          <dgm:bulletEnabled val="1"/>
        </dgm:presLayoutVars>
      </dgm:prSet>
      <dgm:spPr/>
    </dgm:pt>
    <dgm:pt modelId="{BB8C034F-BF38-42DE-A0C4-59EA9BFB326E}" type="pres">
      <dgm:prSet presAssocID="{03FCA586-30D8-491C-8A2F-BB31015CFC41}" presName="TwoNodes_2" presStyleLbl="node1" presStyleIdx="1" presStyleCnt="2">
        <dgm:presLayoutVars>
          <dgm:bulletEnabled val="1"/>
        </dgm:presLayoutVars>
      </dgm:prSet>
      <dgm:spPr/>
      <dgm:t>
        <a:bodyPr/>
        <a:lstStyle/>
        <a:p>
          <a:endParaRPr lang="en-US"/>
        </a:p>
      </dgm:t>
    </dgm:pt>
    <dgm:pt modelId="{7CAD5893-0269-4FE8-B66C-DCD7B14B1305}" type="pres">
      <dgm:prSet presAssocID="{03FCA586-30D8-491C-8A2F-BB31015CFC41}" presName="TwoConn_1-2" presStyleLbl="fgAccFollowNode1" presStyleIdx="0" presStyleCnt="1">
        <dgm:presLayoutVars>
          <dgm:bulletEnabled val="1"/>
        </dgm:presLayoutVars>
      </dgm:prSet>
      <dgm:spPr/>
    </dgm:pt>
    <dgm:pt modelId="{D598DAEF-442A-45F9-9E0A-9E6DFAAC9E59}" type="pres">
      <dgm:prSet presAssocID="{03FCA586-30D8-491C-8A2F-BB31015CFC41}" presName="TwoNodes_1_text" presStyleLbl="node1" presStyleIdx="1" presStyleCnt="2">
        <dgm:presLayoutVars>
          <dgm:bulletEnabled val="1"/>
        </dgm:presLayoutVars>
      </dgm:prSet>
      <dgm:spPr/>
    </dgm:pt>
    <dgm:pt modelId="{945FB8AC-2D14-4D26-A0EE-7B973E4A29EF}" type="pres">
      <dgm:prSet presAssocID="{03FCA586-30D8-491C-8A2F-BB31015CFC41}" presName="TwoNodes_2_text" presStyleLbl="node1" presStyleIdx="1" presStyleCnt="2">
        <dgm:presLayoutVars>
          <dgm:bulletEnabled val="1"/>
        </dgm:presLayoutVars>
      </dgm:prSet>
      <dgm:spPr/>
      <dgm:t>
        <a:bodyPr/>
        <a:lstStyle/>
        <a:p>
          <a:endParaRPr lang="en-US"/>
        </a:p>
      </dgm:t>
    </dgm:pt>
  </dgm:ptLst>
  <dgm:cxnLst>
    <dgm:cxn modelId="{9F7D20BE-711B-4024-8B3E-4CF05B7CFB36}" type="presOf" srcId="{E7D459C0-D7D3-44DF-8FA0-AA3FA02D10B5}" destId="{7CAD5893-0269-4FE8-B66C-DCD7B14B1305}" srcOrd="0" destOrd="0" presId="urn:microsoft.com/office/officeart/2005/8/layout/vProcess5"/>
    <dgm:cxn modelId="{0B391056-F1A6-4102-9AEA-69AF31D179CA}" srcId="{03FCA586-30D8-491C-8A2F-BB31015CFC41}" destId="{337381D0-A128-44BA-83D1-A48306B5E99B}" srcOrd="0" destOrd="0" parTransId="{0C1B80D9-3EFF-4E9B-833A-BA479C3BBCCF}" sibTransId="{E7D459C0-D7D3-44DF-8FA0-AA3FA02D10B5}"/>
    <dgm:cxn modelId="{F5A37F62-EB3F-4997-BAAC-82B3CCC4049E}" srcId="{03FCA586-30D8-491C-8A2F-BB31015CFC41}" destId="{9B99FC81-39A6-4297-B7ED-967766BFEC4B}" srcOrd="1" destOrd="0" parTransId="{090F41EA-898C-4491-9C36-FBDAB187F754}" sibTransId="{3C4C31C4-677C-44F7-9609-CFCD1E852B78}"/>
    <dgm:cxn modelId="{8D30527C-7015-4ACF-84BC-FA31C4632E8D}" type="presOf" srcId="{337381D0-A128-44BA-83D1-A48306B5E99B}" destId="{373FA225-2B3F-43DD-B9F9-47092292D4B9}" srcOrd="0" destOrd="0" presId="urn:microsoft.com/office/officeart/2005/8/layout/vProcess5"/>
    <dgm:cxn modelId="{D0241C0D-DD12-4389-994C-71AEFB67955D}" type="presOf" srcId="{9B99FC81-39A6-4297-B7ED-967766BFEC4B}" destId="{945FB8AC-2D14-4D26-A0EE-7B973E4A29EF}" srcOrd="1" destOrd="0" presId="urn:microsoft.com/office/officeart/2005/8/layout/vProcess5"/>
    <dgm:cxn modelId="{F26AC128-EAB7-4CBD-B616-38BE4776DAB2}" type="presOf" srcId="{337381D0-A128-44BA-83D1-A48306B5E99B}" destId="{D598DAEF-442A-45F9-9E0A-9E6DFAAC9E59}" srcOrd="1" destOrd="0" presId="urn:microsoft.com/office/officeart/2005/8/layout/vProcess5"/>
    <dgm:cxn modelId="{14721CB3-F44A-492F-AB8E-84DC3E25621D}" type="presOf" srcId="{03FCA586-30D8-491C-8A2F-BB31015CFC41}" destId="{358E2796-26F9-47C7-BE15-9F0E26CDEEBF}" srcOrd="0" destOrd="0" presId="urn:microsoft.com/office/officeart/2005/8/layout/vProcess5"/>
    <dgm:cxn modelId="{710571C4-1001-49E8-8ED0-664EDA50AE0D}" type="presOf" srcId="{9B99FC81-39A6-4297-B7ED-967766BFEC4B}" destId="{BB8C034F-BF38-42DE-A0C4-59EA9BFB326E}" srcOrd="0" destOrd="0" presId="urn:microsoft.com/office/officeart/2005/8/layout/vProcess5"/>
    <dgm:cxn modelId="{24A3043E-1DDF-452B-A0D8-0278CCFDF325}" type="presParOf" srcId="{358E2796-26F9-47C7-BE15-9F0E26CDEEBF}" destId="{94428E7B-D4D3-42DC-BE77-F46B0FB61841}" srcOrd="0" destOrd="0" presId="urn:microsoft.com/office/officeart/2005/8/layout/vProcess5"/>
    <dgm:cxn modelId="{C285DF43-19EC-435F-A6C4-4127FAD645A8}" type="presParOf" srcId="{358E2796-26F9-47C7-BE15-9F0E26CDEEBF}" destId="{373FA225-2B3F-43DD-B9F9-47092292D4B9}" srcOrd="1" destOrd="0" presId="urn:microsoft.com/office/officeart/2005/8/layout/vProcess5"/>
    <dgm:cxn modelId="{6C6B94FD-E4D3-45A8-8F4C-A2BBC3363E5C}" type="presParOf" srcId="{358E2796-26F9-47C7-BE15-9F0E26CDEEBF}" destId="{BB8C034F-BF38-42DE-A0C4-59EA9BFB326E}" srcOrd="2" destOrd="0" presId="urn:microsoft.com/office/officeart/2005/8/layout/vProcess5"/>
    <dgm:cxn modelId="{9B37D6FA-41FF-4878-961C-BD22BB14B481}" type="presParOf" srcId="{358E2796-26F9-47C7-BE15-9F0E26CDEEBF}" destId="{7CAD5893-0269-4FE8-B66C-DCD7B14B1305}" srcOrd="3" destOrd="0" presId="urn:microsoft.com/office/officeart/2005/8/layout/vProcess5"/>
    <dgm:cxn modelId="{9946FEB1-A65F-4857-B99A-539A1B67B331}" type="presParOf" srcId="{358E2796-26F9-47C7-BE15-9F0E26CDEEBF}" destId="{D598DAEF-442A-45F9-9E0A-9E6DFAAC9E59}" srcOrd="4" destOrd="0" presId="urn:microsoft.com/office/officeart/2005/8/layout/vProcess5"/>
    <dgm:cxn modelId="{DAC31B0E-FEAB-4FDA-82D4-2EB1CD8A8385}" type="presParOf" srcId="{358E2796-26F9-47C7-BE15-9F0E26CDEEBF}" destId="{945FB8AC-2D14-4D26-A0EE-7B973E4A29EF}"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93F888-F7B9-499A-A9E4-C217460662C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5C76A60-DD53-4D03-BB6A-CF6029E3AD79}">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It is </a:t>
          </a:r>
          <a:r>
            <a:rPr lang="en-US" sz="2400" b="1" i="1" u="sng" dirty="0" smtClean="0">
              <a:solidFill>
                <a:schemeClr val="tx1"/>
              </a:solidFill>
            </a:rPr>
            <a:t>possible</a:t>
          </a:r>
          <a:r>
            <a:rPr lang="en-US" sz="2400" dirty="0" smtClean="0">
              <a:solidFill>
                <a:schemeClr val="tx1"/>
              </a:solidFill>
            </a:rPr>
            <a:t> for the acts of harassment to be passed on via a 3</a:t>
          </a:r>
          <a:r>
            <a:rPr lang="en-US" sz="2400" baseline="30000" dirty="0" smtClean="0">
              <a:solidFill>
                <a:schemeClr val="tx1"/>
              </a:solidFill>
            </a:rPr>
            <a:t>rd</a:t>
          </a:r>
          <a:r>
            <a:rPr lang="en-US" sz="2400" dirty="0" smtClean="0">
              <a:solidFill>
                <a:schemeClr val="tx1"/>
              </a:solidFill>
            </a:rPr>
            <a:t> party</a:t>
          </a:r>
          <a:endParaRPr lang="en-US" sz="2400" dirty="0">
            <a:solidFill>
              <a:schemeClr val="tx1"/>
            </a:solidFill>
          </a:endParaRPr>
        </a:p>
      </dgm:t>
    </dgm:pt>
    <dgm:pt modelId="{F036584F-D5C3-4F73-814C-9675305773EE}" type="parTrans" cxnId="{9FCE0406-8D1F-44BE-9E11-5871B81E2010}">
      <dgm:prSet/>
      <dgm:spPr/>
      <dgm:t>
        <a:bodyPr/>
        <a:lstStyle/>
        <a:p>
          <a:endParaRPr lang="en-US"/>
        </a:p>
      </dgm:t>
    </dgm:pt>
    <dgm:pt modelId="{20260459-1B82-44C1-923C-4FE94CE6D84A}" type="sibTrans" cxnId="{9FCE0406-8D1F-44BE-9E11-5871B81E2010}">
      <dgm:prSet/>
      <dgm:spPr/>
      <dgm:t>
        <a:bodyPr/>
        <a:lstStyle/>
        <a:p>
          <a:endParaRPr lang="en-US"/>
        </a:p>
      </dgm:t>
    </dgm:pt>
    <dgm:pt modelId="{933550C3-E352-462F-99F8-A53B3DE05432}">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R v </a:t>
          </a:r>
          <a:r>
            <a:rPr lang="en-US" sz="2400" dirty="0" err="1" smtClean="0">
              <a:solidFill>
                <a:schemeClr val="tx1"/>
              </a:solidFill>
            </a:rPr>
            <a:t>Kellett</a:t>
          </a:r>
          <a:r>
            <a:rPr lang="en-US" sz="2400" dirty="0" smtClean="0">
              <a:solidFill>
                <a:schemeClr val="tx1"/>
              </a:solidFill>
            </a:rPr>
            <a:t> 2001 – </a:t>
          </a:r>
          <a:r>
            <a:rPr lang="en-US" sz="2400" dirty="0" err="1" smtClean="0">
              <a:solidFill>
                <a:schemeClr val="tx1"/>
              </a:solidFill>
            </a:rPr>
            <a:t>Kellett</a:t>
          </a:r>
          <a:r>
            <a:rPr lang="en-US" sz="2400" dirty="0" smtClean="0">
              <a:solidFill>
                <a:schemeClr val="tx1"/>
              </a:solidFill>
            </a:rPr>
            <a:t> phoned the victim’s work on 2 occasions. On each occasion speaking with the employer &amp; claimed that the victim was pursuing her own personal enterprises when she should be working</a:t>
          </a:r>
          <a:endParaRPr lang="en-US" sz="2400" dirty="0">
            <a:solidFill>
              <a:schemeClr val="tx1"/>
            </a:solidFill>
          </a:endParaRPr>
        </a:p>
      </dgm:t>
    </dgm:pt>
    <dgm:pt modelId="{55EDB44B-D487-4EB8-8C09-3E80855213D2}" type="parTrans" cxnId="{A90078A4-E6C6-4AD2-BF61-33B7ADD30EEE}">
      <dgm:prSet/>
      <dgm:spPr/>
      <dgm:t>
        <a:bodyPr/>
        <a:lstStyle/>
        <a:p>
          <a:endParaRPr lang="en-US"/>
        </a:p>
      </dgm:t>
    </dgm:pt>
    <dgm:pt modelId="{D1FA8391-8C31-40AA-AF5C-7FAFEA19A4F9}" type="sibTrans" cxnId="{A90078A4-E6C6-4AD2-BF61-33B7ADD30EEE}">
      <dgm:prSet/>
      <dgm:spPr/>
      <dgm:t>
        <a:bodyPr/>
        <a:lstStyle/>
        <a:p>
          <a:endParaRPr lang="en-US"/>
        </a:p>
      </dgm:t>
    </dgm:pt>
    <dgm:pt modelId="{CF25BD2E-397A-4501-AB56-BB0933FA2534}">
      <dgm:prSet phldrT="[Text]" custT="1"/>
      <dgm:spPr>
        <a:solidFill>
          <a:schemeClr val="accent2">
            <a:lumMod val="40000"/>
            <a:lumOff val="60000"/>
          </a:schemeClr>
        </a:solidFill>
        <a:ln>
          <a:solidFill>
            <a:schemeClr val="tx1"/>
          </a:solidFill>
        </a:ln>
      </dgm:spPr>
      <dgm:t>
        <a:bodyPr/>
        <a:lstStyle/>
        <a:p>
          <a:r>
            <a:rPr lang="en-US" sz="2400" b="1" i="1" u="sng" dirty="0" err="1" smtClean="0">
              <a:solidFill>
                <a:schemeClr val="tx1"/>
              </a:solidFill>
            </a:rPr>
            <a:t>Kellett</a:t>
          </a:r>
          <a:r>
            <a:rPr lang="en-US" sz="2400" b="1" i="1" u="sng" dirty="0" smtClean="0">
              <a:solidFill>
                <a:schemeClr val="tx1"/>
              </a:solidFill>
            </a:rPr>
            <a:t> on each occasion requested that the victim should not be informed of the allegations</a:t>
          </a:r>
          <a:endParaRPr lang="en-US" sz="2400" b="1" i="1" u="sng" dirty="0">
            <a:solidFill>
              <a:schemeClr val="tx1"/>
            </a:solidFill>
          </a:endParaRPr>
        </a:p>
      </dgm:t>
    </dgm:pt>
    <dgm:pt modelId="{A33AD428-1FFE-4B1F-8FB7-7F3ED07D83C9}" type="parTrans" cxnId="{8B575286-97D8-4F6B-B2AF-B0ADD5E5068A}">
      <dgm:prSet/>
      <dgm:spPr/>
      <dgm:t>
        <a:bodyPr/>
        <a:lstStyle/>
        <a:p>
          <a:endParaRPr lang="en-US"/>
        </a:p>
      </dgm:t>
    </dgm:pt>
    <dgm:pt modelId="{81274B71-39A9-40ED-92D8-C3D9BAF463E8}" type="sibTrans" cxnId="{8B575286-97D8-4F6B-B2AF-B0ADD5E5068A}">
      <dgm:prSet/>
      <dgm:spPr/>
      <dgm:t>
        <a:bodyPr/>
        <a:lstStyle/>
        <a:p>
          <a:endParaRPr lang="en-US"/>
        </a:p>
      </dgm:t>
    </dgm:pt>
    <dgm:pt modelId="{A3B1666D-C29F-4CDA-AB7B-BC78A81EC42A}">
      <dgm:prSet phldrT="[Text]" custT="1"/>
      <dgm:spPr>
        <a:solidFill>
          <a:schemeClr val="accent2">
            <a:lumMod val="20000"/>
            <a:lumOff val="80000"/>
          </a:schemeClr>
        </a:solidFill>
        <a:ln>
          <a:solidFill>
            <a:schemeClr val="tx1"/>
          </a:solidFill>
        </a:ln>
      </dgm:spPr>
      <dgm:t>
        <a:bodyPr/>
        <a:lstStyle/>
        <a:p>
          <a:r>
            <a:rPr lang="en-US" sz="2400" b="1" i="1" u="sng" dirty="0" smtClean="0">
              <a:solidFill>
                <a:schemeClr val="tx1"/>
              </a:solidFill>
            </a:rPr>
            <a:t>However</a:t>
          </a:r>
          <a:r>
            <a:rPr lang="en-US" sz="2400" dirty="0" smtClean="0">
              <a:solidFill>
                <a:schemeClr val="tx1"/>
              </a:solidFill>
            </a:rPr>
            <a:t>, this was ignored &amp; the victim was informed of the allegations by the 3</a:t>
          </a:r>
          <a:r>
            <a:rPr lang="en-US" sz="2400" baseline="30000" dirty="0" smtClean="0">
              <a:solidFill>
                <a:schemeClr val="tx1"/>
              </a:solidFill>
            </a:rPr>
            <a:t>rd</a:t>
          </a:r>
          <a:r>
            <a:rPr lang="en-US" sz="2400" dirty="0" smtClean="0">
              <a:solidFill>
                <a:schemeClr val="tx1"/>
              </a:solidFill>
            </a:rPr>
            <a:t> party employer &amp; caused upset</a:t>
          </a:r>
          <a:endParaRPr lang="en-US" sz="2400" dirty="0">
            <a:solidFill>
              <a:schemeClr val="tx1"/>
            </a:solidFill>
          </a:endParaRPr>
        </a:p>
      </dgm:t>
    </dgm:pt>
    <dgm:pt modelId="{E60CD0B7-DD58-4C68-8F8D-A7229733A4F9}" type="parTrans" cxnId="{20CEECC6-4D4A-4561-81BD-9A935F016928}">
      <dgm:prSet/>
      <dgm:spPr/>
      <dgm:t>
        <a:bodyPr/>
        <a:lstStyle/>
        <a:p>
          <a:endParaRPr lang="en-US"/>
        </a:p>
      </dgm:t>
    </dgm:pt>
    <dgm:pt modelId="{DC94A702-9AD0-4DF2-8DB4-030ABB9D882F}" type="sibTrans" cxnId="{20CEECC6-4D4A-4561-81BD-9A935F016928}">
      <dgm:prSet/>
      <dgm:spPr/>
      <dgm:t>
        <a:bodyPr/>
        <a:lstStyle/>
        <a:p>
          <a:endParaRPr lang="en-US"/>
        </a:p>
      </dgm:t>
    </dgm:pt>
    <dgm:pt modelId="{4FF51097-A495-4806-9FF8-BBFA6D731B08}" type="pres">
      <dgm:prSet presAssocID="{AC93F888-F7B9-499A-A9E4-C217460662C4}" presName="diagram" presStyleCnt="0">
        <dgm:presLayoutVars>
          <dgm:dir/>
          <dgm:resizeHandles val="exact"/>
        </dgm:presLayoutVars>
      </dgm:prSet>
      <dgm:spPr/>
    </dgm:pt>
    <dgm:pt modelId="{6C78BA80-1056-451E-9E1F-0B9AEE24790C}" type="pres">
      <dgm:prSet presAssocID="{15C76A60-DD53-4D03-BB6A-CF6029E3AD79}" presName="node" presStyleLbl="node1" presStyleIdx="0" presStyleCnt="4" custScaleX="136417">
        <dgm:presLayoutVars>
          <dgm:bulletEnabled val="1"/>
        </dgm:presLayoutVars>
      </dgm:prSet>
      <dgm:spPr/>
    </dgm:pt>
    <dgm:pt modelId="{A7A76E72-9DB0-4D85-9206-70A4F7606092}" type="pres">
      <dgm:prSet presAssocID="{20260459-1B82-44C1-923C-4FE94CE6D84A}" presName="sibTrans" presStyleCnt="0"/>
      <dgm:spPr/>
    </dgm:pt>
    <dgm:pt modelId="{500128F6-03D5-4650-88E7-4F84CB5941F5}" type="pres">
      <dgm:prSet presAssocID="{933550C3-E352-462F-99F8-A53B3DE05432}" presName="node" presStyleLbl="node1" presStyleIdx="1" presStyleCnt="4" custScaleX="133679">
        <dgm:presLayoutVars>
          <dgm:bulletEnabled val="1"/>
        </dgm:presLayoutVars>
      </dgm:prSet>
      <dgm:spPr/>
      <dgm:t>
        <a:bodyPr/>
        <a:lstStyle/>
        <a:p>
          <a:endParaRPr lang="en-US"/>
        </a:p>
      </dgm:t>
    </dgm:pt>
    <dgm:pt modelId="{2AFBCF30-A53F-4C44-AC65-08133A657F27}" type="pres">
      <dgm:prSet presAssocID="{D1FA8391-8C31-40AA-AF5C-7FAFEA19A4F9}" presName="sibTrans" presStyleCnt="0"/>
      <dgm:spPr/>
    </dgm:pt>
    <dgm:pt modelId="{6D3E4F4C-1F2A-4FFE-95C5-D07EF5116A93}" type="pres">
      <dgm:prSet presAssocID="{CF25BD2E-397A-4501-AB56-BB0933FA2534}" presName="node" presStyleLbl="node1" presStyleIdx="2" presStyleCnt="4">
        <dgm:presLayoutVars>
          <dgm:bulletEnabled val="1"/>
        </dgm:presLayoutVars>
      </dgm:prSet>
      <dgm:spPr/>
    </dgm:pt>
    <dgm:pt modelId="{893448A1-9D81-4393-9CDC-B5C08837EE41}" type="pres">
      <dgm:prSet presAssocID="{81274B71-39A9-40ED-92D8-C3D9BAF463E8}" presName="sibTrans" presStyleCnt="0"/>
      <dgm:spPr/>
    </dgm:pt>
    <dgm:pt modelId="{831A1093-1E4A-48E2-8D1E-AC68B447CCEB}" type="pres">
      <dgm:prSet presAssocID="{A3B1666D-C29F-4CDA-AB7B-BC78A81EC42A}" presName="node" presStyleLbl="node1" presStyleIdx="3" presStyleCnt="4">
        <dgm:presLayoutVars>
          <dgm:bulletEnabled val="1"/>
        </dgm:presLayoutVars>
      </dgm:prSet>
      <dgm:spPr/>
      <dgm:t>
        <a:bodyPr/>
        <a:lstStyle/>
        <a:p>
          <a:endParaRPr lang="en-US"/>
        </a:p>
      </dgm:t>
    </dgm:pt>
  </dgm:ptLst>
  <dgm:cxnLst>
    <dgm:cxn modelId="{32347417-5E20-4BC3-B880-8E05C4BFAF93}" type="presOf" srcId="{A3B1666D-C29F-4CDA-AB7B-BC78A81EC42A}" destId="{831A1093-1E4A-48E2-8D1E-AC68B447CCEB}" srcOrd="0" destOrd="0" presId="urn:microsoft.com/office/officeart/2005/8/layout/default"/>
    <dgm:cxn modelId="{8B575286-97D8-4F6B-B2AF-B0ADD5E5068A}" srcId="{AC93F888-F7B9-499A-A9E4-C217460662C4}" destId="{CF25BD2E-397A-4501-AB56-BB0933FA2534}" srcOrd="2" destOrd="0" parTransId="{A33AD428-1FFE-4B1F-8FB7-7F3ED07D83C9}" sibTransId="{81274B71-39A9-40ED-92D8-C3D9BAF463E8}"/>
    <dgm:cxn modelId="{E9AE2332-C10B-44A3-8561-18242821EFF0}" type="presOf" srcId="{933550C3-E352-462F-99F8-A53B3DE05432}" destId="{500128F6-03D5-4650-88E7-4F84CB5941F5}" srcOrd="0" destOrd="0" presId="urn:microsoft.com/office/officeart/2005/8/layout/default"/>
    <dgm:cxn modelId="{5167A5EE-AB57-42E0-B684-8BE599E43694}" type="presOf" srcId="{15C76A60-DD53-4D03-BB6A-CF6029E3AD79}" destId="{6C78BA80-1056-451E-9E1F-0B9AEE24790C}" srcOrd="0" destOrd="0" presId="urn:microsoft.com/office/officeart/2005/8/layout/default"/>
    <dgm:cxn modelId="{A90078A4-E6C6-4AD2-BF61-33B7ADD30EEE}" srcId="{AC93F888-F7B9-499A-A9E4-C217460662C4}" destId="{933550C3-E352-462F-99F8-A53B3DE05432}" srcOrd="1" destOrd="0" parTransId="{55EDB44B-D487-4EB8-8C09-3E80855213D2}" sibTransId="{D1FA8391-8C31-40AA-AF5C-7FAFEA19A4F9}"/>
    <dgm:cxn modelId="{4A13D03C-E825-400D-BE86-F2AB39FD1B17}" type="presOf" srcId="{CF25BD2E-397A-4501-AB56-BB0933FA2534}" destId="{6D3E4F4C-1F2A-4FFE-95C5-D07EF5116A93}" srcOrd="0" destOrd="0" presId="urn:microsoft.com/office/officeart/2005/8/layout/default"/>
    <dgm:cxn modelId="{9FCE0406-8D1F-44BE-9E11-5871B81E2010}" srcId="{AC93F888-F7B9-499A-A9E4-C217460662C4}" destId="{15C76A60-DD53-4D03-BB6A-CF6029E3AD79}" srcOrd="0" destOrd="0" parTransId="{F036584F-D5C3-4F73-814C-9675305773EE}" sibTransId="{20260459-1B82-44C1-923C-4FE94CE6D84A}"/>
    <dgm:cxn modelId="{20CEECC6-4D4A-4561-81BD-9A935F016928}" srcId="{AC93F888-F7B9-499A-A9E4-C217460662C4}" destId="{A3B1666D-C29F-4CDA-AB7B-BC78A81EC42A}" srcOrd="3" destOrd="0" parTransId="{E60CD0B7-DD58-4C68-8F8D-A7229733A4F9}" sibTransId="{DC94A702-9AD0-4DF2-8DB4-030ABB9D882F}"/>
    <dgm:cxn modelId="{1013B482-68F3-4613-AA62-C1C0A66E3C03}" type="presOf" srcId="{AC93F888-F7B9-499A-A9E4-C217460662C4}" destId="{4FF51097-A495-4806-9FF8-BBFA6D731B08}" srcOrd="0" destOrd="0" presId="urn:microsoft.com/office/officeart/2005/8/layout/default"/>
    <dgm:cxn modelId="{7DF6D104-FF92-4570-B2C7-4CD55C538A1B}" type="presParOf" srcId="{4FF51097-A495-4806-9FF8-BBFA6D731B08}" destId="{6C78BA80-1056-451E-9E1F-0B9AEE24790C}" srcOrd="0" destOrd="0" presId="urn:microsoft.com/office/officeart/2005/8/layout/default"/>
    <dgm:cxn modelId="{35756DBA-C63C-460F-A5E4-73BC3858A692}" type="presParOf" srcId="{4FF51097-A495-4806-9FF8-BBFA6D731B08}" destId="{A7A76E72-9DB0-4D85-9206-70A4F7606092}" srcOrd="1" destOrd="0" presId="urn:microsoft.com/office/officeart/2005/8/layout/default"/>
    <dgm:cxn modelId="{4C5F3A85-E645-4F3A-A12D-E4EC45BB03AE}" type="presParOf" srcId="{4FF51097-A495-4806-9FF8-BBFA6D731B08}" destId="{500128F6-03D5-4650-88E7-4F84CB5941F5}" srcOrd="2" destOrd="0" presId="urn:microsoft.com/office/officeart/2005/8/layout/default"/>
    <dgm:cxn modelId="{108F90D5-3649-4C92-A862-AAAC850CF103}" type="presParOf" srcId="{4FF51097-A495-4806-9FF8-BBFA6D731B08}" destId="{2AFBCF30-A53F-4C44-AC65-08133A657F27}" srcOrd="3" destOrd="0" presId="urn:microsoft.com/office/officeart/2005/8/layout/default"/>
    <dgm:cxn modelId="{0D45874A-FC43-40F1-B16E-029076E3D696}" type="presParOf" srcId="{4FF51097-A495-4806-9FF8-BBFA6D731B08}" destId="{6D3E4F4C-1F2A-4FFE-95C5-D07EF5116A93}" srcOrd="4" destOrd="0" presId="urn:microsoft.com/office/officeart/2005/8/layout/default"/>
    <dgm:cxn modelId="{6EDBA8E9-00CB-480B-815A-237CD44F8748}" type="presParOf" srcId="{4FF51097-A495-4806-9FF8-BBFA6D731B08}" destId="{893448A1-9D81-4393-9CDC-B5C08837EE41}" srcOrd="5" destOrd="0" presId="urn:microsoft.com/office/officeart/2005/8/layout/default"/>
    <dgm:cxn modelId="{7E4FAE97-F614-4B63-B566-8360745A6908}" type="presParOf" srcId="{4FF51097-A495-4806-9FF8-BBFA6D731B08}" destId="{831A1093-1E4A-48E2-8D1E-AC68B447CCEB}"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F310924-B22A-4C3F-A7C1-77AEEB9360F0}"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E3D314F6-6CA6-4CCF-95A1-364941BE44C4}">
      <dgm:prSet phldrT="[Text]" custT="1"/>
      <dgm:spPr>
        <a:solidFill>
          <a:schemeClr val="accent2">
            <a:lumMod val="60000"/>
            <a:lumOff val="40000"/>
          </a:schemeClr>
        </a:solidFill>
        <a:ln>
          <a:solidFill>
            <a:schemeClr val="tx1"/>
          </a:solidFill>
        </a:ln>
      </dgm:spPr>
      <dgm:t>
        <a:bodyPr/>
        <a:lstStyle/>
        <a:p>
          <a:r>
            <a:rPr lang="en-US" sz="2800" dirty="0" smtClean="0">
              <a:solidFill>
                <a:schemeClr val="tx1"/>
              </a:solidFill>
            </a:rPr>
            <a:t>Know</a:t>
          </a:r>
          <a:endParaRPr lang="en-US" sz="2800" dirty="0">
            <a:solidFill>
              <a:schemeClr val="tx1"/>
            </a:solidFill>
          </a:endParaRPr>
        </a:p>
      </dgm:t>
    </dgm:pt>
    <dgm:pt modelId="{E5E89EE7-FA67-4D31-983D-AFD65BFCDFBE}" type="parTrans" cxnId="{AA5177B4-7CE4-4318-912D-75E343EE5F02}">
      <dgm:prSet/>
      <dgm:spPr/>
      <dgm:t>
        <a:bodyPr/>
        <a:lstStyle/>
        <a:p>
          <a:endParaRPr lang="en-US"/>
        </a:p>
      </dgm:t>
    </dgm:pt>
    <dgm:pt modelId="{A526083A-D21D-4B17-83CF-C4CB0BB36AD8}" type="sibTrans" cxnId="{AA5177B4-7CE4-4318-912D-75E343EE5F02}">
      <dgm:prSet/>
      <dgm:spPr/>
      <dgm:t>
        <a:bodyPr/>
        <a:lstStyle/>
        <a:p>
          <a:endParaRPr lang="en-US"/>
        </a:p>
      </dgm:t>
    </dgm:pt>
    <dgm:pt modelId="{72D8411F-079A-4AA2-91E2-CEB40A49A335}">
      <dgm:prSet phldrT="[Text]" custT="1"/>
      <dgm:spPr>
        <a:solidFill>
          <a:schemeClr val="accent2">
            <a:lumMod val="20000"/>
            <a:lumOff val="80000"/>
          </a:schemeClr>
        </a:solidFill>
        <a:ln>
          <a:solidFill>
            <a:schemeClr val="tx1"/>
          </a:solidFill>
        </a:ln>
      </dgm:spPr>
      <dgm:t>
        <a:bodyPr/>
        <a:lstStyle/>
        <a:p>
          <a:r>
            <a:rPr lang="en-US" sz="2800" dirty="0" smtClean="0">
              <a:solidFill>
                <a:schemeClr val="tx1"/>
              </a:solidFill>
            </a:rPr>
            <a:t>Or</a:t>
          </a:r>
          <a:endParaRPr lang="en-US" sz="2800" dirty="0">
            <a:solidFill>
              <a:schemeClr val="tx1"/>
            </a:solidFill>
          </a:endParaRPr>
        </a:p>
      </dgm:t>
    </dgm:pt>
    <dgm:pt modelId="{F92E71A3-6EAD-4196-8530-22B0F8511FB1}" type="parTrans" cxnId="{5701DDD5-16D6-4A65-A9E7-1D1E6E098DC8}">
      <dgm:prSet/>
      <dgm:spPr/>
      <dgm:t>
        <a:bodyPr/>
        <a:lstStyle/>
        <a:p>
          <a:endParaRPr lang="en-US"/>
        </a:p>
      </dgm:t>
    </dgm:pt>
    <dgm:pt modelId="{1A5A1568-601C-4F0B-BC29-49E3E90731BA}" type="sibTrans" cxnId="{5701DDD5-16D6-4A65-A9E7-1D1E6E098DC8}">
      <dgm:prSet/>
      <dgm:spPr/>
      <dgm:t>
        <a:bodyPr/>
        <a:lstStyle/>
        <a:p>
          <a:endParaRPr lang="en-US"/>
        </a:p>
      </dgm:t>
    </dgm:pt>
    <dgm:pt modelId="{38BD9E1A-D354-44B9-9603-C3334418F70D}">
      <dgm:prSet phldrT="[Text]" custT="1"/>
      <dgm:spPr>
        <a:solidFill>
          <a:schemeClr val="accent2">
            <a:lumMod val="60000"/>
            <a:lumOff val="40000"/>
          </a:schemeClr>
        </a:solidFill>
        <a:ln>
          <a:solidFill>
            <a:schemeClr val="tx1"/>
          </a:solidFill>
        </a:ln>
      </dgm:spPr>
      <dgm:t>
        <a:bodyPr/>
        <a:lstStyle/>
        <a:p>
          <a:r>
            <a:rPr lang="en-US" sz="2800" b="0" dirty="0" smtClean="0">
              <a:solidFill>
                <a:schemeClr val="tx1"/>
              </a:solidFill>
            </a:rPr>
            <a:t>Ought to Know</a:t>
          </a:r>
          <a:endParaRPr lang="en-US" sz="2800" b="0" dirty="0">
            <a:solidFill>
              <a:schemeClr val="tx1"/>
            </a:solidFill>
          </a:endParaRPr>
        </a:p>
      </dgm:t>
    </dgm:pt>
    <dgm:pt modelId="{2EB7BA1E-2553-4A46-9EB0-8346F234256E}" type="parTrans" cxnId="{75EE9F93-4E71-4B89-A18D-CCE86A1C2B46}">
      <dgm:prSet/>
      <dgm:spPr/>
      <dgm:t>
        <a:bodyPr/>
        <a:lstStyle/>
        <a:p>
          <a:endParaRPr lang="en-US"/>
        </a:p>
      </dgm:t>
    </dgm:pt>
    <dgm:pt modelId="{68F2F8AF-88C0-4CB4-9396-6D85A4FA8DF5}" type="sibTrans" cxnId="{75EE9F93-4E71-4B89-A18D-CCE86A1C2B46}">
      <dgm:prSet/>
      <dgm:spPr/>
      <dgm:t>
        <a:bodyPr/>
        <a:lstStyle/>
        <a:p>
          <a:endParaRPr lang="en-US"/>
        </a:p>
      </dgm:t>
    </dgm:pt>
    <dgm:pt modelId="{7ABE0EB2-C9CB-4ECD-B158-68510DA5D162}">
      <dgm:prSet phldrT="[Text]" custT="1"/>
      <dgm:spPr>
        <a:solidFill>
          <a:schemeClr val="accent2">
            <a:lumMod val="20000"/>
            <a:lumOff val="80000"/>
          </a:schemeClr>
        </a:solidFill>
        <a:ln>
          <a:solidFill>
            <a:schemeClr val="tx1"/>
          </a:solidFill>
        </a:ln>
      </dgm:spPr>
      <dgm:t>
        <a:bodyPr/>
        <a:lstStyle/>
        <a:p>
          <a:r>
            <a:rPr lang="en-US" sz="2800" dirty="0" smtClean="0">
              <a:solidFill>
                <a:schemeClr val="tx1"/>
              </a:solidFill>
            </a:rPr>
            <a:t>Amounts to harassment of another</a:t>
          </a:r>
          <a:endParaRPr lang="en-US" sz="2800" dirty="0">
            <a:solidFill>
              <a:schemeClr val="tx1"/>
            </a:solidFill>
          </a:endParaRPr>
        </a:p>
      </dgm:t>
    </dgm:pt>
    <dgm:pt modelId="{0BC1BF51-B22F-47EA-96DE-8EF544A78A30}" type="parTrans" cxnId="{615957DD-2629-4384-A487-F40F9D8D400F}">
      <dgm:prSet/>
      <dgm:spPr/>
      <dgm:t>
        <a:bodyPr/>
        <a:lstStyle/>
        <a:p>
          <a:endParaRPr lang="en-US"/>
        </a:p>
      </dgm:t>
    </dgm:pt>
    <dgm:pt modelId="{8B1FAEFD-49C1-4031-B131-2E88706A7A42}" type="sibTrans" cxnId="{615957DD-2629-4384-A487-F40F9D8D400F}">
      <dgm:prSet/>
      <dgm:spPr/>
      <dgm:t>
        <a:bodyPr/>
        <a:lstStyle/>
        <a:p>
          <a:endParaRPr lang="en-US"/>
        </a:p>
      </dgm:t>
    </dgm:pt>
    <dgm:pt modelId="{EB4E468C-2ACC-48FB-BF02-5D214C76932B}" type="pres">
      <dgm:prSet presAssocID="{1F310924-B22A-4C3F-A7C1-77AEEB9360F0}" presName="CompostProcess" presStyleCnt="0">
        <dgm:presLayoutVars>
          <dgm:dir/>
          <dgm:resizeHandles val="exact"/>
        </dgm:presLayoutVars>
      </dgm:prSet>
      <dgm:spPr/>
    </dgm:pt>
    <dgm:pt modelId="{3AFE11F6-A452-4A6D-AE8F-E6FC8993208B}" type="pres">
      <dgm:prSet presAssocID="{1F310924-B22A-4C3F-A7C1-77AEEB9360F0}" presName="arrow" presStyleLbl="bgShp" presStyleIdx="0" presStyleCnt="1"/>
      <dgm:spPr>
        <a:solidFill>
          <a:schemeClr val="accent2">
            <a:lumMod val="75000"/>
          </a:schemeClr>
        </a:solidFill>
        <a:ln>
          <a:solidFill>
            <a:schemeClr val="tx1"/>
          </a:solidFill>
        </a:ln>
      </dgm:spPr>
    </dgm:pt>
    <dgm:pt modelId="{FD07EBA4-8523-4910-A2C4-7C46C1AD4059}" type="pres">
      <dgm:prSet presAssocID="{1F310924-B22A-4C3F-A7C1-77AEEB9360F0}" presName="linearProcess" presStyleCnt="0"/>
      <dgm:spPr/>
    </dgm:pt>
    <dgm:pt modelId="{B1C887FC-4BF1-4FC9-844C-A9E122C7067F}" type="pres">
      <dgm:prSet presAssocID="{E3D314F6-6CA6-4CCF-95A1-364941BE44C4}" presName="textNode" presStyleLbl="node1" presStyleIdx="0" presStyleCnt="4">
        <dgm:presLayoutVars>
          <dgm:bulletEnabled val="1"/>
        </dgm:presLayoutVars>
      </dgm:prSet>
      <dgm:spPr/>
      <dgm:t>
        <a:bodyPr/>
        <a:lstStyle/>
        <a:p>
          <a:endParaRPr lang="en-US"/>
        </a:p>
      </dgm:t>
    </dgm:pt>
    <dgm:pt modelId="{15DFBAC7-06E9-487D-A14E-1EC6D9F35F95}" type="pres">
      <dgm:prSet presAssocID="{A526083A-D21D-4B17-83CF-C4CB0BB36AD8}" presName="sibTrans" presStyleCnt="0"/>
      <dgm:spPr/>
    </dgm:pt>
    <dgm:pt modelId="{14960B9A-A7A5-4BB2-B58F-8748E02F492C}" type="pres">
      <dgm:prSet presAssocID="{72D8411F-079A-4AA2-91E2-CEB40A49A335}" presName="textNode" presStyleLbl="node1" presStyleIdx="1" presStyleCnt="4">
        <dgm:presLayoutVars>
          <dgm:bulletEnabled val="1"/>
        </dgm:presLayoutVars>
      </dgm:prSet>
      <dgm:spPr/>
    </dgm:pt>
    <dgm:pt modelId="{701DC409-75A0-4F9F-9388-46179FED72A7}" type="pres">
      <dgm:prSet presAssocID="{1A5A1568-601C-4F0B-BC29-49E3E90731BA}" presName="sibTrans" presStyleCnt="0"/>
      <dgm:spPr/>
    </dgm:pt>
    <dgm:pt modelId="{37011A85-8C51-4A1B-AADF-064E9F121160}" type="pres">
      <dgm:prSet presAssocID="{38BD9E1A-D354-44B9-9603-C3334418F70D}" presName="textNode" presStyleLbl="node1" presStyleIdx="2" presStyleCnt="4">
        <dgm:presLayoutVars>
          <dgm:bulletEnabled val="1"/>
        </dgm:presLayoutVars>
      </dgm:prSet>
      <dgm:spPr/>
    </dgm:pt>
    <dgm:pt modelId="{41D3B540-6AA7-41A8-8668-06D67AB99A16}" type="pres">
      <dgm:prSet presAssocID="{68F2F8AF-88C0-4CB4-9396-6D85A4FA8DF5}" presName="sibTrans" presStyleCnt="0"/>
      <dgm:spPr/>
    </dgm:pt>
    <dgm:pt modelId="{EED53E9F-3ED1-4327-A537-6E46CD2DAC8D}" type="pres">
      <dgm:prSet presAssocID="{7ABE0EB2-C9CB-4ECD-B158-68510DA5D162}" presName="textNode" presStyleLbl="node1" presStyleIdx="3" presStyleCnt="4">
        <dgm:presLayoutVars>
          <dgm:bulletEnabled val="1"/>
        </dgm:presLayoutVars>
      </dgm:prSet>
      <dgm:spPr/>
    </dgm:pt>
  </dgm:ptLst>
  <dgm:cxnLst>
    <dgm:cxn modelId="{3E9D4430-6E94-495D-8514-3D4FE7C8F848}" type="presOf" srcId="{38BD9E1A-D354-44B9-9603-C3334418F70D}" destId="{37011A85-8C51-4A1B-AADF-064E9F121160}" srcOrd="0" destOrd="0" presId="urn:microsoft.com/office/officeart/2005/8/layout/hProcess9"/>
    <dgm:cxn modelId="{BBD7C992-369F-46DC-B619-FFA884CD7CC9}" type="presOf" srcId="{7ABE0EB2-C9CB-4ECD-B158-68510DA5D162}" destId="{EED53E9F-3ED1-4327-A537-6E46CD2DAC8D}" srcOrd="0" destOrd="0" presId="urn:microsoft.com/office/officeart/2005/8/layout/hProcess9"/>
    <dgm:cxn modelId="{615957DD-2629-4384-A487-F40F9D8D400F}" srcId="{1F310924-B22A-4C3F-A7C1-77AEEB9360F0}" destId="{7ABE0EB2-C9CB-4ECD-B158-68510DA5D162}" srcOrd="3" destOrd="0" parTransId="{0BC1BF51-B22F-47EA-96DE-8EF544A78A30}" sibTransId="{8B1FAEFD-49C1-4031-B131-2E88706A7A42}"/>
    <dgm:cxn modelId="{87655D3D-CF14-4EAE-9E14-C4DF448C48B1}" type="presOf" srcId="{E3D314F6-6CA6-4CCF-95A1-364941BE44C4}" destId="{B1C887FC-4BF1-4FC9-844C-A9E122C7067F}" srcOrd="0" destOrd="0" presId="urn:microsoft.com/office/officeart/2005/8/layout/hProcess9"/>
    <dgm:cxn modelId="{75EE9F93-4E71-4B89-A18D-CCE86A1C2B46}" srcId="{1F310924-B22A-4C3F-A7C1-77AEEB9360F0}" destId="{38BD9E1A-D354-44B9-9603-C3334418F70D}" srcOrd="2" destOrd="0" parTransId="{2EB7BA1E-2553-4A46-9EB0-8346F234256E}" sibTransId="{68F2F8AF-88C0-4CB4-9396-6D85A4FA8DF5}"/>
    <dgm:cxn modelId="{AA5177B4-7CE4-4318-912D-75E343EE5F02}" srcId="{1F310924-B22A-4C3F-A7C1-77AEEB9360F0}" destId="{E3D314F6-6CA6-4CCF-95A1-364941BE44C4}" srcOrd="0" destOrd="0" parTransId="{E5E89EE7-FA67-4D31-983D-AFD65BFCDFBE}" sibTransId="{A526083A-D21D-4B17-83CF-C4CB0BB36AD8}"/>
    <dgm:cxn modelId="{5701DDD5-16D6-4A65-A9E7-1D1E6E098DC8}" srcId="{1F310924-B22A-4C3F-A7C1-77AEEB9360F0}" destId="{72D8411F-079A-4AA2-91E2-CEB40A49A335}" srcOrd="1" destOrd="0" parTransId="{F92E71A3-6EAD-4196-8530-22B0F8511FB1}" sibTransId="{1A5A1568-601C-4F0B-BC29-49E3E90731BA}"/>
    <dgm:cxn modelId="{BD60DA84-278D-44ED-8311-74C6B3406E0C}" type="presOf" srcId="{1F310924-B22A-4C3F-A7C1-77AEEB9360F0}" destId="{EB4E468C-2ACC-48FB-BF02-5D214C76932B}" srcOrd="0" destOrd="0" presId="urn:microsoft.com/office/officeart/2005/8/layout/hProcess9"/>
    <dgm:cxn modelId="{AA3E3A37-EEF3-4E8B-A7D3-D116555E7DC9}" type="presOf" srcId="{72D8411F-079A-4AA2-91E2-CEB40A49A335}" destId="{14960B9A-A7A5-4BB2-B58F-8748E02F492C}" srcOrd="0" destOrd="0" presId="urn:microsoft.com/office/officeart/2005/8/layout/hProcess9"/>
    <dgm:cxn modelId="{684DF8F1-FB1D-48EE-8CBE-BA7EAECC8F00}" type="presParOf" srcId="{EB4E468C-2ACC-48FB-BF02-5D214C76932B}" destId="{3AFE11F6-A452-4A6D-AE8F-E6FC8993208B}" srcOrd="0" destOrd="0" presId="urn:microsoft.com/office/officeart/2005/8/layout/hProcess9"/>
    <dgm:cxn modelId="{FE5C0828-34AA-43CD-AFE0-C246E86A3FF3}" type="presParOf" srcId="{EB4E468C-2ACC-48FB-BF02-5D214C76932B}" destId="{FD07EBA4-8523-4910-A2C4-7C46C1AD4059}" srcOrd="1" destOrd="0" presId="urn:microsoft.com/office/officeart/2005/8/layout/hProcess9"/>
    <dgm:cxn modelId="{D89F632D-0482-4F8B-B435-7EDD0431A37E}" type="presParOf" srcId="{FD07EBA4-8523-4910-A2C4-7C46C1AD4059}" destId="{B1C887FC-4BF1-4FC9-844C-A9E122C7067F}" srcOrd="0" destOrd="0" presId="urn:microsoft.com/office/officeart/2005/8/layout/hProcess9"/>
    <dgm:cxn modelId="{A5A480A0-5CCC-44A6-B1FC-4E4C921D88B3}" type="presParOf" srcId="{FD07EBA4-8523-4910-A2C4-7C46C1AD4059}" destId="{15DFBAC7-06E9-487D-A14E-1EC6D9F35F95}" srcOrd="1" destOrd="0" presId="urn:microsoft.com/office/officeart/2005/8/layout/hProcess9"/>
    <dgm:cxn modelId="{8520CC93-453A-4A6D-8394-21E12726C419}" type="presParOf" srcId="{FD07EBA4-8523-4910-A2C4-7C46C1AD4059}" destId="{14960B9A-A7A5-4BB2-B58F-8748E02F492C}" srcOrd="2" destOrd="0" presId="urn:microsoft.com/office/officeart/2005/8/layout/hProcess9"/>
    <dgm:cxn modelId="{5080266F-D1A2-4B33-A464-B7B68EF3B7A2}" type="presParOf" srcId="{FD07EBA4-8523-4910-A2C4-7C46C1AD4059}" destId="{701DC409-75A0-4F9F-9388-46179FED72A7}" srcOrd="3" destOrd="0" presId="urn:microsoft.com/office/officeart/2005/8/layout/hProcess9"/>
    <dgm:cxn modelId="{D8CF72FF-5A0A-42AC-ADE3-48E9829E709E}" type="presParOf" srcId="{FD07EBA4-8523-4910-A2C4-7C46C1AD4059}" destId="{37011A85-8C51-4A1B-AADF-064E9F121160}" srcOrd="4" destOrd="0" presId="urn:microsoft.com/office/officeart/2005/8/layout/hProcess9"/>
    <dgm:cxn modelId="{14CEF25B-BC4A-4C46-858E-9463DFAB5516}" type="presParOf" srcId="{FD07EBA4-8523-4910-A2C4-7C46C1AD4059}" destId="{41D3B540-6AA7-41A8-8668-06D67AB99A16}" srcOrd="5" destOrd="0" presId="urn:microsoft.com/office/officeart/2005/8/layout/hProcess9"/>
    <dgm:cxn modelId="{BD4658FD-689B-4967-BE71-56D5FE3B3DCF}" type="presParOf" srcId="{FD07EBA4-8523-4910-A2C4-7C46C1AD4059}" destId="{EED53E9F-3ED1-4327-A537-6E46CD2DAC8D}" srcOrd="6"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397F299-86FF-4718-965A-BF769D764377}" type="doc">
      <dgm:prSet loTypeId="urn:microsoft.com/office/officeart/2005/8/layout/process2" loCatId="process" qsTypeId="urn:microsoft.com/office/officeart/2005/8/quickstyle/simple1" qsCatId="simple" csTypeId="urn:microsoft.com/office/officeart/2005/8/colors/accent1_2" csCatId="accent1" phldr="1"/>
      <dgm:spPr/>
    </dgm:pt>
    <dgm:pt modelId="{B00890B2-566D-4359-9D62-2F95110E1E57}">
      <dgm:prSet phldrT="[Text]" custT="1"/>
      <dgm:spPr>
        <a:solidFill>
          <a:schemeClr val="accent2">
            <a:lumMod val="20000"/>
            <a:lumOff val="80000"/>
          </a:schemeClr>
        </a:solidFill>
        <a:ln>
          <a:solidFill>
            <a:schemeClr val="tx1"/>
          </a:solidFill>
        </a:ln>
      </dgm:spPr>
      <dgm:t>
        <a:bodyPr/>
        <a:lstStyle/>
        <a:p>
          <a:r>
            <a:rPr lang="en-US" sz="2400" b="1" i="1" u="sng" dirty="0" smtClean="0">
              <a:solidFill>
                <a:schemeClr val="tx1"/>
              </a:solidFill>
            </a:rPr>
            <a:t>A person whose </a:t>
          </a:r>
          <a:r>
            <a:rPr lang="en-US" sz="2400" dirty="0" smtClean="0">
              <a:solidFill>
                <a:schemeClr val="tx1"/>
              </a:solidFill>
            </a:rPr>
            <a:t>course of conduct causes </a:t>
          </a:r>
          <a:r>
            <a:rPr lang="en-US" sz="2400" b="1" i="1" u="sng" dirty="0" smtClean="0">
              <a:solidFill>
                <a:schemeClr val="tx1"/>
              </a:solidFill>
            </a:rPr>
            <a:t>another to fear </a:t>
          </a:r>
          <a:r>
            <a:rPr lang="en-US" sz="2400" dirty="0" smtClean="0">
              <a:solidFill>
                <a:schemeClr val="tx1"/>
              </a:solidFill>
            </a:rPr>
            <a:t>on at least </a:t>
          </a:r>
          <a:r>
            <a:rPr lang="en-US" sz="2400" b="1" i="1" u="sng" dirty="0" smtClean="0">
              <a:solidFill>
                <a:schemeClr val="tx1"/>
              </a:solidFill>
            </a:rPr>
            <a:t>TWO </a:t>
          </a:r>
          <a:r>
            <a:rPr lang="en-US" sz="2400" dirty="0" smtClean="0">
              <a:solidFill>
                <a:schemeClr val="tx1"/>
              </a:solidFill>
            </a:rPr>
            <a:t>occasions  that </a:t>
          </a:r>
          <a:r>
            <a:rPr lang="en-US" sz="2400" b="1" i="1" u="sng" dirty="0" smtClean="0">
              <a:solidFill>
                <a:schemeClr val="tx1"/>
              </a:solidFill>
            </a:rPr>
            <a:t>violence</a:t>
          </a:r>
          <a:r>
            <a:rPr lang="en-US" sz="2400" dirty="0" smtClean="0">
              <a:solidFill>
                <a:schemeClr val="tx1"/>
              </a:solidFill>
            </a:rPr>
            <a:t> will be used </a:t>
          </a:r>
          <a:r>
            <a:rPr lang="en-US" sz="2400" b="1" i="1" u="sng" dirty="0" smtClean="0">
              <a:solidFill>
                <a:schemeClr val="tx1"/>
              </a:solidFill>
            </a:rPr>
            <a:t>against them </a:t>
          </a:r>
          <a:r>
            <a:rPr lang="en-US" sz="2400" dirty="0" smtClean="0">
              <a:solidFill>
                <a:schemeClr val="tx1"/>
              </a:solidFill>
            </a:rPr>
            <a:t>is guilty of an offence</a:t>
          </a:r>
          <a:endParaRPr lang="en-US" sz="2400" dirty="0">
            <a:solidFill>
              <a:schemeClr val="tx1"/>
            </a:solidFill>
          </a:endParaRPr>
        </a:p>
      </dgm:t>
    </dgm:pt>
    <dgm:pt modelId="{ABCD953D-AF81-4FFB-9934-F3A37A563352}" type="parTrans" cxnId="{D0638B05-EC58-4926-A44B-854227E4AAD3}">
      <dgm:prSet/>
      <dgm:spPr/>
      <dgm:t>
        <a:bodyPr/>
        <a:lstStyle/>
        <a:p>
          <a:endParaRPr lang="en-US"/>
        </a:p>
      </dgm:t>
    </dgm:pt>
    <dgm:pt modelId="{58DA4F05-D62B-455A-95AE-5A7AB84CF7DF}" type="sibTrans" cxnId="{D0638B05-EC58-4926-A44B-854227E4AAD3}">
      <dgm:prSet/>
      <dgm:spPr>
        <a:solidFill>
          <a:schemeClr val="accent2">
            <a:lumMod val="75000"/>
          </a:schemeClr>
        </a:solidFill>
        <a:ln>
          <a:solidFill>
            <a:schemeClr val="tx1"/>
          </a:solidFill>
        </a:ln>
      </dgm:spPr>
      <dgm:t>
        <a:bodyPr/>
        <a:lstStyle/>
        <a:p>
          <a:endParaRPr lang="en-US"/>
        </a:p>
      </dgm:t>
    </dgm:pt>
    <dgm:pt modelId="{C982CE6C-B819-4EB5-A0D8-C7A9CF4D7976}">
      <dgm:prSet phldrT="[Text]" custT="1"/>
      <dgm:spPr>
        <a:solidFill>
          <a:schemeClr val="accent2">
            <a:lumMod val="60000"/>
            <a:lumOff val="40000"/>
          </a:schemeClr>
        </a:solidFill>
        <a:ln>
          <a:solidFill>
            <a:schemeClr val="tx1"/>
          </a:solidFill>
        </a:ln>
      </dgm:spPr>
      <dgm:t>
        <a:bodyPr/>
        <a:lstStyle/>
        <a:p>
          <a:r>
            <a:rPr lang="en-US" sz="2800" b="1" i="1" u="sng" dirty="0" smtClean="0">
              <a:solidFill>
                <a:schemeClr val="tx1"/>
              </a:solidFill>
            </a:rPr>
            <a:t>IF</a:t>
          </a:r>
          <a:endParaRPr lang="en-US" sz="2800" b="1" i="1" u="sng" dirty="0">
            <a:solidFill>
              <a:schemeClr val="tx1"/>
            </a:solidFill>
          </a:endParaRPr>
        </a:p>
      </dgm:t>
    </dgm:pt>
    <dgm:pt modelId="{61ED0D78-2617-4A05-AD33-4E60E213FB25}" type="parTrans" cxnId="{E4501187-9E1A-43FD-9A08-CDE5C851EF2A}">
      <dgm:prSet/>
      <dgm:spPr/>
      <dgm:t>
        <a:bodyPr/>
        <a:lstStyle/>
        <a:p>
          <a:endParaRPr lang="en-US"/>
        </a:p>
      </dgm:t>
    </dgm:pt>
    <dgm:pt modelId="{6529E5AC-D9A6-4E7B-A791-4018678E4BA4}" type="sibTrans" cxnId="{E4501187-9E1A-43FD-9A08-CDE5C851EF2A}">
      <dgm:prSet/>
      <dgm:spPr>
        <a:solidFill>
          <a:schemeClr val="accent2">
            <a:lumMod val="75000"/>
          </a:schemeClr>
        </a:solidFill>
        <a:ln>
          <a:solidFill>
            <a:schemeClr val="tx1"/>
          </a:solidFill>
        </a:ln>
      </dgm:spPr>
      <dgm:t>
        <a:bodyPr/>
        <a:lstStyle/>
        <a:p>
          <a:endParaRPr lang="en-US"/>
        </a:p>
      </dgm:t>
    </dgm:pt>
    <dgm:pt modelId="{BF1265A8-1314-4713-9A83-877F47043016}">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they </a:t>
          </a:r>
          <a:r>
            <a:rPr lang="en-US" sz="2400" b="1" i="1" u="sng" dirty="0" smtClean="0">
              <a:solidFill>
                <a:schemeClr val="tx1"/>
              </a:solidFill>
            </a:rPr>
            <a:t>know</a:t>
          </a:r>
          <a:r>
            <a:rPr lang="en-US" sz="2400" dirty="0" smtClean="0">
              <a:solidFill>
                <a:schemeClr val="tx1"/>
              </a:solidFill>
            </a:rPr>
            <a:t> or </a:t>
          </a:r>
          <a:r>
            <a:rPr lang="en-US" sz="2400" b="1" i="1" u="sng" dirty="0" smtClean="0">
              <a:solidFill>
                <a:schemeClr val="tx1"/>
              </a:solidFill>
            </a:rPr>
            <a:t>ought to know </a:t>
          </a:r>
          <a:r>
            <a:rPr lang="en-US" sz="2400" dirty="0" smtClean="0">
              <a:solidFill>
                <a:schemeClr val="tx1"/>
              </a:solidFill>
            </a:rPr>
            <a:t>that their </a:t>
          </a:r>
          <a:r>
            <a:rPr lang="en-US" sz="2400" b="1" i="1" u="sng" dirty="0" smtClean="0">
              <a:solidFill>
                <a:schemeClr val="tx1"/>
              </a:solidFill>
            </a:rPr>
            <a:t>course of conduct </a:t>
          </a:r>
          <a:r>
            <a:rPr lang="en-US" sz="2400" dirty="0" smtClean="0">
              <a:solidFill>
                <a:schemeClr val="tx1"/>
              </a:solidFill>
            </a:rPr>
            <a:t>will cause the other to </a:t>
          </a:r>
          <a:r>
            <a:rPr lang="en-US" sz="2400" b="1" i="1" u="sng" dirty="0" smtClean="0">
              <a:solidFill>
                <a:schemeClr val="tx1"/>
              </a:solidFill>
            </a:rPr>
            <a:t>fear violence </a:t>
          </a:r>
          <a:r>
            <a:rPr lang="en-US" sz="2400" dirty="0" smtClean="0">
              <a:solidFill>
                <a:schemeClr val="tx1"/>
              </a:solidFill>
            </a:rPr>
            <a:t>on </a:t>
          </a:r>
          <a:r>
            <a:rPr lang="en-US" sz="2400" b="1" i="1" u="sng" dirty="0" smtClean="0">
              <a:solidFill>
                <a:schemeClr val="tx1"/>
              </a:solidFill>
            </a:rPr>
            <a:t>each of those occasions</a:t>
          </a:r>
          <a:endParaRPr lang="en-US" sz="2400" b="1" i="1" u="sng" dirty="0">
            <a:solidFill>
              <a:schemeClr val="tx1"/>
            </a:solidFill>
          </a:endParaRPr>
        </a:p>
      </dgm:t>
    </dgm:pt>
    <dgm:pt modelId="{4D1F23E3-3E42-4F3D-AD16-FB17BF18BB87}" type="parTrans" cxnId="{F0417D3B-BB26-40BB-AA6F-E8E7DC3A2514}">
      <dgm:prSet/>
      <dgm:spPr/>
      <dgm:t>
        <a:bodyPr/>
        <a:lstStyle/>
        <a:p>
          <a:endParaRPr lang="en-US"/>
        </a:p>
      </dgm:t>
    </dgm:pt>
    <dgm:pt modelId="{CCC0DC4D-CC37-457C-A70D-2A491CCB9C1E}" type="sibTrans" cxnId="{F0417D3B-BB26-40BB-AA6F-E8E7DC3A2514}">
      <dgm:prSet/>
      <dgm:spPr/>
      <dgm:t>
        <a:bodyPr/>
        <a:lstStyle/>
        <a:p>
          <a:endParaRPr lang="en-US"/>
        </a:p>
      </dgm:t>
    </dgm:pt>
    <dgm:pt modelId="{8C0393A0-E054-4A9D-84E3-EE1B1645FCEE}" type="pres">
      <dgm:prSet presAssocID="{B397F299-86FF-4718-965A-BF769D764377}" presName="linearFlow" presStyleCnt="0">
        <dgm:presLayoutVars>
          <dgm:resizeHandles val="exact"/>
        </dgm:presLayoutVars>
      </dgm:prSet>
      <dgm:spPr/>
    </dgm:pt>
    <dgm:pt modelId="{959AA349-777C-4FCC-917B-13DE3E9F881B}" type="pres">
      <dgm:prSet presAssocID="{B00890B2-566D-4359-9D62-2F95110E1E57}" presName="node" presStyleLbl="node1" presStyleIdx="0" presStyleCnt="3" custScaleX="181070">
        <dgm:presLayoutVars>
          <dgm:bulletEnabled val="1"/>
        </dgm:presLayoutVars>
      </dgm:prSet>
      <dgm:spPr/>
      <dgm:t>
        <a:bodyPr/>
        <a:lstStyle/>
        <a:p>
          <a:endParaRPr lang="en-US"/>
        </a:p>
      </dgm:t>
    </dgm:pt>
    <dgm:pt modelId="{8EB9CF2B-FCFE-4256-BB2F-784579ACEA07}" type="pres">
      <dgm:prSet presAssocID="{58DA4F05-D62B-455A-95AE-5A7AB84CF7DF}" presName="sibTrans" presStyleLbl="sibTrans2D1" presStyleIdx="0" presStyleCnt="2"/>
      <dgm:spPr/>
    </dgm:pt>
    <dgm:pt modelId="{37D7C1B3-EE43-4230-804E-C7A5BBA14760}" type="pres">
      <dgm:prSet presAssocID="{58DA4F05-D62B-455A-95AE-5A7AB84CF7DF}" presName="connectorText" presStyleLbl="sibTrans2D1" presStyleIdx="0" presStyleCnt="2"/>
      <dgm:spPr/>
    </dgm:pt>
    <dgm:pt modelId="{5D7F6BC6-8B3B-4449-9E2A-F926AFAC69A1}" type="pres">
      <dgm:prSet presAssocID="{C982CE6C-B819-4EB5-A0D8-C7A9CF4D7976}" presName="node" presStyleLbl="node1" presStyleIdx="1" presStyleCnt="3" custScaleY="41628">
        <dgm:presLayoutVars>
          <dgm:bulletEnabled val="1"/>
        </dgm:presLayoutVars>
      </dgm:prSet>
      <dgm:spPr/>
    </dgm:pt>
    <dgm:pt modelId="{3B63569F-E8A6-431F-BAB3-C2ED0DA84905}" type="pres">
      <dgm:prSet presAssocID="{6529E5AC-D9A6-4E7B-A791-4018678E4BA4}" presName="sibTrans" presStyleLbl="sibTrans2D1" presStyleIdx="1" presStyleCnt="2"/>
      <dgm:spPr/>
    </dgm:pt>
    <dgm:pt modelId="{006E1DBF-E84F-4974-8A30-CEF086E91055}" type="pres">
      <dgm:prSet presAssocID="{6529E5AC-D9A6-4E7B-A791-4018678E4BA4}" presName="connectorText" presStyleLbl="sibTrans2D1" presStyleIdx="1" presStyleCnt="2"/>
      <dgm:spPr/>
    </dgm:pt>
    <dgm:pt modelId="{6CAE4DF8-47C5-4427-8355-ED669712C7DD}" type="pres">
      <dgm:prSet presAssocID="{BF1265A8-1314-4713-9A83-877F47043016}" presName="node" presStyleLbl="node1" presStyleIdx="2" presStyleCnt="3" custScaleX="149062" custLinFactNeighborX="-1223" custLinFactNeighborY="609">
        <dgm:presLayoutVars>
          <dgm:bulletEnabled val="1"/>
        </dgm:presLayoutVars>
      </dgm:prSet>
      <dgm:spPr/>
      <dgm:t>
        <a:bodyPr/>
        <a:lstStyle/>
        <a:p>
          <a:endParaRPr lang="en-US"/>
        </a:p>
      </dgm:t>
    </dgm:pt>
  </dgm:ptLst>
  <dgm:cxnLst>
    <dgm:cxn modelId="{D0638B05-EC58-4926-A44B-854227E4AAD3}" srcId="{B397F299-86FF-4718-965A-BF769D764377}" destId="{B00890B2-566D-4359-9D62-2F95110E1E57}" srcOrd="0" destOrd="0" parTransId="{ABCD953D-AF81-4FFB-9934-F3A37A563352}" sibTransId="{58DA4F05-D62B-455A-95AE-5A7AB84CF7DF}"/>
    <dgm:cxn modelId="{A94BD1C6-C944-4DF2-9D7F-E16F92FC0E26}" type="presOf" srcId="{6529E5AC-D9A6-4E7B-A791-4018678E4BA4}" destId="{3B63569F-E8A6-431F-BAB3-C2ED0DA84905}" srcOrd="0" destOrd="0" presId="urn:microsoft.com/office/officeart/2005/8/layout/process2"/>
    <dgm:cxn modelId="{F0417D3B-BB26-40BB-AA6F-E8E7DC3A2514}" srcId="{B397F299-86FF-4718-965A-BF769D764377}" destId="{BF1265A8-1314-4713-9A83-877F47043016}" srcOrd="2" destOrd="0" parTransId="{4D1F23E3-3E42-4F3D-AD16-FB17BF18BB87}" sibTransId="{CCC0DC4D-CC37-457C-A70D-2A491CCB9C1E}"/>
    <dgm:cxn modelId="{AABA92DD-DBB1-4DA9-A7B5-B91B7D1E63EB}" type="presOf" srcId="{C982CE6C-B819-4EB5-A0D8-C7A9CF4D7976}" destId="{5D7F6BC6-8B3B-4449-9E2A-F926AFAC69A1}" srcOrd="0" destOrd="0" presId="urn:microsoft.com/office/officeart/2005/8/layout/process2"/>
    <dgm:cxn modelId="{57854D4E-98D0-4697-A9D4-CD459E665D2B}" type="presOf" srcId="{58DA4F05-D62B-455A-95AE-5A7AB84CF7DF}" destId="{8EB9CF2B-FCFE-4256-BB2F-784579ACEA07}" srcOrd="0" destOrd="0" presId="urn:microsoft.com/office/officeart/2005/8/layout/process2"/>
    <dgm:cxn modelId="{4F6D5FAF-647F-4AA2-9EA6-D2BC1F10079A}" type="presOf" srcId="{B00890B2-566D-4359-9D62-2F95110E1E57}" destId="{959AA349-777C-4FCC-917B-13DE3E9F881B}" srcOrd="0" destOrd="0" presId="urn:microsoft.com/office/officeart/2005/8/layout/process2"/>
    <dgm:cxn modelId="{68B2D145-25ED-4409-88E5-71149D69E523}" type="presOf" srcId="{B397F299-86FF-4718-965A-BF769D764377}" destId="{8C0393A0-E054-4A9D-84E3-EE1B1645FCEE}" srcOrd="0" destOrd="0" presId="urn:microsoft.com/office/officeart/2005/8/layout/process2"/>
    <dgm:cxn modelId="{4F18D0D2-7FE8-4AD4-AB75-7CD701F6C875}" type="presOf" srcId="{6529E5AC-D9A6-4E7B-A791-4018678E4BA4}" destId="{006E1DBF-E84F-4974-8A30-CEF086E91055}" srcOrd="1" destOrd="0" presId="urn:microsoft.com/office/officeart/2005/8/layout/process2"/>
    <dgm:cxn modelId="{D24D1A1A-F0A8-4EDC-B8C8-A38E757848CC}" type="presOf" srcId="{58DA4F05-D62B-455A-95AE-5A7AB84CF7DF}" destId="{37D7C1B3-EE43-4230-804E-C7A5BBA14760}" srcOrd="1" destOrd="0" presId="urn:microsoft.com/office/officeart/2005/8/layout/process2"/>
    <dgm:cxn modelId="{49684D3B-C5B2-48B9-A998-5CCA00B36985}" type="presOf" srcId="{BF1265A8-1314-4713-9A83-877F47043016}" destId="{6CAE4DF8-47C5-4427-8355-ED669712C7DD}" srcOrd="0" destOrd="0" presId="urn:microsoft.com/office/officeart/2005/8/layout/process2"/>
    <dgm:cxn modelId="{E4501187-9E1A-43FD-9A08-CDE5C851EF2A}" srcId="{B397F299-86FF-4718-965A-BF769D764377}" destId="{C982CE6C-B819-4EB5-A0D8-C7A9CF4D7976}" srcOrd="1" destOrd="0" parTransId="{61ED0D78-2617-4A05-AD33-4E60E213FB25}" sibTransId="{6529E5AC-D9A6-4E7B-A791-4018678E4BA4}"/>
    <dgm:cxn modelId="{A5DF2FD9-872C-4901-BAA4-BEA46DC36DDE}" type="presParOf" srcId="{8C0393A0-E054-4A9D-84E3-EE1B1645FCEE}" destId="{959AA349-777C-4FCC-917B-13DE3E9F881B}" srcOrd="0" destOrd="0" presId="urn:microsoft.com/office/officeart/2005/8/layout/process2"/>
    <dgm:cxn modelId="{2D1049AD-FB0F-46B9-91BB-F8B0EDE071DF}" type="presParOf" srcId="{8C0393A0-E054-4A9D-84E3-EE1B1645FCEE}" destId="{8EB9CF2B-FCFE-4256-BB2F-784579ACEA07}" srcOrd="1" destOrd="0" presId="urn:microsoft.com/office/officeart/2005/8/layout/process2"/>
    <dgm:cxn modelId="{CC1C4369-FEFC-4396-8E62-185CF77DDF43}" type="presParOf" srcId="{8EB9CF2B-FCFE-4256-BB2F-784579ACEA07}" destId="{37D7C1B3-EE43-4230-804E-C7A5BBA14760}" srcOrd="0" destOrd="0" presId="urn:microsoft.com/office/officeart/2005/8/layout/process2"/>
    <dgm:cxn modelId="{1948D561-4560-49ED-8F70-A5A6CE434985}" type="presParOf" srcId="{8C0393A0-E054-4A9D-84E3-EE1B1645FCEE}" destId="{5D7F6BC6-8B3B-4449-9E2A-F926AFAC69A1}" srcOrd="2" destOrd="0" presId="urn:microsoft.com/office/officeart/2005/8/layout/process2"/>
    <dgm:cxn modelId="{03FA301F-5085-491D-BDF4-761CA7F2279D}" type="presParOf" srcId="{8C0393A0-E054-4A9D-84E3-EE1B1645FCEE}" destId="{3B63569F-E8A6-431F-BAB3-C2ED0DA84905}" srcOrd="3" destOrd="0" presId="urn:microsoft.com/office/officeart/2005/8/layout/process2"/>
    <dgm:cxn modelId="{70D46EF8-52FF-4DF8-A26E-5AAC4D022E13}" type="presParOf" srcId="{3B63569F-E8A6-431F-BAB3-C2ED0DA84905}" destId="{006E1DBF-E84F-4974-8A30-CEF086E91055}" srcOrd="0" destOrd="0" presId="urn:microsoft.com/office/officeart/2005/8/layout/process2"/>
    <dgm:cxn modelId="{C8E1AA50-5873-47D2-8C9E-11BA82D7773C}" type="presParOf" srcId="{8C0393A0-E054-4A9D-84E3-EE1B1645FCEE}" destId="{6CAE4DF8-47C5-4427-8355-ED669712C7DD}"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641014-A024-4BD5-B4BA-49AD9C4470E1}" type="doc">
      <dgm:prSet loTypeId="urn:microsoft.com/office/officeart/2009/3/layout/SnapshotPictureList" loCatId="picture" qsTypeId="urn:microsoft.com/office/officeart/2005/8/quickstyle/simple1" qsCatId="simple" csTypeId="urn:microsoft.com/office/officeart/2005/8/colors/accent1_2" csCatId="accent1" phldr="1"/>
      <dgm:spPr/>
      <dgm:t>
        <a:bodyPr/>
        <a:lstStyle/>
        <a:p>
          <a:endParaRPr lang="en-US"/>
        </a:p>
      </dgm:t>
    </dgm:pt>
    <dgm:pt modelId="{F8CCF93A-73E3-49A5-BCF6-8CA263F7B753}">
      <dgm:prSet phldrT="[Text]" phldr="1"/>
      <dgm:spPr/>
      <dgm:t>
        <a:bodyPr/>
        <a:lstStyle/>
        <a:p>
          <a:endParaRPr lang="en-US"/>
        </a:p>
      </dgm:t>
    </dgm:pt>
    <dgm:pt modelId="{556F1F6C-CC24-412A-BC19-340E27E4F68B}" type="parTrans" cxnId="{7ED47722-694C-4C08-B2C4-C2E67219182F}">
      <dgm:prSet/>
      <dgm:spPr/>
      <dgm:t>
        <a:bodyPr/>
        <a:lstStyle/>
        <a:p>
          <a:endParaRPr lang="en-US"/>
        </a:p>
      </dgm:t>
    </dgm:pt>
    <dgm:pt modelId="{23B02BA6-BF8C-44A5-83A7-C3BA03CB55F2}" type="sibTrans" cxnId="{7ED47722-694C-4C08-B2C4-C2E67219182F}">
      <dgm:prSet/>
      <dgm:spPr/>
      <dgm:t>
        <a:bodyPr/>
        <a:lstStyle/>
        <a:p>
          <a:endParaRPr lang="en-US"/>
        </a:p>
      </dgm:t>
    </dgm:pt>
    <dgm:pt modelId="{6C9931C6-504B-46F9-AC91-3200EA281DE2}">
      <dgm:prSet phldrT="[Text]" custT="1"/>
      <dgm:spPr>
        <a:solidFill>
          <a:schemeClr val="accent2">
            <a:lumMod val="20000"/>
            <a:lumOff val="80000"/>
          </a:schemeClr>
        </a:solidFill>
        <a:ln>
          <a:solidFill>
            <a:schemeClr val="tx1"/>
          </a:solidFill>
        </a:ln>
      </dgm:spPr>
      <dgm:t>
        <a:bodyPr/>
        <a:lstStyle/>
        <a:p>
          <a:r>
            <a:rPr lang="en-US" sz="2400" dirty="0" smtClean="0"/>
            <a:t>The </a:t>
          </a:r>
          <a:r>
            <a:rPr lang="en-US" sz="2400" b="1" i="1" u="sng" dirty="0" smtClean="0"/>
            <a:t>violence</a:t>
          </a:r>
          <a:r>
            <a:rPr lang="en-US" sz="2400" dirty="0" smtClean="0"/>
            <a:t> in this offence </a:t>
          </a:r>
          <a:r>
            <a:rPr lang="en-US" sz="2400" b="1" i="1" u="sng" dirty="0" smtClean="0"/>
            <a:t>can be in the future</a:t>
          </a:r>
          <a:r>
            <a:rPr lang="en-US" sz="2400" dirty="0" smtClean="0"/>
            <a:t>  as long as the fear of it is in the present tense. I.e. at the time of the conduct</a:t>
          </a:r>
          <a:endParaRPr lang="en-US" sz="2400" dirty="0"/>
        </a:p>
      </dgm:t>
    </dgm:pt>
    <dgm:pt modelId="{D475294A-DE6E-40A0-A70C-96925B736CCB}" type="parTrans" cxnId="{5D0F4FFC-3A66-42A2-A1D0-B534690A37BB}">
      <dgm:prSet/>
      <dgm:spPr/>
      <dgm:t>
        <a:bodyPr/>
        <a:lstStyle/>
        <a:p>
          <a:endParaRPr lang="en-US"/>
        </a:p>
      </dgm:t>
    </dgm:pt>
    <dgm:pt modelId="{E80969CD-FFA4-4696-BED4-980107256F00}" type="sibTrans" cxnId="{5D0F4FFC-3A66-42A2-A1D0-B534690A37BB}">
      <dgm:prSet/>
      <dgm:spPr/>
      <dgm:t>
        <a:bodyPr/>
        <a:lstStyle/>
        <a:p>
          <a:endParaRPr lang="en-US"/>
        </a:p>
      </dgm:t>
    </dgm:pt>
    <dgm:pt modelId="{A9FDB616-5B8D-4EBC-A9AD-374DA8AEA85D}" type="pres">
      <dgm:prSet presAssocID="{5E641014-A024-4BD5-B4BA-49AD9C4470E1}" presName="Name0" presStyleCnt="0">
        <dgm:presLayoutVars>
          <dgm:chMax/>
          <dgm:chPref/>
          <dgm:dir/>
          <dgm:animLvl val="lvl"/>
        </dgm:presLayoutVars>
      </dgm:prSet>
      <dgm:spPr/>
    </dgm:pt>
    <dgm:pt modelId="{0B84AB72-31B5-404D-9E6B-92C2A0326E4D}" type="pres">
      <dgm:prSet presAssocID="{F8CCF93A-73E3-49A5-BCF6-8CA263F7B753}" presName="composite" presStyleCnt="0"/>
      <dgm:spPr/>
    </dgm:pt>
    <dgm:pt modelId="{4F13C1B1-F54F-4DC4-89F6-2D407A663FE1}" type="pres">
      <dgm:prSet presAssocID="{F8CCF93A-73E3-49A5-BCF6-8CA263F7B753}" presName="ParentAccentShape" presStyleLbl="trBgShp" presStyleIdx="0" presStyleCnt="2"/>
      <dgm:spPr>
        <a:solidFill>
          <a:schemeClr val="accent2">
            <a:lumMod val="75000"/>
            <a:alpha val="40000"/>
          </a:schemeClr>
        </a:solidFill>
        <a:ln>
          <a:solidFill>
            <a:schemeClr val="tx1"/>
          </a:solidFill>
        </a:ln>
      </dgm:spPr>
    </dgm:pt>
    <dgm:pt modelId="{0818EC15-A99E-4A4A-87AB-FAB2684C8AD5}" type="pres">
      <dgm:prSet presAssocID="{F8CCF93A-73E3-49A5-BCF6-8CA263F7B753}" presName="ParentText" presStyleLbl="revTx" presStyleIdx="0" presStyleCnt="2">
        <dgm:presLayoutVars>
          <dgm:chMax val="1"/>
          <dgm:chPref val="1"/>
          <dgm:bulletEnabled val="1"/>
        </dgm:presLayoutVars>
      </dgm:prSet>
      <dgm:spPr/>
    </dgm:pt>
    <dgm:pt modelId="{A22BD106-B21C-4254-8599-EED1C41EF69F}" type="pres">
      <dgm:prSet presAssocID="{F8CCF93A-73E3-49A5-BCF6-8CA263F7B753}" presName="ChildText" presStyleLbl="revTx" presStyleIdx="1" presStyleCnt="2">
        <dgm:presLayoutVars>
          <dgm:chMax val="0"/>
          <dgm:chPref val="0"/>
        </dgm:presLayoutVars>
      </dgm:prSet>
      <dgm:spPr/>
      <dgm:t>
        <a:bodyPr/>
        <a:lstStyle/>
        <a:p>
          <a:endParaRPr lang="en-US"/>
        </a:p>
      </dgm:t>
    </dgm:pt>
    <dgm:pt modelId="{D421F790-4458-4341-A9CF-7803D5AB0B3A}" type="pres">
      <dgm:prSet presAssocID="{F8CCF93A-73E3-49A5-BCF6-8CA263F7B753}" presName="ChildAccentShape" presStyleLbl="trBgShp" presStyleIdx="1" presStyleCnt="2"/>
      <dgm:spPr>
        <a:solidFill>
          <a:schemeClr val="accent2">
            <a:lumMod val="75000"/>
            <a:alpha val="40000"/>
          </a:schemeClr>
        </a:solidFill>
        <a:ln>
          <a:solidFill>
            <a:schemeClr val="tx1"/>
          </a:solidFill>
        </a:ln>
      </dgm:spPr>
    </dgm:pt>
    <dgm:pt modelId="{9149AE76-8FE7-4D6A-8AD8-47998BEB6066}" type="pres">
      <dgm:prSet presAssocID="{F8CCF93A-73E3-49A5-BCF6-8CA263F7B753}" presName="Image" presStyleLbl="alignImgPlace1" presStyleIdx="0" presStyleCnt="1" custScaleX="79084" custScaleY="92550"/>
      <dgm:spPr>
        <a:blipFill rotWithShape="1">
          <a:blip xmlns:r="http://schemas.openxmlformats.org/officeDocument/2006/relationships" r:embed="rId1"/>
          <a:stretch>
            <a:fillRect/>
          </a:stretch>
        </a:blipFill>
      </dgm:spPr>
    </dgm:pt>
  </dgm:ptLst>
  <dgm:cxnLst>
    <dgm:cxn modelId="{667F588D-9DC5-470E-93CC-97D345FE619E}" type="presOf" srcId="{6C9931C6-504B-46F9-AC91-3200EA281DE2}" destId="{A22BD106-B21C-4254-8599-EED1C41EF69F}" srcOrd="0" destOrd="0" presId="urn:microsoft.com/office/officeart/2009/3/layout/SnapshotPictureList"/>
    <dgm:cxn modelId="{C9AB37E1-2126-4374-A3A0-E53C8E9AB5DD}" type="presOf" srcId="{5E641014-A024-4BD5-B4BA-49AD9C4470E1}" destId="{A9FDB616-5B8D-4EBC-A9AD-374DA8AEA85D}" srcOrd="0" destOrd="0" presId="urn:microsoft.com/office/officeart/2009/3/layout/SnapshotPictureList"/>
    <dgm:cxn modelId="{77A630DD-2FAF-4DA0-9FA2-B6C229AEABE0}" type="presOf" srcId="{F8CCF93A-73E3-49A5-BCF6-8CA263F7B753}" destId="{0818EC15-A99E-4A4A-87AB-FAB2684C8AD5}" srcOrd="0" destOrd="0" presId="urn:microsoft.com/office/officeart/2009/3/layout/SnapshotPictureList"/>
    <dgm:cxn modelId="{5D0F4FFC-3A66-42A2-A1D0-B534690A37BB}" srcId="{F8CCF93A-73E3-49A5-BCF6-8CA263F7B753}" destId="{6C9931C6-504B-46F9-AC91-3200EA281DE2}" srcOrd="0" destOrd="0" parTransId="{D475294A-DE6E-40A0-A70C-96925B736CCB}" sibTransId="{E80969CD-FFA4-4696-BED4-980107256F00}"/>
    <dgm:cxn modelId="{7ED47722-694C-4C08-B2C4-C2E67219182F}" srcId="{5E641014-A024-4BD5-B4BA-49AD9C4470E1}" destId="{F8CCF93A-73E3-49A5-BCF6-8CA263F7B753}" srcOrd="0" destOrd="0" parTransId="{556F1F6C-CC24-412A-BC19-340E27E4F68B}" sibTransId="{23B02BA6-BF8C-44A5-83A7-C3BA03CB55F2}"/>
    <dgm:cxn modelId="{46E1D437-9F27-4246-A697-F36FE32719AA}" type="presParOf" srcId="{A9FDB616-5B8D-4EBC-A9AD-374DA8AEA85D}" destId="{0B84AB72-31B5-404D-9E6B-92C2A0326E4D}" srcOrd="0" destOrd="0" presId="urn:microsoft.com/office/officeart/2009/3/layout/SnapshotPictureList"/>
    <dgm:cxn modelId="{EE38773B-50BC-42C1-A7C5-4C894DC803B8}" type="presParOf" srcId="{0B84AB72-31B5-404D-9E6B-92C2A0326E4D}" destId="{4F13C1B1-F54F-4DC4-89F6-2D407A663FE1}" srcOrd="0" destOrd="0" presId="urn:microsoft.com/office/officeart/2009/3/layout/SnapshotPictureList"/>
    <dgm:cxn modelId="{7E0C6D19-8C23-4232-8A92-907CE514C2EB}" type="presParOf" srcId="{0B84AB72-31B5-404D-9E6B-92C2A0326E4D}" destId="{0818EC15-A99E-4A4A-87AB-FAB2684C8AD5}" srcOrd="1" destOrd="0" presId="urn:microsoft.com/office/officeart/2009/3/layout/SnapshotPictureList"/>
    <dgm:cxn modelId="{9A8C26DD-BD83-4312-A85B-82A5E8635CEB}" type="presParOf" srcId="{0B84AB72-31B5-404D-9E6B-92C2A0326E4D}" destId="{A22BD106-B21C-4254-8599-EED1C41EF69F}" srcOrd="2" destOrd="0" presId="urn:microsoft.com/office/officeart/2009/3/layout/SnapshotPictureList"/>
    <dgm:cxn modelId="{B659C314-3FD7-41F8-B9B4-31A3E2953768}" type="presParOf" srcId="{0B84AB72-31B5-404D-9E6B-92C2A0326E4D}" destId="{D421F790-4458-4341-A9CF-7803D5AB0B3A}" srcOrd="3" destOrd="0" presId="urn:microsoft.com/office/officeart/2009/3/layout/SnapshotPictureList"/>
    <dgm:cxn modelId="{1CFDEBDF-BA2B-4523-B87E-C909D59D4B10}" type="presParOf" srcId="{0B84AB72-31B5-404D-9E6B-92C2A0326E4D}" destId="{9149AE76-8FE7-4D6A-8AD8-47998BEB6066}" srcOrd="4" destOrd="0" presId="urn:microsoft.com/office/officeart/2009/3/layout/SnapshotPictur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30E17F8-CE42-4DAA-93B5-98491EEE930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2E18B3A-938D-42ED-82EB-A567985CE2B7}">
      <dgm:prSet phldrT="[Text]" custT="1"/>
      <dgm:spPr>
        <a:solidFill>
          <a:schemeClr val="accent2">
            <a:lumMod val="20000"/>
            <a:lumOff val="80000"/>
          </a:schemeClr>
        </a:solidFill>
        <a:ln>
          <a:solidFill>
            <a:schemeClr val="tx1"/>
          </a:solidFill>
        </a:ln>
      </dgm:spPr>
      <dgm:t>
        <a:bodyPr/>
        <a:lstStyle/>
        <a:p>
          <a:r>
            <a:rPr lang="en-US" sz="2800" b="1" i="1" u="sng" dirty="0" smtClean="0">
              <a:solidFill>
                <a:schemeClr val="tx1"/>
              </a:solidFill>
            </a:rPr>
            <a:t>Section 32 Crime &amp;  Disorder Act 1998</a:t>
          </a:r>
          <a:endParaRPr lang="en-US" sz="2800" b="1" i="1" u="sng" dirty="0">
            <a:solidFill>
              <a:schemeClr val="tx1"/>
            </a:solidFill>
          </a:endParaRPr>
        </a:p>
      </dgm:t>
    </dgm:pt>
    <dgm:pt modelId="{2E632322-F727-4504-BB39-D7861074ADB7}" type="parTrans" cxnId="{2BDDF6E8-D567-49CE-85DF-9D52C398BCF1}">
      <dgm:prSet/>
      <dgm:spPr/>
      <dgm:t>
        <a:bodyPr/>
        <a:lstStyle/>
        <a:p>
          <a:endParaRPr lang="en-US"/>
        </a:p>
      </dgm:t>
    </dgm:pt>
    <dgm:pt modelId="{7FDD7471-62A1-4CEF-BE42-2939D38231B6}" type="sibTrans" cxnId="{2BDDF6E8-D567-49CE-85DF-9D52C398BCF1}">
      <dgm:prSet/>
      <dgm:spPr/>
      <dgm:t>
        <a:bodyPr/>
        <a:lstStyle/>
        <a:p>
          <a:endParaRPr lang="en-US"/>
        </a:p>
      </dgm:t>
    </dgm:pt>
    <dgm:pt modelId="{9BF7B96A-0228-4EF9-8B9E-8B58C722A828}">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Specifies the offence of Harassment (S2, 2A, 4, 4A) which can be racially or religiously aggravated thereby increasing the powers available to courts when sentencing</a:t>
          </a:r>
          <a:endParaRPr lang="en-US" sz="2400" dirty="0">
            <a:solidFill>
              <a:schemeClr val="tx1"/>
            </a:solidFill>
          </a:endParaRPr>
        </a:p>
      </dgm:t>
    </dgm:pt>
    <dgm:pt modelId="{65A376EF-CEE8-4A32-AD42-0DBAE78ED693}" type="parTrans" cxnId="{11099784-3CD7-417B-976D-84E062D62246}">
      <dgm:prSet/>
      <dgm:spPr/>
      <dgm:t>
        <a:bodyPr/>
        <a:lstStyle/>
        <a:p>
          <a:endParaRPr lang="en-US"/>
        </a:p>
      </dgm:t>
    </dgm:pt>
    <dgm:pt modelId="{9B8D05BD-86DA-4095-9F94-437C6375D2C6}" type="sibTrans" cxnId="{11099784-3CD7-417B-976D-84E062D62246}">
      <dgm:prSet/>
      <dgm:spPr/>
      <dgm:t>
        <a:bodyPr/>
        <a:lstStyle/>
        <a:p>
          <a:endParaRPr lang="en-US"/>
        </a:p>
      </dgm:t>
    </dgm:pt>
    <dgm:pt modelId="{3D5092E7-8C02-40F4-878B-26F6748970C2}" type="pres">
      <dgm:prSet presAssocID="{A30E17F8-CE42-4DAA-93B5-98491EEE9301}" presName="linear" presStyleCnt="0">
        <dgm:presLayoutVars>
          <dgm:dir/>
          <dgm:animLvl val="lvl"/>
          <dgm:resizeHandles val="exact"/>
        </dgm:presLayoutVars>
      </dgm:prSet>
      <dgm:spPr/>
    </dgm:pt>
    <dgm:pt modelId="{BF077876-5894-42E3-9B78-1FFCD8A8E9BE}" type="pres">
      <dgm:prSet presAssocID="{12E18B3A-938D-42ED-82EB-A567985CE2B7}" presName="parentLin" presStyleCnt="0"/>
      <dgm:spPr/>
    </dgm:pt>
    <dgm:pt modelId="{45A43C3A-3C66-4919-8284-B8B2E9749D28}" type="pres">
      <dgm:prSet presAssocID="{12E18B3A-938D-42ED-82EB-A567985CE2B7}" presName="parentLeftMargin" presStyleLbl="node1" presStyleIdx="0" presStyleCnt="2"/>
      <dgm:spPr/>
    </dgm:pt>
    <dgm:pt modelId="{18869CAB-C0E2-4D25-A61E-28AFB90B6800}" type="pres">
      <dgm:prSet presAssocID="{12E18B3A-938D-42ED-82EB-A567985CE2B7}" presName="parentText" presStyleLbl="node1" presStyleIdx="0" presStyleCnt="2">
        <dgm:presLayoutVars>
          <dgm:chMax val="0"/>
          <dgm:bulletEnabled val="1"/>
        </dgm:presLayoutVars>
      </dgm:prSet>
      <dgm:spPr/>
    </dgm:pt>
    <dgm:pt modelId="{5F1ADEE8-D3D4-454D-833E-F5BE7C654632}" type="pres">
      <dgm:prSet presAssocID="{12E18B3A-938D-42ED-82EB-A567985CE2B7}" presName="negativeSpace" presStyleCnt="0"/>
      <dgm:spPr/>
    </dgm:pt>
    <dgm:pt modelId="{7D3FB9BB-C1A6-48D2-8BC8-9BDD1FA41107}" type="pres">
      <dgm:prSet presAssocID="{12E18B3A-938D-42ED-82EB-A567985CE2B7}" presName="childText" presStyleLbl="conFgAcc1" presStyleIdx="0" presStyleCnt="2">
        <dgm:presLayoutVars>
          <dgm:bulletEnabled val="1"/>
        </dgm:presLayoutVars>
      </dgm:prSet>
      <dgm:spPr>
        <a:solidFill>
          <a:schemeClr val="accent2">
            <a:lumMod val="75000"/>
            <a:alpha val="90000"/>
          </a:schemeClr>
        </a:solidFill>
        <a:ln>
          <a:solidFill>
            <a:schemeClr val="tx1"/>
          </a:solidFill>
        </a:ln>
      </dgm:spPr>
    </dgm:pt>
    <dgm:pt modelId="{A1097CC5-F538-4FA6-93EE-FAF25B4CD3BF}" type="pres">
      <dgm:prSet presAssocID="{7FDD7471-62A1-4CEF-BE42-2939D38231B6}" presName="spaceBetweenRectangles" presStyleCnt="0"/>
      <dgm:spPr/>
    </dgm:pt>
    <dgm:pt modelId="{88CC0C32-8DCB-4A07-9C52-6334C76F89F4}" type="pres">
      <dgm:prSet presAssocID="{9BF7B96A-0228-4EF9-8B9E-8B58C722A828}" presName="parentLin" presStyleCnt="0"/>
      <dgm:spPr/>
    </dgm:pt>
    <dgm:pt modelId="{7A2C95D6-B997-47BB-AA09-9FAF12201408}" type="pres">
      <dgm:prSet presAssocID="{9BF7B96A-0228-4EF9-8B9E-8B58C722A828}" presName="parentLeftMargin" presStyleLbl="node1" presStyleIdx="0" presStyleCnt="2"/>
      <dgm:spPr/>
    </dgm:pt>
    <dgm:pt modelId="{56DB578A-93AF-4521-8A26-61DAA53921FE}" type="pres">
      <dgm:prSet presAssocID="{9BF7B96A-0228-4EF9-8B9E-8B58C722A828}" presName="parentText" presStyleLbl="node1" presStyleIdx="1" presStyleCnt="2" custScaleX="127795">
        <dgm:presLayoutVars>
          <dgm:chMax val="0"/>
          <dgm:bulletEnabled val="1"/>
        </dgm:presLayoutVars>
      </dgm:prSet>
      <dgm:spPr/>
      <dgm:t>
        <a:bodyPr/>
        <a:lstStyle/>
        <a:p>
          <a:endParaRPr lang="en-US"/>
        </a:p>
      </dgm:t>
    </dgm:pt>
    <dgm:pt modelId="{FC5A6C8C-914E-4EA5-8126-0E52274D91AB}" type="pres">
      <dgm:prSet presAssocID="{9BF7B96A-0228-4EF9-8B9E-8B58C722A828}" presName="negativeSpace" presStyleCnt="0"/>
      <dgm:spPr/>
    </dgm:pt>
    <dgm:pt modelId="{62591625-8BF7-4A3B-A127-947BEAF970C5}" type="pres">
      <dgm:prSet presAssocID="{9BF7B96A-0228-4EF9-8B9E-8B58C722A828}" presName="childText" presStyleLbl="conFgAcc1" presStyleIdx="1" presStyleCnt="2">
        <dgm:presLayoutVars>
          <dgm:bulletEnabled val="1"/>
        </dgm:presLayoutVars>
      </dgm:prSet>
      <dgm:spPr>
        <a:solidFill>
          <a:schemeClr val="accent2">
            <a:lumMod val="75000"/>
            <a:alpha val="90000"/>
          </a:schemeClr>
        </a:solidFill>
        <a:ln>
          <a:solidFill>
            <a:schemeClr val="tx1"/>
          </a:solidFill>
        </a:ln>
      </dgm:spPr>
    </dgm:pt>
  </dgm:ptLst>
  <dgm:cxnLst>
    <dgm:cxn modelId="{480508DC-4C21-400B-9FB2-211883FE984C}" type="presOf" srcId="{A30E17F8-CE42-4DAA-93B5-98491EEE9301}" destId="{3D5092E7-8C02-40F4-878B-26F6748970C2}" srcOrd="0" destOrd="0" presId="urn:microsoft.com/office/officeart/2005/8/layout/list1"/>
    <dgm:cxn modelId="{A289C04B-68AF-4F1A-B6CD-60B200BAA996}" type="presOf" srcId="{12E18B3A-938D-42ED-82EB-A567985CE2B7}" destId="{45A43C3A-3C66-4919-8284-B8B2E9749D28}" srcOrd="0" destOrd="0" presId="urn:microsoft.com/office/officeart/2005/8/layout/list1"/>
    <dgm:cxn modelId="{2BDDF6E8-D567-49CE-85DF-9D52C398BCF1}" srcId="{A30E17F8-CE42-4DAA-93B5-98491EEE9301}" destId="{12E18B3A-938D-42ED-82EB-A567985CE2B7}" srcOrd="0" destOrd="0" parTransId="{2E632322-F727-4504-BB39-D7861074ADB7}" sibTransId="{7FDD7471-62A1-4CEF-BE42-2939D38231B6}"/>
    <dgm:cxn modelId="{F71AF4D6-1B2D-4BAF-A729-D322CC7A48B4}" type="presOf" srcId="{9BF7B96A-0228-4EF9-8B9E-8B58C722A828}" destId="{7A2C95D6-B997-47BB-AA09-9FAF12201408}" srcOrd="0" destOrd="0" presId="urn:microsoft.com/office/officeart/2005/8/layout/list1"/>
    <dgm:cxn modelId="{A15FABE9-F973-4172-8D3A-9005FCD91291}" type="presOf" srcId="{9BF7B96A-0228-4EF9-8B9E-8B58C722A828}" destId="{56DB578A-93AF-4521-8A26-61DAA53921FE}" srcOrd="1" destOrd="0" presId="urn:microsoft.com/office/officeart/2005/8/layout/list1"/>
    <dgm:cxn modelId="{11099784-3CD7-417B-976D-84E062D62246}" srcId="{A30E17F8-CE42-4DAA-93B5-98491EEE9301}" destId="{9BF7B96A-0228-4EF9-8B9E-8B58C722A828}" srcOrd="1" destOrd="0" parTransId="{65A376EF-CEE8-4A32-AD42-0DBAE78ED693}" sibTransId="{9B8D05BD-86DA-4095-9F94-437C6375D2C6}"/>
    <dgm:cxn modelId="{C512B882-A921-464A-A708-E490291E835C}" type="presOf" srcId="{12E18B3A-938D-42ED-82EB-A567985CE2B7}" destId="{18869CAB-C0E2-4D25-A61E-28AFB90B6800}" srcOrd="1" destOrd="0" presId="urn:microsoft.com/office/officeart/2005/8/layout/list1"/>
    <dgm:cxn modelId="{86275D6D-E6F6-46DE-9B05-580AEA893E72}" type="presParOf" srcId="{3D5092E7-8C02-40F4-878B-26F6748970C2}" destId="{BF077876-5894-42E3-9B78-1FFCD8A8E9BE}" srcOrd="0" destOrd="0" presId="urn:microsoft.com/office/officeart/2005/8/layout/list1"/>
    <dgm:cxn modelId="{BA46C1E4-6B94-4F09-ACB0-538B36F28F3C}" type="presParOf" srcId="{BF077876-5894-42E3-9B78-1FFCD8A8E9BE}" destId="{45A43C3A-3C66-4919-8284-B8B2E9749D28}" srcOrd="0" destOrd="0" presId="urn:microsoft.com/office/officeart/2005/8/layout/list1"/>
    <dgm:cxn modelId="{07CFE33C-347C-4788-8EDC-47E45EE5442A}" type="presParOf" srcId="{BF077876-5894-42E3-9B78-1FFCD8A8E9BE}" destId="{18869CAB-C0E2-4D25-A61E-28AFB90B6800}" srcOrd="1" destOrd="0" presId="urn:microsoft.com/office/officeart/2005/8/layout/list1"/>
    <dgm:cxn modelId="{70F8A2B7-5168-48B2-AE7E-4EA9CAD0DA65}" type="presParOf" srcId="{3D5092E7-8C02-40F4-878B-26F6748970C2}" destId="{5F1ADEE8-D3D4-454D-833E-F5BE7C654632}" srcOrd="1" destOrd="0" presId="urn:microsoft.com/office/officeart/2005/8/layout/list1"/>
    <dgm:cxn modelId="{2F1831EB-3312-438F-8E4E-A4553765BAF8}" type="presParOf" srcId="{3D5092E7-8C02-40F4-878B-26F6748970C2}" destId="{7D3FB9BB-C1A6-48D2-8BC8-9BDD1FA41107}" srcOrd="2" destOrd="0" presId="urn:microsoft.com/office/officeart/2005/8/layout/list1"/>
    <dgm:cxn modelId="{9229E24A-DABE-4B5F-AB14-C2498E6DD7FB}" type="presParOf" srcId="{3D5092E7-8C02-40F4-878B-26F6748970C2}" destId="{A1097CC5-F538-4FA6-93EE-FAF25B4CD3BF}" srcOrd="3" destOrd="0" presId="urn:microsoft.com/office/officeart/2005/8/layout/list1"/>
    <dgm:cxn modelId="{36E4EF54-9249-4D2F-BF72-A89BB8F9E745}" type="presParOf" srcId="{3D5092E7-8C02-40F4-878B-26F6748970C2}" destId="{88CC0C32-8DCB-4A07-9C52-6334C76F89F4}" srcOrd="4" destOrd="0" presId="urn:microsoft.com/office/officeart/2005/8/layout/list1"/>
    <dgm:cxn modelId="{B079810E-998A-4884-B2EB-BAE8A5B0D509}" type="presParOf" srcId="{88CC0C32-8DCB-4A07-9C52-6334C76F89F4}" destId="{7A2C95D6-B997-47BB-AA09-9FAF12201408}" srcOrd="0" destOrd="0" presId="urn:microsoft.com/office/officeart/2005/8/layout/list1"/>
    <dgm:cxn modelId="{7A4BAE6D-EBA6-4FAE-AC6E-9ED0D4E1274E}" type="presParOf" srcId="{88CC0C32-8DCB-4A07-9C52-6334C76F89F4}" destId="{56DB578A-93AF-4521-8A26-61DAA53921FE}" srcOrd="1" destOrd="0" presId="urn:microsoft.com/office/officeart/2005/8/layout/list1"/>
    <dgm:cxn modelId="{B77853F2-920E-4F2F-B655-D018226D5CF1}" type="presParOf" srcId="{3D5092E7-8C02-40F4-878B-26F6748970C2}" destId="{FC5A6C8C-914E-4EA5-8126-0E52274D91AB}" srcOrd="5" destOrd="0" presId="urn:microsoft.com/office/officeart/2005/8/layout/list1"/>
    <dgm:cxn modelId="{228F9C75-04E0-499C-9065-5678A5F7F6FF}" type="presParOf" srcId="{3D5092E7-8C02-40F4-878B-26F6748970C2}" destId="{62591625-8BF7-4A3B-A127-947BEAF970C5}"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896782D-1577-41B4-93D1-05794AE4415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87918F4-B9EB-4E36-9424-752676C094D8}">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At the time OR </a:t>
          </a:r>
          <a:r>
            <a:rPr lang="en-US" sz="2400" b="1" i="1" u="sng" dirty="0" smtClean="0">
              <a:solidFill>
                <a:schemeClr val="tx1"/>
              </a:solidFill>
            </a:rPr>
            <a:t>immediately before </a:t>
          </a:r>
          <a:r>
            <a:rPr lang="en-US" sz="2400" dirty="0" smtClean="0">
              <a:solidFill>
                <a:schemeClr val="tx1"/>
              </a:solidFill>
            </a:rPr>
            <a:t>OR </a:t>
          </a:r>
          <a:r>
            <a:rPr lang="en-US" sz="2400" b="1" i="1" u="sng" dirty="0" smtClean="0">
              <a:solidFill>
                <a:schemeClr val="tx1"/>
              </a:solidFill>
            </a:rPr>
            <a:t>immediately after </a:t>
          </a:r>
          <a:r>
            <a:rPr lang="en-US" sz="2400" dirty="0" smtClean="0">
              <a:solidFill>
                <a:schemeClr val="tx1"/>
              </a:solidFill>
            </a:rPr>
            <a:t>committing the offence</a:t>
          </a:r>
          <a:endParaRPr lang="en-US" sz="2400" dirty="0">
            <a:solidFill>
              <a:schemeClr val="tx1"/>
            </a:solidFill>
          </a:endParaRPr>
        </a:p>
      </dgm:t>
    </dgm:pt>
    <dgm:pt modelId="{31BE3251-B82D-4EB7-BF0F-A6CCF2DD4BF4}" type="parTrans" cxnId="{990CDBA3-2900-4FF5-AEAF-EDA760F948CD}">
      <dgm:prSet/>
      <dgm:spPr/>
      <dgm:t>
        <a:bodyPr/>
        <a:lstStyle/>
        <a:p>
          <a:endParaRPr lang="en-US"/>
        </a:p>
      </dgm:t>
    </dgm:pt>
    <dgm:pt modelId="{6B82E282-6AC1-4E09-BD6B-5EA8503EF4BE}" type="sibTrans" cxnId="{990CDBA3-2900-4FF5-AEAF-EDA760F948CD}">
      <dgm:prSet/>
      <dgm:spPr/>
      <dgm:t>
        <a:bodyPr/>
        <a:lstStyle/>
        <a:p>
          <a:endParaRPr lang="en-US"/>
        </a:p>
      </dgm:t>
    </dgm:pt>
    <dgm:pt modelId="{8B54FB15-43C5-4AD3-9922-DC8BAD5B538C}">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The offender </a:t>
          </a:r>
          <a:r>
            <a:rPr lang="en-US" sz="2400" b="1" i="1" u="sng" dirty="0" smtClean="0">
              <a:solidFill>
                <a:schemeClr val="tx1"/>
              </a:solidFill>
            </a:rPr>
            <a:t>demonstrates towards the victim hostility </a:t>
          </a:r>
          <a:r>
            <a:rPr lang="en-US" sz="2400" dirty="0" smtClean="0">
              <a:solidFill>
                <a:schemeClr val="tx1"/>
              </a:solidFill>
            </a:rPr>
            <a:t>based on the victim’s</a:t>
          </a:r>
          <a:endParaRPr lang="en-US" sz="2400" dirty="0">
            <a:solidFill>
              <a:schemeClr val="tx1"/>
            </a:solidFill>
          </a:endParaRPr>
        </a:p>
      </dgm:t>
    </dgm:pt>
    <dgm:pt modelId="{BC7CA2E4-C648-464F-A68D-777CD9033AA6}" type="parTrans" cxnId="{BB705F31-65E5-4964-8896-71CC2EBE6F50}">
      <dgm:prSet/>
      <dgm:spPr/>
      <dgm:t>
        <a:bodyPr/>
        <a:lstStyle/>
        <a:p>
          <a:endParaRPr lang="en-US"/>
        </a:p>
      </dgm:t>
    </dgm:pt>
    <dgm:pt modelId="{510B7433-6551-4133-B4BD-6ACE09AD5714}" type="sibTrans" cxnId="{BB705F31-65E5-4964-8896-71CC2EBE6F50}">
      <dgm:prSet/>
      <dgm:spPr/>
      <dgm:t>
        <a:bodyPr/>
        <a:lstStyle/>
        <a:p>
          <a:endParaRPr lang="en-US"/>
        </a:p>
      </dgm:t>
    </dgm:pt>
    <dgm:pt modelId="{5B92F7BD-BECB-4738-BE19-A13A802F4659}">
      <dgm:prSet phldrT="[Text]" custT="1"/>
      <dgm:spPr>
        <a:solidFill>
          <a:schemeClr val="accent2">
            <a:lumMod val="20000"/>
            <a:lumOff val="80000"/>
          </a:schemeClr>
        </a:solidFill>
        <a:ln>
          <a:solidFill>
            <a:schemeClr val="tx1"/>
          </a:solidFill>
        </a:ln>
      </dgm:spPr>
      <dgm:t>
        <a:bodyPr/>
        <a:lstStyle/>
        <a:p>
          <a:r>
            <a:rPr lang="en-US" sz="2400" b="1" i="1" u="sng" dirty="0" smtClean="0">
              <a:solidFill>
                <a:schemeClr val="tx1"/>
              </a:solidFill>
            </a:rPr>
            <a:t>Membership</a:t>
          </a:r>
          <a:r>
            <a:rPr lang="en-US" sz="2400" dirty="0" smtClean="0">
              <a:solidFill>
                <a:schemeClr val="tx1"/>
              </a:solidFill>
            </a:rPr>
            <a:t> OR </a:t>
          </a:r>
          <a:r>
            <a:rPr lang="en-US" sz="2400" b="1" i="1" u="sng" dirty="0" smtClean="0">
              <a:solidFill>
                <a:schemeClr val="tx1"/>
              </a:solidFill>
            </a:rPr>
            <a:t>presumed</a:t>
          </a:r>
          <a:r>
            <a:rPr lang="en-US" sz="2400" dirty="0" smtClean="0">
              <a:solidFill>
                <a:schemeClr val="tx1"/>
              </a:solidFill>
            </a:rPr>
            <a:t> membership of a racial or religious group OR</a:t>
          </a:r>
          <a:endParaRPr lang="en-US" sz="2400" dirty="0">
            <a:solidFill>
              <a:schemeClr val="tx1"/>
            </a:solidFill>
          </a:endParaRPr>
        </a:p>
      </dgm:t>
    </dgm:pt>
    <dgm:pt modelId="{CE8A2D76-7E99-452C-B0E9-B9156DB43E66}" type="parTrans" cxnId="{E778C960-ED7B-40A7-B58D-16FB17F3A920}">
      <dgm:prSet/>
      <dgm:spPr/>
      <dgm:t>
        <a:bodyPr/>
        <a:lstStyle/>
        <a:p>
          <a:endParaRPr lang="en-US"/>
        </a:p>
      </dgm:t>
    </dgm:pt>
    <dgm:pt modelId="{F3C2922D-A934-49BB-9A96-F114F22E76B2}" type="sibTrans" cxnId="{E778C960-ED7B-40A7-B58D-16FB17F3A920}">
      <dgm:prSet/>
      <dgm:spPr/>
      <dgm:t>
        <a:bodyPr/>
        <a:lstStyle/>
        <a:p>
          <a:endParaRPr lang="en-US"/>
        </a:p>
      </dgm:t>
    </dgm:pt>
    <dgm:pt modelId="{A770CFF8-A0A7-497F-97AE-8BD5A3ED186F}">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The offence is </a:t>
          </a:r>
          <a:r>
            <a:rPr lang="en-US" sz="2400" b="1" i="1" u="sng" dirty="0" smtClean="0">
              <a:solidFill>
                <a:schemeClr val="tx1"/>
              </a:solidFill>
            </a:rPr>
            <a:t>motivated (wholly or partly)</a:t>
          </a:r>
          <a:r>
            <a:rPr lang="en-US" sz="2400" dirty="0" smtClean="0">
              <a:solidFill>
                <a:schemeClr val="tx1"/>
              </a:solidFill>
            </a:rPr>
            <a:t> by </a:t>
          </a:r>
          <a:r>
            <a:rPr lang="en-US" sz="2400" b="1" i="1" u="sng" dirty="0" smtClean="0">
              <a:solidFill>
                <a:schemeClr val="tx1"/>
              </a:solidFill>
            </a:rPr>
            <a:t>hostility </a:t>
          </a:r>
          <a:r>
            <a:rPr lang="en-US" sz="2400" dirty="0" smtClean="0">
              <a:solidFill>
                <a:schemeClr val="tx1"/>
              </a:solidFill>
            </a:rPr>
            <a:t>towards members of a</a:t>
          </a:r>
          <a:endParaRPr lang="en-US" sz="2400" dirty="0">
            <a:solidFill>
              <a:schemeClr val="tx1"/>
            </a:solidFill>
          </a:endParaRPr>
        </a:p>
      </dgm:t>
    </dgm:pt>
    <dgm:pt modelId="{4D868506-4675-4C30-8D4E-48577251F5A9}" type="parTrans" cxnId="{3D289C64-0BA0-46B4-9956-8C856F72A69C}">
      <dgm:prSet/>
      <dgm:spPr/>
      <dgm:t>
        <a:bodyPr/>
        <a:lstStyle/>
        <a:p>
          <a:endParaRPr lang="en-US"/>
        </a:p>
      </dgm:t>
    </dgm:pt>
    <dgm:pt modelId="{18FC4EB6-C3A7-4C10-B111-AE2A6C0EFD07}" type="sibTrans" cxnId="{3D289C64-0BA0-46B4-9956-8C856F72A69C}">
      <dgm:prSet/>
      <dgm:spPr/>
      <dgm:t>
        <a:bodyPr/>
        <a:lstStyle/>
        <a:p>
          <a:endParaRPr lang="en-US"/>
        </a:p>
      </dgm:t>
    </dgm:pt>
    <dgm:pt modelId="{5223C3F5-A47F-451F-970A-22F795BE4189}">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Racial </a:t>
          </a:r>
          <a:r>
            <a:rPr lang="en-US" sz="2400" b="1" i="1" u="sng" dirty="0" smtClean="0">
              <a:solidFill>
                <a:schemeClr val="tx1"/>
              </a:solidFill>
            </a:rPr>
            <a:t>OR</a:t>
          </a:r>
          <a:r>
            <a:rPr lang="en-US" sz="2400" dirty="0" smtClean="0">
              <a:solidFill>
                <a:schemeClr val="tx1"/>
              </a:solidFill>
            </a:rPr>
            <a:t> Religious group based on their membership of that group</a:t>
          </a:r>
          <a:endParaRPr lang="en-US" sz="2400" dirty="0">
            <a:solidFill>
              <a:schemeClr val="tx1"/>
            </a:solidFill>
          </a:endParaRPr>
        </a:p>
      </dgm:t>
    </dgm:pt>
    <dgm:pt modelId="{AD1906B8-F124-4A19-ADDC-ED214F533078}" type="parTrans" cxnId="{EB1A7DD0-58B0-40B4-B076-81A1C4F74230}">
      <dgm:prSet/>
      <dgm:spPr/>
      <dgm:t>
        <a:bodyPr/>
        <a:lstStyle/>
        <a:p>
          <a:endParaRPr lang="en-US"/>
        </a:p>
      </dgm:t>
    </dgm:pt>
    <dgm:pt modelId="{C6C9A78A-2848-4D23-BE9E-7A2AD28F28EB}" type="sibTrans" cxnId="{EB1A7DD0-58B0-40B4-B076-81A1C4F74230}">
      <dgm:prSet/>
      <dgm:spPr/>
      <dgm:t>
        <a:bodyPr/>
        <a:lstStyle/>
        <a:p>
          <a:endParaRPr lang="en-US"/>
        </a:p>
      </dgm:t>
    </dgm:pt>
    <dgm:pt modelId="{0EF9895E-2B0C-4044-A0EA-63C74C16B1DD}" type="pres">
      <dgm:prSet presAssocID="{5896782D-1577-41B4-93D1-05794AE44158}" presName="diagram" presStyleCnt="0">
        <dgm:presLayoutVars>
          <dgm:dir/>
          <dgm:resizeHandles val="exact"/>
        </dgm:presLayoutVars>
      </dgm:prSet>
      <dgm:spPr/>
    </dgm:pt>
    <dgm:pt modelId="{E5D7F5C4-8EE4-4B28-A78E-91C688792594}" type="pres">
      <dgm:prSet presAssocID="{F87918F4-B9EB-4E36-9424-752676C094D8}" presName="node" presStyleLbl="node1" presStyleIdx="0" presStyleCnt="5">
        <dgm:presLayoutVars>
          <dgm:bulletEnabled val="1"/>
        </dgm:presLayoutVars>
      </dgm:prSet>
      <dgm:spPr/>
      <dgm:t>
        <a:bodyPr/>
        <a:lstStyle/>
        <a:p>
          <a:endParaRPr lang="en-US"/>
        </a:p>
      </dgm:t>
    </dgm:pt>
    <dgm:pt modelId="{EB38F1E8-E431-4537-B454-B91476F9AC12}" type="pres">
      <dgm:prSet presAssocID="{6B82E282-6AC1-4E09-BD6B-5EA8503EF4BE}" presName="sibTrans" presStyleCnt="0"/>
      <dgm:spPr/>
    </dgm:pt>
    <dgm:pt modelId="{2F930E26-82C0-42AA-A0BC-FC4B40367F0F}" type="pres">
      <dgm:prSet presAssocID="{8B54FB15-43C5-4AD3-9922-DC8BAD5B538C}" presName="node" presStyleLbl="node1" presStyleIdx="1" presStyleCnt="5">
        <dgm:presLayoutVars>
          <dgm:bulletEnabled val="1"/>
        </dgm:presLayoutVars>
      </dgm:prSet>
      <dgm:spPr/>
      <dgm:t>
        <a:bodyPr/>
        <a:lstStyle/>
        <a:p>
          <a:endParaRPr lang="en-US"/>
        </a:p>
      </dgm:t>
    </dgm:pt>
    <dgm:pt modelId="{437D88CE-A20D-40B2-8653-C4FC8C7A7A0F}" type="pres">
      <dgm:prSet presAssocID="{510B7433-6551-4133-B4BD-6ACE09AD5714}" presName="sibTrans" presStyleCnt="0"/>
      <dgm:spPr/>
    </dgm:pt>
    <dgm:pt modelId="{CD838555-9367-4F5D-9619-8910E0DCF460}" type="pres">
      <dgm:prSet presAssocID="{5B92F7BD-BECB-4738-BE19-A13A802F4659}" presName="node" presStyleLbl="node1" presStyleIdx="2" presStyleCnt="5">
        <dgm:presLayoutVars>
          <dgm:bulletEnabled val="1"/>
        </dgm:presLayoutVars>
      </dgm:prSet>
      <dgm:spPr/>
      <dgm:t>
        <a:bodyPr/>
        <a:lstStyle/>
        <a:p>
          <a:endParaRPr lang="en-US"/>
        </a:p>
      </dgm:t>
    </dgm:pt>
    <dgm:pt modelId="{51F1361C-6094-4379-8FFE-55A555F31FA5}" type="pres">
      <dgm:prSet presAssocID="{F3C2922D-A934-49BB-9A96-F114F22E76B2}" presName="sibTrans" presStyleCnt="0"/>
      <dgm:spPr/>
    </dgm:pt>
    <dgm:pt modelId="{291EDBAA-FF69-4A8E-833D-FB105CF1187F}" type="pres">
      <dgm:prSet presAssocID="{A770CFF8-A0A7-497F-97AE-8BD5A3ED186F}" presName="node" presStyleLbl="node1" presStyleIdx="3" presStyleCnt="5">
        <dgm:presLayoutVars>
          <dgm:bulletEnabled val="1"/>
        </dgm:presLayoutVars>
      </dgm:prSet>
      <dgm:spPr/>
      <dgm:t>
        <a:bodyPr/>
        <a:lstStyle/>
        <a:p>
          <a:endParaRPr lang="en-US"/>
        </a:p>
      </dgm:t>
    </dgm:pt>
    <dgm:pt modelId="{041C7D18-B96E-405D-8021-B2B9C4DAD1C0}" type="pres">
      <dgm:prSet presAssocID="{18FC4EB6-C3A7-4C10-B111-AE2A6C0EFD07}" presName="sibTrans" presStyleCnt="0"/>
      <dgm:spPr/>
    </dgm:pt>
    <dgm:pt modelId="{680F7FE1-C17D-4E95-B7F1-41AAAA769FC8}" type="pres">
      <dgm:prSet presAssocID="{5223C3F5-A47F-451F-970A-22F795BE4189}" presName="node" presStyleLbl="node1" presStyleIdx="4" presStyleCnt="5">
        <dgm:presLayoutVars>
          <dgm:bulletEnabled val="1"/>
        </dgm:presLayoutVars>
      </dgm:prSet>
      <dgm:spPr/>
    </dgm:pt>
  </dgm:ptLst>
  <dgm:cxnLst>
    <dgm:cxn modelId="{EB1A7DD0-58B0-40B4-B076-81A1C4F74230}" srcId="{5896782D-1577-41B4-93D1-05794AE44158}" destId="{5223C3F5-A47F-451F-970A-22F795BE4189}" srcOrd="4" destOrd="0" parTransId="{AD1906B8-F124-4A19-ADDC-ED214F533078}" sibTransId="{C6C9A78A-2848-4D23-BE9E-7A2AD28F28EB}"/>
    <dgm:cxn modelId="{3D289C64-0BA0-46B4-9956-8C856F72A69C}" srcId="{5896782D-1577-41B4-93D1-05794AE44158}" destId="{A770CFF8-A0A7-497F-97AE-8BD5A3ED186F}" srcOrd="3" destOrd="0" parTransId="{4D868506-4675-4C30-8D4E-48577251F5A9}" sibTransId="{18FC4EB6-C3A7-4C10-B111-AE2A6C0EFD07}"/>
    <dgm:cxn modelId="{2577C265-9167-4C11-8D67-446F0811E532}" type="presOf" srcId="{5223C3F5-A47F-451F-970A-22F795BE4189}" destId="{680F7FE1-C17D-4E95-B7F1-41AAAA769FC8}" srcOrd="0" destOrd="0" presId="urn:microsoft.com/office/officeart/2005/8/layout/default"/>
    <dgm:cxn modelId="{373AABA7-EA55-4198-8DD3-EF59F8F8CA25}" type="presOf" srcId="{5B92F7BD-BECB-4738-BE19-A13A802F4659}" destId="{CD838555-9367-4F5D-9619-8910E0DCF460}" srcOrd="0" destOrd="0" presId="urn:microsoft.com/office/officeart/2005/8/layout/default"/>
    <dgm:cxn modelId="{BCC8DF86-07C0-4CD3-A0FA-CC45DC407830}" type="presOf" srcId="{8B54FB15-43C5-4AD3-9922-DC8BAD5B538C}" destId="{2F930E26-82C0-42AA-A0BC-FC4B40367F0F}" srcOrd="0" destOrd="0" presId="urn:microsoft.com/office/officeart/2005/8/layout/default"/>
    <dgm:cxn modelId="{E778C960-ED7B-40A7-B58D-16FB17F3A920}" srcId="{5896782D-1577-41B4-93D1-05794AE44158}" destId="{5B92F7BD-BECB-4738-BE19-A13A802F4659}" srcOrd="2" destOrd="0" parTransId="{CE8A2D76-7E99-452C-B0E9-B9156DB43E66}" sibTransId="{F3C2922D-A934-49BB-9A96-F114F22E76B2}"/>
    <dgm:cxn modelId="{C9C8878B-24B4-42A0-AE33-DFDD80EECF0D}" type="presOf" srcId="{A770CFF8-A0A7-497F-97AE-8BD5A3ED186F}" destId="{291EDBAA-FF69-4A8E-833D-FB105CF1187F}" srcOrd="0" destOrd="0" presId="urn:microsoft.com/office/officeart/2005/8/layout/default"/>
    <dgm:cxn modelId="{990CDBA3-2900-4FF5-AEAF-EDA760F948CD}" srcId="{5896782D-1577-41B4-93D1-05794AE44158}" destId="{F87918F4-B9EB-4E36-9424-752676C094D8}" srcOrd="0" destOrd="0" parTransId="{31BE3251-B82D-4EB7-BF0F-A6CCF2DD4BF4}" sibTransId="{6B82E282-6AC1-4E09-BD6B-5EA8503EF4BE}"/>
    <dgm:cxn modelId="{EB27E16F-E452-47E6-9AE7-64EC31497609}" type="presOf" srcId="{5896782D-1577-41B4-93D1-05794AE44158}" destId="{0EF9895E-2B0C-4044-A0EA-63C74C16B1DD}" srcOrd="0" destOrd="0" presId="urn:microsoft.com/office/officeart/2005/8/layout/default"/>
    <dgm:cxn modelId="{469FD1F5-CF38-4506-BC0C-56F575999CC2}" type="presOf" srcId="{F87918F4-B9EB-4E36-9424-752676C094D8}" destId="{E5D7F5C4-8EE4-4B28-A78E-91C688792594}" srcOrd="0" destOrd="0" presId="urn:microsoft.com/office/officeart/2005/8/layout/default"/>
    <dgm:cxn modelId="{BB705F31-65E5-4964-8896-71CC2EBE6F50}" srcId="{5896782D-1577-41B4-93D1-05794AE44158}" destId="{8B54FB15-43C5-4AD3-9922-DC8BAD5B538C}" srcOrd="1" destOrd="0" parTransId="{BC7CA2E4-C648-464F-A68D-777CD9033AA6}" sibTransId="{510B7433-6551-4133-B4BD-6ACE09AD5714}"/>
    <dgm:cxn modelId="{9F3A1855-1B0E-43BE-AB83-A1A8F89AFF38}" type="presParOf" srcId="{0EF9895E-2B0C-4044-A0EA-63C74C16B1DD}" destId="{E5D7F5C4-8EE4-4B28-A78E-91C688792594}" srcOrd="0" destOrd="0" presId="urn:microsoft.com/office/officeart/2005/8/layout/default"/>
    <dgm:cxn modelId="{D5E4253B-3100-43B9-8DA7-2F431B9CBE41}" type="presParOf" srcId="{0EF9895E-2B0C-4044-A0EA-63C74C16B1DD}" destId="{EB38F1E8-E431-4537-B454-B91476F9AC12}" srcOrd="1" destOrd="0" presId="urn:microsoft.com/office/officeart/2005/8/layout/default"/>
    <dgm:cxn modelId="{0A9114D6-3962-44CD-B606-262A33EA8A3F}" type="presParOf" srcId="{0EF9895E-2B0C-4044-A0EA-63C74C16B1DD}" destId="{2F930E26-82C0-42AA-A0BC-FC4B40367F0F}" srcOrd="2" destOrd="0" presId="urn:microsoft.com/office/officeart/2005/8/layout/default"/>
    <dgm:cxn modelId="{53227D9A-843C-4BAD-A4E9-843AD50C95B6}" type="presParOf" srcId="{0EF9895E-2B0C-4044-A0EA-63C74C16B1DD}" destId="{437D88CE-A20D-40B2-8653-C4FC8C7A7A0F}" srcOrd="3" destOrd="0" presId="urn:microsoft.com/office/officeart/2005/8/layout/default"/>
    <dgm:cxn modelId="{5A6F13CF-A2E9-4CAA-A874-0222EC5FB38F}" type="presParOf" srcId="{0EF9895E-2B0C-4044-A0EA-63C74C16B1DD}" destId="{CD838555-9367-4F5D-9619-8910E0DCF460}" srcOrd="4" destOrd="0" presId="urn:microsoft.com/office/officeart/2005/8/layout/default"/>
    <dgm:cxn modelId="{CEE9FB88-C6C1-4783-BE07-06AEABE61460}" type="presParOf" srcId="{0EF9895E-2B0C-4044-A0EA-63C74C16B1DD}" destId="{51F1361C-6094-4379-8FFE-55A555F31FA5}" srcOrd="5" destOrd="0" presId="urn:microsoft.com/office/officeart/2005/8/layout/default"/>
    <dgm:cxn modelId="{5E96D9F7-E84F-4E37-BA71-4BA4C8862986}" type="presParOf" srcId="{0EF9895E-2B0C-4044-A0EA-63C74C16B1DD}" destId="{291EDBAA-FF69-4A8E-833D-FB105CF1187F}" srcOrd="6" destOrd="0" presId="urn:microsoft.com/office/officeart/2005/8/layout/default"/>
    <dgm:cxn modelId="{CC5B4D23-04E6-4643-A198-E634BBD9A343}" type="presParOf" srcId="{0EF9895E-2B0C-4044-A0EA-63C74C16B1DD}" destId="{041C7D18-B96E-405D-8021-B2B9C4DAD1C0}" srcOrd="7" destOrd="0" presId="urn:microsoft.com/office/officeart/2005/8/layout/default"/>
    <dgm:cxn modelId="{55C5BAC5-2116-420D-8CA5-2F5354DA7F13}" type="presParOf" srcId="{0EF9895E-2B0C-4044-A0EA-63C74C16B1DD}" destId="{680F7FE1-C17D-4E95-B7F1-41AAAA769FC8}"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32856DD-E375-4150-B536-B997C27C8A1C}"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84FA3D48-4B9B-4126-BEF6-A28069CB33F1}">
      <dgm:prSet phldrT="[Text]" custT="1"/>
      <dgm:spPr>
        <a:solidFill>
          <a:schemeClr val="accent2">
            <a:lumMod val="20000"/>
            <a:lumOff val="80000"/>
          </a:schemeClr>
        </a:solidFill>
        <a:ln>
          <a:solidFill>
            <a:schemeClr val="tx1"/>
          </a:solidFill>
        </a:ln>
      </dgm:spPr>
      <dgm:t>
        <a:bodyPr/>
        <a:lstStyle/>
        <a:p>
          <a:r>
            <a:rPr lang="en-US" sz="2200" dirty="0" smtClean="0">
              <a:solidFill>
                <a:schemeClr val="tx1"/>
              </a:solidFill>
            </a:rPr>
            <a:t>A person is guilty of an offence if</a:t>
          </a:r>
          <a:endParaRPr lang="en-US" sz="2200" dirty="0">
            <a:solidFill>
              <a:schemeClr val="tx1"/>
            </a:solidFill>
          </a:endParaRPr>
        </a:p>
      </dgm:t>
    </dgm:pt>
    <dgm:pt modelId="{B8ACA84E-AE82-4422-997B-857E6BAD1B25}" type="parTrans" cxnId="{1074370E-F731-43F1-A87A-D89253CA6958}">
      <dgm:prSet/>
      <dgm:spPr/>
      <dgm:t>
        <a:bodyPr/>
        <a:lstStyle/>
        <a:p>
          <a:endParaRPr lang="en-US"/>
        </a:p>
      </dgm:t>
    </dgm:pt>
    <dgm:pt modelId="{EA93518F-873F-4C64-B439-FC966BD0D6C5}" type="sibTrans" cxnId="{1074370E-F731-43F1-A87A-D89253CA6958}">
      <dgm:prSet/>
      <dgm:spPr>
        <a:solidFill>
          <a:schemeClr val="accent2">
            <a:lumMod val="75000"/>
          </a:schemeClr>
        </a:solidFill>
      </dgm:spPr>
      <dgm:t>
        <a:bodyPr/>
        <a:lstStyle/>
        <a:p>
          <a:endParaRPr lang="en-US"/>
        </a:p>
      </dgm:t>
    </dgm:pt>
    <dgm:pt modelId="{9704D30D-2BB9-451A-98F4-F12F07300083}">
      <dgm:prSet phldrT="[Text]" custT="1"/>
      <dgm:spPr>
        <a:solidFill>
          <a:schemeClr val="accent2">
            <a:lumMod val="40000"/>
            <a:lumOff val="60000"/>
          </a:schemeClr>
        </a:solidFill>
        <a:ln>
          <a:solidFill>
            <a:schemeClr val="tx1"/>
          </a:solidFill>
        </a:ln>
      </dgm:spPr>
      <dgm:t>
        <a:bodyPr/>
        <a:lstStyle/>
        <a:p>
          <a:r>
            <a:rPr lang="en-US" sz="2200" dirty="0" smtClean="0">
              <a:solidFill>
                <a:schemeClr val="tx1"/>
              </a:solidFill>
            </a:rPr>
            <a:t>(a) the person pursues </a:t>
          </a:r>
          <a:r>
            <a:rPr lang="en-US" sz="2200" b="0" i="1" u="sng" dirty="0" smtClean="0">
              <a:solidFill>
                <a:schemeClr val="tx1"/>
              </a:solidFill>
            </a:rPr>
            <a:t>a course of conduct</a:t>
          </a:r>
          <a:r>
            <a:rPr lang="en-US" sz="2200" dirty="0" smtClean="0">
              <a:solidFill>
                <a:schemeClr val="tx1"/>
              </a:solidFill>
            </a:rPr>
            <a:t> in breach of S1 (1) </a:t>
          </a:r>
          <a:r>
            <a:rPr lang="en-US" sz="2200" b="1" i="1" u="sng" dirty="0" smtClean="0">
              <a:solidFill>
                <a:schemeClr val="tx1"/>
              </a:solidFill>
            </a:rPr>
            <a:t>&amp;</a:t>
          </a:r>
          <a:r>
            <a:rPr lang="en-US" sz="2200" dirty="0" smtClean="0">
              <a:solidFill>
                <a:schemeClr val="tx1"/>
              </a:solidFill>
            </a:rPr>
            <a:t> </a:t>
          </a:r>
          <a:endParaRPr lang="en-US" sz="2200" dirty="0">
            <a:solidFill>
              <a:schemeClr val="tx1"/>
            </a:solidFill>
          </a:endParaRPr>
        </a:p>
      </dgm:t>
    </dgm:pt>
    <dgm:pt modelId="{7C6CCA5E-87E6-4C41-8CEF-B954B929C16D}" type="parTrans" cxnId="{1718D85E-02C1-44E1-A451-C65F171FFD7D}">
      <dgm:prSet/>
      <dgm:spPr/>
      <dgm:t>
        <a:bodyPr/>
        <a:lstStyle/>
        <a:p>
          <a:endParaRPr lang="en-US"/>
        </a:p>
      </dgm:t>
    </dgm:pt>
    <dgm:pt modelId="{BC75A36C-C28E-4C04-9B91-A24750AFE697}" type="sibTrans" cxnId="{1718D85E-02C1-44E1-A451-C65F171FFD7D}">
      <dgm:prSet/>
      <dgm:spPr>
        <a:solidFill>
          <a:schemeClr val="accent2">
            <a:lumMod val="75000"/>
          </a:schemeClr>
        </a:solidFill>
        <a:ln>
          <a:solidFill>
            <a:schemeClr val="tx1"/>
          </a:solidFill>
        </a:ln>
      </dgm:spPr>
      <dgm:t>
        <a:bodyPr/>
        <a:lstStyle/>
        <a:p>
          <a:endParaRPr lang="en-US"/>
        </a:p>
      </dgm:t>
    </dgm:pt>
    <dgm:pt modelId="{8EDC5638-BFDE-4F7C-B2A8-48017E2494A1}">
      <dgm:prSet phldrT="[Text]" custT="1"/>
      <dgm:spPr>
        <a:solidFill>
          <a:schemeClr val="accent2">
            <a:lumMod val="60000"/>
            <a:lumOff val="40000"/>
          </a:schemeClr>
        </a:solidFill>
        <a:ln>
          <a:solidFill>
            <a:schemeClr val="tx1"/>
          </a:solidFill>
        </a:ln>
      </dgm:spPr>
      <dgm:t>
        <a:bodyPr/>
        <a:lstStyle/>
        <a:p>
          <a:r>
            <a:rPr lang="en-US" sz="2200" dirty="0" smtClean="0">
              <a:solidFill>
                <a:schemeClr val="tx1"/>
              </a:solidFill>
            </a:rPr>
            <a:t>(b) the course of conduct </a:t>
          </a:r>
          <a:r>
            <a:rPr lang="en-US" sz="2200" b="1" i="1" u="sng" dirty="0" smtClean="0">
              <a:solidFill>
                <a:schemeClr val="tx1"/>
              </a:solidFill>
            </a:rPr>
            <a:t>amounts to stalking</a:t>
          </a:r>
          <a:endParaRPr lang="en-US" sz="2200" b="1" i="1" u="sng" dirty="0">
            <a:solidFill>
              <a:schemeClr val="tx1"/>
            </a:solidFill>
          </a:endParaRPr>
        </a:p>
      </dgm:t>
    </dgm:pt>
    <dgm:pt modelId="{DA4F7637-1408-40A8-9194-AB6671A74EF8}" type="parTrans" cxnId="{E036A746-898A-4824-B2C8-6DF33F0FC1D8}">
      <dgm:prSet/>
      <dgm:spPr/>
      <dgm:t>
        <a:bodyPr/>
        <a:lstStyle/>
        <a:p>
          <a:endParaRPr lang="en-US"/>
        </a:p>
      </dgm:t>
    </dgm:pt>
    <dgm:pt modelId="{230FC5D4-9976-44EE-AD4D-3008AB194832}" type="sibTrans" cxnId="{E036A746-898A-4824-B2C8-6DF33F0FC1D8}">
      <dgm:prSet/>
      <dgm:spPr>
        <a:solidFill>
          <a:schemeClr val="accent2">
            <a:lumMod val="75000"/>
          </a:schemeClr>
        </a:solidFill>
        <a:ln>
          <a:solidFill>
            <a:schemeClr val="tx1"/>
          </a:solidFill>
        </a:ln>
      </dgm:spPr>
      <dgm:t>
        <a:bodyPr/>
        <a:lstStyle/>
        <a:p>
          <a:endParaRPr lang="en-US"/>
        </a:p>
      </dgm:t>
    </dgm:pt>
    <dgm:pt modelId="{D4B12AF0-FC7B-4C0A-8669-FAF1C9CF5CD5}">
      <dgm:prSet phldrT="[Text]" custT="1"/>
      <dgm:spPr>
        <a:solidFill>
          <a:schemeClr val="accent2">
            <a:lumMod val="20000"/>
            <a:lumOff val="80000"/>
          </a:schemeClr>
        </a:solidFill>
        <a:ln>
          <a:solidFill>
            <a:schemeClr val="tx1"/>
          </a:solidFill>
        </a:ln>
      </dgm:spPr>
      <dgm:t>
        <a:bodyPr/>
        <a:lstStyle/>
        <a:p>
          <a:r>
            <a:rPr lang="en-US" sz="2400" dirty="0" smtClean="0"/>
            <a:t> </a:t>
          </a:r>
          <a:r>
            <a:rPr lang="en-US" sz="2200" dirty="0" smtClean="0">
              <a:solidFill>
                <a:schemeClr val="tx1"/>
              </a:solidFill>
            </a:rPr>
            <a:t>A person’s course of conduct amounts to stalking of another person if</a:t>
          </a:r>
          <a:endParaRPr lang="en-US" sz="2200" dirty="0">
            <a:solidFill>
              <a:schemeClr val="tx1"/>
            </a:solidFill>
          </a:endParaRPr>
        </a:p>
      </dgm:t>
    </dgm:pt>
    <dgm:pt modelId="{CAE4C1E7-B81B-45E5-832F-8121669C6B50}" type="parTrans" cxnId="{E560C9A3-D2E8-44CB-89E3-38DD9791D513}">
      <dgm:prSet/>
      <dgm:spPr/>
      <dgm:t>
        <a:bodyPr/>
        <a:lstStyle/>
        <a:p>
          <a:endParaRPr lang="en-US"/>
        </a:p>
      </dgm:t>
    </dgm:pt>
    <dgm:pt modelId="{12ED325C-AB8E-4B01-BD54-081866C03953}" type="sibTrans" cxnId="{E560C9A3-D2E8-44CB-89E3-38DD9791D513}">
      <dgm:prSet/>
      <dgm:spPr>
        <a:solidFill>
          <a:schemeClr val="accent2">
            <a:lumMod val="75000"/>
          </a:schemeClr>
        </a:solidFill>
        <a:ln>
          <a:solidFill>
            <a:schemeClr val="tx1"/>
          </a:solidFill>
        </a:ln>
      </dgm:spPr>
      <dgm:t>
        <a:bodyPr/>
        <a:lstStyle/>
        <a:p>
          <a:endParaRPr lang="en-US"/>
        </a:p>
      </dgm:t>
    </dgm:pt>
    <dgm:pt modelId="{55E69ABF-D384-418D-A000-F4905C3AF2FF}">
      <dgm:prSet phldrT="[Text]" custT="1"/>
      <dgm:spPr>
        <a:solidFill>
          <a:schemeClr val="accent2">
            <a:lumMod val="40000"/>
            <a:lumOff val="60000"/>
          </a:schemeClr>
        </a:solidFill>
        <a:ln>
          <a:solidFill>
            <a:schemeClr val="tx1"/>
          </a:solidFill>
        </a:ln>
      </dgm:spPr>
      <dgm:t>
        <a:bodyPr/>
        <a:lstStyle/>
        <a:p>
          <a:r>
            <a:rPr lang="en-US" sz="2200" dirty="0" smtClean="0">
              <a:solidFill>
                <a:schemeClr val="tx1"/>
              </a:solidFill>
            </a:rPr>
            <a:t>(a) it amounts to </a:t>
          </a:r>
          <a:r>
            <a:rPr lang="en-US" sz="2200" b="1" i="1" u="sng" dirty="0" smtClean="0">
              <a:solidFill>
                <a:schemeClr val="tx1"/>
              </a:solidFill>
            </a:rPr>
            <a:t>harassment</a:t>
          </a:r>
          <a:r>
            <a:rPr lang="en-US" sz="2200" dirty="0" smtClean="0">
              <a:solidFill>
                <a:schemeClr val="tx1"/>
              </a:solidFill>
            </a:rPr>
            <a:t> of that person</a:t>
          </a:r>
          <a:endParaRPr lang="en-US" sz="2200" dirty="0">
            <a:solidFill>
              <a:schemeClr val="tx1"/>
            </a:solidFill>
          </a:endParaRPr>
        </a:p>
      </dgm:t>
    </dgm:pt>
    <dgm:pt modelId="{99D2B926-E7FB-4F78-8FC6-F590D7A6DC3E}" type="parTrans" cxnId="{A49C80D3-660E-4C25-89AD-D47C05036952}">
      <dgm:prSet/>
      <dgm:spPr/>
      <dgm:t>
        <a:bodyPr/>
        <a:lstStyle/>
        <a:p>
          <a:endParaRPr lang="en-US"/>
        </a:p>
      </dgm:t>
    </dgm:pt>
    <dgm:pt modelId="{71AC7E60-16E2-4826-9B57-83EAE75385B2}" type="sibTrans" cxnId="{A49C80D3-660E-4C25-89AD-D47C05036952}">
      <dgm:prSet/>
      <dgm:spPr>
        <a:solidFill>
          <a:schemeClr val="accent2">
            <a:lumMod val="75000"/>
          </a:schemeClr>
        </a:solidFill>
        <a:ln>
          <a:solidFill>
            <a:schemeClr val="tx1"/>
          </a:solidFill>
        </a:ln>
      </dgm:spPr>
      <dgm:t>
        <a:bodyPr/>
        <a:lstStyle/>
        <a:p>
          <a:endParaRPr lang="en-US"/>
        </a:p>
      </dgm:t>
    </dgm:pt>
    <dgm:pt modelId="{9F4C8E29-B6F0-4229-95AC-DE84D6AE9D1C}">
      <dgm:prSet phldrT="[Text]" custT="1"/>
      <dgm:spPr>
        <a:solidFill>
          <a:schemeClr val="accent2">
            <a:lumMod val="60000"/>
            <a:lumOff val="40000"/>
          </a:schemeClr>
        </a:solidFill>
        <a:ln>
          <a:solidFill>
            <a:schemeClr val="tx1"/>
          </a:solidFill>
        </a:ln>
      </dgm:spPr>
      <dgm:t>
        <a:bodyPr/>
        <a:lstStyle/>
        <a:p>
          <a:r>
            <a:rPr lang="en-US" sz="2200" dirty="0" smtClean="0">
              <a:solidFill>
                <a:schemeClr val="tx1"/>
              </a:solidFill>
            </a:rPr>
            <a:t>(b) the </a:t>
          </a:r>
          <a:r>
            <a:rPr lang="en-US" sz="2200" b="1" i="1" u="sng" dirty="0" smtClean="0">
              <a:solidFill>
                <a:schemeClr val="tx1"/>
              </a:solidFill>
            </a:rPr>
            <a:t>acts </a:t>
          </a:r>
          <a:r>
            <a:rPr lang="en-US" sz="2200" dirty="0" smtClean="0">
              <a:solidFill>
                <a:schemeClr val="tx1"/>
              </a:solidFill>
            </a:rPr>
            <a:t>or </a:t>
          </a:r>
          <a:r>
            <a:rPr lang="en-US" sz="2200" b="1" i="1" u="sng" dirty="0" smtClean="0">
              <a:solidFill>
                <a:schemeClr val="tx1"/>
              </a:solidFill>
            </a:rPr>
            <a:t>omissions</a:t>
          </a:r>
          <a:r>
            <a:rPr lang="en-US" sz="2200" dirty="0" smtClean="0">
              <a:solidFill>
                <a:schemeClr val="tx1"/>
              </a:solidFill>
            </a:rPr>
            <a:t> involved are ones </a:t>
          </a:r>
          <a:r>
            <a:rPr lang="en-US" sz="2200" b="1" i="1" u="sng" dirty="0" smtClean="0">
              <a:solidFill>
                <a:schemeClr val="tx1"/>
              </a:solidFill>
            </a:rPr>
            <a:t>associated </a:t>
          </a:r>
          <a:r>
            <a:rPr lang="en-US" sz="2200" dirty="0" smtClean="0">
              <a:solidFill>
                <a:schemeClr val="tx1"/>
              </a:solidFill>
            </a:rPr>
            <a:t>with </a:t>
          </a:r>
          <a:r>
            <a:rPr lang="en-US" sz="2200" b="1" i="1" u="sng" dirty="0" smtClean="0">
              <a:solidFill>
                <a:schemeClr val="tx1"/>
              </a:solidFill>
            </a:rPr>
            <a:t>stalking &amp;</a:t>
          </a:r>
          <a:endParaRPr lang="en-US" sz="2200" b="1" i="1" u="sng" dirty="0">
            <a:solidFill>
              <a:schemeClr val="tx1"/>
            </a:solidFill>
          </a:endParaRPr>
        </a:p>
      </dgm:t>
    </dgm:pt>
    <dgm:pt modelId="{651FA93B-0359-44DD-949D-7DADFDB42CE7}" type="parTrans" cxnId="{4DAFB52D-0E56-4CDD-9D4E-475EA34B4A79}">
      <dgm:prSet/>
      <dgm:spPr/>
      <dgm:t>
        <a:bodyPr/>
        <a:lstStyle/>
        <a:p>
          <a:endParaRPr lang="en-US"/>
        </a:p>
      </dgm:t>
    </dgm:pt>
    <dgm:pt modelId="{F5F1A663-8F69-482B-B58E-8184A5237F2C}" type="sibTrans" cxnId="{4DAFB52D-0E56-4CDD-9D4E-475EA34B4A79}">
      <dgm:prSet/>
      <dgm:spPr>
        <a:solidFill>
          <a:schemeClr val="accent2">
            <a:lumMod val="75000"/>
          </a:schemeClr>
        </a:solidFill>
        <a:ln>
          <a:solidFill>
            <a:schemeClr val="tx1"/>
          </a:solidFill>
        </a:ln>
      </dgm:spPr>
      <dgm:t>
        <a:bodyPr/>
        <a:lstStyle/>
        <a:p>
          <a:endParaRPr lang="en-US"/>
        </a:p>
      </dgm:t>
    </dgm:pt>
    <dgm:pt modelId="{916BAB4C-ECC6-4B58-8484-A5952CD9AE1F}">
      <dgm:prSet phldrT="[Text]" custT="1"/>
      <dgm:spPr>
        <a:solidFill>
          <a:schemeClr val="accent2">
            <a:lumMod val="20000"/>
            <a:lumOff val="80000"/>
          </a:schemeClr>
        </a:solidFill>
        <a:ln>
          <a:solidFill>
            <a:schemeClr val="tx1"/>
          </a:solidFill>
        </a:ln>
      </dgm:spPr>
      <dgm:t>
        <a:bodyPr/>
        <a:lstStyle/>
        <a:p>
          <a:r>
            <a:rPr lang="en-US" sz="2200" dirty="0" smtClean="0">
              <a:solidFill>
                <a:schemeClr val="tx1"/>
              </a:solidFill>
            </a:rPr>
            <a:t>(c) the person whose course of conduct it is </a:t>
          </a:r>
          <a:r>
            <a:rPr lang="en-US" sz="2200" b="1" i="1" u="sng" dirty="0" smtClean="0">
              <a:solidFill>
                <a:schemeClr val="tx1"/>
              </a:solidFill>
            </a:rPr>
            <a:t>knows</a:t>
          </a:r>
          <a:r>
            <a:rPr lang="en-US" sz="2200" dirty="0" smtClean="0">
              <a:solidFill>
                <a:schemeClr val="tx1"/>
              </a:solidFill>
            </a:rPr>
            <a:t> or </a:t>
          </a:r>
          <a:r>
            <a:rPr lang="en-US" sz="2200" b="1" i="1" u="sng" dirty="0" smtClean="0">
              <a:solidFill>
                <a:schemeClr val="tx1"/>
              </a:solidFill>
            </a:rPr>
            <a:t>ought to know </a:t>
          </a:r>
          <a:r>
            <a:rPr lang="en-US" sz="2200" dirty="0" smtClean="0">
              <a:solidFill>
                <a:schemeClr val="tx1"/>
              </a:solidFill>
            </a:rPr>
            <a:t>that the </a:t>
          </a:r>
          <a:r>
            <a:rPr lang="en-US" sz="2200" b="1" i="1" u="sng" dirty="0" smtClean="0">
              <a:solidFill>
                <a:schemeClr val="tx1"/>
              </a:solidFill>
            </a:rPr>
            <a:t>course of conduct </a:t>
          </a:r>
          <a:r>
            <a:rPr lang="en-US" sz="2200" dirty="0" smtClean="0">
              <a:solidFill>
                <a:schemeClr val="tx1"/>
              </a:solidFill>
            </a:rPr>
            <a:t>amounts to </a:t>
          </a:r>
          <a:r>
            <a:rPr lang="en-US" sz="2200" b="1" i="1" u="sng" dirty="0" smtClean="0">
              <a:solidFill>
                <a:schemeClr val="tx1"/>
              </a:solidFill>
            </a:rPr>
            <a:t>harassment </a:t>
          </a:r>
          <a:r>
            <a:rPr lang="en-US" sz="2200" dirty="0" smtClean="0">
              <a:solidFill>
                <a:schemeClr val="tx1"/>
              </a:solidFill>
            </a:rPr>
            <a:t>of the other</a:t>
          </a:r>
          <a:endParaRPr lang="en-US" sz="2200" dirty="0">
            <a:solidFill>
              <a:schemeClr val="tx1"/>
            </a:solidFill>
          </a:endParaRPr>
        </a:p>
      </dgm:t>
    </dgm:pt>
    <dgm:pt modelId="{C53C35AC-619C-452F-B21B-4D3BCFC51EC8}" type="parTrans" cxnId="{082B8602-8CA7-4579-9F36-6641D85851C8}">
      <dgm:prSet/>
      <dgm:spPr/>
      <dgm:t>
        <a:bodyPr/>
        <a:lstStyle/>
        <a:p>
          <a:endParaRPr lang="en-US"/>
        </a:p>
      </dgm:t>
    </dgm:pt>
    <dgm:pt modelId="{E30DFA25-F9A9-4EC5-BFF1-CCE912FBB382}" type="sibTrans" cxnId="{082B8602-8CA7-4579-9F36-6641D85851C8}">
      <dgm:prSet/>
      <dgm:spPr/>
      <dgm:t>
        <a:bodyPr/>
        <a:lstStyle/>
        <a:p>
          <a:endParaRPr lang="en-US"/>
        </a:p>
      </dgm:t>
    </dgm:pt>
    <dgm:pt modelId="{1BD901FE-6415-4E9A-8F5A-1FDEDA42DE87}" type="pres">
      <dgm:prSet presAssocID="{432856DD-E375-4150-B536-B997C27C8A1C}" presName="Name0" presStyleCnt="0">
        <dgm:presLayoutVars>
          <dgm:dir/>
          <dgm:resizeHandles/>
        </dgm:presLayoutVars>
      </dgm:prSet>
      <dgm:spPr/>
    </dgm:pt>
    <dgm:pt modelId="{691F2D16-8B83-494F-BA3E-7615F792F67B}" type="pres">
      <dgm:prSet presAssocID="{84FA3D48-4B9B-4126-BEF6-A28069CB33F1}" presName="compNode" presStyleCnt="0"/>
      <dgm:spPr/>
    </dgm:pt>
    <dgm:pt modelId="{4B975362-971F-45A2-9D8D-8FCB4519E1C7}" type="pres">
      <dgm:prSet presAssocID="{84FA3D48-4B9B-4126-BEF6-A28069CB33F1}" presName="dummyConnPt" presStyleCnt="0"/>
      <dgm:spPr/>
    </dgm:pt>
    <dgm:pt modelId="{8CBE7FA0-E99F-4EAF-A9A8-82994D2615B6}" type="pres">
      <dgm:prSet presAssocID="{84FA3D48-4B9B-4126-BEF6-A28069CB33F1}" presName="node" presStyleLbl="node1" presStyleIdx="0" presStyleCnt="7" custScaleX="113399">
        <dgm:presLayoutVars>
          <dgm:bulletEnabled val="1"/>
        </dgm:presLayoutVars>
      </dgm:prSet>
      <dgm:spPr/>
      <dgm:t>
        <a:bodyPr/>
        <a:lstStyle/>
        <a:p>
          <a:endParaRPr lang="en-US"/>
        </a:p>
      </dgm:t>
    </dgm:pt>
    <dgm:pt modelId="{BD1BD006-E37C-405C-93AD-CF9FEF7AB2D1}" type="pres">
      <dgm:prSet presAssocID="{EA93518F-873F-4C64-B439-FC966BD0D6C5}" presName="sibTrans" presStyleLbl="bgSibTrans2D1" presStyleIdx="0" presStyleCnt="6"/>
      <dgm:spPr/>
    </dgm:pt>
    <dgm:pt modelId="{959F528B-246B-4101-9DF2-6710A7BE57D9}" type="pres">
      <dgm:prSet presAssocID="{9704D30D-2BB9-451A-98F4-F12F07300083}" presName="compNode" presStyleCnt="0"/>
      <dgm:spPr/>
    </dgm:pt>
    <dgm:pt modelId="{5366F583-469C-4061-98FA-2ABF0EB5D371}" type="pres">
      <dgm:prSet presAssocID="{9704D30D-2BB9-451A-98F4-F12F07300083}" presName="dummyConnPt" presStyleCnt="0"/>
      <dgm:spPr/>
    </dgm:pt>
    <dgm:pt modelId="{7BA9E3FC-8885-4724-BADD-FD2C4BDA5148}" type="pres">
      <dgm:prSet presAssocID="{9704D30D-2BB9-451A-98F4-F12F07300083}" presName="node" presStyleLbl="node1" presStyleIdx="1" presStyleCnt="7" custScaleX="107445">
        <dgm:presLayoutVars>
          <dgm:bulletEnabled val="1"/>
        </dgm:presLayoutVars>
      </dgm:prSet>
      <dgm:spPr/>
      <dgm:t>
        <a:bodyPr/>
        <a:lstStyle/>
        <a:p>
          <a:endParaRPr lang="en-US"/>
        </a:p>
      </dgm:t>
    </dgm:pt>
    <dgm:pt modelId="{A08B6495-AA6A-41FC-9831-1CF41EEDF205}" type="pres">
      <dgm:prSet presAssocID="{BC75A36C-C28E-4C04-9B91-A24750AFE697}" presName="sibTrans" presStyleLbl="bgSibTrans2D1" presStyleIdx="1" presStyleCnt="6"/>
      <dgm:spPr/>
    </dgm:pt>
    <dgm:pt modelId="{3BACF027-B41A-4C8E-861D-8B4B3228D114}" type="pres">
      <dgm:prSet presAssocID="{8EDC5638-BFDE-4F7C-B2A8-48017E2494A1}" presName="compNode" presStyleCnt="0"/>
      <dgm:spPr/>
    </dgm:pt>
    <dgm:pt modelId="{F3ABD7B3-D5C1-4F0A-826E-09005188AD8E}" type="pres">
      <dgm:prSet presAssocID="{8EDC5638-BFDE-4F7C-B2A8-48017E2494A1}" presName="dummyConnPt" presStyleCnt="0"/>
      <dgm:spPr/>
    </dgm:pt>
    <dgm:pt modelId="{E749170E-ED7E-4FD6-89DB-785CB953EEC1}" type="pres">
      <dgm:prSet presAssocID="{8EDC5638-BFDE-4F7C-B2A8-48017E2494A1}" presName="node" presStyleLbl="node1" presStyleIdx="2" presStyleCnt="7" custScaleX="111512">
        <dgm:presLayoutVars>
          <dgm:bulletEnabled val="1"/>
        </dgm:presLayoutVars>
      </dgm:prSet>
      <dgm:spPr/>
      <dgm:t>
        <a:bodyPr/>
        <a:lstStyle/>
        <a:p>
          <a:endParaRPr lang="en-US"/>
        </a:p>
      </dgm:t>
    </dgm:pt>
    <dgm:pt modelId="{7340150E-CD97-4A92-A30D-B58BC8A0D325}" type="pres">
      <dgm:prSet presAssocID="{230FC5D4-9976-44EE-AD4D-3008AB194832}" presName="sibTrans" presStyleLbl="bgSibTrans2D1" presStyleIdx="2" presStyleCnt="6"/>
      <dgm:spPr/>
    </dgm:pt>
    <dgm:pt modelId="{C962F370-FFB0-46A3-A495-32B5366074C2}" type="pres">
      <dgm:prSet presAssocID="{D4B12AF0-FC7B-4C0A-8669-FAF1C9CF5CD5}" presName="compNode" presStyleCnt="0"/>
      <dgm:spPr/>
    </dgm:pt>
    <dgm:pt modelId="{8F02CDE4-F49C-4A97-AB03-759707C5FDBD}" type="pres">
      <dgm:prSet presAssocID="{D4B12AF0-FC7B-4C0A-8669-FAF1C9CF5CD5}" presName="dummyConnPt" presStyleCnt="0"/>
      <dgm:spPr/>
    </dgm:pt>
    <dgm:pt modelId="{12A409D2-B437-4205-844B-790E8B64CE7D}" type="pres">
      <dgm:prSet presAssocID="{D4B12AF0-FC7B-4C0A-8669-FAF1C9CF5CD5}" presName="node" presStyleLbl="node1" presStyleIdx="3" presStyleCnt="7" custScaleX="115101">
        <dgm:presLayoutVars>
          <dgm:bulletEnabled val="1"/>
        </dgm:presLayoutVars>
      </dgm:prSet>
      <dgm:spPr/>
    </dgm:pt>
    <dgm:pt modelId="{9FEDAB30-CC9F-4030-9182-DFBD04D6C764}" type="pres">
      <dgm:prSet presAssocID="{12ED325C-AB8E-4B01-BD54-081866C03953}" presName="sibTrans" presStyleLbl="bgSibTrans2D1" presStyleIdx="3" presStyleCnt="6"/>
      <dgm:spPr/>
    </dgm:pt>
    <dgm:pt modelId="{C29BBC8A-6ED9-4E0C-AF76-11012F612A79}" type="pres">
      <dgm:prSet presAssocID="{55E69ABF-D384-418D-A000-F4905C3AF2FF}" presName="compNode" presStyleCnt="0"/>
      <dgm:spPr/>
    </dgm:pt>
    <dgm:pt modelId="{4AF43A46-89E4-407D-B7DA-022A0154FF91}" type="pres">
      <dgm:prSet presAssocID="{55E69ABF-D384-418D-A000-F4905C3AF2FF}" presName="dummyConnPt" presStyleCnt="0"/>
      <dgm:spPr/>
    </dgm:pt>
    <dgm:pt modelId="{41EF3602-3B27-4695-9CA4-8A9CB1DD881A}" type="pres">
      <dgm:prSet presAssocID="{55E69ABF-D384-418D-A000-F4905C3AF2FF}" presName="node" presStyleLbl="node1" presStyleIdx="4" presStyleCnt="7" custScaleX="115101">
        <dgm:presLayoutVars>
          <dgm:bulletEnabled val="1"/>
        </dgm:presLayoutVars>
      </dgm:prSet>
      <dgm:spPr/>
      <dgm:t>
        <a:bodyPr/>
        <a:lstStyle/>
        <a:p>
          <a:endParaRPr lang="en-US"/>
        </a:p>
      </dgm:t>
    </dgm:pt>
    <dgm:pt modelId="{CE8AE7BC-F6EF-45A8-A433-E6097C038CDA}" type="pres">
      <dgm:prSet presAssocID="{71AC7E60-16E2-4826-9B57-83EAE75385B2}" presName="sibTrans" presStyleLbl="bgSibTrans2D1" presStyleIdx="4" presStyleCnt="6"/>
      <dgm:spPr/>
    </dgm:pt>
    <dgm:pt modelId="{BF5BAF90-FA89-4ED9-A68D-058D523771A0}" type="pres">
      <dgm:prSet presAssocID="{9F4C8E29-B6F0-4229-95AC-DE84D6AE9D1C}" presName="compNode" presStyleCnt="0"/>
      <dgm:spPr/>
    </dgm:pt>
    <dgm:pt modelId="{641E96A1-C265-4E30-A8CD-5C183F174E24}" type="pres">
      <dgm:prSet presAssocID="{9F4C8E29-B6F0-4229-95AC-DE84D6AE9D1C}" presName="dummyConnPt" presStyleCnt="0"/>
      <dgm:spPr/>
    </dgm:pt>
    <dgm:pt modelId="{00DF71C5-95B4-4FD1-BA65-D383A3E5194A}" type="pres">
      <dgm:prSet presAssocID="{9F4C8E29-B6F0-4229-95AC-DE84D6AE9D1C}" presName="node" presStyleLbl="node1" presStyleIdx="5" presStyleCnt="7" custScaleX="115101">
        <dgm:presLayoutVars>
          <dgm:bulletEnabled val="1"/>
        </dgm:presLayoutVars>
      </dgm:prSet>
      <dgm:spPr/>
      <dgm:t>
        <a:bodyPr/>
        <a:lstStyle/>
        <a:p>
          <a:endParaRPr lang="en-US"/>
        </a:p>
      </dgm:t>
    </dgm:pt>
    <dgm:pt modelId="{8EA22DB7-9A7D-48A3-8B23-EAFF19FDB5E8}" type="pres">
      <dgm:prSet presAssocID="{F5F1A663-8F69-482B-B58E-8184A5237F2C}" presName="sibTrans" presStyleLbl="bgSibTrans2D1" presStyleIdx="5" presStyleCnt="6" custAng="21385945"/>
      <dgm:spPr/>
    </dgm:pt>
    <dgm:pt modelId="{30111D79-EED7-437B-857D-5D643F5A32C4}" type="pres">
      <dgm:prSet presAssocID="{916BAB4C-ECC6-4B58-8484-A5952CD9AE1F}" presName="compNode" presStyleCnt="0"/>
      <dgm:spPr/>
    </dgm:pt>
    <dgm:pt modelId="{7128B32E-4A81-451E-86D8-3446E645CC4F}" type="pres">
      <dgm:prSet presAssocID="{916BAB4C-ECC6-4B58-8484-A5952CD9AE1F}" presName="dummyConnPt" presStyleCnt="0"/>
      <dgm:spPr/>
    </dgm:pt>
    <dgm:pt modelId="{F15B8998-4A60-4FD7-A194-03BC5C954180}" type="pres">
      <dgm:prSet presAssocID="{916BAB4C-ECC6-4B58-8484-A5952CD9AE1F}" presName="node" presStyleLbl="node1" presStyleIdx="6" presStyleCnt="7" custScaleX="152851" custScaleY="134605">
        <dgm:presLayoutVars>
          <dgm:bulletEnabled val="1"/>
        </dgm:presLayoutVars>
      </dgm:prSet>
      <dgm:spPr/>
      <dgm:t>
        <a:bodyPr/>
        <a:lstStyle/>
        <a:p>
          <a:endParaRPr lang="en-US"/>
        </a:p>
      </dgm:t>
    </dgm:pt>
  </dgm:ptLst>
  <dgm:cxnLst>
    <dgm:cxn modelId="{A49C80D3-660E-4C25-89AD-D47C05036952}" srcId="{432856DD-E375-4150-B536-B997C27C8A1C}" destId="{55E69ABF-D384-418D-A000-F4905C3AF2FF}" srcOrd="4" destOrd="0" parTransId="{99D2B926-E7FB-4F78-8FC6-F590D7A6DC3E}" sibTransId="{71AC7E60-16E2-4826-9B57-83EAE75385B2}"/>
    <dgm:cxn modelId="{809D68D1-C855-4EBE-B970-039A648703B0}" type="presOf" srcId="{8EDC5638-BFDE-4F7C-B2A8-48017E2494A1}" destId="{E749170E-ED7E-4FD6-89DB-785CB953EEC1}" srcOrd="0" destOrd="0" presId="urn:microsoft.com/office/officeart/2005/8/layout/bProcess4"/>
    <dgm:cxn modelId="{7A499744-E74F-42FC-A84F-91163DA82776}" type="presOf" srcId="{230FC5D4-9976-44EE-AD4D-3008AB194832}" destId="{7340150E-CD97-4A92-A30D-B58BC8A0D325}" srcOrd="0" destOrd="0" presId="urn:microsoft.com/office/officeart/2005/8/layout/bProcess4"/>
    <dgm:cxn modelId="{E560C9A3-D2E8-44CB-89E3-38DD9791D513}" srcId="{432856DD-E375-4150-B536-B997C27C8A1C}" destId="{D4B12AF0-FC7B-4C0A-8669-FAF1C9CF5CD5}" srcOrd="3" destOrd="0" parTransId="{CAE4C1E7-B81B-45E5-832F-8121669C6B50}" sibTransId="{12ED325C-AB8E-4B01-BD54-081866C03953}"/>
    <dgm:cxn modelId="{C24A1000-FE9A-4069-AB89-A8A893E40F81}" type="presOf" srcId="{84FA3D48-4B9B-4126-BEF6-A28069CB33F1}" destId="{8CBE7FA0-E99F-4EAF-A9A8-82994D2615B6}" srcOrd="0" destOrd="0" presId="urn:microsoft.com/office/officeart/2005/8/layout/bProcess4"/>
    <dgm:cxn modelId="{66510338-6F69-4190-AEED-C1E2BC9886FF}" type="presOf" srcId="{55E69ABF-D384-418D-A000-F4905C3AF2FF}" destId="{41EF3602-3B27-4695-9CA4-8A9CB1DD881A}" srcOrd="0" destOrd="0" presId="urn:microsoft.com/office/officeart/2005/8/layout/bProcess4"/>
    <dgm:cxn modelId="{6BC1AEAB-1F2C-49B1-BD04-3839451A3523}" type="presOf" srcId="{916BAB4C-ECC6-4B58-8484-A5952CD9AE1F}" destId="{F15B8998-4A60-4FD7-A194-03BC5C954180}" srcOrd="0" destOrd="0" presId="urn:microsoft.com/office/officeart/2005/8/layout/bProcess4"/>
    <dgm:cxn modelId="{E036A746-898A-4824-B2C8-6DF33F0FC1D8}" srcId="{432856DD-E375-4150-B536-B997C27C8A1C}" destId="{8EDC5638-BFDE-4F7C-B2A8-48017E2494A1}" srcOrd="2" destOrd="0" parTransId="{DA4F7637-1408-40A8-9194-AB6671A74EF8}" sibTransId="{230FC5D4-9976-44EE-AD4D-3008AB194832}"/>
    <dgm:cxn modelId="{98DFB674-E67F-4489-B514-8A2611C31C03}" type="presOf" srcId="{432856DD-E375-4150-B536-B997C27C8A1C}" destId="{1BD901FE-6415-4E9A-8F5A-1FDEDA42DE87}" srcOrd="0" destOrd="0" presId="urn:microsoft.com/office/officeart/2005/8/layout/bProcess4"/>
    <dgm:cxn modelId="{1074370E-F731-43F1-A87A-D89253CA6958}" srcId="{432856DD-E375-4150-B536-B997C27C8A1C}" destId="{84FA3D48-4B9B-4126-BEF6-A28069CB33F1}" srcOrd="0" destOrd="0" parTransId="{B8ACA84E-AE82-4422-997B-857E6BAD1B25}" sibTransId="{EA93518F-873F-4C64-B439-FC966BD0D6C5}"/>
    <dgm:cxn modelId="{082B8602-8CA7-4579-9F36-6641D85851C8}" srcId="{432856DD-E375-4150-B536-B997C27C8A1C}" destId="{916BAB4C-ECC6-4B58-8484-A5952CD9AE1F}" srcOrd="6" destOrd="0" parTransId="{C53C35AC-619C-452F-B21B-4D3BCFC51EC8}" sibTransId="{E30DFA25-F9A9-4EC5-BFF1-CCE912FBB382}"/>
    <dgm:cxn modelId="{4DAFB52D-0E56-4CDD-9D4E-475EA34B4A79}" srcId="{432856DD-E375-4150-B536-B997C27C8A1C}" destId="{9F4C8E29-B6F0-4229-95AC-DE84D6AE9D1C}" srcOrd="5" destOrd="0" parTransId="{651FA93B-0359-44DD-949D-7DADFDB42CE7}" sibTransId="{F5F1A663-8F69-482B-B58E-8184A5237F2C}"/>
    <dgm:cxn modelId="{1F7CC5C0-7560-4952-8A28-520FB3748F1C}" type="presOf" srcId="{F5F1A663-8F69-482B-B58E-8184A5237F2C}" destId="{8EA22DB7-9A7D-48A3-8B23-EAFF19FDB5E8}" srcOrd="0" destOrd="0" presId="urn:microsoft.com/office/officeart/2005/8/layout/bProcess4"/>
    <dgm:cxn modelId="{49B03258-7849-4667-8845-1F14478A2719}" type="presOf" srcId="{71AC7E60-16E2-4826-9B57-83EAE75385B2}" destId="{CE8AE7BC-F6EF-45A8-A433-E6097C038CDA}" srcOrd="0" destOrd="0" presId="urn:microsoft.com/office/officeart/2005/8/layout/bProcess4"/>
    <dgm:cxn modelId="{E73DC097-43CA-4B5B-97A1-73408BBD31DD}" type="presOf" srcId="{EA93518F-873F-4C64-B439-FC966BD0D6C5}" destId="{BD1BD006-E37C-405C-93AD-CF9FEF7AB2D1}" srcOrd="0" destOrd="0" presId="urn:microsoft.com/office/officeart/2005/8/layout/bProcess4"/>
    <dgm:cxn modelId="{EEB9DE8F-0684-4023-AE53-F3E6BE68D046}" type="presOf" srcId="{9704D30D-2BB9-451A-98F4-F12F07300083}" destId="{7BA9E3FC-8885-4724-BADD-FD2C4BDA5148}" srcOrd="0" destOrd="0" presId="urn:microsoft.com/office/officeart/2005/8/layout/bProcess4"/>
    <dgm:cxn modelId="{1D88343C-B5C1-451A-B317-FAB9D07D520A}" type="presOf" srcId="{D4B12AF0-FC7B-4C0A-8669-FAF1C9CF5CD5}" destId="{12A409D2-B437-4205-844B-790E8B64CE7D}" srcOrd="0" destOrd="0" presId="urn:microsoft.com/office/officeart/2005/8/layout/bProcess4"/>
    <dgm:cxn modelId="{FC0482D8-4FB5-46C8-BC61-88DC6D60F0EF}" type="presOf" srcId="{BC75A36C-C28E-4C04-9B91-A24750AFE697}" destId="{A08B6495-AA6A-41FC-9831-1CF41EEDF205}" srcOrd="0" destOrd="0" presId="urn:microsoft.com/office/officeart/2005/8/layout/bProcess4"/>
    <dgm:cxn modelId="{1718D85E-02C1-44E1-A451-C65F171FFD7D}" srcId="{432856DD-E375-4150-B536-B997C27C8A1C}" destId="{9704D30D-2BB9-451A-98F4-F12F07300083}" srcOrd="1" destOrd="0" parTransId="{7C6CCA5E-87E6-4C41-8CEF-B954B929C16D}" sibTransId="{BC75A36C-C28E-4C04-9B91-A24750AFE697}"/>
    <dgm:cxn modelId="{7CB2A9C5-BF47-4F5F-A902-9BF397A21ECF}" type="presOf" srcId="{9F4C8E29-B6F0-4229-95AC-DE84D6AE9D1C}" destId="{00DF71C5-95B4-4FD1-BA65-D383A3E5194A}" srcOrd="0" destOrd="0" presId="urn:microsoft.com/office/officeart/2005/8/layout/bProcess4"/>
    <dgm:cxn modelId="{B534DFCA-3F19-4AE3-AE02-AF603B871ACC}" type="presOf" srcId="{12ED325C-AB8E-4B01-BD54-081866C03953}" destId="{9FEDAB30-CC9F-4030-9182-DFBD04D6C764}" srcOrd="0" destOrd="0" presId="urn:microsoft.com/office/officeart/2005/8/layout/bProcess4"/>
    <dgm:cxn modelId="{20A03AA3-DF89-4B65-88B5-8CDB744200C8}" type="presParOf" srcId="{1BD901FE-6415-4E9A-8F5A-1FDEDA42DE87}" destId="{691F2D16-8B83-494F-BA3E-7615F792F67B}" srcOrd="0" destOrd="0" presId="urn:microsoft.com/office/officeart/2005/8/layout/bProcess4"/>
    <dgm:cxn modelId="{680E0F72-AA4C-416E-90C5-4C7258BFC4E4}" type="presParOf" srcId="{691F2D16-8B83-494F-BA3E-7615F792F67B}" destId="{4B975362-971F-45A2-9D8D-8FCB4519E1C7}" srcOrd="0" destOrd="0" presId="urn:microsoft.com/office/officeart/2005/8/layout/bProcess4"/>
    <dgm:cxn modelId="{C887ECD3-8805-41A2-9CFB-B8BA333DE5D5}" type="presParOf" srcId="{691F2D16-8B83-494F-BA3E-7615F792F67B}" destId="{8CBE7FA0-E99F-4EAF-A9A8-82994D2615B6}" srcOrd="1" destOrd="0" presId="urn:microsoft.com/office/officeart/2005/8/layout/bProcess4"/>
    <dgm:cxn modelId="{A2DEC431-05D8-4973-ADC6-E56940D81130}" type="presParOf" srcId="{1BD901FE-6415-4E9A-8F5A-1FDEDA42DE87}" destId="{BD1BD006-E37C-405C-93AD-CF9FEF7AB2D1}" srcOrd="1" destOrd="0" presId="urn:microsoft.com/office/officeart/2005/8/layout/bProcess4"/>
    <dgm:cxn modelId="{5A8C4F4B-A99E-46C9-AF4E-B55B9A3D8C08}" type="presParOf" srcId="{1BD901FE-6415-4E9A-8F5A-1FDEDA42DE87}" destId="{959F528B-246B-4101-9DF2-6710A7BE57D9}" srcOrd="2" destOrd="0" presId="urn:microsoft.com/office/officeart/2005/8/layout/bProcess4"/>
    <dgm:cxn modelId="{B2A876D4-146C-4104-B0E7-31A30A3B4B41}" type="presParOf" srcId="{959F528B-246B-4101-9DF2-6710A7BE57D9}" destId="{5366F583-469C-4061-98FA-2ABF0EB5D371}" srcOrd="0" destOrd="0" presId="urn:microsoft.com/office/officeart/2005/8/layout/bProcess4"/>
    <dgm:cxn modelId="{D36C328C-0DAF-48A5-B498-8F5F17FE56D0}" type="presParOf" srcId="{959F528B-246B-4101-9DF2-6710A7BE57D9}" destId="{7BA9E3FC-8885-4724-BADD-FD2C4BDA5148}" srcOrd="1" destOrd="0" presId="urn:microsoft.com/office/officeart/2005/8/layout/bProcess4"/>
    <dgm:cxn modelId="{24C5080E-60C4-4FD6-B074-FF3EA96F8D51}" type="presParOf" srcId="{1BD901FE-6415-4E9A-8F5A-1FDEDA42DE87}" destId="{A08B6495-AA6A-41FC-9831-1CF41EEDF205}" srcOrd="3" destOrd="0" presId="urn:microsoft.com/office/officeart/2005/8/layout/bProcess4"/>
    <dgm:cxn modelId="{16D7B500-5EB1-4B51-96E5-07DA706DD46C}" type="presParOf" srcId="{1BD901FE-6415-4E9A-8F5A-1FDEDA42DE87}" destId="{3BACF027-B41A-4C8E-861D-8B4B3228D114}" srcOrd="4" destOrd="0" presId="urn:microsoft.com/office/officeart/2005/8/layout/bProcess4"/>
    <dgm:cxn modelId="{3EAED38F-C9FC-4114-B441-B7388AFE9A70}" type="presParOf" srcId="{3BACF027-B41A-4C8E-861D-8B4B3228D114}" destId="{F3ABD7B3-D5C1-4F0A-826E-09005188AD8E}" srcOrd="0" destOrd="0" presId="urn:microsoft.com/office/officeart/2005/8/layout/bProcess4"/>
    <dgm:cxn modelId="{72A5EDCA-2054-4191-9A50-EA964648290E}" type="presParOf" srcId="{3BACF027-B41A-4C8E-861D-8B4B3228D114}" destId="{E749170E-ED7E-4FD6-89DB-785CB953EEC1}" srcOrd="1" destOrd="0" presId="urn:microsoft.com/office/officeart/2005/8/layout/bProcess4"/>
    <dgm:cxn modelId="{A5C87123-FEDB-4EF1-B755-66C8A8687998}" type="presParOf" srcId="{1BD901FE-6415-4E9A-8F5A-1FDEDA42DE87}" destId="{7340150E-CD97-4A92-A30D-B58BC8A0D325}" srcOrd="5" destOrd="0" presId="urn:microsoft.com/office/officeart/2005/8/layout/bProcess4"/>
    <dgm:cxn modelId="{523A99B8-5700-4814-9E3E-C0EACE160F6A}" type="presParOf" srcId="{1BD901FE-6415-4E9A-8F5A-1FDEDA42DE87}" destId="{C962F370-FFB0-46A3-A495-32B5366074C2}" srcOrd="6" destOrd="0" presId="urn:microsoft.com/office/officeart/2005/8/layout/bProcess4"/>
    <dgm:cxn modelId="{E25B8903-3D54-467A-B2ED-63494E5A83D5}" type="presParOf" srcId="{C962F370-FFB0-46A3-A495-32B5366074C2}" destId="{8F02CDE4-F49C-4A97-AB03-759707C5FDBD}" srcOrd="0" destOrd="0" presId="urn:microsoft.com/office/officeart/2005/8/layout/bProcess4"/>
    <dgm:cxn modelId="{0A3C2F73-8AFC-41E5-94DC-20B4F932E242}" type="presParOf" srcId="{C962F370-FFB0-46A3-A495-32B5366074C2}" destId="{12A409D2-B437-4205-844B-790E8B64CE7D}" srcOrd="1" destOrd="0" presId="urn:microsoft.com/office/officeart/2005/8/layout/bProcess4"/>
    <dgm:cxn modelId="{56284D4C-1708-4183-9DC2-A5820147F8F8}" type="presParOf" srcId="{1BD901FE-6415-4E9A-8F5A-1FDEDA42DE87}" destId="{9FEDAB30-CC9F-4030-9182-DFBD04D6C764}" srcOrd="7" destOrd="0" presId="urn:microsoft.com/office/officeart/2005/8/layout/bProcess4"/>
    <dgm:cxn modelId="{923217AD-B353-4984-AA00-047AB73D1CAF}" type="presParOf" srcId="{1BD901FE-6415-4E9A-8F5A-1FDEDA42DE87}" destId="{C29BBC8A-6ED9-4E0C-AF76-11012F612A79}" srcOrd="8" destOrd="0" presId="urn:microsoft.com/office/officeart/2005/8/layout/bProcess4"/>
    <dgm:cxn modelId="{84E20E86-74E2-476D-B427-E842A920033D}" type="presParOf" srcId="{C29BBC8A-6ED9-4E0C-AF76-11012F612A79}" destId="{4AF43A46-89E4-407D-B7DA-022A0154FF91}" srcOrd="0" destOrd="0" presId="urn:microsoft.com/office/officeart/2005/8/layout/bProcess4"/>
    <dgm:cxn modelId="{F31B768E-B088-4F35-BAC1-62DC2949AF33}" type="presParOf" srcId="{C29BBC8A-6ED9-4E0C-AF76-11012F612A79}" destId="{41EF3602-3B27-4695-9CA4-8A9CB1DD881A}" srcOrd="1" destOrd="0" presId="urn:microsoft.com/office/officeart/2005/8/layout/bProcess4"/>
    <dgm:cxn modelId="{DBB2A0B3-F368-448C-847C-020EDD3AF8E8}" type="presParOf" srcId="{1BD901FE-6415-4E9A-8F5A-1FDEDA42DE87}" destId="{CE8AE7BC-F6EF-45A8-A433-E6097C038CDA}" srcOrd="9" destOrd="0" presId="urn:microsoft.com/office/officeart/2005/8/layout/bProcess4"/>
    <dgm:cxn modelId="{FE16DFBD-94BB-4699-B1F1-524C97968230}" type="presParOf" srcId="{1BD901FE-6415-4E9A-8F5A-1FDEDA42DE87}" destId="{BF5BAF90-FA89-4ED9-A68D-058D523771A0}" srcOrd="10" destOrd="0" presId="urn:microsoft.com/office/officeart/2005/8/layout/bProcess4"/>
    <dgm:cxn modelId="{A9F0D2EF-F69F-4D93-A6EA-27E41CC9CFB9}" type="presParOf" srcId="{BF5BAF90-FA89-4ED9-A68D-058D523771A0}" destId="{641E96A1-C265-4E30-A8CD-5C183F174E24}" srcOrd="0" destOrd="0" presId="urn:microsoft.com/office/officeart/2005/8/layout/bProcess4"/>
    <dgm:cxn modelId="{DB9E9465-5BB8-4CDC-8E0F-47555A8C6402}" type="presParOf" srcId="{BF5BAF90-FA89-4ED9-A68D-058D523771A0}" destId="{00DF71C5-95B4-4FD1-BA65-D383A3E5194A}" srcOrd="1" destOrd="0" presId="urn:microsoft.com/office/officeart/2005/8/layout/bProcess4"/>
    <dgm:cxn modelId="{09627537-C1B0-4ABE-950B-15C34D118B6B}" type="presParOf" srcId="{1BD901FE-6415-4E9A-8F5A-1FDEDA42DE87}" destId="{8EA22DB7-9A7D-48A3-8B23-EAFF19FDB5E8}" srcOrd="11" destOrd="0" presId="urn:microsoft.com/office/officeart/2005/8/layout/bProcess4"/>
    <dgm:cxn modelId="{EE3F2446-8059-424D-8C6F-8AECFB2B8846}" type="presParOf" srcId="{1BD901FE-6415-4E9A-8F5A-1FDEDA42DE87}" destId="{30111D79-EED7-437B-857D-5D643F5A32C4}" srcOrd="12" destOrd="0" presId="urn:microsoft.com/office/officeart/2005/8/layout/bProcess4"/>
    <dgm:cxn modelId="{7402780A-193E-4C8C-B84A-DE809071EBEF}" type="presParOf" srcId="{30111D79-EED7-437B-857D-5D643F5A32C4}" destId="{7128B32E-4A81-451E-86D8-3446E645CC4F}" srcOrd="0" destOrd="0" presId="urn:microsoft.com/office/officeart/2005/8/layout/bProcess4"/>
    <dgm:cxn modelId="{AFF5EB29-9037-4D3C-851B-120E53ED64E5}" type="presParOf" srcId="{30111D79-EED7-437B-857D-5D643F5A32C4}" destId="{F15B8998-4A60-4FD7-A194-03BC5C954180}"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403F018-E839-4C04-BF98-8FFFD2511BA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BE89759-35CB-40C8-A77E-3E1CB4D51991}">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Following a person</a:t>
          </a:r>
          <a:endParaRPr lang="en-US" sz="2400" dirty="0">
            <a:solidFill>
              <a:schemeClr val="tx1"/>
            </a:solidFill>
          </a:endParaRPr>
        </a:p>
      </dgm:t>
    </dgm:pt>
    <dgm:pt modelId="{E622EFF0-88EE-4AEC-8256-F222EF6C9F8E}" type="parTrans" cxnId="{91A15663-17B9-4FD2-B60F-6B3EDB95A6B5}">
      <dgm:prSet/>
      <dgm:spPr/>
      <dgm:t>
        <a:bodyPr/>
        <a:lstStyle/>
        <a:p>
          <a:endParaRPr lang="en-US"/>
        </a:p>
      </dgm:t>
    </dgm:pt>
    <dgm:pt modelId="{981C7C65-36D4-4C74-98AC-4C8A691A6C03}" type="sibTrans" cxnId="{91A15663-17B9-4FD2-B60F-6B3EDB95A6B5}">
      <dgm:prSet/>
      <dgm:spPr/>
      <dgm:t>
        <a:bodyPr/>
        <a:lstStyle/>
        <a:p>
          <a:endParaRPr lang="en-US"/>
        </a:p>
      </dgm:t>
    </dgm:pt>
    <dgm:pt modelId="{6DF451A1-51CB-4A7A-9366-6EC453443974}">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Contacting or attempting to contact a person by any means</a:t>
          </a:r>
          <a:endParaRPr lang="en-US" sz="2400" dirty="0">
            <a:solidFill>
              <a:schemeClr val="tx1"/>
            </a:solidFill>
          </a:endParaRPr>
        </a:p>
      </dgm:t>
    </dgm:pt>
    <dgm:pt modelId="{2DC76079-E8E9-433C-8EB9-85AB68B20C87}" type="parTrans" cxnId="{4EDDDA01-7BC6-491F-8D54-E67A098163E2}">
      <dgm:prSet/>
      <dgm:spPr/>
      <dgm:t>
        <a:bodyPr/>
        <a:lstStyle/>
        <a:p>
          <a:endParaRPr lang="en-US"/>
        </a:p>
      </dgm:t>
    </dgm:pt>
    <dgm:pt modelId="{99F9A14B-C6DA-4766-8897-031106D86BC8}" type="sibTrans" cxnId="{4EDDDA01-7BC6-491F-8D54-E67A098163E2}">
      <dgm:prSet/>
      <dgm:spPr/>
      <dgm:t>
        <a:bodyPr/>
        <a:lstStyle/>
        <a:p>
          <a:endParaRPr lang="en-US"/>
        </a:p>
      </dgm:t>
    </dgm:pt>
    <dgm:pt modelId="{C48BA68E-F03F-45F0-8B03-D001548724E4}">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Monitoring the use by a person of the internet/ email/ any other electronic communication</a:t>
          </a:r>
          <a:endParaRPr lang="en-US" sz="2400" dirty="0">
            <a:solidFill>
              <a:schemeClr val="tx1"/>
            </a:solidFill>
          </a:endParaRPr>
        </a:p>
      </dgm:t>
    </dgm:pt>
    <dgm:pt modelId="{09637BD8-E86D-4657-8893-7F360353F587}" type="parTrans" cxnId="{090FC040-F710-4815-B161-835C0EB9D4D9}">
      <dgm:prSet/>
      <dgm:spPr/>
      <dgm:t>
        <a:bodyPr/>
        <a:lstStyle/>
        <a:p>
          <a:endParaRPr lang="en-US"/>
        </a:p>
      </dgm:t>
    </dgm:pt>
    <dgm:pt modelId="{FE5B2000-2DDD-4DE7-A361-E8FC8610733B}" type="sibTrans" cxnId="{090FC040-F710-4815-B161-835C0EB9D4D9}">
      <dgm:prSet/>
      <dgm:spPr/>
      <dgm:t>
        <a:bodyPr/>
        <a:lstStyle/>
        <a:p>
          <a:endParaRPr lang="en-US"/>
        </a:p>
      </dgm:t>
    </dgm:pt>
    <dgm:pt modelId="{3DC34204-212E-4C1F-A921-38897377D535}">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Loitering in any place (public or private)</a:t>
          </a:r>
          <a:endParaRPr lang="en-US" sz="2400" dirty="0">
            <a:solidFill>
              <a:schemeClr val="tx1"/>
            </a:solidFill>
          </a:endParaRPr>
        </a:p>
      </dgm:t>
    </dgm:pt>
    <dgm:pt modelId="{5B165312-2C36-4558-B385-271A217FB798}" type="parTrans" cxnId="{52317ADF-2112-4A63-8CED-647FF7473DF6}">
      <dgm:prSet/>
      <dgm:spPr/>
      <dgm:t>
        <a:bodyPr/>
        <a:lstStyle/>
        <a:p>
          <a:endParaRPr lang="en-US"/>
        </a:p>
      </dgm:t>
    </dgm:pt>
    <dgm:pt modelId="{7503E77E-D841-4C89-BD2C-F42C268D1B93}" type="sibTrans" cxnId="{52317ADF-2112-4A63-8CED-647FF7473DF6}">
      <dgm:prSet/>
      <dgm:spPr/>
      <dgm:t>
        <a:bodyPr/>
        <a:lstStyle/>
        <a:p>
          <a:endParaRPr lang="en-US"/>
        </a:p>
      </dgm:t>
    </dgm:pt>
    <dgm:pt modelId="{D56ED576-A2BA-463E-9426-786F62FED762}">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Interfering with any property in a person’s possession</a:t>
          </a:r>
          <a:endParaRPr lang="en-US" sz="2400" dirty="0">
            <a:solidFill>
              <a:schemeClr val="tx1"/>
            </a:solidFill>
          </a:endParaRPr>
        </a:p>
      </dgm:t>
    </dgm:pt>
    <dgm:pt modelId="{C694C268-F022-410E-B205-59664ABC3F11}" type="parTrans" cxnId="{EE18A62D-29EE-4114-9D4B-EB442B0AADF2}">
      <dgm:prSet/>
      <dgm:spPr/>
      <dgm:t>
        <a:bodyPr/>
        <a:lstStyle/>
        <a:p>
          <a:endParaRPr lang="en-US"/>
        </a:p>
      </dgm:t>
    </dgm:pt>
    <dgm:pt modelId="{D4A5413F-F810-4079-AF78-883A2D05FCC1}" type="sibTrans" cxnId="{EE18A62D-29EE-4114-9D4B-EB442B0AADF2}">
      <dgm:prSet/>
      <dgm:spPr/>
      <dgm:t>
        <a:bodyPr/>
        <a:lstStyle/>
        <a:p>
          <a:endParaRPr lang="en-US"/>
        </a:p>
      </dgm:t>
    </dgm:pt>
    <dgm:pt modelId="{979B5E7A-1056-4E97-8629-AA3A119E7C8A}">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Watching or spying on a person</a:t>
          </a:r>
          <a:endParaRPr lang="en-US" sz="2400" dirty="0">
            <a:solidFill>
              <a:schemeClr val="tx1"/>
            </a:solidFill>
          </a:endParaRPr>
        </a:p>
      </dgm:t>
    </dgm:pt>
    <dgm:pt modelId="{904CC63B-0C78-4690-BEB7-FAA79FD8CA95}" type="parTrans" cxnId="{F998E985-2783-45A8-9A8B-3B1B31534854}">
      <dgm:prSet/>
      <dgm:spPr/>
      <dgm:t>
        <a:bodyPr/>
        <a:lstStyle/>
        <a:p>
          <a:endParaRPr lang="en-US"/>
        </a:p>
      </dgm:t>
    </dgm:pt>
    <dgm:pt modelId="{B821301E-E3F2-4201-9BB2-F639ACA77B6E}" type="sibTrans" cxnId="{F998E985-2783-45A8-9A8B-3B1B31534854}">
      <dgm:prSet/>
      <dgm:spPr/>
      <dgm:t>
        <a:bodyPr/>
        <a:lstStyle/>
        <a:p>
          <a:endParaRPr lang="en-US"/>
        </a:p>
      </dgm:t>
    </dgm:pt>
    <dgm:pt modelId="{2E8FCB7F-F419-403E-9B53-8EC6AD678A58}">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Publishing any statement or material relating or purporting to relate to a person or purporting to originate from a person</a:t>
          </a:r>
          <a:endParaRPr lang="en-US" sz="2400" dirty="0">
            <a:solidFill>
              <a:schemeClr val="tx1"/>
            </a:solidFill>
          </a:endParaRPr>
        </a:p>
      </dgm:t>
    </dgm:pt>
    <dgm:pt modelId="{66A69139-0099-4F6C-911A-F1E6DFEFAA4E}" type="parTrans" cxnId="{A2907632-91A3-492F-9217-7AD161915C9B}">
      <dgm:prSet/>
      <dgm:spPr/>
      <dgm:t>
        <a:bodyPr/>
        <a:lstStyle/>
        <a:p>
          <a:endParaRPr lang="en-US"/>
        </a:p>
      </dgm:t>
    </dgm:pt>
    <dgm:pt modelId="{A94E0360-C3D1-4B3F-A5EF-DFB325177C76}" type="sibTrans" cxnId="{A2907632-91A3-492F-9217-7AD161915C9B}">
      <dgm:prSet/>
      <dgm:spPr/>
      <dgm:t>
        <a:bodyPr/>
        <a:lstStyle/>
        <a:p>
          <a:endParaRPr lang="en-US"/>
        </a:p>
      </dgm:t>
    </dgm:pt>
    <dgm:pt modelId="{79223F3B-6798-4733-818B-9E48C308E5D7}" type="pres">
      <dgm:prSet presAssocID="{9403F018-E839-4C04-BF98-8FFFD2511BA6}" presName="diagram" presStyleCnt="0">
        <dgm:presLayoutVars>
          <dgm:dir/>
          <dgm:resizeHandles val="exact"/>
        </dgm:presLayoutVars>
      </dgm:prSet>
      <dgm:spPr/>
    </dgm:pt>
    <dgm:pt modelId="{A39D78F5-3CAA-461B-BAC6-AB38A4C92C24}" type="pres">
      <dgm:prSet presAssocID="{8BE89759-35CB-40C8-A77E-3E1CB4D51991}" presName="node" presStyleLbl="node1" presStyleIdx="0" presStyleCnt="7" custScaleX="119335">
        <dgm:presLayoutVars>
          <dgm:bulletEnabled val="1"/>
        </dgm:presLayoutVars>
      </dgm:prSet>
      <dgm:spPr/>
    </dgm:pt>
    <dgm:pt modelId="{F9E0948B-3FF0-41C9-B19B-6B11672ECB6B}" type="pres">
      <dgm:prSet presAssocID="{981C7C65-36D4-4C74-98AC-4C8A691A6C03}" presName="sibTrans" presStyleCnt="0"/>
      <dgm:spPr/>
    </dgm:pt>
    <dgm:pt modelId="{FFF3EB4D-6715-4280-8C12-E9BDEDF05579}" type="pres">
      <dgm:prSet presAssocID="{6DF451A1-51CB-4A7A-9366-6EC453443974}" presName="node" presStyleLbl="node1" presStyleIdx="1" presStyleCnt="7">
        <dgm:presLayoutVars>
          <dgm:bulletEnabled val="1"/>
        </dgm:presLayoutVars>
      </dgm:prSet>
      <dgm:spPr/>
      <dgm:t>
        <a:bodyPr/>
        <a:lstStyle/>
        <a:p>
          <a:endParaRPr lang="en-US"/>
        </a:p>
      </dgm:t>
    </dgm:pt>
    <dgm:pt modelId="{448E1AA8-124A-4DB6-B9F1-310179D5ED5B}" type="pres">
      <dgm:prSet presAssocID="{99F9A14B-C6DA-4766-8897-031106D86BC8}" presName="sibTrans" presStyleCnt="0"/>
      <dgm:spPr/>
    </dgm:pt>
    <dgm:pt modelId="{7517F7D2-EF70-4E05-A194-02E203982876}" type="pres">
      <dgm:prSet presAssocID="{C48BA68E-F03F-45F0-8B03-D001548724E4}" presName="node" presStyleLbl="node1" presStyleIdx="2" presStyleCnt="7" custScaleX="122961">
        <dgm:presLayoutVars>
          <dgm:bulletEnabled val="1"/>
        </dgm:presLayoutVars>
      </dgm:prSet>
      <dgm:spPr/>
      <dgm:t>
        <a:bodyPr/>
        <a:lstStyle/>
        <a:p>
          <a:endParaRPr lang="en-US"/>
        </a:p>
      </dgm:t>
    </dgm:pt>
    <dgm:pt modelId="{D733614D-0BF4-4697-8721-2B8B92394FD2}" type="pres">
      <dgm:prSet presAssocID="{FE5B2000-2DDD-4DE7-A361-E8FC8610733B}" presName="sibTrans" presStyleCnt="0"/>
      <dgm:spPr/>
    </dgm:pt>
    <dgm:pt modelId="{A3C4B85A-7E6D-492B-8041-AB0BDA2C614D}" type="pres">
      <dgm:prSet presAssocID="{3DC34204-212E-4C1F-A921-38897377D535}" presName="node" presStyleLbl="node1" presStyleIdx="3" presStyleCnt="7">
        <dgm:presLayoutVars>
          <dgm:bulletEnabled val="1"/>
        </dgm:presLayoutVars>
      </dgm:prSet>
      <dgm:spPr/>
    </dgm:pt>
    <dgm:pt modelId="{325F376C-65EB-4448-8BA2-34C3D109D7CD}" type="pres">
      <dgm:prSet presAssocID="{7503E77E-D841-4C89-BD2C-F42C268D1B93}" presName="sibTrans" presStyleCnt="0"/>
      <dgm:spPr/>
    </dgm:pt>
    <dgm:pt modelId="{3900FA6D-2E45-400F-9B45-8A74CAB9B9F3}" type="pres">
      <dgm:prSet presAssocID="{D56ED576-A2BA-463E-9426-786F62FED762}" presName="node" presStyleLbl="node1" presStyleIdx="4" presStyleCnt="7">
        <dgm:presLayoutVars>
          <dgm:bulletEnabled val="1"/>
        </dgm:presLayoutVars>
      </dgm:prSet>
      <dgm:spPr/>
    </dgm:pt>
    <dgm:pt modelId="{0B7A3E7F-7096-4256-8BCD-ADBCA3150EB8}" type="pres">
      <dgm:prSet presAssocID="{D4A5413F-F810-4079-AF78-883A2D05FCC1}" presName="sibTrans" presStyleCnt="0"/>
      <dgm:spPr/>
    </dgm:pt>
    <dgm:pt modelId="{9328186E-5813-4C6C-A56F-9E1670C9B3DF}" type="pres">
      <dgm:prSet presAssocID="{979B5E7A-1056-4E97-8629-AA3A119E7C8A}" presName="node" presStyleLbl="node1" presStyleIdx="5" presStyleCnt="7">
        <dgm:presLayoutVars>
          <dgm:bulletEnabled val="1"/>
        </dgm:presLayoutVars>
      </dgm:prSet>
      <dgm:spPr/>
    </dgm:pt>
    <dgm:pt modelId="{874FF401-A2E8-4F77-A3D6-973EBC3A2BD7}" type="pres">
      <dgm:prSet presAssocID="{B821301E-E3F2-4201-9BB2-F639ACA77B6E}" presName="sibTrans" presStyleCnt="0"/>
      <dgm:spPr/>
    </dgm:pt>
    <dgm:pt modelId="{98FCD142-CFCB-46FD-AA98-CCD72B8D69AD}" type="pres">
      <dgm:prSet presAssocID="{2E8FCB7F-F419-403E-9B53-8EC6AD678A58}" presName="node" presStyleLbl="node1" presStyleIdx="6" presStyleCnt="7" custScaleX="187658">
        <dgm:presLayoutVars>
          <dgm:bulletEnabled val="1"/>
        </dgm:presLayoutVars>
      </dgm:prSet>
      <dgm:spPr/>
    </dgm:pt>
  </dgm:ptLst>
  <dgm:cxnLst>
    <dgm:cxn modelId="{1268B735-E5CA-4746-B450-A69B0A3C5024}" type="presOf" srcId="{3DC34204-212E-4C1F-A921-38897377D535}" destId="{A3C4B85A-7E6D-492B-8041-AB0BDA2C614D}" srcOrd="0" destOrd="0" presId="urn:microsoft.com/office/officeart/2005/8/layout/default"/>
    <dgm:cxn modelId="{F998E985-2783-45A8-9A8B-3B1B31534854}" srcId="{9403F018-E839-4C04-BF98-8FFFD2511BA6}" destId="{979B5E7A-1056-4E97-8629-AA3A119E7C8A}" srcOrd="5" destOrd="0" parTransId="{904CC63B-0C78-4690-BEB7-FAA79FD8CA95}" sibTransId="{B821301E-E3F2-4201-9BB2-F639ACA77B6E}"/>
    <dgm:cxn modelId="{26BD579D-F852-41B4-A349-614FEAF01268}" type="presOf" srcId="{979B5E7A-1056-4E97-8629-AA3A119E7C8A}" destId="{9328186E-5813-4C6C-A56F-9E1670C9B3DF}" srcOrd="0" destOrd="0" presId="urn:microsoft.com/office/officeart/2005/8/layout/default"/>
    <dgm:cxn modelId="{090FC040-F710-4815-B161-835C0EB9D4D9}" srcId="{9403F018-E839-4C04-BF98-8FFFD2511BA6}" destId="{C48BA68E-F03F-45F0-8B03-D001548724E4}" srcOrd="2" destOrd="0" parTransId="{09637BD8-E86D-4657-8893-7F360353F587}" sibTransId="{FE5B2000-2DDD-4DE7-A361-E8FC8610733B}"/>
    <dgm:cxn modelId="{EE18A62D-29EE-4114-9D4B-EB442B0AADF2}" srcId="{9403F018-E839-4C04-BF98-8FFFD2511BA6}" destId="{D56ED576-A2BA-463E-9426-786F62FED762}" srcOrd="4" destOrd="0" parTransId="{C694C268-F022-410E-B205-59664ABC3F11}" sibTransId="{D4A5413F-F810-4079-AF78-883A2D05FCC1}"/>
    <dgm:cxn modelId="{91A15663-17B9-4FD2-B60F-6B3EDB95A6B5}" srcId="{9403F018-E839-4C04-BF98-8FFFD2511BA6}" destId="{8BE89759-35CB-40C8-A77E-3E1CB4D51991}" srcOrd="0" destOrd="0" parTransId="{E622EFF0-88EE-4AEC-8256-F222EF6C9F8E}" sibTransId="{981C7C65-36D4-4C74-98AC-4C8A691A6C03}"/>
    <dgm:cxn modelId="{F3E95AB4-F1B2-4EF4-828D-2B4F7AAF4C96}" type="presOf" srcId="{6DF451A1-51CB-4A7A-9366-6EC453443974}" destId="{FFF3EB4D-6715-4280-8C12-E9BDEDF05579}" srcOrd="0" destOrd="0" presId="urn:microsoft.com/office/officeart/2005/8/layout/default"/>
    <dgm:cxn modelId="{D32FFBE0-F00C-47B9-83ED-9A938DE53436}" type="presOf" srcId="{8BE89759-35CB-40C8-A77E-3E1CB4D51991}" destId="{A39D78F5-3CAA-461B-BAC6-AB38A4C92C24}" srcOrd="0" destOrd="0" presId="urn:microsoft.com/office/officeart/2005/8/layout/default"/>
    <dgm:cxn modelId="{20EFF422-E401-4522-A52C-555FEDECFA51}" type="presOf" srcId="{D56ED576-A2BA-463E-9426-786F62FED762}" destId="{3900FA6D-2E45-400F-9B45-8A74CAB9B9F3}" srcOrd="0" destOrd="0" presId="urn:microsoft.com/office/officeart/2005/8/layout/default"/>
    <dgm:cxn modelId="{09C3F319-CEB2-490A-B230-F9328770D196}" type="presOf" srcId="{C48BA68E-F03F-45F0-8B03-D001548724E4}" destId="{7517F7D2-EF70-4E05-A194-02E203982876}" srcOrd="0" destOrd="0" presId="urn:microsoft.com/office/officeart/2005/8/layout/default"/>
    <dgm:cxn modelId="{B51C4E15-C595-4FB2-AE79-6F9D2814DD06}" type="presOf" srcId="{9403F018-E839-4C04-BF98-8FFFD2511BA6}" destId="{79223F3B-6798-4733-818B-9E48C308E5D7}" srcOrd="0" destOrd="0" presId="urn:microsoft.com/office/officeart/2005/8/layout/default"/>
    <dgm:cxn modelId="{52317ADF-2112-4A63-8CED-647FF7473DF6}" srcId="{9403F018-E839-4C04-BF98-8FFFD2511BA6}" destId="{3DC34204-212E-4C1F-A921-38897377D535}" srcOrd="3" destOrd="0" parTransId="{5B165312-2C36-4558-B385-271A217FB798}" sibTransId="{7503E77E-D841-4C89-BD2C-F42C268D1B93}"/>
    <dgm:cxn modelId="{4EDDDA01-7BC6-491F-8D54-E67A098163E2}" srcId="{9403F018-E839-4C04-BF98-8FFFD2511BA6}" destId="{6DF451A1-51CB-4A7A-9366-6EC453443974}" srcOrd="1" destOrd="0" parTransId="{2DC76079-E8E9-433C-8EB9-85AB68B20C87}" sibTransId="{99F9A14B-C6DA-4766-8897-031106D86BC8}"/>
    <dgm:cxn modelId="{A2907632-91A3-492F-9217-7AD161915C9B}" srcId="{9403F018-E839-4C04-BF98-8FFFD2511BA6}" destId="{2E8FCB7F-F419-403E-9B53-8EC6AD678A58}" srcOrd="6" destOrd="0" parTransId="{66A69139-0099-4F6C-911A-F1E6DFEFAA4E}" sibTransId="{A94E0360-C3D1-4B3F-A5EF-DFB325177C76}"/>
    <dgm:cxn modelId="{77FE54BC-956C-4EB2-BA8A-D96D78059023}" type="presOf" srcId="{2E8FCB7F-F419-403E-9B53-8EC6AD678A58}" destId="{98FCD142-CFCB-46FD-AA98-CCD72B8D69AD}" srcOrd="0" destOrd="0" presId="urn:microsoft.com/office/officeart/2005/8/layout/default"/>
    <dgm:cxn modelId="{FD7BEA3B-218D-46F1-955A-5645820E04CF}" type="presParOf" srcId="{79223F3B-6798-4733-818B-9E48C308E5D7}" destId="{A39D78F5-3CAA-461B-BAC6-AB38A4C92C24}" srcOrd="0" destOrd="0" presId="urn:microsoft.com/office/officeart/2005/8/layout/default"/>
    <dgm:cxn modelId="{ACA169BA-D516-4686-B29D-2FDC5EEC27E8}" type="presParOf" srcId="{79223F3B-6798-4733-818B-9E48C308E5D7}" destId="{F9E0948B-3FF0-41C9-B19B-6B11672ECB6B}" srcOrd="1" destOrd="0" presId="urn:microsoft.com/office/officeart/2005/8/layout/default"/>
    <dgm:cxn modelId="{AF06F9E1-363B-44DA-82D3-5F9C0AFE7E66}" type="presParOf" srcId="{79223F3B-6798-4733-818B-9E48C308E5D7}" destId="{FFF3EB4D-6715-4280-8C12-E9BDEDF05579}" srcOrd="2" destOrd="0" presId="urn:microsoft.com/office/officeart/2005/8/layout/default"/>
    <dgm:cxn modelId="{1A403EF2-F5F1-4AEA-96EB-CAE7E73BD4BA}" type="presParOf" srcId="{79223F3B-6798-4733-818B-9E48C308E5D7}" destId="{448E1AA8-124A-4DB6-B9F1-310179D5ED5B}" srcOrd="3" destOrd="0" presId="urn:microsoft.com/office/officeart/2005/8/layout/default"/>
    <dgm:cxn modelId="{05EC48F7-E893-4F86-BDEE-513B1BB165B1}" type="presParOf" srcId="{79223F3B-6798-4733-818B-9E48C308E5D7}" destId="{7517F7D2-EF70-4E05-A194-02E203982876}" srcOrd="4" destOrd="0" presId="urn:microsoft.com/office/officeart/2005/8/layout/default"/>
    <dgm:cxn modelId="{CE86AEA6-A518-4020-A2A3-F528E903A818}" type="presParOf" srcId="{79223F3B-6798-4733-818B-9E48C308E5D7}" destId="{D733614D-0BF4-4697-8721-2B8B92394FD2}" srcOrd="5" destOrd="0" presId="urn:microsoft.com/office/officeart/2005/8/layout/default"/>
    <dgm:cxn modelId="{4ABABBF0-F03B-4ECD-AE91-0120F718E732}" type="presParOf" srcId="{79223F3B-6798-4733-818B-9E48C308E5D7}" destId="{A3C4B85A-7E6D-492B-8041-AB0BDA2C614D}" srcOrd="6" destOrd="0" presId="urn:microsoft.com/office/officeart/2005/8/layout/default"/>
    <dgm:cxn modelId="{E60A125A-46F1-43F3-899A-641D95A96DE9}" type="presParOf" srcId="{79223F3B-6798-4733-818B-9E48C308E5D7}" destId="{325F376C-65EB-4448-8BA2-34C3D109D7CD}" srcOrd="7" destOrd="0" presId="urn:microsoft.com/office/officeart/2005/8/layout/default"/>
    <dgm:cxn modelId="{13EC6454-909A-4EF3-A424-A2453F2B4729}" type="presParOf" srcId="{79223F3B-6798-4733-818B-9E48C308E5D7}" destId="{3900FA6D-2E45-400F-9B45-8A74CAB9B9F3}" srcOrd="8" destOrd="0" presId="urn:microsoft.com/office/officeart/2005/8/layout/default"/>
    <dgm:cxn modelId="{58644001-ADC0-462D-AC16-C8949E5A4DEB}" type="presParOf" srcId="{79223F3B-6798-4733-818B-9E48C308E5D7}" destId="{0B7A3E7F-7096-4256-8BCD-ADBCA3150EB8}" srcOrd="9" destOrd="0" presId="urn:microsoft.com/office/officeart/2005/8/layout/default"/>
    <dgm:cxn modelId="{C7CF6221-E318-404F-A55C-7DEA98709477}" type="presParOf" srcId="{79223F3B-6798-4733-818B-9E48C308E5D7}" destId="{9328186E-5813-4C6C-A56F-9E1670C9B3DF}" srcOrd="10" destOrd="0" presId="urn:microsoft.com/office/officeart/2005/8/layout/default"/>
    <dgm:cxn modelId="{9E588A3E-AC55-44A9-9C59-1EEB8C1C3548}" type="presParOf" srcId="{79223F3B-6798-4733-818B-9E48C308E5D7}" destId="{874FF401-A2E8-4F77-A3D6-973EBC3A2BD7}" srcOrd="11" destOrd="0" presId="urn:microsoft.com/office/officeart/2005/8/layout/default"/>
    <dgm:cxn modelId="{F3C8DCFD-1938-48C6-BF99-31573C1F988F}" type="presParOf" srcId="{79223F3B-6798-4733-818B-9E48C308E5D7}" destId="{98FCD142-CFCB-46FD-AA98-CCD72B8D69AD}" srcOrd="1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6A4B277-60AA-48C4-B06E-CE328580A43B}" type="doc">
      <dgm:prSet loTypeId="urn:microsoft.com/office/officeart/2005/8/layout/process2" loCatId="process" qsTypeId="urn:microsoft.com/office/officeart/2005/8/quickstyle/simple1" qsCatId="simple" csTypeId="urn:microsoft.com/office/officeart/2005/8/colors/accent1_2" csCatId="accent1" phldr="1"/>
      <dgm:spPr/>
    </dgm:pt>
    <dgm:pt modelId="{ED6270D3-B6CE-4AC3-BEA5-F1D181E42519}">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A person (A) whose </a:t>
          </a:r>
          <a:r>
            <a:rPr lang="en-US" sz="2400" b="1" i="1" u="sng" dirty="0" smtClean="0">
              <a:solidFill>
                <a:schemeClr val="tx1"/>
              </a:solidFill>
            </a:rPr>
            <a:t>course of conduct </a:t>
          </a:r>
        </a:p>
        <a:p>
          <a:r>
            <a:rPr lang="en-US" sz="2400" dirty="0" smtClean="0">
              <a:solidFill>
                <a:schemeClr val="tx1"/>
              </a:solidFill>
            </a:rPr>
            <a:t>(a) amounts to</a:t>
          </a:r>
          <a:r>
            <a:rPr lang="en-US" sz="2400" b="1" i="1" u="sng" dirty="0" smtClean="0">
              <a:solidFill>
                <a:schemeClr val="tx1"/>
              </a:solidFill>
            </a:rPr>
            <a:t> stalking </a:t>
          </a:r>
          <a:r>
            <a:rPr lang="en-US" sz="2400" dirty="0" smtClean="0">
              <a:solidFill>
                <a:schemeClr val="tx1"/>
              </a:solidFill>
            </a:rPr>
            <a:t>AND</a:t>
          </a:r>
        </a:p>
        <a:p>
          <a:r>
            <a:rPr lang="en-US" sz="2400" dirty="0" smtClean="0">
              <a:solidFill>
                <a:schemeClr val="tx1"/>
              </a:solidFill>
            </a:rPr>
            <a:t>(b) </a:t>
          </a:r>
          <a:r>
            <a:rPr lang="en-US" sz="2400" b="1" i="1" u="sng" dirty="0" smtClean="0">
              <a:solidFill>
                <a:schemeClr val="tx1"/>
              </a:solidFill>
            </a:rPr>
            <a:t>either</a:t>
          </a:r>
          <a:endParaRPr lang="en-US" sz="2400" b="1" i="1" u="sng" dirty="0">
            <a:solidFill>
              <a:schemeClr val="tx1"/>
            </a:solidFill>
          </a:endParaRPr>
        </a:p>
      </dgm:t>
    </dgm:pt>
    <dgm:pt modelId="{DF4066D1-E4DA-4938-A142-759DF27D4BBA}" type="parTrans" cxnId="{8969BD39-515A-41F1-A44E-BF5910D2BF97}">
      <dgm:prSet/>
      <dgm:spPr/>
      <dgm:t>
        <a:bodyPr/>
        <a:lstStyle/>
        <a:p>
          <a:endParaRPr lang="en-US"/>
        </a:p>
      </dgm:t>
    </dgm:pt>
    <dgm:pt modelId="{89D125FB-12E0-47FF-AA49-B8EF829ACB8A}" type="sibTrans" cxnId="{8969BD39-515A-41F1-A44E-BF5910D2BF97}">
      <dgm:prSet/>
      <dgm:spPr>
        <a:solidFill>
          <a:schemeClr val="accent2">
            <a:lumMod val="75000"/>
          </a:schemeClr>
        </a:solidFill>
        <a:ln>
          <a:solidFill>
            <a:schemeClr val="tx1"/>
          </a:solidFill>
        </a:ln>
      </dgm:spPr>
      <dgm:t>
        <a:bodyPr/>
        <a:lstStyle/>
        <a:p>
          <a:endParaRPr lang="en-US"/>
        </a:p>
      </dgm:t>
    </dgm:pt>
    <dgm:pt modelId="{B5504B3C-05E0-456E-9143-861720CC5051}">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a:t>
          </a:r>
          <a:r>
            <a:rPr lang="en-US" sz="2400" dirty="0" err="1" smtClean="0">
              <a:solidFill>
                <a:schemeClr val="tx1"/>
              </a:solidFill>
            </a:rPr>
            <a:t>i</a:t>
          </a:r>
          <a:r>
            <a:rPr lang="en-US" sz="2400" dirty="0" smtClean="0">
              <a:solidFill>
                <a:schemeClr val="tx1"/>
              </a:solidFill>
            </a:rPr>
            <a:t>) </a:t>
          </a:r>
          <a:r>
            <a:rPr lang="en-US" sz="2400" b="1" i="1" u="sng" dirty="0" smtClean="0">
              <a:solidFill>
                <a:schemeClr val="tx1"/>
              </a:solidFill>
            </a:rPr>
            <a:t>causes</a:t>
          </a:r>
          <a:r>
            <a:rPr lang="en-US" sz="2400" dirty="0" smtClean="0">
              <a:solidFill>
                <a:schemeClr val="tx1"/>
              </a:solidFill>
            </a:rPr>
            <a:t> another </a:t>
          </a:r>
          <a:r>
            <a:rPr lang="en-US" sz="2400" b="1" i="1" u="sng" dirty="0" smtClean="0">
              <a:solidFill>
                <a:schemeClr val="tx1"/>
              </a:solidFill>
            </a:rPr>
            <a:t>(B) to fear </a:t>
          </a:r>
          <a:r>
            <a:rPr lang="en-US" sz="2400" dirty="0" smtClean="0">
              <a:solidFill>
                <a:schemeClr val="tx1"/>
              </a:solidFill>
            </a:rPr>
            <a:t>on </a:t>
          </a:r>
          <a:r>
            <a:rPr lang="en-US" sz="2400" b="1" i="1" u="sng" dirty="0" smtClean="0">
              <a:solidFill>
                <a:schemeClr val="tx1"/>
              </a:solidFill>
              <a:effectLst/>
            </a:rPr>
            <a:t>at least two occasions </a:t>
          </a:r>
          <a:r>
            <a:rPr lang="en-US" sz="2400" dirty="0" smtClean="0">
              <a:solidFill>
                <a:schemeClr val="tx1"/>
              </a:solidFill>
            </a:rPr>
            <a:t>that violence will be </a:t>
          </a:r>
          <a:r>
            <a:rPr lang="en-US" sz="2400" b="1" i="1" u="sng" dirty="0" smtClean="0">
              <a:solidFill>
                <a:schemeClr val="tx1"/>
              </a:solidFill>
            </a:rPr>
            <a:t>used against B</a:t>
          </a:r>
          <a:r>
            <a:rPr lang="en-US" sz="2400" dirty="0" smtClean="0">
              <a:solidFill>
                <a:schemeClr val="tx1"/>
              </a:solidFill>
            </a:rPr>
            <a:t>, OR</a:t>
          </a:r>
        </a:p>
        <a:p>
          <a:r>
            <a:rPr lang="en-US" sz="2400" dirty="0" smtClean="0">
              <a:solidFill>
                <a:schemeClr val="tx1"/>
              </a:solidFill>
            </a:rPr>
            <a:t>(ii) </a:t>
          </a:r>
          <a:r>
            <a:rPr lang="en-US" sz="2400" b="1" i="1" u="sng" dirty="0" smtClean="0">
              <a:solidFill>
                <a:schemeClr val="tx1"/>
              </a:solidFill>
            </a:rPr>
            <a:t>causes B serious alarm or distress </a:t>
          </a:r>
          <a:r>
            <a:rPr lang="en-US" sz="2400" dirty="0" smtClean="0">
              <a:solidFill>
                <a:schemeClr val="tx1"/>
              </a:solidFill>
            </a:rPr>
            <a:t>which has a </a:t>
          </a:r>
          <a:r>
            <a:rPr lang="en-US" sz="2400" b="1" i="1" u="sng" dirty="0" smtClean="0">
              <a:solidFill>
                <a:schemeClr val="tx1"/>
              </a:solidFill>
            </a:rPr>
            <a:t>substantial adverse effect </a:t>
          </a:r>
          <a:r>
            <a:rPr lang="en-US" sz="2400" dirty="0" smtClean="0">
              <a:solidFill>
                <a:schemeClr val="tx1"/>
              </a:solidFill>
            </a:rPr>
            <a:t>on B’s usual day-to-day activities</a:t>
          </a:r>
          <a:endParaRPr lang="en-US" sz="2400" dirty="0">
            <a:solidFill>
              <a:schemeClr val="tx1"/>
            </a:solidFill>
          </a:endParaRPr>
        </a:p>
      </dgm:t>
    </dgm:pt>
    <dgm:pt modelId="{67DFE94A-DABC-40AD-9FE4-5C573E0FFCD4}" type="parTrans" cxnId="{0CD5387C-5E17-4A45-969D-8E91ED6395B6}">
      <dgm:prSet/>
      <dgm:spPr/>
      <dgm:t>
        <a:bodyPr/>
        <a:lstStyle/>
        <a:p>
          <a:endParaRPr lang="en-US"/>
        </a:p>
      </dgm:t>
    </dgm:pt>
    <dgm:pt modelId="{178A3EAF-59B0-4F7D-8E14-4C9B4CE86707}" type="sibTrans" cxnId="{0CD5387C-5E17-4A45-969D-8E91ED6395B6}">
      <dgm:prSet/>
      <dgm:spPr>
        <a:solidFill>
          <a:schemeClr val="accent2">
            <a:lumMod val="75000"/>
          </a:schemeClr>
        </a:solidFill>
        <a:ln>
          <a:solidFill>
            <a:schemeClr val="tx1"/>
          </a:solidFill>
        </a:ln>
      </dgm:spPr>
      <dgm:t>
        <a:bodyPr/>
        <a:lstStyle/>
        <a:p>
          <a:endParaRPr lang="en-US"/>
        </a:p>
      </dgm:t>
    </dgm:pt>
    <dgm:pt modelId="{34DE2A13-F8F2-4808-A669-AE4471B411C1}">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Is guilty of an offence if A </a:t>
          </a:r>
          <a:r>
            <a:rPr lang="en-US" sz="2400" b="1" i="1" u="sng" dirty="0" smtClean="0">
              <a:solidFill>
                <a:schemeClr val="tx1"/>
              </a:solidFill>
            </a:rPr>
            <a:t>knows</a:t>
          </a:r>
          <a:r>
            <a:rPr lang="en-US" sz="2400" dirty="0" smtClean="0">
              <a:solidFill>
                <a:schemeClr val="tx1"/>
              </a:solidFill>
            </a:rPr>
            <a:t> or </a:t>
          </a:r>
          <a:r>
            <a:rPr lang="en-US" sz="2400" b="1" i="1" u="sng" dirty="0" smtClean="0">
              <a:solidFill>
                <a:schemeClr val="tx1"/>
              </a:solidFill>
            </a:rPr>
            <a:t>ought to know </a:t>
          </a:r>
          <a:r>
            <a:rPr lang="en-US" sz="2400" dirty="0" smtClean="0">
              <a:solidFill>
                <a:schemeClr val="tx1"/>
              </a:solidFill>
            </a:rPr>
            <a:t>that A’s </a:t>
          </a:r>
          <a:r>
            <a:rPr lang="en-US" sz="2400" b="1" i="1" u="sng" dirty="0" smtClean="0">
              <a:solidFill>
                <a:schemeClr val="tx1"/>
              </a:solidFill>
            </a:rPr>
            <a:t>course of conduct </a:t>
          </a:r>
          <a:r>
            <a:rPr lang="en-US" sz="2400" dirty="0" smtClean="0">
              <a:solidFill>
                <a:schemeClr val="tx1"/>
              </a:solidFill>
            </a:rPr>
            <a:t>will cause B so to </a:t>
          </a:r>
          <a:r>
            <a:rPr lang="en-US" sz="2400" b="1" i="1" u="sng" dirty="0" smtClean="0">
              <a:solidFill>
                <a:schemeClr val="tx1"/>
              </a:solidFill>
            </a:rPr>
            <a:t>fear on each of those occasions </a:t>
          </a:r>
          <a:r>
            <a:rPr lang="en-US" sz="2400" dirty="0" smtClean="0">
              <a:solidFill>
                <a:schemeClr val="tx1"/>
              </a:solidFill>
            </a:rPr>
            <a:t>or (as the case may be)will </a:t>
          </a:r>
          <a:r>
            <a:rPr lang="en-US" sz="2400" b="1" i="1" u="sng" dirty="0" smtClean="0">
              <a:solidFill>
                <a:schemeClr val="tx1"/>
              </a:solidFill>
            </a:rPr>
            <a:t>cause </a:t>
          </a:r>
          <a:r>
            <a:rPr lang="en-US" sz="2400" dirty="0" smtClean="0">
              <a:solidFill>
                <a:schemeClr val="tx1"/>
              </a:solidFill>
            </a:rPr>
            <a:t>such </a:t>
          </a:r>
          <a:r>
            <a:rPr lang="en-US" sz="2400" b="1" i="1" u="sng" dirty="0" smtClean="0">
              <a:solidFill>
                <a:schemeClr val="tx1"/>
              </a:solidFill>
            </a:rPr>
            <a:t>alarm</a:t>
          </a:r>
          <a:r>
            <a:rPr lang="en-US" sz="2400" dirty="0" smtClean="0">
              <a:solidFill>
                <a:schemeClr val="tx1"/>
              </a:solidFill>
            </a:rPr>
            <a:t> or </a:t>
          </a:r>
          <a:r>
            <a:rPr lang="en-US" sz="2400" b="1" i="1" u="sng" dirty="0" smtClean="0">
              <a:solidFill>
                <a:schemeClr val="tx1"/>
              </a:solidFill>
            </a:rPr>
            <a:t>distress</a:t>
          </a:r>
          <a:endParaRPr lang="en-US" sz="2400" b="1" i="1" u="sng" dirty="0">
            <a:solidFill>
              <a:schemeClr val="tx1"/>
            </a:solidFill>
          </a:endParaRPr>
        </a:p>
      </dgm:t>
    </dgm:pt>
    <dgm:pt modelId="{FB8F56B2-71FF-495D-87D8-37028C2867CB}" type="parTrans" cxnId="{947CD1DB-D3BB-41B6-A27D-6D38047D2536}">
      <dgm:prSet/>
      <dgm:spPr/>
      <dgm:t>
        <a:bodyPr/>
        <a:lstStyle/>
        <a:p>
          <a:endParaRPr lang="en-US"/>
        </a:p>
      </dgm:t>
    </dgm:pt>
    <dgm:pt modelId="{94DAEEE1-653D-475F-B4CB-F94B7D9A2C34}" type="sibTrans" cxnId="{947CD1DB-D3BB-41B6-A27D-6D38047D2536}">
      <dgm:prSet/>
      <dgm:spPr/>
      <dgm:t>
        <a:bodyPr/>
        <a:lstStyle/>
        <a:p>
          <a:endParaRPr lang="en-US"/>
        </a:p>
      </dgm:t>
    </dgm:pt>
    <dgm:pt modelId="{9530A0A1-2854-46A2-BB9C-49E2B6FD764C}" type="pres">
      <dgm:prSet presAssocID="{B6A4B277-60AA-48C4-B06E-CE328580A43B}" presName="linearFlow" presStyleCnt="0">
        <dgm:presLayoutVars>
          <dgm:resizeHandles val="exact"/>
        </dgm:presLayoutVars>
      </dgm:prSet>
      <dgm:spPr/>
    </dgm:pt>
    <dgm:pt modelId="{C7326E54-DBE2-47A1-B3FE-16EFB48702CF}" type="pres">
      <dgm:prSet presAssocID="{ED6270D3-B6CE-4AC3-BEA5-F1D181E42519}" presName="node" presStyleLbl="node1" presStyleIdx="0" presStyleCnt="3" custScaleX="270407">
        <dgm:presLayoutVars>
          <dgm:bulletEnabled val="1"/>
        </dgm:presLayoutVars>
      </dgm:prSet>
      <dgm:spPr/>
      <dgm:t>
        <a:bodyPr/>
        <a:lstStyle/>
        <a:p>
          <a:endParaRPr lang="en-US"/>
        </a:p>
      </dgm:t>
    </dgm:pt>
    <dgm:pt modelId="{917C5049-DE86-4125-AC0A-500A13FD29C2}" type="pres">
      <dgm:prSet presAssocID="{89D125FB-12E0-47FF-AA49-B8EF829ACB8A}" presName="sibTrans" presStyleLbl="sibTrans2D1" presStyleIdx="0" presStyleCnt="2"/>
      <dgm:spPr/>
    </dgm:pt>
    <dgm:pt modelId="{D4315022-55C7-4D80-A804-31FFDF9D2543}" type="pres">
      <dgm:prSet presAssocID="{89D125FB-12E0-47FF-AA49-B8EF829ACB8A}" presName="connectorText" presStyleLbl="sibTrans2D1" presStyleIdx="0" presStyleCnt="2"/>
      <dgm:spPr/>
    </dgm:pt>
    <dgm:pt modelId="{09F958B5-06BB-4750-A528-2FEDAD69BB3C}" type="pres">
      <dgm:prSet presAssocID="{B5504B3C-05E0-456E-9143-861720CC5051}" presName="node" presStyleLbl="node1" presStyleIdx="1" presStyleCnt="3" custScaleX="341912" custScaleY="135741">
        <dgm:presLayoutVars>
          <dgm:bulletEnabled val="1"/>
        </dgm:presLayoutVars>
      </dgm:prSet>
      <dgm:spPr/>
      <dgm:t>
        <a:bodyPr/>
        <a:lstStyle/>
        <a:p>
          <a:endParaRPr lang="en-US"/>
        </a:p>
      </dgm:t>
    </dgm:pt>
    <dgm:pt modelId="{DE6A7A2F-F562-439A-A050-E9DF8CC34561}" type="pres">
      <dgm:prSet presAssocID="{178A3EAF-59B0-4F7D-8E14-4C9B4CE86707}" presName="sibTrans" presStyleLbl="sibTrans2D1" presStyleIdx="1" presStyleCnt="2"/>
      <dgm:spPr/>
    </dgm:pt>
    <dgm:pt modelId="{8FE911E2-D03A-46FC-A241-3B5871C0543F}" type="pres">
      <dgm:prSet presAssocID="{178A3EAF-59B0-4F7D-8E14-4C9B4CE86707}" presName="connectorText" presStyleLbl="sibTrans2D1" presStyleIdx="1" presStyleCnt="2"/>
      <dgm:spPr/>
    </dgm:pt>
    <dgm:pt modelId="{CC7B39E6-B8C1-44B6-AA10-94F0B097BEB1}" type="pres">
      <dgm:prSet presAssocID="{34DE2A13-F8F2-4808-A669-AE4471B411C1}" presName="node" presStyleLbl="node1" presStyleIdx="2" presStyleCnt="3" custScaleX="309139">
        <dgm:presLayoutVars>
          <dgm:bulletEnabled val="1"/>
        </dgm:presLayoutVars>
      </dgm:prSet>
      <dgm:spPr/>
      <dgm:t>
        <a:bodyPr/>
        <a:lstStyle/>
        <a:p>
          <a:endParaRPr lang="en-US"/>
        </a:p>
      </dgm:t>
    </dgm:pt>
  </dgm:ptLst>
  <dgm:cxnLst>
    <dgm:cxn modelId="{03120869-3BB0-4E67-B7A5-D7BB4E8E7B98}" type="presOf" srcId="{ED6270D3-B6CE-4AC3-BEA5-F1D181E42519}" destId="{C7326E54-DBE2-47A1-B3FE-16EFB48702CF}" srcOrd="0" destOrd="0" presId="urn:microsoft.com/office/officeart/2005/8/layout/process2"/>
    <dgm:cxn modelId="{4EEC80F9-AB83-4D76-AB32-4480B2E88E40}" type="presOf" srcId="{178A3EAF-59B0-4F7D-8E14-4C9B4CE86707}" destId="{8FE911E2-D03A-46FC-A241-3B5871C0543F}" srcOrd="1" destOrd="0" presId="urn:microsoft.com/office/officeart/2005/8/layout/process2"/>
    <dgm:cxn modelId="{F773BEBD-3CD9-4DBD-B9EB-29EF1ABD2482}" type="presOf" srcId="{34DE2A13-F8F2-4808-A669-AE4471B411C1}" destId="{CC7B39E6-B8C1-44B6-AA10-94F0B097BEB1}" srcOrd="0" destOrd="0" presId="urn:microsoft.com/office/officeart/2005/8/layout/process2"/>
    <dgm:cxn modelId="{947CD1DB-D3BB-41B6-A27D-6D38047D2536}" srcId="{B6A4B277-60AA-48C4-B06E-CE328580A43B}" destId="{34DE2A13-F8F2-4808-A669-AE4471B411C1}" srcOrd="2" destOrd="0" parTransId="{FB8F56B2-71FF-495D-87D8-37028C2867CB}" sibTransId="{94DAEEE1-653D-475F-B4CB-F94B7D9A2C34}"/>
    <dgm:cxn modelId="{0AC9CB30-C5A4-409D-BFED-8934FA25D6E3}" type="presOf" srcId="{B6A4B277-60AA-48C4-B06E-CE328580A43B}" destId="{9530A0A1-2854-46A2-BB9C-49E2B6FD764C}" srcOrd="0" destOrd="0" presId="urn:microsoft.com/office/officeart/2005/8/layout/process2"/>
    <dgm:cxn modelId="{9643FDD7-EAC1-49DF-B2BA-83758383C82F}" type="presOf" srcId="{89D125FB-12E0-47FF-AA49-B8EF829ACB8A}" destId="{917C5049-DE86-4125-AC0A-500A13FD29C2}" srcOrd="0" destOrd="0" presId="urn:microsoft.com/office/officeart/2005/8/layout/process2"/>
    <dgm:cxn modelId="{086BF5C1-A9F0-4E24-8CE2-BFCFA0537CC7}" type="presOf" srcId="{89D125FB-12E0-47FF-AA49-B8EF829ACB8A}" destId="{D4315022-55C7-4D80-A804-31FFDF9D2543}" srcOrd="1" destOrd="0" presId="urn:microsoft.com/office/officeart/2005/8/layout/process2"/>
    <dgm:cxn modelId="{CED7B490-9E4B-4C6B-819A-AAD75ADF1711}" type="presOf" srcId="{178A3EAF-59B0-4F7D-8E14-4C9B4CE86707}" destId="{DE6A7A2F-F562-439A-A050-E9DF8CC34561}" srcOrd="0" destOrd="0" presId="urn:microsoft.com/office/officeart/2005/8/layout/process2"/>
    <dgm:cxn modelId="{8969BD39-515A-41F1-A44E-BF5910D2BF97}" srcId="{B6A4B277-60AA-48C4-B06E-CE328580A43B}" destId="{ED6270D3-B6CE-4AC3-BEA5-F1D181E42519}" srcOrd="0" destOrd="0" parTransId="{DF4066D1-E4DA-4938-A142-759DF27D4BBA}" sibTransId="{89D125FB-12E0-47FF-AA49-B8EF829ACB8A}"/>
    <dgm:cxn modelId="{C257ABF8-855F-4287-ACFB-9F5F3EF7893F}" type="presOf" srcId="{B5504B3C-05E0-456E-9143-861720CC5051}" destId="{09F958B5-06BB-4750-A528-2FEDAD69BB3C}" srcOrd="0" destOrd="0" presId="urn:microsoft.com/office/officeart/2005/8/layout/process2"/>
    <dgm:cxn modelId="{0CD5387C-5E17-4A45-969D-8E91ED6395B6}" srcId="{B6A4B277-60AA-48C4-B06E-CE328580A43B}" destId="{B5504B3C-05E0-456E-9143-861720CC5051}" srcOrd="1" destOrd="0" parTransId="{67DFE94A-DABC-40AD-9FE4-5C573E0FFCD4}" sibTransId="{178A3EAF-59B0-4F7D-8E14-4C9B4CE86707}"/>
    <dgm:cxn modelId="{0A266077-BCB5-488A-A15B-41F18CF77FF8}" type="presParOf" srcId="{9530A0A1-2854-46A2-BB9C-49E2B6FD764C}" destId="{C7326E54-DBE2-47A1-B3FE-16EFB48702CF}" srcOrd="0" destOrd="0" presId="urn:microsoft.com/office/officeart/2005/8/layout/process2"/>
    <dgm:cxn modelId="{A60881F3-256B-4D5D-B851-781B62907A41}" type="presParOf" srcId="{9530A0A1-2854-46A2-BB9C-49E2B6FD764C}" destId="{917C5049-DE86-4125-AC0A-500A13FD29C2}" srcOrd="1" destOrd="0" presId="urn:microsoft.com/office/officeart/2005/8/layout/process2"/>
    <dgm:cxn modelId="{0EA53F64-3221-4C5B-862E-53357AF57169}" type="presParOf" srcId="{917C5049-DE86-4125-AC0A-500A13FD29C2}" destId="{D4315022-55C7-4D80-A804-31FFDF9D2543}" srcOrd="0" destOrd="0" presId="urn:microsoft.com/office/officeart/2005/8/layout/process2"/>
    <dgm:cxn modelId="{FDF5095D-D4A3-472A-A587-4BC748A1FA85}" type="presParOf" srcId="{9530A0A1-2854-46A2-BB9C-49E2B6FD764C}" destId="{09F958B5-06BB-4750-A528-2FEDAD69BB3C}" srcOrd="2" destOrd="0" presId="urn:microsoft.com/office/officeart/2005/8/layout/process2"/>
    <dgm:cxn modelId="{D7EE5457-4B6A-48B8-A54E-784A66752B6A}" type="presParOf" srcId="{9530A0A1-2854-46A2-BB9C-49E2B6FD764C}" destId="{DE6A7A2F-F562-439A-A050-E9DF8CC34561}" srcOrd="3" destOrd="0" presId="urn:microsoft.com/office/officeart/2005/8/layout/process2"/>
    <dgm:cxn modelId="{C6C8EDA3-24B5-4486-9CF0-84A75B0C4B9E}" type="presParOf" srcId="{DE6A7A2F-F562-439A-A050-E9DF8CC34561}" destId="{8FE911E2-D03A-46FC-A241-3B5871C0543F}" srcOrd="0" destOrd="0" presId="urn:microsoft.com/office/officeart/2005/8/layout/process2"/>
    <dgm:cxn modelId="{B5148A0A-4AF4-4682-A620-8FC337D3A24F}" type="presParOf" srcId="{9530A0A1-2854-46A2-BB9C-49E2B6FD764C}" destId="{CC7B39E6-B8C1-44B6-AA10-94F0B097BEB1}"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23E451B-21CE-4957-8414-49B0240AE92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13142A83-A23F-48BD-9BBB-46BE41475FD1}">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Changing work</a:t>
          </a:r>
          <a:endParaRPr lang="en-US" sz="2400" dirty="0">
            <a:solidFill>
              <a:schemeClr val="tx1"/>
            </a:solidFill>
          </a:endParaRPr>
        </a:p>
      </dgm:t>
    </dgm:pt>
    <dgm:pt modelId="{60E64965-6066-4D11-84AA-6F3EB9916C14}" type="parTrans" cxnId="{E93CC689-EF80-4221-868B-CB50F4141E7F}">
      <dgm:prSet/>
      <dgm:spPr/>
      <dgm:t>
        <a:bodyPr/>
        <a:lstStyle/>
        <a:p>
          <a:endParaRPr lang="en-US"/>
        </a:p>
      </dgm:t>
    </dgm:pt>
    <dgm:pt modelId="{2F05448C-B8CB-465A-BB59-A7993DC81057}" type="sibTrans" cxnId="{E93CC689-EF80-4221-868B-CB50F4141E7F}">
      <dgm:prSet/>
      <dgm:spPr>
        <a:solidFill>
          <a:schemeClr val="accent2">
            <a:lumMod val="75000"/>
          </a:schemeClr>
        </a:solidFill>
        <a:ln>
          <a:solidFill>
            <a:schemeClr val="tx1"/>
          </a:solidFill>
        </a:ln>
      </dgm:spPr>
      <dgm:t>
        <a:bodyPr/>
        <a:lstStyle/>
        <a:p>
          <a:endParaRPr lang="en-US" dirty="0"/>
        </a:p>
      </dgm:t>
    </dgm:pt>
    <dgm:pt modelId="{2770A705-F20E-4466-B3BE-F20A609C2B53}">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Changing personal or social patterns</a:t>
          </a:r>
          <a:endParaRPr lang="en-US" sz="2400" dirty="0">
            <a:solidFill>
              <a:schemeClr val="tx1"/>
            </a:solidFill>
          </a:endParaRPr>
        </a:p>
      </dgm:t>
    </dgm:pt>
    <dgm:pt modelId="{12192204-C043-4404-8AEE-3E12A52B3C30}" type="parTrans" cxnId="{83CEFBC0-E027-4E37-A2CA-E3248D448FAF}">
      <dgm:prSet/>
      <dgm:spPr/>
      <dgm:t>
        <a:bodyPr/>
        <a:lstStyle/>
        <a:p>
          <a:endParaRPr lang="en-US"/>
        </a:p>
      </dgm:t>
    </dgm:pt>
    <dgm:pt modelId="{DAD09F1C-6018-4022-8279-240CC9052BCB}" type="sibTrans" cxnId="{83CEFBC0-E027-4E37-A2CA-E3248D448FAF}">
      <dgm:prSet/>
      <dgm:spPr>
        <a:solidFill>
          <a:schemeClr val="accent2">
            <a:lumMod val="75000"/>
          </a:schemeClr>
        </a:solidFill>
        <a:ln>
          <a:solidFill>
            <a:schemeClr val="tx1"/>
          </a:solidFill>
        </a:ln>
      </dgm:spPr>
      <dgm:t>
        <a:bodyPr/>
        <a:lstStyle/>
        <a:p>
          <a:endParaRPr lang="en-US"/>
        </a:p>
      </dgm:t>
    </dgm:pt>
    <dgm:pt modelId="{08F18E01-E95A-49AC-94CC-BB27859EB0DE}">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Change of health, physical &amp; mental</a:t>
          </a:r>
          <a:endParaRPr lang="en-US" sz="2400" dirty="0">
            <a:solidFill>
              <a:schemeClr val="tx1"/>
            </a:solidFill>
          </a:endParaRPr>
        </a:p>
      </dgm:t>
    </dgm:pt>
    <dgm:pt modelId="{90C868F0-A87C-4D14-B9A9-E08A78783C7B}" type="parTrans" cxnId="{6347A18A-6FFA-4660-818B-B76BEC951CE2}">
      <dgm:prSet/>
      <dgm:spPr/>
      <dgm:t>
        <a:bodyPr/>
        <a:lstStyle/>
        <a:p>
          <a:endParaRPr lang="en-US"/>
        </a:p>
      </dgm:t>
    </dgm:pt>
    <dgm:pt modelId="{98EA6968-9A5C-455E-A9FF-A095473464EC}" type="sibTrans" cxnId="{6347A18A-6FFA-4660-818B-B76BEC951CE2}">
      <dgm:prSet/>
      <dgm:spPr>
        <a:solidFill>
          <a:schemeClr val="accent2">
            <a:lumMod val="75000"/>
          </a:schemeClr>
        </a:solidFill>
        <a:ln>
          <a:solidFill>
            <a:schemeClr val="tx1"/>
          </a:solidFill>
        </a:ln>
      </dgm:spPr>
      <dgm:t>
        <a:bodyPr/>
        <a:lstStyle/>
        <a:p>
          <a:endParaRPr lang="en-US"/>
        </a:p>
      </dgm:t>
    </dgm:pt>
    <dgm:pt modelId="{677CF844-E097-4972-B583-6DE9253CC5B2}">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Relocation</a:t>
          </a:r>
          <a:endParaRPr lang="en-US" sz="2400" dirty="0">
            <a:solidFill>
              <a:schemeClr val="tx1"/>
            </a:solidFill>
          </a:endParaRPr>
        </a:p>
      </dgm:t>
    </dgm:pt>
    <dgm:pt modelId="{659E6A3D-5EC3-418E-B151-C2CB450146D8}" type="parTrans" cxnId="{C023AD80-E453-4A5D-B51A-5452E1D12931}">
      <dgm:prSet/>
      <dgm:spPr/>
      <dgm:t>
        <a:bodyPr/>
        <a:lstStyle/>
        <a:p>
          <a:endParaRPr lang="en-US"/>
        </a:p>
      </dgm:t>
    </dgm:pt>
    <dgm:pt modelId="{347CA1C5-85ED-4C72-909A-EC481AA199FF}" type="sibTrans" cxnId="{C023AD80-E453-4A5D-B51A-5452E1D12931}">
      <dgm:prSet/>
      <dgm:spPr>
        <a:solidFill>
          <a:schemeClr val="accent2">
            <a:lumMod val="75000"/>
          </a:schemeClr>
        </a:solidFill>
        <a:ln>
          <a:solidFill>
            <a:schemeClr val="tx1"/>
          </a:solidFill>
        </a:ln>
      </dgm:spPr>
      <dgm:t>
        <a:bodyPr/>
        <a:lstStyle/>
        <a:p>
          <a:endParaRPr lang="en-US"/>
        </a:p>
      </dgm:t>
    </dgm:pt>
    <dgm:pt modelId="{222D3587-8118-42DA-A139-DA937217E44B}">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Increase in personal home or security</a:t>
          </a:r>
          <a:endParaRPr lang="en-US" sz="2400" dirty="0">
            <a:solidFill>
              <a:schemeClr val="tx1"/>
            </a:solidFill>
          </a:endParaRPr>
        </a:p>
      </dgm:t>
    </dgm:pt>
    <dgm:pt modelId="{59712A46-BC86-46D0-8CA9-FB23C1EDA6E9}" type="parTrans" cxnId="{3FEF3D87-C5B0-4EDF-BFE0-6354B8C178F6}">
      <dgm:prSet/>
      <dgm:spPr/>
      <dgm:t>
        <a:bodyPr/>
        <a:lstStyle/>
        <a:p>
          <a:endParaRPr lang="en-US"/>
        </a:p>
      </dgm:t>
    </dgm:pt>
    <dgm:pt modelId="{33CE9FB9-958D-4548-8751-6E0B03ACCA8C}" type="sibTrans" cxnId="{3FEF3D87-C5B0-4EDF-BFE0-6354B8C178F6}">
      <dgm:prSet/>
      <dgm:spPr/>
      <dgm:t>
        <a:bodyPr/>
        <a:lstStyle/>
        <a:p>
          <a:endParaRPr lang="en-US"/>
        </a:p>
      </dgm:t>
    </dgm:pt>
    <dgm:pt modelId="{EB84F75A-0676-4B56-813B-2BCDA7004177}" type="pres">
      <dgm:prSet presAssocID="{E23E451B-21CE-4957-8414-49B0240AE929}" presName="diagram" presStyleCnt="0">
        <dgm:presLayoutVars>
          <dgm:dir/>
          <dgm:resizeHandles val="exact"/>
        </dgm:presLayoutVars>
      </dgm:prSet>
      <dgm:spPr/>
    </dgm:pt>
    <dgm:pt modelId="{2B8F8DEE-BAED-48E0-81D1-10400DE97140}" type="pres">
      <dgm:prSet presAssocID="{13142A83-A23F-48BD-9BBB-46BE41475FD1}" presName="node" presStyleLbl="node1" presStyleIdx="0" presStyleCnt="5">
        <dgm:presLayoutVars>
          <dgm:bulletEnabled val="1"/>
        </dgm:presLayoutVars>
      </dgm:prSet>
      <dgm:spPr/>
    </dgm:pt>
    <dgm:pt modelId="{40F90F56-5814-4B95-9735-5FDF6ED1CCAA}" type="pres">
      <dgm:prSet presAssocID="{2F05448C-B8CB-465A-BB59-A7993DC81057}" presName="sibTrans" presStyleLbl="sibTrans2D1" presStyleIdx="0" presStyleCnt="4"/>
      <dgm:spPr/>
    </dgm:pt>
    <dgm:pt modelId="{1BC7E0FC-B0D9-4448-9119-8D1F0A695D2D}" type="pres">
      <dgm:prSet presAssocID="{2F05448C-B8CB-465A-BB59-A7993DC81057}" presName="connectorText" presStyleLbl="sibTrans2D1" presStyleIdx="0" presStyleCnt="4"/>
      <dgm:spPr/>
    </dgm:pt>
    <dgm:pt modelId="{4B75D1EA-AB54-4730-BE7B-8E9AEE6EFF62}" type="pres">
      <dgm:prSet presAssocID="{2770A705-F20E-4466-B3BE-F20A609C2B53}" presName="node" presStyleLbl="node1" presStyleIdx="1" presStyleCnt="5">
        <dgm:presLayoutVars>
          <dgm:bulletEnabled val="1"/>
        </dgm:presLayoutVars>
      </dgm:prSet>
      <dgm:spPr/>
    </dgm:pt>
    <dgm:pt modelId="{C8E10B23-4892-4B71-8416-F96F47795F05}" type="pres">
      <dgm:prSet presAssocID="{DAD09F1C-6018-4022-8279-240CC9052BCB}" presName="sibTrans" presStyleLbl="sibTrans2D1" presStyleIdx="1" presStyleCnt="4"/>
      <dgm:spPr/>
    </dgm:pt>
    <dgm:pt modelId="{5DEB855A-78B0-482E-8DAC-477D4E3D7887}" type="pres">
      <dgm:prSet presAssocID="{DAD09F1C-6018-4022-8279-240CC9052BCB}" presName="connectorText" presStyleLbl="sibTrans2D1" presStyleIdx="1" presStyleCnt="4"/>
      <dgm:spPr/>
    </dgm:pt>
    <dgm:pt modelId="{A4187D8D-FE13-4BCC-B345-3D3E9B0A8D5F}" type="pres">
      <dgm:prSet presAssocID="{08F18E01-E95A-49AC-94CC-BB27859EB0DE}" presName="node" presStyleLbl="node1" presStyleIdx="2" presStyleCnt="5">
        <dgm:presLayoutVars>
          <dgm:bulletEnabled val="1"/>
        </dgm:presLayoutVars>
      </dgm:prSet>
      <dgm:spPr/>
    </dgm:pt>
    <dgm:pt modelId="{35ABBB62-ED23-4DDB-8792-B2E44F9F9A74}" type="pres">
      <dgm:prSet presAssocID="{98EA6968-9A5C-455E-A9FF-A095473464EC}" presName="sibTrans" presStyleLbl="sibTrans2D1" presStyleIdx="2" presStyleCnt="4"/>
      <dgm:spPr/>
    </dgm:pt>
    <dgm:pt modelId="{613C52A7-F946-4A88-9DE6-FE394E95F718}" type="pres">
      <dgm:prSet presAssocID="{98EA6968-9A5C-455E-A9FF-A095473464EC}" presName="connectorText" presStyleLbl="sibTrans2D1" presStyleIdx="2" presStyleCnt="4"/>
      <dgm:spPr/>
    </dgm:pt>
    <dgm:pt modelId="{0FD5178E-C656-4EC5-8701-5B77E0855676}" type="pres">
      <dgm:prSet presAssocID="{677CF844-E097-4972-B583-6DE9253CC5B2}" presName="node" presStyleLbl="node1" presStyleIdx="3" presStyleCnt="5">
        <dgm:presLayoutVars>
          <dgm:bulletEnabled val="1"/>
        </dgm:presLayoutVars>
      </dgm:prSet>
      <dgm:spPr/>
    </dgm:pt>
    <dgm:pt modelId="{872EF986-DBA7-4D00-B58F-91BE4577963C}" type="pres">
      <dgm:prSet presAssocID="{347CA1C5-85ED-4C72-909A-EC481AA199FF}" presName="sibTrans" presStyleLbl="sibTrans2D1" presStyleIdx="3" presStyleCnt="4"/>
      <dgm:spPr/>
    </dgm:pt>
    <dgm:pt modelId="{20A0420A-DD1E-4C04-B350-99A92CD2BBDE}" type="pres">
      <dgm:prSet presAssocID="{347CA1C5-85ED-4C72-909A-EC481AA199FF}" presName="connectorText" presStyleLbl="sibTrans2D1" presStyleIdx="3" presStyleCnt="4"/>
      <dgm:spPr/>
    </dgm:pt>
    <dgm:pt modelId="{34DEE6D7-5E06-40AE-9695-35C7A2FF88D3}" type="pres">
      <dgm:prSet presAssocID="{222D3587-8118-42DA-A139-DA937217E44B}" presName="node" presStyleLbl="node1" presStyleIdx="4" presStyleCnt="5">
        <dgm:presLayoutVars>
          <dgm:bulletEnabled val="1"/>
        </dgm:presLayoutVars>
      </dgm:prSet>
      <dgm:spPr/>
    </dgm:pt>
  </dgm:ptLst>
  <dgm:cxnLst>
    <dgm:cxn modelId="{957E6C41-C9CA-4D29-A62A-037068D4D387}" type="presOf" srcId="{2F05448C-B8CB-465A-BB59-A7993DC81057}" destId="{1BC7E0FC-B0D9-4448-9119-8D1F0A695D2D}" srcOrd="1" destOrd="0" presId="urn:microsoft.com/office/officeart/2005/8/layout/process5"/>
    <dgm:cxn modelId="{3525F74B-DEDB-4C54-83F2-930552884279}" type="presOf" srcId="{98EA6968-9A5C-455E-A9FF-A095473464EC}" destId="{35ABBB62-ED23-4DDB-8792-B2E44F9F9A74}" srcOrd="0" destOrd="0" presId="urn:microsoft.com/office/officeart/2005/8/layout/process5"/>
    <dgm:cxn modelId="{6347A18A-6FFA-4660-818B-B76BEC951CE2}" srcId="{E23E451B-21CE-4957-8414-49B0240AE929}" destId="{08F18E01-E95A-49AC-94CC-BB27859EB0DE}" srcOrd="2" destOrd="0" parTransId="{90C868F0-A87C-4D14-B9A9-E08A78783C7B}" sibTransId="{98EA6968-9A5C-455E-A9FF-A095473464EC}"/>
    <dgm:cxn modelId="{351B9CE5-0685-4BEC-93B8-7937A2AC32FE}" type="presOf" srcId="{677CF844-E097-4972-B583-6DE9253CC5B2}" destId="{0FD5178E-C656-4EC5-8701-5B77E0855676}" srcOrd="0" destOrd="0" presId="urn:microsoft.com/office/officeart/2005/8/layout/process5"/>
    <dgm:cxn modelId="{03742A75-EFF1-4382-8702-F69C06F2BF48}" type="presOf" srcId="{222D3587-8118-42DA-A139-DA937217E44B}" destId="{34DEE6D7-5E06-40AE-9695-35C7A2FF88D3}" srcOrd="0" destOrd="0" presId="urn:microsoft.com/office/officeart/2005/8/layout/process5"/>
    <dgm:cxn modelId="{B267F311-AE5E-42B7-B9BC-11CEC28E9D61}" type="presOf" srcId="{98EA6968-9A5C-455E-A9FF-A095473464EC}" destId="{613C52A7-F946-4A88-9DE6-FE394E95F718}" srcOrd="1" destOrd="0" presId="urn:microsoft.com/office/officeart/2005/8/layout/process5"/>
    <dgm:cxn modelId="{3267C007-B40F-43D7-89AF-5A002600E8DE}" type="presOf" srcId="{2770A705-F20E-4466-B3BE-F20A609C2B53}" destId="{4B75D1EA-AB54-4730-BE7B-8E9AEE6EFF62}" srcOrd="0" destOrd="0" presId="urn:microsoft.com/office/officeart/2005/8/layout/process5"/>
    <dgm:cxn modelId="{F89EA4C9-36B8-4F60-845C-E2F3BA399A47}" type="presOf" srcId="{DAD09F1C-6018-4022-8279-240CC9052BCB}" destId="{5DEB855A-78B0-482E-8DAC-477D4E3D7887}" srcOrd="1" destOrd="0" presId="urn:microsoft.com/office/officeart/2005/8/layout/process5"/>
    <dgm:cxn modelId="{EF4E4545-DB31-43F5-A1AE-11352BE6A938}" type="presOf" srcId="{08F18E01-E95A-49AC-94CC-BB27859EB0DE}" destId="{A4187D8D-FE13-4BCC-B345-3D3E9B0A8D5F}" srcOrd="0" destOrd="0" presId="urn:microsoft.com/office/officeart/2005/8/layout/process5"/>
    <dgm:cxn modelId="{9F4927F5-0A9A-41AE-A707-7575AFC0DBAE}" type="presOf" srcId="{347CA1C5-85ED-4C72-909A-EC481AA199FF}" destId="{20A0420A-DD1E-4C04-B350-99A92CD2BBDE}" srcOrd="1" destOrd="0" presId="urn:microsoft.com/office/officeart/2005/8/layout/process5"/>
    <dgm:cxn modelId="{C023AD80-E453-4A5D-B51A-5452E1D12931}" srcId="{E23E451B-21CE-4957-8414-49B0240AE929}" destId="{677CF844-E097-4972-B583-6DE9253CC5B2}" srcOrd="3" destOrd="0" parTransId="{659E6A3D-5EC3-418E-B151-C2CB450146D8}" sibTransId="{347CA1C5-85ED-4C72-909A-EC481AA199FF}"/>
    <dgm:cxn modelId="{7C3F2B76-0992-48A2-82A8-EE4CAA296C5D}" type="presOf" srcId="{13142A83-A23F-48BD-9BBB-46BE41475FD1}" destId="{2B8F8DEE-BAED-48E0-81D1-10400DE97140}" srcOrd="0" destOrd="0" presId="urn:microsoft.com/office/officeart/2005/8/layout/process5"/>
    <dgm:cxn modelId="{E93CC689-EF80-4221-868B-CB50F4141E7F}" srcId="{E23E451B-21CE-4957-8414-49B0240AE929}" destId="{13142A83-A23F-48BD-9BBB-46BE41475FD1}" srcOrd="0" destOrd="0" parTransId="{60E64965-6066-4D11-84AA-6F3EB9916C14}" sibTransId="{2F05448C-B8CB-465A-BB59-A7993DC81057}"/>
    <dgm:cxn modelId="{A54C8845-6834-4F65-A143-22F8764F9B70}" type="presOf" srcId="{DAD09F1C-6018-4022-8279-240CC9052BCB}" destId="{C8E10B23-4892-4B71-8416-F96F47795F05}" srcOrd="0" destOrd="0" presId="urn:microsoft.com/office/officeart/2005/8/layout/process5"/>
    <dgm:cxn modelId="{3FEF3D87-C5B0-4EDF-BFE0-6354B8C178F6}" srcId="{E23E451B-21CE-4957-8414-49B0240AE929}" destId="{222D3587-8118-42DA-A139-DA937217E44B}" srcOrd="4" destOrd="0" parTransId="{59712A46-BC86-46D0-8CA9-FB23C1EDA6E9}" sibTransId="{33CE9FB9-958D-4548-8751-6E0B03ACCA8C}"/>
    <dgm:cxn modelId="{92183AAF-9E41-4F43-8F6D-7544023379C5}" type="presOf" srcId="{2F05448C-B8CB-465A-BB59-A7993DC81057}" destId="{40F90F56-5814-4B95-9735-5FDF6ED1CCAA}" srcOrd="0" destOrd="0" presId="urn:microsoft.com/office/officeart/2005/8/layout/process5"/>
    <dgm:cxn modelId="{78E74185-2B08-467C-8810-8266362E1DE2}" type="presOf" srcId="{347CA1C5-85ED-4C72-909A-EC481AA199FF}" destId="{872EF986-DBA7-4D00-B58F-91BE4577963C}" srcOrd="0" destOrd="0" presId="urn:microsoft.com/office/officeart/2005/8/layout/process5"/>
    <dgm:cxn modelId="{83CEFBC0-E027-4E37-A2CA-E3248D448FAF}" srcId="{E23E451B-21CE-4957-8414-49B0240AE929}" destId="{2770A705-F20E-4466-B3BE-F20A609C2B53}" srcOrd="1" destOrd="0" parTransId="{12192204-C043-4404-8AEE-3E12A52B3C30}" sibTransId="{DAD09F1C-6018-4022-8279-240CC9052BCB}"/>
    <dgm:cxn modelId="{8A0D364C-5064-4BA9-B631-B7C62AA95C48}" type="presOf" srcId="{E23E451B-21CE-4957-8414-49B0240AE929}" destId="{EB84F75A-0676-4B56-813B-2BCDA7004177}" srcOrd="0" destOrd="0" presId="urn:microsoft.com/office/officeart/2005/8/layout/process5"/>
    <dgm:cxn modelId="{8F6B3DA9-CE3C-4DB9-A26E-BA5D1FCFEAE2}" type="presParOf" srcId="{EB84F75A-0676-4B56-813B-2BCDA7004177}" destId="{2B8F8DEE-BAED-48E0-81D1-10400DE97140}" srcOrd="0" destOrd="0" presId="urn:microsoft.com/office/officeart/2005/8/layout/process5"/>
    <dgm:cxn modelId="{88A4FACB-09AB-43A1-B344-8D33E19DF177}" type="presParOf" srcId="{EB84F75A-0676-4B56-813B-2BCDA7004177}" destId="{40F90F56-5814-4B95-9735-5FDF6ED1CCAA}" srcOrd="1" destOrd="0" presId="urn:microsoft.com/office/officeart/2005/8/layout/process5"/>
    <dgm:cxn modelId="{E74C82EB-3D08-4015-92DC-47E945C0797B}" type="presParOf" srcId="{40F90F56-5814-4B95-9735-5FDF6ED1CCAA}" destId="{1BC7E0FC-B0D9-4448-9119-8D1F0A695D2D}" srcOrd="0" destOrd="0" presId="urn:microsoft.com/office/officeart/2005/8/layout/process5"/>
    <dgm:cxn modelId="{EAB75637-241D-4BC2-BAC6-22BF7EB936E3}" type="presParOf" srcId="{EB84F75A-0676-4B56-813B-2BCDA7004177}" destId="{4B75D1EA-AB54-4730-BE7B-8E9AEE6EFF62}" srcOrd="2" destOrd="0" presId="urn:microsoft.com/office/officeart/2005/8/layout/process5"/>
    <dgm:cxn modelId="{CC5DC6CC-DE89-4226-BF94-77C5B6D7DCAE}" type="presParOf" srcId="{EB84F75A-0676-4B56-813B-2BCDA7004177}" destId="{C8E10B23-4892-4B71-8416-F96F47795F05}" srcOrd="3" destOrd="0" presId="urn:microsoft.com/office/officeart/2005/8/layout/process5"/>
    <dgm:cxn modelId="{39B45980-36BF-4FE8-BC60-DA43F2188C41}" type="presParOf" srcId="{C8E10B23-4892-4B71-8416-F96F47795F05}" destId="{5DEB855A-78B0-482E-8DAC-477D4E3D7887}" srcOrd="0" destOrd="0" presId="urn:microsoft.com/office/officeart/2005/8/layout/process5"/>
    <dgm:cxn modelId="{CA775092-19E1-48BF-BBD9-DC9462C5B87D}" type="presParOf" srcId="{EB84F75A-0676-4B56-813B-2BCDA7004177}" destId="{A4187D8D-FE13-4BCC-B345-3D3E9B0A8D5F}" srcOrd="4" destOrd="0" presId="urn:microsoft.com/office/officeart/2005/8/layout/process5"/>
    <dgm:cxn modelId="{F722C649-1937-40A4-8908-55023807B35F}" type="presParOf" srcId="{EB84F75A-0676-4B56-813B-2BCDA7004177}" destId="{35ABBB62-ED23-4DDB-8792-B2E44F9F9A74}" srcOrd="5" destOrd="0" presId="urn:microsoft.com/office/officeart/2005/8/layout/process5"/>
    <dgm:cxn modelId="{4AE5AB0E-3404-44D3-ACDB-B623EACC9444}" type="presParOf" srcId="{35ABBB62-ED23-4DDB-8792-B2E44F9F9A74}" destId="{613C52A7-F946-4A88-9DE6-FE394E95F718}" srcOrd="0" destOrd="0" presId="urn:microsoft.com/office/officeart/2005/8/layout/process5"/>
    <dgm:cxn modelId="{DE01FC49-700C-4801-BF27-18B29573EA4B}" type="presParOf" srcId="{EB84F75A-0676-4B56-813B-2BCDA7004177}" destId="{0FD5178E-C656-4EC5-8701-5B77E0855676}" srcOrd="6" destOrd="0" presId="urn:microsoft.com/office/officeart/2005/8/layout/process5"/>
    <dgm:cxn modelId="{E113D013-4FE2-44AB-B9EE-618984784587}" type="presParOf" srcId="{EB84F75A-0676-4B56-813B-2BCDA7004177}" destId="{872EF986-DBA7-4D00-B58F-91BE4577963C}" srcOrd="7" destOrd="0" presId="urn:microsoft.com/office/officeart/2005/8/layout/process5"/>
    <dgm:cxn modelId="{FB20FBD4-A466-486F-BC9A-DB894A472959}" type="presParOf" srcId="{872EF986-DBA7-4D00-B58F-91BE4577963C}" destId="{20A0420A-DD1E-4C04-B350-99A92CD2BBDE}" srcOrd="0" destOrd="0" presId="urn:microsoft.com/office/officeart/2005/8/layout/process5"/>
    <dgm:cxn modelId="{CE1CCCDA-6B52-4E1B-B577-0DCE0DF30ADF}" type="presParOf" srcId="{EB84F75A-0676-4B56-813B-2BCDA7004177}" destId="{34DEE6D7-5E06-40AE-9695-35C7A2FF88D3}"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B8D5B86-911B-4DE6-B8D0-30120526EB51}" type="doc">
      <dgm:prSet loTypeId="urn:microsoft.com/office/officeart/2005/8/layout/process1" loCatId="process" qsTypeId="urn:microsoft.com/office/officeart/2005/8/quickstyle/simple1" qsCatId="simple" csTypeId="urn:microsoft.com/office/officeart/2005/8/colors/accent1_2" csCatId="accent1" phldr="1"/>
      <dgm:spPr/>
    </dgm:pt>
    <dgm:pt modelId="{45415DC9-1459-46B6-ADD0-290818EB8D58}">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For the purpose of either preventing or detecting crime </a:t>
          </a:r>
          <a:endParaRPr lang="en-US" sz="2400" dirty="0">
            <a:solidFill>
              <a:schemeClr val="tx1"/>
            </a:solidFill>
          </a:endParaRPr>
        </a:p>
      </dgm:t>
    </dgm:pt>
    <dgm:pt modelId="{60728669-4201-48FA-902A-76AFAD808346}" type="parTrans" cxnId="{AAD1A7AA-E42F-4BBF-9630-246845094E01}">
      <dgm:prSet/>
      <dgm:spPr/>
      <dgm:t>
        <a:bodyPr/>
        <a:lstStyle/>
        <a:p>
          <a:endParaRPr lang="en-US"/>
        </a:p>
      </dgm:t>
    </dgm:pt>
    <dgm:pt modelId="{7A33A793-C679-43D0-A78C-A3E1A2F02F0E}" type="sibTrans" cxnId="{AAD1A7AA-E42F-4BBF-9630-246845094E01}">
      <dgm:prSet/>
      <dgm:spPr>
        <a:solidFill>
          <a:schemeClr val="accent2">
            <a:lumMod val="75000"/>
          </a:schemeClr>
        </a:solidFill>
        <a:ln>
          <a:solidFill>
            <a:schemeClr val="tx1"/>
          </a:solidFill>
        </a:ln>
      </dgm:spPr>
      <dgm:t>
        <a:bodyPr/>
        <a:lstStyle/>
        <a:p>
          <a:endParaRPr lang="en-US"/>
        </a:p>
      </dgm:t>
    </dgm:pt>
    <dgm:pt modelId="{D6D3E9E3-542A-4D41-A18D-7E1B851E8804}">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Under a rule of law</a:t>
          </a:r>
          <a:endParaRPr lang="en-US" sz="2400" dirty="0">
            <a:solidFill>
              <a:schemeClr val="tx1"/>
            </a:solidFill>
          </a:endParaRPr>
        </a:p>
      </dgm:t>
    </dgm:pt>
    <dgm:pt modelId="{4769CDDE-17DB-48F6-8805-F0C0558A9A77}" type="parTrans" cxnId="{F5993CD8-B42B-410C-AB5D-4EC3DA7AE904}">
      <dgm:prSet/>
      <dgm:spPr/>
      <dgm:t>
        <a:bodyPr/>
        <a:lstStyle/>
        <a:p>
          <a:endParaRPr lang="en-US"/>
        </a:p>
      </dgm:t>
    </dgm:pt>
    <dgm:pt modelId="{F0519DDD-2930-4F3D-85FF-CB01E9B16343}" type="sibTrans" cxnId="{F5993CD8-B42B-410C-AB5D-4EC3DA7AE904}">
      <dgm:prSet/>
      <dgm:spPr>
        <a:solidFill>
          <a:schemeClr val="accent2">
            <a:lumMod val="75000"/>
          </a:schemeClr>
        </a:solidFill>
        <a:ln>
          <a:solidFill>
            <a:schemeClr val="tx1"/>
          </a:solidFill>
        </a:ln>
      </dgm:spPr>
      <dgm:t>
        <a:bodyPr/>
        <a:lstStyle/>
        <a:p>
          <a:endParaRPr lang="en-US"/>
        </a:p>
      </dgm:t>
    </dgm:pt>
    <dgm:pt modelId="{9B6F1FF8-708A-4749-AA2B-E0758F9F4EE5}">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That in particular circumstances the pursuit of the conduct was reasonable</a:t>
          </a:r>
          <a:endParaRPr lang="en-US" sz="2400" dirty="0">
            <a:solidFill>
              <a:schemeClr val="tx1"/>
            </a:solidFill>
          </a:endParaRPr>
        </a:p>
      </dgm:t>
    </dgm:pt>
    <dgm:pt modelId="{46614A2F-8D48-43E2-A740-188C11F056F1}" type="parTrans" cxnId="{6C12C527-65A2-4CF1-8984-34A5CE479F57}">
      <dgm:prSet/>
      <dgm:spPr/>
      <dgm:t>
        <a:bodyPr/>
        <a:lstStyle/>
        <a:p>
          <a:endParaRPr lang="en-US"/>
        </a:p>
      </dgm:t>
    </dgm:pt>
    <dgm:pt modelId="{DDEA3BF2-B94C-4E90-A0EC-6A6F6ED9CECD}" type="sibTrans" cxnId="{6C12C527-65A2-4CF1-8984-34A5CE479F57}">
      <dgm:prSet/>
      <dgm:spPr/>
      <dgm:t>
        <a:bodyPr/>
        <a:lstStyle/>
        <a:p>
          <a:endParaRPr lang="en-US"/>
        </a:p>
      </dgm:t>
    </dgm:pt>
    <dgm:pt modelId="{02F6151B-E196-431A-8E3C-E2C2AEF45209}" type="pres">
      <dgm:prSet presAssocID="{AB8D5B86-911B-4DE6-B8D0-30120526EB51}" presName="Name0" presStyleCnt="0">
        <dgm:presLayoutVars>
          <dgm:dir/>
          <dgm:resizeHandles val="exact"/>
        </dgm:presLayoutVars>
      </dgm:prSet>
      <dgm:spPr/>
    </dgm:pt>
    <dgm:pt modelId="{47546A03-989A-445D-A6B8-4C7EB8357482}" type="pres">
      <dgm:prSet presAssocID="{45415DC9-1459-46B6-ADD0-290818EB8D58}" presName="node" presStyleLbl="node1" presStyleIdx="0" presStyleCnt="3" custScaleY="102511">
        <dgm:presLayoutVars>
          <dgm:bulletEnabled val="1"/>
        </dgm:presLayoutVars>
      </dgm:prSet>
      <dgm:spPr/>
    </dgm:pt>
    <dgm:pt modelId="{E93F2E5C-9377-444B-8C75-00D1F9E96DDE}" type="pres">
      <dgm:prSet presAssocID="{7A33A793-C679-43D0-A78C-A3E1A2F02F0E}" presName="sibTrans" presStyleLbl="sibTrans2D1" presStyleIdx="0" presStyleCnt="2"/>
      <dgm:spPr/>
    </dgm:pt>
    <dgm:pt modelId="{606A65F0-B54B-4FE3-87A8-C5D81E10821C}" type="pres">
      <dgm:prSet presAssocID="{7A33A793-C679-43D0-A78C-A3E1A2F02F0E}" presName="connectorText" presStyleLbl="sibTrans2D1" presStyleIdx="0" presStyleCnt="2"/>
      <dgm:spPr/>
    </dgm:pt>
    <dgm:pt modelId="{8438751A-4B3D-42D5-A8E8-F13083CD0A2C}" type="pres">
      <dgm:prSet presAssocID="{D6D3E9E3-542A-4D41-A18D-7E1B851E8804}" presName="node" presStyleLbl="node1" presStyleIdx="1" presStyleCnt="3" custScaleY="119375">
        <dgm:presLayoutVars>
          <dgm:bulletEnabled val="1"/>
        </dgm:presLayoutVars>
      </dgm:prSet>
      <dgm:spPr/>
    </dgm:pt>
    <dgm:pt modelId="{3B7D832F-B5A7-4399-8B56-5B8A4FFA8C24}" type="pres">
      <dgm:prSet presAssocID="{F0519DDD-2930-4F3D-85FF-CB01E9B16343}" presName="sibTrans" presStyleLbl="sibTrans2D1" presStyleIdx="1" presStyleCnt="2"/>
      <dgm:spPr/>
    </dgm:pt>
    <dgm:pt modelId="{A53EAC42-556E-421C-97F4-FB5FD7CE606A}" type="pres">
      <dgm:prSet presAssocID="{F0519DDD-2930-4F3D-85FF-CB01E9B16343}" presName="connectorText" presStyleLbl="sibTrans2D1" presStyleIdx="1" presStyleCnt="2"/>
      <dgm:spPr/>
    </dgm:pt>
    <dgm:pt modelId="{5F0D2FC3-7B86-4840-A6CE-C0C9B298BE80}" type="pres">
      <dgm:prSet presAssocID="{9B6F1FF8-708A-4749-AA2B-E0758F9F4EE5}" presName="node" presStyleLbl="node1" presStyleIdx="2" presStyleCnt="3" custScaleY="107020">
        <dgm:presLayoutVars>
          <dgm:bulletEnabled val="1"/>
        </dgm:presLayoutVars>
      </dgm:prSet>
      <dgm:spPr/>
    </dgm:pt>
  </dgm:ptLst>
  <dgm:cxnLst>
    <dgm:cxn modelId="{AAD1A7AA-E42F-4BBF-9630-246845094E01}" srcId="{AB8D5B86-911B-4DE6-B8D0-30120526EB51}" destId="{45415DC9-1459-46B6-ADD0-290818EB8D58}" srcOrd="0" destOrd="0" parTransId="{60728669-4201-48FA-902A-76AFAD808346}" sibTransId="{7A33A793-C679-43D0-A78C-A3E1A2F02F0E}"/>
    <dgm:cxn modelId="{F3D8DD98-13EC-4BBC-B9B0-A15F387D577F}" type="presOf" srcId="{AB8D5B86-911B-4DE6-B8D0-30120526EB51}" destId="{02F6151B-E196-431A-8E3C-E2C2AEF45209}" srcOrd="0" destOrd="0" presId="urn:microsoft.com/office/officeart/2005/8/layout/process1"/>
    <dgm:cxn modelId="{6C12C527-65A2-4CF1-8984-34A5CE479F57}" srcId="{AB8D5B86-911B-4DE6-B8D0-30120526EB51}" destId="{9B6F1FF8-708A-4749-AA2B-E0758F9F4EE5}" srcOrd="2" destOrd="0" parTransId="{46614A2F-8D48-43E2-A740-188C11F056F1}" sibTransId="{DDEA3BF2-B94C-4E90-A0EC-6A6F6ED9CECD}"/>
    <dgm:cxn modelId="{0E9A9F57-8103-4542-8F7F-81A01C5ED916}" type="presOf" srcId="{45415DC9-1459-46B6-ADD0-290818EB8D58}" destId="{47546A03-989A-445D-A6B8-4C7EB8357482}" srcOrd="0" destOrd="0" presId="urn:microsoft.com/office/officeart/2005/8/layout/process1"/>
    <dgm:cxn modelId="{5C328F6E-8EA3-49A4-B788-FC5815DEE99D}" type="presOf" srcId="{F0519DDD-2930-4F3D-85FF-CB01E9B16343}" destId="{3B7D832F-B5A7-4399-8B56-5B8A4FFA8C24}" srcOrd="0" destOrd="0" presId="urn:microsoft.com/office/officeart/2005/8/layout/process1"/>
    <dgm:cxn modelId="{D311010D-A8B0-45B8-9BBF-D09A5338A8AC}" type="presOf" srcId="{7A33A793-C679-43D0-A78C-A3E1A2F02F0E}" destId="{606A65F0-B54B-4FE3-87A8-C5D81E10821C}" srcOrd="1" destOrd="0" presId="urn:microsoft.com/office/officeart/2005/8/layout/process1"/>
    <dgm:cxn modelId="{0DB5D585-D0A5-4933-801E-BB3092E5E4B5}" type="presOf" srcId="{D6D3E9E3-542A-4D41-A18D-7E1B851E8804}" destId="{8438751A-4B3D-42D5-A8E8-F13083CD0A2C}" srcOrd="0" destOrd="0" presId="urn:microsoft.com/office/officeart/2005/8/layout/process1"/>
    <dgm:cxn modelId="{47C9E54F-6140-4172-8993-9DD4B9305432}" type="presOf" srcId="{F0519DDD-2930-4F3D-85FF-CB01E9B16343}" destId="{A53EAC42-556E-421C-97F4-FB5FD7CE606A}" srcOrd="1" destOrd="0" presId="urn:microsoft.com/office/officeart/2005/8/layout/process1"/>
    <dgm:cxn modelId="{C34065FA-C80F-4EB9-9F32-EB6FDF7050CE}" type="presOf" srcId="{7A33A793-C679-43D0-A78C-A3E1A2F02F0E}" destId="{E93F2E5C-9377-444B-8C75-00D1F9E96DDE}" srcOrd="0" destOrd="0" presId="urn:microsoft.com/office/officeart/2005/8/layout/process1"/>
    <dgm:cxn modelId="{F5993CD8-B42B-410C-AB5D-4EC3DA7AE904}" srcId="{AB8D5B86-911B-4DE6-B8D0-30120526EB51}" destId="{D6D3E9E3-542A-4D41-A18D-7E1B851E8804}" srcOrd="1" destOrd="0" parTransId="{4769CDDE-17DB-48F6-8805-F0C0558A9A77}" sibTransId="{F0519DDD-2930-4F3D-85FF-CB01E9B16343}"/>
    <dgm:cxn modelId="{EDB6A0C1-6BFA-4D03-9D25-0DCF2E073F18}" type="presOf" srcId="{9B6F1FF8-708A-4749-AA2B-E0758F9F4EE5}" destId="{5F0D2FC3-7B86-4840-A6CE-C0C9B298BE80}" srcOrd="0" destOrd="0" presId="urn:microsoft.com/office/officeart/2005/8/layout/process1"/>
    <dgm:cxn modelId="{D51F8695-E50E-4276-91DF-9394E76F5E9E}" type="presParOf" srcId="{02F6151B-E196-431A-8E3C-E2C2AEF45209}" destId="{47546A03-989A-445D-A6B8-4C7EB8357482}" srcOrd="0" destOrd="0" presId="urn:microsoft.com/office/officeart/2005/8/layout/process1"/>
    <dgm:cxn modelId="{A675406B-B789-49B8-A138-A1574D0D35DA}" type="presParOf" srcId="{02F6151B-E196-431A-8E3C-E2C2AEF45209}" destId="{E93F2E5C-9377-444B-8C75-00D1F9E96DDE}" srcOrd="1" destOrd="0" presId="urn:microsoft.com/office/officeart/2005/8/layout/process1"/>
    <dgm:cxn modelId="{EF90033F-7660-4C8A-9C65-B86DA2AA8EBB}" type="presParOf" srcId="{E93F2E5C-9377-444B-8C75-00D1F9E96DDE}" destId="{606A65F0-B54B-4FE3-87A8-C5D81E10821C}" srcOrd="0" destOrd="0" presId="urn:microsoft.com/office/officeart/2005/8/layout/process1"/>
    <dgm:cxn modelId="{14E71812-4EFA-45F8-88A1-FDAC62AC0E88}" type="presParOf" srcId="{02F6151B-E196-431A-8E3C-E2C2AEF45209}" destId="{8438751A-4B3D-42D5-A8E8-F13083CD0A2C}" srcOrd="2" destOrd="0" presId="urn:microsoft.com/office/officeart/2005/8/layout/process1"/>
    <dgm:cxn modelId="{14339BF7-C289-43AE-BA06-C7B39A78807E}" type="presParOf" srcId="{02F6151B-E196-431A-8E3C-E2C2AEF45209}" destId="{3B7D832F-B5A7-4399-8B56-5B8A4FFA8C24}" srcOrd="3" destOrd="0" presId="urn:microsoft.com/office/officeart/2005/8/layout/process1"/>
    <dgm:cxn modelId="{006085C7-7DA1-48BA-A8DA-E3F78E8BC28C}" type="presParOf" srcId="{3B7D832F-B5A7-4399-8B56-5B8A4FFA8C24}" destId="{A53EAC42-556E-421C-97F4-FB5FD7CE606A}" srcOrd="0" destOrd="0" presId="urn:microsoft.com/office/officeart/2005/8/layout/process1"/>
    <dgm:cxn modelId="{D50F9C70-73C6-4721-B85F-56FB56484FFD}" type="presParOf" srcId="{02F6151B-E196-431A-8E3C-E2C2AEF45209}" destId="{5F0D2FC3-7B86-4840-A6CE-C0C9B298BE80}" srcOrd="4"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2776A27-8A71-4C04-A36E-6F91AC91ED7D}"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220265F6-E67B-4F71-8FDE-DA8C7ED67AC0}">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Remember, always examine the details &amp; history of what is being reported to you</a:t>
          </a:r>
          <a:endParaRPr lang="en-US" sz="2400" dirty="0">
            <a:solidFill>
              <a:schemeClr val="tx1"/>
            </a:solidFill>
          </a:endParaRPr>
        </a:p>
      </dgm:t>
    </dgm:pt>
    <dgm:pt modelId="{3484995C-5964-4ED1-9449-7AFE023BB189}" type="parTrans" cxnId="{2F22CCA7-FE8C-485D-B3DE-BB1DC89C117B}">
      <dgm:prSet/>
      <dgm:spPr/>
      <dgm:t>
        <a:bodyPr/>
        <a:lstStyle/>
        <a:p>
          <a:endParaRPr lang="en-US"/>
        </a:p>
      </dgm:t>
    </dgm:pt>
    <dgm:pt modelId="{743AB52A-525A-463B-BE1D-1ABCAAFE8801}" type="sibTrans" cxnId="{2F22CCA7-FE8C-485D-B3DE-BB1DC89C117B}">
      <dgm:prSet/>
      <dgm:spPr>
        <a:solidFill>
          <a:schemeClr val="accent2">
            <a:lumMod val="75000"/>
            <a:alpha val="90000"/>
          </a:schemeClr>
        </a:solidFill>
        <a:ln>
          <a:solidFill>
            <a:schemeClr val="tx1">
              <a:alpha val="90000"/>
            </a:schemeClr>
          </a:solidFill>
        </a:ln>
      </dgm:spPr>
      <dgm:t>
        <a:bodyPr/>
        <a:lstStyle/>
        <a:p>
          <a:endParaRPr lang="en-US"/>
        </a:p>
      </dgm:t>
    </dgm:pt>
    <dgm:pt modelId="{1ABCD225-2C51-48E3-ABCD-508003AEE393}">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Have there been previous incidents or occasions? Is a course of conduct already present?</a:t>
          </a:r>
          <a:endParaRPr lang="en-US" sz="2400" dirty="0">
            <a:solidFill>
              <a:schemeClr val="tx1"/>
            </a:solidFill>
          </a:endParaRPr>
        </a:p>
      </dgm:t>
    </dgm:pt>
    <dgm:pt modelId="{2562F64C-F1AE-452C-8B93-539CEA1D2314}" type="parTrans" cxnId="{DB2DBD4E-186A-45C1-B31E-F0DCF34DC32B}">
      <dgm:prSet/>
      <dgm:spPr/>
      <dgm:t>
        <a:bodyPr/>
        <a:lstStyle/>
        <a:p>
          <a:endParaRPr lang="en-US"/>
        </a:p>
      </dgm:t>
    </dgm:pt>
    <dgm:pt modelId="{1DC03408-0E0A-44F8-B6AA-2B6D1B2F9B7A}" type="sibTrans" cxnId="{DB2DBD4E-186A-45C1-B31E-F0DCF34DC32B}">
      <dgm:prSet/>
      <dgm:spPr/>
      <dgm:t>
        <a:bodyPr/>
        <a:lstStyle/>
        <a:p>
          <a:endParaRPr lang="en-US"/>
        </a:p>
      </dgm:t>
    </dgm:pt>
    <dgm:pt modelId="{F628B2B8-5F51-460C-BBD7-7DE1E5AB46FD}" type="pres">
      <dgm:prSet presAssocID="{E2776A27-8A71-4C04-A36E-6F91AC91ED7D}" presName="outerComposite" presStyleCnt="0">
        <dgm:presLayoutVars>
          <dgm:chMax val="5"/>
          <dgm:dir/>
          <dgm:resizeHandles val="exact"/>
        </dgm:presLayoutVars>
      </dgm:prSet>
      <dgm:spPr/>
    </dgm:pt>
    <dgm:pt modelId="{D5D69D73-B8D6-477E-A238-C112E0E52306}" type="pres">
      <dgm:prSet presAssocID="{E2776A27-8A71-4C04-A36E-6F91AC91ED7D}" presName="dummyMaxCanvas" presStyleCnt="0">
        <dgm:presLayoutVars/>
      </dgm:prSet>
      <dgm:spPr/>
    </dgm:pt>
    <dgm:pt modelId="{2FB27763-EAA6-4160-A32F-10A05EC5CEBE}" type="pres">
      <dgm:prSet presAssocID="{E2776A27-8A71-4C04-A36E-6F91AC91ED7D}" presName="TwoNodes_1" presStyleLbl="node1" presStyleIdx="0" presStyleCnt="2">
        <dgm:presLayoutVars>
          <dgm:bulletEnabled val="1"/>
        </dgm:presLayoutVars>
      </dgm:prSet>
      <dgm:spPr/>
    </dgm:pt>
    <dgm:pt modelId="{4B70758D-EDBA-472A-A822-46A7B33023ED}" type="pres">
      <dgm:prSet presAssocID="{E2776A27-8A71-4C04-A36E-6F91AC91ED7D}" presName="TwoNodes_2" presStyleLbl="node1" presStyleIdx="1" presStyleCnt="2">
        <dgm:presLayoutVars>
          <dgm:bulletEnabled val="1"/>
        </dgm:presLayoutVars>
      </dgm:prSet>
      <dgm:spPr/>
      <dgm:t>
        <a:bodyPr/>
        <a:lstStyle/>
        <a:p>
          <a:endParaRPr lang="en-US"/>
        </a:p>
      </dgm:t>
    </dgm:pt>
    <dgm:pt modelId="{CC0B6EFC-28D0-4280-B328-60ED02F8587F}" type="pres">
      <dgm:prSet presAssocID="{E2776A27-8A71-4C04-A36E-6F91AC91ED7D}" presName="TwoConn_1-2" presStyleLbl="fgAccFollowNode1" presStyleIdx="0" presStyleCnt="1">
        <dgm:presLayoutVars>
          <dgm:bulletEnabled val="1"/>
        </dgm:presLayoutVars>
      </dgm:prSet>
      <dgm:spPr/>
    </dgm:pt>
    <dgm:pt modelId="{5629947C-9A81-49BA-8CEB-47762B8496B0}" type="pres">
      <dgm:prSet presAssocID="{E2776A27-8A71-4C04-A36E-6F91AC91ED7D}" presName="TwoNodes_1_text" presStyleLbl="node1" presStyleIdx="1" presStyleCnt="2">
        <dgm:presLayoutVars>
          <dgm:bulletEnabled val="1"/>
        </dgm:presLayoutVars>
      </dgm:prSet>
      <dgm:spPr/>
    </dgm:pt>
    <dgm:pt modelId="{9430559C-8A17-4E3F-A863-C4767A52B688}" type="pres">
      <dgm:prSet presAssocID="{E2776A27-8A71-4C04-A36E-6F91AC91ED7D}" presName="TwoNodes_2_text" presStyleLbl="node1" presStyleIdx="1" presStyleCnt="2">
        <dgm:presLayoutVars>
          <dgm:bulletEnabled val="1"/>
        </dgm:presLayoutVars>
      </dgm:prSet>
      <dgm:spPr/>
      <dgm:t>
        <a:bodyPr/>
        <a:lstStyle/>
        <a:p>
          <a:endParaRPr lang="en-US"/>
        </a:p>
      </dgm:t>
    </dgm:pt>
  </dgm:ptLst>
  <dgm:cxnLst>
    <dgm:cxn modelId="{E9507F53-5E1D-40F9-8386-266042FC4235}" type="presOf" srcId="{743AB52A-525A-463B-BE1D-1ABCAAFE8801}" destId="{CC0B6EFC-28D0-4280-B328-60ED02F8587F}" srcOrd="0" destOrd="0" presId="urn:microsoft.com/office/officeart/2005/8/layout/vProcess5"/>
    <dgm:cxn modelId="{E7121D31-CF6B-444E-AAF3-160D5DDC27C0}" type="presOf" srcId="{1ABCD225-2C51-48E3-ABCD-508003AEE393}" destId="{9430559C-8A17-4E3F-A863-C4767A52B688}" srcOrd="1" destOrd="0" presId="urn:microsoft.com/office/officeart/2005/8/layout/vProcess5"/>
    <dgm:cxn modelId="{93481488-51B7-45C0-BF00-0F75057F90D9}" type="presOf" srcId="{1ABCD225-2C51-48E3-ABCD-508003AEE393}" destId="{4B70758D-EDBA-472A-A822-46A7B33023ED}" srcOrd="0" destOrd="0" presId="urn:microsoft.com/office/officeart/2005/8/layout/vProcess5"/>
    <dgm:cxn modelId="{2F22CCA7-FE8C-485D-B3DE-BB1DC89C117B}" srcId="{E2776A27-8A71-4C04-A36E-6F91AC91ED7D}" destId="{220265F6-E67B-4F71-8FDE-DA8C7ED67AC0}" srcOrd="0" destOrd="0" parTransId="{3484995C-5964-4ED1-9449-7AFE023BB189}" sibTransId="{743AB52A-525A-463B-BE1D-1ABCAAFE8801}"/>
    <dgm:cxn modelId="{5C018276-902D-4B2C-9C36-022D5245A80D}" type="presOf" srcId="{E2776A27-8A71-4C04-A36E-6F91AC91ED7D}" destId="{F628B2B8-5F51-460C-BBD7-7DE1E5AB46FD}" srcOrd="0" destOrd="0" presId="urn:microsoft.com/office/officeart/2005/8/layout/vProcess5"/>
    <dgm:cxn modelId="{DB2DBD4E-186A-45C1-B31E-F0DCF34DC32B}" srcId="{E2776A27-8A71-4C04-A36E-6F91AC91ED7D}" destId="{1ABCD225-2C51-48E3-ABCD-508003AEE393}" srcOrd="1" destOrd="0" parTransId="{2562F64C-F1AE-452C-8B93-539CEA1D2314}" sibTransId="{1DC03408-0E0A-44F8-B6AA-2B6D1B2F9B7A}"/>
    <dgm:cxn modelId="{87A2B5BE-084C-482E-8882-5ADCD0A21B73}" type="presOf" srcId="{220265F6-E67B-4F71-8FDE-DA8C7ED67AC0}" destId="{2FB27763-EAA6-4160-A32F-10A05EC5CEBE}" srcOrd="0" destOrd="0" presId="urn:microsoft.com/office/officeart/2005/8/layout/vProcess5"/>
    <dgm:cxn modelId="{9425B220-C1F4-42CD-AB2C-C683D03E1D50}" type="presOf" srcId="{220265F6-E67B-4F71-8FDE-DA8C7ED67AC0}" destId="{5629947C-9A81-49BA-8CEB-47762B8496B0}" srcOrd="1" destOrd="0" presId="urn:microsoft.com/office/officeart/2005/8/layout/vProcess5"/>
    <dgm:cxn modelId="{8D332621-4F19-42DF-870D-1BB8D0B2EBCB}" type="presParOf" srcId="{F628B2B8-5F51-460C-BBD7-7DE1E5AB46FD}" destId="{D5D69D73-B8D6-477E-A238-C112E0E52306}" srcOrd="0" destOrd="0" presId="urn:microsoft.com/office/officeart/2005/8/layout/vProcess5"/>
    <dgm:cxn modelId="{9939DD33-3AA0-4DA7-A11F-5BD7FA5AD26D}" type="presParOf" srcId="{F628B2B8-5F51-460C-BBD7-7DE1E5AB46FD}" destId="{2FB27763-EAA6-4160-A32F-10A05EC5CEBE}" srcOrd="1" destOrd="0" presId="urn:microsoft.com/office/officeart/2005/8/layout/vProcess5"/>
    <dgm:cxn modelId="{B1D52924-6A80-4E4D-AD0B-04D687C650B0}" type="presParOf" srcId="{F628B2B8-5F51-460C-BBD7-7DE1E5AB46FD}" destId="{4B70758D-EDBA-472A-A822-46A7B33023ED}" srcOrd="2" destOrd="0" presId="urn:microsoft.com/office/officeart/2005/8/layout/vProcess5"/>
    <dgm:cxn modelId="{292148F5-49E5-4885-BBAC-4FBB333E0677}" type="presParOf" srcId="{F628B2B8-5F51-460C-BBD7-7DE1E5AB46FD}" destId="{CC0B6EFC-28D0-4280-B328-60ED02F8587F}" srcOrd="3" destOrd="0" presId="urn:microsoft.com/office/officeart/2005/8/layout/vProcess5"/>
    <dgm:cxn modelId="{5411A86A-A25A-4BF5-BB86-E70B787F0357}" type="presParOf" srcId="{F628B2B8-5F51-460C-BBD7-7DE1E5AB46FD}" destId="{5629947C-9A81-49BA-8CEB-47762B8496B0}" srcOrd="4" destOrd="0" presId="urn:microsoft.com/office/officeart/2005/8/layout/vProcess5"/>
    <dgm:cxn modelId="{AEB45C4F-3D6E-4E71-A307-5F3CF9C010F9}" type="presParOf" srcId="{F628B2B8-5F51-460C-BBD7-7DE1E5AB46FD}" destId="{9430559C-8A17-4E3F-A863-C4767A52B688}"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817F9C2-2A13-4276-ABF7-AF3FA3F65FF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D03EA40-FC4C-425D-A6FB-6A7695EEF70A}">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Record </a:t>
          </a:r>
          <a:r>
            <a:rPr lang="en-US" sz="2400" b="1" i="1" u="sng" dirty="0" smtClean="0">
              <a:solidFill>
                <a:schemeClr val="tx1"/>
              </a:solidFill>
            </a:rPr>
            <a:t>ALL</a:t>
          </a:r>
          <a:r>
            <a:rPr lang="en-US" sz="2400" dirty="0" smtClean="0">
              <a:solidFill>
                <a:schemeClr val="tx1"/>
              </a:solidFill>
            </a:rPr>
            <a:t> events no matter how minor</a:t>
          </a:r>
          <a:endParaRPr lang="en-US" sz="2400" dirty="0">
            <a:solidFill>
              <a:schemeClr val="tx1"/>
            </a:solidFill>
          </a:endParaRPr>
        </a:p>
      </dgm:t>
    </dgm:pt>
    <dgm:pt modelId="{42CE9EFD-C811-4FE3-83B4-79B46AE8BAD0}" type="parTrans" cxnId="{A407407F-615C-4A53-96F3-E7F16F3E892F}">
      <dgm:prSet/>
      <dgm:spPr/>
      <dgm:t>
        <a:bodyPr/>
        <a:lstStyle/>
        <a:p>
          <a:endParaRPr lang="en-US"/>
        </a:p>
      </dgm:t>
    </dgm:pt>
    <dgm:pt modelId="{2006A5A3-9BFB-4645-95F4-695D323F0670}" type="sibTrans" cxnId="{A407407F-615C-4A53-96F3-E7F16F3E892F}">
      <dgm:prSet/>
      <dgm:spPr/>
      <dgm:t>
        <a:bodyPr/>
        <a:lstStyle/>
        <a:p>
          <a:endParaRPr lang="en-US"/>
        </a:p>
      </dgm:t>
    </dgm:pt>
    <dgm:pt modelId="{D70F4223-D5D2-4A9F-871C-97BED3B823D7}">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Retain physical evidence such as letters, notes </a:t>
          </a:r>
          <a:r>
            <a:rPr lang="en-US" sz="2400" dirty="0" err="1" smtClean="0">
              <a:solidFill>
                <a:schemeClr val="tx1"/>
              </a:solidFill>
            </a:rPr>
            <a:t>etc</a:t>
          </a:r>
          <a:endParaRPr lang="en-US" sz="2400" dirty="0">
            <a:solidFill>
              <a:schemeClr val="tx1"/>
            </a:solidFill>
          </a:endParaRPr>
        </a:p>
      </dgm:t>
    </dgm:pt>
    <dgm:pt modelId="{C0E12808-227C-42CC-B5B4-F8AAEB5BC379}" type="parTrans" cxnId="{86F81DC3-D703-4764-995C-7128E0A62F1E}">
      <dgm:prSet/>
      <dgm:spPr/>
      <dgm:t>
        <a:bodyPr/>
        <a:lstStyle/>
        <a:p>
          <a:endParaRPr lang="en-US"/>
        </a:p>
      </dgm:t>
    </dgm:pt>
    <dgm:pt modelId="{6FDCF3C5-D047-4AB4-9F7E-1EC36475531B}" type="sibTrans" cxnId="{86F81DC3-D703-4764-995C-7128E0A62F1E}">
      <dgm:prSet/>
      <dgm:spPr/>
      <dgm:t>
        <a:bodyPr/>
        <a:lstStyle/>
        <a:p>
          <a:endParaRPr lang="en-US"/>
        </a:p>
      </dgm:t>
    </dgm:pt>
    <dgm:pt modelId="{C545AEB0-B669-45DD-BD2A-D149C22CFE3E}">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To take photographs of any visible evidence. These can then be exhibited subject to admissibility</a:t>
          </a:r>
          <a:endParaRPr lang="en-US" sz="2400" dirty="0">
            <a:solidFill>
              <a:schemeClr val="tx1"/>
            </a:solidFill>
          </a:endParaRPr>
        </a:p>
      </dgm:t>
    </dgm:pt>
    <dgm:pt modelId="{A4E28F80-AF44-4ACE-91EE-5A0970289EFA}" type="parTrans" cxnId="{84F95272-3FE4-4B44-9595-10A3CF985E0D}">
      <dgm:prSet/>
      <dgm:spPr/>
      <dgm:t>
        <a:bodyPr/>
        <a:lstStyle/>
        <a:p>
          <a:endParaRPr lang="en-US"/>
        </a:p>
      </dgm:t>
    </dgm:pt>
    <dgm:pt modelId="{AFC9A891-71E8-4029-AB96-BBD22C6A7818}" type="sibTrans" cxnId="{84F95272-3FE4-4B44-9595-10A3CF985E0D}">
      <dgm:prSet/>
      <dgm:spPr/>
      <dgm:t>
        <a:bodyPr/>
        <a:lstStyle/>
        <a:p>
          <a:endParaRPr lang="en-US"/>
        </a:p>
      </dgm:t>
    </dgm:pt>
    <dgm:pt modelId="{FA01E5AA-FE97-4A77-BE40-E9CFEFD41CC3}">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Victims should also be advised to keep copies of any injunctions or restraining orders &amp; to produce their copy to the police if the order is breached</a:t>
          </a:r>
          <a:endParaRPr lang="en-US" sz="2400" dirty="0">
            <a:solidFill>
              <a:schemeClr val="tx1"/>
            </a:solidFill>
          </a:endParaRPr>
        </a:p>
      </dgm:t>
    </dgm:pt>
    <dgm:pt modelId="{1822D96F-E3B4-4B42-A1BC-99CE7C78FCCA}" type="parTrans" cxnId="{F306E692-4047-4FB1-9F53-F526B44DD849}">
      <dgm:prSet/>
      <dgm:spPr/>
      <dgm:t>
        <a:bodyPr/>
        <a:lstStyle/>
        <a:p>
          <a:endParaRPr lang="en-US"/>
        </a:p>
      </dgm:t>
    </dgm:pt>
    <dgm:pt modelId="{71F7EB22-FAAD-41CC-8F81-7BF9CFB7F50A}" type="sibTrans" cxnId="{F306E692-4047-4FB1-9F53-F526B44DD849}">
      <dgm:prSet/>
      <dgm:spPr/>
      <dgm:t>
        <a:bodyPr/>
        <a:lstStyle/>
        <a:p>
          <a:endParaRPr lang="en-US"/>
        </a:p>
      </dgm:t>
    </dgm:pt>
    <dgm:pt modelId="{B7069EA0-16C3-4638-A15E-F583AE94E55E}" type="pres">
      <dgm:prSet presAssocID="{3817F9C2-2A13-4276-ABF7-AF3FA3F65FF5}" presName="diagram" presStyleCnt="0">
        <dgm:presLayoutVars>
          <dgm:dir/>
          <dgm:resizeHandles val="exact"/>
        </dgm:presLayoutVars>
      </dgm:prSet>
      <dgm:spPr/>
    </dgm:pt>
    <dgm:pt modelId="{C10B1A0C-17E9-445D-9566-2493BA6DA7FF}" type="pres">
      <dgm:prSet presAssocID="{2D03EA40-FC4C-425D-A6FB-6A7695EEF70A}" presName="node" presStyleLbl="node1" presStyleIdx="0" presStyleCnt="4">
        <dgm:presLayoutVars>
          <dgm:bulletEnabled val="1"/>
        </dgm:presLayoutVars>
      </dgm:prSet>
      <dgm:spPr/>
    </dgm:pt>
    <dgm:pt modelId="{B789F2F2-2526-4A0E-BAF3-110496EDFF7B}" type="pres">
      <dgm:prSet presAssocID="{2006A5A3-9BFB-4645-95F4-695D323F0670}" presName="sibTrans" presStyleCnt="0"/>
      <dgm:spPr/>
    </dgm:pt>
    <dgm:pt modelId="{E67CC94A-817D-4E5F-860C-17C7369EE747}" type="pres">
      <dgm:prSet presAssocID="{D70F4223-D5D2-4A9F-871C-97BED3B823D7}" presName="node" presStyleLbl="node1" presStyleIdx="1" presStyleCnt="4">
        <dgm:presLayoutVars>
          <dgm:bulletEnabled val="1"/>
        </dgm:presLayoutVars>
      </dgm:prSet>
      <dgm:spPr/>
    </dgm:pt>
    <dgm:pt modelId="{30F7EBCE-FDE8-4EBE-B2F7-DB5091DC0557}" type="pres">
      <dgm:prSet presAssocID="{6FDCF3C5-D047-4AB4-9F7E-1EC36475531B}" presName="sibTrans" presStyleCnt="0"/>
      <dgm:spPr/>
    </dgm:pt>
    <dgm:pt modelId="{C8290B92-E4C3-46D4-A491-CEDE5EBD11CE}" type="pres">
      <dgm:prSet presAssocID="{C545AEB0-B669-45DD-BD2A-D149C22CFE3E}" presName="node" presStyleLbl="node1" presStyleIdx="2" presStyleCnt="4">
        <dgm:presLayoutVars>
          <dgm:bulletEnabled val="1"/>
        </dgm:presLayoutVars>
      </dgm:prSet>
      <dgm:spPr/>
      <dgm:t>
        <a:bodyPr/>
        <a:lstStyle/>
        <a:p>
          <a:endParaRPr lang="en-US"/>
        </a:p>
      </dgm:t>
    </dgm:pt>
    <dgm:pt modelId="{BCB7458B-354D-4CC7-898F-07C76615B198}" type="pres">
      <dgm:prSet presAssocID="{AFC9A891-71E8-4029-AB96-BBD22C6A7818}" presName="sibTrans" presStyleCnt="0"/>
      <dgm:spPr/>
    </dgm:pt>
    <dgm:pt modelId="{31C1F54D-D975-4302-AE47-306F809E9035}" type="pres">
      <dgm:prSet presAssocID="{FA01E5AA-FE97-4A77-BE40-E9CFEFD41CC3}" presName="node" presStyleLbl="node1" presStyleIdx="3" presStyleCnt="4">
        <dgm:presLayoutVars>
          <dgm:bulletEnabled val="1"/>
        </dgm:presLayoutVars>
      </dgm:prSet>
      <dgm:spPr/>
    </dgm:pt>
  </dgm:ptLst>
  <dgm:cxnLst>
    <dgm:cxn modelId="{2BF0306C-4D8A-4C3E-B9FD-20902C44E279}" type="presOf" srcId="{FA01E5AA-FE97-4A77-BE40-E9CFEFD41CC3}" destId="{31C1F54D-D975-4302-AE47-306F809E9035}" srcOrd="0" destOrd="0" presId="urn:microsoft.com/office/officeart/2005/8/layout/default"/>
    <dgm:cxn modelId="{F306E692-4047-4FB1-9F53-F526B44DD849}" srcId="{3817F9C2-2A13-4276-ABF7-AF3FA3F65FF5}" destId="{FA01E5AA-FE97-4A77-BE40-E9CFEFD41CC3}" srcOrd="3" destOrd="0" parTransId="{1822D96F-E3B4-4B42-A1BC-99CE7C78FCCA}" sibTransId="{71F7EB22-FAAD-41CC-8F81-7BF9CFB7F50A}"/>
    <dgm:cxn modelId="{8DEF8BC7-4CB2-4069-B421-7D6C08758A6A}" type="presOf" srcId="{D70F4223-D5D2-4A9F-871C-97BED3B823D7}" destId="{E67CC94A-817D-4E5F-860C-17C7369EE747}" srcOrd="0" destOrd="0" presId="urn:microsoft.com/office/officeart/2005/8/layout/default"/>
    <dgm:cxn modelId="{473F0381-1152-4567-B948-98C541F8E2B5}" type="presOf" srcId="{3817F9C2-2A13-4276-ABF7-AF3FA3F65FF5}" destId="{B7069EA0-16C3-4638-A15E-F583AE94E55E}" srcOrd="0" destOrd="0" presId="urn:microsoft.com/office/officeart/2005/8/layout/default"/>
    <dgm:cxn modelId="{2C7FE726-4CB4-4E27-A7C3-AC73D809C649}" type="presOf" srcId="{2D03EA40-FC4C-425D-A6FB-6A7695EEF70A}" destId="{C10B1A0C-17E9-445D-9566-2493BA6DA7FF}" srcOrd="0" destOrd="0" presId="urn:microsoft.com/office/officeart/2005/8/layout/default"/>
    <dgm:cxn modelId="{A407407F-615C-4A53-96F3-E7F16F3E892F}" srcId="{3817F9C2-2A13-4276-ABF7-AF3FA3F65FF5}" destId="{2D03EA40-FC4C-425D-A6FB-6A7695EEF70A}" srcOrd="0" destOrd="0" parTransId="{42CE9EFD-C811-4FE3-83B4-79B46AE8BAD0}" sibTransId="{2006A5A3-9BFB-4645-95F4-695D323F0670}"/>
    <dgm:cxn modelId="{84F95272-3FE4-4B44-9595-10A3CF985E0D}" srcId="{3817F9C2-2A13-4276-ABF7-AF3FA3F65FF5}" destId="{C545AEB0-B669-45DD-BD2A-D149C22CFE3E}" srcOrd="2" destOrd="0" parTransId="{A4E28F80-AF44-4ACE-91EE-5A0970289EFA}" sibTransId="{AFC9A891-71E8-4029-AB96-BBD22C6A7818}"/>
    <dgm:cxn modelId="{06C61E55-FFB6-43AA-950D-30413FDA95F8}" type="presOf" srcId="{C545AEB0-B669-45DD-BD2A-D149C22CFE3E}" destId="{C8290B92-E4C3-46D4-A491-CEDE5EBD11CE}" srcOrd="0" destOrd="0" presId="urn:microsoft.com/office/officeart/2005/8/layout/default"/>
    <dgm:cxn modelId="{86F81DC3-D703-4764-995C-7128E0A62F1E}" srcId="{3817F9C2-2A13-4276-ABF7-AF3FA3F65FF5}" destId="{D70F4223-D5D2-4A9F-871C-97BED3B823D7}" srcOrd="1" destOrd="0" parTransId="{C0E12808-227C-42CC-B5B4-F8AAEB5BC379}" sibTransId="{6FDCF3C5-D047-4AB4-9F7E-1EC36475531B}"/>
    <dgm:cxn modelId="{9799D5AF-B98F-49EB-8C48-D8760645E230}" type="presParOf" srcId="{B7069EA0-16C3-4638-A15E-F583AE94E55E}" destId="{C10B1A0C-17E9-445D-9566-2493BA6DA7FF}" srcOrd="0" destOrd="0" presId="urn:microsoft.com/office/officeart/2005/8/layout/default"/>
    <dgm:cxn modelId="{F4F112D8-72F4-4DBB-9994-0ABA4DA3C4C8}" type="presParOf" srcId="{B7069EA0-16C3-4638-A15E-F583AE94E55E}" destId="{B789F2F2-2526-4A0E-BAF3-110496EDFF7B}" srcOrd="1" destOrd="0" presId="urn:microsoft.com/office/officeart/2005/8/layout/default"/>
    <dgm:cxn modelId="{0D3AA75C-49B3-42F9-83C1-FFF7073162EF}" type="presParOf" srcId="{B7069EA0-16C3-4638-A15E-F583AE94E55E}" destId="{E67CC94A-817D-4E5F-860C-17C7369EE747}" srcOrd="2" destOrd="0" presId="urn:microsoft.com/office/officeart/2005/8/layout/default"/>
    <dgm:cxn modelId="{C834A923-1860-4CE6-9D76-353DF7932A68}" type="presParOf" srcId="{B7069EA0-16C3-4638-A15E-F583AE94E55E}" destId="{30F7EBCE-FDE8-4EBE-B2F7-DB5091DC0557}" srcOrd="3" destOrd="0" presId="urn:microsoft.com/office/officeart/2005/8/layout/default"/>
    <dgm:cxn modelId="{0AED6D44-E535-4F12-9C36-794F2799BEF3}" type="presParOf" srcId="{B7069EA0-16C3-4638-A15E-F583AE94E55E}" destId="{C8290B92-E4C3-46D4-A491-CEDE5EBD11CE}" srcOrd="4" destOrd="0" presId="urn:microsoft.com/office/officeart/2005/8/layout/default"/>
    <dgm:cxn modelId="{4BB67DC9-FFB7-4279-8F1F-E6F08CEE06A5}" type="presParOf" srcId="{B7069EA0-16C3-4638-A15E-F583AE94E55E}" destId="{BCB7458B-354D-4CC7-898F-07C76615B198}" srcOrd="5" destOrd="0" presId="urn:microsoft.com/office/officeart/2005/8/layout/default"/>
    <dgm:cxn modelId="{C3EBE6BC-95F5-4BE8-9B1F-7343E9037ED4}" type="presParOf" srcId="{B7069EA0-16C3-4638-A15E-F583AE94E55E}" destId="{31C1F54D-D975-4302-AE47-306F809E9035}"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80D3295B-FAA3-4397-B76D-83483F0610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0ECCC8F9-82D8-463C-A4C0-5A7540434B6D}">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The Stalking Protection Act 2019 introduces a new civil order which can be sought by police. These came into effect on 20</a:t>
          </a:r>
          <a:r>
            <a:rPr lang="en-US" sz="2400" baseline="30000" dirty="0" smtClean="0">
              <a:solidFill>
                <a:schemeClr val="tx1"/>
              </a:solidFill>
            </a:rPr>
            <a:t>th</a:t>
          </a:r>
          <a:r>
            <a:rPr lang="en-US" sz="2400" dirty="0" smtClean="0">
              <a:solidFill>
                <a:schemeClr val="tx1"/>
              </a:solidFill>
            </a:rPr>
            <a:t> January 2020</a:t>
          </a:r>
          <a:endParaRPr lang="en-US" sz="2400" dirty="0">
            <a:solidFill>
              <a:schemeClr val="tx1"/>
            </a:solidFill>
          </a:endParaRPr>
        </a:p>
      </dgm:t>
    </dgm:pt>
    <dgm:pt modelId="{FB685641-6082-4ECA-807C-06CF4C1FE48D}" type="parTrans" cxnId="{5CE382BD-F48F-424D-837C-6470E1878F10}">
      <dgm:prSet/>
      <dgm:spPr/>
      <dgm:t>
        <a:bodyPr/>
        <a:lstStyle/>
        <a:p>
          <a:endParaRPr lang="en-US"/>
        </a:p>
      </dgm:t>
    </dgm:pt>
    <dgm:pt modelId="{787F5977-EA21-44DC-B6BE-A10FAE2AFC88}" type="sibTrans" cxnId="{5CE382BD-F48F-424D-837C-6470E1878F10}">
      <dgm:prSet/>
      <dgm:spPr/>
      <dgm:t>
        <a:bodyPr/>
        <a:lstStyle/>
        <a:p>
          <a:endParaRPr lang="en-US"/>
        </a:p>
      </dgm:t>
    </dgm:pt>
    <dgm:pt modelId="{EFFEF921-FBE8-4B42-89F0-E9CF0682FBC3}">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These orders manage the alleged suspect through use of prohibitions &amp;/or positive requirements as well as imposing notification requirements on the suspect</a:t>
          </a:r>
          <a:endParaRPr lang="en-US" sz="2400" dirty="0">
            <a:solidFill>
              <a:schemeClr val="tx1"/>
            </a:solidFill>
          </a:endParaRPr>
        </a:p>
      </dgm:t>
    </dgm:pt>
    <dgm:pt modelId="{43C95E47-4313-40B3-AC83-869B9E03758A}" type="parTrans" cxnId="{80FCF848-EF89-4459-95B2-013B2EF3668E}">
      <dgm:prSet/>
      <dgm:spPr/>
      <dgm:t>
        <a:bodyPr/>
        <a:lstStyle/>
        <a:p>
          <a:endParaRPr lang="en-US"/>
        </a:p>
      </dgm:t>
    </dgm:pt>
    <dgm:pt modelId="{9F1F54FC-878D-40CE-9907-842ACAF57F85}" type="sibTrans" cxnId="{80FCF848-EF89-4459-95B2-013B2EF3668E}">
      <dgm:prSet/>
      <dgm:spPr/>
      <dgm:t>
        <a:bodyPr/>
        <a:lstStyle/>
        <a:p>
          <a:endParaRPr lang="en-US"/>
        </a:p>
      </dgm:t>
    </dgm:pt>
    <dgm:pt modelId="{4963ECCD-9B47-4A09-891B-05C0456A0981}">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A  SPO is not an alternative to prosecution</a:t>
          </a:r>
          <a:endParaRPr lang="en-US" sz="2400" dirty="0">
            <a:solidFill>
              <a:schemeClr val="tx1"/>
            </a:solidFill>
          </a:endParaRPr>
        </a:p>
      </dgm:t>
    </dgm:pt>
    <dgm:pt modelId="{14A5FBAE-C40C-4BFC-B7E1-3F6A0F9289A2}" type="parTrans" cxnId="{6BCB6E9D-84B9-4570-BC67-E25447DFA628}">
      <dgm:prSet/>
      <dgm:spPr/>
      <dgm:t>
        <a:bodyPr/>
        <a:lstStyle/>
        <a:p>
          <a:endParaRPr lang="en-US"/>
        </a:p>
      </dgm:t>
    </dgm:pt>
    <dgm:pt modelId="{75C7A1E3-B8A7-4074-B6FB-634D9ADD37EE}" type="sibTrans" cxnId="{6BCB6E9D-84B9-4570-BC67-E25447DFA628}">
      <dgm:prSet/>
      <dgm:spPr/>
      <dgm:t>
        <a:bodyPr/>
        <a:lstStyle/>
        <a:p>
          <a:endParaRPr lang="en-US"/>
        </a:p>
      </dgm:t>
    </dgm:pt>
    <dgm:pt modelId="{23470C73-5964-45D6-90EE-9DFB9D33BA63}" type="pres">
      <dgm:prSet presAssocID="{80D3295B-FAA3-4397-B76D-83483F061052}" presName="linear" presStyleCnt="0">
        <dgm:presLayoutVars>
          <dgm:dir/>
          <dgm:animLvl val="lvl"/>
          <dgm:resizeHandles val="exact"/>
        </dgm:presLayoutVars>
      </dgm:prSet>
      <dgm:spPr/>
    </dgm:pt>
    <dgm:pt modelId="{4C86F828-FDEB-4482-A4A4-8FE3E0747DEB}" type="pres">
      <dgm:prSet presAssocID="{0ECCC8F9-82D8-463C-A4C0-5A7540434B6D}" presName="parentLin" presStyleCnt="0"/>
      <dgm:spPr/>
    </dgm:pt>
    <dgm:pt modelId="{5EE0F16D-E7B0-4350-BBE1-A798831750F9}" type="pres">
      <dgm:prSet presAssocID="{0ECCC8F9-82D8-463C-A4C0-5A7540434B6D}" presName="parentLeftMargin" presStyleLbl="node1" presStyleIdx="0" presStyleCnt="3"/>
      <dgm:spPr/>
    </dgm:pt>
    <dgm:pt modelId="{1D2A553E-ACE3-4E25-9DE1-3C8159283865}" type="pres">
      <dgm:prSet presAssocID="{0ECCC8F9-82D8-463C-A4C0-5A7540434B6D}" presName="parentText" presStyleLbl="node1" presStyleIdx="0" presStyleCnt="3" custScaleX="122600">
        <dgm:presLayoutVars>
          <dgm:chMax val="0"/>
          <dgm:bulletEnabled val="1"/>
        </dgm:presLayoutVars>
      </dgm:prSet>
      <dgm:spPr/>
    </dgm:pt>
    <dgm:pt modelId="{D38DEB40-C4B1-4137-9B60-8FC57B29AD60}" type="pres">
      <dgm:prSet presAssocID="{0ECCC8F9-82D8-463C-A4C0-5A7540434B6D}" presName="negativeSpace" presStyleCnt="0"/>
      <dgm:spPr/>
    </dgm:pt>
    <dgm:pt modelId="{ACAB5AAD-1EA9-4470-804A-DECC2C5A0015}" type="pres">
      <dgm:prSet presAssocID="{0ECCC8F9-82D8-463C-A4C0-5A7540434B6D}" presName="childText" presStyleLbl="conFgAcc1" presStyleIdx="0" presStyleCnt="3">
        <dgm:presLayoutVars>
          <dgm:bulletEnabled val="1"/>
        </dgm:presLayoutVars>
      </dgm:prSet>
      <dgm:spPr>
        <a:solidFill>
          <a:schemeClr val="accent2">
            <a:lumMod val="75000"/>
            <a:alpha val="90000"/>
          </a:schemeClr>
        </a:solidFill>
        <a:ln>
          <a:solidFill>
            <a:schemeClr val="tx1"/>
          </a:solidFill>
        </a:ln>
      </dgm:spPr>
    </dgm:pt>
    <dgm:pt modelId="{F8305D3E-F720-4789-B440-3856FE837824}" type="pres">
      <dgm:prSet presAssocID="{787F5977-EA21-44DC-B6BE-A10FAE2AFC88}" presName="spaceBetweenRectangles" presStyleCnt="0"/>
      <dgm:spPr/>
    </dgm:pt>
    <dgm:pt modelId="{D6F090F6-34B9-4493-8AB5-DC31083C469D}" type="pres">
      <dgm:prSet presAssocID="{EFFEF921-FBE8-4B42-89F0-E9CF0682FBC3}" presName="parentLin" presStyleCnt="0"/>
      <dgm:spPr/>
    </dgm:pt>
    <dgm:pt modelId="{462DE70E-C289-4FFC-8BE5-92CA92D0053F}" type="pres">
      <dgm:prSet presAssocID="{EFFEF921-FBE8-4B42-89F0-E9CF0682FBC3}" presName="parentLeftMargin" presStyleLbl="node1" presStyleIdx="0" presStyleCnt="3"/>
      <dgm:spPr/>
    </dgm:pt>
    <dgm:pt modelId="{19227514-2320-430A-9104-8B151C8DDE8A}" type="pres">
      <dgm:prSet presAssocID="{EFFEF921-FBE8-4B42-89F0-E9CF0682FBC3}" presName="parentText" presStyleLbl="node1" presStyleIdx="1" presStyleCnt="3" custScaleX="123259">
        <dgm:presLayoutVars>
          <dgm:chMax val="0"/>
          <dgm:bulletEnabled val="1"/>
        </dgm:presLayoutVars>
      </dgm:prSet>
      <dgm:spPr/>
      <dgm:t>
        <a:bodyPr/>
        <a:lstStyle/>
        <a:p>
          <a:endParaRPr lang="en-US"/>
        </a:p>
      </dgm:t>
    </dgm:pt>
    <dgm:pt modelId="{67CB76EC-37DB-4009-8581-4369DDA78A07}" type="pres">
      <dgm:prSet presAssocID="{EFFEF921-FBE8-4B42-89F0-E9CF0682FBC3}" presName="negativeSpace" presStyleCnt="0"/>
      <dgm:spPr/>
    </dgm:pt>
    <dgm:pt modelId="{A0277F6D-7091-4584-BEEC-307F61237468}" type="pres">
      <dgm:prSet presAssocID="{EFFEF921-FBE8-4B42-89F0-E9CF0682FBC3}" presName="childText" presStyleLbl="conFgAcc1" presStyleIdx="1" presStyleCnt="3">
        <dgm:presLayoutVars>
          <dgm:bulletEnabled val="1"/>
        </dgm:presLayoutVars>
      </dgm:prSet>
      <dgm:spPr>
        <a:solidFill>
          <a:schemeClr val="accent2">
            <a:lumMod val="75000"/>
            <a:alpha val="90000"/>
          </a:schemeClr>
        </a:solidFill>
        <a:ln>
          <a:solidFill>
            <a:schemeClr val="tx1"/>
          </a:solidFill>
        </a:ln>
      </dgm:spPr>
    </dgm:pt>
    <dgm:pt modelId="{C736FC0C-1CE8-40AF-8D7A-5C029B273E34}" type="pres">
      <dgm:prSet presAssocID="{9F1F54FC-878D-40CE-9907-842ACAF57F85}" presName="spaceBetweenRectangles" presStyleCnt="0"/>
      <dgm:spPr/>
    </dgm:pt>
    <dgm:pt modelId="{70B24134-E841-4E01-902E-7E3A4B8B2D2B}" type="pres">
      <dgm:prSet presAssocID="{4963ECCD-9B47-4A09-891B-05C0456A0981}" presName="parentLin" presStyleCnt="0"/>
      <dgm:spPr/>
    </dgm:pt>
    <dgm:pt modelId="{A7E4E404-14A1-47C0-83A8-D340A1D713C8}" type="pres">
      <dgm:prSet presAssocID="{4963ECCD-9B47-4A09-891B-05C0456A0981}" presName="parentLeftMargin" presStyleLbl="node1" presStyleIdx="1" presStyleCnt="3"/>
      <dgm:spPr/>
    </dgm:pt>
    <dgm:pt modelId="{8699BB9D-6A2C-43C8-A9FD-649F6C447626}" type="pres">
      <dgm:prSet presAssocID="{4963ECCD-9B47-4A09-891B-05C0456A0981}" presName="parentText" presStyleLbl="node1" presStyleIdx="2" presStyleCnt="3" custScaleX="122435">
        <dgm:presLayoutVars>
          <dgm:chMax val="0"/>
          <dgm:bulletEnabled val="1"/>
        </dgm:presLayoutVars>
      </dgm:prSet>
      <dgm:spPr/>
    </dgm:pt>
    <dgm:pt modelId="{8A52125F-8BA7-4D79-8EB0-54566C5A0C8D}" type="pres">
      <dgm:prSet presAssocID="{4963ECCD-9B47-4A09-891B-05C0456A0981}" presName="negativeSpace" presStyleCnt="0"/>
      <dgm:spPr/>
    </dgm:pt>
    <dgm:pt modelId="{3F12810E-91EC-4AB0-B817-F2137CA743D5}" type="pres">
      <dgm:prSet presAssocID="{4963ECCD-9B47-4A09-891B-05C0456A0981}" presName="childText" presStyleLbl="conFgAcc1" presStyleIdx="2" presStyleCnt="3">
        <dgm:presLayoutVars>
          <dgm:bulletEnabled val="1"/>
        </dgm:presLayoutVars>
      </dgm:prSet>
      <dgm:spPr>
        <a:solidFill>
          <a:schemeClr val="accent2">
            <a:lumMod val="75000"/>
            <a:alpha val="90000"/>
          </a:schemeClr>
        </a:solidFill>
        <a:ln>
          <a:solidFill>
            <a:schemeClr val="tx1"/>
          </a:solidFill>
        </a:ln>
      </dgm:spPr>
    </dgm:pt>
  </dgm:ptLst>
  <dgm:cxnLst>
    <dgm:cxn modelId="{B0E00A12-D74F-410A-A804-688FB9827431}" type="presOf" srcId="{4963ECCD-9B47-4A09-891B-05C0456A0981}" destId="{A7E4E404-14A1-47C0-83A8-D340A1D713C8}" srcOrd="0" destOrd="0" presId="urn:microsoft.com/office/officeart/2005/8/layout/list1"/>
    <dgm:cxn modelId="{10CD64D0-91B5-47F5-98A9-F466A375846E}" type="presOf" srcId="{EFFEF921-FBE8-4B42-89F0-E9CF0682FBC3}" destId="{19227514-2320-430A-9104-8B151C8DDE8A}" srcOrd="1" destOrd="0" presId="urn:microsoft.com/office/officeart/2005/8/layout/list1"/>
    <dgm:cxn modelId="{86DEE3C1-38C9-4943-BBA8-B87D64FEC781}" type="presOf" srcId="{80D3295B-FAA3-4397-B76D-83483F061052}" destId="{23470C73-5964-45D6-90EE-9DFB9D33BA63}" srcOrd="0" destOrd="0" presId="urn:microsoft.com/office/officeart/2005/8/layout/list1"/>
    <dgm:cxn modelId="{CCA8B081-3CF5-4A78-B213-A6C2E97A83F3}" type="presOf" srcId="{EFFEF921-FBE8-4B42-89F0-E9CF0682FBC3}" destId="{462DE70E-C289-4FFC-8BE5-92CA92D0053F}" srcOrd="0" destOrd="0" presId="urn:microsoft.com/office/officeart/2005/8/layout/list1"/>
    <dgm:cxn modelId="{B86956E6-959B-46E1-B339-F694B50DAB07}" type="presOf" srcId="{4963ECCD-9B47-4A09-891B-05C0456A0981}" destId="{8699BB9D-6A2C-43C8-A9FD-649F6C447626}" srcOrd="1" destOrd="0" presId="urn:microsoft.com/office/officeart/2005/8/layout/list1"/>
    <dgm:cxn modelId="{778538EB-01BC-43A5-BC08-F84556858C9C}" type="presOf" srcId="{0ECCC8F9-82D8-463C-A4C0-5A7540434B6D}" destId="{1D2A553E-ACE3-4E25-9DE1-3C8159283865}" srcOrd="1" destOrd="0" presId="urn:microsoft.com/office/officeart/2005/8/layout/list1"/>
    <dgm:cxn modelId="{C940B8C6-486D-4F11-B99C-68521FC83B35}" type="presOf" srcId="{0ECCC8F9-82D8-463C-A4C0-5A7540434B6D}" destId="{5EE0F16D-E7B0-4350-BBE1-A798831750F9}" srcOrd="0" destOrd="0" presId="urn:microsoft.com/office/officeart/2005/8/layout/list1"/>
    <dgm:cxn modelId="{6BCB6E9D-84B9-4570-BC67-E25447DFA628}" srcId="{80D3295B-FAA3-4397-B76D-83483F061052}" destId="{4963ECCD-9B47-4A09-891B-05C0456A0981}" srcOrd="2" destOrd="0" parTransId="{14A5FBAE-C40C-4BFC-B7E1-3F6A0F9289A2}" sibTransId="{75C7A1E3-B8A7-4074-B6FB-634D9ADD37EE}"/>
    <dgm:cxn modelId="{80FCF848-EF89-4459-95B2-013B2EF3668E}" srcId="{80D3295B-FAA3-4397-B76D-83483F061052}" destId="{EFFEF921-FBE8-4B42-89F0-E9CF0682FBC3}" srcOrd="1" destOrd="0" parTransId="{43C95E47-4313-40B3-AC83-869B9E03758A}" sibTransId="{9F1F54FC-878D-40CE-9907-842ACAF57F85}"/>
    <dgm:cxn modelId="{5CE382BD-F48F-424D-837C-6470E1878F10}" srcId="{80D3295B-FAA3-4397-B76D-83483F061052}" destId="{0ECCC8F9-82D8-463C-A4C0-5A7540434B6D}" srcOrd="0" destOrd="0" parTransId="{FB685641-6082-4ECA-807C-06CF4C1FE48D}" sibTransId="{787F5977-EA21-44DC-B6BE-A10FAE2AFC88}"/>
    <dgm:cxn modelId="{3E572102-A058-422D-BCC3-B21D0B7A5D4D}" type="presParOf" srcId="{23470C73-5964-45D6-90EE-9DFB9D33BA63}" destId="{4C86F828-FDEB-4482-A4A4-8FE3E0747DEB}" srcOrd="0" destOrd="0" presId="urn:microsoft.com/office/officeart/2005/8/layout/list1"/>
    <dgm:cxn modelId="{AE8D25E1-4FBA-4FCA-A9F9-D8219DC8CCA9}" type="presParOf" srcId="{4C86F828-FDEB-4482-A4A4-8FE3E0747DEB}" destId="{5EE0F16D-E7B0-4350-BBE1-A798831750F9}" srcOrd="0" destOrd="0" presId="urn:microsoft.com/office/officeart/2005/8/layout/list1"/>
    <dgm:cxn modelId="{407E6140-0D00-4D14-8484-BA1A2D52B827}" type="presParOf" srcId="{4C86F828-FDEB-4482-A4A4-8FE3E0747DEB}" destId="{1D2A553E-ACE3-4E25-9DE1-3C8159283865}" srcOrd="1" destOrd="0" presId="urn:microsoft.com/office/officeart/2005/8/layout/list1"/>
    <dgm:cxn modelId="{B3891938-DAF7-41BB-97E9-4157AE2C6C4C}" type="presParOf" srcId="{23470C73-5964-45D6-90EE-9DFB9D33BA63}" destId="{D38DEB40-C4B1-4137-9B60-8FC57B29AD60}" srcOrd="1" destOrd="0" presId="urn:microsoft.com/office/officeart/2005/8/layout/list1"/>
    <dgm:cxn modelId="{40B40333-C915-4B91-943F-A9321BC88BF5}" type="presParOf" srcId="{23470C73-5964-45D6-90EE-9DFB9D33BA63}" destId="{ACAB5AAD-1EA9-4470-804A-DECC2C5A0015}" srcOrd="2" destOrd="0" presId="urn:microsoft.com/office/officeart/2005/8/layout/list1"/>
    <dgm:cxn modelId="{1856F1B8-CF27-4097-85E9-1C3B560903D7}" type="presParOf" srcId="{23470C73-5964-45D6-90EE-9DFB9D33BA63}" destId="{F8305D3E-F720-4789-B440-3856FE837824}" srcOrd="3" destOrd="0" presId="urn:microsoft.com/office/officeart/2005/8/layout/list1"/>
    <dgm:cxn modelId="{FE80D249-3B3E-4C47-B9DC-08FDF7FD5AEC}" type="presParOf" srcId="{23470C73-5964-45D6-90EE-9DFB9D33BA63}" destId="{D6F090F6-34B9-4493-8AB5-DC31083C469D}" srcOrd="4" destOrd="0" presId="urn:microsoft.com/office/officeart/2005/8/layout/list1"/>
    <dgm:cxn modelId="{DDA250AD-6755-4B8A-BB00-5C1CD149AC65}" type="presParOf" srcId="{D6F090F6-34B9-4493-8AB5-DC31083C469D}" destId="{462DE70E-C289-4FFC-8BE5-92CA92D0053F}" srcOrd="0" destOrd="0" presId="urn:microsoft.com/office/officeart/2005/8/layout/list1"/>
    <dgm:cxn modelId="{1DA7A8B5-F327-456F-BD69-A3349D1BD469}" type="presParOf" srcId="{D6F090F6-34B9-4493-8AB5-DC31083C469D}" destId="{19227514-2320-430A-9104-8B151C8DDE8A}" srcOrd="1" destOrd="0" presId="urn:microsoft.com/office/officeart/2005/8/layout/list1"/>
    <dgm:cxn modelId="{02797CC6-83B2-4BF8-A35F-B9C091E16042}" type="presParOf" srcId="{23470C73-5964-45D6-90EE-9DFB9D33BA63}" destId="{67CB76EC-37DB-4009-8581-4369DDA78A07}" srcOrd="5" destOrd="0" presId="urn:microsoft.com/office/officeart/2005/8/layout/list1"/>
    <dgm:cxn modelId="{B106264A-476C-42D0-BC60-5DE27DFB46E4}" type="presParOf" srcId="{23470C73-5964-45D6-90EE-9DFB9D33BA63}" destId="{A0277F6D-7091-4584-BEEC-307F61237468}" srcOrd="6" destOrd="0" presId="urn:microsoft.com/office/officeart/2005/8/layout/list1"/>
    <dgm:cxn modelId="{7E7817C7-492C-4AF7-9CB7-C2820CD824F0}" type="presParOf" srcId="{23470C73-5964-45D6-90EE-9DFB9D33BA63}" destId="{C736FC0C-1CE8-40AF-8D7A-5C029B273E34}" srcOrd="7" destOrd="0" presId="urn:microsoft.com/office/officeart/2005/8/layout/list1"/>
    <dgm:cxn modelId="{1C07FDD6-6E3E-4792-A2C1-7C7DBDAE0404}" type="presParOf" srcId="{23470C73-5964-45D6-90EE-9DFB9D33BA63}" destId="{70B24134-E841-4E01-902E-7E3A4B8B2D2B}" srcOrd="8" destOrd="0" presId="urn:microsoft.com/office/officeart/2005/8/layout/list1"/>
    <dgm:cxn modelId="{D6AB2D72-3428-4162-806F-64CCA8989CCC}" type="presParOf" srcId="{70B24134-E841-4E01-902E-7E3A4B8B2D2B}" destId="{A7E4E404-14A1-47C0-83A8-D340A1D713C8}" srcOrd="0" destOrd="0" presId="urn:microsoft.com/office/officeart/2005/8/layout/list1"/>
    <dgm:cxn modelId="{E191E242-1D5B-4E15-8159-AF0AC834109A}" type="presParOf" srcId="{70B24134-E841-4E01-902E-7E3A4B8B2D2B}" destId="{8699BB9D-6A2C-43C8-A9FD-649F6C447626}" srcOrd="1" destOrd="0" presId="urn:microsoft.com/office/officeart/2005/8/layout/list1"/>
    <dgm:cxn modelId="{06C5BAF0-5EAA-49D7-B2E9-77FE73917F81}" type="presParOf" srcId="{23470C73-5964-45D6-90EE-9DFB9D33BA63}" destId="{8A52125F-8BA7-4D79-8EB0-54566C5A0C8D}" srcOrd="9" destOrd="0" presId="urn:microsoft.com/office/officeart/2005/8/layout/list1"/>
    <dgm:cxn modelId="{BF97BEC6-69BD-4797-BE35-55318AC93B58}" type="presParOf" srcId="{23470C73-5964-45D6-90EE-9DFB9D33BA63}" destId="{3F12810E-91EC-4AB0-B817-F2137CA743D5}"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B293E217-EC8D-452D-8078-BE617AFF51E5}"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477A84FE-311D-4DEA-89FA-F3C6E7D9B661}">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When should I consider an SPO?</a:t>
          </a:r>
          <a:endParaRPr lang="en-US" sz="2400" dirty="0">
            <a:solidFill>
              <a:schemeClr val="tx1"/>
            </a:solidFill>
          </a:endParaRPr>
        </a:p>
      </dgm:t>
    </dgm:pt>
    <dgm:pt modelId="{F6CBBFEE-7836-4624-A145-7DB3F8E852E7}" type="parTrans" cxnId="{3842DAC2-57FB-4A67-8BCF-74E84600D033}">
      <dgm:prSet/>
      <dgm:spPr/>
      <dgm:t>
        <a:bodyPr/>
        <a:lstStyle/>
        <a:p>
          <a:endParaRPr lang="en-US"/>
        </a:p>
      </dgm:t>
    </dgm:pt>
    <dgm:pt modelId="{E934DCD9-598C-4268-9D4B-44AB0D03B931}" type="sibTrans" cxnId="{3842DAC2-57FB-4A67-8BCF-74E84600D033}">
      <dgm:prSet/>
      <dgm:spPr>
        <a:solidFill>
          <a:schemeClr val="accent2">
            <a:lumMod val="75000"/>
          </a:schemeClr>
        </a:solidFill>
        <a:ln>
          <a:solidFill>
            <a:schemeClr val="tx1"/>
          </a:solidFill>
        </a:ln>
      </dgm:spPr>
      <dgm:t>
        <a:bodyPr/>
        <a:lstStyle/>
        <a:p>
          <a:endParaRPr lang="en-US"/>
        </a:p>
      </dgm:t>
    </dgm:pt>
    <dgm:pt modelId="{8D84B71E-0CD6-4B66-97E5-069140AF9DBA}">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How long does it last?</a:t>
          </a:r>
          <a:endParaRPr lang="en-US" sz="2400" dirty="0">
            <a:solidFill>
              <a:schemeClr val="tx1"/>
            </a:solidFill>
          </a:endParaRPr>
        </a:p>
      </dgm:t>
    </dgm:pt>
    <dgm:pt modelId="{FEC946BB-06F6-4388-BB7C-97663D0A219B}" type="parTrans" cxnId="{59546909-31BE-4DC3-9B3E-85515ED51592}">
      <dgm:prSet/>
      <dgm:spPr/>
      <dgm:t>
        <a:bodyPr/>
        <a:lstStyle/>
        <a:p>
          <a:endParaRPr lang="en-US"/>
        </a:p>
      </dgm:t>
    </dgm:pt>
    <dgm:pt modelId="{4B72A3D2-F552-484A-9BD8-9D2E034FCE75}" type="sibTrans" cxnId="{59546909-31BE-4DC3-9B3E-85515ED51592}">
      <dgm:prSet/>
      <dgm:spPr>
        <a:solidFill>
          <a:schemeClr val="accent2">
            <a:lumMod val="75000"/>
          </a:schemeClr>
        </a:solidFill>
        <a:ln>
          <a:solidFill>
            <a:schemeClr val="tx1"/>
          </a:solidFill>
        </a:ln>
      </dgm:spPr>
      <dgm:t>
        <a:bodyPr/>
        <a:lstStyle/>
        <a:p>
          <a:endParaRPr lang="en-US"/>
        </a:p>
      </dgm:t>
    </dgm:pt>
    <dgm:pt modelId="{D2ABB74B-06DB-4EF6-AA0A-A810A427F0A8}">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How do I know if it exists?</a:t>
          </a:r>
          <a:endParaRPr lang="en-US" sz="2400" dirty="0">
            <a:solidFill>
              <a:schemeClr val="tx1"/>
            </a:solidFill>
          </a:endParaRPr>
        </a:p>
      </dgm:t>
    </dgm:pt>
    <dgm:pt modelId="{DEE97740-1512-4297-A331-E10F71775790}" type="parTrans" cxnId="{D97AE6AA-F821-4F41-8E54-6F3F3A9F061C}">
      <dgm:prSet/>
      <dgm:spPr/>
      <dgm:t>
        <a:bodyPr/>
        <a:lstStyle/>
        <a:p>
          <a:endParaRPr lang="en-US"/>
        </a:p>
      </dgm:t>
    </dgm:pt>
    <dgm:pt modelId="{4E56BB3D-F885-48A4-A5EB-8378D1E869FE}" type="sibTrans" cxnId="{D97AE6AA-F821-4F41-8E54-6F3F3A9F061C}">
      <dgm:prSet/>
      <dgm:spPr>
        <a:solidFill>
          <a:schemeClr val="accent2">
            <a:lumMod val="75000"/>
          </a:schemeClr>
        </a:solidFill>
        <a:ln>
          <a:solidFill>
            <a:schemeClr val="tx1"/>
          </a:solidFill>
        </a:ln>
      </dgm:spPr>
      <dgm:t>
        <a:bodyPr/>
        <a:lstStyle/>
        <a:p>
          <a:endParaRPr lang="en-US"/>
        </a:p>
      </dgm:t>
    </dgm:pt>
    <dgm:pt modelId="{A79B2AFA-7C56-4959-948C-922257F7DC7E}">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Who is protected?</a:t>
          </a:r>
          <a:endParaRPr lang="en-US" sz="2400" dirty="0">
            <a:solidFill>
              <a:schemeClr val="tx1"/>
            </a:solidFill>
          </a:endParaRPr>
        </a:p>
      </dgm:t>
    </dgm:pt>
    <dgm:pt modelId="{44DCBDDA-548D-4B1F-AE27-FDC1CDF808CB}" type="parTrans" cxnId="{D678A913-DEF0-4CD8-A5FE-9FE0D708062B}">
      <dgm:prSet/>
      <dgm:spPr/>
      <dgm:t>
        <a:bodyPr/>
        <a:lstStyle/>
        <a:p>
          <a:endParaRPr lang="en-US"/>
        </a:p>
      </dgm:t>
    </dgm:pt>
    <dgm:pt modelId="{A8B8379A-43E0-46E3-9154-89E119B5B9F3}" type="sibTrans" cxnId="{D678A913-DEF0-4CD8-A5FE-9FE0D708062B}">
      <dgm:prSet/>
      <dgm:spPr>
        <a:solidFill>
          <a:schemeClr val="accent2">
            <a:lumMod val="75000"/>
          </a:schemeClr>
        </a:solidFill>
        <a:ln>
          <a:solidFill>
            <a:schemeClr val="tx1"/>
          </a:solidFill>
        </a:ln>
      </dgm:spPr>
      <dgm:t>
        <a:bodyPr/>
        <a:lstStyle/>
        <a:p>
          <a:endParaRPr lang="en-US"/>
        </a:p>
      </dgm:t>
    </dgm:pt>
    <dgm:pt modelId="{53F779C1-3AF3-48B4-A8CB-BF6AEE851D29}">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Who should receive an SPO?</a:t>
          </a:r>
          <a:endParaRPr lang="en-US" sz="2400" dirty="0">
            <a:solidFill>
              <a:schemeClr val="tx1"/>
            </a:solidFill>
          </a:endParaRPr>
        </a:p>
      </dgm:t>
    </dgm:pt>
    <dgm:pt modelId="{32C6AD81-3A72-4E18-B884-84C25211DACC}" type="parTrans" cxnId="{712F1774-7B74-49F9-8CCC-48D1E48089C8}">
      <dgm:prSet/>
      <dgm:spPr/>
      <dgm:t>
        <a:bodyPr/>
        <a:lstStyle/>
        <a:p>
          <a:endParaRPr lang="en-US"/>
        </a:p>
      </dgm:t>
    </dgm:pt>
    <dgm:pt modelId="{A381CE4A-17FB-42D6-921D-5DA9AF0B62AD}" type="sibTrans" cxnId="{712F1774-7B74-49F9-8CCC-48D1E48089C8}">
      <dgm:prSet/>
      <dgm:spPr>
        <a:solidFill>
          <a:schemeClr val="accent2">
            <a:lumMod val="75000"/>
          </a:schemeClr>
        </a:solidFill>
        <a:ln>
          <a:solidFill>
            <a:schemeClr val="tx1"/>
          </a:solidFill>
        </a:ln>
      </dgm:spPr>
      <dgm:t>
        <a:bodyPr/>
        <a:lstStyle/>
        <a:p>
          <a:endParaRPr lang="en-US"/>
        </a:p>
      </dgm:t>
    </dgm:pt>
    <dgm:pt modelId="{8CD7A261-BB4C-4503-BBF9-4EE05ED62567}">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How do I obtain an SPO?</a:t>
          </a:r>
          <a:endParaRPr lang="en-US" sz="2400" dirty="0">
            <a:solidFill>
              <a:schemeClr val="tx1"/>
            </a:solidFill>
          </a:endParaRPr>
        </a:p>
      </dgm:t>
    </dgm:pt>
    <dgm:pt modelId="{BCCEEF76-11BD-45DF-805F-4F9F91A4E007}" type="parTrans" cxnId="{F4B99266-7712-4B7B-AF21-72FC22D11329}">
      <dgm:prSet/>
      <dgm:spPr/>
      <dgm:t>
        <a:bodyPr/>
        <a:lstStyle/>
        <a:p>
          <a:endParaRPr lang="en-US"/>
        </a:p>
      </dgm:t>
    </dgm:pt>
    <dgm:pt modelId="{5598F7ED-975D-4F49-962B-0710E70876F0}" type="sibTrans" cxnId="{F4B99266-7712-4B7B-AF21-72FC22D11329}">
      <dgm:prSet/>
      <dgm:spPr>
        <a:solidFill>
          <a:schemeClr val="accent2">
            <a:lumMod val="75000"/>
          </a:schemeClr>
        </a:solidFill>
        <a:ln>
          <a:solidFill>
            <a:schemeClr val="tx1"/>
          </a:solidFill>
        </a:ln>
      </dgm:spPr>
      <dgm:t>
        <a:bodyPr/>
        <a:lstStyle/>
        <a:p>
          <a:endParaRPr lang="en-US"/>
        </a:p>
      </dgm:t>
    </dgm:pt>
    <dgm:pt modelId="{8809C68A-B355-4C33-ABCD-028B95F31C3F}">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What do I do if an SPO in breached?</a:t>
          </a:r>
          <a:endParaRPr lang="en-US" sz="2400" dirty="0">
            <a:solidFill>
              <a:schemeClr val="tx1"/>
            </a:solidFill>
          </a:endParaRPr>
        </a:p>
      </dgm:t>
    </dgm:pt>
    <dgm:pt modelId="{321D29C0-AE54-4E93-B25F-73CBA75F6ED3}" type="parTrans" cxnId="{4176C5F7-701E-44B3-8486-8FE03EB7511B}">
      <dgm:prSet/>
      <dgm:spPr/>
      <dgm:t>
        <a:bodyPr/>
        <a:lstStyle/>
        <a:p>
          <a:endParaRPr lang="en-US"/>
        </a:p>
      </dgm:t>
    </dgm:pt>
    <dgm:pt modelId="{698B05EA-526B-4F4F-83BA-F95868EBA503}" type="sibTrans" cxnId="{4176C5F7-701E-44B3-8486-8FE03EB7511B}">
      <dgm:prSet/>
      <dgm:spPr/>
      <dgm:t>
        <a:bodyPr/>
        <a:lstStyle/>
        <a:p>
          <a:endParaRPr lang="en-US"/>
        </a:p>
      </dgm:t>
    </dgm:pt>
    <dgm:pt modelId="{C11F9A1D-4B64-45A0-9F4A-E28C1B8C5BC7}" type="pres">
      <dgm:prSet presAssocID="{B293E217-EC8D-452D-8078-BE617AFF51E5}" presName="Name0" presStyleCnt="0">
        <dgm:presLayoutVars>
          <dgm:dir/>
          <dgm:resizeHandles/>
        </dgm:presLayoutVars>
      </dgm:prSet>
      <dgm:spPr/>
    </dgm:pt>
    <dgm:pt modelId="{82A14A77-DD1F-4C69-B3A9-C9A4582815F4}" type="pres">
      <dgm:prSet presAssocID="{477A84FE-311D-4DEA-89FA-F3C6E7D9B661}" presName="compNode" presStyleCnt="0"/>
      <dgm:spPr/>
    </dgm:pt>
    <dgm:pt modelId="{89633B8A-BDE6-44BB-808F-2A87978859E5}" type="pres">
      <dgm:prSet presAssocID="{477A84FE-311D-4DEA-89FA-F3C6E7D9B661}" presName="dummyConnPt" presStyleCnt="0"/>
      <dgm:spPr/>
    </dgm:pt>
    <dgm:pt modelId="{FB66B828-78CE-4979-A87E-AEE0CF45FCCD}" type="pres">
      <dgm:prSet presAssocID="{477A84FE-311D-4DEA-89FA-F3C6E7D9B661}" presName="node" presStyleLbl="node1" presStyleIdx="0" presStyleCnt="7">
        <dgm:presLayoutVars>
          <dgm:bulletEnabled val="1"/>
        </dgm:presLayoutVars>
      </dgm:prSet>
      <dgm:spPr/>
    </dgm:pt>
    <dgm:pt modelId="{8965E8E8-28AB-41DD-B826-0D752E8AB35F}" type="pres">
      <dgm:prSet presAssocID="{E934DCD9-598C-4268-9D4B-44AB0D03B931}" presName="sibTrans" presStyleLbl="bgSibTrans2D1" presStyleIdx="0" presStyleCnt="6"/>
      <dgm:spPr/>
    </dgm:pt>
    <dgm:pt modelId="{4C4FD943-7960-439F-AB31-B30D1C61BC73}" type="pres">
      <dgm:prSet presAssocID="{8D84B71E-0CD6-4B66-97E5-069140AF9DBA}" presName="compNode" presStyleCnt="0"/>
      <dgm:spPr/>
    </dgm:pt>
    <dgm:pt modelId="{62196A61-E422-460D-B631-1CC64579A5D3}" type="pres">
      <dgm:prSet presAssocID="{8D84B71E-0CD6-4B66-97E5-069140AF9DBA}" presName="dummyConnPt" presStyleCnt="0"/>
      <dgm:spPr/>
    </dgm:pt>
    <dgm:pt modelId="{67F5B335-02E6-47F4-AF94-0E901EC2FE3E}" type="pres">
      <dgm:prSet presAssocID="{8D84B71E-0CD6-4B66-97E5-069140AF9DBA}" presName="node" presStyleLbl="node1" presStyleIdx="1" presStyleCnt="7">
        <dgm:presLayoutVars>
          <dgm:bulletEnabled val="1"/>
        </dgm:presLayoutVars>
      </dgm:prSet>
      <dgm:spPr/>
    </dgm:pt>
    <dgm:pt modelId="{8E59D926-157E-43D3-8309-5779E04F2582}" type="pres">
      <dgm:prSet presAssocID="{4B72A3D2-F552-484A-9BD8-9D2E034FCE75}" presName="sibTrans" presStyleLbl="bgSibTrans2D1" presStyleIdx="1" presStyleCnt="6"/>
      <dgm:spPr/>
    </dgm:pt>
    <dgm:pt modelId="{60B53813-766F-4895-81E2-8D7036232663}" type="pres">
      <dgm:prSet presAssocID="{D2ABB74B-06DB-4EF6-AA0A-A810A427F0A8}" presName="compNode" presStyleCnt="0"/>
      <dgm:spPr/>
    </dgm:pt>
    <dgm:pt modelId="{713067E6-13EC-4D53-8372-2694631219E0}" type="pres">
      <dgm:prSet presAssocID="{D2ABB74B-06DB-4EF6-AA0A-A810A427F0A8}" presName="dummyConnPt" presStyleCnt="0"/>
      <dgm:spPr/>
    </dgm:pt>
    <dgm:pt modelId="{03933F5D-0524-419B-B43E-486D18183826}" type="pres">
      <dgm:prSet presAssocID="{D2ABB74B-06DB-4EF6-AA0A-A810A427F0A8}" presName="node" presStyleLbl="node1" presStyleIdx="2" presStyleCnt="7">
        <dgm:presLayoutVars>
          <dgm:bulletEnabled val="1"/>
        </dgm:presLayoutVars>
      </dgm:prSet>
      <dgm:spPr/>
    </dgm:pt>
    <dgm:pt modelId="{5A3EF4E3-99C5-40D4-A3D3-17C1F36F5490}" type="pres">
      <dgm:prSet presAssocID="{4E56BB3D-F885-48A4-A5EB-8378D1E869FE}" presName="sibTrans" presStyleLbl="bgSibTrans2D1" presStyleIdx="2" presStyleCnt="6"/>
      <dgm:spPr/>
    </dgm:pt>
    <dgm:pt modelId="{0A0276F0-1AE5-4C47-9461-7621318408BC}" type="pres">
      <dgm:prSet presAssocID="{A79B2AFA-7C56-4959-948C-922257F7DC7E}" presName="compNode" presStyleCnt="0"/>
      <dgm:spPr/>
    </dgm:pt>
    <dgm:pt modelId="{8B01ADAB-E8DE-4C8F-8C40-6ECB51EF46E8}" type="pres">
      <dgm:prSet presAssocID="{A79B2AFA-7C56-4959-948C-922257F7DC7E}" presName="dummyConnPt" presStyleCnt="0"/>
      <dgm:spPr/>
    </dgm:pt>
    <dgm:pt modelId="{33EC8451-7BE2-414A-933E-B0B94528162F}" type="pres">
      <dgm:prSet presAssocID="{A79B2AFA-7C56-4959-948C-922257F7DC7E}" presName="node" presStyleLbl="node1" presStyleIdx="3" presStyleCnt="7">
        <dgm:presLayoutVars>
          <dgm:bulletEnabled val="1"/>
        </dgm:presLayoutVars>
      </dgm:prSet>
      <dgm:spPr/>
    </dgm:pt>
    <dgm:pt modelId="{61C40F39-7373-4AD2-B3B1-1CBF909DF0F2}" type="pres">
      <dgm:prSet presAssocID="{A8B8379A-43E0-46E3-9154-89E119B5B9F3}" presName="sibTrans" presStyleLbl="bgSibTrans2D1" presStyleIdx="3" presStyleCnt="6"/>
      <dgm:spPr/>
    </dgm:pt>
    <dgm:pt modelId="{5312D5B9-94B6-4C3A-92FC-CCE575281059}" type="pres">
      <dgm:prSet presAssocID="{53F779C1-3AF3-48B4-A8CB-BF6AEE851D29}" presName="compNode" presStyleCnt="0"/>
      <dgm:spPr/>
    </dgm:pt>
    <dgm:pt modelId="{06F60027-1E4F-474B-870A-12DD80B5AA37}" type="pres">
      <dgm:prSet presAssocID="{53F779C1-3AF3-48B4-A8CB-BF6AEE851D29}" presName="dummyConnPt" presStyleCnt="0"/>
      <dgm:spPr/>
    </dgm:pt>
    <dgm:pt modelId="{F55A3458-1810-487B-9322-A7A756711FF5}" type="pres">
      <dgm:prSet presAssocID="{53F779C1-3AF3-48B4-A8CB-BF6AEE851D29}" presName="node" presStyleLbl="node1" presStyleIdx="4" presStyleCnt="7">
        <dgm:presLayoutVars>
          <dgm:bulletEnabled val="1"/>
        </dgm:presLayoutVars>
      </dgm:prSet>
      <dgm:spPr/>
    </dgm:pt>
    <dgm:pt modelId="{1240E330-DA0B-401A-BCBA-5B89F1DA4C53}" type="pres">
      <dgm:prSet presAssocID="{A381CE4A-17FB-42D6-921D-5DA9AF0B62AD}" presName="sibTrans" presStyleLbl="bgSibTrans2D1" presStyleIdx="4" presStyleCnt="6"/>
      <dgm:spPr/>
    </dgm:pt>
    <dgm:pt modelId="{42C1C43D-2210-4CB9-9591-4605416AC222}" type="pres">
      <dgm:prSet presAssocID="{8CD7A261-BB4C-4503-BBF9-4EE05ED62567}" presName="compNode" presStyleCnt="0"/>
      <dgm:spPr/>
    </dgm:pt>
    <dgm:pt modelId="{33656925-7012-4427-A98D-CD0E304B0EF5}" type="pres">
      <dgm:prSet presAssocID="{8CD7A261-BB4C-4503-BBF9-4EE05ED62567}" presName="dummyConnPt" presStyleCnt="0"/>
      <dgm:spPr/>
    </dgm:pt>
    <dgm:pt modelId="{253F2518-2A3A-4E21-A012-511F48AFF842}" type="pres">
      <dgm:prSet presAssocID="{8CD7A261-BB4C-4503-BBF9-4EE05ED62567}" presName="node" presStyleLbl="node1" presStyleIdx="5" presStyleCnt="7">
        <dgm:presLayoutVars>
          <dgm:bulletEnabled val="1"/>
        </dgm:presLayoutVars>
      </dgm:prSet>
      <dgm:spPr/>
      <dgm:t>
        <a:bodyPr/>
        <a:lstStyle/>
        <a:p>
          <a:endParaRPr lang="en-US"/>
        </a:p>
      </dgm:t>
    </dgm:pt>
    <dgm:pt modelId="{13FA63EC-5493-4F67-A750-54EA6B3DFC8D}" type="pres">
      <dgm:prSet presAssocID="{5598F7ED-975D-4F49-962B-0710E70876F0}" presName="sibTrans" presStyleLbl="bgSibTrans2D1" presStyleIdx="5" presStyleCnt="6"/>
      <dgm:spPr/>
    </dgm:pt>
    <dgm:pt modelId="{CEEAA878-502E-43BD-B7AD-3499249CE67F}" type="pres">
      <dgm:prSet presAssocID="{8809C68A-B355-4C33-ABCD-028B95F31C3F}" presName="compNode" presStyleCnt="0"/>
      <dgm:spPr/>
    </dgm:pt>
    <dgm:pt modelId="{EE3304E4-1269-4BB2-9433-FC4671FF4481}" type="pres">
      <dgm:prSet presAssocID="{8809C68A-B355-4C33-ABCD-028B95F31C3F}" presName="dummyConnPt" presStyleCnt="0"/>
      <dgm:spPr/>
    </dgm:pt>
    <dgm:pt modelId="{77E72E52-A66D-42E1-AB9D-CE80A4C02D91}" type="pres">
      <dgm:prSet presAssocID="{8809C68A-B355-4C33-ABCD-028B95F31C3F}" presName="node" presStyleLbl="node1" presStyleIdx="6" presStyleCnt="7">
        <dgm:presLayoutVars>
          <dgm:bulletEnabled val="1"/>
        </dgm:presLayoutVars>
      </dgm:prSet>
      <dgm:spPr/>
    </dgm:pt>
  </dgm:ptLst>
  <dgm:cxnLst>
    <dgm:cxn modelId="{F4B99266-7712-4B7B-AF21-72FC22D11329}" srcId="{B293E217-EC8D-452D-8078-BE617AFF51E5}" destId="{8CD7A261-BB4C-4503-BBF9-4EE05ED62567}" srcOrd="5" destOrd="0" parTransId="{BCCEEF76-11BD-45DF-805F-4F9F91A4E007}" sibTransId="{5598F7ED-975D-4F49-962B-0710E70876F0}"/>
    <dgm:cxn modelId="{D97AE6AA-F821-4F41-8E54-6F3F3A9F061C}" srcId="{B293E217-EC8D-452D-8078-BE617AFF51E5}" destId="{D2ABB74B-06DB-4EF6-AA0A-A810A427F0A8}" srcOrd="2" destOrd="0" parTransId="{DEE97740-1512-4297-A331-E10F71775790}" sibTransId="{4E56BB3D-F885-48A4-A5EB-8378D1E869FE}"/>
    <dgm:cxn modelId="{B1353F98-28B8-48EF-9A97-055C06A9490C}" type="presOf" srcId="{A8B8379A-43E0-46E3-9154-89E119B5B9F3}" destId="{61C40F39-7373-4AD2-B3B1-1CBF909DF0F2}" srcOrd="0" destOrd="0" presId="urn:microsoft.com/office/officeart/2005/8/layout/bProcess4"/>
    <dgm:cxn modelId="{0FA57172-624A-4BBD-A044-F01FEF15C099}" type="presOf" srcId="{A79B2AFA-7C56-4959-948C-922257F7DC7E}" destId="{33EC8451-7BE2-414A-933E-B0B94528162F}" srcOrd="0" destOrd="0" presId="urn:microsoft.com/office/officeart/2005/8/layout/bProcess4"/>
    <dgm:cxn modelId="{3842DAC2-57FB-4A67-8BCF-74E84600D033}" srcId="{B293E217-EC8D-452D-8078-BE617AFF51E5}" destId="{477A84FE-311D-4DEA-89FA-F3C6E7D9B661}" srcOrd="0" destOrd="0" parTransId="{F6CBBFEE-7836-4624-A145-7DB3F8E852E7}" sibTransId="{E934DCD9-598C-4268-9D4B-44AB0D03B931}"/>
    <dgm:cxn modelId="{45647D4B-3D66-4105-91A0-CDBF77C1A661}" type="presOf" srcId="{E934DCD9-598C-4268-9D4B-44AB0D03B931}" destId="{8965E8E8-28AB-41DD-B826-0D752E8AB35F}" srcOrd="0" destOrd="0" presId="urn:microsoft.com/office/officeart/2005/8/layout/bProcess4"/>
    <dgm:cxn modelId="{7F0ACD49-C836-439B-A30C-FD1D5112711D}" type="presOf" srcId="{4B72A3D2-F552-484A-9BD8-9D2E034FCE75}" destId="{8E59D926-157E-43D3-8309-5779E04F2582}" srcOrd="0" destOrd="0" presId="urn:microsoft.com/office/officeart/2005/8/layout/bProcess4"/>
    <dgm:cxn modelId="{81B330A7-01FC-4445-B273-5CA715A3B547}" type="presOf" srcId="{8D84B71E-0CD6-4B66-97E5-069140AF9DBA}" destId="{67F5B335-02E6-47F4-AF94-0E901EC2FE3E}" srcOrd="0" destOrd="0" presId="urn:microsoft.com/office/officeart/2005/8/layout/bProcess4"/>
    <dgm:cxn modelId="{6C8DD488-53C1-4EA1-BC90-470C7393610A}" type="presOf" srcId="{4E56BB3D-F885-48A4-A5EB-8378D1E869FE}" destId="{5A3EF4E3-99C5-40D4-A3D3-17C1F36F5490}" srcOrd="0" destOrd="0" presId="urn:microsoft.com/office/officeart/2005/8/layout/bProcess4"/>
    <dgm:cxn modelId="{D678A913-DEF0-4CD8-A5FE-9FE0D708062B}" srcId="{B293E217-EC8D-452D-8078-BE617AFF51E5}" destId="{A79B2AFA-7C56-4959-948C-922257F7DC7E}" srcOrd="3" destOrd="0" parTransId="{44DCBDDA-548D-4B1F-AE27-FDC1CDF808CB}" sibTransId="{A8B8379A-43E0-46E3-9154-89E119B5B9F3}"/>
    <dgm:cxn modelId="{82585D16-7187-4090-A9D7-DC11250FD9AB}" type="presOf" srcId="{A381CE4A-17FB-42D6-921D-5DA9AF0B62AD}" destId="{1240E330-DA0B-401A-BCBA-5B89F1DA4C53}" srcOrd="0" destOrd="0" presId="urn:microsoft.com/office/officeart/2005/8/layout/bProcess4"/>
    <dgm:cxn modelId="{4A79E05E-B456-4FE1-834B-4717E19B80A0}" type="presOf" srcId="{8809C68A-B355-4C33-ABCD-028B95F31C3F}" destId="{77E72E52-A66D-42E1-AB9D-CE80A4C02D91}" srcOrd="0" destOrd="0" presId="urn:microsoft.com/office/officeart/2005/8/layout/bProcess4"/>
    <dgm:cxn modelId="{E1617581-BC5C-4418-AABA-797715D4092A}" type="presOf" srcId="{8CD7A261-BB4C-4503-BBF9-4EE05ED62567}" destId="{253F2518-2A3A-4E21-A012-511F48AFF842}" srcOrd="0" destOrd="0" presId="urn:microsoft.com/office/officeart/2005/8/layout/bProcess4"/>
    <dgm:cxn modelId="{6EF53707-978F-4D80-B753-9E7050BEA141}" type="presOf" srcId="{B293E217-EC8D-452D-8078-BE617AFF51E5}" destId="{C11F9A1D-4B64-45A0-9F4A-E28C1B8C5BC7}" srcOrd="0" destOrd="0" presId="urn:microsoft.com/office/officeart/2005/8/layout/bProcess4"/>
    <dgm:cxn modelId="{F5A0881B-4968-42EE-9C63-8A2F25042FF4}" type="presOf" srcId="{53F779C1-3AF3-48B4-A8CB-BF6AEE851D29}" destId="{F55A3458-1810-487B-9322-A7A756711FF5}" srcOrd="0" destOrd="0" presId="urn:microsoft.com/office/officeart/2005/8/layout/bProcess4"/>
    <dgm:cxn modelId="{C13BCEC6-22AA-4FEE-BAD0-1FA5F35C0E22}" type="presOf" srcId="{477A84FE-311D-4DEA-89FA-F3C6E7D9B661}" destId="{FB66B828-78CE-4979-A87E-AEE0CF45FCCD}" srcOrd="0" destOrd="0" presId="urn:microsoft.com/office/officeart/2005/8/layout/bProcess4"/>
    <dgm:cxn modelId="{83AA9ECA-1662-4D06-8475-0E614A15435C}" type="presOf" srcId="{5598F7ED-975D-4F49-962B-0710E70876F0}" destId="{13FA63EC-5493-4F67-A750-54EA6B3DFC8D}" srcOrd="0" destOrd="0" presId="urn:microsoft.com/office/officeart/2005/8/layout/bProcess4"/>
    <dgm:cxn modelId="{A13F2CCF-27F3-4FAC-9C7D-AE3C0E5898A3}" type="presOf" srcId="{D2ABB74B-06DB-4EF6-AA0A-A810A427F0A8}" destId="{03933F5D-0524-419B-B43E-486D18183826}" srcOrd="0" destOrd="0" presId="urn:microsoft.com/office/officeart/2005/8/layout/bProcess4"/>
    <dgm:cxn modelId="{712F1774-7B74-49F9-8CCC-48D1E48089C8}" srcId="{B293E217-EC8D-452D-8078-BE617AFF51E5}" destId="{53F779C1-3AF3-48B4-A8CB-BF6AEE851D29}" srcOrd="4" destOrd="0" parTransId="{32C6AD81-3A72-4E18-B884-84C25211DACC}" sibTransId="{A381CE4A-17FB-42D6-921D-5DA9AF0B62AD}"/>
    <dgm:cxn modelId="{4176C5F7-701E-44B3-8486-8FE03EB7511B}" srcId="{B293E217-EC8D-452D-8078-BE617AFF51E5}" destId="{8809C68A-B355-4C33-ABCD-028B95F31C3F}" srcOrd="6" destOrd="0" parTransId="{321D29C0-AE54-4E93-B25F-73CBA75F6ED3}" sibTransId="{698B05EA-526B-4F4F-83BA-F95868EBA503}"/>
    <dgm:cxn modelId="{59546909-31BE-4DC3-9B3E-85515ED51592}" srcId="{B293E217-EC8D-452D-8078-BE617AFF51E5}" destId="{8D84B71E-0CD6-4B66-97E5-069140AF9DBA}" srcOrd="1" destOrd="0" parTransId="{FEC946BB-06F6-4388-BB7C-97663D0A219B}" sibTransId="{4B72A3D2-F552-484A-9BD8-9D2E034FCE75}"/>
    <dgm:cxn modelId="{83472127-AB3D-4459-8975-B32545246F40}" type="presParOf" srcId="{C11F9A1D-4B64-45A0-9F4A-E28C1B8C5BC7}" destId="{82A14A77-DD1F-4C69-B3A9-C9A4582815F4}" srcOrd="0" destOrd="0" presId="urn:microsoft.com/office/officeart/2005/8/layout/bProcess4"/>
    <dgm:cxn modelId="{C1C5D7B9-1010-436E-9F49-6EA31219CEF6}" type="presParOf" srcId="{82A14A77-DD1F-4C69-B3A9-C9A4582815F4}" destId="{89633B8A-BDE6-44BB-808F-2A87978859E5}" srcOrd="0" destOrd="0" presId="urn:microsoft.com/office/officeart/2005/8/layout/bProcess4"/>
    <dgm:cxn modelId="{41AE4F48-244C-4828-ABDF-8DF47B031397}" type="presParOf" srcId="{82A14A77-DD1F-4C69-B3A9-C9A4582815F4}" destId="{FB66B828-78CE-4979-A87E-AEE0CF45FCCD}" srcOrd="1" destOrd="0" presId="urn:microsoft.com/office/officeart/2005/8/layout/bProcess4"/>
    <dgm:cxn modelId="{A9ABA0AC-BC82-4FBA-80BE-D26FA65B32C7}" type="presParOf" srcId="{C11F9A1D-4B64-45A0-9F4A-E28C1B8C5BC7}" destId="{8965E8E8-28AB-41DD-B826-0D752E8AB35F}" srcOrd="1" destOrd="0" presId="urn:microsoft.com/office/officeart/2005/8/layout/bProcess4"/>
    <dgm:cxn modelId="{CEAD7F1B-13B1-4FEF-9A88-25A28F90F1AA}" type="presParOf" srcId="{C11F9A1D-4B64-45A0-9F4A-E28C1B8C5BC7}" destId="{4C4FD943-7960-439F-AB31-B30D1C61BC73}" srcOrd="2" destOrd="0" presId="urn:microsoft.com/office/officeart/2005/8/layout/bProcess4"/>
    <dgm:cxn modelId="{8BD49633-AC72-4C41-B054-0428C11A2D1D}" type="presParOf" srcId="{4C4FD943-7960-439F-AB31-B30D1C61BC73}" destId="{62196A61-E422-460D-B631-1CC64579A5D3}" srcOrd="0" destOrd="0" presId="urn:microsoft.com/office/officeart/2005/8/layout/bProcess4"/>
    <dgm:cxn modelId="{9C1BBF09-3C86-47DC-91F9-529BB4A240F3}" type="presParOf" srcId="{4C4FD943-7960-439F-AB31-B30D1C61BC73}" destId="{67F5B335-02E6-47F4-AF94-0E901EC2FE3E}" srcOrd="1" destOrd="0" presId="urn:microsoft.com/office/officeart/2005/8/layout/bProcess4"/>
    <dgm:cxn modelId="{AB65FC55-FFD8-4A79-A944-DBC7F68ED493}" type="presParOf" srcId="{C11F9A1D-4B64-45A0-9F4A-E28C1B8C5BC7}" destId="{8E59D926-157E-43D3-8309-5779E04F2582}" srcOrd="3" destOrd="0" presId="urn:microsoft.com/office/officeart/2005/8/layout/bProcess4"/>
    <dgm:cxn modelId="{35E2F733-7BAB-4E3A-AA63-5AC091952848}" type="presParOf" srcId="{C11F9A1D-4B64-45A0-9F4A-E28C1B8C5BC7}" destId="{60B53813-766F-4895-81E2-8D7036232663}" srcOrd="4" destOrd="0" presId="urn:microsoft.com/office/officeart/2005/8/layout/bProcess4"/>
    <dgm:cxn modelId="{C989FA09-8727-4C77-9653-5EFA78329842}" type="presParOf" srcId="{60B53813-766F-4895-81E2-8D7036232663}" destId="{713067E6-13EC-4D53-8372-2694631219E0}" srcOrd="0" destOrd="0" presId="urn:microsoft.com/office/officeart/2005/8/layout/bProcess4"/>
    <dgm:cxn modelId="{FFDC9FB9-476E-4323-97D3-6A96C26336AB}" type="presParOf" srcId="{60B53813-766F-4895-81E2-8D7036232663}" destId="{03933F5D-0524-419B-B43E-486D18183826}" srcOrd="1" destOrd="0" presId="urn:microsoft.com/office/officeart/2005/8/layout/bProcess4"/>
    <dgm:cxn modelId="{EEFB4EB5-EE48-4152-BF2F-798D69CD5270}" type="presParOf" srcId="{C11F9A1D-4B64-45A0-9F4A-E28C1B8C5BC7}" destId="{5A3EF4E3-99C5-40D4-A3D3-17C1F36F5490}" srcOrd="5" destOrd="0" presId="urn:microsoft.com/office/officeart/2005/8/layout/bProcess4"/>
    <dgm:cxn modelId="{B81159D9-736E-4D35-AAE5-84034A631FED}" type="presParOf" srcId="{C11F9A1D-4B64-45A0-9F4A-E28C1B8C5BC7}" destId="{0A0276F0-1AE5-4C47-9461-7621318408BC}" srcOrd="6" destOrd="0" presId="urn:microsoft.com/office/officeart/2005/8/layout/bProcess4"/>
    <dgm:cxn modelId="{745C7576-7E98-4B19-BB7B-2148A58F722D}" type="presParOf" srcId="{0A0276F0-1AE5-4C47-9461-7621318408BC}" destId="{8B01ADAB-E8DE-4C8F-8C40-6ECB51EF46E8}" srcOrd="0" destOrd="0" presId="urn:microsoft.com/office/officeart/2005/8/layout/bProcess4"/>
    <dgm:cxn modelId="{BCA6445D-9987-4A86-860C-0EFA40DB63C0}" type="presParOf" srcId="{0A0276F0-1AE5-4C47-9461-7621318408BC}" destId="{33EC8451-7BE2-414A-933E-B0B94528162F}" srcOrd="1" destOrd="0" presId="urn:microsoft.com/office/officeart/2005/8/layout/bProcess4"/>
    <dgm:cxn modelId="{B8E89B65-1B04-40E7-8410-51C9DE81DAA6}" type="presParOf" srcId="{C11F9A1D-4B64-45A0-9F4A-E28C1B8C5BC7}" destId="{61C40F39-7373-4AD2-B3B1-1CBF909DF0F2}" srcOrd="7" destOrd="0" presId="urn:microsoft.com/office/officeart/2005/8/layout/bProcess4"/>
    <dgm:cxn modelId="{817619C0-B247-40E7-A671-07284081DE26}" type="presParOf" srcId="{C11F9A1D-4B64-45A0-9F4A-E28C1B8C5BC7}" destId="{5312D5B9-94B6-4C3A-92FC-CCE575281059}" srcOrd="8" destOrd="0" presId="urn:microsoft.com/office/officeart/2005/8/layout/bProcess4"/>
    <dgm:cxn modelId="{9ADF0AD3-6831-4A7A-A646-C590F48BD1F6}" type="presParOf" srcId="{5312D5B9-94B6-4C3A-92FC-CCE575281059}" destId="{06F60027-1E4F-474B-870A-12DD80B5AA37}" srcOrd="0" destOrd="0" presId="urn:microsoft.com/office/officeart/2005/8/layout/bProcess4"/>
    <dgm:cxn modelId="{664E7115-0785-4825-8A4B-EC2C04AD2CAB}" type="presParOf" srcId="{5312D5B9-94B6-4C3A-92FC-CCE575281059}" destId="{F55A3458-1810-487B-9322-A7A756711FF5}" srcOrd="1" destOrd="0" presId="urn:microsoft.com/office/officeart/2005/8/layout/bProcess4"/>
    <dgm:cxn modelId="{AEF01AFF-3E9D-4735-9AF7-220998CEA08D}" type="presParOf" srcId="{C11F9A1D-4B64-45A0-9F4A-E28C1B8C5BC7}" destId="{1240E330-DA0B-401A-BCBA-5B89F1DA4C53}" srcOrd="9" destOrd="0" presId="urn:microsoft.com/office/officeart/2005/8/layout/bProcess4"/>
    <dgm:cxn modelId="{76F66A11-598B-49D8-AE37-70C3F12BB765}" type="presParOf" srcId="{C11F9A1D-4B64-45A0-9F4A-E28C1B8C5BC7}" destId="{42C1C43D-2210-4CB9-9591-4605416AC222}" srcOrd="10" destOrd="0" presId="urn:microsoft.com/office/officeart/2005/8/layout/bProcess4"/>
    <dgm:cxn modelId="{B7241B57-C8B4-4B84-8CE2-68784D5FC9CF}" type="presParOf" srcId="{42C1C43D-2210-4CB9-9591-4605416AC222}" destId="{33656925-7012-4427-A98D-CD0E304B0EF5}" srcOrd="0" destOrd="0" presId="urn:microsoft.com/office/officeart/2005/8/layout/bProcess4"/>
    <dgm:cxn modelId="{8DD5120D-D98C-4C56-88DB-71530EFFF127}" type="presParOf" srcId="{42C1C43D-2210-4CB9-9591-4605416AC222}" destId="{253F2518-2A3A-4E21-A012-511F48AFF842}" srcOrd="1" destOrd="0" presId="urn:microsoft.com/office/officeart/2005/8/layout/bProcess4"/>
    <dgm:cxn modelId="{1ABEE4D2-E729-43B6-AABD-DE3C001351E5}" type="presParOf" srcId="{C11F9A1D-4B64-45A0-9F4A-E28C1B8C5BC7}" destId="{13FA63EC-5493-4F67-A750-54EA6B3DFC8D}" srcOrd="11" destOrd="0" presId="urn:microsoft.com/office/officeart/2005/8/layout/bProcess4"/>
    <dgm:cxn modelId="{1A5A6597-A702-4EF4-966C-E50F94FF7A81}" type="presParOf" srcId="{C11F9A1D-4B64-45A0-9F4A-E28C1B8C5BC7}" destId="{CEEAA878-502E-43BD-B7AD-3499249CE67F}" srcOrd="12" destOrd="0" presId="urn:microsoft.com/office/officeart/2005/8/layout/bProcess4"/>
    <dgm:cxn modelId="{3E6E8EFC-6315-4B64-9DFD-D435DC2D8053}" type="presParOf" srcId="{CEEAA878-502E-43BD-B7AD-3499249CE67F}" destId="{EE3304E4-1269-4BB2-9433-FC4671FF4481}" srcOrd="0" destOrd="0" presId="urn:microsoft.com/office/officeart/2005/8/layout/bProcess4"/>
    <dgm:cxn modelId="{E5977025-D393-43FB-B3BD-8AF85235B9DA}" type="presParOf" srcId="{CEEAA878-502E-43BD-B7AD-3499249CE67F}" destId="{77E72E52-A66D-42E1-AB9D-CE80A4C02D91}"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1F61692-F4C5-4265-91CD-FFC75976592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CD9CE4D-10B1-4E81-B832-B3EB5BD0373D}">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A Restraining Order may be placed by the Court to protect either:</a:t>
          </a:r>
          <a:endParaRPr lang="en-US" sz="2400" dirty="0">
            <a:solidFill>
              <a:schemeClr val="tx1"/>
            </a:solidFill>
          </a:endParaRPr>
        </a:p>
      </dgm:t>
    </dgm:pt>
    <dgm:pt modelId="{901BE906-8E14-477F-A7F3-2CC9D169C2C5}" type="parTrans" cxnId="{D880AEC3-49E4-4A0D-B969-1AD2226A0618}">
      <dgm:prSet/>
      <dgm:spPr/>
      <dgm:t>
        <a:bodyPr/>
        <a:lstStyle/>
        <a:p>
          <a:endParaRPr lang="en-US"/>
        </a:p>
      </dgm:t>
    </dgm:pt>
    <dgm:pt modelId="{705BEC6B-3BE6-4B51-AAF2-BFE741EC7B72}" type="sibTrans" cxnId="{D880AEC3-49E4-4A0D-B969-1AD2226A0618}">
      <dgm:prSet/>
      <dgm:spPr>
        <a:solidFill>
          <a:schemeClr val="accent2">
            <a:lumMod val="75000"/>
          </a:schemeClr>
        </a:solidFill>
        <a:ln>
          <a:solidFill>
            <a:schemeClr val="tx1"/>
          </a:solidFill>
        </a:ln>
      </dgm:spPr>
      <dgm:t>
        <a:bodyPr/>
        <a:lstStyle/>
        <a:p>
          <a:endParaRPr lang="en-US"/>
        </a:p>
      </dgm:t>
    </dgm:pt>
    <dgm:pt modelId="{2E0AF6FA-EB00-4689-8A83-DA21853444C5}">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The victim of the offence or any other person (mentioned in the order)</a:t>
          </a:r>
          <a:endParaRPr lang="en-US" sz="2400" dirty="0">
            <a:solidFill>
              <a:schemeClr val="tx1"/>
            </a:solidFill>
          </a:endParaRPr>
        </a:p>
      </dgm:t>
    </dgm:pt>
    <dgm:pt modelId="{3CDEB716-11E1-403A-9C72-6FEB5704FBEE}" type="parTrans" cxnId="{157DE8BA-3417-4767-A1E4-4CD3D1A582EA}">
      <dgm:prSet/>
      <dgm:spPr/>
      <dgm:t>
        <a:bodyPr/>
        <a:lstStyle/>
        <a:p>
          <a:endParaRPr lang="en-US"/>
        </a:p>
      </dgm:t>
    </dgm:pt>
    <dgm:pt modelId="{21AC0BE9-0F4B-4B92-956B-97277DA9D652}" type="sibTrans" cxnId="{157DE8BA-3417-4767-A1E4-4CD3D1A582EA}">
      <dgm:prSet/>
      <dgm:spPr>
        <a:solidFill>
          <a:schemeClr val="accent2">
            <a:lumMod val="75000"/>
          </a:schemeClr>
        </a:solidFill>
        <a:ln>
          <a:solidFill>
            <a:schemeClr val="tx1"/>
          </a:solidFill>
        </a:ln>
      </dgm:spPr>
      <dgm:t>
        <a:bodyPr/>
        <a:lstStyle/>
        <a:p>
          <a:endParaRPr lang="en-US"/>
        </a:p>
      </dgm:t>
    </dgm:pt>
    <dgm:pt modelId="{CD6560E5-4C05-4BB5-9E6D-DAE9480E9009}">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From further conduct that either</a:t>
          </a:r>
          <a:r>
            <a:rPr lang="en-US" sz="2400" dirty="0" smtClean="0"/>
            <a:t>:</a:t>
          </a:r>
          <a:endParaRPr lang="en-US" sz="2400" dirty="0"/>
        </a:p>
      </dgm:t>
    </dgm:pt>
    <dgm:pt modelId="{9E0C778A-547F-4B9F-81CE-DF1C601290EF}" type="parTrans" cxnId="{EADC6135-848A-4E5F-8EA3-5F7EFB29E044}">
      <dgm:prSet/>
      <dgm:spPr/>
      <dgm:t>
        <a:bodyPr/>
        <a:lstStyle/>
        <a:p>
          <a:endParaRPr lang="en-US"/>
        </a:p>
      </dgm:t>
    </dgm:pt>
    <dgm:pt modelId="{3AB651E4-93AB-4943-AF90-7EF39A17BC7C}" type="sibTrans" cxnId="{EADC6135-848A-4E5F-8EA3-5F7EFB29E044}">
      <dgm:prSet/>
      <dgm:spPr>
        <a:solidFill>
          <a:schemeClr val="accent2">
            <a:lumMod val="75000"/>
          </a:schemeClr>
        </a:solidFill>
        <a:ln>
          <a:solidFill>
            <a:schemeClr val="tx1"/>
          </a:solidFill>
        </a:ln>
      </dgm:spPr>
      <dgm:t>
        <a:bodyPr/>
        <a:lstStyle/>
        <a:p>
          <a:endParaRPr lang="en-US"/>
        </a:p>
      </dgm:t>
    </dgm:pt>
    <dgm:pt modelId="{0AA94842-6790-48B1-BDA4-BAE3885B14C2}">
      <dgm:prSet phldrT="[Text]" custT="1"/>
      <dgm:spPr>
        <a:solidFill>
          <a:schemeClr val="accent2">
            <a:lumMod val="60000"/>
            <a:lumOff val="40000"/>
          </a:schemeClr>
        </a:solidFill>
        <a:ln>
          <a:solidFill>
            <a:schemeClr val="tx1"/>
          </a:solidFill>
        </a:ln>
      </dgm:spPr>
      <dgm:t>
        <a:bodyPr/>
        <a:lstStyle/>
        <a:p>
          <a:r>
            <a:rPr lang="en-US" sz="2400" dirty="0" smtClean="0">
              <a:solidFill>
                <a:schemeClr val="tx1"/>
              </a:solidFill>
            </a:rPr>
            <a:t>Amounts to harassment or will cause fear of violence</a:t>
          </a:r>
          <a:endParaRPr lang="en-US" sz="2400" dirty="0">
            <a:solidFill>
              <a:schemeClr val="tx1"/>
            </a:solidFill>
          </a:endParaRPr>
        </a:p>
      </dgm:t>
    </dgm:pt>
    <dgm:pt modelId="{CD55E027-C9DC-4D4A-AD8B-4BD75D516F47}" type="parTrans" cxnId="{4E6C90E1-EAFC-4280-B3A2-05B019BBB042}">
      <dgm:prSet/>
      <dgm:spPr/>
      <dgm:t>
        <a:bodyPr/>
        <a:lstStyle/>
        <a:p>
          <a:endParaRPr lang="en-US"/>
        </a:p>
      </dgm:t>
    </dgm:pt>
    <dgm:pt modelId="{8BA3D69B-BD6E-46DB-869A-1DB13AB4FB4C}" type="sibTrans" cxnId="{4E6C90E1-EAFC-4280-B3A2-05B019BBB042}">
      <dgm:prSet/>
      <dgm:spPr>
        <a:solidFill>
          <a:schemeClr val="accent2">
            <a:lumMod val="75000"/>
          </a:schemeClr>
        </a:solidFill>
        <a:ln>
          <a:solidFill>
            <a:schemeClr val="tx1"/>
          </a:solidFill>
        </a:ln>
      </dgm:spPr>
      <dgm:t>
        <a:bodyPr/>
        <a:lstStyle/>
        <a:p>
          <a:endParaRPr lang="en-US"/>
        </a:p>
      </dgm:t>
    </dgm:pt>
    <dgm:pt modelId="{C03E21E1-1DA9-4005-91E7-332C48142680}">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Prohibit the defendant from doing anything described in the order</a:t>
          </a:r>
          <a:endParaRPr lang="en-US" sz="2400" dirty="0">
            <a:solidFill>
              <a:schemeClr val="tx1"/>
            </a:solidFill>
          </a:endParaRPr>
        </a:p>
      </dgm:t>
    </dgm:pt>
    <dgm:pt modelId="{78EC312C-052D-458D-9E8C-0EF7A6156124}" type="parTrans" cxnId="{9CE643DC-E520-4000-9B62-756B04A46824}">
      <dgm:prSet/>
      <dgm:spPr/>
      <dgm:t>
        <a:bodyPr/>
        <a:lstStyle/>
        <a:p>
          <a:endParaRPr lang="en-US"/>
        </a:p>
      </dgm:t>
    </dgm:pt>
    <dgm:pt modelId="{8AEDF28E-8351-4FFC-A891-9F694E0569F6}" type="sibTrans" cxnId="{9CE643DC-E520-4000-9B62-756B04A46824}">
      <dgm:prSet/>
      <dgm:spPr/>
      <dgm:t>
        <a:bodyPr/>
        <a:lstStyle/>
        <a:p>
          <a:endParaRPr lang="en-US"/>
        </a:p>
      </dgm:t>
    </dgm:pt>
    <dgm:pt modelId="{F8B273C7-0833-4192-A5BC-BCFAE6F10127}" type="pres">
      <dgm:prSet presAssocID="{81F61692-F4C5-4265-91CD-FFC759765929}" presName="diagram" presStyleCnt="0">
        <dgm:presLayoutVars>
          <dgm:dir/>
          <dgm:resizeHandles val="exact"/>
        </dgm:presLayoutVars>
      </dgm:prSet>
      <dgm:spPr/>
    </dgm:pt>
    <dgm:pt modelId="{193151C1-849B-472B-8AC5-EB96523B438B}" type="pres">
      <dgm:prSet presAssocID="{BCD9CE4D-10B1-4E81-B832-B3EB5BD0373D}" presName="node" presStyleLbl="node1" presStyleIdx="0" presStyleCnt="5">
        <dgm:presLayoutVars>
          <dgm:bulletEnabled val="1"/>
        </dgm:presLayoutVars>
      </dgm:prSet>
      <dgm:spPr/>
    </dgm:pt>
    <dgm:pt modelId="{5E4CBF27-C618-48AD-9109-6FAE551A3CBA}" type="pres">
      <dgm:prSet presAssocID="{705BEC6B-3BE6-4B51-AAF2-BFE741EC7B72}" presName="sibTrans" presStyleLbl="sibTrans2D1" presStyleIdx="0" presStyleCnt="4"/>
      <dgm:spPr/>
    </dgm:pt>
    <dgm:pt modelId="{F2E0553E-AFEA-49D6-91E1-7E2A73EDACAF}" type="pres">
      <dgm:prSet presAssocID="{705BEC6B-3BE6-4B51-AAF2-BFE741EC7B72}" presName="connectorText" presStyleLbl="sibTrans2D1" presStyleIdx="0" presStyleCnt="4"/>
      <dgm:spPr/>
    </dgm:pt>
    <dgm:pt modelId="{6F83B219-B7A3-4EEA-9BA0-5D1900453F25}" type="pres">
      <dgm:prSet presAssocID="{2E0AF6FA-EB00-4689-8A83-DA21853444C5}" presName="node" presStyleLbl="node1" presStyleIdx="1" presStyleCnt="5">
        <dgm:presLayoutVars>
          <dgm:bulletEnabled val="1"/>
        </dgm:presLayoutVars>
      </dgm:prSet>
      <dgm:spPr/>
      <dgm:t>
        <a:bodyPr/>
        <a:lstStyle/>
        <a:p>
          <a:endParaRPr lang="en-US"/>
        </a:p>
      </dgm:t>
    </dgm:pt>
    <dgm:pt modelId="{7DFCCE7F-E387-42A9-BFF2-B10D568BFA7B}" type="pres">
      <dgm:prSet presAssocID="{21AC0BE9-0F4B-4B92-956B-97277DA9D652}" presName="sibTrans" presStyleLbl="sibTrans2D1" presStyleIdx="1" presStyleCnt="4"/>
      <dgm:spPr/>
    </dgm:pt>
    <dgm:pt modelId="{C3C6D1C9-2B09-4362-AEF5-84F9317D1859}" type="pres">
      <dgm:prSet presAssocID="{21AC0BE9-0F4B-4B92-956B-97277DA9D652}" presName="connectorText" presStyleLbl="sibTrans2D1" presStyleIdx="1" presStyleCnt="4"/>
      <dgm:spPr/>
    </dgm:pt>
    <dgm:pt modelId="{F2B92E63-4FBE-49B5-839B-0DF5E9613F67}" type="pres">
      <dgm:prSet presAssocID="{CD6560E5-4C05-4BB5-9E6D-DAE9480E9009}" presName="node" presStyleLbl="node1" presStyleIdx="2" presStyleCnt="5">
        <dgm:presLayoutVars>
          <dgm:bulletEnabled val="1"/>
        </dgm:presLayoutVars>
      </dgm:prSet>
      <dgm:spPr/>
      <dgm:t>
        <a:bodyPr/>
        <a:lstStyle/>
        <a:p>
          <a:endParaRPr lang="en-US"/>
        </a:p>
      </dgm:t>
    </dgm:pt>
    <dgm:pt modelId="{E0ED228D-7F92-46FA-ABB9-F740C71DB0C6}" type="pres">
      <dgm:prSet presAssocID="{3AB651E4-93AB-4943-AF90-7EF39A17BC7C}" presName="sibTrans" presStyleLbl="sibTrans2D1" presStyleIdx="2" presStyleCnt="4"/>
      <dgm:spPr/>
    </dgm:pt>
    <dgm:pt modelId="{C2E58CBD-BBD9-40E4-AA17-96DCE100EB48}" type="pres">
      <dgm:prSet presAssocID="{3AB651E4-93AB-4943-AF90-7EF39A17BC7C}" presName="connectorText" presStyleLbl="sibTrans2D1" presStyleIdx="2" presStyleCnt="4"/>
      <dgm:spPr/>
    </dgm:pt>
    <dgm:pt modelId="{9DD08D01-3334-4B23-A944-31582EA22013}" type="pres">
      <dgm:prSet presAssocID="{0AA94842-6790-48B1-BDA4-BAE3885B14C2}" presName="node" presStyleLbl="node1" presStyleIdx="3" presStyleCnt="5">
        <dgm:presLayoutVars>
          <dgm:bulletEnabled val="1"/>
        </dgm:presLayoutVars>
      </dgm:prSet>
      <dgm:spPr/>
    </dgm:pt>
    <dgm:pt modelId="{C0D18B58-F738-4D2A-91DF-0F7CC4AF4FF9}" type="pres">
      <dgm:prSet presAssocID="{8BA3D69B-BD6E-46DB-869A-1DB13AB4FB4C}" presName="sibTrans" presStyleLbl="sibTrans2D1" presStyleIdx="3" presStyleCnt="4"/>
      <dgm:spPr/>
    </dgm:pt>
    <dgm:pt modelId="{6491101C-4B6B-45AD-8226-EC494930202A}" type="pres">
      <dgm:prSet presAssocID="{8BA3D69B-BD6E-46DB-869A-1DB13AB4FB4C}" presName="connectorText" presStyleLbl="sibTrans2D1" presStyleIdx="3" presStyleCnt="4"/>
      <dgm:spPr/>
    </dgm:pt>
    <dgm:pt modelId="{E31C22EF-6657-48B9-B910-16126283957D}" type="pres">
      <dgm:prSet presAssocID="{C03E21E1-1DA9-4005-91E7-332C48142680}" presName="node" presStyleLbl="node1" presStyleIdx="4" presStyleCnt="5">
        <dgm:presLayoutVars>
          <dgm:bulletEnabled val="1"/>
        </dgm:presLayoutVars>
      </dgm:prSet>
      <dgm:spPr/>
    </dgm:pt>
  </dgm:ptLst>
  <dgm:cxnLst>
    <dgm:cxn modelId="{EADC6135-848A-4E5F-8EA3-5F7EFB29E044}" srcId="{81F61692-F4C5-4265-91CD-FFC759765929}" destId="{CD6560E5-4C05-4BB5-9E6D-DAE9480E9009}" srcOrd="2" destOrd="0" parTransId="{9E0C778A-547F-4B9F-81CE-DF1C601290EF}" sibTransId="{3AB651E4-93AB-4943-AF90-7EF39A17BC7C}"/>
    <dgm:cxn modelId="{157DE8BA-3417-4767-A1E4-4CD3D1A582EA}" srcId="{81F61692-F4C5-4265-91CD-FFC759765929}" destId="{2E0AF6FA-EB00-4689-8A83-DA21853444C5}" srcOrd="1" destOrd="0" parTransId="{3CDEB716-11E1-403A-9C72-6FEB5704FBEE}" sibTransId="{21AC0BE9-0F4B-4B92-956B-97277DA9D652}"/>
    <dgm:cxn modelId="{9C31F9EC-5BC3-4B39-A2A8-32C95C1267FB}" type="presOf" srcId="{705BEC6B-3BE6-4B51-AAF2-BFE741EC7B72}" destId="{F2E0553E-AFEA-49D6-91E1-7E2A73EDACAF}" srcOrd="1" destOrd="0" presId="urn:microsoft.com/office/officeart/2005/8/layout/process5"/>
    <dgm:cxn modelId="{955CDAE2-92A7-4B03-808D-CB6E7F6CBAA0}" type="presOf" srcId="{21AC0BE9-0F4B-4B92-956B-97277DA9D652}" destId="{C3C6D1C9-2B09-4362-AEF5-84F9317D1859}" srcOrd="1" destOrd="0" presId="urn:microsoft.com/office/officeart/2005/8/layout/process5"/>
    <dgm:cxn modelId="{51BF443F-4610-41FA-953D-226BA80A6CD7}" type="presOf" srcId="{CD6560E5-4C05-4BB5-9E6D-DAE9480E9009}" destId="{F2B92E63-4FBE-49B5-839B-0DF5E9613F67}" srcOrd="0" destOrd="0" presId="urn:microsoft.com/office/officeart/2005/8/layout/process5"/>
    <dgm:cxn modelId="{1E6A9477-F4BF-4F14-9ABD-5172BC121297}" type="presOf" srcId="{BCD9CE4D-10B1-4E81-B832-B3EB5BD0373D}" destId="{193151C1-849B-472B-8AC5-EB96523B438B}" srcOrd="0" destOrd="0" presId="urn:microsoft.com/office/officeart/2005/8/layout/process5"/>
    <dgm:cxn modelId="{AD839EF8-1C3D-4154-91C8-7E2D4B29F6C4}" type="presOf" srcId="{705BEC6B-3BE6-4B51-AAF2-BFE741EC7B72}" destId="{5E4CBF27-C618-48AD-9109-6FAE551A3CBA}" srcOrd="0" destOrd="0" presId="urn:microsoft.com/office/officeart/2005/8/layout/process5"/>
    <dgm:cxn modelId="{90978B02-ECCB-4A6D-A2F1-08D8374B29B1}" type="presOf" srcId="{8BA3D69B-BD6E-46DB-869A-1DB13AB4FB4C}" destId="{C0D18B58-F738-4D2A-91DF-0F7CC4AF4FF9}" srcOrd="0" destOrd="0" presId="urn:microsoft.com/office/officeart/2005/8/layout/process5"/>
    <dgm:cxn modelId="{9CE643DC-E520-4000-9B62-756B04A46824}" srcId="{81F61692-F4C5-4265-91CD-FFC759765929}" destId="{C03E21E1-1DA9-4005-91E7-332C48142680}" srcOrd="4" destOrd="0" parTransId="{78EC312C-052D-458D-9E8C-0EF7A6156124}" sibTransId="{8AEDF28E-8351-4FFC-A891-9F694E0569F6}"/>
    <dgm:cxn modelId="{D6B644ED-3C62-47E9-AD75-D95EFED67C2E}" type="presOf" srcId="{81F61692-F4C5-4265-91CD-FFC759765929}" destId="{F8B273C7-0833-4192-A5BC-BCFAE6F10127}" srcOrd="0" destOrd="0" presId="urn:microsoft.com/office/officeart/2005/8/layout/process5"/>
    <dgm:cxn modelId="{4FBF90C8-F1C5-4495-AB18-4FB147C22DE6}" type="presOf" srcId="{8BA3D69B-BD6E-46DB-869A-1DB13AB4FB4C}" destId="{6491101C-4B6B-45AD-8226-EC494930202A}" srcOrd="1" destOrd="0" presId="urn:microsoft.com/office/officeart/2005/8/layout/process5"/>
    <dgm:cxn modelId="{7DBE59F9-8926-45E9-BA00-056B55CCB84C}" type="presOf" srcId="{3AB651E4-93AB-4943-AF90-7EF39A17BC7C}" destId="{C2E58CBD-BBD9-40E4-AA17-96DCE100EB48}" srcOrd="1" destOrd="0" presId="urn:microsoft.com/office/officeart/2005/8/layout/process5"/>
    <dgm:cxn modelId="{A7554F0D-20F9-450E-AC4E-FE2A8387B276}" type="presOf" srcId="{C03E21E1-1DA9-4005-91E7-332C48142680}" destId="{E31C22EF-6657-48B9-B910-16126283957D}" srcOrd="0" destOrd="0" presId="urn:microsoft.com/office/officeart/2005/8/layout/process5"/>
    <dgm:cxn modelId="{D880AEC3-49E4-4A0D-B969-1AD2226A0618}" srcId="{81F61692-F4C5-4265-91CD-FFC759765929}" destId="{BCD9CE4D-10B1-4E81-B832-B3EB5BD0373D}" srcOrd="0" destOrd="0" parTransId="{901BE906-8E14-477F-A7F3-2CC9D169C2C5}" sibTransId="{705BEC6B-3BE6-4B51-AAF2-BFE741EC7B72}"/>
    <dgm:cxn modelId="{481F19D2-1DE1-432E-8478-C1C3384592C2}" type="presOf" srcId="{0AA94842-6790-48B1-BDA4-BAE3885B14C2}" destId="{9DD08D01-3334-4B23-A944-31582EA22013}" srcOrd="0" destOrd="0" presId="urn:microsoft.com/office/officeart/2005/8/layout/process5"/>
    <dgm:cxn modelId="{1EB62626-A905-484E-BD3D-9CD7A8E81FEC}" type="presOf" srcId="{21AC0BE9-0F4B-4B92-956B-97277DA9D652}" destId="{7DFCCE7F-E387-42A9-BFF2-B10D568BFA7B}" srcOrd="0" destOrd="0" presId="urn:microsoft.com/office/officeart/2005/8/layout/process5"/>
    <dgm:cxn modelId="{C6A6C958-3E01-4DAA-8B9C-625FBA83E700}" type="presOf" srcId="{3AB651E4-93AB-4943-AF90-7EF39A17BC7C}" destId="{E0ED228D-7F92-46FA-ABB9-F740C71DB0C6}" srcOrd="0" destOrd="0" presId="urn:microsoft.com/office/officeart/2005/8/layout/process5"/>
    <dgm:cxn modelId="{807C3F57-56C0-4A2B-BD1A-0BD8A6409B4D}" type="presOf" srcId="{2E0AF6FA-EB00-4689-8A83-DA21853444C5}" destId="{6F83B219-B7A3-4EEA-9BA0-5D1900453F25}" srcOrd="0" destOrd="0" presId="urn:microsoft.com/office/officeart/2005/8/layout/process5"/>
    <dgm:cxn modelId="{4E6C90E1-EAFC-4280-B3A2-05B019BBB042}" srcId="{81F61692-F4C5-4265-91CD-FFC759765929}" destId="{0AA94842-6790-48B1-BDA4-BAE3885B14C2}" srcOrd="3" destOrd="0" parTransId="{CD55E027-C9DC-4D4A-AD8B-4BD75D516F47}" sibTransId="{8BA3D69B-BD6E-46DB-869A-1DB13AB4FB4C}"/>
    <dgm:cxn modelId="{4349EEEC-4926-4204-A5D0-D4335F41644F}" type="presParOf" srcId="{F8B273C7-0833-4192-A5BC-BCFAE6F10127}" destId="{193151C1-849B-472B-8AC5-EB96523B438B}" srcOrd="0" destOrd="0" presId="urn:microsoft.com/office/officeart/2005/8/layout/process5"/>
    <dgm:cxn modelId="{03D81ECD-65A4-41A8-ABB7-86A316AC7210}" type="presParOf" srcId="{F8B273C7-0833-4192-A5BC-BCFAE6F10127}" destId="{5E4CBF27-C618-48AD-9109-6FAE551A3CBA}" srcOrd="1" destOrd="0" presId="urn:microsoft.com/office/officeart/2005/8/layout/process5"/>
    <dgm:cxn modelId="{56E27F3A-D0AF-44E7-AC8E-B81327AA0CB7}" type="presParOf" srcId="{5E4CBF27-C618-48AD-9109-6FAE551A3CBA}" destId="{F2E0553E-AFEA-49D6-91E1-7E2A73EDACAF}" srcOrd="0" destOrd="0" presId="urn:microsoft.com/office/officeart/2005/8/layout/process5"/>
    <dgm:cxn modelId="{44DED5BF-2C9C-4AB8-969B-7F39314548CE}" type="presParOf" srcId="{F8B273C7-0833-4192-A5BC-BCFAE6F10127}" destId="{6F83B219-B7A3-4EEA-9BA0-5D1900453F25}" srcOrd="2" destOrd="0" presId="urn:microsoft.com/office/officeart/2005/8/layout/process5"/>
    <dgm:cxn modelId="{3ADEBA1B-2D94-413A-8DCE-EF43A5F07FE3}" type="presParOf" srcId="{F8B273C7-0833-4192-A5BC-BCFAE6F10127}" destId="{7DFCCE7F-E387-42A9-BFF2-B10D568BFA7B}" srcOrd="3" destOrd="0" presId="urn:microsoft.com/office/officeart/2005/8/layout/process5"/>
    <dgm:cxn modelId="{5B712C37-2304-4342-AA61-4E1749A607A5}" type="presParOf" srcId="{7DFCCE7F-E387-42A9-BFF2-B10D568BFA7B}" destId="{C3C6D1C9-2B09-4362-AEF5-84F9317D1859}" srcOrd="0" destOrd="0" presId="urn:microsoft.com/office/officeart/2005/8/layout/process5"/>
    <dgm:cxn modelId="{6F00A8D1-27C1-468B-9C19-24E64BDC3D97}" type="presParOf" srcId="{F8B273C7-0833-4192-A5BC-BCFAE6F10127}" destId="{F2B92E63-4FBE-49B5-839B-0DF5E9613F67}" srcOrd="4" destOrd="0" presId="urn:microsoft.com/office/officeart/2005/8/layout/process5"/>
    <dgm:cxn modelId="{ED22369E-64DC-4F70-99E4-17A26D7EDB6E}" type="presParOf" srcId="{F8B273C7-0833-4192-A5BC-BCFAE6F10127}" destId="{E0ED228D-7F92-46FA-ABB9-F740C71DB0C6}" srcOrd="5" destOrd="0" presId="urn:microsoft.com/office/officeart/2005/8/layout/process5"/>
    <dgm:cxn modelId="{A734335A-D271-4522-9647-60427DDA3AA1}" type="presParOf" srcId="{E0ED228D-7F92-46FA-ABB9-F740C71DB0C6}" destId="{C2E58CBD-BBD9-40E4-AA17-96DCE100EB48}" srcOrd="0" destOrd="0" presId="urn:microsoft.com/office/officeart/2005/8/layout/process5"/>
    <dgm:cxn modelId="{8D68ED97-1E94-43F8-B108-04739CC5A360}" type="presParOf" srcId="{F8B273C7-0833-4192-A5BC-BCFAE6F10127}" destId="{9DD08D01-3334-4B23-A944-31582EA22013}" srcOrd="6" destOrd="0" presId="urn:microsoft.com/office/officeart/2005/8/layout/process5"/>
    <dgm:cxn modelId="{2C1633C3-9F7E-45ED-88F2-8A3BE7C4B628}" type="presParOf" srcId="{F8B273C7-0833-4192-A5BC-BCFAE6F10127}" destId="{C0D18B58-F738-4D2A-91DF-0F7CC4AF4FF9}" srcOrd="7" destOrd="0" presId="urn:microsoft.com/office/officeart/2005/8/layout/process5"/>
    <dgm:cxn modelId="{4CD9CD60-F3A8-41D7-9273-639477BAEF02}" type="presParOf" srcId="{C0D18B58-F738-4D2A-91DF-0F7CC4AF4FF9}" destId="{6491101C-4B6B-45AD-8226-EC494930202A}" srcOrd="0" destOrd="0" presId="urn:microsoft.com/office/officeart/2005/8/layout/process5"/>
    <dgm:cxn modelId="{9F6B8267-BFCC-4F6B-8058-95198A196139}" type="presParOf" srcId="{F8B273C7-0833-4192-A5BC-BCFAE6F10127}" destId="{E31C22EF-6657-48B9-B910-16126283957D}"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706291E-99D1-4062-9D9B-94C6F29EFE2B}"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F0E318BD-9300-49D5-A724-B419016796C4}">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Breach of a Restraining Order is a strict liability offence (i.e. no </a:t>
          </a:r>
          <a:r>
            <a:rPr lang="en-US" sz="2400" dirty="0" err="1" smtClean="0">
              <a:solidFill>
                <a:schemeClr val="tx1"/>
              </a:solidFill>
            </a:rPr>
            <a:t>Mens</a:t>
          </a:r>
          <a:r>
            <a:rPr lang="en-US" sz="2400" dirty="0" smtClean="0">
              <a:solidFill>
                <a:schemeClr val="tx1"/>
              </a:solidFill>
            </a:rPr>
            <a:t> Rea needed)</a:t>
          </a:r>
          <a:endParaRPr lang="en-US" sz="2400" dirty="0">
            <a:solidFill>
              <a:schemeClr val="tx1"/>
            </a:solidFill>
          </a:endParaRPr>
        </a:p>
      </dgm:t>
    </dgm:pt>
    <dgm:pt modelId="{9331D2D9-F004-414A-BC6E-8A9F8E6BEDFA}" type="parTrans" cxnId="{510698E7-D794-4634-8E1B-DF691A86E370}">
      <dgm:prSet/>
      <dgm:spPr/>
      <dgm:t>
        <a:bodyPr/>
        <a:lstStyle/>
        <a:p>
          <a:endParaRPr lang="en-US"/>
        </a:p>
      </dgm:t>
    </dgm:pt>
    <dgm:pt modelId="{C299C81A-24F5-41C9-B857-FD940BC14BED}" type="sibTrans" cxnId="{510698E7-D794-4634-8E1B-DF691A86E370}">
      <dgm:prSet/>
      <dgm:spPr>
        <a:solidFill>
          <a:schemeClr val="accent2">
            <a:lumMod val="75000"/>
          </a:schemeClr>
        </a:solidFill>
        <a:ln>
          <a:solidFill>
            <a:schemeClr val="tx1"/>
          </a:solidFill>
        </a:ln>
      </dgm:spPr>
      <dgm:t>
        <a:bodyPr/>
        <a:lstStyle/>
        <a:p>
          <a:endParaRPr lang="en-US"/>
        </a:p>
      </dgm:t>
    </dgm:pt>
    <dgm:pt modelId="{604212C4-F693-4C47-B12D-78E1060674B4}">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It is only necessary to establish:</a:t>
          </a:r>
          <a:endParaRPr lang="en-US" sz="2400" dirty="0">
            <a:solidFill>
              <a:schemeClr val="tx1"/>
            </a:solidFill>
          </a:endParaRPr>
        </a:p>
      </dgm:t>
    </dgm:pt>
    <dgm:pt modelId="{83296B94-A97A-49FD-AFBA-57A5E2BDCB0F}" type="parTrans" cxnId="{36D1CC7C-D705-4045-9E12-EAB13379F144}">
      <dgm:prSet/>
      <dgm:spPr/>
      <dgm:t>
        <a:bodyPr/>
        <a:lstStyle/>
        <a:p>
          <a:endParaRPr lang="en-US"/>
        </a:p>
      </dgm:t>
    </dgm:pt>
    <dgm:pt modelId="{0B7C1C65-9F10-4CB0-BF16-EFCEB711D92A}" type="sibTrans" cxnId="{36D1CC7C-D705-4045-9E12-EAB13379F144}">
      <dgm:prSet/>
      <dgm:spPr>
        <a:solidFill>
          <a:schemeClr val="accent2">
            <a:lumMod val="75000"/>
          </a:schemeClr>
        </a:solidFill>
        <a:ln>
          <a:solidFill>
            <a:schemeClr val="tx1"/>
          </a:solidFill>
        </a:ln>
      </dgm:spPr>
      <dgm:t>
        <a:bodyPr/>
        <a:lstStyle/>
        <a:p>
          <a:endParaRPr lang="en-US"/>
        </a:p>
      </dgm:t>
    </dgm:pt>
    <dgm:pt modelId="{A453D0D4-4578-46FA-A8B2-CE808D81C7E5}">
      <dgm:prSet phldrT="[Text]" custT="1"/>
      <dgm:spPr>
        <a:solidFill>
          <a:schemeClr val="accent2">
            <a:lumMod val="20000"/>
            <a:lumOff val="80000"/>
          </a:schemeClr>
        </a:solidFill>
        <a:ln>
          <a:solidFill>
            <a:schemeClr val="tx1"/>
          </a:solidFill>
        </a:ln>
      </dgm:spPr>
      <dgm:t>
        <a:bodyPr/>
        <a:lstStyle/>
        <a:p>
          <a:r>
            <a:rPr lang="en-US" sz="2400" dirty="0" smtClean="0">
              <a:solidFill>
                <a:schemeClr val="tx1"/>
              </a:solidFill>
            </a:rPr>
            <a:t>The existence of the terms of the order </a:t>
          </a:r>
          <a:r>
            <a:rPr lang="en-US" sz="2400" b="1" i="1" u="sng" dirty="0" smtClean="0">
              <a:solidFill>
                <a:schemeClr val="tx1"/>
              </a:solidFill>
            </a:rPr>
            <a:t>AND</a:t>
          </a:r>
          <a:endParaRPr lang="en-US" sz="2400" b="1" i="1" u="sng" dirty="0">
            <a:solidFill>
              <a:schemeClr val="tx1"/>
            </a:solidFill>
          </a:endParaRPr>
        </a:p>
      </dgm:t>
    </dgm:pt>
    <dgm:pt modelId="{5AFF667E-E8C8-44D5-8B2B-D26563416999}" type="parTrans" cxnId="{0CAF3588-EB28-419D-A0F7-79245F69C6DE}">
      <dgm:prSet/>
      <dgm:spPr/>
      <dgm:t>
        <a:bodyPr/>
        <a:lstStyle/>
        <a:p>
          <a:endParaRPr lang="en-US"/>
        </a:p>
      </dgm:t>
    </dgm:pt>
    <dgm:pt modelId="{5FAD8AEC-9F87-474C-AFC8-766FA2F1FEED}" type="sibTrans" cxnId="{0CAF3588-EB28-419D-A0F7-79245F69C6DE}">
      <dgm:prSet/>
      <dgm:spPr>
        <a:solidFill>
          <a:schemeClr val="accent2">
            <a:lumMod val="75000"/>
          </a:schemeClr>
        </a:solidFill>
        <a:ln>
          <a:solidFill>
            <a:schemeClr val="tx1"/>
          </a:solidFill>
        </a:ln>
      </dgm:spPr>
      <dgm:t>
        <a:bodyPr/>
        <a:lstStyle/>
        <a:p>
          <a:endParaRPr lang="en-US"/>
        </a:p>
      </dgm:t>
    </dgm:pt>
    <dgm:pt modelId="{BBC8F6C6-A248-42B7-9C56-EBF05B977508}">
      <dgm:prSet phldrT="[Text]" custT="1"/>
      <dgm:spPr>
        <a:solidFill>
          <a:schemeClr val="accent2">
            <a:lumMod val="40000"/>
            <a:lumOff val="60000"/>
          </a:schemeClr>
        </a:solidFill>
        <a:ln>
          <a:solidFill>
            <a:schemeClr val="tx1"/>
          </a:solidFill>
        </a:ln>
      </dgm:spPr>
      <dgm:t>
        <a:bodyPr/>
        <a:lstStyle/>
        <a:p>
          <a:r>
            <a:rPr lang="en-US" sz="2400" dirty="0" smtClean="0">
              <a:solidFill>
                <a:schemeClr val="tx1"/>
              </a:solidFill>
            </a:rPr>
            <a:t>The carrying out of the prohibited act without a reasonable excuse</a:t>
          </a:r>
          <a:endParaRPr lang="en-US" sz="2400" dirty="0">
            <a:solidFill>
              <a:schemeClr val="tx1"/>
            </a:solidFill>
          </a:endParaRPr>
        </a:p>
      </dgm:t>
    </dgm:pt>
    <dgm:pt modelId="{DDD64236-0CAE-4CA3-8F1D-C3A46B6AE20B}" type="parTrans" cxnId="{1D8C2ACB-10EC-468A-A2A9-3DEC3D2B28C7}">
      <dgm:prSet/>
      <dgm:spPr/>
      <dgm:t>
        <a:bodyPr/>
        <a:lstStyle/>
        <a:p>
          <a:endParaRPr lang="en-US"/>
        </a:p>
      </dgm:t>
    </dgm:pt>
    <dgm:pt modelId="{C65DC0BE-3DD2-4987-ACF1-6A3C943E9ED5}" type="sibTrans" cxnId="{1D8C2ACB-10EC-468A-A2A9-3DEC3D2B28C7}">
      <dgm:prSet/>
      <dgm:spPr/>
      <dgm:t>
        <a:bodyPr/>
        <a:lstStyle/>
        <a:p>
          <a:endParaRPr lang="en-US"/>
        </a:p>
      </dgm:t>
    </dgm:pt>
    <dgm:pt modelId="{6AC74DF5-D20F-4291-A5CA-BFF333A5D569}" type="pres">
      <dgm:prSet presAssocID="{9706291E-99D1-4062-9D9B-94C6F29EFE2B}" presName="diagram" presStyleCnt="0">
        <dgm:presLayoutVars>
          <dgm:dir/>
          <dgm:resizeHandles val="exact"/>
        </dgm:presLayoutVars>
      </dgm:prSet>
      <dgm:spPr/>
    </dgm:pt>
    <dgm:pt modelId="{3F885AD3-2144-4F87-958A-6A365AD32DF5}" type="pres">
      <dgm:prSet presAssocID="{F0E318BD-9300-49D5-A724-B419016796C4}" presName="node" presStyleLbl="node1" presStyleIdx="0" presStyleCnt="4">
        <dgm:presLayoutVars>
          <dgm:bulletEnabled val="1"/>
        </dgm:presLayoutVars>
      </dgm:prSet>
      <dgm:spPr/>
      <dgm:t>
        <a:bodyPr/>
        <a:lstStyle/>
        <a:p>
          <a:endParaRPr lang="en-US"/>
        </a:p>
      </dgm:t>
    </dgm:pt>
    <dgm:pt modelId="{31C32AC3-998F-46A3-89D5-B5D74233931F}" type="pres">
      <dgm:prSet presAssocID="{C299C81A-24F5-41C9-B857-FD940BC14BED}" presName="sibTrans" presStyleLbl="sibTrans2D1" presStyleIdx="0" presStyleCnt="3"/>
      <dgm:spPr/>
    </dgm:pt>
    <dgm:pt modelId="{04153D60-6E20-4752-B8CA-B3C7EA0CE348}" type="pres">
      <dgm:prSet presAssocID="{C299C81A-24F5-41C9-B857-FD940BC14BED}" presName="connectorText" presStyleLbl="sibTrans2D1" presStyleIdx="0" presStyleCnt="3"/>
      <dgm:spPr/>
    </dgm:pt>
    <dgm:pt modelId="{EDAE4A99-1293-487F-AD61-8BDD13FCD57D}" type="pres">
      <dgm:prSet presAssocID="{604212C4-F693-4C47-B12D-78E1060674B4}" presName="node" presStyleLbl="node1" presStyleIdx="1" presStyleCnt="4">
        <dgm:presLayoutVars>
          <dgm:bulletEnabled val="1"/>
        </dgm:presLayoutVars>
      </dgm:prSet>
      <dgm:spPr/>
    </dgm:pt>
    <dgm:pt modelId="{729B9C36-22D0-4225-808D-3352B8D8EA0B}" type="pres">
      <dgm:prSet presAssocID="{0B7C1C65-9F10-4CB0-BF16-EFCEB711D92A}" presName="sibTrans" presStyleLbl="sibTrans2D1" presStyleIdx="1" presStyleCnt="3"/>
      <dgm:spPr/>
    </dgm:pt>
    <dgm:pt modelId="{682FECF0-846C-4DDD-9228-A90055FECDFE}" type="pres">
      <dgm:prSet presAssocID="{0B7C1C65-9F10-4CB0-BF16-EFCEB711D92A}" presName="connectorText" presStyleLbl="sibTrans2D1" presStyleIdx="1" presStyleCnt="3"/>
      <dgm:spPr/>
    </dgm:pt>
    <dgm:pt modelId="{9AD4C5D2-FD9B-46DF-BCC9-2EA3B2709B3B}" type="pres">
      <dgm:prSet presAssocID="{A453D0D4-4578-46FA-A8B2-CE808D81C7E5}" presName="node" presStyleLbl="node1" presStyleIdx="2" presStyleCnt="4">
        <dgm:presLayoutVars>
          <dgm:bulletEnabled val="1"/>
        </dgm:presLayoutVars>
      </dgm:prSet>
      <dgm:spPr/>
    </dgm:pt>
    <dgm:pt modelId="{2A2C7050-B2D4-486F-A004-F2B498E1C15A}" type="pres">
      <dgm:prSet presAssocID="{5FAD8AEC-9F87-474C-AFC8-766FA2F1FEED}" presName="sibTrans" presStyleLbl="sibTrans2D1" presStyleIdx="2" presStyleCnt="3"/>
      <dgm:spPr/>
    </dgm:pt>
    <dgm:pt modelId="{2E804DD4-407F-4636-BE4A-A99D1BF45206}" type="pres">
      <dgm:prSet presAssocID="{5FAD8AEC-9F87-474C-AFC8-766FA2F1FEED}" presName="connectorText" presStyleLbl="sibTrans2D1" presStyleIdx="2" presStyleCnt="3"/>
      <dgm:spPr/>
    </dgm:pt>
    <dgm:pt modelId="{19AAC136-61BE-496E-B204-7F69A22006B6}" type="pres">
      <dgm:prSet presAssocID="{BBC8F6C6-A248-42B7-9C56-EBF05B977508}" presName="node" presStyleLbl="node1" presStyleIdx="3" presStyleCnt="4">
        <dgm:presLayoutVars>
          <dgm:bulletEnabled val="1"/>
        </dgm:presLayoutVars>
      </dgm:prSet>
      <dgm:spPr/>
    </dgm:pt>
  </dgm:ptLst>
  <dgm:cxnLst>
    <dgm:cxn modelId="{8D8D7847-E89E-4CDE-A6DA-81E82D7DD401}" type="presOf" srcId="{0B7C1C65-9F10-4CB0-BF16-EFCEB711D92A}" destId="{729B9C36-22D0-4225-808D-3352B8D8EA0B}" srcOrd="0" destOrd="0" presId="urn:microsoft.com/office/officeart/2005/8/layout/process5"/>
    <dgm:cxn modelId="{05162E39-F578-49ED-963E-AB77E36AB0B0}" type="presOf" srcId="{C299C81A-24F5-41C9-B857-FD940BC14BED}" destId="{04153D60-6E20-4752-B8CA-B3C7EA0CE348}" srcOrd="1" destOrd="0" presId="urn:microsoft.com/office/officeart/2005/8/layout/process5"/>
    <dgm:cxn modelId="{44AD275B-D586-4FE5-95D7-551D280A786F}" type="presOf" srcId="{C299C81A-24F5-41C9-B857-FD940BC14BED}" destId="{31C32AC3-998F-46A3-89D5-B5D74233931F}" srcOrd="0" destOrd="0" presId="urn:microsoft.com/office/officeart/2005/8/layout/process5"/>
    <dgm:cxn modelId="{696539CD-AABA-422B-B469-F21AAC222321}" type="presOf" srcId="{604212C4-F693-4C47-B12D-78E1060674B4}" destId="{EDAE4A99-1293-487F-AD61-8BDD13FCD57D}" srcOrd="0" destOrd="0" presId="urn:microsoft.com/office/officeart/2005/8/layout/process5"/>
    <dgm:cxn modelId="{36D1CC7C-D705-4045-9E12-EAB13379F144}" srcId="{9706291E-99D1-4062-9D9B-94C6F29EFE2B}" destId="{604212C4-F693-4C47-B12D-78E1060674B4}" srcOrd="1" destOrd="0" parTransId="{83296B94-A97A-49FD-AFBA-57A5E2BDCB0F}" sibTransId="{0B7C1C65-9F10-4CB0-BF16-EFCEB711D92A}"/>
    <dgm:cxn modelId="{C16887A3-9EB1-4A5F-BA30-C4E9B5D730DB}" type="presOf" srcId="{A453D0D4-4578-46FA-A8B2-CE808D81C7E5}" destId="{9AD4C5D2-FD9B-46DF-BCC9-2EA3B2709B3B}" srcOrd="0" destOrd="0" presId="urn:microsoft.com/office/officeart/2005/8/layout/process5"/>
    <dgm:cxn modelId="{0023DCEB-4C43-46C9-8BCD-265937FB9560}" type="presOf" srcId="{0B7C1C65-9F10-4CB0-BF16-EFCEB711D92A}" destId="{682FECF0-846C-4DDD-9228-A90055FECDFE}" srcOrd="1" destOrd="0" presId="urn:microsoft.com/office/officeart/2005/8/layout/process5"/>
    <dgm:cxn modelId="{510698E7-D794-4634-8E1B-DF691A86E370}" srcId="{9706291E-99D1-4062-9D9B-94C6F29EFE2B}" destId="{F0E318BD-9300-49D5-A724-B419016796C4}" srcOrd="0" destOrd="0" parTransId="{9331D2D9-F004-414A-BC6E-8A9F8E6BEDFA}" sibTransId="{C299C81A-24F5-41C9-B857-FD940BC14BED}"/>
    <dgm:cxn modelId="{062A695F-8B96-40D1-BBA9-45EE1FE6EC29}" type="presOf" srcId="{5FAD8AEC-9F87-474C-AFC8-766FA2F1FEED}" destId="{2E804DD4-407F-4636-BE4A-A99D1BF45206}" srcOrd="1" destOrd="0" presId="urn:microsoft.com/office/officeart/2005/8/layout/process5"/>
    <dgm:cxn modelId="{AEEC417F-0CA1-4210-9820-5CDAE06A5A1D}" type="presOf" srcId="{5FAD8AEC-9F87-474C-AFC8-766FA2F1FEED}" destId="{2A2C7050-B2D4-486F-A004-F2B498E1C15A}" srcOrd="0" destOrd="0" presId="urn:microsoft.com/office/officeart/2005/8/layout/process5"/>
    <dgm:cxn modelId="{1D8C2ACB-10EC-468A-A2A9-3DEC3D2B28C7}" srcId="{9706291E-99D1-4062-9D9B-94C6F29EFE2B}" destId="{BBC8F6C6-A248-42B7-9C56-EBF05B977508}" srcOrd="3" destOrd="0" parTransId="{DDD64236-0CAE-4CA3-8F1D-C3A46B6AE20B}" sibTransId="{C65DC0BE-3DD2-4987-ACF1-6A3C943E9ED5}"/>
    <dgm:cxn modelId="{AAFECB48-5CD3-4D7A-87BB-FE9F25C51A64}" type="presOf" srcId="{F0E318BD-9300-49D5-A724-B419016796C4}" destId="{3F885AD3-2144-4F87-958A-6A365AD32DF5}" srcOrd="0" destOrd="0" presId="urn:microsoft.com/office/officeart/2005/8/layout/process5"/>
    <dgm:cxn modelId="{B1DC721E-EEED-4E58-954C-AD3879708349}" type="presOf" srcId="{BBC8F6C6-A248-42B7-9C56-EBF05B977508}" destId="{19AAC136-61BE-496E-B204-7F69A22006B6}" srcOrd="0" destOrd="0" presId="urn:microsoft.com/office/officeart/2005/8/layout/process5"/>
    <dgm:cxn modelId="{0CAF3588-EB28-419D-A0F7-79245F69C6DE}" srcId="{9706291E-99D1-4062-9D9B-94C6F29EFE2B}" destId="{A453D0D4-4578-46FA-A8B2-CE808D81C7E5}" srcOrd="2" destOrd="0" parTransId="{5AFF667E-E8C8-44D5-8B2B-D26563416999}" sibTransId="{5FAD8AEC-9F87-474C-AFC8-766FA2F1FEED}"/>
    <dgm:cxn modelId="{6A7F6B6C-9CCF-4D17-BD40-4FE7920120FF}" type="presOf" srcId="{9706291E-99D1-4062-9D9B-94C6F29EFE2B}" destId="{6AC74DF5-D20F-4291-A5CA-BFF333A5D569}" srcOrd="0" destOrd="0" presId="urn:microsoft.com/office/officeart/2005/8/layout/process5"/>
    <dgm:cxn modelId="{E782040F-8E04-4D3C-9BCF-85A2DFF80133}" type="presParOf" srcId="{6AC74DF5-D20F-4291-A5CA-BFF333A5D569}" destId="{3F885AD3-2144-4F87-958A-6A365AD32DF5}" srcOrd="0" destOrd="0" presId="urn:microsoft.com/office/officeart/2005/8/layout/process5"/>
    <dgm:cxn modelId="{BCC0A182-E2B4-4F8A-B507-1E2B27E2B694}" type="presParOf" srcId="{6AC74DF5-D20F-4291-A5CA-BFF333A5D569}" destId="{31C32AC3-998F-46A3-89D5-B5D74233931F}" srcOrd="1" destOrd="0" presId="urn:microsoft.com/office/officeart/2005/8/layout/process5"/>
    <dgm:cxn modelId="{9756476B-B115-406A-B1D9-B6654B55FD9F}" type="presParOf" srcId="{31C32AC3-998F-46A3-89D5-B5D74233931F}" destId="{04153D60-6E20-4752-B8CA-B3C7EA0CE348}" srcOrd="0" destOrd="0" presId="urn:microsoft.com/office/officeart/2005/8/layout/process5"/>
    <dgm:cxn modelId="{ECA281D6-661A-4B73-A9B8-2A258DC37DFD}" type="presParOf" srcId="{6AC74DF5-D20F-4291-A5CA-BFF333A5D569}" destId="{EDAE4A99-1293-487F-AD61-8BDD13FCD57D}" srcOrd="2" destOrd="0" presId="urn:microsoft.com/office/officeart/2005/8/layout/process5"/>
    <dgm:cxn modelId="{BA125F40-1F73-4EAA-AF2C-91B05AB70B72}" type="presParOf" srcId="{6AC74DF5-D20F-4291-A5CA-BFF333A5D569}" destId="{729B9C36-22D0-4225-808D-3352B8D8EA0B}" srcOrd="3" destOrd="0" presId="urn:microsoft.com/office/officeart/2005/8/layout/process5"/>
    <dgm:cxn modelId="{53CAD371-6E51-4E05-BEE6-5915ECACE53B}" type="presParOf" srcId="{729B9C36-22D0-4225-808D-3352B8D8EA0B}" destId="{682FECF0-846C-4DDD-9228-A90055FECDFE}" srcOrd="0" destOrd="0" presId="urn:microsoft.com/office/officeart/2005/8/layout/process5"/>
    <dgm:cxn modelId="{062B02AB-421E-4E77-BE79-2A4DECA84B26}" type="presParOf" srcId="{6AC74DF5-D20F-4291-A5CA-BFF333A5D569}" destId="{9AD4C5D2-FD9B-46DF-BCC9-2EA3B2709B3B}" srcOrd="4" destOrd="0" presId="urn:microsoft.com/office/officeart/2005/8/layout/process5"/>
    <dgm:cxn modelId="{2AD0B830-1E96-4A67-8309-2622A5312647}" type="presParOf" srcId="{6AC74DF5-D20F-4291-A5CA-BFF333A5D569}" destId="{2A2C7050-B2D4-486F-A004-F2B498E1C15A}" srcOrd="5" destOrd="0" presId="urn:microsoft.com/office/officeart/2005/8/layout/process5"/>
    <dgm:cxn modelId="{C71B3BB2-16BD-4FBD-BAD3-2E9D23D15827}" type="presParOf" srcId="{2A2C7050-B2D4-486F-A004-F2B498E1C15A}" destId="{2E804DD4-407F-4636-BE4A-A99D1BF45206}" srcOrd="0" destOrd="0" presId="urn:microsoft.com/office/officeart/2005/8/layout/process5"/>
    <dgm:cxn modelId="{5A1C2799-4423-43C2-A993-4161FB9E5BD4}" type="presParOf" srcId="{6AC74DF5-D20F-4291-A5CA-BFF333A5D569}" destId="{19AAC136-61BE-496E-B204-7F69A22006B6}"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2AFDA9-2E49-4DE7-B57E-4E374E5FDC94}">
      <dsp:nvSpPr>
        <dsp:cNvPr id="0" name=""/>
        <dsp:cNvSpPr/>
      </dsp:nvSpPr>
      <dsp:spPr>
        <a:xfrm>
          <a:off x="0" y="514143"/>
          <a:ext cx="3006813" cy="180408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Section 1 &amp; 2 Harassment</a:t>
          </a:r>
          <a:endParaRPr lang="en-US" sz="2400" kern="1200" dirty="0">
            <a:solidFill>
              <a:schemeClr val="tx1"/>
            </a:solidFill>
          </a:endParaRPr>
        </a:p>
      </dsp:txBody>
      <dsp:txXfrm>
        <a:off x="0" y="514143"/>
        <a:ext cx="3006813" cy="1804088"/>
      </dsp:txXfrm>
    </dsp:sp>
    <dsp:sp modelId="{A0A29F8A-F971-4475-90AA-2540209A2171}">
      <dsp:nvSpPr>
        <dsp:cNvPr id="0" name=""/>
        <dsp:cNvSpPr/>
      </dsp:nvSpPr>
      <dsp:spPr>
        <a:xfrm>
          <a:off x="3307495" y="514143"/>
          <a:ext cx="3006813" cy="180408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Section 2A Stalking</a:t>
          </a:r>
          <a:endParaRPr lang="en-US" sz="2400" kern="1200" dirty="0">
            <a:solidFill>
              <a:schemeClr val="tx1"/>
            </a:solidFill>
          </a:endParaRPr>
        </a:p>
      </dsp:txBody>
      <dsp:txXfrm>
        <a:off x="3307495" y="514143"/>
        <a:ext cx="3006813" cy="1804088"/>
      </dsp:txXfrm>
    </dsp:sp>
    <dsp:sp modelId="{240514EB-71FF-43D2-A516-DD8D15A28CEF}">
      <dsp:nvSpPr>
        <dsp:cNvPr id="0" name=""/>
        <dsp:cNvSpPr/>
      </dsp:nvSpPr>
      <dsp:spPr>
        <a:xfrm>
          <a:off x="6614990" y="514143"/>
          <a:ext cx="3006813" cy="180408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Section 4 &amp; 4A Putting People in Fear of Violence</a:t>
          </a:r>
          <a:endParaRPr lang="en-US" sz="2400" kern="1200" dirty="0">
            <a:solidFill>
              <a:schemeClr val="tx1"/>
            </a:solidFill>
          </a:endParaRPr>
        </a:p>
      </dsp:txBody>
      <dsp:txXfrm>
        <a:off x="6614990" y="514143"/>
        <a:ext cx="3006813" cy="1804088"/>
      </dsp:txXfrm>
    </dsp:sp>
    <dsp:sp modelId="{5DA11F03-5163-4127-909D-BF2BABEE979B}">
      <dsp:nvSpPr>
        <dsp:cNvPr id="0" name=""/>
        <dsp:cNvSpPr/>
      </dsp:nvSpPr>
      <dsp:spPr>
        <a:xfrm>
          <a:off x="1653747" y="2618912"/>
          <a:ext cx="3006813" cy="180408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Crime &amp; Disorder Act 1998</a:t>
          </a:r>
          <a:endParaRPr lang="en-US" sz="2400" kern="1200" dirty="0">
            <a:solidFill>
              <a:schemeClr val="tx1"/>
            </a:solidFill>
          </a:endParaRPr>
        </a:p>
      </dsp:txBody>
      <dsp:txXfrm>
        <a:off x="1653747" y="2618912"/>
        <a:ext cx="3006813" cy="1804088"/>
      </dsp:txXfrm>
    </dsp:sp>
    <dsp:sp modelId="{BC4EC488-A48C-48F2-B68F-BDCFB75B0286}">
      <dsp:nvSpPr>
        <dsp:cNvPr id="0" name=""/>
        <dsp:cNvSpPr/>
      </dsp:nvSpPr>
      <dsp:spPr>
        <a:xfrm>
          <a:off x="4961242" y="2618912"/>
          <a:ext cx="3006813" cy="180408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Section 32 Racially or Religiously Aggravated Harassment</a:t>
          </a:r>
          <a:endParaRPr lang="en-US" sz="2400" kern="1200" dirty="0">
            <a:solidFill>
              <a:schemeClr val="tx1"/>
            </a:solidFill>
          </a:endParaRPr>
        </a:p>
      </dsp:txBody>
      <dsp:txXfrm>
        <a:off x="4961242" y="2618912"/>
        <a:ext cx="3006813" cy="18040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54E5F-5BA5-4DAC-B284-4EAB7B2AAA5C}">
      <dsp:nvSpPr>
        <dsp:cNvPr id="0" name=""/>
        <dsp:cNvSpPr/>
      </dsp:nvSpPr>
      <dsp:spPr>
        <a:xfrm>
          <a:off x="472867" y="0"/>
          <a:ext cx="8507957" cy="60349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 A person must </a:t>
          </a:r>
          <a:r>
            <a:rPr lang="en-US" sz="2400" b="1" i="1" u="sng" kern="1200" dirty="0" smtClean="0">
              <a:solidFill>
                <a:schemeClr val="tx1"/>
              </a:solidFill>
            </a:rPr>
            <a:t>not</a:t>
          </a:r>
          <a:r>
            <a:rPr lang="en-US" sz="2400" kern="1200" dirty="0" smtClean="0">
              <a:solidFill>
                <a:schemeClr val="tx1"/>
              </a:solidFill>
            </a:rPr>
            <a:t> pursue a </a:t>
          </a:r>
          <a:r>
            <a:rPr lang="en-US" sz="2400" b="1" i="1" u="sng" kern="1200" dirty="0" smtClean="0">
              <a:solidFill>
                <a:schemeClr val="tx1"/>
              </a:solidFill>
            </a:rPr>
            <a:t>course of conduct </a:t>
          </a:r>
          <a:r>
            <a:rPr lang="en-US" sz="2400" kern="1200" dirty="0" smtClean="0">
              <a:solidFill>
                <a:schemeClr val="tx1"/>
              </a:solidFill>
            </a:rPr>
            <a:t>which: </a:t>
          </a:r>
          <a:endParaRPr lang="en-US" sz="2400" kern="1200" dirty="0">
            <a:solidFill>
              <a:schemeClr val="tx1"/>
            </a:solidFill>
          </a:endParaRPr>
        </a:p>
      </dsp:txBody>
      <dsp:txXfrm>
        <a:off x="490543" y="17676"/>
        <a:ext cx="8472605" cy="568140"/>
      </dsp:txXfrm>
    </dsp:sp>
    <dsp:sp modelId="{1BFF6CD7-384F-4408-9874-9F02F858B7E0}">
      <dsp:nvSpPr>
        <dsp:cNvPr id="0" name=""/>
        <dsp:cNvSpPr/>
      </dsp:nvSpPr>
      <dsp:spPr>
        <a:xfrm rot="5400000">
          <a:off x="4473067" y="639654"/>
          <a:ext cx="507556" cy="6044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endParaRPr lang="en-US" sz="2500" kern="1200"/>
        </a:p>
      </dsp:txBody>
      <dsp:txXfrm rot="-5400000">
        <a:off x="4545520" y="688086"/>
        <a:ext cx="362651" cy="355289"/>
      </dsp:txXfrm>
    </dsp:sp>
    <dsp:sp modelId="{20E20E95-B429-4583-8018-178560C516A9}">
      <dsp:nvSpPr>
        <dsp:cNvPr id="0" name=""/>
        <dsp:cNvSpPr/>
      </dsp:nvSpPr>
      <dsp:spPr>
        <a:xfrm>
          <a:off x="0" y="1280234"/>
          <a:ext cx="9453692" cy="134315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(a) amounts to </a:t>
          </a:r>
          <a:r>
            <a:rPr lang="en-US" sz="2400" b="1" i="1" u="sng" kern="1200" dirty="0" smtClean="0">
              <a:solidFill>
                <a:schemeClr val="tx1"/>
              </a:solidFill>
            </a:rPr>
            <a:t>harassment</a:t>
          </a:r>
          <a:r>
            <a:rPr lang="en-US" sz="2400" kern="1200" dirty="0" smtClean="0">
              <a:solidFill>
                <a:schemeClr val="tx1"/>
              </a:solidFill>
            </a:rPr>
            <a:t> of another,</a:t>
          </a:r>
        </a:p>
        <a:p>
          <a:pPr lvl="0" algn="ctr" defTabSz="1066800">
            <a:lnSpc>
              <a:spcPct val="90000"/>
            </a:lnSpc>
            <a:spcBef>
              <a:spcPct val="0"/>
            </a:spcBef>
            <a:spcAft>
              <a:spcPct val="35000"/>
            </a:spcAft>
          </a:pPr>
          <a:r>
            <a:rPr lang="en-US" sz="2400" b="1" i="1" u="sng" kern="1200" dirty="0" smtClean="0">
              <a:solidFill>
                <a:schemeClr val="tx1"/>
              </a:solidFill>
            </a:rPr>
            <a:t>AND</a:t>
          </a:r>
        </a:p>
        <a:p>
          <a:pPr lvl="0" algn="ctr" defTabSz="1066800">
            <a:lnSpc>
              <a:spcPct val="90000"/>
            </a:lnSpc>
            <a:spcBef>
              <a:spcPct val="0"/>
            </a:spcBef>
            <a:spcAft>
              <a:spcPct val="35000"/>
            </a:spcAft>
          </a:pPr>
          <a:r>
            <a:rPr lang="en-US" sz="2400" kern="1200" dirty="0" smtClean="0">
              <a:solidFill>
                <a:schemeClr val="tx1"/>
              </a:solidFill>
            </a:rPr>
            <a:t>(b) </a:t>
          </a:r>
          <a:r>
            <a:rPr lang="en-US" sz="2400" b="1" i="1" u="sng" kern="1200" dirty="0" smtClean="0">
              <a:solidFill>
                <a:schemeClr val="tx1"/>
              </a:solidFill>
            </a:rPr>
            <a:t>he knows </a:t>
          </a:r>
          <a:r>
            <a:rPr lang="en-US" sz="2400" kern="1200" dirty="0" smtClean="0">
              <a:solidFill>
                <a:schemeClr val="tx1"/>
              </a:solidFill>
            </a:rPr>
            <a:t>or </a:t>
          </a:r>
          <a:r>
            <a:rPr lang="en-US" sz="2400" b="1" i="1" u="sng" kern="1200" dirty="0" smtClean="0">
              <a:solidFill>
                <a:schemeClr val="tx1"/>
              </a:solidFill>
            </a:rPr>
            <a:t>ought to know </a:t>
          </a:r>
          <a:r>
            <a:rPr lang="en-US" sz="2400" kern="1200" dirty="0" smtClean="0">
              <a:solidFill>
                <a:schemeClr val="tx1"/>
              </a:solidFill>
            </a:rPr>
            <a:t>amounts to </a:t>
          </a:r>
          <a:r>
            <a:rPr lang="en-US" sz="2400" b="1" i="1" u="sng" kern="1200" dirty="0" smtClean="0">
              <a:solidFill>
                <a:schemeClr val="tx1"/>
              </a:solidFill>
            </a:rPr>
            <a:t>harassment</a:t>
          </a:r>
          <a:r>
            <a:rPr lang="en-US" sz="2400" kern="1200" dirty="0" smtClean="0">
              <a:solidFill>
                <a:schemeClr val="tx1"/>
              </a:solidFill>
            </a:rPr>
            <a:t> of the other </a:t>
          </a:r>
          <a:endParaRPr lang="en-US" sz="2400" kern="1200" dirty="0">
            <a:solidFill>
              <a:schemeClr val="tx1"/>
            </a:solidFill>
          </a:endParaRPr>
        </a:p>
      </dsp:txBody>
      <dsp:txXfrm>
        <a:off x="39340" y="1319574"/>
        <a:ext cx="9375012" cy="1264473"/>
      </dsp:txXfrm>
    </dsp:sp>
    <dsp:sp modelId="{438AF22F-A7CA-4627-87BF-5046B6BFF191}">
      <dsp:nvSpPr>
        <dsp:cNvPr id="0" name=""/>
        <dsp:cNvSpPr/>
      </dsp:nvSpPr>
      <dsp:spPr>
        <a:xfrm rot="5400000">
          <a:off x="4475004" y="2656967"/>
          <a:ext cx="503682" cy="6044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endParaRPr lang="en-US" sz="2500" kern="1200"/>
        </a:p>
      </dsp:txBody>
      <dsp:txXfrm rot="-5400000">
        <a:off x="4545520" y="2707336"/>
        <a:ext cx="362651" cy="352577"/>
      </dsp:txXfrm>
    </dsp:sp>
    <dsp:sp modelId="{84D71061-7793-4A17-A750-10EC03359BE4}">
      <dsp:nvSpPr>
        <dsp:cNvPr id="0" name=""/>
        <dsp:cNvSpPr/>
      </dsp:nvSpPr>
      <dsp:spPr>
        <a:xfrm>
          <a:off x="1107299" y="3294965"/>
          <a:ext cx="7239093" cy="134315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A person who pursues a course of conduct in breach of S1 is guilty of an offence</a:t>
          </a:r>
          <a:endParaRPr lang="en-US" sz="2400" kern="1200" dirty="0">
            <a:solidFill>
              <a:schemeClr val="tx1"/>
            </a:solidFill>
          </a:endParaRPr>
        </a:p>
      </dsp:txBody>
      <dsp:txXfrm>
        <a:off x="1146639" y="3334305"/>
        <a:ext cx="7160413" cy="12644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D064C9-20C4-461A-AC2C-DC93423E1775}">
      <dsp:nvSpPr>
        <dsp:cNvPr id="0" name=""/>
        <dsp:cNvSpPr/>
      </dsp:nvSpPr>
      <dsp:spPr>
        <a:xfrm>
          <a:off x="0" y="358876"/>
          <a:ext cx="3195759" cy="191745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A person </a:t>
          </a:r>
          <a:r>
            <a:rPr lang="en-US" sz="2400" b="1" i="1" u="sng" kern="1200" dirty="0" smtClean="0">
              <a:solidFill>
                <a:schemeClr val="tx1"/>
              </a:solidFill>
            </a:rPr>
            <a:t>must not pursue</a:t>
          </a:r>
          <a:r>
            <a:rPr lang="en-US" sz="2400" kern="1200" dirty="0" smtClean="0">
              <a:solidFill>
                <a:schemeClr val="tx1"/>
              </a:solidFill>
            </a:rPr>
            <a:t> a </a:t>
          </a:r>
          <a:r>
            <a:rPr lang="en-US" sz="2400" b="1" i="1" u="sng" kern="1200" dirty="0" smtClean="0">
              <a:solidFill>
                <a:schemeClr val="tx1"/>
              </a:solidFill>
            </a:rPr>
            <a:t>course of conduct:</a:t>
          </a:r>
          <a:endParaRPr lang="en-US" sz="2400" b="1" i="1" u="sng" kern="1200" dirty="0">
            <a:solidFill>
              <a:schemeClr val="tx1"/>
            </a:solidFill>
          </a:endParaRPr>
        </a:p>
      </dsp:txBody>
      <dsp:txXfrm>
        <a:off x="0" y="358876"/>
        <a:ext cx="3195759" cy="1917455"/>
      </dsp:txXfrm>
    </dsp:sp>
    <dsp:sp modelId="{F959E6DD-F4CF-4B84-AA50-BBE3B069A274}">
      <dsp:nvSpPr>
        <dsp:cNvPr id="0" name=""/>
        <dsp:cNvSpPr/>
      </dsp:nvSpPr>
      <dsp:spPr>
        <a:xfrm>
          <a:off x="3515335" y="358876"/>
          <a:ext cx="3195759" cy="191745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(a) which involves </a:t>
          </a:r>
          <a:r>
            <a:rPr lang="en-US" sz="2400" b="1" i="1" u="sng" kern="1200" dirty="0" smtClean="0">
              <a:solidFill>
                <a:schemeClr val="tx1"/>
              </a:solidFill>
            </a:rPr>
            <a:t>harassment</a:t>
          </a:r>
          <a:r>
            <a:rPr lang="en-US" sz="2400" kern="1200" dirty="0" smtClean="0">
              <a:solidFill>
                <a:schemeClr val="tx1"/>
              </a:solidFill>
            </a:rPr>
            <a:t> </a:t>
          </a:r>
          <a:r>
            <a:rPr lang="en-US" sz="2400" i="0" u="sng" kern="1200" dirty="0" smtClean="0">
              <a:solidFill>
                <a:schemeClr val="tx1"/>
              </a:solidFill>
            </a:rPr>
            <a:t>of two or more persons</a:t>
          </a:r>
          <a:r>
            <a:rPr lang="en-US" sz="2400" kern="1200" dirty="0" smtClean="0">
              <a:solidFill>
                <a:schemeClr val="tx1"/>
              </a:solidFill>
            </a:rPr>
            <a:t> AND</a:t>
          </a:r>
          <a:endParaRPr lang="en-US" sz="2400" kern="1200" dirty="0">
            <a:solidFill>
              <a:schemeClr val="tx1"/>
            </a:solidFill>
          </a:endParaRPr>
        </a:p>
      </dsp:txBody>
      <dsp:txXfrm>
        <a:off x="3515335" y="358876"/>
        <a:ext cx="3195759" cy="1917455"/>
      </dsp:txXfrm>
    </dsp:sp>
    <dsp:sp modelId="{5606DCEC-DFC5-4447-B2EA-666B9FAA1179}">
      <dsp:nvSpPr>
        <dsp:cNvPr id="0" name=""/>
        <dsp:cNvSpPr/>
      </dsp:nvSpPr>
      <dsp:spPr>
        <a:xfrm>
          <a:off x="7030671" y="358876"/>
          <a:ext cx="3195759" cy="191745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(b) which </a:t>
          </a:r>
          <a:r>
            <a:rPr lang="en-US" sz="2400" b="1" i="1" u="sng" kern="1200" dirty="0" smtClean="0">
              <a:solidFill>
                <a:schemeClr val="tx1"/>
              </a:solidFill>
            </a:rPr>
            <a:t>he knows or ought to know </a:t>
          </a:r>
          <a:r>
            <a:rPr lang="en-US" sz="2400" kern="1200" dirty="0" smtClean="0">
              <a:solidFill>
                <a:schemeClr val="tx1"/>
              </a:solidFill>
            </a:rPr>
            <a:t>involves </a:t>
          </a:r>
          <a:r>
            <a:rPr lang="en-US" sz="2400" b="1" i="1" u="sng" kern="1200" dirty="0" smtClean="0">
              <a:solidFill>
                <a:schemeClr val="tx1"/>
              </a:solidFill>
            </a:rPr>
            <a:t>harassment of those persons </a:t>
          </a:r>
          <a:r>
            <a:rPr lang="en-US" sz="2400" kern="1200" dirty="0" smtClean="0">
              <a:solidFill>
                <a:schemeClr val="tx1"/>
              </a:solidFill>
            </a:rPr>
            <a:t>AND</a:t>
          </a:r>
          <a:endParaRPr lang="en-US" sz="2400" kern="1200" dirty="0">
            <a:solidFill>
              <a:schemeClr val="tx1"/>
            </a:solidFill>
          </a:endParaRPr>
        </a:p>
      </dsp:txBody>
      <dsp:txXfrm>
        <a:off x="7030671" y="358876"/>
        <a:ext cx="3195759" cy="1917455"/>
      </dsp:txXfrm>
    </dsp:sp>
    <dsp:sp modelId="{9EF32A4D-4FA9-4B44-9D4C-FBEB0D680C89}">
      <dsp:nvSpPr>
        <dsp:cNvPr id="0" name=""/>
        <dsp:cNvSpPr/>
      </dsp:nvSpPr>
      <dsp:spPr>
        <a:xfrm>
          <a:off x="0" y="2595908"/>
          <a:ext cx="3195759" cy="191745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(c) by which </a:t>
          </a:r>
          <a:r>
            <a:rPr lang="en-US" sz="2400" b="1" i="1" u="sng" kern="1200" dirty="0" smtClean="0">
              <a:solidFill>
                <a:schemeClr val="tx1"/>
              </a:solidFill>
            </a:rPr>
            <a:t>he intends to persuade any person </a:t>
          </a:r>
          <a:r>
            <a:rPr lang="en-US" sz="2400" kern="1200" dirty="0" smtClean="0">
              <a:solidFill>
                <a:schemeClr val="tx1"/>
              </a:solidFill>
            </a:rPr>
            <a:t>(whether or not one of those mentioned above) </a:t>
          </a:r>
          <a:endParaRPr lang="en-US" sz="2400" kern="1200" dirty="0">
            <a:solidFill>
              <a:schemeClr val="tx1"/>
            </a:solidFill>
          </a:endParaRPr>
        </a:p>
      </dsp:txBody>
      <dsp:txXfrm>
        <a:off x="0" y="2595908"/>
        <a:ext cx="3195759" cy="1917455"/>
      </dsp:txXfrm>
    </dsp:sp>
    <dsp:sp modelId="{7A0549C3-8106-49F5-A59E-E02575A5714A}">
      <dsp:nvSpPr>
        <dsp:cNvPr id="0" name=""/>
        <dsp:cNvSpPr/>
      </dsp:nvSpPr>
      <dsp:spPr>
        <a:xfrm>
          <a:off x="3515335" y="2595908"/>
          <a:ext cx="3195759" cy="191745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a:t>
          </a:r>
          <a:r>
            <a:rPr lang="en-US" sz="2400" kern="1200" dirty="0" err="1" smtClean="0">
              <a:solidFill>
                <a:schemeClr val="tx1"/>
              </a:solidFill>
            </a:rPr>
            <a:t>i</a:t>
          </a:r>
          <a:r>
            <a:rPr lang="en-US" sz="2400" kern="1200" dirty="0" smtClean="0">
              <a:solidFill>
                <a:schemeClr val="tx1"/>
              </a:solidFill>
            </a:rPr>
            <a:t>) </a:t>
          </a:r>
          <a:r>
            <a:rPr lang="en-US" sz="2400" b="1" i="1" u="sng" kern="1200" dirty="0" smtClean="0">
              <a:solidFill>
                <a:schemeClr val="tx1"/>
              </a:solidFill>
            </a:rPr>
            <a:t>not to do something </a:t>
          </a:r>
          <a:r>
            <a:rPr lang="en-US" sz="2400" kern="1200" dirty="0" smtClean="0">
              <a:solidFill>
                <a:schemeClr val="tx1"/>
              </a:solidFill>
            </a:rPr>
            <a:t>that he is </a:t>
          </a:r>
          <a:r>
            <a:rPr lang="en-US" sz="2400" b="1" i="1" u="sng" kern="1200" dirty="0" smtClean="0">
              <a:solidFill>
                <a:schemeClr val="tx1"/>
              </a:solidFill>
            </a:rPr>
            <a:t>entitled or required</a:t>
          </a:r>
          <a:r>
            <a:rPr lang="en-US" sz="2400" kern="1200" dirty="0" smtClean="0">
              <a:solidFill>
                <a:schemeClr val="tx1"/>
              </a:solidFill>
            </a:rPr>
            <a:t> to do OR</a:t>
          </a:r>
          <a:endParaRPr lang="en-US" sz="2400" kern="1200" dirty="0">
            <a:solidFill>
              <a:schemeClr val="tx1"/>
            </a:solidFill>
          </a:endParaRPr>
        </a:p>
      </dsp:txBody>
      <dsp:txXfrm>
        <a:off x="3515335" y="2595908"/>
        <a:ext cx="3195759" cy="1917455"/>
      </dsp:txXfrm>
    </dsp:sp>
    <dsp:sp modelId="{9A5B2B1F-1CCC-48A3-A221-F571FC6A9B0B}">
      <dsp:nvSpPr>
        <dsp:cNvPr id="0" name=""/>
        <dsp:cNvSpPr/>
      </dsp:nvSpPr>
      <dsp:spPr>
        <a:xfrm>
          <a:off x="7030671" y="2595908"/>
          <a:ext cx="3195759" cy="191745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(ii) to do something that he is </a:t>
          </a:r>
          <a:r>
            <a:rPr lang="en-US" sz="2400" b="1" i="1" u="sng" kern="1200" dirty="0" smtClean="0">
              <a:solidFill>
                <a:schemeClr val="tx1"/>
              </a:solidFill>
            </a:rPr>
            <a:t>not under any obligation to do </a:t>
          </a:r>
          <a:endParaRPr lang="en-US" sz="2400" b="1" i="1" u="sng" kern="1200" dirty="0">
            <a:solidFill>
              <a:schemeClr val="tx1"/>
            </a:solidFill>
          </a:endParaRPr>
        </a:p>
      </dsp:txBody>
      <dsp:txXfrm>
        <a:off x="7030671" y="2595908"/>
        <a:ext cx="3195759" cy="19174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32A19D-28A6-4C96-BFE1-C6155D504C72}">
      <dsp:nvSpPr>
        <dsp:cNvPr id="0" name=""/>
        <dsp:cNvSpPr/>
      </dsp:nvSpPr>
      <dsp:spPr>
        <a:xfrm>
          <a:off x="2" y="0"/>
          <a:ext cx="9995872" cy="5218301"/>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AA468E61-B1D5-4ABC-B08B-33920B51E92C}">
      <dsp:nvSpPr>
        <dsp:cNvPr id="0" name=""/>
        <dsp:cNvSpPr/>
      </dsp:nvSpPr>
      <dsp:spPr>
        <a:xfrm>
          <a:off x="3416" y="1565490"/>
          <a:ext cx="2219787" cy="20873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This must involve conduct on at least occasions</a:t>
          </a:r>
          <a:endParaRPr lang="en-US" sz="2400" kern="1200" dirty="0">
            <a:solidFill>
              <a:schemeClr val="tx1"/>
            </a:solidFill>
          </a:endParaRPr>
        </a:p>
      </dsp:txBody>
      <dsp:txXfrm>
        <a:off x="105311" y="1667385"/>
        <a:ext cx="2015997" cy="1883530"/>
      </dsp:txXfrm>
    </dsp:sp>
    <dsp:sp modelId="{E226DD36-0C40-449C-AA12-9C356BC73CC2}">
      <dsp:nvSpPr>
        <dsp:cNvPr id="0" name=""/>
        <dsp:cNvSpPr/>
      </dsp:nvSpPr>
      <dsp:spPr>
        <a:xfrm>
          <a:off x="2593168" y="1565490"/>
          <a:ext cx="2219787" cy="208732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It is not restricted to actions, it also includes speech</a:t>
          </a:r>
          <a:endParaRPr lang="en-US" sz="2400" kern="1200" dirty="0">
            <a:solidFill>
              <a:schemeClr val="tx1"/>
            </a:solidFill>
          </a:endParaRPr>
        </a:p>
      </dsp:txBody>
      <dsp:txXfrm>
        <a:off x="2695063" y="1667385"/>
        <a:ext cx="2015997" cy="1883530"/>
      </dsp:txXfrm>
    </dsp:sp>
    <dsp:sp modelId="{570D248C-2A36-400A-BCD2-94C468BD395E}">
      <dsp:nvSpPr>
        <dsp:cNvPr id="0" name=""/>
        <dsp:cNvSpPr/>
      </dsp:nvSpPr>
      <dsp:spPr>
        <a:xfrm>
          <a:off x="5182920" y="1565490"/>
          <a:ext cx="2219787" cy="208732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It does not have to be of the same type</a:t>
          </a:r>
          <a:endParaRPr lang="en-US" sz="2400" kern="1200" dirty="0">
            <a:solidFill>
              <a:schemeClr val="tx1"/>
            </a:solidFill>
          </a:endParaRPr>
        </a:p>
      </dsp:txBody>
      <dsp:txXfrm>
        <a:off x="5284815" y="1667385"/>
        <a:ext cx="2015997" cy="1883530"/>
      </dsp:txXfrm>
    </dsp:sp>
    <dsp:sp modelId="{5D963CF0-6393-4650-BA3F-A2C70575487D}">
      <dsp:nvSpPr>
        <dsp:cNvPr id="0" name=""/>
        <dsp:cNvSpPr/>
      </dsp:nvSpPr>
      <dsp:spPr>
        <a:xfrm>
          <a:off x="7772672" y="1565490"/>
          <a:ext cx="2219787" cy="20873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It does not have to be done by the same person</a:t>
          </a:r>
          <a:endParaRPr lang="en-US" sz="2400" kern="1200" dirty="0">
            <a:solidFill>
              <a:schemeClr val="tx1"/>
            </a:solidFill>
          </a:endParaRPr>
        </a:p>
      </dsp:txBody>
      <dsp:txXfrm>
        <a:off x="7874567" y="1667385"/>
        <a:ext cx="2015997" cy="18835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FA225-2B3F-43DD-B9F9-47092292D4B9}">
      <dsp:nvSpPr>
        <dsp:cNvPr id="0" name=""/>
        <dsp:cNvSpPr/>
      </dsp:nvSpPr>
      <dsp:spPr>
        <a:xfrm>
          <a:off x="0" y="0"/>
          <a:ext cx="6663006" cy="208018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US" sz="2800" kern="1200" dirty="0" smtClean="0">
              <a:solidFill>
                <a:schemeClr val="tx1"/>
              </a:solidFill>
            </a:rPr>
            <a:t>Section 7 PHA 1997 determines the meaning of harassment</a:t>
          </a:r>
          <a:endParaRPr lang="en-US" sz="2800" kern="1200" dirty="0">
            <a:solidFill>
              <a:schemeClr val="tx1"/>
            </a:solidFill>
          </a:endParaRPr>
        </a:p>
      </dsp:txBody>
      <dsp:txXfrm>
        <a:off x="60927" y="60927"/>
        <a:ext cx="4512967" cy="1958335"/>
      </dsp:txXfrm>
    </dsp:sp>
    <dsp:sp modelId="{BB8C034F-BF38-42DE-A0C4-59EA9BFB326E}">
      <dsp:nvSpPr>
        <dsp:cNvPr id="0" name=""/>
        <dsp:cNvSpPr/>
      </dsp:nvSpPr>
      <dsp:spPr>
        <a:xfrm>
          <a:off x="1175824" y="2542454"/>
          <a:ext cx="6663006" cy="208018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US" sz="2800" kern="1200" dirty="0" smtClean="0">
              <a:solidFill>
                <a:schemeClr val="tx1"/>
              </a:solidFill>
            </a:rPr>
            <a:t>‘Harassment’ </a:t>
          </a:r>
          <a:r>
            <a:rPr lang="en-US" sz="2800" b="1" i="1" u="sng" kern="1200" dirty="0" smtClean="0">
              <a:solidFill>
                <a:schemeClr val="tx1"/>
              </a:solidFill>
            </a:rPr>
            <a:t>includes</a:t>
          </a:r>
          <a:r>
            <a:rPr lang="en-US" sz="2800" kern="1200" dirty="0" smtClean="0">
              <a:solidFill>
                <a:schemeClr val="tx1"/>
              </a:solidFill>
            </a:rPr>
            <a:t> alarm &amp; distress</a:t>
          </a:r>
          <a:endParaRPr lang="en-US" sz="2800" kern="1200" dirty="0">
            <a:solidFill>
              <a:schemeClr val="tx1"/>
            </a:solidFill>
          </a:endParaRPr>
        </a:p>
      </dsp:txBody>
      <dsp:txXfrm>
        <a:off x="1236751" y="2603381"/>
        <a:ext cx="4013204" cy="1958335"/>
      </dsp:txXfrm>
    </dsp:sp>
    <dsp:sp modelId="{7CAD5893-0269-4FE8-B66C-DCD7B14B1305}">
      <dsp:nvSpPr>
        <dsp:cNvPr id="0" name=""/>
        <dsp:cNvSpPr/>
      </dsp:nvSpPr>
      <dsp:spPr>
        <a:xfrm>
          <a:off x="5310882" y="1635260"/>
          <a:ext cx="1352123" cy="1352123"/>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5615110" y="1635260"/>
        <a:ext cx="743667" cy="10174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8BA80-1056-451E-9E1F-0B9AEE24790C}">
      <dsp:nvSpPr>
        <dsp:cNvPr id="0" name=""/>
        <dsp:cNvSpPr/>
      </dsp:nvSpPr>
      <dsp:spPr>
        <a:xfrm>
          <a:off x="1286" y="87801"/>
          <a:ext cx="5148777" cy="226457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It is </a:t>
          </a:r>
          <a:r>
            <a:rPr lang="en-US" sz="2400" b="1" i="1" u="sng" kern="1200" dirty="0" smtClean="0">
              <a:solidFill>
                <a:schemeClr val="tx1"/>
              </a:solidFill>
            </a:rPr>
            <a:t>possible</a:t>
          </a:r>
          <a:r>
            <a:rPr lang="en-US" sz="2400" kern="1200" dirty="0" smtClean="0">
              <a:solidFill>
                <a:schemeClr val="tx1"/>
              </a:solidFill>
            </a:rPr>
            <a:t> for the acts of harassment to be passed on via a 3</a:t>
          </a:r>
          <a:r>
            <a:rPr lang="en-US" sz="2400" kern="1200" baseline="30000" dirty="0" smtClean="0">
              <a:solidFill>
                <a:schemeClr val="tx1"/>
              </a:solidFill>
            </a:rPr>
            <a:t>rd</a:t>
          </a:r>
          <a:r>
            <a:rPr lang="en-US" sz="2400" kern="1200" dirty="0" smtClean="0">
              <a:solidFill>
                <a:schemeClr val="tx1"/>
              </a:solidFill>
            </a:rPr>
            <a:t> party</a:t>
          </a:r>
          <a:endParaRPr lang="en-US" sz="2400" kern="1200" dirty="0">
            <a:solidFill>
              <a:schemeClr val="tx1"/>
            </a:solidFill>
          </a:endParaRPr>
        </a:p>
      </dsp:txBody>
      <dsp:txXfrm>
        <a:off x="1286" y="87801"/>
        <a:ext cx="5148777" cy="2264575"/>
      </dsp:txXfrm>
    </dsp:sp>
    <dsp:sp modelId="{500128F6-03D5-4650-88E7-4F84CB5941F5}">
      <dsp:nvSpPr>
        <dsp:cNvPr id="0" name=""/>
        <dsp:cNvSpPr/>
      </dsp:nvSpPr>
      <dsp:spPr>
        <a:xfrm>
          <a:off x="5527492" y="87801"/>
          <a:ext cx="5045437" cy="226457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R v </a:t>
          </a:r>
          <a:r>
            <a:rPr lang="en-US" sz="2400" kern="1200" dirty="0" err="1" smtClean="0">
              <a:solidFill>
                <a:schemeClr val="tx1"/>
              </a:solidFill>
            </a:rPr>
            <a:t>Kellett</a:t>
          </a:r>
          <a:r>
            <a:rPr lang="en-US" sz="2400" kern="1200" dirty="0" smtClean="0">
              <a:solidFill>
                <a:schemeClr val="tx1"/>
              </a:solidFill>
            </a:rPr>
            <a:t> 2001 – </a:t>
          </a:r>
          <a:r>
            <a:rPr lang="en-US" sz="2400" kern="1200" dirty="0" err="1" smtClean="0">
              <a:solidFill>
                <a:schemeClr val="tx1"/>
              </a:solidFill>
            </a:rPr>
            <a:t>Kellett</a:t>
          </a:r>
          <a:r>
            <a:rPr lang="en-US" sz="2400" kern="1200" dirty="0" smtClean="0">
              <a:solidFill>
                <a:schemeClr val="tx1"/>
              </a:solidFill>
            </a:rPr>
            <a:t> phoned the victim’s work on 2 occasions. On each occasion speaking with the employer &amp; claimed that the victim was pursuing her own personal enterprises when she should be working</a:t>
          </a:r>
          <a:endParaRPr lang="en-US" sz="2400" kern="1200" dirty="0">
            <a:solidFill>
              <a:schemeClr val="tx1"/>
            </a:solidFill>
          </a:endParaRPr>
        </a:p>
      </dsp:txBody>
      <dsp:txXfrm>
        <a:off x="5527492" y="87801"/>
        <a:ext cx="5045437" cy="2264575"/>
      </dsp:txXfrm>
    </dsp:sp>
    <dsp:sp modelId="{6D3E4F4C-1F2A-4FFE-95C5-D07EF5116A93}">
      <dsp:nvSpPr>
        <dsp:cNvPr id="0" name=""/>
        <dsp:cNvSpPr/>
      </dsp:nvSpPr>
      <dsp:spPr>
        <a:xfrm>
          <a:off x="1324100" y="2729806"/>
          <a:ext cx="3774292" cy="226457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b="1" i="1" u="sng" kern="1200" dirty="0" err="1" smtClean="0">
              <a:solidFill>
                <a:schemeClr val="tx1"/>
              </a:solidFill>
            </a:rPr>
            <a:t>Kellett</a:t>
          </a:r>
          <a:r>
            <a:rPr lang="en-US" sz="2400" b="1" i="1" u="sng" kern="1200" dirty="0" smtClean="0">
              <a:solidFill>
                <a:schemeClr val="tx1"/>
              </a:solidFill>
            </a:rPr>
            <a:t> on each occasion requested that the victim should not be informed of the allegations</a:t>
          </a:r>
          <a:endParaRPr lang="en-US" sz="2400" b="1" i="1" u="sng" kern="1200" dirty="0">
            <a:solidFill>
              <a:schemeClr val="tx1"/>
            </a:solidFill>
          </a:endParaRPr>
        </a:p>
      </dsp:txBody>
      <dsp:txXfrm>
        <a:off x="1324100" y="2729806"/>
        <a:ext cx="3774292" cy="2264575"/>
      </dsp:txXfrm>
    </dsp:sp>
    <dsp:sp modelId="{831A1093-1E4A-48E2-8D1E-AC68B447CCEB}">
      <dsp:nvSpPr>
        <dsp:cNvPr id="0" name=""/>
        <dsp:cNvSpPr/>
      </dsp:nvSpPr>
      <dsp:spPr>
        <a:xfrm>
          <a:off x="5475822" y="2729806"/>
          <a:ext cx="3774292" cy="226457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b="1" i="1" u="sng" kern="1200" dirty="0" smtClean="0">
              <a:solidFill>
                <a:schemeClr val="tx1"/>
              </a:solidFill>
            </a:rPr>
            <a:t>However</a:t>
          </a:r>
          <a:r>
            <a:rPr lang="en-US" sz="2400" kern="1200" dirty="0" smtClean="0">
              <a:solidFill>
                <a:schemeClr val="tx1"/>
              </a:solidFill>
            </a:rPr>
            <a:t>, this was ignored &amp; the victim was informed of the allegations by the 3</a:t>
          </a:r>
          <a:r>
            <a:rPr lang="en-US" sz="2400" kern="1200" baseline="30000" dirty="0" smtClean="0">
              <a:solidFill>
                <a:schemeClr val="tx1"/>
              </a:solidFill>
            </a:rPr>
            <a:t>rd</a:t>
          </a:r>
          <a:r>
            <a:rPr lang="en-US" sz="2400" kern="1200" dirty="0" smtClean="0">
              <a:solidFill>
                <a:schemeClr val="tx1"/>
              </a:solidFill>
            </a:rPr>
            <a:t> party employer &amp; caused upset</a:t>
          </a:r>
          <a:endParaRPr lang="en-US" sz="2400" kern="1200" dirty="0">
            <a:solidFill>
              <a:schemeClr val="tx1"/>
            </a:solidFill>
          </a:endParaRPr>
        </a:p>
      </dsp:txBody>
      <dsp:txXfrm>
        <a:off x="5475822" y="2729806"/>
        <a:ext cx="3774292" cy="22645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E11F6-A452-4A6D-AE8F-E6FC8993208B}">
      <dsp:nvSpPr>
        <dsp:cNvPr id="0" name=""/>
        <dsp:cNvSpPr/>
      </dsp:nvSpPr>
      <dsp:spPr>
        <a:xfrm>
          <a:off x="763172" y="0"/>
          <a:ext cx="8649287" cy="5012918"/>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B1C887FC-4BF1-4FC9-844C-A9E122C7067F}">
      <dsp:nvSpPr>
        <dsp:cNvPr id="0" name=""/>
        <dsp:cNvSpPr/>
      </dsp:nvSpPr>
      <dsp:spPr>
        <a:xfrm>
          <a:off x="3477" y="1503875"/>
          <a:ext cx="2259705" cy="2005167"/>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dirty="0" smtClean="0">
              <a:solidFill>
                <a:schemeClr val="tx1"/>
              </a:solidFill>
            </a:rPr>
            <a:t>Know</a:t>
          </a:r>
          <a:endParaRPr lang="en-US" sz="2800" kern="1200" dirty="0">
            <a:solidFill>
              <a:schemeClr val="tx1"/>
            </a:solidFill>
          </a:endParaRPr>
        </a:p>
      </dsp:txBody>
      <dsp:txXfrm>
        <a:off x="101361" y="1601759"/>
        <a:ext cx="2063937" cy="1809399"/>
      </dsp:txXfrm>
    </dsp:sp>
    <dsp:sp modelId="{14960B9A-A7A5-4BB2-B58F-8748E02F492C}">
      <dsp:nvSpPr>
        <dsp:cNvPr id="0" name=""/>
        <dsp:cNvSpPr/>
      </dsp:nvSpPr>
      <dsp:spPr>
        <a:xfrm>
          <a:off x="2639801" y="1503875"/>
          <a:ext cx="2259705" cy="2005167"/>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dirty="0" smtClean="0">
              <a:solidFill>
                <a:schemeClr val="tx1"/>
              </a:solidFill>
            </a:rPr>
            <a:t>Or</a:t>
          </a:r>
          <a:endParaRPr lang="en-US" sz="2800" kern="1200" dirty="0">
            <a:solidFill>
              <a:schemeClr val="tx1"/>
            </a:solidFill>
          </a:endParaRPr>
        </a:p>
      </dsp:txBody>
      <dsp:txXfrm>
        <a:off x="2737685" y="1601759"/>
        <a:ext cx="2063937" cy="1809399"/>
      </dsp:txXfrm>
    </dsp:sp>
    <dsp:sp modelId="{37011A85-8C51-4A1B-AADF-064E9F121160}">
      <dsp:nvSpPr>
        <dsp:cNvPr id="0" name=""/>
        <dsp:cNvSpPr/>
      </dsp:nvSpPr>
      <dsp:spPr>
        <a:xfrm>
          <a:off x="5276124" y="1503875"/>
          <a:ext cx="2259705" cy="2005167"/>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b="0" kern="1200" dirty="0" smtClean="0">
              <a:solidFill>
                <a:schemeClr val="tx1"/>
              </a:solidFill>
            </a:rPr>
            <a:t>Ought to Know</a:t>
          </a:r>
          <a:endParaRPr lang="en-US" sz="2800" b="0" kern="1200" dirty="0">
            <a:solidFill>
              <a:schemeClr val="tx1"/>
            </a:solidFill>
          </a:endParaRPr>
        </a:p>
      </dsp:txBody>
      <dsp:txXfrm>
        <a:off x="5374008" y="1601759"/>
        <a:ext cx="2063937" cy="1809399"/>
      </dsp:txXfrm>
    </dsp:sp>
    <dsp:sp modelId="{EED53E9F-3ED1-4327-A537-6E46CD2DAC8D}">
      <dsp:nvSpPr>
        <dsp:cNvPr id="0" name=""/>
        <dsp:cNvSpPr/>
      </dsp:nvSpPr>
      <dsp:spPr>
        <a:xfrm>
          <a:off x="7912448" y="1503875"/>
          <a:ext cx="2259705" cy="2005167"/>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dirty="0" smtClean="0">
              <a:solidFill>
                <a:schemeClr val="tx1"/>
              </a:solidFill>
            </a:rPr>
            <a:t>Amounts to harassment of another</a:t>
          </a:r>
          <a:endParaRPr lang="en-US" sz="2800" kern="1200" dirty="0">
            <a:solidFill>
              <a:schemeClr val="tx1"/>
            </a:solidFill>
          </a:endParaRPr>
        </a:p>
      </dsp:txBody>
      <dsp:txXfrm>
        <a:off x="8010332" y="1601759"/>
        <a:ext cx="2063937" cy="180939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AA349-777C-4FCC-917B-13DE3E9F881B}">
      <dsp:nvSpPr>
        <dsp:cNvPr id="0" name=""/>
        <dsp:cNvSpPr/>
      </dsp:nvSpPr>
      <dsp:spPr>
        <a:xfrm>
          <a:off x="-737045" y="4379"/>
          <a:ext cx="10410404" cy="143734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b="1" i="1" u="sng" kern="1200" dirty="0" smtClean="0">
              <a:solidFill>
                <a:schemeClr val="tx1"/>
              </a:solidFill>
            </a:rPr>
            <a:t>A person whose </a:t>
          </a:r>
          <a:r>
            <a:rPr lang="en-US" sz="2400" kern="1200" dirty="0" smtClean="0">
              <a:solidFill>
                <a:schemeClr val="tx1"/>
              </a:solidFill>
            </a:rPr>
            <a:t>course of conduct causes </a:t>
          </a:r>
          <a:r>
            <a:rPr lang="en-US" sz="2400" b="1" i="1" u="sng" kern="1200" dirty="0" smtClean="0">
              <a:solidFill>
                <a:schemeClr val="tx1"/>
              </a:solidFill>
            </a:rPr>
            <a:t>another to fear </a:t>
          </a:r>
          <a:r>
            <a:rPr lang="en-US" sz="2400" kern="1200" dirty="0" smtClean="0">
              <a:solidFill>
                <a:schemeClr val="tx1"/>
              </a:solidFill>
            </a:rPr>
            <a:t>on at least </a:t>
          </a:r>
          <a:r>
            <a:rPr lang="en-US" sz="2400" b="1" i="1" u="sng" kern="1200" dirty="0" smtClean="0">
              <a:solidFill>
                <a:schemeClr val="tx1"/>
              </a:solidFill>
            </a:rPr>
            <a:t>TWO </a:t>
          </a:r>
          <a:r>
            <a:rPr lang="en-US" sz="2400" kern="1200" dirty="0" smtClean="0">
              <a:solidFill>
                <a:schemeClr val="tx1"/>
              </a:solidFill>
            </a:rPr>
            <a:t>occasions  that </a:t>
          </a:r>
          <a:r>
            <a:rPr lang="en-US" sz="2400" b="1" i="1" u="sng" kern="1200" dirty="0" smtClean="0">
              <a:solidFill>
                <a:schemeClr val="tx1"/>
              </a:solidFill>
            </a:rPr>
            <a:t>violence</a:t>
          </a:r>
          <a:r>
            <a:rPr lang="en-US" sz="2400" kern="1200" dirty="0" smtClean="0">
              <a:solidFill>
                <a:schemeClr val="tx1"/>
              </a:solidFill>
            </a:rPr>
            <a:t> will be used </a:t>
          </a:r>
          <a:r>
            <a:rPr lang="en-US" sz="2400" b="1" i="1" u="sng" kern="1200" dirty="0" smtClean="0">
              <a:solidFill>
                <a:schemeClr val="tx1"/>
              </a:solidFill>
            </a:rPr>
            <a:t>against them </a:t>
          </a:r>
          <a:r>
            <a:rPr lang="en-US" sz="2400" kern="1200" dirty="0" smtClean="0">
              <a:solidFill>
                <a:schemeClr val="tx1"/>
              </a:solidFill>
            </a:rPr>
            <a:t>is guilty of an offence</a:t>
          </a:r>
          <a:endParaRPr lang="en-US" sz="2400" kern="1200" dirty="0">
            <a:solidFill>
              <a:schemeClr val="tx1"/>
            </a:solidFill>
          </a:endParaRPr>
        </a:p>
      </dsp:txBody>
      <dsp:txXfrm>
        <a:off x="-694947" y="46477"/>
        <a:ext cx="10326208" cy="1353149"/>
      </dsp:txXfrm>
    </dsp:sp>
    <dsp:sp modelId="{8EB9CF2B-FCFE-4256-BB2F-784579ACEA07}">
      <dsp:nvSpPr>
        <dsp:cNvPr id="0" name=""/>
        <dsp:cNvSpPr/>
      </dsp:nvSpPr>
      <dsp:spPr>
        <a:xfrm rot="5400000">
          <a:off x="4198654" y="1477658"/>
          <a:ext cx="539004" cy="6468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en-US" sz="2700" kern="1200"/>
        </a:p>
      </dsp:txBody>
      <dsp:txXfrm rot="-5400000">
        <a:off x="4274115" y="1531559"/>
        <a:ext cx="388083" cy="377303"/>
      </dsp:txXfrm>
    </dsp:sp>
    <dsp:sp modelId="{5D7F6BC6-8B3B-4449-9E2A-F926AFAC69A1}">
      <dsp:nvSpPr>
        <dsp:cNvPr id="0" name=""/>
        <dsp:cNvSpPr/>
      </dsp:nvSpPr>
      <dsp:spPr>
        <a:xfrm>
          <a:off x="1593465" y="2160397"/>
          <a:ext cx="5749381" cy="59833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b="1" i="1" u="sng" kern="1200" dirty="0" smtClean="0">
              <a:solidFill>
                <a:schemeClr val="tx1"/>
              </a:solidFill>
            </a:rPr>
            <a:t>IF</a:t>
          </a:r>
          <a:endParaRPr lang="en-US" sz="2800" b="1" i="1" u="sng" kern="1200" dirty="0">
            <a:solidFill>
              <a:schemeClr val="tx1"/>
            </a:solidFill>
          </a:endParaRPr>
        </a:p>
      </dsp:txBody>
      <dsp:txXfrm>
        <a:off x="1610990" y="2177922"/>
        <a:ext cx="5714331" cy="563288"/>
      </dsp:txXfrm>
    </dsp:sp>
    <dsp:sp modelId="{3B63569F-E8A6-431F-BAB3-C2ED0DA84905}">
      <dsp:nvSpPr>
        <dsp:cNvPr id="0" name=""/>
        <dsp:cNvSpPr/>
      </dsp:nvSpPr>
      <dsp:spPr>
        <a:xfrm rot="5538776">
          <a:off x="4170106" y="2796857"/>
          <a:ext cx="542729" cy="6468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en-US" sz="2700" kern="1200"/>
        </a:p>
      </dsp:txBody>
      <dsp:txXfrm rot="-5400000">
        <a:off x="4250715" y="2848961"/>
        <a:ext cx="388083" cy="379910"/>
      </dsp:txXfrm>
    </dsp:sp>
    <dsp:sp modelId="{6CAE4DF8-47C5-4427-8355-ED669712C7DD}">
      <dsp:nvSpPr>
        <dsp:cNvPr id="0" name=""/>
        <dsp:cNvSpPr/>
      </dsp:nvSpPr>
      <dsp:spPr>
        <a:xfrm>
          <a:off x="112770" y="3481784"/>
          <a:ext cx="8570142" cy="143734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they </a:t>
          </a:r>
          <a:r>
            <a:rPr lang="en-US" sz="2400" b="1" i="1" u="sng" kern="1200" dirty="0" smtClean="0">
              <a:solidFill>
                <a:schemeClr val="tx1"/>
              </a:solidFill>
            </a:rPr>
            <a:t>know</a:t>
          </a:r>
          <a:r>
            <a:rPr lang="en-US" sz="2400" kern="1200" dirty="0" smtClean="0">
              <a:solidFill>
                <a:schemeClr val="tx1"/>
              </a:solidFill>
            </a:rPr>
            <a:t> or </a:t>
          </a:r>
          <a:r>
            <a:rPr lang="en-US" sz="2400" b="1" i="1" u="sng" kern="1200" dirty="0" smtClean="0">
              <a:solidFill>
                <a:schemeClr val="tx1"/>
              </a:solidFill>
            </a:rPr>
            <a:t>ought to know </a:t>
          </a:r>
          <a:r>
            <a:rPr lang="en-US" sz="2400" kern="1200" dirty="0" smtClean="0">
              <a:solidFill>
                <a:schemeClr val="tx1"/>
              </a:solidFill>
            </a:rPr>
            <a:t>that their </a:t>
          </a:r>
          <a:r>
            <a:rPr lang="en-US" sz="2400" b="1" i="1" u="sng" kern="1200" dirty="0" smtClean="0">
              <a:solidFill>
                <a:schemeClr val="tx1"/>
              </a:solidFill>
            </a:rPr>
            <a:t>course of conduct </a:t>
          </a:r>
          <a:r>
            <a:rPr lang="en-US" sz="2400" kern="1200" dirty="0" smtClean="0">
              <a:solidFill>
                <a:schemeClr val="tx1"/>
              </a:solidFill>
            </a:rPr>
            <a:t>will cause the other to </a:t>
          </a:r>
          <a:r>
            <a:rPr lang="en-US" sz="2400" b="1" i="1" u="sng" kern="1200" dirty="0" smtClean="0">
              <a:solidFill>
                <a:schemeClr val="tx1"/>
              </a:solidFill>
            </a:rPr>
            <a:t>fear violence </a:t>
          </a:r>
          <a:r>
            <a:rPr lang="en-US" sz="2400" kern="1200" dirty="0" smtClean="0">
              <a:solidFill>
                <a:schemeClr val="tx1"/>
              </a:solidFill>
            </a:rPr>
            <a:t>on </a:t>
          </a:r>
          <a:r>
            <a:rPr lang="en-US" sz="2400" b="1" i="1" u="sng" kern="1200" dirty="0" smtClean="0">
              <a:solidFill>
                <a:schemeClr val="tx1"/>
              </a:solidFill>
            </a:rPr>
            <a:t>each of those occasions</a:t>
          </a:r>
          <a:endParaRPr lang="en-US" sz="2400" b="1" i="1" u="sng" kern="1200" dirty="0">
            <a:solidFill>
              <a:schemeClr val="tx1"/>
            </a:solidFill>
          </a:endParaRPr>
        </a:p>
      </dsp:txBody>
      <dsp:txXfrm>
        <a:off x="154868" y="3523882"/>
        <a:ext cx="8485946" cy="135314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21F790-4458-4341-A9CF-7803D5AB0B3A}">
      <dsp:nvSpPr>
        <dsp:cNvPr id="0" name=""/>
        <dsp:cNvSpPr/>
      </dsp:nvSpPr>
      <dsp:spPr>
        <a:xfrm>
          <a:off x="8794949" y="714517"/>
          <a:ext cx="217069" cy="4017488"/>
        </a:xfrm>
        <a:prstGeom prst="rect">
          <a:avLst/>
        </a:prstGeom>
        <a:solidFill>
          <a:schemeClr val="accent2">
            <a:lumMod val="75000"/>
            <a:alpha val="40000"/>
          </a:schemeClr>
        </a:solidFill>
        <a:ln>
          <a:solidFill>
            <a:schemeClr val="tx1"/>
          </a:solidFill>
        </a:ln>
        <a:effectLst/>
      </dsp:spPr>
      <dsp:style>
        <a:lnRef idx="0">
          <a:scrgbClr r="0" g="0" b="0"/>
        </a:lnRef>
        <a:fillRef idx="1">
          <a:scrgbClr r="0" g="0" b="0"/>
        </a:fillRef>
        <a:effectRef idx="0">
          <a:scrgbClr r="0" g="0" b="0"/>
        </a:effectRef>
        <a:fontRef idx="minor"/>
      </dsp:style>
    </dsp:sp>
    <dsp:sp modelId="{4F13C1B1-F54F-4DC4-89F6-2D407A663FE1}">
      <dsp:nvSpPr>
        <dsp:cNvPr id="0" name=""/>
        <dsp:cNvSpPr/>
      </dsp:nvSpPr>
      <dsp:spPr>
        <a:xfrm>
          <a:off x="108534" y="714517"/>
          <a:ext cx="5645622" cy="4017488"/>
        </a:xfrm>
        <a:prstGeom prst="frame">
          <a:avLst>
            <a:gd name="adj1" fmla="val 5450"/>
          </a:avLst>
        </a:prstGeom>
        <a:solidFill>
          <a:schemeClr val="accent2">
            <a:lumMod val="75000"/>
            <a:alpha val="40000"/>
          </a:schemeClr>
        </a:solidFill>
        <a:ln>
          <a:solidFill>
            <a:schemeClr val="tx1"/>
          </a:solidFill>
        </a:ln>
        <a:effectLst/>
      </dsp:spPr>
      <dsp:style>
        <a:lnRef idx="0">
          <a:scrgbClr r="0" g="0" b="0"/>
        </a:lnRef>
        <a:fillRef idx="1">
          <a:scrgbClr r="0" g="0" b="0"/>
        </a:fillRef>
        <a:effectRef idx="0">
          <a:scrgbClr r="0" g="0" b="0"/>
        </a:effectRef>
        <a:fontRef idx="minor"/>
      </dsp:style>
    </dsp:sp>
    <dsp:sp modelId="{9149AE76-8FE7-4D6A-8AD8-47998BEB6066}">
      <dsp:nvSpPr>
        <dsp:cNvPr id="0" name=""/>
        <dsp:cNvSpPr/>
      </dsp:nvSpPr>
      <dsp:spPr>
        <a:xfrm>
          <a:off x="459183" y="374695"/>
          <a:ext cx="4293116" cy="3517078"/>
        </a:xfrm>
        <a:prstGeom prst="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18EC15-A99E-4A4A-87AB-FAB2684C8AD5}">
      <dsp:nvSpPr>
        <dsp:cNvPr id="0" name=""/>
        <dsp:cNvSpPr/>
      </dsp:nvSpPr>
      <dsp:spPr>
        <a:xfrm>
          <a:off x="329251" y="4034681"/>
          <a:ext cx="5207835" cy="476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3520" tIns="83820" rIns="223520" bIns="83820" numCol="1" spcCol="1270" anchor="ctr" anchorCtr="0">
          <a:noAutofit/>
        </a:bodyPr>
        <a:lstStyle/>
        <a:p>
          <a:pPr lvl="0" algn="l" defTabSz="977900">
            <a:lnSpc>
              <a:spcPct val="90000"/>
            </a:lnSpc>
            <a:spcBef>
              <a:spcPct val="0"/>
            </a:spcBef>
            <a:spcAft>
              <a:spcPct val="35000"/>
            </a:spcAft>
          </a:pPr>
          <a:endParaRPr lang="en-US" sz="2200" kern="1200"/>
        </a:p>
      </dsp:txBody>
      <dsp:txXfrm>
        <a:off x="329251" y="4034681"/>
        <a:ext cx="5207835" cy="476879"/>
      </dsp:txXfrm>
    </dsp:sp>
    <dsp:sp modelId="{A22BD106-B21C-4254-8599-EED1C41EF69F}">
      <dsp:nvSpPr>
        <dsp:cNvPr id="0" name=""/>
        <dsp:cNvSpPr/>
      </dsp:nvSpPr>
      <dsp:spPr>
        <a:xfrm>
          <a:off x="5983994" y="714517"/>
          <a:ext cx="2581116" cy="4017488"/>
        </a:xfrm>
        <a:prstGeom prst="rect">
          <a:avLst/>
        </a:prstGeom>
        <a:solidFill>
          <a:schemeClr val="accent2">
            <a:lumMod val="20000"/>
            <a:lumOff val="8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l" defTabSz="1066800">
            <a:lnSpc>
              <a:spcPct val="90000"/>
            </a:lnSpc>
            <a:spcBef>
              <a:spcPct val="0"/>
            </a:spcBef>
            <a:spcAft>
              <a:spcPct val="35000"/>
            </a:spcAft>
          </a:pPr>
          <a:r>
            <a:rPr lang="en-US" sz="2400" kern="1200" dirty="0" smtClean="0"/>
            <a:t>The </a:t>
          </a:r>
          <a:r>
            <a:rPr lang="en-US" sz="2400" b="1" i="1" u="sng" kern="1200" dirty="0" smtClean="0"/>
            <a:t>violence</a:t>
          </a:r>
          <a:r>
            <a:rPr lang="en-US" sz="2400" kern="1200" dirty="0" smtClean="0"/>
            <a:t> in this offence </a:t>
          </a:r>
          <a:r>
            <a:rPr lang="en-US" sz="2400" b="1" i="1" u="sng" kern="1200" dirty="0" smtClean="0"/>
            <a:t>can be in the future</a:t>
          </a:r>
          <a:r>
            <a:rPr lang="en-US" sz="2400" kern="1200" dirty="0" smtClean="0"/>
            <a:t>  as long as the fear of it is in the present tense. I.e. at the time of the conduct</a:t>
          </a:r>
          <a:endParaRPr lang="en-US" sz="2400" kern="1200" dirty="0"/>
        </a:p>
      </dsp:txBody>
      <dsp:txXfrm>
        <a:off x="5983994" y="714517"/>
        <a:ext cx="2581116" cy="401748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FB9BB-C1A6-48D2-8BC8-9BDD1FA41107}">
      <dsp:nvSpPr>
        <dsp:cNvPr id="0" name=""/>
        <dsp:cNvSpPr/>
      </dsp:nvSpPr>
      <dsp:spPr>
        <a:xfrm>
          <a:off x="0" y="848100"/>
          <a:ext cx="9058031" cy="14364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8869CAB-C0E2-4D25-A61E-28AFB90B6800}">
      <dsp:nvSpPr>
        <dsp:cNvPr id="0" name=""/>
        <dsp:cNvSpPr/>
      </dsp:nvSpPr>
      <dsp:spPr>
        <a:xfrm>
          <a:off x="452901" y="6779"/>
          <a:ext cx="6340621" cy="168264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660" tIns="0" rIns="239660" bIns="0" numCol="1" spcCol="1270" anchor="ctr" anchorCtr="0">
          <a:noAutofit/>
        </a:bodyPr>
        <a:lstStyle/>
        <a:p>
          <a:pPr lvl="0" algn="l" defTabSz="1244600">
            <a:lnSpc>
              <a:spcPct val="90000"/>
            </a:lnSpc>
            <a:spcBef>
              <a:spcPct val="0"/>
            </a:spcBef>
            <a:spcAft>
              <a:spcPct val="35000"/>
            </a:spcAft>
          </a:pPr>
          <a:r>
            <a:rPr lang="en-US" sz="2800" b="1" i="1" u="sng" kern="1200" dirty="0" smtClean="0">
              <a:solidFill>
                <a:schemeClr val="tx1"/>
              </a:solidFill>
            </a:rPr>
            <a:t>Section 32 Crime &amp;  Disorder Act 1998</a:t>
          </a:r>
          <a:endParaRPr lang="en-US" sz="2800" b="1" i="1" u="sng" kern="1200" dirty="0">
            <a:solidFill>
              <a:schemeClr val="tx1"/>
            </a:solidFill>
          </a:endParaRPr>
        </a:p>
      </dsp:txBody>
      <dsp:txXfrm>
        <a:off x="535041" y="88919"/>
        <a:ext cx="6176341" cy="1518360"/>
      </dsp:txXfrm>
    </dsp:sp>
    <dsp:sp modelId="{62591625-8BF7-4A3B-A127-947BEAF970C5}">
      <dsp:nvSpPr>
        <dsp:cNvPr id="0" name=""/>
        <dsp:cNvSpPr/>
      </dsp:nvSpPr>
      <dsp:spPr>
        <a:xfrm>
          <a:off x="0" y="3433620"/>
          <a:ext cx="9058031" cy="14364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56DB578A-93AF-4521-8A26-61DAA53921FE}">
      <dsp:nvSpPr>
        <dsp:cNvPr id="0" name=""/>
        <dsp:cNvSpPr/>
      </dsp:nvSpPr>
      <dsp:spPr>
        <a:xfrm>
          <a:off x="452901" y="2592300"/>
          <a:ext cx="8102997" cy="168264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660" tIns="0" rIns="239660" bIns="0" numCol="1" spcCol="1270" anchor="ctr" anchorCtr="0">
          <a:noAutofit/>
        </a:bodyPr>
        <a:lstStyle/>
        <a:p>
          <a:pPr lvl="0" algn="l" defTabSz="1066800">
            <a:lnSpc>
              <a:spcPct val="90000"/>
            </a:lnSpc>
            <a:spcBef>
              <a:spcPct val="0"/>
            </a:spcBef>
            <a:spcAft>
              <a:spcPct val="35000"/>
            </a:spcAft>
          </a:pPr>
          <a:r>
            <a:rPr lang="en-US" sz="2400" kern="1200" dirty="0" smtClean="0">
              <a:solidFill>
                <a:schemeClr val="tx1"/>
              </a:solidFill>
            </a:rPr>
            <a:t>Specifies the offence of Harassment (S2, 2A, 4, 4A) which can be racially or religiously aggravated thereby increasing the powers available to courts when sentencing</a:t>
          </a:r>
          <a:endParaRPr lang="en-US" sz="2400" kern="1200" dirty="0">
            <a:solidFill>
              <a:schemeClr val="tx1"/>
            </a:solidFill>
          </a:endParaRPr>
        </a:p>
      </dsp:txBody>
      <dsp:txXfrm>
        <a:off x="535041" y="2674440"/>
        <a:ext cx="7938717" cy="151836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D7F5C4-8EE4-4B28-A78E-91C688792594}">
      <dsp:nvSpPr>
        <dsp:cNvPr id="0" name=""/>
        <dsp:cNvSpPr/>
      </dsp:nvSpPr>
      <dsp:spPr>
        <a:xfrm>
          <a:off x="0" y="452539"/>
          <a:ext cx="3286125" cy="197167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At the time OR </a:t>
          </a:r>
          <a:r>
            <a:rPr lang="en-US" sz="2400" b="1" i="1" u="sng" kern="1200" dirty="0" smtClean="0">
              <a:solidFill>
                <a:schemeClr val="tx1"/>
              </a:solidFill>
            </a:rPr>
            <a:t>immediately before </a:t>
          </a:r>
          <a:r>
            <a:rPr lang="en-US" sz="2400" kern="1200" dirty="0" smtClean="0">
              <a:solidFill>
                <a:schemeClr val="tx1"/>
              </a:solidFill>
            </a:rPr>
            <a:t>OR </a:t>
          </a:r>
          <a:r>
            <a:rPr lang="en-US" sz="2400" b="1" i="1" u="sng" kern="1200" dirty="0" smtClean="0">
              <a:solidFill>
                <a:schemeClr val="tx1"/>
              </a:solidFill>
            </a:rPr>
            <a:t>immediately after </a:t>
          </a:r>
          <a:r>
            <a:rPr lang="en-US" sz="2400" kern="1200" dirty="0" smtClean="0">
              <a:solidFill>
                <a:schemeClr val="tx1"/>
              </a:solidFill>
            </a:rPr>
            <a:t>committing the offence</a:t>
          </a:r>
          <a:endParaRPr lang="en-US" sz="2400" kern="1200" dirty="0">
            <a:solidFill>
              <a:schemeClr val="tx1"/>
            </a:solidFill>
          </a:endParaRPr>
        </a:p>
      </dsp:txBody>
      <dsp:txXfrm>
        <a:off x="0" y="452539"/>
        <a:ext cx="3286125" cy="1971675"/>
      </dsp:txXfrm>
    </dsp:sp>
    <dsp:sp modelId="{2F930E26-82C0-42AA-A0BC-FC4B40367F0F}">
      <dsp:nvSpPr>
        <dsp:cNvPr id="0" name=""/>
        <dsp:cNvSpPr/>
      </dsp:nvSpPr>
      <dsp:spPr>
        <a:xfrm>
          <a:off x="3614737" y="452539"/>
          <a:ext cx="3286125" cy="197167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The offender </a:t>
          </a:r>
          <a:r>
            <a:rPr lang="en-US" sz="2400" b="1" i="1" u="sng" kern="1200" dirty="0" smtClean="0">
              <a:solidFill>
                <a:schemeClr val="tx1"/>
              </a:solidFill>
            </a:rPr>
            <a:t>demonstrates towards the victim hostility </a:t>
          </a:r>
          <a:r>
            <a:rPr lang="en-US" sz="2400" kern="1200" dirty="0" smtClean="0">
              <a:solidFill>
                <a:schemeClr val="tx1"/>
              </a:solidFill>
            </a:rPr>
            <a:t>based on the victim’s</a:t>
          </a:r>
          <a:endParaRPr lang="en-US" sz="2400" kern="1200" dirty="0">
            <a:solidFill>
              <a:schemeClr val="tx1"/>
            </a:solidFill>
          </a:endParaRPr>
        </a:p>
      </dsp:txBody>
      <dsp:txXfrm>
        <a:off x="3614737" y="452539"/>
        <a:ext cx="3286125" cy="1971675"/>
      </dsp:txXfrm>
    </dsp:sp>
    <dsp:sp modelId="{CD838555-9367-4F5D-9619-8910E0DCF460}">
      <dsp:nvSpPr>
        <dsp:cNvPr id="0" name=""/>
        <dsp:cNvSpPr/>
      </dsp:nvSpPr>
      <dsp:spPr>
        <a:xfrm>
          <a:off x="7229475" y="452539"/>
          <a:ext cx="3286125" cy="197167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b="1" i="1" u="sng" kern="1200" dirty="0" smtClean="0">
              <a:solidFill>
                <a:schemeClr val="tx1"/>
              </a:solidFill>
            </a:rPr>
            <a:t>Membership</a:t>
          </a:r>
          <a:r>
            <a:rPr lang="en-US" sz="2400" kern="1200" dirty="0" smtClean="0">
              <a:solidFill>
                <a:schemeClr val="tx1"/>
              </a:solidFill>
            </a:rPr>
            <a:t> OR </a:t>
          </a:r>
          <a:r>
            <a:rPr lang="en-US" sz="2400" b="1" i="1" u="sng" kern="1200" dirty="0" smtClean="0">
              <a:solidFill>
                <a:schemeClr val="tx1"/>
              </a:solidFill>
            </a:rPr>
            <a:t>presumed</a:t>
          </a:r>
          <a:r>
            <a:rPr lang="en-US" sz="2400" kern="1200" dirty="0" smtClean="0">
              <a:solidFill>
                <a:schemeClr val="tx1"/>
              </a:solidFill>
            </a:rPr>
            <a:t> membership of a racial or religious group OR</a:t>
          </a:r>
          <a:endParaRPr lang="en-US" sz="2400" kern="1200" dirty="0">
            <a:solidFill>
              <a:schemeClr val="tx1"/>
            </a:solidFill>
          </a:endParaRPr>
        </a:p>
      </dsp:txBody>
      <dsp:txXfrm>
        <a:off x="7229475" y="452539"/>
        <a:ext cx="3286125" cy="1971675"/>
      </dsp:txXfrm>
    </dsp:sp>
    <dsp:sp modelId="{291EDBAA-FF69-4A8E-833D-FB105CF1187F}">
      <dsp:nvSpPr>
        <dsp:cNvPr id="0" name=""/>
        <dsp:cNvSpPr/>
      </dsp:nvSpPr>
      <dsp:spPr>
        <a:xfrm>
          <a:off x="1807368" y="2752826"/>
          <a:ext cx="3286125" cy="197167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The offence is </a:t>
          </a:r>
          <a:r>
            <a:rPr lang="en-US" sz="2400" b="1" i="1" u="sng" kern="1200" dirty="0" smtClean="0">
              <a:solidFill>
                <a:schemeClr val="tx1"/>
              </a:solidFill>
            </a:rPr>
            <a:t>motivated (wholly or partly)</a:t>
          </a:r>
          <a:r>
            <a:rPr lang="en-US" sz="2400" kern="1200" dirty="0" smtClean="0">
              <a:solidFill>
                <a:schemeClr val="tx1"/>
              </a:solidFill>
            </a:rPr>
            <a:t> by </a:t>
          </a:r>
          <a:r>
            <a:rPr lang="en-US" sz="2400" b="1" i="1" u="sng" kern="1200" dirty="0" smtClean="0">
              <a:solidFill>
                <a:schemeClr val="tx1"/>
              </a:solidFill>
            </a:rPr>
            <a:t>hostility </a:t>
          </a:r>
          <a:r>
            <a:rPr lang="en-US" sz="2400" kern="1200" dirty="0" smtClean="0">
              <a:solidFill>
                <a:schemeClr val="tx1"/>
              </a:solidFill>
            </a:rPr>
            <a:t>towards members of a</a:t>
          </a:r>
          <a:endParaRPr lang="en-US" sz="2400" kern="1200" dirty="0">
            <a:solidFill>
              <a:schemeClr val="tx1"/>
            </a:solidFill>
          </a:endParaRPr>
        </a:p>
      </dsp:txBody>
      <dsp:txXfrm>
        <a:off x="1807368" y="2752826"/>
        <a:ext cx="3286125" cy="1971675"/>
      </dsp:txXfrm>
    </dsp:sp>
    <dsp:sp modelId="{680F7FE1-C17D-4E95-B7F1-41AAAA769FC8}">
      <dsp:nvSpPr>
        <dsp:cNvPr id="0" name=""/>
        <dsp:cNvSpPr/>
      </dsp:nvSpPr>
      <dsp:spPr>
        <a:xfrm>
          <a:off x="5422106" y="2752826"/>
          <a:ext cx="3286125" cy="197167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Racial </a:t>
          </a:r>
          <a:r>
            <a:rPr lang="en-US" sz="2400" b="1" i="1" u="sng" kern="1200" dirty="0" smtClean="0">
              <a:solidFill>
                <a:schemeClr val="tx1"/>
              </a:solidFill>
            </a:rPr>
            <a:t>OR</a:t>
          </a:r>
          <a:r>
            <a:rPr lang="en-US" sz="2400" kern="1200" dirty="0" smtClean="0">
              <a:solidFill>
                <a:schemeClr val="tx1"/>
              </a:solidFill>
            </a:rPr>
            <a:t> Religious group based on their membership of that group</a:t>
          </a:r>
          <a:endParaRPr lang="en-US" sz="2400" kern="1200" dirty="0">
            <a:solidFill>
              <a:schemeClr val="tx1"/>
            </a:solidFill>
          </a:endParaRPr>
        </a:p>
      </dsp:txBody>
      <dsp:txXfrm>
        <a:off x="5422106" y="2752826"/>
        <a:ext cx="3286125" cy="197167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BD006-E37C-405C-93AD-CF9FEF7AB2D1}">
      <dsp:nvSpPr>
        <dsp:cNvPr id="0" name=""/>
        <dsp:cNvSpPr/>
      </dsp:nvSpPr>
      <dsp:spPr>
        <a:xfrm rot="5400000">
          <a:off x="-120633" y="1085228"/>
          <a:ext cx="1698133" cy="204719"/>
        </a:xfrm>
        <a:prstGeom prst="rect">
          <a:avLst/>
        </a:prstGeom>
        <a:solidFill>
          <a:schemeClr val="accent2">
            <a:lumMod val="75000"/>
          </a:schemeClr>
        </a:solidFill>
        <a:ln>
          <a:noFill/>
        </a:ln>
        <a:effectLst/>
      </dsp:spPr>
      <dsp:style>
        <a:lnRef idx="0">
          <a:scrgbClr r="0" g="0" b="0"/>
        </a:lnRef>
        <a:fillRef idx="1">
          <a:scrgbClr r="0" g="0" b="0"/>
        </a:fillRef>
        <a:effectRef idx="0">
          <a:scrgbClr r="0" g="0" b="0"/>
        </a:effectRef>
        <a:fontRef idx="minor">
          <a:schemeClr val="lt1"/>
        </a:fontRef>
      </dsp:style>
    </dsp:sp>
    <dsp:sp modelId="{8CBE7FA0-E99F-4EAF-A9A8-82994D2615B6}">
      <dsp:nvSpPr>
        <dsp:cNvPr id="0" name=""/>
        <dsp:cNvSpPr/>
      </dsp:nvSpPr>
      <dsp:spPr>
        <a:xfrm>
          <a:off x="117175" y="828"/>
          <a:ext cx="2579448" cy="136479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smtClean="0">
              <a:solidFill>
                <a:schemeClr val="tx1"/>
              </a:solidFill>
            </a:rPr>
            <a:t>A person is guilty of an offence if</a:t>
          </a:r>
          <a:endParaRPr lang="en-US" sz="2200" kern="1200" dirty="0">
            <a:solidFill>
              <a:schemeClr val="tx1"/>
            </a:solidFill>
          </a:endParaRPr>
        </a:p>
      </dsp:txBody>
      <dsp:txXfrm>
        <a:off x="157149" y="40802"/>
        <a:ext cx="2499500" cy="1284851"/>
      </dsp:txXfrm>
    </dsp:sp>
    <dsp:sp modelId="{A08B6495-AA6A-41FC-9831-1CF41EEDF205}">
      <dsp:nvSpPr>
        <dsp:cNvPr id="0" name=""/>
        <dsp:cNvSpPr/>
      </dsp:nvSpPr>
      <dsp:spPr>
        <a:xfrm rot="5400000">
          <a:off x="-120633" y="2791227"/>
          <a:ext cx="1698133" cy="2047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BA9E3FC-8885-4724-BADD-FD2C4BDA5148}">
      <dsp:nvSpPr>
        <dsp:cNvPr id="0" name=""/>
        <dsp:cNvSpPr/>
      </dsp:nvSpPr>
      <dsp:spPr>
        <a:xfrm>
          <a:off x="184892" y="1706828"/>
          <a:ext cx="2444014" cy="13647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smtClean="0">
              <a:solidFill>
                <a:schemeClr val="tx1"/>
              </a:solidFill>
            </a:rPr>
            <a:t>(a) the person pursues </a:t>
          </a:r>
          <a:r>
            <a:rPr lang="en-US" sz="2200" b="0" i="1" u="sng" kern="1200" dirty="0" smtClean="0">
              <a:solidFill>
                <a:schemeClr val="tx1"/>
              </a:solidFill>
            </a:rPr>
            <a:t>a course of conduct</a:t>
          </a:r>
          <a:r>
            <a:rPr lang="en-US" sz="2200" kern="1200" dirty="0" smtClean="0">
              <a:solidFill>
                <a:schemeClr val="tx1"/>
              </a:solidFill>
            </a:rPr>
            <a:t> in breach of S1 (1) </a:t>
          </a:r>
          <a:r>
            <a:rPr lang="en-US" sz="2200" b="1" i="1" u="sng" kern="1200" dirty="0" smtClean="0">
              <a:solidFill>
                <a:schemeClr val="tx1"/>
              </a:solidFill>
            </a:rPr>
            <a:t>&amp;</a:t>
          </a:r>
          <a:r>
            <a:rPr lang="en-US" sz="2200" kern="1200" dirty="0" smtClean="0">
              <a:solidFill>
                <a:schemeClr val="tx1"/>
              </a:solidFill>
            </a:rPr>
            <a:t> </a:t>
          </a:r>
          <a:endParaRPr lang="en-US" sz="2200" kern="1200" dirty="0">
            <a:solidFill>
              <a:schemeClr val="tx1"/>
            </a:solidFill>
          </a:endParaRPr>
        </a:p>
      </dsp:txBody>
      <dsp:txXfrm>
        <a:off x="224866" y="1746802"/>
        <a:ext cx="2364066" cy="1284851"/>
      </dsp:txXfrm>
    </dsp:sp>
    <dsp:sp modelId="{7340150E-CD97-4A92-A30D-B58BC8A0D325}">
      <dsp:nvSpPr>
        <dsp:cNvPr id="0" name=""/>
        <dsp:cNvSpPr/>
      </dsp:nvSpPr>
      <dsp:spPr>
        <a:xfrm>
          <a:off x="732818" y="3644227"/>
          <a:ext cx="3340532" cy="2047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749170E-ED7E-4FD6-89DB-785CB953EEC1}">
      <dsp:nvSpPr>
        <dsp:cNvPr id="0" name=""/>
        <dsp:cNvSpPr/>
      </dsp:nvSpPr>
      <dsp:spPr>
        <a:xfrm>
          <a:off x="138636" y="3412827"/>
          <a:ext cx="2536525" cy="136479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smtClean="0">
              <a:solidFill>
                <a:schemeClr val="tx1"/>
              </a:solidFill>
            </a:rPr>
            <a:t>(b) the course of conduct </a:t>
          </a:r>
          <a:r>
            <a:rPr lang="en-US" sz="2200" b="1" i="1" u="sng" kern="1200" dirty="0" smtClean="0">
              <a:solidFill>
                <a:schemeClr val="tx1"/>
              </a:solidFill>
            </a:rPr>
            <a:t>amounts to stalking</a:t>
          </a:r>
          <a:endParaRPr lang="en-US" sz="2200" b="1" i="1" u="sng" kern="1200" dirty="0">
            <a:solidFill>
              <a:schemeClr val="tx1"/>
            </a:solidFill>
          </a:endParaRPr>
        </a:p>
      </dsp:txBody>
      <dsp:txXfrm>
        <a:off x="178610" y="3452801"/>
        <a:ext cx="2456577" cy="1284851"/>
      </dsp:txXfrm>
    </dsp:sp>
    <dsp:sp modelId="{9FEDAB30-CC9F-4030-9182-DFBD04D6C764}">
      <dsp:nvSpPr>
        <dsp:cNvPr id="0" name=""/>
        <dsp:cNvSpPr/>
      </dsp:nvSpPr>
      <dsp:spPr>
        <a:xfrm rot="16200000">
          <a:off x="3228811" y="2791227"/>
          <a:ext cx="1698133" cy="2047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2A409D2-B437-4205-844B-790E8B64CE7D}">
      <dsp:nvSpPr>
        <dsp:cNvPr id="0" name=""/>
        <dsp:cNvSpPr/>
      </dsp:nvSpPr>
      <dsp:spPr>
        <a:xfrm>
          <a:off x="3447263" y="3412827"/>
          <a:ext cx="2618163" cy="136479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t> </a:t>
          </a:r>
          <a:r>
            <a:rPr lang="en-US" sz="2200" kern="1200" dirty="0" smtClean="0">
              <a:solidFill>
                <a:schemeClr val="tx1"/>
              </a:solidFill>
            </a:rPr>
            <a:t>A person’s course of conduct amounts to stalking of another person if</a:t>
          </a:r>
          <a:endParaRPr lang="en-US" sz="2200" kern="1200" dirty="0">
            <a:solidFill>
              <a:schemeClr val="tx1"/>
            </a:solidFill>
          </a:endParaRPr>
        </a:p>
      </dsp:txBody>
      <dsp:txXfrm>
        <a:off x="3487237" y="3452801"/>
        <a:ext cx="2538215" cy="1284851"/>
      </dsp:txXfrm>
    </dsp:sp>
    <dsp:sp modelId="{CE8AE7BC-F6EF-45A8-A433-E6097C038CDA}">
      <dsp:nvSpPr>
        <dsp:cNvPr id="0" name=""/>
        <dsp:cNvSpPr/>
      </dsp:nvSpPr>
      <dsp:spPr>
        <a:xfrm rot="16200000">
          <a:off x="3228811" y="1085228"/>
          <a:ext cx="1698133" cy="2047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1EF3602-3B27-4695-9CA4-8A9CB1DD881A}">
      <dsp:nvSpPr>
        <dsp:cNvPr id="0" name=""/>
        <dsp:cNvSpPr/>
      </dsp:nvSpPr>
      <dsp:spPr>
        <a:xfrm>
          <a:off x="3447263" y="1706828"/>
          <a:ext cx="2618163" cy="13647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smtClean="0">
              <a:solidFill>
                <a:schemeClr val="tx1"/>
              </a:solidFill>
            </a:rPr>
            <a:t>(a) it amounts to </a:t>
          </a:r>
          <a:r>
            <a:rPr lang="en-US" sz="2200" b="1" i="1" u="sng" kern="1200" dirty="0" smtClean="0">
              <a:solidFill>
                <a:schemeClr val="tx1"/>
              </a:solidFill>
            </a:rPr>
            <a:t>harassment</a:t>
          </a:r>
          <a:r>
            <a:rPr lang="en-US" sz="2200" kern="1200" dirty="0" smtClean="0">
              <a:solidFill>
                <a:schemeClr val="tx1"/>
              </a:solidFill>
            </a:rPr>
            <a:t> of that person</a:t>
          </a:r>
          <a:endParaRPr lang="en-US" sz="2200" kern="1200" dirty="0">
            <a:solidFill>
              <a:schemeClr val="tx1"/>
            </a:solidFill>
          </a:endParaRPr>
        </a:p>
      </dsp:txBody>
      <dsp:txXfrm>
        <a:off x="3487237" y="1746802"/>
        <a:ext cx="2538215" cy="1284851"/>
      </dsp:txXfrm>
    </dsp:sp>
    <dsp:sp modelId="{8EA22DB7-9A7D-48A3-8B23-EAFF19FDB5E8}">
      <dsp:nvSpPr>
        <dsp:cNvPr id="0" name=""/>
        <dsp:cNvSpPr/>
      </dsp:nvSpPr>
      <dsp:spPr>
        <a:xfrm rot="21600000">
          <a:off x="4078728" y="350300"/>
          <a:ext cx="3794961" cy="2047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0DF71C5-95B4-4FD1-BA65-D383A3E5194A}">
      <dsp:nvSpPr>
        <dsp:cNvPr id="0" name=""/>
        <dsp:cNvSpPr/>
      </dsp:nvSpPr>
      <dsp:spPr>
        <a:xfrm>
          <a:off x="3447263" y="828"/>
          <a:ext cx="2618163" cy="136479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smtClean="0">
              <a:solidFill>
                <a:schemeClr val="tx1"/>
              </a:solidFill>
            </a:rPr>
            <a:t>(b) the </a:t>
          </a:r>
          <a:r>
            <a:rPr lang="en-US" sz="2200" b="1" i="1" u="sng" kern="1200" dirty="0" smtClean="0">
              <a:solidFill>
                <a:schemeClr val="tx1"/>
              </a:solidFill>
            </a:rPr>
            <a:t>acts </a:t>
          </a:r>
          <a:r>
            <a:rPr lang="en-US" sz="2200" kern="1200" dirty="0" smtClean="0">
              <a:solidFill>
                <a:schemeClr val="tx1"/>
              </a:solidFill>
            </a:rPr>
            <a:t>or </a:t>
          </a:r>
          <a:r>
            <a:rPr lang="en-US" sz="2200" b="1" i="1" u="sng" kern="1200" dirty="0" smtClean="0">
              <a:solidFill>
                <a:schemeClr val="tx1"/>
              </a:solidFill>
            </a:rPr>
            <a:t>omissions</a:t>
          </a:r>
          <a:r>
            <a:rPr lang="en-US" sz="2200" kern="1200" dirty="0" smtClean="0">
              <a:solidFill>
                <a:schemeClr val="tx1"/>
              </a:solidFill>
            </a:rPr>
            <a:t> involved are ones </a:t>
          </a:r>
          <a:r>
            <a:rPr lang="en-US" sz="2200" b="1" i="1" u="sng" kern="1200" dirty="0" smtClean="0">
              <a:solidFill>
                <a:schemeClr val="tx1"/>
              </a:solidFill>
            </a:rPr>
            <a:t>associated </a:t>
          </a:r>
          <a:r>
            <a:rPr lang="en-US" sz="2200" kern="1200" dirty="0" smtClean="0">
              <a:solidFill>
                <a:schemeClr val="tx1"/>
              </a:solidFill>
            </a:rPr>
            <a:t>with </a:t>
          </a:r>
          <a:r>
            <a:rPr lang="en-US" sz="2200" b="1" i="1" u="sng" kern="1200" dirty="0" smtClean="0">
              <a:solidFill>
                <a:schemeClr val="tx1"/>
              </a:solidFill>
            </a:rPr>
            <a:t>stalking &amp;</a:t>
          </a:r>
          <a:endParaRPr lang="en-US" sz="2200" b="1" i="1" u="sng" kern="1200" dirty="0">
            <a:solidFill>
              <a:schemeClr val="tx1"/>
            </a:solidFill>
          </a:endParaRPr>
        </a:p>
      </dsp:txBody>
      <dsp:txXfrm>
        <a:off x="3487237" y="40802"/>
        <a:ext cx="2538215" cy="1284851"/>
      </dsp:txXfrm>
    </dsp:sp>
    <dsp:sp modelId="{F15B8998-4A60-4FD7-A194-03BC5C954180}">
      <dsp:nvSpPr>
        <dsp:cNvPr id="0" name=""/>
        <dsp:cNvSpPr/>
      </dsp:nvSpPr>
      <dsp:spPr>
        <a:xfrm>
          <a:off x="6816066" y="828"/>
          <a:ext cx="3476849" cy="183708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smtClean="0">
              <a:solidFill>
                <a:schemeClr val="tx1"/>
              </a:solidFill>
            </a:rPr>
            <a:t>(c) the person whose course of conduct it is </a:t>
          </a:r>
          <a:r>
            <a:rPr lang="en-US" sz="2200" b="1" i="1" u="sng" kern="1200" dirty="0" smtClean="0">
              <a:solidFill>
                <a:schemeClr val="tx1"/>
              </a:solidFill>
            </a:rPr>
            <a:t>knows</a:t>
          </a:r>
          <a:r>
            <a:rPr lang="en-US" sz="2200" kern="1200" dirty="0" smtClean="0">
              <a:solidFill>
                <a:schemeClr val="tx1"/>
              </a:solidFill>
            </a:rPr>
            <a:t> or </a:t>
          </a:r>
          <a:r>
            <a:rPr lang="en-US" sz="2200" b="1" i="1" u="sng" kern="1200" dirty="0" smtClean="0">
              <a:solidFill>
                <a:schemeClr val="tx1"/>
              </a:solidFill>
            </a:rPr>
            <a:t>ought to know </a:t>
          </a:r>
          <a:r>
            <a:rPr lang="en-US" sz="2200" kern="1200" dirty="0" smtClean="0">
              <a:solidFill>
                <a:schemeClr val="tx1"/>
              </a:solidFill>
            </a:rPr>
            <a:t>that the </a:t>
          </a:r>
          <a:r>
            <a:rPr lang="en-US" sz="2200" b="1" i="1" u="sng" kern="1200" dirty="0" smtClean="0">
              <a:solidFill>
                <a:schemeClr val="tx1"/>
              </a:solidFill>
            </a:rPr>
            <a:t>course of conduct </a:t>
          </a:r>
          <a:r>
            <a:rPr lang="en-US" sz="2200" kern="1200" dirty="0" smtClean="0">
              <a:solidFill>
                <a:schemeClr val="tx1"/>
              </a:solidFill>
            </a:rPr>
            <a:t>amounts to </a:t>
          </a:r>
          <a:r>
            <a:rPr lang="en-US" sz="2200" b="1" i="1" u="sng" kern="1200" dirty="0" smtClean="0">
              <a:solidFill>
                <a:schemeClr val="tx1"/>
              </a:solidFill>
            </a:rPr>
            <a:t>harassment </a:t>
          </a:r>
          <a:r>
            <a:rPr lang="en-US" sz="2200" kern="1200" dirty="0" smtClean="0">
              <a:solidFill>
                <a:schemeClr val="tx1"/>
              </a:solidFill>
            </a:rPr>
            <a:t>of the other</a:t>
          </a:r>
          <a:endParaRPr lang="en-US" sz="2200" kern="1200" dirty="0">
            <a:solidFill>
              <a:schemeClr val="tx1"/>
            </a:solidFill>
          </a:endParaRPr>
        </a:p>
      </dsp:txBody>
      <dsp:txXfrm>
        <a:off x="6869872" y="54634"/>
        <a:ext cx="3369237" cy="172947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9D78F5-3CAA-461B-BAC6-AB38A4C92C24}">
      <dsp:nvSpPr>
        <dsp:cNvPr id="0" name=""/>
        <dsp:cNvSpPr/>
      </dsp:nvSpPr>
      <dsp:spPr>
        <a:xfrm>
          <a:off x="876705" y="863"/>
          <a:ext cx="3228287" cy="162313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Following a person</a:t>
          </a:r>
          <a:endParaRPr lang="en-US" sz="2400" kern="1200" dirty="0">
            <a:solidFill>
              <a:schemeClr val="tx1"/>
            </a:solidFill>
          </a:endParaRPr>
        </a:p>
      </dsp:txBody>
      <dsp:txXfrm>
        <a:off x="876705" y="863"/>
        <a:ext cx="3228287" cy="1623138"/>
      </dsp:txXfrm>
    </dsp:sp>
    <dsp:sp modelId="{FFF3EB4D-6715-4280-8C12-E9BDEDF05579}">
      <dsp:nvSpPr>
        <dsp:cNvPr id="0" name=""/>
        <dsp:cNvSpPr/>
      </dsp:nvSpPr>
      <dsp:spPr>
        <a:xfrm>
          <a:off x="4375515" y="863"/>
          <a:ext cx="2705230" cy="162313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Contacting or attempting to contact a person by any means</a:t>
          </a:r>
          <a:endParaRPr lang="en-US" sz="2400" kern="1200" dirty="0">
            <a:solidFill>
              <a:schemeClr val="tx1"/>
            </a:solidFill>
          </a:endParaRPr>
        </a:p>
      </dsp:txBody>
      <dsp:txXfrm>
        <a:off x="4375515" y="863"/>
        <a:ext cx="2705230" cy="1623138"/>
      </dsp:txXfrm>
    </dsp:sp>
    <dsp:sp modelId="{7517F7D2-EF70-4E05-A194-02E203982876}">
      <dsp:nvSpPr>
        <dsp:cNvPr id="0" name=""/>
        <dsp:cNvSpPr/>
      </dsp:nvSpPr>
      <dsp:spPr>
        <a:xfrm>
          <a:off x="7351269" y="863"/>
          <a:ext cx="3326378" cy="162313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Monitoring the use by a person of the internet/ email/ any other electronic communication</a:t>
          </a:r>
          <a:endParaRPr lang="en-US" sz="2400" kern="1200" dirty="0">
            <a:solidFill>
              <a:schemeClr val="tx1"/>
            </a:solidFill>
          </a:endParaRPr>
        </a:p>
      </dsp:txBody>
      <dsp:txXfrm>
        <a:off x="7351269" y="863"/>
        <a:ext cx="3326378" cy="1623138"/>
      </dsp:txXfrm>
    </dsp:sp>
    <dsp:sp modelId="{A3C4B85A-7E6D-492B-8041-AB0BDA2C614D}">
      <dsp:nvSpPr>
        <dsp:cNvPr id="0" name=""/>
        <dsp:cNvSpPr/>
      </dsp:nvSpPr>
      <dsp:spPr>
        <a:xfrm>
          <a:off x="1448807" y="1894524"/>
          <a:ext cx="2705230" cy="162313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Loitering in any place (public or private)</a:t>
          </a:r>
          <a:endParaRPr lang="en-US" sz="2400" kern="1200" dirty="0">
            <a:solidFill>
              <a:schemeClr val="tx1"/>
            </a:solidFill>
          </a:endParaRPr>
        </a:p>
      </dsp:txBody>
      <dsp:txXfrm>
        <a:off x="1448807" y="1894524"/>
        <a:ext cx="2705230" cy="1623138"/>
      </dsp:txXfrm>
    </dsp:sp>
    <dsp:sp modelId="{3900FA6D-2E45-400F-9B45-8A74CAB9B9F3}">
      <dsp:nvSpPr>
        <dsp:cNvPr id="0" name=""/>
        <dsp:cNvSpPr/>
      </dsp:nvSpPr>
      <dsp:spPr>
        <a:xfrm>
          <a:off x="4424561" y="1894524"/>
          <a:ext cx="2705230" cy="162313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Interfering with any property in a person’s possession</a:t>
          </a:r>
          <a:endParaRPr lang="en-US" sz="2400" kern="1200" dirty="0">
            <a:solidFill>
              <a:schemeClr val="tx1"/>
            </a:solidFill>
          </a:endParaRPr>
        </a:p>
      </dsp:txBody>
      <dsp:txXfrm>
        <a:off x="4424561" y="1894524"/>
        <a:ext cx="2705230" cy="1623138"/>
      </dsp:txXfrm>
    </dsp:sp>
    <dsp:sp modelId="{9328186E-5813-4C6C-A56F-9E1670C9B3DF}">
      <dsp:nvSpPr>
        <dsp:cNvPr id="0" name=""/>
        <dsp:cNvSpPr/>
      </dsp:nvSpPr>
      <dsp:spPr>
        <a:xfrm>
          <a:off x="7400315" y="1894524"/>
          <a:ext cx="2705230" cy="162313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Watching or spying on a person</a:t>
          </a:r>
          <a:endParaRPr lang="en-US" sz="2400" kern="1200" dirty="0">
            <a:solidFill>
              <a:schemeClr val="tx1"/>
            </a:solidFill>
          </a:endParaRPr>
        </a:p>
      </dsp:txBody>
      <dsp:txXfrm>
        <a:off x="7400315" y="1894524"/>
        <a:ext cx="2705230" cy="1623138"/>
      </dsp:txXfrm>
    </dsp:sp>
    <dsp:sp modelId="{98FCD142-CFCB-46FD-AA98-CCD72B8D69AD}">
      <dsp:nvSpPr>
        <dsp:cNvPr id="0" name=""/>
        <dsp:cNvSpPr/>
      </dsp:nvSpPr>
      <dsp:spPr>
        <a:xfrm>
          <a:off x="3238885" y="3788186"/>
          <a:ext cx="5076582" cy="162313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Publishing any statement or material relating or purporting to relate to a person or purporting to originate from a person</a:t>
          </a:r>
          <a:endParaRPr lang="en-US" sz="2400" kern="1200" dirty="0">
            <a:solidFill>
              <a:schemeClr val="tx1"/>
            </a:solidFill>
          </a:endParaRPr>
        </a:p>
      </dsp:txBody>
      <dsp:txXfrm>
        <a:off x="3238885" y="3788186"/>
        <a:ext cx="5076582" cy="162313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326E54-DBE2-47A1-B3FE-16EFB48702CF}">
      <dsp:nvSpPr>
        <dsp:cNvPr id="0" name=""/>
        <dsp:cNvSpPr/>
      </dsp:nvSpPr>
      <dsp:spPr>
        <a:xfrm>
          <a:off x="1125415" y="2481"/>
          <a:ext cx="8511858" cy="115502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A person (A) whose </a:t>
          </a:r>
          <a:r>
            <a:rPr lang="en-US" sz="2400" b="1" i="1" u="sng" kern="1200" dirty="0" smtClean="0">
              <a:solidFill>
                <a:schemeClr val="tx1"/>
              </a:solidFill>
            </a:rPr>
            <a:t>course of conduct </a:t>
          </a:r>
        </a:p>
        <a:p>
          <a:pPr lvl="0" algn="ctr" defTabSz="1066800">
            <a:lnSpc>
              <a:spcPct val="90000"/>
            </a:lnSpc>
            <a:spcBef>
              <a:spcPct val="0"/>
            </a:spcBef>
            <a:spcAft>
              <a:spcPct val="35000"/>
            </a:spcAft>
          </a:pPr>
          <a:r>
            <a:rPr lang="en-US" sz="2400" kern="1200" dirty="0" smtClean="0">
              <a:solidFill>
                <a:schemeClr val="tx1"/>
              </a:solidFill>
            </a:rPr>
            <a:t>(a) amounts to</a:t>
          </a:r>
          <a:r>
            <a:rPr lang="en-US" sz="2400" b="1" i="1" u="sng" kern="1200" dirty="0" smtClean="0">
              <a:solidFill>
                <a:schemeClr val="tx1"/>
              </a:solidFill>
            </a:rPr>
            <a:t> stalking </a:t>
          </a:r>
          <a:r>
            <a:rPr lang="en-US" sz="2400" kern="1200" dirty="0" smtClean="0">
              <a:solidFill>
                <a:schemeClr val="tx1"/>
              </a:solidFill>
            </a:rPr>
            <a:t>AND</a:t>
          </a:r>
        </a:p>
        <a:p>
          <a:pPr lvl="0" algn="ctr" defTabSz="1066800">
            <a:lnSpc>
              <a:spcPct val="90000"/>
            </a:lnSpc>
            <a:spcBef>
              <a:spcPct val="0"/>
            </a:spcBef>
            <a:spcAft>
              <a:spcPct val="35000"/>
            </a:spcAft>
          </a:pPr>
          <a:r>
            <a:rPr lang="en-US" sz="2400" kern="1200" dirty="0" smtClean="0">
              <a:solidFill>
                <a:schemeClr val="tx1"/>
              </a:solidFill>
            </a:rPr>
            <a:t>(b) </a:t>
          </a:r>
          <a:r>
            <a:rPr lang="en-US" sz="2400" b="1" i="1" u="sng" kern="1200" dirty="0" smtClean="0">
              <a:solidFill>
                <a:schemeClr val="tx1"/>
              </a:solidFill>
            </a:rPr>
            <a:t>either</a:t>
          </a:r>
          <a:endParaRPr lang="en-US" sz="2400" b="1" i="1" u="sng" kern="1200" dirty="0">
            <a:solidFill>
              <a:schemeClr val="tx1"/>
            </a:solidFill>
          </a:endParaRPr>
        </a:p>
      </dsp:txBody>
      <dsp:txXfrm>
        <a:off x="1159244" y="36310"/>
        <a:ext cx="8444200" cy="1087364"/>
      </dsp:txXfrm>
    </dsp:sp>
    <dsp:sp modelId="{917C5049-DE86-4125-AC0A-500A13FD29C2}">
      <dsp:nvSpPr>
        <dsp:cNvPr id="0" name=""/>
        <dsp:cNvSpPr/>
      </dsp:nvSpPr>
      <dsp:spPr>
        <a:xfrm rot="5400000">
          <a:off x="5164778" y="1186379"/>
          <a:ext cx="433133" cy="51976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US" sz="2100" kern="1200"/>
        </a:p>
      </dsp:txBody>
      <dsp:txXfrm rot="-5400000">
        <a:off x="5225417" y="1229692"/>
        <a:ext cx="311856" cy="303193"/>
      </dsp:txXfrm>
    </dsp:sp>
    <dsp:sp modelId="{09F958B5-06BB-4750-A528-2FEDAD69BB3C}">
      <dsp:nvSpPr>
        <dsp:cNvPr id="0" name=""/>
        <dsp:cNvSpPr/>
      </dsp:nvSpPr>
      <dsp:spPr>
        <a:xfrm>
          <a:off x="0" y="1735014"/>
          <a:ext cx="10762690" cy="156783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a:t>
          </a:r>
          <a:r>
            <a:rPr lang="en-US" sz="2400" kern="1200" dirty="0" err="1" smtClean="0">
              <a:solidFill>
                <a:schemeClr val="tx1"/>
              </a:solidFill>
            </a:rPr>
            <a:t>i</a:t>
          </a:r>
          <a:r>
            <a:rPr lang="en-US" sz="2400" kern="1200" dirty="0" smtClean="0">
              <a:solidFill>
                <a:schemeClr val="tx1"/>
              </a:solidFill>
            </a:rPr>
            <a:t>) </a:t>
          </a:r>
          <a:r>
            <a:rPr lang="en-US" sz="2400" b="1" i="1" u="sng" kern="1200" dirty="0" smtClean="0">
              <a:solidFill>
                <a:schemeClr val="tx1"/>
              </a:solidFill>
            </a:rPr>
            <a:t>causes</a:t>
          </a:r>
          <a:r>
            <a:rPr lang="en-US" sz="2400" kern="1200" dirty="0" smtClean="0">
              <a:solidFill>
                <a:schemeClr val="tx1"/>
              </a:solidFill>
            </a:rPr>
            <a:t> another </a:t>
          </a:r>
          <a:r>
            <a:rPr lang="en-US" sz="2400" b="1" i="1" u="sng" kern="1200" dirty="0" smtClean="0">
              <a:solidFill>
                <a:schemeClr val="tx1"/>
              </a:solidFill>
            </a:rPr>
            <a:t>(B) to fear </a:t>
          </a:r>
          <a:r>
            <a:rPr lang="en-US" sz="2400" kern="1200" dirty="0" smtClean="0">
              <a:solidFill>
                <a:schemeClr val="tx1"/>
              </a:solidFill>
            </a:rPr>
            <a:t>on </a:t>
          </a:r>
          <a:r>
            <a:rPr lang="en-US" sz="2400" b="1" i="1" u="sng" kern="1200" dirty="0" smtClean="0">
              <a:solidFill>
                <a:schemeClr val="tx1"/>
              </a:solidFill>
              <a:effectLst/>
            </a:rPr>
            <a:t>at least two occasions </a:t>
          </a:r>
          <a:r>
            <a:rPr lang="en-US" sz="2400" kern="1200" dirty="0" smtClean="0">
              <a:solidFill>
                <a:schemeClr val="tx1"/>
              </a:solidFill>
            </a:rPr>
            <a:t>that violence will be </a:t>
          </a:r>
          <a:r>
            <a:rPr lang="en-US" sz="2400" b="1" i="1" u="sng" kern="1200" dirty="0" smtClean="0">
              <a:solidFill>
                <a:schemeClr val="tx1"/>
              </a:solidFill>
            </a:rPr>
            <a:t>used against B</a:t>
          </a:r>
          <a:r>
            <a:rPr lang="en-US" sz="2400" kern="1200" dirty="0" smtClean="0">
              <a:solidFill>
                <a:schemeClr val="tx1"/>
              </a:solidFill>
            </a:rPr>
            <a:t>, OR</a:t>
          </a:r>
        </a:p>
        <a:p>
          <a:pPr lvl="0" algn="ctr" defTabSz="1066800">
            <a:lnSpc>
              <a:spcPct val="90000"/>
            </a:lnSpc>
            <a:spcBef>
              <a:spcPct val="0"/>
            </a:spcBef>
            <a:spcAft>
              <a:spcPct val="35000"/>
            </a:spcAft>
          </a:pPr>
          <a:r>
            <a:rPr lang="en-US" sz="2400" kern="1200" dirty="0" smtClean="0">
              <a:solidFill>
                <a:schemeClr val="tx1"/>
              </a:solidFill>
            </a:rPr>
            <a:t>(ii) </a:t>
          </a:r>
          <a:r>
            <a:rPr lang="en-US" sz="2400" b="1" i="1" u="sng" kern="1200" dirty="0" smtClean="0">
              <a:solidFill>
                <a:schemeClr val="tx1"/>
              </a:solidFill>
            </a:rPr>
            <a:t>causes B serious alarm or distress </a:t>
          </a:r>
          <a:r>
            <a:rPr lang="en-US" sz="2400" kern="1200" dirty="0" smtClean="0">
              <a:solidFill>
                <a:schemeClr val="tx1"/>
              </a:solidFill>
            </a:rPr>
            <a:t>which has a </a:t>
          </a:r>
          <a:r>
            <a:rPr lang="en-US" sz="2400" b="1" i="1" u="sng" kern="1200" dirty="0" smtClean="0">
              <a:solidFill>
                <a:schemeClr val="tx1"/>
              </a:solidFill>
            </a:rPr>
            <a:t>substantial adverse effect </a:t>
          </a:r>
          <a:r>
            <a:rPr lang="en-US" sz="2400" kern="1200" dirty="0" smtClean="0">
              <a:solidFill>
                <a:schemeClr val="tx1"/>
              </a:solidFill>
            </a:rPr>
            <a:t>on B’s usual day-to-day activities</a:t>
          </a:r>
          <a:endParaRPr lang="en-US" sz="2400" kern="1200" dirty="0">
            <a:solidFill>
              <a:schemeClr val="tx1"/>
            </a:solidFill>
          </a:endParaRPr>
        </a:p>
      </dsp:txBody>
      <dsp:txXfrm>
        <a:off x="45920" y="1780934"/>
        <a:ext cx="10670850" cy="1475999"/>
      </dsp:txXfrm>
    </dsp:sp>
    <dsp:sp modelId="{DE6A7A2F-F562-439A-A050-E9DF8CC34561}">
      <dsp:nvSpPr>
        <dsp:cNvPr id="0" name=""/>
        <dsp:cNvSpPr/>
      </dsp:nvSpPr>
      <dsp:spPr>
        <a:xfrm rot="5400000">
          <a:off x="5164778" y="3331729"/>
          <a:ext cx="433133" cy="51976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US" sz="2100" kern="1200"/>
        </a:p>
      </dsp:txBody>
      <dsp:txXfrm rot="-5400000">
        <a:off x="5225417" y="3375042"/>
        <a:ext cx="311856" cy="303193"/>
      </dsp:txXfrm>
    </dsp:sp>
    <dsp:sp modelId="{CC7B39E6-B8C1-44B6-AA10-94F0B097BEB1}">
      <dsp:nvSpPr>
        <dsp:cNvPr id="0" name=""/>
        <dsp:cNvSpPr/>
      </dsp:nvSpPr>
      <dsp:spPr>
        <a:xfrm>
          <a:off x="515813" y="3880365"/>
          <a:ext cx="9731063" cy="115502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Is guilty of an offence if A </a:t>
          </a:r>
          <a:r>
            <a:rPr lang="en-US" sz="2400" b="1" i="1" u="sng" kern="1200" dirty="0" smtClean="0">
              <a:solidFill>
                <a:schemeClr val="tx1"/>
              </a:solidFill>
            </a:rPr>
            <a:t>knows</a:t>
          </a:r>
          <a:r>
            <a:rPr lang="en-US" sz="2400" kern="1200" dirty="0" smtClean="0">
              <a:solidFill>
                <a:schemeClr val="tx1"/>
              </a:solidFill>
            </a:rPr>
            <a:t> or </a:t>
          </a:r>
          <a:r>
            <a:rPr lang="en-US" sz="2400" b="1" i="1" u="sng" kern="1200" dirty="0" smtClean="0">
              <a:solidFill>
                <a:schemeClr val="tx1"/>
              </a:solidFill>
            </a:rPr>
            <a:t>ought to know </a:t>
          </a:r>
          <a:r>
            <a:rPr lang="en-US" sz="2400" kern="1200" dirty="0" smtClean="0">
              <a:solidFill>
                <a:schemeClr val="tx1"/>
              </a:solidFill>
            </a:rPr>
            <a:t>that A’s </a:t>
          </a:r>
          <a:r>
            <a:rPr lang="en-US" sz="2400" b="1" i="1" u="sng" kern="1200" dirty="0" smtClean="0">
              <a:solidFill>
                <a:schemeClr val="tx1"/>
              </a:solidFill>
            </a:rPr>
            <a:t>course of conduct </a:t>
          </a:r>
          <a:r>
            <a:rPr lang="en-US" sz="2400" kern="1200" dirty="0" smtClean="0">
              <a:solidFill>
                <a:schemeClr val="tx1"/>
              </a:solidFill>
            </a:rPr>
            <a:t>will cause B so to </a:t>
          </a:r>
          <a:r>
            <a:rPr lang="en-US" sz="2400" b="1" i="1" u="sng" kern="1200" dirty="0" smtClean="0">
              <a:solidFill>
                <a:schemeClr val="tx1"/>
              </a:solidFill>
            </a:rPr>
            <a:t>fear on each of those occasions </a:t>
          </a:r>
          <a:r>
            <a:rPr lang="en-US" sz="2400" kern="1200" dirty="0" smtClean="0">
              <a:solidFill>
                <a:schemeClr val="tx1"/>
              </a:solidFill>
            </a:rPr>
            <a:t>or (as the case may be)will </a:t>
          </a:r>
          <a:r>
            <a:rPr lang="en-US" sz="2400" b="1" i="1" u="sng" kern="1200" dirty="0" smtClean="0">
              <a:solidFill>
                <a:schemeClr val="tx1"/>
              </a:solidFill>
            </a:rPr>
            <a:t>cause </a:t>
          </a:r>
          <a:r>
            <a:rPr lang="en-US" sz="2400" kern="1200" dirty="0" smtClean="0">
              <a:solidFill>
                <a:schemeClr val="tx1"/>
              </a:solidFill>
            </a:rPr>
            <a:t>such </a:t>
          </a:r>
          <a:r>
            <a:rPr lang="en-US" sz="2400" b="1" i="1" u="sng" kern="1200" dirty="0" smtClean="0">
              <a:solidFill>
                <a:schemeClr val="tx1"/>
              </a:solidFill>
            </a:rPr>
            <a:t>alarm</a:t>
          </a:r>
          <a:r>
            <a:rPr lang="en-US" sz="2400" kern="1200" dirty="0" smtClean="0">
              <a:solidFill>
                <a:schemeClr val="tx1"/>
              </a:solidFill>
            </a:rPr>
            <a:t> or </a:t>
          </a:r>
          <a:r>
            <a:rPr lang="en-US" sz="2400" b="1" i="1" u="sng" kern="1200" dirty="0" smtClean="0">
              <a:solidFill>
                <a:schemeClr val="tx1"/>
              </a:solidFill>
            </a:rPr>
            <a:t>distress</a:t>
          </a:r>
          <a:endParaRPr lang="en-US" sz="2400" b="1" i="1" u="sng" kern="1200" dirty="0">
            <a:solidFill>
              <a:schemeClr val="tx1"/>
            </a:solidFill>
          </a:endParaRPr>
        </a:p>
      </dsp:txBody>
      <dsp:txXfrm>
        <a:off x="549642" y="3914194"/>
        <a:ext cx="9663405" cy="108736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8F8DEE-BAED-48E0-81D1-10400DE97140}">
      <dsp:nvSpPr>
        <dsp:cNvPr id="0" name=""/>
        <dsp:cNvSpPr/>
      </dsp:nvSpPr>
      <dsp:spPr>
        <a:xfrm>
          <a:off x="8448" y="601615"/>
          <a:ext cx="2525269" cy="151516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Changing work</a:t>
          </a:r>
          <a:endParaRPr lang="en-US" sz="2400" kern="1200" dirty="0">
            <a:solidFill>
              <a:schemeClr val="tx1"/>
            </a:solidFill>
          </a:endParaRPr>
        </a:p>
      </dsp:txBody>
      <dsp:txXfrm>
        <a:off x="52826" y="645993"/>
        <a:ext cx="2436513" cy="1426405"/>
      </dsp:txXfrm>
    </dsp:sp>
    <dsp:sp modelId="{40F90F56-5814-4B95-9735-5FDF6ED1CCAA}">
      <dsp:nvSpPr>
        <dsp:cNvPr id="0" name=""/>
        <dsp:cNvSpPr/>
      </dsp:nvSpPr>
      <dsp:spPr>
        <a:xfrm>
          <a:off x="2755942" y="1046063"/>
          <a:ext cx="535357" cy="62626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55700">
            <a:lnSpc>
              <a:spcPct val="90000"/>
            </a:lnSpc>
            <a:spcBef>
              <a:spcPct val="0"/>
            </a:spcBef>
            <a:spcAft>
              <a:spcPct val="35000"/>
            </a:spcAft>
          </a:pPr>
          <a:endParaRPr lang="en-US" sz="2600" kern="1200" dirty="0"/>
        </a:p>
      </dsp:txBody>
      <dsp:txXfrm>
        <a:off x="2755942" y="1171316"/>
        <a:ext cx="374750" cy="375760"/>
      </dsp:txXfrm>
    </dsp:sp>
    <dsp:sp modelId="{4B75D1EA-AB54-4730-BE7B-8E9AEE6EFF62}">
      <dsp:nvSpPr>
        <dsp:cNvPr id="0" name=""/>
        <dsp:cNvSpPr/>
      </dsp:nvSpPr>
      <dsp:spPr>
        <a:xfrm>
          <a:off x="3543826" y="601615"/>
          <a:ext cx="2525269" cy="151516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Changing personal or social patterns</a:t>
          </a:r>
          <a:endParaRPr lang="en-US" sz="2400" kern="1200" dirty="0">
            <a:solidFill>
              <a:schemeClr val="tx1"/>
            </a:solidFill>
          </a:endParaRPr>
        </a:p>
      </dsp:txBody>
      <dsp:txXfrm>
        <a:off x="3588204" y="645993"/>
        <a:ext cx="2436513" cy="1426405"/>
      </dsp:txXfrm>
    </dsp:sp>
    <dsp:sp modelId="{C8E10B23-4892-4B71-8416-F96F47795F05}">
      <dsp:nvSpPr>
        <dsp:cNvPr id="0" name=""/>
        <dsp:cNvSpPr/>
      </dsp:nvSpPr>
      <dsp:spPr>
        <a:xfrm>
          <a:off x="6291320" y="1046063"/>
          <a:ext cx="535357" cy="62626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55700">
            <a:lnSpc>
              <a:spcPct val="90000"/>
            </a:lnSpc>
            <a:spcBef>
              <a:spcPct val="0"/>
            </a:spcBef>
            <a:spcAft>
              <a:spcPct val="35000"/>
            </a:spcAft>
          </a:pPr>
          <a:endParaRPr lang="en-US" sz="2600" kern="1200"/>
        </a:p>
      </dsp:txBody>
      <dsp:txXfrm>
        <a:off x="6291320" y="1171316"/>
        <a:ext cx="374750" cy="375760"/>
      </dsp:txXfrm>
    </dsp:sp>
    <dsp:sp modelId="{A4187D8D-FE13-4BCC-B345-3D3E9B0A8D5F}">
      <dsp:nvSpPr>
        <dsp:cNvPr id="0" name=""/>
        <dsp:cNvSpPr/>
      </dsp:nvSpPr>
      <dsp:spPr>
        <a:xfrm>
          <a:off x="7079204" y="601615"/>
          <a:ext cx="2525269" cy="151516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Change of health, physical &amp; mental</a:t>
          </a:r>
          <a:endParaRPr lang="en-US" sz="2400" kern="1200" dirty="0">
            <a:solidFill>
              <a:schemeClr val="tx1"/>
            </a:solidFill>
          </a:endParaRPr>
        </a:p>
      </dsp:txBody>
      <dsp:txXfrm>
        <a:off x="7123582" y="645993"/>
        <a:ext cx="2436513" cy="1426405"/>
      </dsp:txXfrm>
    </dsp:sp>
    <dsp:sp modelId="{35ABBB62-ED23-4DDB-8792-B2E44F9F9A74}">
      <dsp:nvSpPr>
        <dsp:cNvPr id="0" name=""/>
        <dsp:cNvSpPr/>
      </dsp:nvSpPr>
      <dsp:spPr>
        <a:xfrm rot="5400000">
          <a:off x="8074160" y="2293546"/>
          <a:ext cx="535357" cy="62626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55700">
            <a:lnSpc>
              <a:spcPct val="90000"/>
            </a:lnSpc>
            <a:spcBef>
              <a:spcPct val="0"/>
            </a:spcBef>
            <a:spcAft>
              <a:spcPct val="35000"/>
            </a:spcAft>
          </a:pPr>
          <a:endParaRPr lang="en-US" sz="2600" kern="1200"/>
        </a:p>
      </dsp:txBody>
      <dsp:txXfrm rot="-5400000">
        <a:off x="8153959" y="2339001"/>
        <a:ext cx="375760" cy="374750"/>
      </dsp:txXfrm>
    </dsp:sp>
    <dsp:sp modelId="{0FD5178E-C656-4EC5-8701-5B77E0855676}">
      <dsp:nvSpPr>
        <dsp:cNvPr id="0" name=""/>
        <dsp:cNvSpPr/>
      </dsp:nvSpPr>
      <dsp:spPr>
        <a:xfrm>
          <a:off x="7079204" y="3126885"/>
          <a:ext cx="2525269" cy="151516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Relocation</a:t>
          </a:r>
          <a:endParaRPr lang="en-US" sz="2400" kern="1200" dirty="0">
            <a:solidFill>
              <a:schemeClr val="tx1"/>
            </a:solidFill>
          </a:endParaRPr>
        </a:p>
      </dsp:txBody>
      <dsp:txXfrm>
        <a:off x="7123582" y="3171263"/>
        <a:ext cx="2436513" cy="1426405"/>
      </dsp:txXfrm>
    </dsp:sp>
    <dsp:sp modelId="{872EF986-DBA7-4D00-B58F-91BE4577963C}">
      <dsp:nvSpPr>
        <dsp:cNvPr id="0" name=""/>
        <dsp:cNvSpPr/>
      </dsp:nvSpPr>
      <dsp:spPr>
        <a:xfrm rot="10800000">
          <a:off x="6321623" y="3571332"/>
          <a:ext cx="535357" cy="62626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55700">
            <a:lnSpc>
              <a:spcPct val="90000"/>
            </a:lnSpc>
            <a:spcBef>
              <a:spcPct val="0"/>
            </a:spcBef>
            <a:spcAft>
              <a:spcPct val="35000"/>
            </a:spcAft>
          </a:pPr>
          <a:endParaRPr lang="en-US" sz="2600" kern="1200"/>
        </a:p>
      </dsp:txBody>
      <dsp:txXfrm rot="10800000">
        <a:off x="6482230" y="3696585"/>
        <a:ext cx="374750" cy="375760"/>
      </dsp:txXfrm>
    </dsp:sp>
    <dsp:sp modelId="{34DEE6D7-5E06-40AE-9695-35C7A2FF88D3}">
      <dsp:nvSpPr>
        <dsp:cNvPr id="0" name=""/>
        <dsp:cNvSpPr/>
      </dsp:nvSpPr>
      <dsp:spPr>
        <a:xfrm>
          <a:off x="3543826" y="3126885"/>
          <a:ext cx="2525269" cy="151516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Increase in personal home or security</a:t>
          </a:r>
          <a:endParaRPr lang="en-US" sz="2400" kern="1200" dirty="0">
            <a:solidFill>
              <a:schemeClr val="tx1"/>
            </a:solidFill>
          </a:endParaRPr>
        </a:p>
      </dsp:txBody>
      <dsp:txXfrm>
        <a:off x="3588204" y="3171263"/>
        <a:ext cx="2436513" cy="142640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46A03-989A-445D-A6B8-4C7EB8357482}">
      <dsp:nvSpPr>
        <dsp:cNvPr id="0" name=""/>
        <dsp:cNvSpPr/>
      </dsp:nvSpPr>
      <dsp:spPr>
        <a:xfrm>
          <a:off x="11817" y="169515"/>
          <a:ext cx="2269790" cy="206086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For the purpose of either preventing or detecting crime </a:t>
          </a:r>
          <a:endParaRPr lang="en-US" sz="2400" kern="1200" dirty="0">
            <a:solidFill>
              <a:schemeClr val="tx1"/>
            </a:solidFill>
          </a:endParaRPr>
        </a:p>
      </dsp:txBody>
      <dsp:txXfrm>
        <a:off x="72178" y="229876"/>
        <a:ext cx="2149068" cy="1940140"/>
      </dsp:txXfrm>
    </dsp:sp>
    <dsp:sp modelId="{E93F2E5C-9377-444B-8C75-00D1F9E96DDE}">
      <dsp:nvSpPr>
        <dsp:cNvPr id="0" name=""/>
        <dsp:cNvSpPr/>
      </dsp:nvSpPr>
      <dsp:spPr>
        <a:xfrm>
          <a:off x="2508586" y="918492"/>
          <a:ext cx="481195" cy="56290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US" sz="2400" kern="1200"/>
        </a:p>
      </dsp:txBody>
      <dsp:txXfrm>
        <a:off x="2508586" y="1031074"/>
        <a:ext cx="336837" cy="337744"/>
      </dsp:txXfrm>
    </dsp:sp>
    <dsp:sp modelId="{8438751A-4B3D-42D5-A8E8-F13083CD0A2C}">
      <dsp:nvSpPr>
        <dsp:cNvPr id="0" name=""/>
        <dsp:cNvSpPr/>
      </dsp:nvSpPr>
      <dsp:spPr>
        <a:xfrm>
          <a:off x="3189523" y="0"/>
          <a:ext cx="2269790" cy="239989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Under a rule of law</a:t>
          </a:r>
          <a:endParaRPr lang="en-US" sz="2400" kern="1200" dirty="0">
            <a:solidFill>
              <a:schemeClr val="tx1"/>
            </a:solidFill>
          </a:endParaRPr>
        </a:p>
      </dsp:txBody>
      <dsp:txXfrm>
        <a:off x="3256003" y="66480"/>
        <a:ext cx="2136830" cy="2266933"/>
      </dsp:txXfrm>
    </dsp:sp>
    <dsp:sp modelId="{3B7D832F-B5A7-4399-8B56-5B8A4FFA8C24}">
      <dsp:nvSpPr>
        <dsp:cNvPr id="0" name=""/>
        <dsp:cNvSpPr/>
      </dsp:nvSpPr>
      <dsp:spPr>
        <a:xfrm>
          <a:off x="5686293" y="918492"/>
          <a:ext cx="481195" cy="56290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US" sz="2400" kern="1200"/>
        </a:p>
      </dsp:txBody>
      <dsp:txXfrm>
        <a:off x="5686293" y="1031074"/>
        <a:ext cx="336837" cy="337744"/>
      </dsp:txXfrm>
    </dsp:sp>
    <dsp:sp modelId="{5F0D2FC3-7B86-4840-A6CE-C0C9B298BE80}">
      <dsp:nvSpPr>
        <dsp:cNvPr id="0" name=""/>
        <dsp:cNvSpPr/>
      </dsp:nvSpPr>
      <dsp:spPr>
        <a:xfrm>
          <a:off x="6367230" y="124191"/>
          <a:ext cx="2269790" cy="215151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That in particular circumstances the pursuit of the conduct was reasonable</a:t>
          </a:r>
          <a:endParaRPr lang="en-US" sz="2400" kern="1200" dirty="0">
            <a:solidFill>
              <a:schemeClr val="tx1"/>
            </a:solidFill>
          </a:endParaRPr>
        </a:p>
      </dsp:txBody>
      <dsp:txXfrm>
        <a:off x="6430246" y="187207"/>
        <a:ext cx="2143758" cy="202547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27763-EAA6-4160-A32F-10A05EC5CEBE}">
      <dsp:nvSpPr>
        <dsp:cNvPr id="0" name=""/>
        <dsp:cNvSpPr/>
      </dsp:nvSpPr>
      <dsp:spPr>
        <a:xfrm>
          <a:off x="0" y="0"/>
          <a:ext cx="7121378" cy="213010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dirty="0" smtClean="0">
              <a:solidFill>
                <a:schemeClr val="tx1"/>
              </a:solidFill>
            </a:rPr>
            <a:t>Remember, always examine the details &amp; history of what is being reported to you</a:t>
          </a:r>
          <a:endParaRPr lang="en-US" sz="2400" kern="1200" dirty="0">
            <a:solidFill>
              <a:schemeClr val="tx1"/>
            </a:solidFill>
          </a:endParaRPr>
        </a:p>
      </dsp:txBody>
      <dsp:txXfrm>
        <a:off x="62389" y="62389"/>
        <a:ext cx="4919748" cy="2005326"/>
      </dsp:txXfrm>
    </dsp:sp>
    <dsp:sp modelId="{4B70758D-EDBA-472A-A822-46A7B33023ED}">
      <dsp:nvSpPr>
        <dsp:cNvPr id="0" name=""/>
        <dsp:cNvSpPr/>
      </dsp:nvSpPr>
      <dsp:spPr>
        <a:xfrm>
          <a:off x="1256713" y="2603460"/>
          <a:ext cx="7121378" cy="213010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dirty="0" smtClean="0">
              <a:solidFill>
                <a:schemeClr val="tx1"/>
              </a:solidFill>
            </a:rPr>
            <a:t>Have there been previous incidents or occasions? Is a course of conduct already present?</a:t>
          </a:r>
          <a:endParaRPr lang="en-US" sz="2400" kern="1200" dirty="0">
            <a:solidFill>
              <a:schemeClr val="tx1"/>
            </a:solidFill>
          </a:endParaRPr>
        </a:p>
      </dsp:txBody>
      <dsp:txXfrm>
        <a:off x="1319102" y="2665849"/>
        <a:ext cx="4355318" cy="2005326"/>
      </dsp:txXfrm>
    </dsp:sp>
    <dsp:sp modelId="{CC0B6EFC-28D0-4280-B328-60ED02F8587F}">
      <dsp:nvSpPr>
        <dsp:cNvPr id="0" name=""/>
        <dsp:cNvSpPr/>
      </dsp:nvSpPr>
      <dsp:spPr>
        <a:xfrm>
          <a:off x="5736810" y="1674498"/>
          <a:ext cx="1384567" cy="1384567"/>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6048338" y="1674498"/>
        <a:ext cx="761511" cy="104188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B1A0C-17E9-445D-9566-2493BA6DA7FF}">
      <dsp:nvSpPr>
        <dsp:cNvPr id="0" name=""/>
        <dsp:cNvSpPr/>
      </dsp:nvSpPr>
      <dsp:spPr>
        <a:xfrm>
          <a:off x="112703" y="162"/>
          <a:ext cx="3882231" cy="232933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Record </a:t>
          </a:r>
          <a:r>
            <a:rPr lang="en-US" sz="2400" b="1" i="1" u="sng" kern="1200" dirty="0" smtClean="0">
              <a:solidFill>
                <a:schemeClr val="tx1"/>
              </a:solidFill>
            </a:rPr>
            <a:t>ALL</a:t>
          </a:r>
          <a:r>
            <a:rPr lang="en-US" sz="2400" kern="1200" dirty="0" smtClean="0">
              <a:solidFill>
                <a:schemeClr val="tx1"/>
              </a:solidFill>
            </a:rPr>
            <a:t> events no matter how minor</a:t>
          </a:r>
          <a:endParaRPr lang="en-US" sz="2400" kern="1200" dirty="0">
            <a:solidFill>
              <a:schemeClr val="tx1"/>
            </a:solidFill>
          </a:endParaRPr>
        </a:p>
      </dsp:txBody>
      <dsp:txXfrm>
        <a:off x="112703" y="162"/>
        <a:ext cx="3882231" cy="2329338"/>
      </dsp:txXfrm>
    </dsp:sp>
    <dsp:sp modelId="{E67CC94A-817D-4E5F-860C-17C7369EE747}">
      <dsp:nvSpPr>
        <dsp:cNvPr id="0" name=""/>
        <dsp:cNvSpPr/>
      </dsp:nvSpPr>
      <dsp:spPr>
        <a:xfrm>
          <a:off x="4383157" y="162"/>
          <a:ext cx="3882231" cy="232933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Retain physical evidence such as letters, notes </a:t>
          </a:r>
          <a:r>
            <a:rPr lang="en-US" sz="2400" kern="1200" dirty="0" err="1" smtClean="0">
              <a:solidFill>
                <a:schemeClr val="tx1"/>
              </a:solidFill>
            </a:rPr>
            <a:t>etc</a:t>
          </a:r>
          <a:endParaRPr lang="en-US" sz="2400" kern="1200" dirty="0">
            <a:solidFill>
              <a:schemeClr val="tx1"/>
            </a:solidFill>
          </a:endParaRPr>
        </a:p>
      </dsp:txBody>
      <dsp:txXfrm>
        <a:off x="4383157" y="162"/>
        <a:ext cx="3882231" cy="2329338"/>
      </dsp:txXfrm>
    </dsp:sp>
    <dsp:sp modelId="{C8290B92-E4C3-46D4-A491-CEDE5EBD11CE}">
      <dsp:nvSpPr>
        <dsp:cNvPr id="0" name=""/>
        <dsp:cNvSpPr/>
      </dsp:nvSpPr>
      <dsp:spPr>
        <a:xfrm>
          <a:off x="112703" y="2717724"/>
          <a:ext cx="3882231" cy="232933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To take photographs of any visible evidence. These can then be exhibited subject to admissibility</a:t>
          </a:r>
          <a:endParaRPr lang="en-US" sz="2400" kern="1200" dirty="0">
            <a:solidFill>
              <a:schemeClr val="tx1"/>
            </a:solidFill>
          </a:endParaRPr>
        </a:p>
      </dsp:txBody>
      <dsp:txXfrm>
        <a:off x="112703" y="2717724"/>
        <a:ext cx="3882231" cy="2329338"/>
      </dsp:txXfrm>
    </dsp:sp>
    <dsp:sp modelId="{31C1F54D-D975-4302-AE47-306F809E9035}">
      <dsp:nvSpPr>
        <dsp:cNvPr id="0" name=""/>
        <dsp:cNvSpPr/>
      </dsp:nvSpPr>
      <dsp:spPr>
        <a:xfrm>
          <a:off x="4383157" y="2717724"/>
          <a:ext cx="3882231" cy="232933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Victims should also be advised to keep copies of any injunctions or restraining orders &amp; to produce their copy to the police if the order is breached</a:t>
          </a:r>
          <a:endParaRPr lang="en-US" sz="2400" kern="1200" dirty="0">
            <a:solidFill>
              <a:schemeClr val="tx1"/>
            </a:solidFill>
          </a:endParaRPr>
        </a:p>
      </dsp:txBody>
      <dsp:txXfrm>
        <a:off x="4383157" y="2717724"/>
        <a:ext cx="3882231" cy="232933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AB5AAD-1EA9-4470-804A-DECC2C5A0015}">
      <dsp:nvSpPr>
        <dsp:cNvPr id="0" name=""/>
        <dsp:cNvSpPr/>
      </dsp:nvSpPr>
      <dsp:spPr>
        <a:xfrm>
          <a:off x="0" y="535458"/>
          <a:ext cx="9894276" cy="9072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D2A553E-ACE3-4E25-9DE1-3C8159283865}">
      <dsp:nvSpPr>
        <dsp:cNvPr id="0" name=""/>
        <dsp:cNvSpPr/>
      </dsp:nvSpPr>
      <dsp:spPr>
        <a:xfrm>
          <a:off x="494713" y="4098"/>
          <a:ext cx="8491268" cy="10627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786" tIns="0" rIns="261786" bIns="0" numCol="1" spcCol="1270" anchor="ctr" anchorCtr="0">
          <a:noAutofit/>
        </a:bodyPr>
        <a:lstStyle/>
        <a:p>
          <a:pPr lvl="0" algn="l" defTabSz="1066800">
            <a:lnSpc>
              <a:spcPct val="90000"/>
            </a:lnSpc>
            <a:spcBef>
              <a:spcPct val="0"/>
            </a:spcBef>
            <a:spcAft>
              <a:spcPct val="35000"/>
            </a:spcAft>
          </a:pPr>
          <a:r>
            <a:rPr lang="en-US" sz="2400" kern="1200" dirty="0" smtClean="0">
              <a:solidFill>
                <a:schemeClr val="tx1"/>
              </a:solidFill>
            </a:rPr>
            <a:t>The Stalking Protection Act 2019 introduces a new civil order which can be sought by police. These came into effect on 20</a:t>
          </a:r>
          <a:r>
            <a:rPr lang="en-US" sz="2400" kern="1200" baseline="30000" dirty="0" smtClean="0">
              <a:solidFill>
                <a:schemeClr val="tx1"/>
              </a:solidFill>
            </a:rPr>
            <a:t>th</a:t>
          </a:r>
          <a:r>
            <a:rPr lang="en-US" sz="2400" kern="1200" dirty="0" smtClean="0">
              <a:solidFill>
                <a:schemeClr val="tx1"/>
              </a:solidFill>
            </a:rPr>
            <a:t> January 2020</a:t>
          </a:r>
          <a:endParaRPr lang="en-US" sz="2400" kern="1200" dirty="0">
            <a:solidFill>
              <a:schemeClr val="tx1"/>
            </a:solidFill>
          </a:endParaRPr>
        </a:p>
      </dsp:txBody>
      <dsp:txXfrm>
        <a:off x="546591" y="55976"/>
        <a:ext cx="8387512" cy="958964"/>
      </dsp:txXfrm>
    </dsp:sp>
    <dsp:sp modelId="{A0277F6D-7091-4584-BEEC-307F61237468}">
      <dsp:nvSpPr>
        <dsp:cNvPr id="0" name=""/>
        <dsp:cNvSpPr/>
      </dsp:nvSpPr>
      <dsp:spPr>
        <a:xfrm>
          <a:off x="0" y="2168418"/>
          <a:ext cx="9894276" cy="9072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9227514-2320-430A-9104-8B151C8DDE8A}">
      <dsp:nvSpPr>
        <dsp:cNvPr id="0" name=""/>
        <dsp:cNvSpPr/>
      </dsp:nvSpPr>
      <dsp:spPr>
        <a:xfrm>
          <a:off x="494713" y="1637058"/>
          <a:ext cx="8536910" cy="10627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786" tIns="0" rIns="261786" bIns="0" numCol="1" spcCol="1270" anchor="ctr" anchorCtr="0">
          <a:noAutofit/>
        </a:bodyPr>
        <a:lstStyle/>
        <a:p>
          <a:pPr lvl="0" algn="l" defTabSz="1066800">
            <a:lnSpc>
              <a:spcPct val="90000"/>
            </a:lnSpc>
            <a:spcBef>
              <a:spcPct val="0"/>
            </a:spcBef>
            <a:spcAft>
              <a:spcPct val="35000"/>
            </a:spcAft>
          </a:pPr>
          <a:r>
            <a:rPr lang="en-US" sz="2400" kern="1200" dirty="0" smtClean="0">
              <a:solidFill>
                <a:schemeClr val="tx1"/>
              </a:solidFill>
            </a:rPr>
            <a:t>These orders manage the alleged suspect through use of prohibitions &amp;/or positive requirements as well as imposing notification requirements on the suspect</a:t>
          </a:r>
          <a:endParaRPr lang="en-US" sz="2400" kern="1200" dirty="0">
            <a:solidFill>
              <a:schemeClr val="tx1"/>
            </a:solidFill>
          </a:endParaRPr>
        </a:p>
      </dsp:txBody>
      <dsp:txXfrm>
        <a:off x="546591" y="1688936"/>
        <a:ext cx="8433154" cy="958964"/>
      </dsp:txXfrm>
    </dsp:sp>
    <dsp:sp modelId="{3F12810E-91EC-4AB0-B817-F2137CA743D5}">
      <dsp:nvSpPr>
        <dsp:cNvPr id="0" name=""/>
        <dsp:cNvSpPr/>
      </dsp:nvSpPr>
      <dsp:spPr>
        <a:xfrm>
          <a:off x="0" y="3801378"/>
          <a:ext cx="9894276" cy="9072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699BB9D-6A2C-43C8-A9FD-649F6C447626}">
      <dsp:nvSpPr>
        <dsp:cNvPr id="0" name=""/>
        <dsp:cNvSpPr/>
      </dsp:nvSpPr>
      <dsp:spPr>
        <a:xfrm>
          <a:off x="494713" y="3270018"/>
          <a:ext cx="8479840" cy="10627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786" tIns="0" rIns="261786" bIns="0" numCol="1" spcCol="1270" anchor="ctr" anchorCtr="0">
          <a:noAutofit/>
        </a:bodyPr>
        <a:lstStyle/>
        <a:p>
          <a:pPr lvl="0" algn="l" defTabSz="1066800">
            <a:lnSpc>
              <a:spcPct val="90000"/>
            </a:lnSpc>
            <a:spcBef>
              <a:spcPct val="0"/>
            </a:spcBef>
            <a:spcAft>
              <a:spcPct val="35000"/>
            </a:spcAft>
          </a:pPr>
          <a:r>
            <a:rPr lang="en-US" sz="2400" kern="1200" dirty="0" smtClean="0">
              <a:solidFill>
                <a:schemeClr val="tx1"/>
              </a:solidFill>
            </a:rPr>
            <a:t>A  SPO is not an alternative to prosecution</a:t>
          </a:r>
          <a:endParaRPr lang="en-US" sz="2400" kern="1200" dirty="0">
            <a:solidFill>
              <a:schemeClr val="tx1"/>
            </a:solidFill>
          </a:endParaRPr>
        </a:p>
      </dsp:txBody>
      <dsp:txXfrm>
        <a:off x="546591" y="3321896"/>
        <a:ext cx="8376084" cy="95896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5E8E8-28AB-41DD-B826-0D752E8AB35F}">
      <dsp:nvSpPr>
        <dsp:cNvPr id="0" name=""/>
        <dsp:cNvSpPr/>
      </dsp:nvSpPr>
      <dsp:spPr>
        <a:xfrm rot="5400000">
          <a:off x="-130434" y="1147091"/>
          <a:ext cx="1789771" cy="21588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B66B828-78CE-4979-A87E-AEE0CF45FCCD}">
      <dsp:nvSpPr>
        <dsp:cNvPr id="0" name=""/>
        <dsp:cNvSpPr/>
      </dsp:nvSpPr>
      <dsp:spPr>
        <a:xfrm>
          <a:off x="280090" y="3090"/>
          <a:ext cx="2398689" cy="143921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When should I consider an SPO?</a:t>
          </a:r>
          <a:endParaRPr lang="en-US" sz="2400" kern="1200" dirty="0">
            <a:solidFill>
              <a:schemeClr val="tx1"/>
            </a:solidFill>
          </a:endParaRPr>
        </a:p>
      </dsp:txBody>
      <dsp:txXfrm>
        <a:off x="322243" y="45243"/>
        <a:ext cx="2314383" cy="1354907"/>
      </dsp:txXfrm>
    </dsp:sp>
    <dsp:sp modelId="{8E59D926-157E-43D3-8309-5779E04F2582}">
      <dsp:nvSpPr>
        <dsp:cNvPr id="0" name=""/>
        <dsp:cNvSpPr/>
      </dsp:nvSpPr>
      <dsp:spPr>
        <a:xfrm rot="5400000">
          <a:off x="-130434" y="2946108"/>
          <a:ext cx="1789771" cy="21588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7F5B335-02E6-47F4-AF94-0E901EC2FE3E}">
      <dsp:nvSpPr>
        <dsp:cNvPr id="0" name=""/>
        <dsp:cNvSpPr/>
      </dsp:nvSpPr>
      <dsp:spPr>
        <a:xfrm>
          <a:off x="280090" y="1802108"/>
          <a:ext cx="2398689" cy="143921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How long does it last?</a:t>
          </a:r>
          <a:endParaRPr lang="en-US" sz="2400" kern="1200" dirty="0">
            <a:solidFill>
              <a:schemeClr val="tx1"/>
            </a:solidFill>
          </a:endParaRPr>
        </a:p>
      </dsp:txBody>
      <dsp:txXfrm>
        <a:off x="322243" y="1844261"/>
        <a:ext cx="2314383" cy="1354907"/>
      </dsp:txXfrm>
    </dsp:sp>
    <dsp:sp modelId="{5A3EF4E3-99C5-40D4-A3D3-17C1F36F5490}">
      <dsp:nvSpPr>
        <dsp:cNvPr id="0" name=""/>
        <dsp:cNvSpPr/>
      </dsp:nvSpPr>
      <dsp:spPr>
        <a:xfrm>
          <a:off x="769074" y="3845617"/>
          <a:ext cx="3181011" cy="21588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3933F5D-0524-419B-B43E-486D18183826}">
      <dsp:nvSpPr>
        <dsp:cNvPr id="0" name=""/>
        <dsp:cNvSpPr/>
      </dsp:nvSpPr>
      <dsp:spPr>
        <a:xfrm>
          <a:off x="280090" y="3601125"/>
          <a:ext cx="2398689" cy="143921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How do I know if it exists?</a:t>
          </a:r>
          <a:endParaRPr lang="en-US" sz="2400" kern="1200" dirty="0">
            <a:solidFill>
              <a:schemeClr val="tx1"/>
            </a:solidFill>
          </a:endParaRPr>
        </a:p>
      </dsp:txBody>
      <dsp:txXfrm>
        <a:off x="322243" y="3643278"/>
        <a:ext cx="2314383" cy="1354907"/>
      </dsp:txXfrm>
    </dsp:sp>
    <dsp:sp modelId="{61C40F39-7373-4AD2-B3B1-1CBF909DF0F2}">
      <dsp:nvSpPr>
        <dsp:cNvPr id="0" name=""/>
        <dsp:cNvSpPr/>
      </dsp:nvSpPr>
      <dsp:spPr>
        <a:xfrm rot="16200000">
          <a:off x="3059823" y="2946108"/>
          <a:ext cx="1789771" cy="21588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3EC8451-7BE2-414A-933E-B0B94528162F}">
      <dsp:nvSpPr>
        <dsp:cNvPr id="0" name=""/>
        <dsp:cNvSpPr/>
      </dsp:nvSpPr>
      <dsp:spPr>
        <a:xfrm>
          <a:off x="3470347" y="3601125"/>
          <a:ext cx="2398689" cy="143921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Who is protected?</a:t>
          </a:r>
          <a:endParaRPr lang="en-US" sz="2400" kern="1200" dirty="0">
            <a:solidFill>
              <a:schemeClr val="tx1"/>
            </a:solidFill>
          </a:endParaRPr>
        </a:p>
      </dsp:txBody>
      <dsp:txXfrm>
        <a:off x="3512500" y="3643278"/>
        <a:ext cx="2314383" cy="1354907"/>
      </dsp:txXfrm>
    </dsp:sp>
    <dsp:sp modelId="{1240E330-DA0B-401A-BCBA-5B89F1DA4C53}">
      <dsp:nvSpPr>
        <dsp:cNvPr id="0" name=""/>
        <dsp:cNvSpPr/>
      </dsp:nvSpPr>
      <dsp:spPr>
        <a:xfrm rot="16200000">
          <a:off x="3059823" y="1147091"/>
          <a:ext cx="1789771" cy="21588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55A3458-1810-487B-9322-A7A756711FF5}">
      <dsp:nvSpPr>
        <dsp:cNvPr id="0" name=""/>
        <dsp:cNvSpPr/>
      </dsp:nvSpPr>
      <dsp:spPr>
        <a:xfrm>
          <a:off x="3470347" y="1802108"/>
          <a:ext cx="2398689" cy="143921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Who should receive an SPO?</a:t>
          </a:r>
          <a:endParaRPr lang="en-US" sz="2400" kern="1200" dirty="0">
            <a:solidFill>
              <a:schemeClr val="tx1"/>
            </a:solidFill>
          </a:endParaRPr>
        </a:p>
      </dsp:txBody>
      <dsp:txXfrm>
        <a:off x="3512500" y="1844261"/>
        <a:ext cx="2314383" cy="1354907"/>
      </dsp:txXfrm>
    </dsp:sp>
    <dsp:sp modelId="{13FA63EC-5493-4F67-A750-54EA6B3DFC8D}">
      <dsp:nvSpPr>
        <dsp:cNvPr id="0" name=""/>
        <dsp:cNvSpPr/>
      </dsp:nvSpPr>
      <dsp:spPr>
        <a:xfrm>
          <a:off x="3959331" y="247582"/>
          <a:ext cx="3181011" cy="21588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53F2518-2A3A-4E21-A012-511F48AFF842}">
      <dsp:nvSpPr>
        <dsp:cNvPr id="0" name=""/>
        <dsp:cNvSpPr/>
      </dsp:nvSpPr>
      <dsp:spPr>
        <a:xfrm>
          <a:off x="3470347" y="3090"/>
          <a:ext cx="2398689" cy="143921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How do I obtain an SPO?</a:t>
          </a:r>
          <a:endParaRPr lang="en-US" sz="2400" kern="1200" dirty="0">
            <a:solidFill>
              <a:schemeClr val="tx1"/>
            </a:solidFill>
          </a:endParaRPr>
        </a:p>
      </dsp:txBody>
      <dsp:txXfrm>
        <a:off x="3512500" y="45243"/>
        <a:ext cx="2314383" cy="1354907"/>
      </dsp:txXfrm>
    </dsp:sp>
    <dsp:sp modelId="{77E72E52-A66D-42E1-AB9D-CE80A4C02D91}">
      <dsp:nvSpPr>
        <dsp:cNvPr id="0" name=""/>
        <dsp:cNvSpPr/>
      </dsp:nvSpPr>
      <dsp:spPr>
        <a:xfrm>
          <a:off x="6660604" y="3090"/>
          <a:ext cx="2398689" cy="143921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What do I do if an SPO in breached?</a:t>
          </a:r>
          <a:endParaRPr lang="en-US" sz="2400" kern="1200" dirty="0">
            <a:solidFill>
              <a:schemeClr val="tx1"/>
            </a:solidFill>
          </a:endParaRPr>
        </a:p>
      </dsp:txBody>
      <dsp:txXfrm>
        <a:off x="6702757" y="45243"/>
        <a:ext cx="2314383" cy="135490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151C1-849B-472B-8AC5-EB96523B438B}">
      <dsp:nvSpPr>
        <dsp:cNvPr id="0" name=""/>
        <dsp:cNvSpPr/>
      </dsp:nvSpPr>
      <dsp:spPr>
        <a:xfrm>
          <a:off x="9470" y="627028"/>
          <a:ext cx="2830566" cy="169833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A Restraining Order may be placed by the Court to protect either:</a:t>
          </a:r>
          <a:endParaRPr lang="en-US" sz="2400" kern="1200" dirty="0">
            <a:solidFill>
              <a:schemeClr val="tx1"/>
            </a:solidFill>
          </a:endParaRPr>
        </a:p>
      </dsp:txBody>
      <dsp:txXfrm>
        <a:off x="59213" y="676771"/>
        <a:ext cx="2731080" cy="1598853"/>
      </dsp:txXfrm>
    </dsp:sp>
    <dsp:sp modelId="{5E4CBF27-C618-48AD-9109-6FAE551A3CBA}">
      <dsp:nvSpPr>
        <dsp:cNvPr id="0" name=""/>
        <dsp:cNvSpPr/>
      </dsp:nvSpPr>
      <dsp:spPr>
        <a:xfrm>
          <a:off x="3089126" y="1125207"/>
          <a:ext cx="600080" cy="7019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333500">
            <a:lnSpc>
              <a:spcPct val="90000"/>
            </a:lnSpc>
            <a:spcBef>
              <a:spcPct val="0"/>
            </a:spcBef>
            <a:spcAft>
              <a:spcPct val="35000"/>
            </a:spcAft>
          </a:pPr>
          <a:endParaRPr lang="en-US" sz="3000" kern="1200"/>
        </a:p>
      </dsp:txBody>
      <dsp:txXfrm>
        <a:off x="3089126" y="1265603"/>
        <a:ext cx="420056" cy="421188"/>
      </dsp:txXfrm>
    </dsp:sp>
    <dsp:sp modelId="{6F83B219-B7A3-4EEA-9BA0-5D1900453F25}">
      <dsp:nvSpPr>
        <dsp:cNvPr id="0" name=""/>
        <dsp:cNvSpPr/>
      </dsp:nvSpPr>
      <dsp:spPr>
        <a:xfrm>
          <a:off x="3972262" y="627028"/>
          <a:ext cx="2830566" cy="169833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The victim of the offence or any other person (mentioned in the order)</a:t>
          </a:r>
          <a:endParaRPr lang="en-US" sz="2400" kern="1200" dirty="0">
            <a:solidFill>
              <a:schemeClr val="tx1"/>
            </a:solidFill>
          </a:endParaRPr>
        </a:p>
      </dsp:txBody>
      <dsp:txXfrm>
        <a:off x="4022005" y="676771"/>
        <a:ext cx="2731080" cy="1598853"/>
      </dsp:txXfrm>
    </dsp:sp>
    <dsp:sp modelId="{7DFCCE7F-E387-42A9-BFF2-B10D568BFA7B}">
      <dsp:nvSpPr>
        <dsp:cNvPr id="0" name=""/>
        <dsp:cNvSpPr/>
      </dsp:nvSpPr>
      <dsp:spPr>
        <a:xfrm>
          <a:off x="7051918" y="1125207"/>
          <a:ext cx="600080" cy="7019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333500">
            <a:lnSpc>
              <a:spcPct val="90000"/>
            </a:lnSpc>
            <a:spcBef>
              <a:spcPct val="0"/>
            </a:spcBef>
            <a:spcAft>
              <a:spcPct val="35000"/>
            </a:spcAft>
          </a:pPr>
          <a:endParaRPr lang="en-US" sz="3000" kern="1200"/>
        </a:p>
      </dsp:txBody>
      <dsp:txXfrm>
        <a:off x="7051918" y="1265603"/>
        <a:ext cx="420056" cy="421188"/>
      </dsp:txXfrm>
    </dsp:sp>
    <dsp:sp modelId="{F2B92E63-4FBE-49B5-839B-0DF5E9613F67}">
      <dsp:nvSpPr>
        <dsp:cNvPr id="0" name=""/>
        <dsp:cNvSpPr/>
      </dsp:nvSpPr>
      <dsp:spPr>
        <a:xfrm>
          <a:off x="7935055" y="627028"/>
          <a:ext cx="2830566" cy="169833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From further conduct that either</a:t>
          </a:r>
          <a:r>
            <a:rPr lang="en-US" sz="2400" kern="1200" dirty="0" smtClean="0"/>
            <a:t>:</a:t>
          </a:r>
          <a:endParaRPr lang="en-US" sz="2400" kern="1200" dirty="0"/>
        </a:p>
      </dsp:txBody>
      <dsp:txXfrm>
        <a:off x="7984798" y="676771"/>
        <a:ext cx="2731080" cy="1598853"/>
      </dsp:txXfrm>
    </dsp:sp>
    <dsp:sp modelId="{E0ED228D-7F92-46FA-ABB9-F740C71DB0C6}">
      <dsp:nvSpPr>
        <dsp:cNvPr id="0" name=""/>
        <dsp:cNvSpPr/>
      </dsp:nvSpPr>
      <dsp:spPr>
        <a:xfrm rot="5400000">
          <a:off x="9050298" y="2523507"/>
          <a:ext cx="600080" cy="7019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333500">
            <a:lnSpc>
              <a:spcPct val="90000"/>
            </a:lnSpc>
            <a:spcBef>
              <a:spcPct val="0"/>
            </a:spcBef>
            <a:spcAft>
              <a:spcPct val="35000"/>
            </a:spcAft>
          </a:pPr>
          <a:endParaRPr lang="en-US" sz="3000" kern="1200"/>
        </a:p>
      </dsp:txBody>
      <dsp:txXfrm rot="-5400000">
        <a:off x="9139744" y="2574457"/>
        <a:ext cx="421188" cy="420056"/>
      </dsp:txXfrm>
    </dsp:sp>
    <dsp:sp modelId="{9DD08D01-3334-4B23-A944-31582EA22013}">
      <dsp:nvSpPr>
        <dsp:cNvPr id="0" name=""/>
        <dsp:cNvSpPr/>
      </dsp:nvSpPr>
      <dsp:spPr>
        <a:xfrm>
          <a:off x="7935055" y="3457594"/>
          <a:ext cx="2830566" cy="169833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Amounts to harassment or will cause fear of violence</a:t>
          </a:r>
          <a:endParaRPr lang="en-US" sz="2400" kern="1200" dirty="0">
            <a:solidFill>
              <a:schemeClr val="tx1"/>
            </a:solidFill>
          </a:endParaRPr>
        </a:p>
      </dsp:txBody>
      <dsp:txXfrm>
        <a:off x="7984798" y="3507337"/>
        <a:ext cx="2731080" cy="1598853"/>
      </dsp:txXfrm>
    </dsp:sp>
    <dsp:sp modelId="{C0D18B58-F738-4D2A-91DF-0F7CC4AF4FF9}">
      <dsp:nvSpPr>
        <dsp:cNvPr id="0" name=""/>
        <dsp:cNvSpPr/>
      </dsp:nvSpPr>
      <dsp:spPr>
        <a:xfrm rot="10800000">
          <a:off x="7085885" y="3955773"/>
          <a:ext cx="600080" cy="7019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333500">
            <a:lnSpc>
              <a:spcPct val="90000"/>
            </a:lnSpc>
            <a:spcBef>
              <a:spcPct val="0"/>
            </a:spcBef>
            <a:spcAft>
              <a:spcPct val="35000"/>
            </a:spcAft>
          </a:pPr>
          <a:endParaRPr lang="en-US" sz="3000" kern="1200"/>
        </a:p>
      </dsp:txBody>
      <dsp:txXfrm rot="10800000">
        <a:off x="7265909" y="4096169"/>
        <a:ext cx="420056" cy="421188"/>
      </dsp:txXfrm>
    </dsp:sp>
    <dsp:sp modelId="{E31C22EF-6657-48B9-B910-16126283957D}">
      <dsp:nvSpPr>
        <dsp:cNvPr id="0" name=""/>
        <dsp:cNvSpPr/>
      </dsp:nvSpPr>
      <dsp:spPr>
        <a:xfrm>
          <a:off x="3972262" y="3457594"/>
          <a:ext cx="2830566" cy="169833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Prohibit the defendant from doing anything described in the order</a:t>
          </a:r>
          <a:endParaRPr lang="en-US" sz="2400" kern="1200" dirty="0">
            <a:solidFill>
              <a:schemeClr val="tx1"/>
            </a:solidFill>
          </a:endParaRPr>
        </a:p>
      </dsp:txBody>
      <dsp:txXfrm>
        <a:off x="4022005" y="3507337"/>
        <a:ext cx="2731080" cy="1598853"/>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85AD3-2144-4F87-958A-6A365AD32DF5}">
      <dsp:nvSpPr>
        <dsp:cNvPr id="0" name=""/>
        <dsp:cNvSpPr/>
      </dsp:nvSpPr>
      <dsp:spPr>
        <a:xfrm>
          <a:off x="610631" y="2104"/>
          <a:ext cx="3069934" cy="184196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Breach of a Restraining Order is a strict liability offence (i.e. no </a:t>
          </a:r>
          <a:r>
            <a:rPr lang="en-US" sz="2400" kern="1200" dirty="0" err="1" smtClean="0">
              <a:solidFill>
                <a:schemeClr val="tx1"/>
              </a:solidFill>
            </a:rPr>
            <a:t>Mens</a:t>
          </a:r>
          <a:r>
            <a:rPr lang="en-US" sz="2400" kern="1200" dirty="0" smtClean="0">
              <a:solidFill>
                <a:schemeClr val="tx1"/>
              </a:solidFill>
            </a:rPr>
            <a:t> Rea needed)</a:t>
          </a:r>
          <a:endParaRPr lang="en-US" sz="2400" kern="1200" dirty="0">
            <a:solidFill>
              <a:schemeClr val="tx1"/>
            </a:solidFill>
          </a:endParaRPr>
        </a:p>
      </dsp:txBody>
      <dsp:txXfrm>
        <a:off x="664580" y="56053"/>
        <a:ext cx="2962036" cy="1734062"/>
      </dsp:txXfrm>
    </dsp:sp>
    <dsp:sp modelId="{31C32AC3-998F-46A3-89D5-B5D74233931F}">
      <dsp:nvSpPr>
        <dsp:cNvPr id="0" name=""/>
        <dsp:cNvSpPr/>
      </dsp:nvSpPr>
      <dsp:spPr>
        <a:xfrm>
          <a:off x="3950720" y="542412"/>
          <a:ext cx="650826" cy="76134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422400">
            <a:lnSpc>
              <a:spcPct val="90000"/>
            </a:lnSpc>
            <a:spcBef>
              <a:spcPct val="0"/>
            </a:spcBef>
            <a:spcAft>
              <a:spcPct val="35000"/>
            </a:spcAft>
          </a:pPr>
          <a:endParaRPr lang="en-US" sz="3200" kern="1200"/>
        </a:p>
      </dsp:txBody>
      <dsp:txXfrm>
        <a:off x="3950720" y="694681"/>
        <a:ext cx="455578" cy="456805"/>
      </dsp:txXfrm>
    </dsp:sp>
    <dsp:sp modelId="{EDAE4A99-1293-487F-AD61-8BDD13FCD57D}">
      <dsp:nvSpPr>
        <dsp:cNvPr id="0" name=""/>
        <dsp:cNvSpPr/>
      </dsp:nvSpPr>
      <dsp:spPr>
        <a:xfrm>
          <a:off x="4908540" y="2104"/>
          <a:ext cx="3069934" cy="184196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It is only necessary to establish:</a:t>
          </a:r>
          <a:endParaRPr lang="en-US" sz="2400" kern="1200" dirty="0">
            <a:solidFill>
              <a:schemeClr val="tx1"/>
            </a:solidFill>
          </a:endParaRPr>
        </a:p>
      </dsp:txBody>
      <dsp:txXfrm>
        <a:off x="4962489" y="56053"/>
        <a:ext cx="2962036" cy="1734062"/>
      </dsp:txXfrm>
    </dsp:sp>
    <dsp:sp modelId="{729B9C36-22D0-4225-808D-3352B8D8EA0B}">
      <dsp:nvSpPr>
        <dsp:cNvPr id="0" name=""/>
        <dsp:cNvSpPr/>
      </dsp:nvSpPr>
      <dsp:spPr>
        <a:xfrm rot="5400000">
          <a:off x="6118094" y="2058960"/>
          <a:ext cx="650826" cy="76134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422400">
            <a:lnSpc>
              <a:spcPct val="90000"/>
            </a:lnSpc>
            <a:spcBef>
              <a:spcPct val="0"/>
            </a:spcBef>
            <a:spcAft>
              <a:spcPct val="35000"/>
            </a:spcAft>
          </a:pPr>
          <a:endParaRPr lang="en-US" sz="3200" kern="1200"/>
        </a:p>
      </dsp:txBody>
      <dsp:txXfrm rot="-5400000">
        <a:off x="6215105" y="2114218"/>
        <a:ext cx="456805" cy="455578"/>
      </dsp:txXfrm>
    </dsp:sp>
    <dsp:sp modelId="{9AD4C5D2-FD9B-46DF-BCC9-2EA3B2709B3B}">
      <dsp:nvSpPr>
        <dsp:cNvPr id="0" name=""/>
        <dsp:cNvSpPr/>
      </dsp:nvSpPr>
      <dsp:spPr>
        <a:xfrm>
          <a:off x="4908540" y="3072038"/>
          <a:ext cx="3069934" cy="184196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The existence of the terms of the order </a:t>
          </a:r>
          <a:r>
            <a:rPr lang="en-US" sz="2400" b="1" i="1" u="sng" kern="1200" dirty="0" smtClean="0">
              <a:solidFill>
                <a:schemeClr val="tx1"/>
              </a:solidFill>
            </a:rPr>
            <a:t>AND</a:t>
          </a:r>
          <a:endParaRPr lang="en-US" sz="2400" b="1" i="1" u="sng" kern="1200" dirty="0">
            <a:solidFill>
              <a:schemeClr val="tx1"/>
            </a:solidFill>
          </a:endParaRPr>
        </a:p>
      </dsp:txBody>
      <dsp:txXfrm>
        <a:off x="4962489" y="3125987"/>
        <a:ext cx="2962036" cy="1734062"/>
      </dsp:txXfrm>
    </dsp:sp>
    <dsp:sp modelId="{2A2C7050-B2D4-486F-A004-F2B498E1C15A}">
      <dsp:nvSpPr>
        <dsp:cNvPr id="0" name=""/>
        <dsp:cNvSpPr/>
      </dsp:nvSpPr>
      <dsp:spPr>
        <a:xfrm rot="10800000">
          <a:off x="3987560" y="3612347"/>
          <a:ext cx="650826" cy="76134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422400">
            <a:lnSpc>
              <a:spcPct val="90000"/>
            </a:lnSpc>
            <a:spcBef>
              <a:spcPct val="0"/>
            </a:spcBef>
            <a:spcAft>
              <a:spcPct val="35000"/>
            </a:spcAft>
          </a:pPr>
          <a:endParaRPr lang="en-US" sz="3200" kern="1200"/>
        </a:p>
      </dsp:txBody>
      <dsp:txXfrm rot="10800000">
        <a:off x="4182808" y="3764616"/>
        <a:ext cx="455578" cy="456805"/>
      </dsp:txXfrm>
    </dsp:sp>
    <dsp:sp modelId="{19AAC136-61BE-496E-B204-7F69A22006B6}">
      <dsp:nvSpPr>
        <dsp:cNvPr id="0" name=""/>
        <dsp:cNvSpPr/>
      </dsp:nvSpPr>
      <dsp:spPr>
        <a:xfrm>
          <a:off x="610631" y="3072038"/>
          <a:ext cx="3069934" cy="184196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The carrying out of the prohibited act without a reasonable excuse</a:t>
          </a:r>
          <a:endParaRPr lang="en-US" sz="2400" kern="1200" dirty="0">
            <a:solidFill>
              <a:schemeClr val="tx1"/>
            </a:solidFill>
          </a:endParaRPr>
        </a:p>
      </dsp:txBody>
      <dsp:txXfrm>
        <a:off x="664580" y="3125987"/>
        <a:ext cx="2962036" cy="173406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C4EA63C-1856-443A-B3D7-70C25FF28961}" type="datetimeFigureOut">
              <a:rPr lang="en-GB" smtClean="0"/>
              <a:t>16/11/2021</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ABF5FAC4-D137-421B-B300-640990C458EA}" type="slidenum">
              <a:rPr lang="en-GB" smtClean="0"/>
              <a:t>‹#›</a:t>
            </a:fld>
            <a:endParaRPr lang="en-GB"/>
          </a:p>
        </p:txBody>
      </p:sp>
    </p:spTree>
    <p:extLst>
      <p:ext uri="{BB962C8B-B14F-4D97-AF65-F5344CB8AC3E}">
        <p14:creationId xmlns:p14="http://schemas.microsoft.com/office/powerpoint/2010/main" val="21677915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8089D25D-DACD-4123-B979-E6BD1904D5E4}" type="datetimeFigureOut">
              <a:rPr lang="en-GB" smtClean="0"/>
              <a:t>16/11/2021</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F437B498-6E9C-4BEE-BAB5-B143177F1A3A}" type="slidenum">
              <a:rPr lang="en-GB" smtClean="0"/>
              <a:t>‹#›</a:t>
            </a:fld>
            <a:endParaRPr lang="en-GB"/>
          </a:p>
        </p:txBody>
      </p:sp>
    </p:spTree>
    <p:extLst>
      <p:ext uri="{BB962C8B-B14F-4D97-AF65-F5344CB8AC3E}">
        <p14:creationId xmlns:p14="http://schemas.microsoft.com/office/powerpoint/2010/main" val="226783991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justiceinspectorates.gov.uk/hmicfrs/news/news-feed/greater-manchester-polices-service-to-victims-of-crime-a-serious-cause-for-concern/"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www.cps.gov.uk/legal-guidance/charging-directors-guidance-sixth-edition-december-2020" TargetMode="External"/><Relationship Id="rId5" Type="http://schemas.openxmlformats.org/officeDocument/2006/relationships/hyperlink" Target="https://www.gov.uk/government/publications/counting-rules-for-recorded-crime" TargetMode="External"/><Relationship Id="rId4" Type="http://schemas.openxmlformats.org/officeDocument/2006/relationships/hyperlink" Target="https://bob.swp-rest.police.int/sorce/beacon/singlepageview.aspx?contentType=News&amp;row=56818&amp;contentTypeHandle=MLArticle&amp;langid=&amp;SPVPrimaryMenu=5&amp;SPVReferrer=PublicProtection"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homeoffice.gov.uk/about-us/corporate-publications-strategy/home-office-circulars/circulars-2012/018-2012/"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100" b="1" kern="1200" dirty="0" smtClean="0">
                <a:solidFill>
                  <a:schemeClr val="tx1"/>
                </a:solidFill>
                <a:effectLst/>
                <a:latin typeface="Arial" panose="020B0604020202020204" pitchFamily="34" charset="0"/>
                <a:ea typeface="+mn-ea"/>
                <a:cs typeface="Arial" panose="020B0604020202020204" pitchFamily="34" charset="0"/>
              </a:rPr>
              <a:t>By the end of this lesson,</a:t>
            </a:r>
            <a:r>
              <a:rPr lang="en-GB" sz="1100" b="1" kern="1200" baseline="0" dirty="0" smtClean="0">
                <a:solidFill>
                  <a:schemeClr val="tx1"/>
                </a:solidFill>
                <a:effectLst/>
                <a:latin typeface="Arial" panose="020B0604020202020204" pitchFamily="34" charset="0"/>
                <a:ea typeface="+mn-ea"/>
                <a:cs typeface="Arial" panose="020B0604020202020204" pitchFamily="34" charset="0"/>
              </a:rPr>
              <a:t> you will be able to:</a:t>
            </a:r>
          </a:p>
          <a:p>
            <a:pPr marL="0" lvl="0" indent="0">
              <a:lnSpc>
                <a:spcPct val="100000"/>
              </a:lnSpc>
              <a:buFont typeface="+mj-lt"/>
              <a:buNone/>
            </a:pPr>
            <a:endParaRPr lang="en-GB" sz="1100" b="1"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Outline</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harassment as stipulated by S1 of the Protection from harassment Act 1997.</a:t>
            </a: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Outline</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harassment as stipulated by S2 and S4 of the Protection from Harassment Act 1997 and defences applicable in the Act.</a:t>
            </a:r>
            <a:endParaRPr lang="en-GB" sz="1100" b="1" kern="1200" baseline="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stalking as stipulated by S2A and S4A of the protection from Harassment Act 1997 and defences applicable in the Act.</a:t>
            </a: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behaviours that constitute stalking and harassment.</a:t>
            </a:r>
          </a:p>
          <a:p>
            <a:pPr marL="22860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racially and religiously aggravated harassment as stipulated by the Crime and Disorder Act 1998.</a:t>
            </a: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Describe</a:t>
            </a:r>
            <a:r>
              <a:rPr lang="en-GB" sz="1100" kern="1200" dirty="0" smtClean="0">
                <a:solidFill>
                  <a:schemeClr val="tx1"/>
                </a:solidFill>
                <a:effectLst/>
                <a:latin typeface="Arial" panose="020B0604020202020204" pitchFamily="34" charset="0"/>
                <a:ea typeface="+mn-ea"/>
                <a:cs typeface="Arial" panose="020B0604020202020204" pitchFamily="34" charset="0"/>
              </a:rPr>
              <a:t> the information to be recorded by an officer when dealing with a victim of stalking/harassment. </a:t>
            </a:r>
          </a:p>
          <a:p>
            <a:pPr marL="22860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Describe</a:t>
            </a:r>
            <a:r>
              <a:rPr lang="en-GB" sz="1100" kern="1200" dirty="0" smtClean="0">
                <a:solidFill>
                  <a:schemeClr val="tx1"/>
                </a:solidFill>
                <a:effectLst/>
                <a:latin typeface="Arial" panose="020B0604020202020204" pitchFamily="34" charset="0"/>
                <a:ea typeface="+mn-ea"/>
                <a:cs typeface="Arial" panose="020B0604020202020204" pitchFamily="34" charset="0"/>
              </a:rPr>
              <a:t> the actions that can be taken by the police when safeguarding a victim of stalking/harassment.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437B498-6E9C-4BEE-BAB5-B143177F1A3A}" type="slidenum">
              <a:rPr lang="en-GB" smtClean="0"/>
              <a:t>1</a:t>
            </a:fld>
            <a:endParaRPr lang="en-GB"/>
          </a:p>
        </p:txBody>
      </p:sp>
    </p:spTree>
    <p:extLst>
      <p:ext uri="{BB962C8B-B14F-4D97-AF65-F5344CB8AC3E}">
        <p14:creationId xmlns:p14="http://schemas.microsoft.com/office/powerpoint/2010/main" val="3225151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a:t>
            </a:fld>
            <a:endParaRPr lang="en-GB"/>
          </a:p>
        </p:txBody>
      </p:sp>
    </p:spTree>
    <p:extLst>
      <p:ext uri="{BB962C8B-B14F-4D97-AF65-F5344CB8AC3E}">
        <p14:creationId xmlns:p14="http://schemas.microsoft.com/office/powerpoint/2010/main" val="945886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37B498-6E9C-4BEE-BAB5-B143177F1A3A}" type="slidenum">
              <a:rPr lang="en-GB" smtClean="0"/>
              <a:t>3</a:t>
            </a:fld>
            <a:endParaRPr lang="en-GB"/>
          </a:p>
        </p:txBody>
      </p:sp>
    </p:spTree>
    <p:extLst>
      <p:ext uri="{BB962C8B-B14F-4D97-AF65-F5344CB8AC3E}">
        <p14:creationId xmlns:p14="http://schemas.microsoft.com/office/powerpoint/2010/main" val="3643964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Trainer to write ‘Harassment’ on the whiteboard and pass a number of pens to students to write what they know in relation to harassment on the whiteboard.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Trainer to debrief using PPT slides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Section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2 merely states that – a person who pursues a course of conduct in breach of section 1 or 1A commits an offence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Summary Offence – 6 months imprisonment and/or fine  -  not exceeding £5000</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Court can also impose a Restraining Order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sz="1100" b="0" dirty="0" smtClean="0">
                <a:latin typeface="Arial" panose="020B0604020202020204" pitchFamily="34" charset="0"/>
                <a:cs typeface="Arial" panose="020B0604020202020204" pitchFamily="34" charset="0"/>
              </a:rPr>
              <a:t>Three defences are available to the section 2 offence:</a:t>
            </a:r>
          </a:p>
          <a:p>
            <a:pPr>
              <a:lnSpc>
                <a:spcPct val="100000"/>
              </a:lnSpc>
            </a:pPr>
            <a:r>
              <a:rPr lang="en-GB" sz="1100" b="0" dirty="0" smtClean="0">
                <a:latin typeface="Arial" panose="020B0604020202020204" pitchFamily="34" charset="0"/>
                <a:cs typeface="Arial" panose="020B0604020202020204" pitchFamily="34" charset="0"/>
              </a:rPr>
              <a:t>that the course of conduct was pursued for the purpose of preventing or detecting crime; </a:t>
            </a:r>
          </a:p>
          <a:p>
            <a:pPr>
              <a:lnSpc>
                <a:spcPct val="100000"/>
              </a:lnSpc>
            </a:pPr>
            <a:r>
              <a:rPr lang="en-GB" sz="1100" b="0" dirty="0" smtClean="0">
                <a:latin typeface="Arial" panose="020B0604020202020204" pitchFamily="34" charset="0"/>
                <a:cs typeface="Arial" panose="020B0604020202020204" pitchFamily="34" charset="0"/>
              </a:rPr>
              <a:t>that it was pursued under any enactment or rule of law or to comply with any condition or requirement imposed by any person under any enactment; or </a:t>
            </a:r>
          </a:p>
          <a:p>
            <a:pPr>
              <a:lnSpc>
                <a:spcPct val="100000"/>
              </a:lnSpc>
            </a:pPr>
            <a:r>
              <a:rPr lang="en-GB" sz="1100" b="0" dirty="0" smtClean="0">
                <a:latin typeface="Arial" panose="020B0604020202020204" pitchFamily="34" charset="0"/>
                <a:cs typeface="Arial" panose="020B0604020202020204" pitchFamily="34" charset="0"/>
              </a:rPr>
              <a:t>that in the particular circumstances the pursuit of the course of conduct was reasonable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4</a:t>
            </a:fld>
            <a:endParaRPr lang="en-GB"/>
          </a:p>
        </p:txBody>
      </p:sp>
    </p:spTree>
    <p:extLst>
      <p:ext uri="{BB962C8B-B14F-4D97-AF65-F5344CB8AC3E}">
        <p14:creationId xmlns:p14="http://schemas.microsoft.com/office/powerpoint/2010/main" val="1480730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0" fontAlgn="base" hangingPunct="0">
              <a:spcBef>
                <a:spcPct val="50000"/>
              </a:spcBef>
              <a:spcAft>
                <a:spcPct val="0"/>
              </a:spcAft>
              <a:buFontTx/>
              <a:buNone/>
            </a:pPr>
            <a:r>
              <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Summary Offence,</a:t>
            </a:r>
            <a:r>
              <a:rPr lang="en-GB" altLang="en-US" sz="1100" baseline="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6 months imprisonment</a:t>
            </a:r>
            <a:r>
              <a:rPr lang="en-GB" altLang="en-US" sz="1100" baseline="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and/or Fine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S1(1A)</a:t>
            </a:r>
            <a:r>
              <a:rPr lang="en-GB" sz="1100" baseline="0" dirty="0" smtClean="0">
                <a:latin typeface="Arial" panose="020B0604020202020204" pitchFamily="34" charset="0"/>
                <a:cs typeface="Arial" panose="020B0604020202020204" pitchFamily="34" charset="0"/>
              </a:rPr>
              <a:t> was inserted in 2005 by the Serious organised Crime act 2005</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Section 125(2) of the SOCPA added a new subsection 1(1A) to the PHA making it an offence for a person (or persons) to pursue a course of conduct involving the harassment of two or more persons on separate occasions which the defendant knows or ought to know involves harassment, the purpose of which is to persuade (</a:t>
            </a:r>
            <a:r>
              <a:rPr lang="en-GB" sz="1100" dirty="0" err="1" smtClean="0">
                <a:latin typeface="Arial" panose="020B0604020202020204" pitchFamily="34" charset="0"/>
                <a:cs typeface="Arial" panose="020B0604020202020204" pitchFamily="34" charset="0"/>
              </a:rPr>
              <a:t>i.e</a:t>
            </a:r>
            <a:r>
              <a:rPr lang="en-GB" sz="1100" dirty="0" smtClean="0">
                <a:latin typeface="Arial" panose="020B0604020202020204" pitchFamily="34" charset="0"/>
                <a:cs typeface="Arial" panose="020B0604020202020204" pitchFamily="34" charset="0"/>
              </a:rPr>
              <a:t> that </a:t>
            </a:r>
            <a:r>
              <a:rPr lang="en-GB" sz="1100" dirty="0" err="1" smtClean="0">
                <a:latin typeface="Arial" panose="020B0604020202020204" pitchFamily="34" charset="0"/>
                <a:cs typeface="Arial" panose="020B0604020202020204" pitchFamily="34" charset="0"/>
              </a:rPr>
              <a:t>Mens</a:t>
            </a:r>
            <a:r>
              <a:rPr lang="en-GB" sz="1100" dirty="0" smtClean="0">
                <a:latin typeface="Arial" panose="020B0604020202020204" pitchFamily="34" charset="0"/>
                <a:cs typeface="Arial" panose="020B0604020202020204" pitchFamily="34" charset="0"/>
              </a:rPr>
              <a:t> Rea that intent)any person (not necessarily one of the persons being harassed) not to do something that he is entitled to do or to do something he is not under any obligation to do.</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Section 125(7) of the SOCPA amended the definition of course of conduct in section 7(3) of the PHA so that in relation to two or more persons a course of conduct means conduct on at least one occasion in relation to each person. Again this allows a wider application of the legislation in terms of activities carried out in a group context. This means that companies now have the option to take out injunctions against people harassing their employees in the name of the company and will not have to take action in the name of a particular employee.</a:t>
            </a:r>
          </a:p>
          <a:p>
            <a:r>
              <a:rPr lang="en-GB" sz="1100" dirty="0" smtClean="0">
                <a:latin typeface="Arial" panose="020B0604020202020204" pitchFamily="34" charset="0"/>
                <a:cs typeface="Arial" panose="020B0604020202020204" pitchFamily="34" charset="0"/>
              </a:rPr>
              <a:t>However, a course of conduct must involve conduct on at least two occasions, and in relation to the harassment of two or more persons, it means conduct on at least one occasion in relation to each person. It is clearly a matter for the courts, on a case by case basis to determine whether two or more incidents amount to a course of conduct which consequently leads to persons being alarmed or distressed.</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5</a:t>
            </a:fld>
            <a:endParaRPr lang="en-GB"/>
          </a:p>
        </p:txBody>
      </p:sp>
    </p:spTree>
    <p:extLst>
      <p:ext uri="{BB962C8B-B14F-4D97-AF65-F5344CB8AC3E}">
        <p14:creationId xmlns:p14="http://schemas.microsoft.com/office/powerpoint/2010/main" val="30354305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At least 2 occasions, </a:t>
            </a:r>
            <a:r>
              <a:rPr kumimoji="0" lang="en-GB" altLang="en-US" sz="1100" b="0" i="0" u="none" strike="noStrike" kern="0" cap="none" spc="0" normalizeH="0" baseline="0" noProof="0" dirty="0" smtClean="0">
                <a:ln>
                  <a:noFill/>
                </a:ln>
                <a:solidFill>
                  <a:schemeClr val="accent5">
                    <a:lumMod val="75000"/>
                  </a:schemeClr>
                </a:solidFill>
                <a:effectLst/>
                <a:uLnTx/>
                <a:uFillTx/>
                <a:latin typeface="Arial" panose="020B0604020202020204" pitchFamily="34" charset="0"/>
                <a:ea typeface="+mn-ea"/>
                <a:cs typeface="Arial" panose="020B0604020202020204" pitchFamily="34" charset="0"/>
              </a:rPr>
              <a:t>h</a:t>
            </a:r>
            <a:r>
              <a:rPr kumimoji="0" lang="en-GB" sz="1100" b="0" i="0" u="none" strike="noStrike" kern="0" cap="none" spc="0" normalizeH="0" baseline="0" noProof="0" dirty="0" smtClean="0">
                <a:ln>
                  <a:noFill/>
                </a:ln>
                <a:solidFill>
                  <a:schemeClr val="accent5">
                    <a:lumMod val="75000"/>
                  </a:schemeClr>
                </a:solidFill>
                <a:effectLst/>
                <a:uLnTx/>
                <a:uFillTx/>
                <a:latin typeface="Arial" panose="020B0604020202020204" pitchFamily="34" charset="0"/>
                <a:cs typeface="Arial" panose="020B0604020202020204" pitchFamily="34" charset="0"/>
              </a:rPr>
              <a:t>owever the fewer and wider spread the incidents, the less likely that harassment will be proven.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0" cap="none" spc="0" normalizeH="0" baseline="0" noProof="0" dirty="0" smtClean="0">
                <a:ln>
                  <a:noFill/>
                </a:ln>
                <a:solidFill>
                  <a:schemeClr val="accent5">
                    <a:lumMod val="75000"/>
                  </a:schemeClr>
                </a:solidFill>
                <a:effectLst/>
                <a:uLnTx/>
                <a:uFillTx/>
                <a:latin typeface="Arial" panose="020B0604020202020204" pitchFamily="34" charset="0"/>
                <a:cs typeface="Arial" panose="020B0604020202020204" pitchFamily="34" charset="0"/>
              </a:rPr>
              <a:t>Incidents a year apart could be a course of conduct –e.g. a threat to do something bad on an anniversary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0" cap="none" spc="0" normalizeH="0" baseline="0" noProof="0" dirty="0" smtClean="0">
              <a:ln>
                <a:noFill/>
              </a:ln>
              <a:solidFill>
                <a:schemeClr val="accent5">
                  <a:lumMod val="75000"/>
                </a:schemeClr>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0" cap="none" spc="0" normalizeH="0" baseline="0" noProof="0" dirty="0" smtClean="0">
                <a:ln>
                  <a:noFill/>
                </a:ln>
                <a:solidFill>
                  <a:schemeClr val="accent5">
                    <a:lumMod val="75000"/>
                  </a:schemeClr>
                </a:solidFill>
                <a:effectLst/>
                <a:uLnTx/>
                <a:uFillTx/>
                <a:latin typeface="Arial" panose="020B0604020202020204" pitchFamily="34" charset="0"/>
                <a:cs typeface="Arial" panose="020B0604020202020204" pitchFamily="34" charset="0"/>
              </a:rPr>
              <a:t>In relation to two or more persons, conduct on at least one occasion in relation to each of those persons.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0" cap="none" spc="0" normalizeH="0" baseline="0" noProof="0" dirty="0" smtClean="0">
                <a:ln>
                  <a:noFill/>
                </a:ln>
                <a:solidFill>
                  <a:schemeClr val="accent5">
                    <a:lumMod val="75000"/>
                  </a:schemeClr>
                </a:solidFill>
                <a:effectLst/>
                <a:uLnTx/>
                <a:uFillTx/>
                <a:latin typeface="Arial" panose="020B0604020202020204" pitchFamily="34" charset="0"/>
                <a:cs typeface="Arial" panose="020B0604020202020204" pitchFamily="34" charset="0"/>
              </a:rPr>
              <a:t>The course of conduct can be directed towards more than 1 victim in each individual instance (R v Williams 1998). 2 women shared a flat. Female 1 was in the shower when she found Williams attempting to open the bathroom window. She screamed and female 2 came running but Williams had gone. 2 days later female 2 was in the shower when she saw Williams looking through the bedroom window. Police were called, he was arrested and convicted of harassment. He appealed on the grounds that although it was 2 incident they were towards 2 different people. Appeal failed in that as female 2 was present during the first incident she had been alarmed by the knowledge of it.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0" cap="none" spc="0" normalizeH="0" baseline="0" noProof="0" dirty="0" smtClean="0">
              <a:ln>
                <a:noFill/>
              </a:ln>
              <a:solidFill>
                <a:schemeClr val="accent5">
                  <a:lumMod val="75000"/>
                </a:schemeClr>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In the case of </a:t>
            </a:r>
            <a:r>
              <a:rPr kumimoji="0" lang="en-GB" sz="1100" b="0" i="0" u="none" strike="noStrike" kern="0" cap="none" spc="0" normalizeH="0" baseline="0" noProof="0" dirty="0" smtClean="0">
                <a:ln>
                  <a:noFill/>
                </a:ln>
                <a:solidFill>
                  <a:schemeClr val="accent6">
                    <a:lumMod val="50000"/>
                  </a:schemeClr>
                </a:solidFill>
                <a:effectLst/>
                <a:uLnTx/>
                <a:uFillTx/>
                <a:latin typeface="Arial" panose="020B0604020202020204" pitchFamily="34" charset="0"/>
                <a:cs typeface="Arial" panose="020B0604020202020204" pitchFamily="34" charset="0"/>
              </a:rPr>
              <a:t>R v Kelly 2003 </a:t>
            </a:r>
            <a:r>
              <a:rPr kumimoji="0" lang="en-GB" sz="11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several calls </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made to a mobile phone over a very </a:t>
            </a:r>
            <a:r>
              <a:rPr kumimoji="0" lang="en-GB" sz="11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short period of time </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were found to be a </a:t>
            </a:r>
            <a:r>
              <a:rPr kumimoji="0" lang="en-GB" sz="11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harassing course of action. </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The phone calls were </a:t>
            </a:r>
            <a:r>
              <a:rPr kumimoji="0" lang="en-GB" sz="11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not even answered </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with the victim later listening to the </a:t>
            </a:r>
            <a:r>
              <a:rPr kumimoji="0" lang="en-GB" sz="11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messages left </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by the defendant – replaying each message one after another.</a:t>
            </a: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The victim was found to be </a:t>
            </a:r>
            <a:r>
              <a:rPr kumimoji="0" lang="en-GB" sz="11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harassed by the conduct as</a:t>
            </a:r>
            <a:r>
              <a:rPr kumimoji="0" lang="en-GB" sz="1100" b="0" i="0" u="none" strike="noStrike" kern="0" cap="none" spc="0" normalizeH="0" baseline="0" noProof="0" dirty="0" smtClean="0">
                <a:ln>
                  <a:noFill/>
                </a:ln>
                <a:solidFill>
                  <a:schemeClr val="accent6">
                    <a:lumMod val="50000"/>
                  </a:schemeClr>
                </a:solidFill>
                <a:effectLst/>
                <a:uLnTx/>
                <a:uFillTx/>
                <a:latin typeface="Arial" panose="020B0604020202020204" pitchFamily="34" charset="0"/>
                <a:cs typeface="Arial" panose="020B0604020202020204" pitchFamily="34" charset="0"/>
              </a:rPr>
              <a:t> </a:t>
            </a:r>
            <a:r>
              <a:rPr kumimoji="0" lang="en-GB" sz="11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a whole </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rather than each individual call or message </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endParaRPr>
          </a:p>
          <a:p>
            <a:pPr algn="ctr"/>
            <a:r>
              <a:rPr lang="en-GB" sz="1200" b="1" kern="1200" dirty="0" smtClean="0">
                <a:solidFill>
                  <a:schemeClr val="tx1"/>
                </a:solidFill>
                <a:effectLst/>
                <a:latin typeface="+mn-lt"/>
                <a:ea typeface="+mn-ea"/>
                <a:cs typeface="+mn-cs"/>
              </a:rPr>
              <a:t>*****Trainer</a:t>
            </a:r>
            <a:r>
              <a:rPr lang="en-GB" sz="1200" b="1" kern="1200" baseline="0" dirty="0" smtClean="0">
                <a:solidFill>
                  <a:schemeClr val="tx1"/>
                </a:solidFill>
                <a:effectLst/>
                <a:latin typeface="+mn-lt"/>
                <a:ea typeface="+mn-ea"/>
                <a:cs typeface="+mn-cs"/>
              </a:rPr>
              <a:t> to highlight******</a:t>
            </a:r>
          </a:p>
          <a:p>
            <a:endParaRPr lang="en-GB" sz="1200" kern="1200" baseline="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There has been media attention in respect of course of conduct crimes and you may have seen reports  in the media that </a:t>
            </a:r>
            <a:r>
              <a:rPr lang="en-GB" sz="1200" u="none" strike="noStrike" kern="1200" dirty="0" smtClean="0">
                <a:solidFill>
                  <a:schemeClr val="tx1"/>
                </a:solidFill>
                <a:effectLst/>
                <a:latin typeface="+mn-lt"/>
                <a:ea typeface="+mn-ea"/>
                <a:cs typeface="+mn-cs"/>
                <a:hlinkClick r:id="rId3"/>
              </a:rPr>
              <a:t>Greater Manchester Police’s service to victims of crime is “a serious cause of concern”. </a:t>
            </a:r>
            <a:r>
              <a:rPr lang="en-GB" sz="1200" kern="1200" dirty="0" smtClean="0">
                <a:solidFill>
                  <a:schemeClr val="tx1"/>
                </a:solidFill>
                <a:effectLst/>
                <a:latin typeface="+mn-lt"/>
                <a:ea typeface="+mn-ea"/>
                <a:cs typeface="+mn-cs"/>
              </a:rPr>
              <a:t>This is the conclusion of an inspection of the service conducted by the HMICFRS.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Within South Wales Police, a recent </a:t>
            </a:r>
            <a:r>
              <a:rPr lang="en-GB" sz="1200" u="sng" kern="1200" dirty="0" smtClean="0">
                <a:solidFill>
                  <a:schemeClr val="tx1"/>
                </a:solidFill>
                <a:effectLst/>
                <a:latin typeface="+mn-lt"/>
                <a:ea typeface="+mn-ea"/>
                <a:cs typeface="+mn-cs"/>
                <a:hlinkClick r:id="rId4"/>
              </a:rPr>
              <a:t>BOB article</a:t>
            </a:r>
            <a:r>
              <a:rPr lang="en-GB" sz="1200" kern="1200" dirty="0" smtClean="0">
                <a:solidFill>
                  <a:schemeClr val="tx1"/>
                </a:solidFill>
                <a:effectLst/>
                <a:latin typeface="+mn-lt"/>
                <a:ea typeface="+mn-ea"/>
                <a:cs typeface="+mn-cs"/>
              </a:rPr>
              <a:t> has been published, which includes an animated video to assist with the explanation of how to record ‘course of conduct’ crimes.  This is also pertinent to Gwent Officers as it is a joint</a:t>
            </a:r>
            <a:r>
              <a:rPr lang="en-GB" sz="1200" kern="1200" baseline="0" dirty="0" smtClean="0">
                <a:solidFill>
                  <a:schemeClr val="tx1"/>
                </a:solidFill>
                <a:effectLst/>
                <a:latin typeface="+mn-lt"/>
                <a:ea typeface="+mn-ea"/>
                <a:cs typeface="+mn-cs"/>
              </a:rPr>
              <a:t> video so should be on ‘The </a:t>
            </a:r>
            <a:r>
              <a:rPr lang="en-GB" sz="1200" kern="1200" baseline="0" err="1" smtClean="0">
                <a:solidFill>
                  <a:schemeClr val="tx1"/>
                </a:solidFill>
                <a:effectLst/>
                <a:latin typeface="+mn-lt"/>
                <a:ea typeface="+mn-ea"/>
                <a:cs typeface="+mn-cs"/>
              </a:rPr>
              <a:t>BEAT</a:t>
            </a:r>
            <a:r>
              <a:rPr lang="en-GB" sz="1200" kern="1200" baseline="0" smtClean="0">
                <a:solidFill>
                  <a:schemeClr val="tx1"/>
                </a:solidFill>
                <a:effectLst/>
                <a:latin typeface="+mn-lt"/>
                <a:ea typeface="+mn-ea"/>
                <a:cs typeface="+mn-cs"/>
              </a:rPr>
              <a:t>.’ </a:t>
            </a:r>
            <a:r>
              <a:rPr lang="en-GB" sz="1200" b="1" kern="1200" smtClean="0">
                <a:solidFill>
                  <a:schemeClr val="tx1"/>
                </a:solidFill>
                <a:effectLst/>
                <a:latin typeface="+mn-lt"/>
                <a:ea typeface="+mn-ea"/>
                <a:cs typeface="+mn-cs"/>
              </a:rPr>
              <a:t>It </a:t>
            </a:r>
            <a:r>
              <a:rPr lang="en-GB" sz="1200" b="1" kern="1200" dirty="0" smtClean="0">
                <a:solidFill>
                  <a:schemeClr val="tx1"/>
                </a:solidFill>
                <a:effectLst/>
                <a:latin typeface="+mn-lt"/>
                <a:ea typeface="+mn-ea"/>
                <a:cs typeface="+mn-cs"/>
              </a:rPr>
              <a:t>is important that these course of conduct crimes are recorded within the guidelines of the </a:t>
            </a:r>
            <a:r>
              <a:rPr lang="en-GB" sz="1200" b="1" u="sng" kern="1200" dirty="0" smtClean="0">
                <a:solidFill>
                  <a:schemeClr val="tx1"/>
                </a:solidFill>
                <a:effectLst/>
                <a:latin typeface="+mn-lt"/>
                <a:ea typeface="+mn-ea"/>
                <a:cs typeface="+mn-cs"/>
                <a:hlinkClick r:id="rId5"/>
              </a:rPr>
              <a:t>National Crime Recording Standards </a:t>
            </a:r>
            <a:r>
              <a:rPr lang="en-GB" sz="1200" b="1" kern="1200" dirty="0" smtClean="0">
                <a:solidFill>
                  <a:schemeClr val="tx1"/>
                </a:solidFill>
                <a:effectLst/>
                <a:latin typeface="+mn-lt"/>
                <a:ea typeface="+mn-ea"/>
                <a:cs typeface="+mn-cs"/>
              </a:rPr>
              <a:t>to promote more accurate and consistent crime recording, and to ensure a victim oriented approach.</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Other police forces nationally have been under scrutiny and suffered media attention with regards to the way they record and investigate Stalking in particular, and whilst we are good at recording Stalking – the recording of such offences is often left to the </a:t>
            </a:r>
            <a:r>
              <a:rPr lang="en-GB" sz="1200" b="1" i="1" u="sng" kern="1200" dirty="0" smtClean="0">
                <a:solidFill>
                  <a:schemeClr val="tx1"/>
                </a:solidFill>
                <a:effectLst/>
                <a:latin typeface="+mn-lt"/>
                <a:ea typeface="+mn-ea"/>
                <a:cs typeface="+mn-cs"/>
              </a:rPr>
              <a:t>point of finalisation</a:t>
            </a:r>
            <a:r>
              <a:rPr lang="en-GB" sz="1200" kern="1200" dirty="0" smtClean="0">
                <a:solidFill>
                  <a:schemeClr val="tx1"/>
                </a:solidFill>
                <a:effectLst/>
                <a:latin typeface="+mn-lt"/>
                <a:ea typeface="+mn-ea"/>
                <a:cs typeface="+mn-cs"/>
              </a:rPr>
              <a:t> by the Crime Integrity Team (and of particular note, these recorded offences are often finalised and not tasked back to the OIC).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If the officer in the case/investigators/custody are </a:t>
            </a:r>
            <a:r>
              <a:rPr lang="en-GB" sz="1200" b="1" i="1" kern="1200" dirty="0" smtClean="0">
                <a:solidFill>
                  <a:schemeClr val="tx1"/>
                </a:solidFill>
                <a:effectLst/>
                <a:latin typeface="+mn-lt"/>
                <a:ea typeface="+mn-ea"/>
                <a:cs typeface="+mn-cs"/>
              </a:rPr>
              <a:t>not</a:t>
            </a:r>
            <a:r>
              <a:rPr lang="en-GB" sz="1200" kern="1200" dirty="0" smtClean="0">
                <a:solidFill>
                  <a:schemeClr val="tx1"/>
                </a:solidFill>
                <a:effectLst/>
                <a:latin typeface="+mn-lt"/>
                <a:ea typeface="+mn-ea"/>
                <a:cs typeface="+mn-cs"/>
              </a:rPr>
              <a:t> creating or causing the recording of such crimes alongside other offences – a strong inference can be made, that the crime is not being recognised and therefore not investigated. That said, there are occasions where arresting officers/OIC/investigators </a:t>
            </a:r>
            <a:r>
              <a:rPr lang="en-GB" sz="1200" b="1" i="1" u="sng" kern="1200" dirty="0" smtClean="0">
                <a:solidFill>
                  <a:schemeClr val="tx1"/>
                </a:solidFill>
                <a:effectLst/>
                <a:latin typeface="+mn-lt"/>
                <a:ea typeface="+mn-ea"/>
                <a:cs typeface="+mn-cs"/>
              </a:rPr>
              <a:t>do</a:t>
            </a:r>
            <a:r>
              <a:rPr lang="en-GB" sz="1200" kern="1200" dirty="0" smtClean="0">
                <a:solidFill>
                  <a:schemeClr val="tx1"/>
                </a:solidFill>
                <a:effectLst/>
                <a:latin typeface="+mn-lt"/>
                <a:ea typeface="+mn-ea"/>
                <a:cs typeface="+mn-cs"/>
              </a:rPr>
              <a:t> </a:t>
            </a:r>
            <a:r>
              <a:rPr lang="en-GB" sz="1200" b="1" i="1" u="sng" kern="1200" dirty="0" smtClean="0">
                <a:solidFill>
                  <a:schemeClr val="tx1"/>
                </a:solidFill>
                <a:effectLst/>
                <a:latin typeface="+mn-lt"/>
                <a:ea typeface="+mn-ea"/>
                <a:cs typeface="+mn-cs"/>
              </a:rPr>
              <a:t>recognise</a:t>
            </a:r>
            <a:r>
              <a:rPr lang="en-GB" sz="1200" kern="1200" dirty="0" smtClean="0">
                <a:solidFill>
                  <a:schemeClr val="tx1"/>
                </a:solidFill>
                <a:effectLst/>
                <a:latin typeface="+mn-lt"/>
                <a:ea typeface="+mn-ea"/>
                <a:cs typeface="+mn-cs"/>
              </a:rPr>
              <a:t> a course of conduct offence alongside other crimes (such as assaults) </a:t>
            </a:r>
            <a:r>
              <a:rPr lang="en-GB" sz="1200" b="1" i="1" u="sng" kern="1200" dirty="0" smtClean="0">
                <a:solidFill>
                  <a:schemeClr val="tx1"/>
                </a:solidFill>
                <a:effectLst/>
                <a:latin typeface="+mn-lt"/>
                <a:ea typeface="+mn-ea"/>
                <a:cs typeface="+mn-cs"/>
              </a:rPr>
              <a:t>and conduct enquiries</a:t>
            </a:r>
            <a:r>
              <a:rPr lang="en-GB" sz="1200" kern="1200" dirty="0" smtClean="0">
                <a:solidFill>
                  <a:schemeClr val="tx1"/>
                </a:solidFill>
                <a:effectLst/>
                <a:latin typeface="+mn-lt"/>
                <a:ea typeface="+mn-ea"/>
                <a:cs typeface="+mn-cs"/>
              </a:rPr>
              <a:t> however, </a:t>
            </a:r>
            <a:r>
              <a:rPr lang="en-GB" sz="1200" b="1" i="1" u="sng" kern="1200" dirty="0" smtClean="0">
                <a:solidFill>
                  <a:schemeClr val="tx1"/>
                </a:solidFill>
                <a:effectLst/>
                <a:latin typeface="+mn-lt"/>
                <a:ea typeface="+mn-ea"/>
                <a:cs typeface="+mn-cs"/>
              </a:rPr>
              <a:t>do not</a:t>
            </a:r>
            <a:r>
              <a:rPr lang="en-GB" sz="1200" kern="1200" dirty="0" smtClean="0">
                <a:solidFill>
                  <a:schemeClr val="tx1"/>
                </a:solidFill>
                <a:effectLst/>
                <a:latin typeface="+mn-lt"/>
                <a:ea typeface="+mn-ea"/>
                <a:cs typeface="+mn-cs"/>
              </a:rPr>
              <a:t> create the necessary occurrence for crime recording purposes.</a:t>
            </a:r>
          </a:p>
          <a:p>
            <a:r>
              <a:rPr lang="en-GB" sz="1200" kern="1200" dirty="0" smtClean="0">
                <a:solidFill>
                  <a:schemeClr val="tx1"/>
                </a:solidFill>
                <a:effectLst/>
                <a:latin typeface="+mn-lt"/>
                <a:ea typeface="+mn-ea"/>
                <a:cs typeface="+mn-cs"/>
              </a:rPr>
              <a:t> </a:t>
            </a:r>
          </a:p>
          <a:p>
            <a:r>
              <a:rPr lang="en-GB" sz="1200" b="1" kern="1200" dirty="0" smtClean="0">
                <a:solidFill>
                  <a:schemeClr val="tx1"/>
                </a:solidFill>
                <a:effectLst/>
                <a:latin typeface="+mn-lt"/>
                <a:ea typeface="+mn-ea"/>
                <a:cs typeface="+mn-cs"/>
              </a:rPr>
              <a:t>NOTE: In cases where there is a ‘main occurrence’ such as an assault or crime that does not constitute a course of conduct – if there are stalking behaviours identified through antecedence and/or surrounding the ‘main’ offence - </a:t>
            </a:r>
            <a:r>
              <a:rPr lang="en-GB" sz="1200" b="1" u="sng" kern="1200" dirty="0" smtClean="0">
                <a:solidFill>
                  <a:schemeClr val="tx1"/>
                </a:solidFill>
                <a:effectLst/>
                <a:latin typeface="+mn-lt"/>
                <a:ea typeface="+mn-ea"/>
                <a:cs typeface="+mn-cs"/>
              </a:rPr>
              <a:t>there is a requirement</a:t>
            </a:r>
            <a:r>
              <a:rPr lang="en-GB" sz="1200" b="1" kern="1200" dirty="0" smtClean="0">
                <a:solidFill>
                  <a:schemeClr val="tx1"/>
                </a:solidFill>
                <a:effectLst/>
                <a:latin typeface="+mn-lt"/>
                <a:ea typeface="+mn-ea"/>
                <a:cs typeface="+mn-cs"/>
              </a:rPr>
              <a:t> for the crime of Stalking to be recorded on a </a:t>
            </a:r>
            <a:r>
              <a:rPr lang="en-GB" sz="1200" b="1" u="sng" kern="1200" dirty="0" smtClean="0">
                <a:solidFill>
                  <a:schemeClr val="tx1"/>
                </a:solidFill>
                <a:effectLst/>
                <a:latin typeface="+mn-lt"/>
                <a:ea typeface="+mn-ea"/>
                <a:cs typeface="+mn-cs"/>
              </a:rPr>
              <a:t>separate occurrence</a:t>
            </a:r>
            <a:r>
              <a:rPr lang="en-GB" sz="1200" b="1" kern="1200" dirty="0" smtClean="0">
                <a:solidFill>
                  <a:schemeClr val="tx1"/>
                </a:solidFill>
                <a:effectLst/>
                <a:latin typeface="+mn-lt"/>
                <a:ea typeface="+mn-ea"/>
                <a:cs typeface="+mn-cs"/>
              </a:rPr>
              <a:t>, </a:t>
            </a:r>
            <a:r>
              <a:rPr lang="en-GB" sz="1200" b="1" u="sng" kern="1200" dirty="0" smtClean="0">
                <a:solidFill>
                  <a:schemeClr val="tx1"/>
                </a:solidFill>
                <a:effectLst/>
                <a:latin typeface="+mn-lt"/>
                <a:ea typeface="+mn-ea"/>
                <a:cs typeface="+mn-cs"/>
              </a:rPr>
              <a:t>linked appropriately</a:t>
            </a:r>
            <a:r>
              <a:rPr lang="en-GB" sz="1200" b="1" kern="1200" dirty="0" smtClean="0">
                <a:solidFill>
                  <a:schemeClr val="tx1"/>
                </a:solidFill>
                <a:effectLst/>
                <a:latin typeface="+mn-lt"/>
                <a:ea typeface="+mn-ea"/>
                <a:cs typeface="+mn-cs"/>
              </a:rPr>
              <a:t> to the main occurrence AND a further arrest record (A) which is linked to the separately created occurrence.  It is </a:t>
            </a:r>
            <a:r>
              <a:rPr lang="en-GB" sz="1200" b="1" u="sng" kern="1200" dirty="0" smtClean="0">
                <a:solidFill>
                  <a:schemeClr val="tx1"/>
                </a:solidFill>
                <a:effectLst/>
                <a:latin typeface="+mn-lt"/>
                <a:ea typeface="+mn-ea"/>
                <a:cs typeface="+mn-cs"/>
              </a:rPr>
              <a:t>significantly important</a:t>
            </a:r>
            <a:r>
              <a:rPr lang="en-GB" sz="1200" b="1" kern="1200" dirty="0" smtClean="0">
                <a:solidFill>
                  <a:schemeClr val="tx1"/>
                </a:solidFill>
                <a:effectLst/>
                <a:latin typeface="+mn-lt"/>
                <a:ea typeface="+mn-ea"/>
                <a:cs typeface="+mn-cs"/>
              </a:rPr>
              <a:t> that at the time a crime is identified that said crime is recorded in order to comply with Home Office Crime Recording (HOCR) rules.  </a:t>
            </a:r>
            <a:endParaRPr lang="en-GB" sz="1200" kern="1200" dirty="0" smtClean="0">
              <a:solidFill>
                <a:schemeClr val="tx1"/>
              </a:solidFill>
              <a:effectLst/>
              <a:latin typeface="+mn-lt"/>
              <a:ea typeface="+mn-ea"/>
              <a:cs typeface="+mn-cs"/>
            </a:endParaRPr>
          </a:p>
          <a:p>
            <a:r>
              <a:rPr lang="en-GB" sz="1200" b="1" u="none" strike="noStrike"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Furthermore, recent changes to the </a:t>
            </a:r>
            <a:r>
              <a:rPr lang="en-GB" sz="1200" u="sng" kern="1200" dirty="0" smtClean="0">
                <a:solidFill>
                  <a:schemeClr val="tx1"/>
                </a:solidFill>
                <a:effectLst/>
                <a:latin typeface="+mn-lt"/>
                <a:ea typeface="+mn-ea"/>
                <a:cs typeface="+mn-cs"/>
                <a:hlinkClick r:id="rId6"/>
              </a:rPr>
              <a:t>Director’s Guidance</a:t>
            </a:r>
            <a:r>
              <a:rPr lang="en-GB" sz="1200" kern="1200" dirty="0" smtClean="0">
                <a:solidFill>
                  <a:schemeClr val="tx1"/>
                </a:solidFill>
                <a:effectLst/>
                <a:latin typeface="+mn-lt"/>
                <a:ea typeface="+mn-ea"/>
                <a:cs typeface="+mn-cs"/>
              </a:rPr>
              <a:t> (DG6) mean that ALL cases of both Stalking or Harassment, regardless of whether they are Domestic or Non-Domestic MUST NOW be referred to the CPS for charging decisions even where there is an admission of guilt – with regards to these cases, there is no longer a ‘police decision to charge’ option which is likely to have a significant impact on the way we investigate, record evidence, disclosure and safeguarding.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**Of note: Please remind officers regarding cases where new course of conduct crimes are recognised and an arrest is made where the perpetrator is (at the time of the offence) subject to court/police bail; an arrest should be made for the substantive offence, and </a:t>
            </a:r>
            <a:r>
              <a:rPr lang="en-GB" sz="1200" b="1" i="1" u="sng" kern="1200" dirty="0" smtClean="0">
                <a:solidFill>
                  <a:schemeClr val="tx1"/>
                </a:solidFill>
                <a:effectLst/>
                <a:latin typeface="+mn-lt"/>
                <a:ea typeface="+mn-ea"/>
                <a:cs typeface="+mn-cs"/>
              </a:rPr>
              <a:t>not for any breach of bail until the criminal matters are dealt with</a:t>
            </a:r>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Further resources can be found on </a:t>
            </a:r>
            <a:r>
              <a:rPr lang="en-GB" sz="1200" u="sng" kern="1200" baseline="0" dirty="0" smtClean="0">
                <a:solidFill>
                  <a:schemeClr val="tx1"/>
                </a:solidFill>
                <a:effectLst/>
                <a:latin typeface="+mn-lt"/>
                <a:ea typeface="+mn-ea"/>
                <a:cs typeface="+mn-cs"/>
              </a:rPr>
              <a:t> BOB/THE BEAT</a:t>
            </a:r>
            <a:endParaRPr lang="en-GB" sz="1200" kern="1200" dirty="0" smtClean="0">
              <a:solidFill>
                <a:schemeClr val="tx1"/>
              </a:solidFill>
              <a:effectLst/>
              <a:latin typeface="+mn-lt"/>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1" i="0" u="none" strike="noStrike" kern="0" cap="none" spc="0" normalizeH="0" baseline="0" noProof="0" dirty="0" smtClean="0">
              <a:ln>
                <a:noFill/>
              </a:ln>
              <a:solidFill>
                <a:schemeClr val="accent5">
                  <a:lumMod val="75000"/>
                </a:schemeClr>
              </a:solidFill>
              <a:effectLst/>
              <a:uLnTx/>
              <a:uFillTx/>
              <a:latin typeface="Comic Sans MS" panose="030F0702030302020204" pitchFamily="66" charset="0"/>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1" i="0" u="none" strike="noStrike" kern="0" cap="none" spc="0" normalizeH="0" baseline="0" noProof="0" dirty="0" smtClean="0">
              <a:ln>
                <a:noFill/>
              </a:ln>
              <a:solidFill>
                <a:schemeClr val="accent5">
                  <a:lumMod val="75000"/>
                </a:schemeClr>
              </a:solidFill>
              <a:effectLst/>
              <a:uLnTx/>
              <a:uFillTx/>
              <a:latin typeface="Comic Sans MS" panose="030F0702030302020204" pitchFamily="66" charset="0"/>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1000" b="1" i="0" u="none" strike="noStrike" kern="0" cap="none" spc="0" normalizeH="0" baseline="0" noProof="0" dirty="0" smtClean="0">
              <a:ln>
                <a:noFill/>
              </a:ln>
              <a:solidFill>
                <a:srgbClr val="FFE701"/>
              </a:solidFill>
              <a:effectLst/>
              <a:uLnTx/>
              <a:uFillTx/>
              <a:latin typeface="Arial Black"/>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6</a:t>
            </a:fld>
            <a:endParaRPr lang="en-GB"/>
          </a:p>
        </p:txBody>
      </p:sp>
    </p:spTree>
    <p:extLst>
      <p:ext uri="{BB962C8B-B14F-4D97-AF65-F5344CB8AC3E}">
        <p14:creationId xmlns:p14="http://schemas.microsoft.com/office/powerpoint/2010/main" val="3326083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‘Likely to cause’ alarm or distress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It can be </a:t>
            </a:r>
            <a:r>
              <a:rPr kumimoji="0" lang="en-GB" sz="1100" b="1" i="0" u="sng"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either/or</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alarm </a:t>
            </a:r>
            <a:r>
              <a:rPr kumimoji="0" lang="en-GB"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or</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a:t>
            </a:r>
            <a:r>
              <a:rPr kumimoji="0" lang="en-GB" sz="1100" b="1" i="0" u="none" strike="noStrike" kern="0" cap="none" spc="0" normalizeH="0" baseline="0" noProof="0" dirty="0" smtClean="0">
                <a:ln>
                  <a:noFill/>
                </a:ln>
                <a:solidFill>
                  <a:schemeClr val="accent5">
                    <a:lumMod val="75000"/>
                  </a:schemeClr>
                </a:solidFill>
                <a:effectLst/>
                <a:uLnTx/>
                <a:uFillTx/>
                <a:latin typeface="Arial" panose="020B0604020202020204" pitchFamily="34" charset="0"/>
                <a:cs typeface="Arial" panose="020B0604020202020204" pitchFamily="34" charset="0"/>
              </a:rPr>
              <a:t>distress – </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it does not have to be both together (</a:t>
            </a:r>
            <a:r>
              <a:rPr kumimoji="0" lang="en-GB" sz="1100" b="1" i="0" u="none" strike="noStrike" kern="0" cap="none" spc="0" normalizeH="0" baseline="0" noProof="0" dirty="0" smtClean="0">
                <a:ln>
                  <a:noFill/>
                </a:ln>
                <a:solidFill>
                  <a:schemeClr val="accent6">
                    <a:lumMod val="50000"/>
                  </a:schemeClr>
                </a:solidFill>
                <a:effectLst/>
                <a:uLnTx/>
                <a:uFillTx/>
                <a:latin typeface="Arial" panose="020B0604020202020204" pitchFamily="34" charset="0"/>
                <a:cs typeface="Arial" panose="020B0604020202020204" pitchFamily="34" charset="0"/>
              </a:rPr>
              <a:t>DPP v </a:t>
            </a:r>
            <a:r>
              <a:rPr kumimoji="0" lang="en-GB" sz="1100" b="1" i="0" u="none" strike="noStrike" kern="0" cap="none" spc="0" normalizeH="0" baseline="0" noProof="0" dirty="0" err="1" smtClean="0">
                <a:ln>
                  <a:noFill/>
                </a:ln>
                <a:solidFill>
                  <a:schemeClr val="accent6">
                    <a:lumMod val="50000"/>
                  </a:schemeClr>
                </a:solidFill>
                <a:effectLst/>
                <a:uLnTx/>
                <a:uFillTx/>
                <a:latin typeface="Arial" panose="020B0604020202020204" pitchFamily="34" charset="0"/>
                <a:cs typeface="Arial" panose="020B0604020202020204" pitchFamily="34" charset="0"/>
              </a:rPr>
              <a:t>Ramsdale</a:t>
            </a:r>
            <a:r>
              <a:rPr kumimoji="0" lang="en-GB" sz="1100" b="1" i="0" u="none" strike="noStrike" kern="0" cap="none" spc="0" normalizeH="0" baseline="0" noProof="0" dirty="0" smtClean="0">
                <a:ln>
                  <a:noFill/>
                </a:ln>
                <a:solidFill>
                  <a:schemeClr val="accent6">
                    <a:lumMod val="50000"/>
                  </a:schemeClr>
                </a:solidFill>
                <a:effectLst/>
                <a:uLnTx/>
                <a:uFillTx/>
                <a:latin typeface="Arial" panose="020B0604020202020204" pitchFamily="34" charset="0"/>
                <a:cs typeface="Arial" panose="020B0604020202020204" pitchFamily="34" charset="0"/>
              </a:rPr>
              <a:t> 2000)</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behaviour</a:t>
            </a:r>
            <a:r>
              <a:rPr lang="en-GB" sz="1100" baseline="0" dirty="0" smtClean="0">
                <a:latin typeface="Arial" panose="020B0604020202020204" pitchFamily="34" charset="0"/>
                <a:cs typeface="Arial" panose="020B0604020202020204" pitchFamily="34" charset="0"/>
              </a:rPr>
              <a:t> is repeated and unwanted by the victim which causes the victim alarm or distress.</a:t>
            </a: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baseline="0" dirty="0" smtClean="0">
                <a:latin typeface="Arial" panose="020B0604020202020204" pitchFamily="34" charset="0"/>
                <a:cs typeface="Arial" panose="020B0604020202020204" pitchFamily="34" charset="0"/>
              </a:rPr>
              <a:t>Prosecution under 2 or 4 requires proof of harassment. In addition, there must be proof the conduct was targeted at an individual, was calculated to cause alarm/distress and was oppressive and unreasonable.</a:t>
            </a: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baseline="0" dirty="0" smtClean="0">
                <a:latin typeface="Arial" panose="020B0604020202020204" pitchFamily="34" charset="0"/>
                <a:cs typeface="Arial" panose="020B0604020202020204" pitchFamily="34" charset="0"/>
              </a:rPr>
              <a:t>Closely connected groups may also be subjected to ‘collective’ harassment. This is not generally directed at an individual but rather at members of a group. </a:t>
            </a:r>
            <a:r>
              <a:rPr lang="en-GB" sz="1100" baseline="0" dirty="0" err="1" smtClean="0">
                <a:latin typeface="Arial" panose="020B0604020202020204" pitchFamily="34" charset="0"/>
                <a:cs typeface="Arial" panose="020B0604020202020204" pitchFamily="34" charset="0"/>
              </a:rPr>
              <a:t>Eg</a:t>
            </a:r>
            <a:r>
              <a:rPr lang="en-GB" sz="1100" baseline="0" dirty="0" smtClean="0">
                <a:latin typeface="Arial" panose="020B0604020202020204" pitchFamily="34" charset="0"/>
                <a:cs typeface="Arial" panose="020B0604020202020204" pitchFamily="34" charset="0"/>
              </a:rPr>
              <a:t>, those engaged in a specific trade or profession.</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7</a:t>
            </a:fld>
            <a:endParaRPr lang="en-GB"/>
          </a:p>
        </p:txBody>
      </p:sp>
    </p:spTree>
    <p:extLst>
      <p:ext uri="{BB962C8B-B14F-4D97-AF65-F5344CB8AC3E}">
        <p14:creationId xmlns:p14="http://schemas.microsoft.com/office/powerpoint/2010/main" val="33772219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0" cap="none" spc="0" normalizeH="0" baseline="0" noProof="0" dirty="0" err="1" smtClean="0">
                <a:ln>
                  <a:noFill/>
                </a:ln>
                <a:solidFill>
                  <a:schemeClr val="accent5">
                    <a:lumMod val="50000"/>
                  </a:schemeClr>
                </a:solidFill>
                <a:effectLst/>
                <a:uLnTx/>
                <a:uFillTx/>
                <a:latin typeface="Arial" panose="020B0604020202020204" pitchFamily="34" charset="0"/>
                <a:cs typeface="Arial" panose="020B0604020202020204" pitchFamily="34" charset="0"/>
              </a:rPr>
              <a:t>Kellet</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was convicted of pursuing a course of conduct which amounted to harassment contrary to Sections 1 &amp; 2 PHA 1997. The offence was complete when the victim was told of the calls by the 3</a:t>
            </a:r>
            <a:r>
              <a:rPr kumimoji="0" lang="en-GB" sz="1100" b="0" i="0" u="none" strike="noStrike" kern="0" cap="none" spc="0" normalizeH="0" baseline="3000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rd</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party employer – so long as </a:t>
            </a:r>
            <a:r>
              <a:rPr kumimoji="0" lang="en-GB" sz="1100" b="0" i="0" u="none" strike="noStrike" kern="0" cap="none" spc="0" normalizeH="0" baseline="0" noProof="0" dirty="0" err="1" smtClean="0">
                <a:ln>
                  <a:noFill/>
                </a:ln>
                <a:solidFill>
                  <a:schemeClr val="accent5">
                    <a:lumMod val="50000"/>
                  </a:schemeClr>
                </a:solidFill>
                <a:effectLst/>
                <a:uLnTx/>
                <a:uFillTx/>
                <a:latin typeface="Arial" panose="020B0604020202020204" pitchFamily="34" charset="0"/>
                <a:cs typeface="Arial" panose="020B0604020202020204" pitchFamily="34" charset="0"/>
              </a:rPr>
              <a:t>Kellet</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knew or ought to have known the calls he made to the employer amounted to harassment. That was so even if </a:t>
            </a:r>
            <a:r>
              <a:rPr kumimoji="0" lang="en-GB" sz="1100" b="0" i="0" u="none" strike="noStrike" kern="0" cap="none" spc="0" normalizeH="0" baseline="0" noProof="0" dirty="0" err="1" smtClean="0">
                <a:ln>
                  <a:noFill/>
                </a:ln>
                <a:solidFill>
                  <a:schemeClr val="accent5">
                    <a:lumMod val="50000"/>
                  </a:schemeClr>
                </a:solidFill>
                <a:effectLst/>
                <a:uLnTx/>
                <a:uFillTx/>
                <a:latin typeface="Arial" panose="020B0604020202020204" pitchFamily="34" charset="0"/>
                <a:cs typeface="Arial" panose="020B0604020202020204" pitchFamily="34" charset="0"/>
              </a:rPr>
              <a:t>Kellet</a:t>
            </a:r>
            <a:r>
              <a:rPr kumimoji="0" lang="en-GB"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asked that the victim not be told about the allegations</a:t>
            </a: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8</a:t>
            </a:fld>
            <a:endParaRPr lang="en-GB"/>
          </a:p>
        </p:txBody>
      </p:sp>
    </p:spTree>
    <p:extLst>
      <p:ext uri="{BB962C8B-B14F-4D97-AF65-F5344CB8AC3E}">
        <p14:creationId xmlns:p14="http://schemas.microsoft.com/office/powerpoint/2010/main" val="4112931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altLang="en-US" sz="1100" b="0" i="0" u="none" strike="noStrike" kern="0" cap="none" spc="0" normalizeH="0" baseline="0" noProof="0" dirty="0" smtClean="0">
                <a:ln>
                  <a:noFill/>
                </a:ln>
                <a:solidFill>
                  <a:srgbClr val="4472C4">
                    <a:lumMod val="50000"/>
                  </a:srgbClr>
                </a:solidFill>
                <a:effectLst/>
                <a:uLnTx/>
                <a:uFillTx/>
                <a:latin typeface="Arial" panose="020B0604020202020204" pitchFamily="34" charset="0"/>
                <a:ea typeface="+mn-ea"/>
                <a:cs typeface="Arial" panose="020B0604020202020204" pitchFamily="34" charset="0"/>
              </a:rPr>
              <a:t>OUGHT TO KNOW - Objective test - It is </a:t>
            </a:r>
            <a:r>
              <a:rPr kumimoji="0" lang="en-GB" altLang="en-US" sz="1100" b="0" i="0" u="none" strike="noStrike" kern="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irrelevant</a:t>
            </a:r>
            <a:r>
              <a:rPr kumimoji="0" lang="en-GB" altLang="en-US" sz="1100" b="0" i="0" u="none" strike="noStrike" kern="0" cap="none" spc="0" normalizeH="0" baseline="0" noProof="0" dirty="0" smtClean="0">
                <a:ln>
                  <a:noFill/>
                </a:ln>
                <a:solidFill>
                  <a:srgbClr val="70AD47">
                    <a:lumMod val="75000"/>
                  </a:srgbClr>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0" cap="none" spc="0" normalizeH="0" baseline="0" noProof="0" dirty="0" smtClean="0">
                <a:ln>
                  <a:noFill/>
                </a:ln>
                <a:solidFill>
                  <a:srgbClr val="4472C4">
                    <a:lumMod val="50000"/>
                  </a:srgbClr>
                </a:solidFill>
                <a:effectLst/>
                <a:uLnTx/>
                <a:uFillTx/>
                <a:latin typeface="Arial" panose="020B0604020202020204" pitchFamily="34" charset="0"/>
                <a:ea typeface="+mn-ea"/>
                <a:cs typeface="Arial" panose="020B0604020202020204" pitchFamily="34" charset="0"/>
              </a:rPr>
              <a:t>whether the accused was actually </a:t>
            </a:r>
            <a:r>
              <a:rPr kumimoji="0" lang="en-GB" altLang="en-US" sz="1100" b="0" i="0" u="none" strike="noStrike" kern="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subjectively aware </a:t>
            </a:r>
            <a:r>
              <a:rPr kumimoji="0" lang="en-GB" altLang="en-US" sz="1100" b="0" i="0" u="none" strike="noStrike" kern="0" cap="none" spc="0" normalizeH="0" baseline="0" noProof="0" dirty="0" smtClean="0">
                <a:ln>
                  <a:noFill/>
                </a:ln>
                <a:solidFill>
                  <a:srgbClr val="4472C4">
                    <a:lumMod val="50000"/>
                  </a:srgbClr>
                </a:solidFill>
                <a:effectLst/>
                <a:uLnTx/>
                <a:uFillTx/>
                <a:latin typeface="Arial" panose="020B0604020202020204" pitchFamily="34" charset="0"/>
                <a:ea typeface="+mn-ea"/>
                <a:cs typeface="Arial" panose="020B0604020202020204" pitchFamily="34" charset="0"/>
              </a:rPr>
              <a:t>that their </a:t>
            </a:r>
            <a:r>
              <a:rPr kumimoji="0" lang="en-GB" altLang="en-US" sz="1100" b="0" i="0" u="none" strike="noStrike" kern="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conduct amounted to harassment. </a:t>
            </a:r>
            <a:r>
              <a:rPr kumimoji="0" lang="en-GB" altLang="en-US" sz="1100" b="0" i="0" u="none" strike="noStrike" kern="0" cap="none" spc="0" normalizeH="0" baseline="0" noProof="0" dirty="0" smtClean="0">
                <a:ln>
                  <a:noFill/>
                </a:ln>
                <a:solidFill>
                  <a:srgbClr val="4472C4">
                    <a:lumMod val="50000"/>
                  </a:srgbClr>
                </a:solidFill>
                <a:effectLst/>
                <a:uLnTx/>
                <a:uFillTx/>
                <a:latin typeface="Arial" panose="020B0604020202020204" pitchFamily="34" charset="0"/>
                <a:ea typeface="+mn-ea"/>
                <a:cs typeface="Arial" panose="020B0604020202020204" pitchFamily="34" charset="0"/>
              </a:rPr>
              <a:t>Even if they are oblivious to the fact their conduct amounted to harassment – they would still be guilty</a:t>
            </a:r>
            <a:r>
              <a:rPr kumimoji="0" lang="en-GB" altLang="en-US" sz="1100" b="0" i="0" u="none" strike="noStrike" kern="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 if a reasonable person </a:t>
            </a:r>
            <a:r>
              <a:rPr kumimoji="0" lang="en-GB" altLang="en-US" sz="1100" b="0" i="0" u="none" strike="noStrike" kern="0" cap="none" spc="0" normalizeH="0" baseline="0" noProof="0" dirty="0" smtClean="0">
                <a:ln>
                  <a:noFill/>
                </a:ln>
                <a:solidFill>
                  <a:srgbClr val="4472C4">
                    <a:lumMod val="50000"/>
                  </a:srgbClr>
                </a:solidFill>
                <a:effectLst/>
                <a:uLnTx/>
                <a:uFillTx/>
                <a:latin typeface="Arial" panose="020B0604020202020204" pitchFamily="34" charset="0"/>
                <a:ea typeface="+mn-ea"/>
                <a:cs typeface="Arial" panose="020B0604020202020204" pitchFamily="34" charset="0"/>
              </a:rPr>
              <a:t>in possession of the same information would</a:t>
            </a:r>
            <a:r>
              <a:rPr kumimoji="0" lang="en-GB" altLang="en-US" sz="1100" b="0" i="0" u="none" strike="noStrike" kern="0" cap="none" spc="0" normalizeH="0" baseline="0" noProof="0" dirty="0" smtClean="0">
                <a:ln>
                  <a:noFill/>
                </a:ln>
                <a:solidFill>
                  <a:srgbClr val="4472C4">
                    <a:lumMod val="75000"/>
                  </a:srgbClr>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think</a:t>
            </a:r>
            <a:r>
              <a:rPr kumimoji="0" lang="en-GB" altLang="en-US" sz="1100" b="0" i="0" u="none" strike="noStrike" kern="0" cap="none" spc="0" normalizeH="0" baseline="0" noProof="0" dirty="0" smtClean="0">
                <a:ln>
                  <a:noFill/>
                </a:ln>
                <a:solidFill>
                  <a:srgbClr val="4472C4">
                    <a:lumMod val="75000"/>
                  </a:srgbClr>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0" cap="none" spc="0" normalizeH="0" baseline="0" noProof="0" dirty="0" smtClean="0">
                <a:ln>
                  <a:noFill/>
                </a:ln>
                <a:solidFill>
                  <a:srgbClr val="4472C4">
                    <a:lumMod val="50000"/>
                  </a:srgbClr>
                </a:solidFill>
                <a:effectLst/>
                <a:uLnTx/>
                <a:uFillTx/>
                <a:latin typeface="Arial" panose="020B0604020202020204" pitchFamily="34" charset="0"/>
                <a:ea typeface="+mn-ea"/>
                <a:cs typeface="Arial" panose="020B0604020202020204" pitchFamily="34" charset="0"/>
              </a:rPr>
              <a:t>the</a:t>
            </a:r>
            <a:r>
              <a:rPr kumimoji="0" lang="en-GB" altLang="en-US" sz="1100" b="0" i="0" u="none" strike="noStrike" kern="0" cap="none" spc="0" normalizeH="0" baseline="0" noProof="0" dirty="0" smtClean="0">
                <a:ln>
                  <a:noFill/>
                </a:ln>
                <a:solidFill>
                  <a:srgbClr val="4472C4">
                    <a:lumMod val="75000"/>
                  </a:srgbClr>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conduct would amount to harassment.</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1100" b="0" i="0" u="none" strike="noStrike" kern="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altLang="en-US" sz="1100" b="0"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KNOW -Straightforward concept. Subjective awareness in the mind of the defendant that what they were doing amounted to harassment.</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400" b="1" i="0" u="none" strike="noStrike" kern="0" cap="none" spc="0" normalizeH="0" baseline="0" noProof="0" dirty="0" smtClean="0">
              <a:ln>
                <a:noFill/>
              </a:ln>
              <a:solidFill>
                <a:srgbClr val="FF0000"/>
              </a:solidFill>
              <a:effectLst/>
              <a:uLnTx/>
              <a:uFillTx/>
              <a:latin typeface="Comic Sans MS" panose="030F0702030302020204" pitchFamily="66"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9</a:t>
            </a:fld>
            <a:endParaRPr lang="en-GB"/>
          </a:p>
        </p:txBody>
      </p:sp>
    </p:spTree>
    <p:extLst>
      <p:ext uri="{BB962C8B-B14F-4D97-AF65-F5344CB8AC3E}">
        <p14:creationId xmlns:p14="http://schemas.microsoft.com/office/powerpoint/2010/main" val="21423521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Defence - Putting People in Fear of Violence - s.4</a:t>
            </a:r>
          </a:p>
          <a:p>
            <a:r>
              <a:rPr lang="en-GB" sz="1100" dirty="0" smtClean="0">
                <a:latin typeface="Arial" panose="020B0604020202020204" pitchFamily="34" charset="0"/>
                <a:cs typeface="Arial" panose="020B0604020202020204" pitchFamily="34" charset="0"/>
              </a:rPr>
              <a:t>Section 4 also includes the following statutory defences. It is for the defendant to show that:</a:t>
            </a:r>
          </a:p>
          <a:p>
            <a:r>
              <a:rPr lang="en-GB" sz="1100" dirty="0" smtClean="0">
                <a:latin typeface="Arial" panose="020B0604020202020204" pitchFamily="34" charset="0"/>
                <a:cs typeface="Arial" panose="020B0604020202020204" pitchFamily="34" charset="0"/>
              </a:rPr>
              <a:t>the course of conduct was pursued for the purpose of preventing or detecting crime;</a:t>
            </a:r>
          </a:p>
          <a:p>
            <a:r>
              <a:rPr lang="en-GB" sz="1100" dirty="0" smtClean="0">
                <a:latin typeface="Arial" panose="020B0604020202020204" pitchFamily="34" charset="0"/>
                <a:cs typeface="Arial" panose="020B0604020202020204" pitchFamily="34" charset="0"/>
              </a:rPr>
              <a:t>the course of conduct was pursued under any enactment or rule of law or to comply with any condition or requirement imposed by any person under any enactment; or</a:t>
            </a:r>
          </a:p>
          <a:p>
            <a:r>
              <a:rPr lang="en-GB" sz="1100" b="1" dirty="0" smtClean="0">
                <a:latin typeface="Arial" panose="020B0604020202020204" pitchFamily="34" charset="0"/>
                <a:cs typeface="Arial" panose="020B0604020202020204" pitchFamily="34" charset="0"/>
              </a:rPr>
              <a:t>pursuit of the course of conduct was reasonable for the protection of him or herself or another or for the protection of her, his or another's property.</a:t>
            </a:r>
          </a:p>
          <a:p>
            <a:endParaRPr lang="en-GB" b="1" dirty="0"/>
          </a:p>
        </p:txBody>
      </p:sp>
      <p:sp>
        <p:nvSpPr>
          <p:cNvPr id="4" name="Slide Number Placeholder 3"/>
          <p:cNvSpPr>
            <a:spLocks noGrp="1"/>
          </p:cNvSpPr>
          <p:nvPr>
            <p:ph type="sldNum" sz="quarter" idx="10"/>
          </p:nvPr>
        </p:nvSpPr>
        <p:spPr/>
        <p:txBody>
          <a:bodyPr/>
          <a:lstStyle/>
          <a:p>
            <a:fld id="{F437B498-6E9C-4BEE-BAB5-B143177F1A3A}" type="slidenum">
              <a:rPr lang="en-GB" smtClean="0"/>
              <a:t>10</a:t>
            </a:fld>
            <a:endParaRPr lang="en-GB"/>
          </a:p>
        </p:txBody>
      </p:sp>
    </p:spTree>
    <p:extLst>
      <p:ext uri="{BB962C8B-B14F-4D97-AF65-F5344CB8AC3E}">
        <p14:creationId xmlns:p14="http://schemas.microsoft.com/office/powerpoint/2010/main" val="24458058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Either way offence</a:t>
            </a:r>
          </a:p>
          <a:p>
            <a:pPr>
              <a:lnSpc>
                <a:spcPct val="100000"/>
              </a:lnSpc>
            </a:pPr>
            <a:r>
              <a:rPr lang="en-GB" sz="1100" dirty="0" smtClean="0">
                <a:latin typeface="Arial" panose="020B0604020202020204" pitchFamily="34" charset="0"/>
                <a:cs typeface="Arial" panose="020B0604020202020204" pitchFamily="34" charset="0"/>
              </a:rPr>
              <a:t>5</a:t>
            </a:r>
            <a:r>
              <a:rPr lang="en-GB" sz="1100" baseline="0" dirty="0" smtClean="0">
                <a:latin typeface="Arial" panose="020B0604020202020204" pitchFamily="34" charset="0"/>
                <a:cs typeface="Arial" panose="020B0604020202020204" pitchFamily="34" charset="0"/>
              </a:rPr>
              <a:t> years imprisonment on indictment</a:t>
            </a:r>
          </a:p>
          <a:p>
            <a:pPr>
              <a:lnSpc>
                <a:spcPct val="100000"/>
              </a:lnSpc>
            </a:pPr>
            <a:r>
              <a:rPr lang="en-GB" sz="1100" baseline="0" dirty="0" smtClean="0">
                <a:latin typeface="Arial" panose="020B0604020202020204" pitchFamily="34" charset="0"/>
                <a:cs typeface="Arial" panose="020B0604020202020204" pitchFamily="34" charset="0"/>
              </a:rPr>
              <a:t>6 months and/or Fine summarily</a:t>
            </a: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elements of the section 4 offence are:</a:t>
            </a:r>
          </a:p>
          <a:p>
            <a:pPr>
              <a:lnSpc>
                <a:spcPct val="100000"/>
              </a:lnSpc>
            </a:pPr>
            <a:r>
              <a:rPr lang="en-GB" sz="1100" dirty="0" smtClean="0">
                <a:latin typeface="Arial" panose="020B0604020202020204" pitchFamily="34" charset="0"/>
                <a:cs typeface="Arial" panose="020B0604020202020204" pitchFamily="34" charset="0"/>
              </a:rPr>
              <a:t>a course of conduct;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which causes another to fear that violence will be used against him Personally and not a 3</a:t>
            </a:r>
            <a:r>
              <a:rPr lang="en-GB" sz="1100" baseline="30000" dirty="0" smtClean="0">
                <a:latin typeface="Arial" panose="020B0604020202020204" pitchFamily="34" charset="0"/>
                <a:cs typeface="Arial" panose="020B0604020202020204" pitchFamily="34" charset="0"/>
              </a:rPr>
              <a:t>rd</a:t>
            </a:r>
            <a:r>
              <a:rPr lang="en-GB" sz="1100" baseline="0" dirty="0" smtClean="0">
                <a:latin typeface="Arial" panose="020B0604020202020204" pitchFamily="34" charset="0"/>
                <a:cs typeface="Arial" panose="020B0604020202020204" pitchFamily="34" charset="0"/>
              </a:rPr>
              <a:t> party (</a:t>
            </a:r>
            <a:r>
              <a:rPr kumimoji="0" lang="en-GB" altLang="en-US" sz="1100" b="1" i="0" u="none" strike="noStrike" kern="0" cap="none" spc="0" normalizeH="0" baseline="0" noProof="0" dirty="0" smtClean="0">
                <a:ln>
                  <a:noFill/>
                </a:ln>
                <a:solidFill>
                  <a:schemeClr val="accent6">
                    <a:lumMod val="50000"/>
                  </a:schemeClr>
                </a:solidFill>
                <a:effectLst/>
                <a:uLnTx/>
                <a:uFillTx/>
                <a:latin typeface="Arial" panose="020B0604020202020204" pitchFamily="34" charset="0"/>
                <a:cs typeface="Arial" panose="020B0604020202020204" pitchFamily="34" charset="0"/>
              </a:rPr>
              <a:t>Mohammed Ali </a:t>
            </a:r>
            <a:r>
              <a:rPr kumimoji="0" lang="en-GB" altLang="en-US" sz="1100" b="1" i="0" u="none" strike="noStrike" kern="0" cap="none" spc="0" normalizeH="0" baseline="0" noProof="0" dirty="0" err="1" smtClean="0">
                <a:ln>
                  <a:noFill/>
                </a:ln>
                <a:solidFill>
                  <a:schemeClr val="accent6">
                    <a:lumMod val="50000"/>
                  </a:schemeClr>
                </a:solidFill>
                <a:effectLst/>
                <a:uLnTx/>
                <a:uFillTx/>
                <a:latin typeface="Arial" panose="020B0604020202020204" pitchFamily="34" charset="0"/>
                <a:cs typeface="Arial" panose="020B0604020202020204" pitchFamily="34" charset="0"/>
              </a:rPr>
              <a:t>Caurti</a:t>
            </a:r>
            <a:r>
              <a:rPr kumimoji="0" lang="en-GB" altLang="en-US" sz="1100" b="1" i="0" u="none" strike="noStrike" kern="0" cap="none" spc="0" normalizeH="0" baseline="0" noProof="0" dirty="0" smtClean="0">
                <a:ln>
                  <a:noFill/>
                </a:ln>
                <a:solidFill>
                  <a:schemeClr val="accent6">
                    <a:lumMod val="50000"/>
                  </a:schemeClr>
                </a:solidFill>
                <a:effectLst/>
                <a:uLnTx/>
                <a:uFillTx/>
                <a:latin typeface="Arial" panose="020B0604020202020204" pitchFamily="34" charset="0"/>
                <a:cs typeface="Arial" panose="020B0604020202020204" pitchFamily="34" charset="0"/>
              </a:rPr>
              <a:t> v DPP 2001)</a:t>
            </a:r>
            <a:r>
              <a:rPr lang="en-GB" sz="1100" dirty="0" smtClean="0">
                <a:latin typeface="Arial" panose="020B0604020202020204" pitchFamily="34" charset="0"/>
                <a:cs typeface="Arial" panose="020B0604020202020204" pitchFamily="34" charset="0"/>
              </a:rPr>
              <a:t>; and</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which the defendant knows or ought to know will cause another to fear that violence will be used against him; and</a:t>
            </a:r>
          </a:p>
          <a:p>
            <a:pPr>
              <a:lnSpc>
                <a:spcPct val="100000"/>
              </a:lnSpc>
            </a:pPr>
            <a:r>
              <a:rPr lang="en-GB" sz="1100" dirty="0" smtClean="0">
                <a:latin typeface="Arial" panose="020B0604020202020204" pitchFamily="34" charset="0"/>
                <a:cs typeface="Arial" panose="020B0604020202020204" pitchFamily="34" charset="0"/>
              </a:rPr>
              <a:t>the defendant ought to know that his course of conduct will cause another to fear that violence will be used against them if a reasonable person in possession of the same information would think that the course of conduct would cause the other so to fear on that occasion.</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1100" b="0" i="0" u="none" strike="noStrike" kern="120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The </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course of conduct </a:t>
            </a:r>
            <a:r>
              <a:rPr kumimoji="0" lang="en-GB"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must cause the victim to fear the violence</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a:t>
            </a:r>
            <a:r>
              <a:rPr kumimoji="0" lang="en-GB" sz="1100" b="1" i="0" u="sng"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WILL</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rather than </a:t>
            </a:r>
            <a:r>
              <a:rPr kumimoji="0" lang="en-GB" sz="1100" b="1" i="0" u="sng"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MIGHT</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a:t>
            </a:r>
            <a:r>
              <a:rPr kumimoji="0" lang="en-GB"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be used. Classic exam trip up involves circumstances causing the victim to be in fear of what </a:t>
            </a:r>
            <a:r>
              <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might happen in the future – this is not enough (R v Henley 2002)</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Defence - Putting People in Fear of Violence - s.4</a:t>
            </a:r>
          </a:p>
          <a:p>
            <a:pPr>
              <a:lnSpc>
                <a:spcPct val="100000"/>
              </a:lnSpc>
            </a:pPr>
            <a:r>
              <a:rPr lang="en-GB" sz="1100" dirty="0" smtClean="0">
                <a:latin typeface="Arial" panose="020B0604020202020204" pitchFamily="34" charset="0"/>
                <a:cs typeface="Arial" panose="020B0604020202020204" pitchFamily="34" charset="0"/>
              </a:rPr>
              <a:t>Section 4 also includes the following statutory defences. It is for the defendant to show that:</a:t>
            </a:r>
          </a:p>
          <a:p>
            <a:pPr>
              <a:lnSpc>
                <a:spcPct val="100000"/>
              </a:lnSpc>
            </a:pPr>
            <a:r>
              <a:rPr lang="en-GB" sz="1100" dirty="0" smtClean="0">
                <a:latin typeface="Arial" panose="020B0604020202020204" pitchFamily="34" charset="0"/>
                <a:cs typeface="Arial" panose="020B0604020202020204" pitchFamily="34" charset="0"/>
              </a:rPr>
              <a:t>the course of conduct was pursued for the purpose of preventing or detecting crime;</a:t>
            </a:r>
          </a:p>
          <a:p>
            <a:pPr>
              <a:lnSpc>
                <a:spcPct val="100000"/>
              </a:lnSpc>
            </a:pPr>
            <a:r>
              <a:rPr lang="en-GB" sz="1100" dirty="0" smtClean="0">
                <a:latin typeface="Arial" panose="020B0604020202020204" pitchFamily="34" charset="0"/>
                <a:cs typeface="Arial" panose="020B0604020202020204" pitchFamily="34" charset="0"/>
              </a:rPr>
              <a:t>the course of conduct was pursued under any enactment or rule of law or to comply with any condition or requirement imposed by any person under any enactment; or</a:t>
            </a:r>
          </a:p>
          <a:p>
            <a:pPr>
              <a:lnSpc>
                <a:spcPct val="100000"/>
              </a:lnSpc>
            </a:pPr>
            <a:r>
              <a:rPr lang="en-GB" sz="1100" dirty="0" smtClean="0">
                <a:latin typeface="Arial" panose="020B0604020202020204" pitchFamily="34" charset="0"/>
                <a:cs typeface="Arial" panose="020B0604020202020204" pitchFamily="34" charset="0"/>
              </a:rPr>
              <a:t>pursuit of the course of conduct was reasonable for the protection of him or herself or another or for the protection of her, his or another's property.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1" i="0" u="none" strike="noStrike" kern="0" cap="none" spc="0" normalizeH="0" baseline="0" noProof="0" dirty="0" smtClean="0">
              <a:ln>
                <a:noFill/>
              </a:ln>
              <a:solidFill>
                <a:srgbClr val="FF0000"/>
              </a:solidFill>
              <a:effectLst/>
              <a:uLnTx/>
              <a:uFillTx/>
              <a:latin typeface="Comic Sans MS" panose="030F0702030302020204" pitchFamily="66" charset="0"/>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1" i="0" u="none" strike="noStrike" kern="0" cap="none" spc="0" normalizeH="0" baseline="0" noProof="0" dirty="0" smtClean="0">
              <a:ln>
                <a:noFill/>
              </a:ln>
              <a:solidFill>
                <a:srgbClr val="FF0000"/>
              </a:solidFill>
              <a:effectLst/>
              <a:uLnTx/>
              <a:uFillTx/>
              <a:latin typeface="Comic Sans MS" panose="030F0702030302020204" pitchFamily="66" charset="0"/>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1" i="0" u="none" strike="noStrike" kern="0" cap="none" spc="0" normalizeH="0" baseline="0" noProof="0" dirty="0" smtClean="0">
              <a:ln>
                <a:noFill/>
              </a:ln>
              <a:solidFill>
                <a:srgbClr val="FF0000"/>
              </a:solidFill>
              <a:effectLst/>
              <a:uLnTx/>
              <a:uFillTx/>
              <a:latin typeface="Comic Sans MS" panose="030F0702030302020204" pitchFamily="66" charset="0"/>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11</a:t>
            </a:fld>
            <a:endParaRPr lang="en-GB"/>
          </a:p>
        </p:txBody>
      </p:sp>
    </p:spTree>
    <p:extLst>
      <p:ext uri="{BB962C8B-B14F-4D97-AF65-F5344CB8AC3E}">
        <p14:creationId xmlns:p14="http://schemas.microsoft.com/office/powerpoint/2010/main" val="18021723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12</a:t>
            </a:fld>
            <a:endParaRPr lang="en-GB"/>
          </a:p>
        </p:txBody>
      </p:sp>
    </p:spTree>
    <p:extLst>
      <p:ext uri="{BB962C8B-B14F-4D97-AF65-F5344CB8AC3E}">
        <p14:creationId xmlns:p14="http://schemas.microsoft.com/office/powerpoint/2010/main" val="4918444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S2 and 2A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Either way offence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Summary 6 months imprisonment and/or fine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Indictment maximum 2 years imprisonment and/or fine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S4 and 4A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Either way offence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Summary 6 months imprisonment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Crown court 14 years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The Crime &amp; Disorder Act takes existing offences and sets out circumstances in which those existing offences become racially or religiously aggravated.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The ‘aggravated’ form of the offence carries a higher maximum penalty than the ordinary form of the offence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Offences that can become racially or religiously aggravated can be grouped into </a:t>
            </a: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4 categories</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Assaults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s20 wounding or GBH – s47 ABH – common assault/battery s.39 CJA 1988 – note that s18 GBH with intent is not covered as already carries a maximum sentence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Criminal Damage –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simple’ criminal damage (basic offence) s1 Criminal Damage Act 1971</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Public Order –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s4 – s4a – s5 POA 1986</a:t>
            </a:r>
            <a:endPar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Harassment – s2 – s2a – s4 – s4a  PHA 1997</a:t>
            </a: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13</a:t>
            </a:fld>
            <a:endParaRPr lang="en-GB"/>
          </a:p>
        </p:txBody>
      </p:sp>
    </p:spTree>
    <p:extLst>
      <p:ext uri="{BB962C8B-B14F-4D97-AF65-F5344CB8AC3E}">
        <p14:creationId xmlns:p14="http://schemas.microsoft.com/office/powerpoint/2010/main" val="15080054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effectLst/>
                <a:latin typeface="Arial" panose="020B0604020202020204" pitchFamily="34" charset="0"/>
                <a:cs typeface="Arial" panose="020B0604020202020204" pitchFamily="34" charset="0"/>
              </a:rPr>
              <a:t>Membership,</a:t>
            </a:r>
            <a:r>
              <a:rPr lang="en-GB" sz="1100" dirty="0" smtClean="0">
                <a:effectLst/>
                <a:latin typeface="Arial" panose="020B0604020202020204" pitchFamily="34" charset="0"/>
                <a:cs typeface="Arial" panose="020B0604020202020204" pitchFamily="34" charset="0"/>
              </a:rPr>
              <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in relation to a racial or religious group, includes association with members of that group;</a:t>
            </a:r>
          </a:p>
          <a:p>
            <a:r>
              <a:rPr lang="en-GB" sz="1100" b="1" dirty="0" smtClean="0">
                <a:effectLst/>
                <a:latin typeface="Arial" panose="020B0604020202020204" pitchFamily="34" charset="0"/>
                <a:cs typeface="Arial" panose="020B0604020202020204" pitchFamily="34" charset="0"/>
              </a:rPr>
              <a:t>Presumed</a:t>
            </a:r>
            <a:r>
              <a:rPr lang="en-GB" sz="1100" dirty="0" smtClean="0">
                <a:effectLst/>
                <a:latin typeface="Arial" panose="020B0604020202020204" pitchFamily="34" charset="0"/>
                <a:cs typeface="Arial" panose="020B0604020202020204" pitchFamily="34" charset="0"/>
              </a:rPr>
              <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means presumed by the offender.</a:t>
            </a:r>
          </a:p>
          <a:p>
            <a:endParaRPr lang="en-GB" sz="1100" dirty="0" smtClean="0">
              <a:effectLst/>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In this section </a:t>
            </a:r>
            <a:r>
              <a:rPr lang="en-GB" sz="1100" b="1" dirty="0" smtClean="0">
                <a:effectLst/>
                <a:latin typeface="Arial" panose="020B0604020202020204" pitchFamily="34" charset="0"/>
                <a:cs typeface="Arial" panose="020B0604020202020204" pitchFamily="34" charset="0"/>
              </a:rPr>
              <a:t>racial group</a:t>
            </a:r>
            <a:r>
              <a:rPr lang="en-GB" sz="1100" dirty="0" smtClean="0">
                <a:effectLst/>
                <a:latin typeface="Arial" panose="020B0604020202020204" pitchFamily="34" charset="0"/>
                <a:cs typeface="Arial" panose="020B0604020202020204" pitchFamily="34" charset="0"/>
              </a:rPr>
              <a:t> means a group of persons defined by reference to race, colour, nationality (including citizenship) or ethnic or national origins.</a:t>
            </a:r>
          </a:p>
          <a:p>
            <a:r>
              <a:rPr lang="en-GB" sz="1100" dirty="0" smtClean="0">
                <a:effectLst/>
                <a:latin typeface="Arial" panose="020B0604020202020204" pitchFamily="34" charset="0"/>
                <a:cs typeface="Arial" panose="020B0604020202020204" pitchFamily="34" charset="0"/>
              </a:rPr>
              <a:t>In this section </a:t>
            </a:r>
            <a:r>
              <a:rPr lang="en-GB" sz="1100" b="1" dirty="0" smtClean="0">
                <a:effectLst/>
                <a:latin typeface="Arial" panose="020B0604020202020204" pitchFamily="34" charset="0"/>
                <a:cs typeface="Arial" panose="020B0604020202020204" pitchFamily="34" charset="0"/>
              </a:rPr>
              <a:t>religious group</a:t>
            </a:r>
            <a:r>
              <a:rPr lang="en-GB" sz="1100" dirty="0" smtClean="0">
                <a:effectLst/>
                <a:latin typeface="Arial" panose="020B0604020202020204" pitchFamily="34" charset="0"/>
                <a:cs typeface="Arial" panose="020B0604020202020204" pitchFamily="34" charset="0"/>
              </a:rPr>
              <a:t> means a group of persons defined by reference to religious belief or lack of religious belief.</a:t>
            </a:r>
          </a:p>
          <a:p>
            <a:endParaRPr lang="en-GB" sz="1100" dirty="0" smtClean="0">
              <a:effectLst/>
              <a:latin typeface="Arial" panose="020B0604020202020204" pitchFamily="34" charset="0"/>
              <a:cs typeface="Arial" panose="020B0604020202020204" pitchFamily="34" charset="0"/>
            </a:endParaRPr>
          </a:p>
          <a:p>
            <a:r>
              <a:rPr lang="en-GB" sz="1100" i="0" dirty="0" smtClean="0">
                <a:effectLst/>
                <a:latin typeface="Arial" panose="020B0604020202020204" pitchFamily="34" charset="0"/>
                <a:cs typeface="Arial" panose="020B0604020202020204" pitchFamily="34" charset="0"/>
              </a:rPr>
              <a:t>It will be for the courts to define the extent of the term 'immediately' (as referred to in subsection (1)(a) above). The longer the interval between the demonstration of hostility and the offence itself, the less likely it will be that the circumstances will pass the test of racial or religious aggravation.</a:t>
            </a:r>
            <a:br>
              <a:rPr lang="en-GB" sz="1100" i="0" dirty="0" smtClean="0">
                <a:effectLst/>
                <a:latin typeface="Arial" panose="020B0604020202020204" pitchFamily="34" charset="0"/>
                <a:cs typeface="Arial" panose="020B0604020202020204" pitchFamily="34" charset="0"/>
              </a:rPr>
            </a:br>
            <a:r>
              <a:rPr lang="en-GB" sz="1100" i="0" dirty="0" smtClean="0">
                <a:effectLst/>
                <a:latin typeface="Arial" panose="020B0604020202020204" pitchFamily="34" charset="0"/>
                <a:cs typeface="Arial" panose="020B0604020202020204" pitchFamily="34" charset="0"/>
              </a:rPr>
              <a:t>(ii) Members of the Police Service are just as entitled to protection under these provisions as anyone else. For example, someone committing the offence of threatening behaviour by using racial taunts against the police could be prosecuted for the racially aggravated version of the offence under section </a:t>
            </a:r>
          </a:p>
          <a:p>
            <a:endParaRPr lang="en-GB" sz="1100" i="0" dirty="0" smtClean="0">
              <a:effectLst/>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Hostility is not defined in the legislation. Consideration should be given to ordinary dictionary definitions, which include ill-will, ill-feeling, spite, prejudice, unfriendliness, antagonism, resentment, and dislike.</a:t>
            </a:r>
            <a:endParaRPr lang="en-GB" sz="1100" i="0" dirty="0" smtClean="0">
              <a:effectLst/>
              <a:latin typeface="Arial" panose="020B0604020202020204" pitchFamily="34" charset="0"/>
              <a:cs typeface="Arial" panose="020B0604020202020204" pitchFamily="34" charset="0"/>
            </a:endParaRPr>
          </a:p>
          <a:p>
            <a:endParaRPr lang="en-GB" sz="1100" i="0" dirty="0" smtClean="0">
              <a:effectLst/>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second part is concerned with the offender's motivation, requiring proof that the substantive offence was wholly or partly motivated by hostility towards persons who are of a particular race or religion. Motive can be established by evidence relating to what the defendant may have said or done on other occasions or prior to the current incident. In some cases, background evidence could well be important if relevant to establish motive, for example, evidence of membership of, or association with, a racist group, or evidence of expressed racist views in the past might, depending on the facts, be admissible in evidence.</a:t>
            </a:r>
          </a:p>
          <a:p>
            <a:endParaRPr lang="en-GB" sz="1100" kern="0" dirty="0" smtClean="0">
              <a:solidFill>
                <a:schemeClr val="accent5">
                  <a:lumMod val="50000"/>
                </a:schemeClr>
              </a:solidFill>
              <a:latin typeface="Arial" panose="020B0604020202020204" pitchFamily="34" charset="0"/>
              <a:cs typeface="Arial" panose="020B0604020202020204" pitchFamily="34" charset="0"/>
            </a:endParaRPr>
          </a:p>
          <a:p>
            <a:r>
              <a:rPr lang="en-GB" sz="1100" kern="0" dirty="0" smtClean="0">
                <a:solidFill>
                  <a:schemeClr val="accent5">
                    <a:lumMod val="50000"/>
                  </a:schemeClr>
                </a:solidFill>
                <a:latin typeface="Arial" panose="020B0604020202020204" pitchFamily="34" charset="0"/>
                <a:cs typeface="Arial" panose="020B0604020202020204" pitchFamily="34" charset="0"/>
              </a:rPr>
              <a:t>All of the ‘acts’ within the course of conduct </a:t>
            </a:r>
            <a:r>
              <a:rPr lang="en-GB" sz="1100" kern="0" dirty="0" smtClean="0">
                <a:solidFill>
                  <a:srgbClr val="FF0000"/>
                </a:solidFill>
                <a:latin typeface="Arial" panose="020B0604020202020204" pitchFamily="34" charset="0"/>
                <a:cs typeface="Arial" panose="020B0604020202020204" pitchFamily="34" charset="0"/>
              </a:rPr>
              <a:t>MUST</a:t>
            </a:r>
            <a:r>
              <a:rPr lang="en-GB" sz="1100" kern="0" dirty="0" smtClean="0">
                <a:solidFill>
                  <a:schemeClr val="accent5">
                    <a:lumMod val="50000"/>
                  </a:schemeClr>
                </a:solidFill>
                <a:latin typeface="Arial" panose="020B0604020202020204" pitchFamily="34" charset="0"/>
                <a:cs typeface="Arial" panose="020B0604020202020204" pitchFamily="34" charset="0"/>
              </a:rPr>
              <a:t> be racially or religiously aggravated</a:t>
            </a:r>
            <a:r>
              <a:rPr lang="en-GB" sz="1100" kern="0" baseline="0" dirty="0" smtClean="0">
                <a:solidFill>
                  <a:schemeClr val="accent5">
                    <a:lumMod val="50000"/>
                  </a:schemeClr>
                </a:solidFill>
                <a:latin typeface="Arial" panose="020B0604020202020204" pitchFamily="34" charset="0"/>
                <a:cs typeface="Arial" panose="020B0604020202020204" pitchFamily="34" charset="0"/>
              </a:rPr>
              <a:t> </a:t>
            </a:r>
            <a:r>
              <a:rPr lang="en-US" sz="1100" kern="0" dirty="0" smtClean="0">
                <a:solidFill>
                  <a:schemeClr val="accent5">
                    <a:lumMod val="50000"/>
                  </a:schemeClr>
                </a:solidFill>
                <a:latin typeface="Arial" panose="020B0604020202020204" pitchFamily="34" charset="0"/>
                <a:cs typeface="Arial" panose="020B0604020202020204" pitchFamily="34" charset="0"/>
              </a:rPr>
              <a:t>not just one of the acts</a:t>
            </a:r>
            <a:endParaRPr lang="en-GB" sz="1100" kern="0" dirty="0" smtClean="0">
              <a:solidFill>
                <a:schemeClr val="accent5">
                  <a:lumMod val="50000"/>
                </a:schemeClr>
              </a:solidFill>
              <a:latin typeface="Arial" panose="020B0604020202020204" pitchFamily="34" charset="0"/>
              <a:cs typeface="Arial" panose="020B0604020202020204" pitchFamily="34" charset="0"/>
            </a:endParaRPr>
          </a:p>
          <a:p>
            <a:endParaRPr lang="en-GB" i="0" dirty="0" smtClean="0">
              <a:effectLst/>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14</a:t>
            </a:fld>
            <a:endParaRPr lang="en-GB"/>
          </a:p>
        </p:txBody>
      </p:sp>
    </p:spTree>
    <p:extLst>
      <p:ext uri="{BB962C8B-B14F-4D97-AF65-F5344CB8AC3E}">
        <p14:creationId xmlns:p14="http://schemas.microsoft.com/office/powerpoint/2010/main" val="2549166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Trainer to write ‘stalking’ on the whiteboard and pass a number of pens to students to write what they know in relation to harassment on the whiteboard.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Trainer to debrief using PPT slides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Summary </a:t>
            </a:r>
            <a:r>
              <a:rPr lang="en-GB" sz="1100" dirty="0" smtClean="0">
                <a:latin typeface="Arial" panose="020B0604020202020204" pitchFamily="34" charset="0"/>
                <a:cs typeface="Arial" panose="020B0604020202020204" pitchFamily="34" charset="0"/>
              </a:rPr>
              <a:t>offence</a:t>
            </a:r>
          </a:p>
          <a:p>
            <a:r>
              <a:rPr lang="en-GB" sz="1100" dirty="0" smtClean="0">
                <a:latin typeface="Arial" panose="020B0604020202020204" pitchFamily="34" charset="0"/>
                <a:cs typeface="Arial" panose="020B0604020202020204" pitchFamily="34" charset="0"/>
              </a:rPr>
              <a:t>6</a:t>
            </a:r>
            <a:r>
              <a:rPr lang="en-GB" sz="1100" baseline="0" dirty="0" smtClean="0">
                <a:latin typeface="Arial" panose="020B0604020202020204" pitchFamily="34" charset="0"/>
                <a:cs typeface="Arial" panose="020B0604020202020204" pitchFamily="34" charset="0"/>
              </a:rPr>
              <a:t> months imprisonment and/or fine</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Protection from Harassment Act 1997 was </a:t>
            </a:r>
            <a:r>
              <a:rPr lang="en-GB" sz="1100" dirty="0" smtClean="0">
                <a:latin typeface="Arial" panose="020B0604020202020204" pitchFamily="34" charset="0"/>
                <a:cs typeface="Arial" panose="020B0604020202020204" pitchFamily="34" charset="0"/>
              </a:rPr>
              <a:t>initially </a:t>
            </a:r>
            <a:r>
              <a:rPr lang="en-GB" sz="1100" dirty="0" smtClean="0">
                <a:latin typeface="Arial" panose="020B0604020202020204" pitchFamily="34" charset="0"/>
                <a:cs typeface="Arial" panose="020B0604020202020204" pitchFamily="34" charset="0"/>
              </a:rPr>
              <a:t>introduced as a Stalking Bill and was always intended to tackle all forms of harassment including stalking. Although stalking offences were prosecuted under the PHA 1997,many victims of stalking felt that they were not taken seriously by the criminal justice system and that stalking should be a specific offence. The Protection of Freedoms Act 2012, s.111 created 2 new offences (inserted in PHA 1997):</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elements of the section 2A offence are:</a:t>
            </a:r>
          </a:p>
          <a:p>
            <a:r>
              <a:rPr lang="en-GB" sz="1100" dirty="0" smtClean="0">
                <a:latin typeface="Arial" panose="020B0604020202020204" pitchFamily="34" charset="0"/>
                <a:cs typeface="Arial" panose="020B0604020202020204" pitchFamily="34" charset="0"/>
              </a:rPr>
              <a:t>a course of conduct</a:t>
            </a:r>
          </a:p>
          <a:p>
            <a:r>
              <a:rPr lang="en-GB" sz="1100" dirty="0" smtClean="0">
                <a:latin typeface="Arial" panose="020B0604020202020204" pitchFamily="34" charset="0"/>
                <a:cs typeface="Arial" panose="020B0604020202020204" pitchFamily="34" charset="0"/>
              </a:rPr>
              <a:t>which is in breach of section 1(1) of the Protection from Harassment Act 1997 (i.e. a course of conduct which amounts to harassment) and</a:t>
            </a:r>
          </a:p>
          <a:p>
            <a:r>
              <a:rPr lang="en-GB" sz="1100" dirty="0" smtClean="0">
                <a:latin typeface="Arial" panose="020B0604020202020204" pitchFamily="34" charset="0"/>
                <a:cs typeface="Arial" panose="020B0604020202020204" pitchFamily="34" charset="0"/>
              </a:rPr>
              <a:t>the course of conduct amounts to stalking.</a:t>
            </a:r>
          </a:p>
          <a:p>
            <a:r>
              <a:rPr lang="en-GB" sz="1100" dirty="0" smtClean="0">
                <a:latin typeface="Arial" panose="020B0604020202020204" pitchFamily="34" charset="0"/>
                <a:cs typeface="Arial" panose="020B0604020202020204" pitchFamily="34" charset="0"/>
              </a:rPr>
              <a:t>This means that there has to be a course of conduct which amounts to harassment and that particular harassment can be described as stalking behaviour.</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The new stalking offences highlighted:</a:t>
            </a:r>
          </a:p>
          <a:p>
            <a:r>
              <a:rPr lang="en-GB" sz="1100" b="1" dirty="0" smtClean="0">
                <a:latin typeface="Arial" panose="020B0604020202020204" pitchFamily="34" charset="0"/>
                <a:cs typeface="Arial" panose="020B0604020202020204" pitchFamily="34" charset="0"/>
              </a:rPr>
              <a:t>Stalking as a specific behaviour as opposed to harassment more generally.</a:t>
            </a:r>
          </a:p>
          <a:p>
            <a:r>
              <a:rPr lang="en-GB" sz="1100" b="1" dirty="0" smtClean="0">
                <a:latin typeface="Arial" panose="020B0604020202020204" pitchFamily="34" charset="0"/>
                <a:cs typeface="Arial" panose="020B0604020202020204" pitchFamily="34" charset="0"/>
              </a:rPr>
              <a:t>Closed the lacuna when a course of conduct fell short of causing a victim to feel fear of violence but nevertheless caused a victim serious alarm or distress. (In this circumstance the police and prosecutors could only consider a section 2 summary offence).</a:t>
            </a:r>
          </a:p>
          <a:p>
            <a:r>
              <a:rPr lang="en-GB" sz="1100" b="1" dirty="0" smtClean="0">
                <a:latin typeface="Arial" panose="020B0604020202020204" pitchFamily="34" charset="0"/>
                <a:cs typeface="Arial" panose="020B0604020202020204" pitchFamily="34" charset="0"/>
              </a:rPr>
              <a:t>The additional element in the new section 4A offence enable cases to be prosecuted when the defendant's behaviour falls short of fear of violence.</a:t>
            </a:r>
          </a:p>
          <a:p>
            <a:r>
              <a:rPr lang="en-GB" sz="1100" b="1" dirty="0" smtClean="0">
                <a:latin typeface="Arial" panose="020B0604020202020204" pitchFamily="34" charset="0"/>
                <a:cs typeface="Arial" panose="020B0604020202020204" pitchFamily="34" charset="0"/>
              </a:rPr>
              <a:t>Affords more protection to victims of stalking.</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Defence - Stalking - section 2A</a:t>
            </a:r>
          </a:p>
          <a:p>
            <a:r>
              <a:rPr lang="en-GB" sz="1100" dirty="0" smtClean="0">
                <a:latin typeface="Arial" panose="020B0604020202020204" pitchFamily="34" charset="0"/>
                <a:cs typeface="Arial" panose="020B0604020202020204" pitchFamily="34" charset="0"/>
              </a:rPr>
              <a:t>If the suspect is able to show that any of the defences to harassment under section 1(3) of the PHA are made out, he or she can not be guilty of stalking as without harassment there can be no conviction for stalking.</a:t>
            </a:r>
          </a:p>
          <a:p>
            <a:endParaRPr lang="en-GB" b="1" dirty="0" smtClean="0"/>
          </a:p>
          <a:p>
            <a:endParaRPr lang="en-GB" dirty="0" smtClean="0"/>
          </a:p>
          <a:p>
            <a:endParaRPr lang="en-GB" dirty="0" smtClean="0"/>
          </a:p>
          <a:p>
            <a:endParaRPr lang="en-GB" dirty="0" smtClean="0"/>
          </a:p>
          <a:p>
            <a:endParaRPr lang="en-GB" dirty="0" smtClean="0"/>
          </a:p>
        </p:txBody>
      </p:sp>
      <p:sp>
        <p:nvSpPr>
          <p:cNvPr id="4" name="Slide Number Placeholder 3"/>
          <p:cNvSpPr>
            <a:spLocks noGrp="1"/>
          </p:cNvSpPr>
          <p:nvPr>
            <p:ph type="sldNum" sz="quarter" idx="10"/>
          </p:nvPr>
        </p:nvSpPr>
        <p:spPr/>
        <p:txBody>
          <a:bodyPr/>
          <a:lstStyle/>
          <a:p>
            <a:fld id="{F437B498-6E9C-4BEE-BAB5-B143177F1A3A}" type="slidenum">
              <a:rPr lang="en-GB" smtClean="0"/>
              <a:t>15</a:t>
            </a:fld>
            <a:endParaRPr lang="en-GB"/>
          </a:p>
        </p:txBody>
      </p:sp>
    </p:spTree>
    <p:extLst>
      <p:ext uri="{BB962C8B-B14F-4D97-AF65-F5344CB8AC3E}">
        <p14:creationId xmlns:p14="http://schemas.microsoft.com/office/powerpoint/2010/main" val="39764575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Not an exhaustive list</a:t>
            </a: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16</a:t>
            </a:fld>
            <a:endParaRPr lang="en-GB"/>
          </a:p>
        </p:txBody>
      </p:sp>
    </p:spTree>
    <p:extLst>
      <p:ext uri="{BB962C8B-B14F-4D97-AF65-F5344CB8AC3E}">
        <p14:creationId xmlns:p14="http://schemas.microsoft.com/office/powerpoint/2010/main" val="30144044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Either Way offence</a:t>
            </a:r>
          </a:p>
          <a:p>
            <a:pPr>
              <a:lnSpc>
                <a:spcPct val="100000"/>
              </a:lnSpc>
            </a:pPr>
            <a:r>
              <a:rPr lang="en-GB" sz="1100" dirty="0" smtClean="0">
                <a:latin typeface="Arial" panose="020B0604020202020204" pitchFamily="34" charset="0"/>
                <a:cs typeface="Arial" panose="020B0604020202020204" pitchFamily="34" charset="0"/>
              </a:rPr>
              <a:t>5 years imprisonment</a:t>
            </a:r>
            <a:r>
              <a:rPr lang="en-GB" sz="1100" baseline="0" dirty="0" smtClean="0">
                <a:latin typeface="Arial" panose="020B0604020202020204" pitchFamily="34" charset="0"/>
                <a:cs typeface="Arial" panose="020B0604020202020204" pitchFamily="34" charset="0"/>
              </a:rPr>
              <a:t> on indictment</a:t>
            </a:r>
          </a:p>
          <a:p>
            <a:pPr>
              <a:lnSpc>
                <a:spcPct val="100000"/>
              </a:lnSpc>
            </a:pPr>
            <a:r>
              <a:rPr lang="en-GB" sz="1100" baseline="0" dirty="0" smtClean="0">
                <a:latin typeface="Arial" panose="020B0604020202020204" pitchFamily="34" charset="0"/>
                <a:cs typeface="Arial" panose="020B0604020202020204" pitchFamily="34" charset="0"/>
              </a:rPr>
              <a:t>6 months and/or fine summarily</a:t>
            </a:r>
          </a:p>
          <a:p>
            <a:pPr>
              <a:lnSpc>
                <a:spcPct val="100000"/>
              </a:lnSpc>
            </a:pPr>
            <a:endParaRPr lang="en-GB" sz="1100" baseline="0" dirty="0" smtClean="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Elements of </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stalking as per the Section 2A </a:t>
            </a:r>
            <a:r>
              <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offence. </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Section 4A offence includes extra elements of the </a:t>
            </a:r>
            <a:r>
              <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course of conduct causing </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the victim to</a:t>
            </a:r>
            <a:r>
              <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fear violence </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(on at least 2 occasions) and </a:t>
            </a:r>
            <a:r>
              <a:rPr kumimoji="0" lang="en-US" sz="1100" b="1" i="0" u="sng"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also</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 the </a:t>
            </a:r>
            <a:r>
              <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course of conduct causing </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the victim </a:t>
            </a:r>
            <a:r>
              <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serious alarm or distress </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which has a </a:t>
            </a:r>
            <a:r>
              <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substantial adverse effect on their day to day life.</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This is designed to </a:t>
            </a:r>
            <a:r>
              <a:rPr kumimoji="0" lang="en-US" sz="1100" b="1" i="0" u="none" strike="noStrike" kern="0" cap="none" spc="0" normalizeH="0" baseline="0" noProof="0" dirty="0" err="1" smtClean="0">
                <a:ln>
                  <a:noFill/>
                </a:ln>
                <a:solidFill>
                  <a:srgbClr val="FF0000"/>
                </a:solidFill>
                <a:effectLst/>
                <a:uLnTx/>
                <a:uFillTx/>
                <a:latin typeface="Arial" panose="020B0604020202020204" pitchFamily="34" charset="0"/>
                <a:cs typeface="Arial" panose="020B0604020202020204" pitchFamily="34" charset="0"/>
              </a:rPr>
              <a:t>recognise</a:t>
            </a:r>
            <a:r>
              <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the huge impact that stalking can have on a victim of it – even where no fear of violence is present on each occasion</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This</a:t>
            </a:r>
            <a:r>
              <a:rPr lang="en-GB" sz="1100" b="1" baseline="0" dirty="0" smtClean="0">
                <a:latin typeface="Arial" panose="020B0604020202020204" pitchFamily="34" charset="0"/>
                <a:cs typeface="Arial" panose="020B0604020202020204" pitchFamily="34" charset="0"/>
              </a:rPr>
              <a:t> offence closed the gap</a:t>
            </a:r>
            <a:r>
              <a:rPr lang="en-GB" sz="1100" b="1" dirty="0" smtClean="0">
                <a:latin typeface="Arial" panose="020B0604020202020204" pitchFamily="34" charset="0"/>
                <a:cs typeface="Arial" panose="020B0604020202020204" pitchFamily="34" charset="0"/>
              </a:rPr>
              <a:t> when a course of conduct fell short of causing a victim to feel fear of violence but nevertheless caused a victim serious alarm or distress. (In this circumstance the police and prosecutors could only consider a section 2 summary offence).</a:t>
            </a:r>
          </a:p>
          <a:p>
            <a:pPr>
              <a:lnSpc>
                <a:spcPct val="100000"/>
              </a:lnSpc>
            </a:pPr>
            <a:r>
              <a:rPr lang="en-GB" sz="1100" b="1" dirty="0" smtClean="0">
                <a:latin typeface="Arial" panose="020B0604020202020204" pitchFamily="34" charset="0"/>
                <a:cs typeface="Arial" panose="020B0604020202020204" pitchFamily="34" charset="0"/>
              </a:rPr>
              <a:t>The additional element in the new section 4A offence enable cases to be prosecuted when the defendant's behaviour falls short of fear of violence.</a:t>
            </a:r>
          </a:p>
          <a:p>
            <a:pPr>
              <a:lnSpc>
                <a:spcPct val="100000"/>
              </a:lnSpc>
            </a:pPr>
            <a:r>
              <a:rPr lang="en-GB" sz="1100" b="1" dirty="0" smtClean="0">
                <a:latin typeface="Arial" panose="020B0604020202020204" pitchFamily="34" charset="0"/>
                <a:cs typeface="Arial" panose="020B0604020202020204" pitchFamily="34" charset="0"/>
              </a:rPr>
              <a:t>Affords more protection to victims of stalking.</a:t>
            </a:r>
            <a:endParaRPr lang="en-GB" sz="1100" dirty="0" smtClean="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crucial difference between the offence under section 4 Harassment and the new offence under section 4A Stalking is that the latter introduces an additional element, namely that the defendant's offending behaviour causes a victim "serious alarm or distress that has a substantial adverse effect on their usual day-to-day activities". Whereas in previous incidents and prior to the stalking legislation, if there was insufficient evidence to prove " fear of violence", the only option was to prefer a summary charge. However, under section 4A, the additional element will allow prosecutors to consider an either way offence.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Unlike the existing s.4 and the new s.4A(1)(b)(</a:t>
            </a:r>
            <a:r>
              <a:rPr lang="en-GB" sz="1100" dirty="0" err="1" smtClean="0">
                <a:latin typeface="Arial" panose="020B0604020202020204" pitchFamily="34" charset="0"/>
                <a:cs typeface="Arial" panose="020B0604020202020204" pitchFamily="34" charset="0"/>
              </a:rPr>
              <a:t>i</a:t>
            </a:r>
            <a:r>
              <a:rPr lang="en-GB" sz="1100" dirty="0" smtClean="0">
                <a:latin typeface="Arial" panose="020B0604020202020204" pitchFamily="34" charset="0"/>
                <a:cs typeface="Arial" panose="020B0604020202020204" pitchFamily="34" charset="0"/>
              </a:rPr>
              <a:t>), however, it is the cumulative effect of the stalking which is important and it does not require any particular incident in the stalking to be especially alarming or serious.</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Defence - Section 4A</a:t>
            </a:r>
          </a:p>
          <a:p>
            <a:pPr>
              <a:lnSpc>
                <a:spcPct val="100000"/>
              </a:lnSpc>
            </a:pPr>
            <a:r>
              <a:rPr lang="en-GB" sz="1100" dirty="0" smtClean="0">
                <a:latin typeface="Arial" panose="020B0604020202020204" pitchFamily="34" charset="0"/>
                <a:cs typeface="Arial" panose="020B0604020202020204" pitchFamily="34" charset="0"/>
              </a:rPr>
              <a:t>In contrast to section 2A, the defences at section 1(3) are specifically included in section 4A.</a:t>
            </a:r>
          </a:p>
          <a:p>
            <a:pPr>
              <a:lnSpc>
                <a:spcPct val="100000"/>
              </a:lnSpc>
            </a:pPr>
            <a:r>
              <a:rPr lang="en-GB" sz="1100" dirty="0" smtClean="0">
                <a:latin typeface="Arial" panose="020B0604020202020204" pitchFamily="34" charset="0"/>
                <a:cs typeface="Arial" panose="020B0604020202020204" pitchFamily="34" charset="0"/>
              </a:rPr>
              <a:t>There is a defence to stalking involving fear of violence or serious alarm or distress, as set out in section 4 A (3), where it can be shown that the course of conduct was:</a:t>
            </a:r>
          </a:p>
          <a:p>
            <a:pPr>
              <a:lnSpc>
                <a:spcPct val="100000"/>
              </a:lnSpc>
            </a:pPr>
            <a:r>
              <a:rPr lang="en-GB" sz="1100" dirty="0" smtClean="0">
                <a:latin typeface="Arial" panose="020B0604020202020204" pitchFamily="34" charset="0"/>
                <a:cs typeface="Arial" panose="020B0604020202020204" pitchFamily="34" charset="0"/>
              </a:rPr>
              <a:t>(a) pursued for the purpose of preventing or detecting crime;</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(b) the conduct was pursued under any enactment or rule of law; or</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(c) </a:t>
            </a:r>
            <a:r>
              <a:rPr lang="en-GB" sz="1100" b="1" dirty="0" smtClean="0">
                <a:latin typeface="Arial" panose="020B0604020202020204" pitchFamily="34" charset="0"/>
                <a:cs typeface="Arial" panose="020B0604020202020204" pitchFamily="34" charset="0"/>
              </a:rPr>
              <a:t>the pursuit of A's course of conduct was reasonable for the protection of A or another or for the protection of A's or another's property.</a:t>
            </a:r>
          </a:p>
          <a:p>
            <a:endParaRPr lang="en-GB" sz="1400" b="1" dirty="0" smtClean="0"/>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200" b="1" i="0" u="none" strike="noStrike" kern="0" cap="none" spc="0" normalizeH="0" baseline="0" noProof="0" dirty="0" smtClean="0">
              <a:ln>
                <a:noFill/>
              </a:ln>
              <a:solidFill>
                <a:srgbClr val="FF0000"/>
              </a:solidFill>
              <a:effectLst/>
              <a:uLnTx/>
              <a:uFillTx/>
              <a:latin typeface="Comic Sans MS" panose="030F0702030302020204" pitchFamily="66" charset="0"/>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1200" b="1" i="0" u="none" strike="noStrike" kern="0" cap="none" spc="0" normalizeH="0" baseline="0" noProof="0" dirty="0" smtClean="0">
              <a:ln>
                <a:noFill/>
              </a:ln>
              <a:solidFill>
                <a:srgbClr val="FF0000"/>
              </a:solidFill>
              <a:effectLst/>
              <a:uLnTx/>
              <a:uFillTx/>
              <a:latin typeface="Comic Sans MS" panose="030F0702030302020204" pitchFamily="66" charset="0"/>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17</a:t>
            </a:fld>
            <a:endParaRPr lang="en-GB"/>
          </a:p>
        </p:txBody>
      </p:sp>
    </p:spTree>
    <p:extLst>
      <p:ext uri="{BB962C8B-B14F-4D97-AF65-F5344CB8AC3E}">
        <p14:creationId xmlns:p14="http://schemas.microsoft.com/office/powerpoint/2010/main" val="42458293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The phrase "substantial adverse effect on ... usual day-to-day activities" is not defined in section 4A and thus its construction will be a matter for the courts. However, the guidelines (</a:t>
            </a:r>
            <a:r>
              <a:rPr lang="en-GB" sz="1100" dirty="0" smtClean="0">
                <a:latin typeface="Arial" panose="020B0604020202020204" pitchFamily="34" charset="0"/>
                <a:cs typeface="Arial" panose="020B0604020202020204" pitchFamily="34" charset="0"/>
                <a:hlinkClick r:id="rId3"/>
              </a:rPr>
              <a:t>http://www.homeoffice.gov.uk/about-us/corporate-publications-strategy/home-office-circulars/circulars-2012/018-2012/</a:t>
            </a:r>
            <a:r>
              <a:rPr lang="en-GB" sz="1100" dirty="0" smtClean="0">
                <a:latin typeface="Arial" panose="020B0604020202020204" pitchFamily="34" charset="0"/>
                <a:cs typeface="Arial" panose="020B0604020202020204" pitchFamily="34" charset="0"/>
              </a:rPr>
              <a:t>) issued by the Home Office suggest that evidence of a substantial adverse effect may include the following:</a:t>
            </a:r>
          </a:p>
          <a:p>
            <a:pPr>
              <a:lnSpc>
                <a:spcPct val="100000"/>
              </a:lnSpc>
            </a:pPr>
            <a:r>
              <a:rPr lang="en-GB" sz="1100" dirty="0" smtClean="0">
                <a:latin typeface="Arial" panose="020B0604020202020204" pitchFamily="34" charset="0"/>
                <a:cs typeface="Arial" panose="020B0604020202020204" pitchFamily="34" charset="0"/>
              </a:rPr>
              <a:t>(a) the victim changing their routes to work, work patterns, or employment;</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(b) the victim arranging for friends or family to pick up children from school (to avoid contact with the stalker);</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(c) the victim putting in place additional security measures in their home;</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(d) the victim moving home;</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(e) physical or mental ill-health;</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(f) the deterioration in the victim's performance at work due to stress;</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(g) the victim stopping /or changing the way they socialise.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above list is not exhaustive and that there may be some victims who will try to continue their lives as usual in defiance of a stalker. So the absence of factors such as those listed above does not necessarily mean that stalking is not taking place.</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437B498-6E9C-4BEE-BAB5-B143177F1A3A}" type="slidenum">
              <a:rPr lang="en-GB" smtClean="0"/>
              <a:t>18</a:t>
            </a:fld>
            <a:endParaRPr lang="en-GB"/>
          </a:p>
        </p:txBody>
      </p:sp>
    </p:spTree>
    <p:extLst>
      <p:ext uri="{BB962C8B-B14F-4D97-AF65-F5344CB8AC3E}">
        <p14:creationId xmlns:p14="http://schemas.microsoft.com/office/powerpoint/2010/main" val="9242713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2B(1) A justice of the peace may, on an application by a constable, issue a </a:t>
            </a:r>
            <a:r>
              <a:rPr kumimoji="0" lang="en-US" sz="1100" b="1"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warrant </a:t>
            </a:r>
            <a:r>
              <a:rPr kumimoji="0" lang="en-US" sz="1100" b="0" i="0" u="none" strike="noStrike" kern="1200" cap="none" spc="0" normalizeH="0" baseline="0" noProof="0" dirty="0" err="1" smtClean="0">
                <a:ln>
                  <a:noFill/>
                </a:ln>
                <a:solidFill>
                  <a:srgbClr val="000000"/>
                </a:solidFill>
                <a:effectLst/>
                <a:uLnTx/>
                <a:uFillTx/>
                <a:latin typeface="Arial" charset="0"/>
                <a:ea typeface="ＭＳ Ｐゴシック" pitchFamily="1" charset="-128"/>
                <a:cs typeface="+mn-cs"/>
              </a:rPr>
              <a:t>authorising</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a constable to </a:t>
            </a:r>
            <a:r>
              <a:rPr kumimoji="0" lang="en-US" sz="1100" b="1"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enter and search premises</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if the justice of the peace is satisfied that there are </a:t>
            </a:r>
            <a:r>
              <a:rPr kumimoji="0" lang="en-US" sz="1100" b="1"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reasonable grounds for believing </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that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A)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an </a:t>
            </a:r>
            <a:r>
              <a:rPr kumimoji="0" lang="en-US" sz="1100" b="1"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offence </a:t>
            </a:r>
            <a:r>
              <a:rPr kumimoji="0" lang="en-US" sz="1100" b="1"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under Sec 2A </a:t>
            </a:r>
            <a:r>
              <a:rPr kumimoji="0" lang="en-US" sz="1100" b="1"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has been</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 or </a:t>
            </a:r>
            <a:r>
              <a:rPr kumimoji="0" lang="en-US" sz="1100" b="1"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is being, committed</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(b) there is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material</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on the premises which is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likely to be of substantial value</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(whether by itself or together with other material) to the investigation of the offence</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(c) the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material is</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likely to be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admissible</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in evidence at a trial for the offence, and does not consist of, or include, items subject to legal privilege, excluded material or special procedure material </a:t>
            </a: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1" i="0" u="none" strike="noStrike" kern="1200" cap="none" spc="0" normalizeH="0" baseline="0" noProof="0" dirty="0" smtClean="0">
                <a:ln>
                  <a:noFill/>
                </a:ln>
                <a:solidFill>
                  <a:srgbClr val="0070C0"/>
                </a:solidFill>
                <a:effectLst/>
                <a:uLnTx/>
                <a:uFillTx/>
                <a:latin typeface="Arial" charset="0"/>
                <a:ea typeface="ＭＳ Ｐゴシック" pitchFamily="1" charset="-128"/>
                <a:cs typeface="+mn-cs"/>
              </a:rPr>
              <a:t>and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1" i="0" u="none" strike="noStrike" kern="1200" cap="none" spc="0" normalizeH="0" baseline="0" noProof="0" dirty="0" smtClean="0">
              <a:ln>
                <a:noFill/>
              </a:ln>
              <a:solidFill>
                <a:srgbClr val="0070C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(d) either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980243" marR="0" lvl="1" indent="-523043" algn="l" defTabSz="914400" rtl="0" eaLnBrk="0" fontAlgn="base" latinLnBrk="0" hangingPunct="0">
              <a:lnSpc>
                <a:spcPct val="100000"/>
              </a:lnSpc>
              <a:spcBef>
                <a:spcPct val="30000"/>
              </a:spcBef>
              <a:spcAft>
                <a:spcPct val="0"/>
              </a:spcAft>
              <a:buClrTx/>
              <a:buSzTx/>
              <a:buFontTx/>
              <a:buAutoNum type="romanLcParenBoth"/>
              <a:tabLst/>
              <a:defRPr/>
            </a:pP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entry</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to the premises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will not be granted </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unless a warrant is produced,</a:t>
            </a:r>
          </a:p>
          <a:p>
            <a:pPr marL="980243" marR="0" lvl="1" indent="-523043" algn="l" defTabSz="914400" rtl="0" eaLnBrk="0" fontAlgn="base" latinLnBrk="0" hangingPunct="0">
              <a:lnSpc>
                <a:spcPct val="100000"/>
              </a:lnSpc>
              <a:spcBef>
                <a:spcPct val="30000"/>
              </a:spcBef>
              <a:spcAft>
                <a:spcPct val="0"/>
              </a:spcAft>
              <a:buClrTx/>
              <a:buSzTx/>
              <a:buFontTx/>
              <a:buAutoNum type="romanLcParenBoth"/>
              <a:tabLst/>
              <a:defRPr/>
            </a:pPr>
            <a:endPar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a:t>
            </a:r>
            <a:r>
              <a:rPr kumimoji="0" lang="en-US" sz="1100" b="1" i="0" u="none" strike="noStrike" kern="1200" cap="none" spc="0" normalizeH="0" baseline="0" noProof="0" dirty="0" smtClean="0">
                <a:ln>
                  <a:noFill/>
                </a:ln>
                <a:solidFill>
                  <a:srgbClr val="0070C0"/>
                </a:solidFill>
                <a:effectLst/>
                <a:uLnTx/>
                <a:uFillTx/>
                <a:latin typeface="Arial" charset="0"/>
                <a:ea typeface="ＭＳ Ｐゴシック" pitchFamily="1" charset="-128"/>
                <a:cs typeface="+mn-cs"/>
              </a:rPr>
              <a:t>or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1" i="0" u="none" strike="noStrike" kern="1200" cap="none" spc="0" normalizeH="0" baseline="0" noProof="0" dirty="0" smtClean="0">
              <a:ln>
                <a:noFill/>
              </a:ln>
              <a:solidFill>
                <a:srgbClr val="0070C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(ii) the purpose of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a search may be frustrated or seriously prejudiced</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unless a const</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able arriving at the premises </a:t>
            </a:r>
            <a:r>
              <a:rPr kumimoji="0" lang="en-US" sz="1100" b="0"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can secure immediate entry</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to them</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A constable may </a:t>
            </a:r>
            <a:r>
              <a:rPr kumimoji="0" lang="en-US" sz="1100" b="1"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seize and retain </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anything for which a search has been </a:t>
            </a:r>
            <a:r>
              <a:rPr kumimoji="0" lang="en-US" sz="1100" b="0" i="0" u="none" strike="noStrike" kern="1200" cap="none" spc="0" normalizeH="0" baseline="0" noProof="0" dirty="0" err="1" smtClean="0">
                <a:ln>
                  <a:noFill/>
                </a:ln>
                <a:solidFill>
                  <a:srgbClr val="000000"/>
                </a:solidFill>
                <a:effectLst/>
                <a:uLnTx/>
                <a:uFillTx/>
                <a:latin typeface="Arial" charset="0"/>
                <a:ea typeface="ＭＳ Ｐゴシック" pitchFamily="1" charset="-128"/>
                <a:cs typeface="+mn-cs"/>
              </a:rPr>
              <a:t>authorised</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under subsection (1). </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pPr marL="457200" marR="0" lvl="1" indent="0" algn="l" defTabSz="914400" rtl="0" eaLnBrk="0" fontAlgn="base" latinLnBrk="0" hangingPunct="0">
              <a:lnSpc>
                <a:spcPct val="100000"/>
              </a:lnSpc>
              <a:spcBef>
                <a:spcPct val="30000"/>
              </a:spcBef>
              <a:spcAft>
                <a:spcPct val="0"/>
              </a:spcAft>
              <a:buClrTx/>
              <a:buSzTx/>
              <a:buFontTx/>
              <a:buNone/>
              <a:tabLst/>
              <a:defRPr/>
            </a:pP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A constable </a:t>
            </a:r>
            <a:r>
              <a:rPr kumimoji="0" lang="en-US" sz="1100" b="1"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may use </a:t>
            </a:r>
            <a:r>
              <a:rPr kumimoji="0" lang="en-US" sz="1100" b="1" i="0" u="none" strike="noStrike" kern="1200" cap="none" spc="0" normalizeH="0" baseline="0" noProof="0" dirty="0" smtClean="0">
                <a:ln>
                  <a:noFill/>
                </a:ln>
                <a:solidFill>
                  <a:srgbClr val="FF0000"/>
                </a:solidFill>
                <a:effectLst/>
                <a:uLnTx/>
                <a:uFillTx/>
                <a:latin typeface="Arial" charset="0"/>
                <a:ea typeface="ＭＳ Ｐゴシック" pitchFamily="1" charset="-128"/>
                <a:cs typeface="+mn-cs"/>
              </a:rPr>
              <a:t>reasonable force</a:t>
            </a:r>
            <a:r>
              <a:rPr kumimoji="0" lang="en-US" sz="11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rPr>
              <a:t>, if necessary, in the exercise of any power conferred by virtue of this section.</a:t>
            </a:r>
          </a:p>
          <a:p>
            <a:pPr marL="457200" marR="0" lvl="1"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19</a:t>
            </a:fld>
            <a:endParaRPr lang="en-GB"/>
          </a:p>
        </p:txBody>
      </p:sp>
    </p:spTree>
    <p:extLst>
      <p:ext uri="{BB962C8B-B14F-4D97-AF65-F5344CB8AC3E}">
        <p14:creationId xmlns:p14="http://schemas.microsoft.com/office/powerpoint/2010/main" val="22706622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smtClean="0">
                <a:latin typeface="Arial" panose="020B0604020202020204" pitchFamily="34" charset="0"/>
                <a:cs typeface="Arial" panose="020B0604020202020204" pitchFamily="34" charset="0"/>
              </a:rPr>
              <a:t>QTS – what defences do you think certain people</a:t>
            </a:r>
            <a:r>
              <a:rPr lang="en-GB" sz="1100" b="1" baseline="0" dirty="0" smtClean="0">
                <a:latin typeface="Arial" panose="020B0604020202020204" pitchFamily="34" charset="0"/>
                <a:cs typeface="Arial" panose="020B0604020202020204" pitchFamily="34" charset="0"/>
              </a:rPr>
              <a:t> such as police officers may have in relation to harassment?</a:t>
            </a:r>
          </a:p>
          <a:p>
            <a:pPr>
              <a:lnSpc>
                <a:spcPct val="100000"/>
              </a:lnSpc>
            </a:pPr>
            <a:endParaRPr lang="en-GB" sz="1100" b="1"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Defences </a:t>
            </a:r>
            <a:r>
              <a:rPr lang="en-GB" sz="1100" b="1" dirty="0" smtClean="0">
                <a:latin typeface="Arial" panose="020B0604020202020204" pitchFamily="34" charset="0"/>
                <a:cs typeface="Arial" panose="020B0604020202020204" pitchFamily="34" charset="0"/>
              </a:rPr>
              <a:t>generally</a:t>
            </a:r>
          </a:p>
          <a:p>
            <a:pPr>
              <a:lnSpc>
                <a:spcPct val="100000"/>
              </a:lnSpc>
            </a:pPr>
            <a:r>
              <a:rPr lang="en-GB" sz="1100" dirty="0" smtClean="0">
                <a:latin typeface="Arial" panose="020B0604020202020204" pitchFamily="34" charset="0"/>
                <a:cs typeface="Arial" panose="020B0604020202020204" pitchFamily="34" charset="0"/>
              </a:rPr>
              <a:t>The first defence is that the course of conduct was pursued for the purpose of preventing or detecting crime. This most obviously applies to the police and any other investigative agencies such as the Post Office or HMRC. It is possible that it could be raised as by individuals such as investigative journalists or Neighbourhood Watch members who claim that their activities are for the purpose of detecting or preventing crime.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second defence to sections 2 and 4 states that the course of conduct was pursued under any enactment or rule of law or to comply with any condition or requirement imposed by any person under the enactment. This most obviously applies to companies acting within their legal entitlement, for example, a Building Society manager warning in writing of repossession proceedings, because of default in mortgage payments, followed by repossession taking place.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third defence to section 2 is that the defendant was acting reasonably in the particular circumstances. This is a wide defence, which covers the pursuit of a legitimate trade or profession. Ultimately, the decision as to what amounts to reasonable behaviour will rest with the courts.</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Who</a:t>
            </a:r>
            <a:r>
              <a:rPr lang="en-GB" sz="1100" baseline="0" dirty="0" smtClean="0">
                <a:latin typeface="Arial" panose="020B0604020202020204" pitchFamily="34" charset="0"/>
                <a:cs typeface="Arial" panose="020B0604020202020204" pitchFamily="34" charset="0"/>
              </a:rPr>
              <a:t> might rely on the 1</a:t>
            </a:r>
            <a:r>
              <a:rPr lang="en-GB" sz="1100" baseline="30000" dirty="0" smtClean="0">
                <a:latin typeface="Arial" panose="020B0604020202020204" pitchFamily="34" charset="0"/>
                <a:cs typeface="Arial" panose="020B0604020202020204" pitchFamily="34" charset="0"/>
              </a:rPr>
              <a:t>st</a:t>
            </a:r>
            <a:r>
              <a:rPr lang="en-GB" sz="1100" baseline="0" dirty="0" smtClean="0">
                <a:latin typeface="Arial" panose="020B0604020202020204" pitchFamily="34" charset="0"/>
                <a:cs typeface="Arial" panose="020B0604020202020204" pitchFamily="34" charset="0"/>
              </a:rPr>
              <a:t> defence - </a:t>
            </a:r>
            <a:r>
              <a:rPr lang="en-GB" altLang="en-US" sz="1100" dirty="0" smtClean="0">
                <a:latin typeface="Arial" panose="020B0604020202020204" pitchFamily="34" charset="0"/>
                <a:cs typeface="Arial" panose="020B0604020202020204" pitchFamily="34" charset="0"/>
              </a:rPr>
              <a:t>Police officers, Special constables (when on duty), Police support staff (Such as warrant officers), Other law enforcement officers such as those employed by the Department of Social Security, Customs and Excise, or the Immigration Service, Store detectives, Security officers, Bus inspectors, Gamekeepers.</a:t>
            </a:r>
          </a:p>
          <a:p>
            <a:pPr>
              <a:lnSpc>
                <a:spcPct val="100000"/>
              </a:lnSpc>
            </a:pPr>
            <a:r>
              <a:rPr lang="en-GB" altLang="en-US" sz="1100" dirty="0" smtClean="0">
                <a:latin typeface="Arial" panose="020B0604020202020204" pitchFamily="34" charset="0"/>
                <a:cs typeface="Arial" panose="020B0604020202020204" pitchFamily="34" charset="0"/>
              </a:rPr>
              <a:t>This list is by no means exhaustive. Any person who, in any capacity, pursues a course of conduct in the prevention or detection of crime, could seek to rely upon the defence. The defence, however, is not automatic. The onus is on the accused person to raise the defence in the first instance</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2</a:t>
            </a:r>
            <a:r>
              <a:rPr lang="en-GB" altLang="en-US" sz="1100" baseline="30000" dirty="0" smtClean="0">
                <a:latin typeface="Arial" panose="020B0604020202020204" pitchFamily="34" charset="0"/>
                <a:cs typeface="Arial" panose="020B0604020202020204" pitchFamily="34" charset="0"/>
              </a:rPr>
              <a:t>nd</a:t>
            </a:r>
            <a:r>
              <a:rPr lang="en-GB" altLang="en-US" sz="1100" dirty="0" smtClean="0">
                <a:latin typeface="Arial" panose="020B0604020202020204" pitchFamily="34" charset="0"/>
                <a:cs typeface="Arial" panose="020B0604020202020204" pitchFamily="34" charset="0"/>
              </a:rPr>
              <a:t> defence - The second defence is available to those people who are exercising legal powers for a purpose other than preventing or detecting crime</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Persons acting on behalf of utilities (such as gas and water companies) who enter premises to collect supplies</a:t>
            </a:r>
          </a:p>
          <a:p>
            <a:pPr>
              <a:lnSpc>
                <a:spcPct val="100000"/>
              </a:lnSpc>
            </a:pPr>
            <a:r>
              <a:rPr lang="en-GB" altLang="en-US" sz="1100" dirty="0" smtClean="0">
                <a:latin typeface="Arial" panose="020B0604020202020204" pitchFamily="34" charset="0"/>
                <a:cs typeface="Arial" panose="020B0604020202020204" pitchFamily="34" charset="0"/>
              </a:rPr>
              <a:t>Bailiffs and other officers executing court warrants or orders</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spcBef>
                <a:spcPct val="0"/>
              </a:spcBef>
            </a:pPr>
            <a:r>
              <a:rPr lang="en-GB" altLang="en-US" sz="1100" dirty="0" smtClean="0">
                <a:latin typeface="Arial" panose="020B0604020202020204" pitchFamily="34" charset="0"/>
                <a:cs typeface="Arial" panose="020B0604020202020204" pitchFamily="34" charset="0"/>
              </a:rPr>
              <a:t>3</a:t>
            </a:r>
            <a:r>
              <a:rPr lang="en-GB" altLang="en-US" sz="1100" baseline="30000" dirty="0" smtClean="0">
                <a:latin typeface="Arial" panose="020B0604020202020204" pitchFamily="34" charset="0"/>
                <a:cs typeface="Arial" panose="020B0604020202020204" pitchFamily="34" charset="0"/>
              </a:rPr>
              <a:t>rd</a:t>
            </a:r>
            <a:r>
              <a:rPr lang="en-GB" altLang="en-US" sz="1100" dirty="0" smtClean="0">
                <a:latin typeface="Arial" panose="020B0604020202020204" pitchFamily="34" charset="0"/>
                <a:cs typeface="Arial" panose="020B0604020202020204" pitchFamily="34" charset="0"/>
              </a:rPr>
              <a:t> defence</a:t>
            </a:r>
            <a:r>
              <a:rPr lang="en-GB" altLang="en-US" sz="1100" baseline="0" dirty="0" smtClean="0">
                <a:latin typeface="Arial" panose="020B0604020202020204" pitchFamily="34" charset="0"/>
                <a:cs typeface="Arial" panose="020B0604020202020204" pitchFamily="34" charset="0"/>
              </a:rPr>
              <a:t> - </a:t>
            </a:r>
            <a:r>
              <a:rPr lang="en-GB" altLang="en-US" sz="1100" dirty="0" smtClean="0">
                <a:solidFill>
                  <a:schemeClr val="tx1"/>
                </a:solidFill>
                <a:latin typeface="Arial" panose="020B0604020202020204" pitchFamily="34" charset="0"/>
                <a:cs typeface="Arial" panose="020B0604020202020204" pitchFamily="34" charset="0"/>
              </a:rPr>
              <a:t>Someone’s actions at an early hour in the morning instead of a more respectable hour of </a:t>
            </a:r>
          </a:p>
          <a:p>
            <a:pPr>
              <a:lnSpc>
                <a:spcPct val="100000"/>
              </a:lnSpc>
              <a:spcBef>
                <a:spcPct val="0"/>
              </a:spcBef>
              <a:buFontTx/>
              <a:buNone/>
            </a:pPr>
            <a:r>
              <a:rPr lang="en-GB" altLang="en-US" sz="1100" dirty="0" smtClean="0">
                <a:solidFill>
                  <a:schemeClr val="tx1"/>
                </a:solidFill>
                <a:latin typeface="Arial" panose="020B0604020202020204" pitchFamily="34" charset="0"/>
                <a:cs typeface="Arial" panose="020B0604020202020204" pitchFamily="34" charset="0"/>
              </a:rPr>
              <a:t>   the day. Collecting signatures outside a fur shop would be</a:t>
            </a:r>
            <a:r>
              <a:rPr lang="en-GB" altLang="en-US" sz="1100" baseline="0" dirty="0" smtClean="0">
                <a:solidFill>
                  <a:schemeClr val="tx1"/>
                </a:solidFill>
                <a:latin typeface="Arial" panose="020B0604020202020204" pitchFamily="34" charset="0"/>
                <a:cs typeface="Arial" panose="020B0604020202020204" pitchFamily="34" charset="0"/>
              </a:rPr>
              <a:t> </a:t>
            </a:r>
            <a:r>
              <a:rPr lang="en-GB" altLang="en-US" sz="1100" dirty="0" smtClean="0">
                <a:solidFill>
                  <a:schemeClr val="tx1"/>
                </a:solidFill>
                <a:latin typeface="Arial" panose="020B0604020202020204" pitchFamily="34" charset="0"/>
                <a:cs typeface="Arial" panose="020B0604020202020204" pitchFamily="34" charset="0"/>
              </a:rPr>
              <a:t>reasonable but if they were covered in theatrical blood that wouldn’t be.</a:t>
            </a:r>
          </a:p>
          <a:p>
            <a:pPr>
              <a:lnSpc>
                <a:spcPct val="100000"/>
              </a:lnSpc>
              <a:spcBef>
                <a:spcPct val="0"/>
              </a:spcBef>
              <a:buFontTx/>
              <a:buNone/>
            </a:pPr>
            <a:endParaRPr lang="en-GB" altLang="en-US" sz="1100" dirty="0" smtClean="0">
              <a:solidFill>
                <a:schemeClr val="tx1"/>
              </a:solidFill>
              <a:latin typeface="Arial" panose="020B0604020202020204" pitchFamily="34" charset="0"/>
              <a:cs typeface="Arial" panose="020B0604020202020204" pitchFamily="34" charset="0"/>
            </a:endParaRPr>
          </a:p>
          <a:p>
            <a:pPr>
              <a:lnSpc>
                <a:spcPct val="100000"/>
              </a:lnSpc>
              <a:spcBef>
                <a:spcPct val="0"/>
              </a:spcBef>
              <a:buFontTx/>
              <a:buNone/>
            </a:pPr>
            <a:r>
              <a:rPr kumimoji="0" lang="en-GB" alt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The </a:t>
            </a:r>
            <a:r>
              <a:rPr kumimoji="0" lang="en-GB" alt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burden of proof </a:t>
            </a:r>
            <a:r>
              <a:rPr kumimoji="0" lang="en-GB" alt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for these defences lies with the</a:t>
            </a:r>
            <a:r>
              <a:rPr kumimoji="0" lang="en-GB" alt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defence </a:t>
            </a:r>
            <a:r>
              <a:rPr kumimoji="0" lang="en-GB" altLang="en-US" sz="11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on the </a:t>
            </a:r>
            <a:r>
              <a:rPr kumimoji="0" lang="en-GB" altLang="en-US" sz="11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balance of probabilities.</a:t>
            </a:r>
          </a:p>
          <a:p>
            <a:pPr>
              <a:lnSpc>
                <a:spcPct val="90000"/>
              </a:lnSpc>
              <a:spcBef>
                <a:spcPct val="0"/>
              </a:spcBef>
              <a:buFontTx/>
              <a:buNone/>
            </a:pPr>
            <a:endParaRPr kumimoji="0" lang="en-GB" altLang="en-US" sz="1200" b="1" i="0" u="none" strike="noStrike" kern="0" cap="none" spc="0" normalizeH="0" baseline="0" noProof="0" dirty="0" smtClean="0">
              <a:ln>
                <a:noFill/>
              </a:ln>
              <a:solidFill>
                <a:srgbClr val="FF0000"/>
              </a:solidFill>
              <a:effectLst/>
              <a:uLnTx/>
              <a:uFillTx/>
              <a:latin typeface="Comic Sans MS" panose="030F0702030302020204" pitchFamily="66" charset="0"/>
              <a:cs typeface="+mn-cs"/>
            </a:endParaRPr>
          </a:p>
          <a:p>
            <a:pPr>
              <a:lnSpc>
                <a:spcPct val="90000"/>
              </a:lnSpc>
              <a:spcBef>
                <a:spcPct val="0"/>
              </a:spcBef>
              <a:buFontTx/>
              <a:buNone/>
            </a:pPr>
            <a:endParaRPr kumimoji="0" lang="en-GB" altLang="en-US" sz="1200" b="1" i="0" u="none" strike="noStrike" kern="0" cap="none" spc="0" normalizeH="0" baseline="0" noProof="0" dirty="0" smtClean="0">
              <a:ln>
                <a:noFill/>
              </a:ln>
              <a:solidFill>
                <a:srgbClr val="FF0000"/>
              </a:solidFill>
              <a:effectLst/>
              <a:uLnTx/>
              <a:uFillTx/>
              <a:latin typeface="Comic Sans MS" panose="030F0702030302020204" pitchFamily="66" charset="0"/>
              <a:cs typeface="+mn-cs"/>
            </a:endParaRPr>
          </a:p>
          <a:p>
            <a:pPr>
              <a:lnSpc>
                <a:spcPct val="90000"/>
              </a:lnSpc>
              <a:spcBef>
                <a:spcPct val="0"/>
              </a:spcBef>
              <a:buFontTx/>
              <a:buNone/>
            </a:pPr>
            <a:endParaRPr lang="en-GB" altLang="en-US" dirty="0" smtClean="0">
              <a:solidFill>
                <a:schemeClr val="tx1"/>
              </a:solidFill>
            </a:endParaRPr>
          </a:p>
          <a:p>
            <a:endParaRPr lang="en-GB" altLang="en-US" dirty="0" smtClean="0">
              <a:latin typeface="BBEHIZ+TimesNewRoman"/>
            </a:endParaRPr>
          </a:p>
          <a:p>
            <a:endParaRPr lang="en-GB" altLang="en-US" dirty="0" smtClean="0">
              <a:latin typeface="BBEHIZ+TimesNewRoman"/>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20</a:t>
            </a:fld>
            <a:endParaRPr lang="en-GB"/>
          </a:p>
        </p:txBody>
      </p:sp>
    </p:spTree>
    <p:extLst>
      <p:ext uri="{BB962C8B-B14F-4D97-AF65-F5344CB8AC3E}">
        <p14:creationId xmlns:p14="http://schemas.microsoft.com/office/powerpoint/2010/main" val="20076662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Group work – Trainer to split the class into 3 groups to not down on flipchart</a:t>
            </a:r>
            <a:r>
              <a:rPr lang="en-GB" sz="1100" baseline="0" dirty="0" smtClean="0">
                <a:latin typeface="Arial" panose="020B0604020202020204" pitchFamily="34" charset="0"/>
                <a:cs typeface="Arial" panose="020B0604020202020204" pitchFamily="34" charset="0"/>
              </a:rPr>
              <a:t> what they would want to know and record when dealing with victims of harassment/stalking</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See </a:t>
            </a:r>
            <a:r>
              <a:rPr lang="en-GB" sz="1100" dirty="0" smtClean="0">
                <a:latin typeface="Arial" panose="020B0604020202020204" pitchFamily="34" charset="0"/>
                <a:cs typeface="Arial" panose="020B0604020202020204" pitchFamily="34" charset="0"/>
              </a:rPr>
              <a:t>Handout – information gathering to assist de-brief</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437B498-6E9C-4BEE-BAB5-B143177F1A3A}" type="slidenum">
              <a:rPr lang="en-GB" smtClean="0"/>
              <a:t>21</a:t>
            </a:fld>
            <a:endParaRPr lang="en-GB"/>
          </a:p>
        </p:txBody>
      </p:sp>
    </p:spTree>
    <p:extLst>
      <p:ext uri="{BB962C8B-B14F-4D97-AF65-F5344CB8AC3E}">
        <p14:creationId xmlns:p14="http://schemas.microsoft.com/office/powerpoint/2010/main" val="15448830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RISK MANAGEMENT – Forces to localise as appropriate</a:t>
            </a: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Effective risk management is key to safeguarding victims from harassment and stalking. It is essential that all those involved in responding to a report of harassment or stalking take appropriate action to reduce or remove such risks. This requires the identification of risk factors that relate to the harassment/stalking itself, the suspect and the victim. All information gathered should be recorded.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With effect from Monday 26</a:t>
            </a:r>
            <a:r>
              <a:rPr kumimoji="0" lang="en-GB" sz="1100" b="0" i="0" u="none" strike="noStrike" kern="1200" cap="none" spc="0" normalizeH="0" baseline="3000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th</a:t>
            </a: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November 2012 call handlers will have access to a dynamic risk management tool which will assist them in interpreting the callers concerns and the risk presented.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In addition, officers that are dispatched to either a harassment/stalking event (where a course of conduct has been reported) or to an ASB Personal (where there has been only one incident) must consider whether or not the incident meets the current ACPO definition of Domestic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Any incident of threatening behaviour, violence or abuse (psychological, physical, sexual, financial or emotional) between adults, aged 18 and over, who are or have been intimate partners or family members, regardless of gender and sexuality.’ (Family members are defined as mother, father, son, daughter, brother, sister and grandparents, whether directly related, in-laws or step-family).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Where the definition is met, officers must complete a DASH risk assessment with the victim and ensure it is tasked to the relevant Public Protection Unit. Question 8 of the DASH determines whether or not the victim believes they are being harassed or stalked by the alleged perpetrator. If the victim believes this to be the case then officers must also complete the newly introduced Stalking Screening Tool. Aide memoires will be circulated and a template is available on RMS for linking to the occurrence.  On completion of the screening tool officers should seek to identify the risk posed and take steps to eliminate or reduce the risk.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Where the definition is not met officers must make use of the Stalking Screening Tool in cases where stalking is suspected (or they are uncertain) in order to determine the risks presented and consider how best to address them. Again this document must be held on the occurrence.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 charset="-128"/>
                <a:cs typeface="Arial" panose="020B0604020202020204" pitchFamily="34" charset="0"/>
              </a:rPr>
              <a:t>The Stalking Screening Tool can be located on RMS via the aggrieved person - occurrence/reports tab.</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smtClean="0">
              <a:ln>
                <a:noFill/>
              </a:ln>
              <a:solidFill>
                <a:srgbClr val="000000"/>
              </a:solidFill>
              <a:effectLst/>
              <a:uLnTx/>
              <a:uFillTx/>
              <a:latin typeface="Arial" charset="0"/>
              <a:ea typeface="ＭＳ Ｐゴシック" pitchFamily="1" charset="-128"/>
              <a:cs typeface="+mn-cs"/>
            </a:endParaRP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22</a:t>
            </a:fld>
            <a:endParaRPr lang="en-GB"/>
          </a:p>
        </p:txBody>
      </p:sp>
    </p:spTree>
    <p:extLst>
      <p:ext uri="{BB962C8B-B14F-4D97-AF65-F5344CB8AC3E}">
        <p14:creationId xmlns:p14="http://schemas.microsoft.com/office/powerpoint/2010/main" val="34150807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23</a:t>
            </a:fld>
            <a:endParaRPr lang="en-GB"/>
          </a:p>
        </p:txBody>
      </p:sp>
    </p:spTree>
    <p:extLst>
      <p:ext uri="{BB962C8B-B14F-4D97-AF65-F5344CB8AC3E}">
        <p14:creationId xmlns:p14="http://schemas.microsoft.com/office/powerpoint/2010/main" val="1730052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Group work – Trainer to split the class into 3 groups to not down on flipchart how they would safeguard a victim </a:t>
            </a:r>
            <a:r>
              <a:rPr lang="en-GB" sz="1200" smtClean="0">
                <a:latin typeface="Arial" panose="020B0604020202020204" pitchFamily="34" charset="0"/>
                <a:cs typeface="Arial" panose="020B0604020202020204" pitchFamily="34" charset="0"/>
              </a:rPr>
              <a:t>of harassment/stalking</a:t>
            </a:r>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24</a:t>
            </a:fld>
            <a:endParaRPr lang="en-GB"/>
          </a:p>
        </p:txBody>
      </p:sp>
    </p:spTree>
    <p:extLst>
      <p:ext uri="{BB962C8B-B14F-4D97-AF65-F5344CB8AC3E}">
        <p14:creationId xmlns:p14="http://schemas.microsoft.com/office/powerpoint/2010/main" val="20780526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please see handout from the C of P for this slide and the following slide. The criminal threshold</a:t>
            </a:r>
            <a:r>
              <a:rPr lang="en-GB" baseline="0" dirty="0" smtClean="0"/>
              <a:t> must be met for a full SPO to be made. However, the test for an interim SPO is lower and can be granted ‘if the court considers it appropriate to do so.’</a:t>
            </a:r>
            <a:endParaRPr lang="en-GB" dirty="0" smtClean="0"/>
          </a:p>
          <a:p>
            <a:r>
              <a:rPr lang="en-GB" dirty="0" smtClean="0"/>
              <a:t>Positive requirements such as attending a police station and</a:t>
            </a:r>
            <a:r>
              <a:rPr lang="en-GB" baseline="0" dirty="0" smtClean="0"/>
              <a:t> signing</a:t>
            </a:r>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25</a:t>
            </a:fld>
            <a:endParaRPr lang="en-GB"/>
          </a:p>
        </p:txBody>
      </p:sp>
    </p:spTree>
    <p:extLst>
      <p:ext uri="{BB962C8B-B14F-4D97-AF65-F5344CB8AC3E}">
        <p14:creationId xmlns:p14="http://schemas.microsoft.com/office/powerpoint/2010/main" val="33725285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see handout, </a:t>
            </a:r>
            <a:r>
              <a:rPr lang="en-GB" smtClean="0"/>
              <a:t>practitioner guidance </a:t>
            </a:r>
            <a:r>
              <a:rPr lang="en-GB" dirty="0" smtClean="0"/>
              <a:t>attached to Moodle to facilitate the </a:t>
            </a:r>
            <a:r>
              <a:rPr lang="en-GB" smtClean="0"/>
              <a:t>above points </a:t>
            </a:r>
            <a:r>
              <a:rPr lang="en-GB" dirty="0" smtClean="0"/>
              <a:t>with students.</a:t>
            </a:r>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26</a:t>
            </a:fld>
            <a:endParaRPr lang="en-GB"/>
          </a:p>
        </p:txBody>
      </p:sp>
    </p:spTree>
    <p:extLst>
      <p:ext uri="{BB962C8B-B14F-4D97-AF65-F5344CB8AC3E}">
        <p14:creationId xmlns:p14="http://schemas.microsoft.com/office/powerpoint/2010/main" val="29044944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Restraining orders should be drafted to meet the particular risks presented in each case and should not be a repetition of routine clauses. Suggested conditions include:</a:t>
            </a:r>
          </a:p>
          <a:p>
            <a:r>
              <a:rPr lang="en-GB" sz="1100" dirty="0" smtClean="0">
                <a:latin typeface="Arial" panose="020B0604020202020204" pitchFamily="34" charset="0"/>
                <a:cs typeface="Arial" panose="020B0604020202020204" pitchFamily="34" charset="0"/>
              </a:rPr>
              <a:t>not (either alone or by means of agents) to directly or indirectly contact, harass, alarm, or distress the victim and others as appropriate;</a:t>
            </a:r>
          </a:p>
          <a:p>
            <a:r>
              <a:rPr lang="en-GB" sz="1100" dirty="0" smtClean="0">
                <a:latin typeface="Arial" panose="020B0604020202020204" pitchFamily="34" charset="0"/>
                <a:cs typeface="Arial" panose="020B0604020202020204" pitchFamily="34" charset="0"/>
              </a:rPr>
              <a:t>not to knowingly approach within the boundary of (specify street or road names and attach a copy of an annotated map to clarify parameters) any premises where the victim and others as appropriate reside, work or frequent;</a:t>
            </a:r>
          </a:p>
          <a:p>
            <a:r>
              <a:rPr lang="en-GB" sz="1100" dirty="0" smtClean="0">
                <a:latin typeface="Arial" panose="020B0604020202020204" pitchFamily="34" charset="0"/>
                <a:cs typeface="Arial" panose="020B0604020202020204" pitchFamily="34" charset="0"/>
              </a:rPr>
              <a:t>not to telephone, fax, communicate by letter, text, electronic mail or internet with the victim and others as appropriate, or to send or solicit any correspondence whatsoever;</a:t>
            </a:r>
          </a:p>
          <a:p>
            <a:r>
              <a:rPr lang="en-GB" sz="1100" dirty="0" smtClean="0">
                <a:latin typeface="Arial" panose="020B0604020202020204" pitchFamily="34" charset="0"/>
                <a:cs typeface="Arial" panose="020B0604020202020204" pitchFamily="34" charset="0"/>
              </a:rPr>
              <a:t>not to display any material relating to the victim on social networking sites including YouTube, Facebook and Twitter;</a:t>
            </a:r>
          </a:p>
          <a:p>
            <a:r>
              <a:rPr lang="en-GB" sz="1100" dirty="0" smtClean="0">
                <a:latin typeface="Arial" panose="020B0604020202020204" pitchFamily="34" charset="0"/>
                <a:cs typeface="Arial" panose="020B0604020202020204" pitchFamily="34" charset="0"/>
              </a:rPr>
              <a:t>not to retain, record or research by any means, private, confidential or personal facts, or information relating to the victim and others as appropriate; or</a:t>
            </a:r>
          </a:p>
          <a:p>
            <a:r>
              <a:rPr lang="en-GB" sz="1100" dirty="0" smtClean="0">
                <a:latin typeface="Arial" panose="020B0604020202020204" pitchFamily="34" charset="0"/>
                <a:cs typeface="Arial" panose="020B0604020202020204" pitchFamily="34" charset="0"/>
              </a:rPr>
              <a:t>not to use a different name or to change names without immediately notifying the court and/or the police.</a:t>
            </a:r>
          </a:p>
          <a:p>
            <a:endParaRPr lang="en-GB" sz="1100" b="1"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purpose of the order is to protect the victim (or other named person) from any future harassment or fear of violence, rather than to punish the defendant. The order can be granted for a specified or indeterminate period of time, therefore, leaving the onus on the defendant to satisfy the court that they no longer present a risk to the victim. When preparing an order, consideration should be given to specifying the period of time that it should remain in force.</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Domestic Violence, Crime and Victims Act 2004</a:t>
            </a:r>
          </a:p>
          <a:p>
            <a:r>
              <a:rPr lang="en-GB" sz="1100" dirty="0" smtClean="0">
                <a:latin typeface="Arial" panose="020B0604020202020204" pitchFamily="34" charset="0"/>
                <a:cs typeface="Arial" panose="020B0604020202020204" pitchFamily="34" charset="0"/>
              </a:rPr>
              <a:t>Section 12 of the Domestic Violence, Crime and Victims Act 2004, as well extending the availability of restraining orders to all offences, provides the court with the power to make a restraining order even when a person has been acquitted, where the court considers it necessary to do so to protect a person from ongoing stalking or harassment from the defendant.</a:t>
            </a: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27</a:t>
            </a:fld>
            <a:endParaRPr lang="en-GB"/>
          </a:p>
        </p:txBody>
      </p:sp>
    </p:spTree>
    <p:extLst>
      <p:ext uri="{BB962C8B-B14F-4D97-AF65-F5344CB8AC3E}">
        <p14:creationId xmlns:p14="http://schemas.microsoft.com/office/powerpoint/2010/main" val="22920218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Sections 3(6) and 5(5) make it an offence for the defendant to do anything which he is prohibited from doing under an injunction issued under section 3, or a restraining order issued under section 5.</a:t>
            </a:r>
          </a:p>
          <a:p>
            <a:r>
              <a:rPr lang="en-GB" sz="1100" dirty="0" smtClean="0">
                <a:latin typeface="Arial" panose="020B0604020202020204" pitchFamily="34" charset="0"/>
                <a:cs typeface="Arial" panose="020B0604020202020204" pitchFamily="34" charset="0"/>
              </a:rPr>
              <a:t>It should be noted that whereas the section 2 and 4 offences require a course of conduct, breaches of court orders require only a single act.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437B498-6E9C-4BEE-BAB5-B143177F1A3A}" type="slidenum">
              <a:rPr lang="en-GB" smtClean="0"/>
              <a:t>28</a:t>
            </a:fld>
            <a:endParaRPr lang="en-GB"/>
          </a:p>
        </p:txBody>
      </p:sp>
    </p:spTree>
    <p:extLst>
      <p:ext uri="{BB962C8B-B14F-4D97-AF65-F5344CB8AC3E}">
        <p14:creationId xmlns:p14="http://schemas.microsoft.com/office/powerpoint/2010/main" val="21420427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29</a:t>
            </a:fld>
            <a:endParaRPr lang="en-GB"/>
          </a:p>
        </p:txBody>
      </p:sp>
    </p:spTree>
    <p:extLst>
      <p:ext uri="{BB962C8B-B14F-4D97-AF65-F5344CB8AC3E}">
        <p14:creationId xmlns:p14="http://schemas.microsoft.com/office/powerpoint/2010/main" val="34336269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37B498-6E9C-4BEE-BAB5-B143177F1A3A}" type="slidenum">
              <a:rPr lang="en-GB" smtClean="0"/>
              <a:t>30</a:t>
            </a:fld>
            <a:endParaRPr lang="en-GB"/>
          </a:p>
        </p:txBody>
      </p:sp>
    </p:spTree>
    <p:extLst>
      <p:ext uri="{BB962C8B-B14F-4D97-AF65-F5344CB8AC3E}">
        <p14:creationId xmlns:p14="http://schemas.microsoft.com/office/powerpoint/2010/main" val="3290880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566339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351934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338016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634586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16/11/2021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869448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16/11/2021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119358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16/11/2021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971486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073448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15594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52259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120443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16/11/2021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38875309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jpg"/><Relationship Id="rId4" Type="http://schemas.openxmlformats.org/officeDocument/2006/relationships/hyperlink" Target="https://youtu.be/qcmb2q8yNeY" TargetMode="Externa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jp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jp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jpg"/><Relationship Id="rId7"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jp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jpg"/><Relationship Id="rId7" Type="http://schemas.openxmlformats.org/officeDocument/2006/relationships/diagramColors" Target="../diagrams/colors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jpg"/><Relationship Id="rId7" Type="http://schemas.openxmlformats.org/officeDocument/2006/relationships/diagramColors" Target="../diagrams/colors9.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3.jpg"/><Relationship Id="rId7" Type="http://schemas.openxmlformats.org/officeDocument/2006/relationships/diagramColors" Target="../diagrams/colors10.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4.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jpg"/><Relationship Id="rId7" Type="http://schemas.openxmlformats.org/officeDocument/2006/relationships/diagramColors" Target="../diagrams/colors11.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5.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3.jpg"/><Relationship Id="rId7" Type="http://schemas.openxmlformats.org/officeDocument/2006/relationships/diagramColors" Target="../diagrams/colors12.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7.png"/></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image" Target="../media/image3.jpg"/><Relationship Id="rId7" Type="http://schemas.openxmlformats.org/officeDocument/2006/relationships/diagramLayout" Target="../diagrams/layout13.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Data" Target="../diagrams/data13.xml"/><Relationship Id="rId5" Type="http://schemas.openxmlformats.org/officeDocument/2006/relationships/image" Target="../media/image9.jpeg"/><Relationship Id="rId10" Type="http://schemas.microsoft.com/office/2007/relationships/diagramDrawing" Target="../diagrams/drawing13.xml"/><Relationship Id="rId4" Type="http://schemas.openxmlformats.org/officeDocument/2006/relationships/image" Target="../media/image8.jpeg"/><Relationship Id="rId9" Type="http://schemas.openxmlformats.org/officeDocument/2006/relationships/diagramColors" Target="../diagrams/colors13.xml"/></Relationships>
</file>

<file path=ppt/slides/_rels/slide17.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3.jpg"/><Relationship Id="rId7" Type="http://schemas.openxmlformats.org/officeDocument/2006/relationships/diagramColors" Target="../diagrams/colors14.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18.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3.jpg"/><Relationship Id="rId7" Type="http://schemas.openxmlformats.org/officeDocument/2006/relationships/diagramColors" Target="../diagrams/colors15.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 Id="rId9"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image" Target="../media/image3.jpg"/><Relationship Id="rId7" Type="http://schemas.openxmlformats.org/officeDocument/2006/relationships/diagramQuickStyle" Target="../diagrams/quickStyle16.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Layout" Target="../diagrams/layout16.xml"/><Relationship Id="rId5" Type="http://schemas.openxmlformats.org/officeDocument/2006/relationships/diagramData" Target="../diagrams/data16.xml"/><Relationship Id="rId4" Type="http://schemas.openxmlformats.org/officeDocument/2006/relationships/image" Target="../media/image12.png"/><Relationship Id="rId9" Type="http://schemas.microsoft.com/office/2007/relationships/diagramDrawing" Target="../diagrams/drawing16.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3.jpg"/><Relationship Id="rId7" Type="http://schemas.openxmlformats.org/officeDocument/2006/relationships/diagramColors" Target="../diagrams/colors17.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23.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3.jpg"/><Relationship Id="rId7" Type="http://schemas.openxmlformats.org/officeDocument/2006/relationships/diagramColors" Target="../diagrams/colors18.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3.jpg"/><Relationship Id="rId7" Type="http://schemas.openxmlformats.org/officeDocument/2006/relationships/diagramColors" Target="../diagrams/colors19.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s>
</file>

<file path=ppt/slides/_rels/slide26.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3.jpg"/><Relationship Id="rId7" Type="http://schemas.openxmlformats.org/officeDocument/2006/relationships/diagramColors" Target="../diagrams/colors20.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 Id="rId9" Type="http://schemas.openxmlformats.org/officeDocument/2006/relationships/image" Target="../media/image13.png"/></Relationships>
</file>

<file path=ppt/slides/_rels/slide27.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3.jpg"/><Relationship Id="rId7" Type="http://schemas.openxmlformats.org/officeDocument/2006/relationships/diagramColors" Target="../diagrams/colors21.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 Id="rId9" Type="http://schemas.openxmlformats.org/officeDocument/2006/relationships/image" Target="../media/image14.png"/></Relationships>
</file>

<file path=ppt/slides/_rels/slide28.xml.rels><?xml version="1.0" encoding="UTF-8" standalone="yes"?>
<Relationships xmlns="http://schemas.openxmlformats.org/package/2006/relationships"><Relationship Id="rId8" Type="http://schemas.microsoft.com/office/2007/relationships/diagramDrawing" Target="../diagrams/drawing22.xml"/><Relationship Id="rId3" Type="http://schemas.openxmlformats.org/officeDocument/2006/relationships/image" Target="../media/image3.jpg"/><Relationship Id="rId7" Type="http://schemas.openxmlformats.org/officeDocument/2006/relationships/diagramColors" Target="../diagrams/colors22.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QuickStyle" Target="../diagrams/quickStyle22.xml"/><Relationship Id="rId5" Type="http://schemas.openxmlformats.org/officeDocument/2006/relationships/diagramLayout" Target="../diagrams/layout22.xml"/><Relationship Id="rId4" Type="http://schemas.openxmlformats.org/officeDocument/2006/relationships/diagramData" Target="../diagrams/data22.xml"/></Relationships>
</file>

<file path=ppt/slides/_rels/slide29.xml.rels><?xml version="1.0" encoding="UTF-8" standalone="yes"?>
<Relationships xmlns="http://schemas.openxmlformats.org/package/2006/relationships"><Relationship Id="rId8" Type="http://schemas.openxmlformats.org/officeDocument/2006/relationships/hyperlink" Target="http://www.nss.org.uk/" TargetMode="External"/><Relationship Id="rId3" Type="http://schemas.openxmlformats.org/officeDocument/2006/relationships/image" Target="../media/image3.jpg"/><Relationship Id="rId7" Type="http://schemas.openxmlformats.org/officeDocument/2006/relationships/hyperlink" Target="http://www.protectionagainststalking.org/" TargetMode="Externa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hyperlink" Target="mailto:info@protectionagainststalking.org" TargetMode="External"/><Relationship Id="rId5" Type="http://schemas.openxmlformats.org/officeDocument/2006/relationships/hyperlink" Target="mailto:advice@stalkinghelpline.org" TargetMode="External"/><Relationship Id="rId4" Type="http://schemas.openxmlformats.org/officeDocument/2006/relationships/hyperlink" Target="http://www.stalkinghelpline.org/" TargetMode="External"/><Relationship Id="rId9" Type="http://schemas.openxmlformats.org/officeDocument/2006/relationships/hyperlink" Target="http://www.suzylamplugh.org/"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15.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0" y="1518975"/>
            <a:ext cx="4551903" cy="310854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Harassment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&amp;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Stalking </a:t>
            </a:r>
            <a:endParaRPr kumimoji="0" lang="en-GB" sz="40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smtClean="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Subtitle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Speaker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83469" y="126062"/>
            <a:ext cx="792549" cy="957155"/>
          </a:xfrm>
          <a:prstGeom prst="rect">
            <a:avLst/>
          </a:prstGeom>
        </p:spPr>
      </p:pic>
    </p:spTree>
    <p:extLst>
      <p:ext uri="{BB962C8B-B14F-4D97-AF65-F5344CB8AC3E}">
        <p14:creationId xmlns:p14="http://schemas.microsoft.com/office/powerpoint/2010/main" val="42504372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a:hlinkClick r:id="rId4"/>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75907" y="715755"/>
            <a:ext cx="9675628" cy="4515464"/>
          </a:xfrm>
          <a:prstGeom prst="rect">
            <a:avLst/>
          </a:prstGeom>
        </p:spPr>
      </p:pic>
    </p:spTree>
    <p:extLst>
      <p:ext uri="{BB962C8B-B14F-4D97-AF65-F5344CB8AC3E}">
        <p14:creationId xmlns:p14="http://schemas.microsoft.com/office/powerpoint/2010/main" val="12557469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750277" y="273701"/>
            <a:ext cx="10738337" cy="646331"/>
          </a:xfrm>
          <a:prstGeom prst="rect">
            <a:avLst/>
          </a:prstGeom>
          <a:solidFill>
            <a:srgbClr val="002060"/>
          </a:solidFill>
        </p:spPr>
        <p:txBody>
          <a:bodyPr wrap="square" rtlCol="0">
            <a:spAutoFit/>
          </a:bodyPr>
          <a:lstStyle/>
          <a:p>
            <a:pPr algn="ctr"/>
            <a:r>
              <a:rPr lang="en-GB" sz="3600" b="1" dirty="0" smtClean="0">
                <a:solidFill>
                  <a:schemeClr val="bg1"/>
                </a:solidFill>
              </a:rPr>
              <a:t>Contents</a:t>
            </a:r>
            <a:endParaRPr lang="en-GB" sz="3600" b="1" dirty="0">
              <a:solidFill>
                <a:schemeClr val="bg1"/>
              </a:solidFill>
            </a:endParaRPr>
          </a:p>
        </p:txBody>
      </p:sp>
      <p:graphicFrame>
        <p:nvGraphicFramePr>
          <p:cNvPr id="2" name="Diagram 1"/>
          <p:cNvGraphicFramePr/>
          <p:nvPr>
            <p:extLst>
              <p:ext uri="{D42A27DB-BD31-4B8C-83A1-F6EECF244321}">
                <p14:modId xmlns:p14="http://schemas.microsoft.com/office/powerpoint/2010/main" val="2008080987"/>
              </p:ext>
            </p:extLst>
          </p:nvPr>
        </p:nvGraphicFramePr>
        <p:xfrm>
          <a:off x="1186873" y="902218"/>
          <a:ext cx="9621804" cy="49371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732410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B2AFDA9-2E49-4DE7-B57E-4E374E5FDC94}"/>
                                            </p:graphicEl>
                                          </p:spTgt>
                                        </p:tgtEl>
                                        <p:attrNameLst>
                                          <p:attrName>style.visibility</p:attrName>
                                        </p:attrNameLst>
                                      </p:cBhvr>
                                      <p:to>
                                        <p:strVal val="visible"/>
                                      </p:to>
                                    </p:set>
                                    <p:animEffect transition="in" filter="fade">
                                      <p:cBhvr>
                                        <p:cTn id="7" dur="500"/>
                                        <p:tgtEl>
                                          <p:spTgt spid="2">
                                            <p:graphicEl>
                                              <a:dgm id="{DB2AFDA9-2E49-4DE7-B57E-4E374E5FDC9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0A29F8A-F971-4475-90AA-2540209A2171}"/>
                                            </p:graphicEl>
                                          </p:spTgt>
                                        </p:tgtEl>
                                        <p:attrNameLst>
                                          <p:attrName>style.visibility</p:attrName>
                                        </p:attrNameLst>
                                      </p:cBhvr>
                                      <p:to>
                                        <p:strVal val="visible"/>
                                      </p:to>
                                    </p:set>
                                    <p:animEffect transition="in" filter="fade">
                                      <p:cBhvr>
                                        <p:cTn id="12" dur="500"/>
                                        <p:tgtEl>
                                          <p:spTgt spid="2">
                                            <p:graphicEl>
                                              <a:dgm id="{A0A29F8A-F971-4475-90AA-2540209A217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40514EB-71FF-43D2-A516-DD8D15A28CEF}"/>
                                            </p:graphicEl>
                                          </p:spTgt>
                                        </p:tgtEl>
                                        <p:attrNameLst>
                                          <p:attrName>style.visibility</p:attrName>
                                        </p:attrNameLst>
                                      </p:cBhvr>
                                      <p:to>
                                        <p:strVal val="visible"/>
                                      </p:to>
                                    </p:set>
                                    <p:animEffect transition="in" filter="fade">
                                      <p:cBhvr>
                                        <p:cTn id="17" dur="500"/>
                                        <p:tgtEl>
                                          <p:spTgt spid="2">
                                            <p:graphicEl>
                                              <a:dgm id="{240514EB-71FF-43D2-A516-DD8D15A28CE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DA11F03-5163-4127-909D-BF2BABEE979B}"/>
                                            </p:graphicEl>
                                          </p:spTgt>
                                        </p:tgtEl>
                                        <p:attrNameLst>
                                          <p:attrName>style.visibility</p:attrName>
                                        </p:attrNameLst>
                                      </p:cBhvr>
                                      <p:to>
                                        <p:strVal val="visible"/>
                                      </p:to>
                                    </p:set>
                                    <p:animEffect transition="in" filter="fade">
                                      <p:cBhvr>
                                        <p:cTn id="22" dur="500"/>
                                        <p:tgtEl>
                                          <p:spTgt spid="2">
                                            <p:graphicEl>
                                              <a:dgm id="{5DA11F03-5163-4127-909D-BF2BABEE979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BC4EC488-A48C-48F2-B68F-BDCFB75B0286}"/>
                                            </p:graphicEl>
                                          </p:spTgt>
                                        </p:tgtEl>
                                        <p:attrNameLst>
                                          <p:attrName>style.visibility</p:attrName>
                                        </p:attrNameLst>
                                      </p:cBhvr>
                                      <p:to>
                                        <p:strVal val="visible"/>
                                      </p:to>
                                    </p:set>
                                    <p:animEffect transition="in" filter="fade">
                                      <p:cBhvr>
                                        <p:cTn id="27" dur="500"/>
                                        <p:tgtEl>
                                          <p:spTgt spid="2">
                                            <p:graphicEl>
                                              <a:dgm id="{BC4EC488-A48C-48F2-B68F-BDCFB75B02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203645" y="189295"/>
            <a:ext cx="11773989" cy="1200329"/>
          </a:xfrm>
          <a:prstGeom prst="rect">
            <a:avLst/>
          </a:prstGeom>
          <a:solidFill>
            <a:srgbClr val="002060"/>
          </a:solidFill>
        </p:spPr>
        <p:txBody>
          <a:bodyPr wrap="square" rtlCol="0">
            <a:spAutoFit/>
          </a:bodyPr>
          <a:lstStyle/>
          <a:p>
            <a:pPr algn="ctr"/>
            <a:r>
              <a:rPr lang="en-GB" sz="3600" b="1" dirty="0" smtClean="0">
                <a:solidFill>
                  <a:schemeClr val="bg1"/>
                </a:solidFill>
              </a:rPr>
              <a:t>Harassment: Sections 1 &amp; 2 Protection from Harassment Act 1997</a:t>
            </a:r>
            <a:endParaRPr lang="en-GB" sz="3600" b="1" dirty="0">
              <a:solidFill>
                <a:schemeClr val="bg1"/>
              </a:solidFill>
            </a:endParaRPr>
          </a:p>
        </p:txBody>
      </p:sp>
      <p:graphicFrame>
        <p:nvGraphicFramePr>
          <p:cNvPr id="2" name="Diagram 1"/>
          <p:cNvGraphicFramePr/>
          <p:nvPr>
            <p:extLst>
              <p:ext uri="{D42A27DB-BD31-4B8C-83A1-F6EECF244321}">
                <p14:modId xmlns:p14="http://schemas.microsoft.com/office/powerpoint/2010/main" val="1257727907"/>
              </p:ext>
            </p:extLst>
          </p:nvPr>
        </p:nvGraphicFramePr>
        <p:xfrm>
          <a:off x="1143970" y="1405823"/>
          <a:ext cx="9453692" cy="46432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399430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DD54E5F-5BA5-4DAC-B284-4EAB7B2AAA5C}"/>
                                            </p:graphicEl>
                                          </p:spTgt>
                                        </p:tgtEl>
                                        <p:attrNameLst>
                                          <p:attrName>style.visibility</p:attrName>
                                        </p:attrNameLst>
                                      </p:cBhvr>
                                      <p:to>
                                        <p:strVal val="visible"/>
                                      </p:to>
                                    </p:set>
                                    <p:animEffect transition="in" filter="fade">
                                      <p:cBhvr>
                                        <p:cTn id="7" dur="500"/>
                                        <p:tgtEl>
                                          <p:spTgt spid="2">
                                            <p:graphicEl>
                                              <a:dgm id="{9DD54E5F-5BA5-4DAC-B284-4EAB7B2AAA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BFF6CD7-384F-4408-9874-9F02F858B7E0}"/>
                                            </p:graphicEl>
                                          </p:spTgt>
                                        </p:tgtEl>
                                        <p:attrNameLst>
                                          <p:attrName>style.visibility</p:attrName>
                                        </p:attrNameLst>
                                      </p:cBhvr>
                                      <p:to>
                                        <p:strVal val="visible"/>
                                      </p:to>
                                    </p:set>
                                    <p:animEffect transition="in" filter="fade">
                                      <p:cBhvr>
                                        <p:cTn id="12" dur="500"/>
                                        <p:tgtEl>
                                          <p:spTgt spid="2">
                                            <p:graphicEl>
                                              <a:dgm id="{1BFF6CD7-384F-4408-9874-9F02F858B7E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0E20E95-B429-4583-8018-178560C516A9}"/>
                                            </p:graphicEl>
                                          </p:spTgt>
                                        </p:tgtEl>
                                        <p:attrNameLst>
                                          <p:attrName>style.visibility</p:attrName>
                                        </p:attrNameLst>
                                      </p:cBhvr>
                                      <p:to>
                                        <p:strVal val="visible"/>
                                      </p:to>
                                    </p:set>
                                    <p:animEffect transition="in" filter="fade">
                                      <p:cBhvr>
                                        <p:cTn id="15" dur="500"/>
                                        <p:tgtEl>
                                          <p:spTgt spid="2">
                                            <p:graphicEl>
                                              <a:dgm id="{20E20E95-B429-4583-8018-178560C516A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38AF22F-A7CA-4627-87BF-5046B6BFF191}"/>
                                            </p:graphicEl>
                                          </p:spTgt>
                                        </p:tgtEl>
                                        <p:attrNameLst>
                                          <p:attrName>style.visibility</p:attrName>
                                        </p:attrNameLst>
                                      </p:cBhvr>
                                      <p:to>
                                        <p:strVal val="visible"/>
                                      </p:to>
                                    </p:set>
                                    <p:animEffect transition="in" filter="fade">
                                      <p:cBhvr>
                                        <p:cTn id="20" dur="500"/>
                                        <p:tgtEl>
                                          <p:spTgt spid="2">
                                            <p:graphicEl>
                                              <a:dgm id="{438AF22F-A7CA-4627-87BF-5046B6BFF19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4D71061-7793-4A17-A750-10EC03359BE4}"/>
                                            </p:graphicEl>
                                          </p:spTgt>
                                        </p:tgtEl>
                                        <p:attrNameLst>
                                          <p:attrName>style.visibility</p:attrName>
                                        </p:attrNameLst>
                                      </p:cBhvr>
                                      <p:to>
                                        <p:strVal val="visible"/>
                                      </p:to>
                                    </p:set>
                                    <p:animEffect transition="in" filter="fade">
                                      <p:cBhvr>
                                        <p:cTn id="23" dur="500"/>
                                        <p:tgtEl>
                                          <p:spTgt spid="2">
                                            <p:graphicEl>
                                              <a:dgm id="{84D71061-7793-4A17-A750-10EC03359B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914401" y="291118"/>
            <a:ext cx="10527322" cy="646331"/>
          </a:xfrm>
          <a:prstGeom prst="rect">
            <a:avLst/>
          </a:prstGeom>
          <a:solidFill>
            <a:srgbClr val="002060"/>
          </a:solidFill>
        </p:spPr>
        <p:txBody>
          <a:bodyPr wrap="square" rtlCol="0">
            <a:spAutoFit/>
          </a:bodyPr>
          <a:lstStyle/>
          <a:p>
            <a:pPr algn="ctr"/>
            <a:r>
              <a:rPr lang="en-GB" sz="3600" b="1" dirty="0" smtClean="0">
                <a:solidFill>
                  <a:schemeClr val="bg1"/>
                </a:solidFill>
              </a:rPr>
              <a:t>Section 1 (1A)</a:t>
            </a:r>
            <a:endParaRPr lang="en-GB" sz="3600" b="1" dirty="0">
              <a:solidFill>
                <a:schemeClr val="bg1"/>
              </a:solidFill>
            </a:endParaRPr>
          </a:p>
        </p:txBody>
      </p:sp>
      <p:graphicFrame>
        <p:nvGraphicFramePr>
          <p:cNvPr id="4" name="Diagram 3"/>
          <p:cNvGraphicFramePr/>
          <p:nvPr>
            <p:extLst>
              <p:ext uri="{D42A27DB-BD31-4B8C-83A1-F6EECF244321}">
                <p14:modId xmlns:p14="http://schemas.microsoft.com/office/powerpoint/2010/main" val="307918193"/>
              </p:ext>
            </p:extLst>
          </p:nvPr>
        </p:nvGraphicFramePr>
        <p:xfrm>
          <a:off x="914401" y="937449"/>
          <a:ext cx="10226431" cy="48722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07722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7CD064C9-20C4-461A-AC2C-DC93423E1775}"/>
                                            </p:graphicEl>
                                          </p:spTgt>
                                        </p:tgtEl>
                                        <p:attrNameLst>
                                          <p:attrName>style.visibility</p:attrName>
                                        </p:attrNameLst>
                                      </p:cBhvr>
                                      <p:to>
                                        <p:strVal val="visible"/>
                                      </p:to>
                                    </p:set>
                                    <p:animEffect transition="in" filter="fade">
                                      <p:cBhvr>
                                        <p:cTn id="7" dur="500"/>
                                        <p:tgtEl>
                                          <p:spTgt spid="4">
                                            <p:graphicEl>
                                              <a:dgm id="{7CD064C9-20C4-461A-AC2C-DC93423E177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959E6DD-F4CF-4B84-AA50-BBE3B069A274}"/>
                                            </p:graphicEl>
                                          </p:spTgt>
                                        </p:tgtEl>
                                        <p:attrNameLst>
                                          <p:attrName>style.visibility</p:attrName>
                                        </p:attrNameLst>
                                      </p:cBhvr>
                                      <p:to>
                                        <p:strVal val="visible"/>
                                      </p:to>
                                    </p:set>
                                    <p:animEffect transition="in" filter="fade">
                                      <p:cBhvr>
                                        <p:cTn id="12" dur="500"/>
                                        <p:tgtEl>
                                          <p:spTgt spid="4">
                                            <p:graphicEl>
                                              <a:dgm id="{F959E6DD-F4CF-4B84-AA50-BBE3B069A27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606DCEC-DFC5-4447-B2EA-666B9FAA1179}"/>
                                            </p:graphicEl>
                                          </p:spTgt>
                                        </p:tgtEl>
                                        <p:attrNameLst>
                                          <p:attrName>style.visibility</p:attrName>
                                        </p:attrNameLst>
                                      </p:cBhvr>
                                      <p:to>
                                        <p:strVal val="visible"/>
                                      </p:to>
                                    </p:set>
                                    <p:animEffect transition="in" filter="fade">
                                      <p:cBhvr>
                                        <p:cTn id="17" dur="500"/>
                                        <p:tgtEl>
                                          <p:spTgt spid="4">
                                            <p:graphicEl>
                                              <a:dgm id="{5606DCEC-DFC5-4447-B2EA-666B9FAA117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9EF32A4D-4FA9-4B44-9D4C-FBEB0D680C89}"/>
                                            </p:graphicEl>
                                          </p:spTgt>
                                        </p:tgtEl>
                                        <p:attrNameLst>
                                          <p:attrName>style.visibility</p:attrName>
                                        </p:attrNameLst>
                                      </p:cBhvr>
                                      <p:to>
                                        <p:strVal val="visible"/>
                                      </p:to>
                                    </p:set>
                                    <p:animEffect transition="in" filter="fade">
                                      <p:cBhvr>
                                        <p:cTn id="22" dur="500"/>
                                        <p:tgtEl>
                                          <p:spTgt spid="4">
                                            <p:graphicEl>
                                              <a:dgm id="{9EF32A4D-4FA9-4B44-9D4C-FBEB0D680C8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7A0549C3-8106-49F5-A59E-E02575A5714A}"/>
                                            </p:graphicEl>
                                          </p:spTgt>
                                        </p:tgtEl>
                                        <p:attrNameLst>
                                          <p:attrName>style.visibility</p:attrName>
                                        </p:attrNameLst>
                                      </p:cBhvr>
                                      <p:to>
                                        <p:strVal val="visible"/>
                                      </p:to>
                                    </p:set>
                                    <p:animEffect transition="in" filter="fade">
                                      <p:cBhvr>
                                        <p:cTn id="27" dur="500"/>
                                        <p:tgtEl>
                                          <p:spTgt spid="4">
                                            <p:graphicEl>
                                              <a:dgm id="{7A0549C3-8106-49F5-A59E-E02575A5714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9A5B2B1F-1CCC-48A3-A221-F571FC6A9B0B}"/>
                                            </p:graphicEl>
                                          </p:spTgt>
                                        </p:tgtEl>
                                        <p:attrNameLst>
                                          <p:attrName>style.visibility</p:attrName>
                                        </p:attrNameLst>
                                      </p:cBhvr>
                                      <p:to>
                                        <p:strVal val="visible"/>
                                      </p:to>
                                    </p:set>
                                    <p:animEffect transition="in" filter="fade">
                                      <p:cBhvr>
                                        <p:cTn id="32" dur="500"/>
                                        <p:tgtEl>
                                          <p:spTgt spid="4">
                                            <p:graphicEl>
                                              <a:dgm id="{9A5B2B1F-1CCC-48A3-A221-F571FC6A9B0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867508" y="273701"/>
            <a:ext cx="10644554" cy="646331"/>
          </a:xfrm>
          <a:prstGeom prst="rect">
            <a:avLst/>
          </a:prstGeom>
          <a:solidFill>
            <a:srgbClr val="002060"/>
          </a:solidFill>
        </p:spPr>
        <p:txBody>
          <a:bodyPr wrap="square" rtlCol="0">
            <a:spAutoFit/>
          </a:bodyPr>
          <a:lstStyle/>
          <a:p>
            <a:pPr algn="ctr"/>
            <a:r>
              <a:rPr lang="en-GB" sz="3600" b="1" dirty="0" smtClean="0">
                <a:solidFill>
                  <a:schemeClr val="bg1"/>
                </a:solidFill>
              </a:rPr>
              <a:t>Course of Conduct</a:t>
            </a:r>
            <a:endParaRPr lang="en-GB" sz="3600" b="1" dirty="0">
              <a:solidFill>
                <a:schemeClr val="bg1"/>
              </a:solidFill>
            </a:endParaRPr>
          </a:p>
        </p:txBody>
      </p:sp>
      <p:graphicFrame>
        <p:nvGraphicFramePr>
          <p:cNvPr id="4" name="Diagram 3"/>
          <p:cNvGraphicFramePr/>
          <p:nvPr>
            <p:extLst>
              <p:ext uri="{D42A27DB-BD31-4B8C-83A1-F6EECF244321}">
                <p14:modId xmlns:p14="http://schemas.microsoft.com/office/powerpoint/2010/main" val="1961310857"/>
              </p:ext>
            </p:extLst>
          </p:nvPr>
        </p:nvGraphicFramePr>
        <p:xfrm>
          <a:off x="1191846" y="902218"/>
          <a:ext cx="9995877" cy="52183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12460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7432A19D-28A6-4C96-BFE1-C6155D504C72}"/>
                                            </p:graphicEl>
                                          </p:spTgt>
                                        </p:tgtEl>
                                        <p:attrNameLst>
                                          <p:attrName>style.visibility</p:attrName>
                                        </p:attrNameLst>
                                      </p:cBhvr>
                                      <p:to>
                                        <p:strVal val="visible"/>
                                      </p:to>
                                    </p:set>
                                    <p:animEffect transition="in" filter="fade">
                                      <p:cBhvr>
                                        <p:cTn id="7" dur="500"/>
                                        <p:tgtEl>
                                          <p:spTgt spid="4">
                                            <p:graphicEl>
                                              <a:dgm id="{7432A19D-28A6-4C96-BFE1-C6155D504C7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A468E61-B1D5-4ABC-B08B-33920B51E92C}"/>
                                            </p:graphicEl>
                                          </p:spTgt>
                                        </p:tgtEl>
                                        <p:attrNameLst>
                                          <p:attrName>style.visibility</p:attrName>
                                        </p:attrNameLst>
                                      </p:cBhvr>
                                      <p:to>
                                        <p:strVal val="visible"/>
                                      </p:to>
                                    </p:set>
                                    <p:animEffect transition="in" filter="fade">
                                      <p:cBhvr>
                                        <p:cTn id="12" dur="500"/>
                                        <p:tgtEl>
                                          <p:spTgt spid="4">
                                            <p:graphicEl>
                                              <a:dgm id="{AA468E61-B1D5-4ABC-B08B-33920B51E92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E226DD36-0C40-449C-AA12-9C356BC73CC2}"/>
                                            </p:graphicEl>
                                          </p:spTgt>
                                        </p:tgtEl>
                                        <p:attrNameLst>
                                          <p:attrName>style.visibility</p:attrName>
                                        </p:attrNameLst>
                                      </p:cBhvr>
                                      <p:to>
                                        <p:strVal val="visible"/>
                                      </p:to>
                                    </p:set>
                                    <p:animEffect transition="in" filter="fade">
                                      <p:cBhvr>
                                        <p:cTn id="17" dur="500"/>
                                        <p:tgtEl>
                                          <p:spTgt spid="4">
                                            <p:graphicEl>
                                              <a:dgm id="{E226DD36-0C40-449C-AA12-9C356BC73CC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70D248C-2A36-400A-BCD2-94C468BD395E}"/>
                                            </p:graphicEl>
                                          </p:spTgt>
                                        </p:tgtEl>
                                        <p:attrNameLst>
                                          <p:attrName>style.visibility</p:attrName>
                                        </p:attrNameLst>
                                      </p:cBhvr>
                                      <p:to>
                                        <p:strVal val="visible"/>
                                      </p:to>
                                    </p:set>
                                    <p:animEffect transition="in" filter="fade">
                                      <p:cBhvr>
                                        <p:cTn id="22" dur="500"/>
                                        <p:tgtEl>
                                          <p:spTgt spid="4">
                                            <p:graphicEl>
                                              <a:dgm id="{570D248C-2A36-400A-BCD2-94C468BD395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5D963CF0-6393-4650-BA3F-A2C70575487D}"/>
                                            </p:graphicEl>
                                          </p:spTgt>
                                        </p:tgtEl>
                                        <p:attrNameLst>
                                          <p:attrName>style.visibility</p:attrName>
                                        </p:attrNameLst>
                                      </p:cBhvr>
                                      <p:to>
                                        <p:strVal val="visible"/>
                                      </p:to>
                                    </p:set>
                                    <p:animEffect transition="in" filter="fade">
                                      <p:cBhvr>
                                        <p:cTn id="27" dur="500"/>
                                        <p:tgtEl>
                                          <p:spTgt spid="4">
                                            <p:graphicEl>
                                              <a:dgm id="{5D963CF0-6393-4650-BA3F-A2C70575487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671413" y="229488"/>
            <a:ext cx="10738337" cy="646331"/>
          </a:xfrm>
          <a:prstGeom prst="rect">
            <a:avLst/>
          </a:prstGeom>
          <a:solidFill>
            <a:srgbClr val="002060"/>
          </a:solidFill>
        </p:spPr>
        <p:txBody>
          <a:bodyPr wrap="square" rtlCol="0">
            <a:spAutoFit/>
          </a:bodyPr>
          <a:lstStyle/>
          <a:p>
            <a:pPr algn="ctr"/>
            <a:r>
              <a:rPr lang="en-GB" sz="3600" b="1" dirty="0" smtClean="0">
                <a:solidFill>
                  <a:schemeClr val="bg1"/>
                </a:solidFill>
              </a:rPr>
              <a:t>Harassment</a:t>
            </a:r>
            <a:endParaRPr lang="en-GB" sz="3600" b="1" dirty="0">
              <a:solidFill>
                <a:schemeClr val="bg1"/>
              </a:solidFill>
            </a:endParaRPr>
          </a:p>
        </p:txBody>
      </p:sp>
      <p:graphicFrame>
        <p:nvGraphicFramePr>
          <p:cNvPr id="4" name="Diagram 3"/>
          <p:cNvGraphicFramePr/>
          <p:nvPr>
            <p:extLst>
              <p:ext uri="{D42A27DB-BD31-4B8C-83A1-F6EECF244321}">
                <p14:modId xmlns:p14="http://schemas.microsoft.com/office/powerpoint/2010/main" val="542122931"/>
              </p:ext>
            </p:extLst>
          </p:nvPr>
        </p:nvGraphicFramePr>
        <p:xfrm>
          <a:off x="2360245" y="1148861"/>
          <a:ext cx="7838831" cy="46226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425995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373FA225-2B3F-43DD-B9F9-47092292D4B9}"/>
                                            </p:graphicEl>
                                          </p:spTgt>
                                        </p:tgtEl>
                                        <p:attrNameLst>
                                          <p:attrName>style.visibility</p:attrName>
                                        </p:attrNameLst>
                                      </p:cBhvr>
                                      <p:to>
                                        <p:strVal val="visible"/>
                                      </p:to>
                                    </p:set>
                                    <p:animEffect transition="in" filter="fade">
                                      <p:cBhvr>
                                        <p:cTn id="7" dur="500"/>
                                        <p:tgtEl>
                                          <p:spTgt spid="4">
                                            <p:graphicEl>
                                              <a:dgm id="{373FA225-2B3F-43DD-B9F9-47092292D4B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7CAD5893-0269-4FE8-B66C-DCD7B14B1305}"/>
                                            </p:graphicEl>
                                          </p:spTgt>
                                        </p:tgtEl>
                                        <p:attrNameLst>
                                          <p:attrName>style.visibility</p:attrName>
                                        </p:attrNameLst>
                                      </p:cBhvr>
                                      <p:to>
                                        <p:strVal val="visible"/>
                                      </p:to>
                                    </p:set>
                                    <p:animEffect transition="in" filter="fade">
                                      <p:cBhvr>
                                        <p:cTn id="12" dur="500"/>
                                        <p:tgtEl>
                                          <p:spTgt spid="4">
                                            <p:graphicEl>
                                              <a:dgm id="{7CAD5893-0269-4FE8-B66C-DCD7B14B130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BB8C034F-BF38-42DE-A0C4-59EA9BFB326E}"/>
                                            </p:graphicEl>
                                          </p:spTgt>
                                        </p:tgtEl>
                                        <p:attrNameLst>
                                          <p:attrName>style.visibility</p:attrName>
                                        </p:attrNameLst>
                                      </p:cBhvr>
                                      <p:to>
                                        <p:strVal val="visible"/>
                                      </p:to>
                                    </p:set>
                                    <p:animEffect transition="in" filter="fade">
                                      <p:cBhvr>
                                        <p:cTn id="15" dur="500"/>
                                        <p:tgtEl>
                                          <p:spTgt spid="4">
                                            <p:graphicEl>
                                              <a:dgm id="{BB8C034F-BF38-42DE-A0C4-59EA9BFB326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773723" y="273701"/>
            <a:ext cx="10808677" cy="646331"/>
          </a:xfrm>
          <a:prstGeom prst="rect">
            <a:avLst/>
          </a:prstGeom>
          <a:solidFill>
            <a:srgbClr val="002060"/>
          </a:solidFill>
        </p:spPr>
        <p:txBody>
          <a:bodyPr wrap="square" rtlCol="0">
            <a:spAutoFit/>
          </a:bodyPr>
          <a:lstStyle/>
          <a:p>
            <a:pPr algn="ctr"/>
            <a:r>
              <a:rPr lang="en-GB" sz="3600" b="1" dirty="0" smtClean="0">
                <a:solidFill>
                  <a:schemeClr val="bg1"/>
                </a:solidFill>
              </a:rPr>
              <a:t>Acts of Harassment via a 3</a:t>
            </a:r>
            <a:r>
              <a:rPr lang="en-GB" sz="3600" b="1" baseline="30000" dirty="0" smtClean="0">
                <a:solidFill>
                  <a:schemeClr val="bg1"/>
                </a:solidFill>
              </a:rPr>
              <a:t>rd</a:t>
            </a:r>
            <a:r>
              <a:rPr lang="en-GB" sz="3600" b="1" dirty="0" smtClean="0">
                <a:solidFill>
                  <a:schemeClr val="bg1"/>
                </a:solidFill>
              </a:rPr>
              <a:t> Party</a:t>
            </a:r>
            <a:endParaRPr lang="en-GB" sz="3600" b="1" dirty="0">
              <a:solidFill>
                <a:schemeClr val="bg1"/>
              </a:solidFill>
            </a:endParaRPr>
          </a:p>
        </p:txBody>
      </p:sp>
      <p:graphicFrame>
        <p:nvGraphicFramePr>
          <p:cNvPr id="3" name="Diagram 2"/>
          <p:cNvGraphicFramePr/>
          <p:nvPr>
            <p:extLst>
              <p:ext uri="{D42A27DB-BD31-4B8C-83A1-F6EECF244321}">
                <p14:modId xmlns:p14="http://schemas.microsoft.com/office/powerpoint/2010/main" val="3775336987"/>
              </p:ext>
            </p:extLst>
          </p:nvPr>
        </p:nvGraphicFramePr>
        <p:xfrm>
          <a:off x="773723" y="920032"/>
          <a:ext cx="10574216" cy="50821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887113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C78BA80-1056-451E-9E1F-0B9AEE24790C}"/>
                                            </p:graphicEl>
                                          </p:spTgt>
                                        </p:tgtEl>
                                        <p:attrNameLst>
                                          <p:attrName>style.visibility</p:attrName>
                                        </p:attrNameLst>
                                      </p:cBhvr>
                                      <p:to>
                                        <p:strVal val="visible"/>
                                      </p:to>
                                    </p:set>
                                    <p:animEffect transition="in" filter="fade">
                                      <p:cBhvr>
                                        <p:cTn id="7" dur="500"/>
                                        <p:tgtEl>
                                          <p:spTgt spid="3">
                                            <p:graphicEl>
                                              <a:dgm id="{6C78BA80-1056-451E-9E1F-0B9AEE24790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00128F6-03D5-4650-88E7-4F84CB5941F5}"/>
                                            </p:graphicEl>
                                          </p:spTgt>
                                        </p:tgtEl>
                                        <p:attrNameLst>
                                          <p:attrName>style.visibility</p:attrName>
                                        </p:attrNameLst>
                                      </p:cBhvr>
                                      <p:to>
                                        <p:strVal val="visible"/>
                                      </p:to>
                                    </p:set>
                                    <p:animEffect transition="in" filter="fade">
                                      <p:cBhvr>
                                        <p:cTn id="12" dur="500"/>
                                        <p:tgtEl>
                                          <p:spTgt spid="3">
                                            <p:graphicEl>
                                              <a:dgm id="{500128F6-03D5-4650-88E7-4F84CB5941F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6D3E4F4C-1F2A-4FFE-95C5-D07EF5116A93}"/>
                                            </p:graphicEl>
                                          </p:spTgt>
                                        </p:tgtEl>
                                        <p:attrNameLst>
                                          <p:attrName>style.visibility</p:attrName>
                                        </p:attrNameLst>
                                      </p:cBhvr>
                                      <p:to>
                                        <p:strVal val="visible"/>
                                      </p:to>
                                    </p:set>
                                    <p:animEffect transition="in" filter="fade">
                                      <p:cBhvr>
                                        <p:cTn id="17" dur="500"/>
                                        <p:tgtEl>
                                          <p:spTgt spid="3">
                                            <p:graphicEl>
                                              <a:dgm id="{6D3E4F4C-1F2A-4FFE-95C5-D07EF5116A9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831A1093-1E4A-48E2-8D1E-AC68B447CCEB}"/>
                                            </p:graphicEl>
                                          </p:spTgt>
                                        </p:tgtEl>
                                        <p:attrNameLst>
                                          <p:attrName>style.visibility</p:attrName>
                                        </p:attrNameLst>
                                      </p:cBhvr>
                                      <p:to>
                                        <p:strVal val="visible"/>
                                      </p:to>
                                    </p:set>
                                    <p:animEffect transition="in" filter="fade">
                                      <p:cBhvr>
                                        <p:cTn id="22" dur="500"/>
                                        <p:tgtEl>
                                          <p:spTgt spid="3">
                                            <p:graphicEl>
                                              <a:dgm id="{831A1093-1E4A-48E2-8D1E-AC68B447CCE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633047" y="273701"/>
            <a:ext cx="11160368" cy="646331"/>
          </a:xfrm>
          <a:prstGeom prst="rect">
            <a:avLst/>
          </a:prstGeom>
          <a:solidFill>
            <a:srgbClr val="002060"/>
          </a:solidFill>
        </p:spPr>
        <p:txBody>
          <a:bodyPr wrap="square" rtlCol="0">
            <a:spAutoFit/>
          </a:bodyPr>
          <a:lstStyle/>
          <a:p>
            <a:pPr algn="ctr"/>
            <a:r>
              <a:rPr lang="en-GB" sz="3600" b="1" dirty="0" err="1" smtClean="0">
                <a:solidFill>
                  <a:schemeClr val="bg1"/>
                </a:solidFill>
              </a:rPr>
              <a:t>Mens</a:t>
            </a:r>
            <a:r>
              <a:rPr lang="en-GB" sz="3600" b="1" dirty="0" smtClean="0">
                <a:solidFill>
                  <a:schemeClr val="bg1"/>
                </a:solidFill>
              </a:rPr>
              <a:t> Rea</a:t>
            </a:r>
            <a:endParaRPr lang="en-GB" sz="3600" b="1" dirty="0">
              <a:solidFill>
                <a:schemeClr val="bg1"/>
              </a:solidFill>
            </a:endParaRPr>
          </a:p>
        </p:txBody>
      </p:sp>
      <p:graphicFrame>
        <p:nvGraphicFramePr>
          <p:cNvPr id="2" name="Diagram 1"/>
          <p:cNvGraphicFramePr/>
          <p:nvPr>
            <p:extLst>
              <p:ext uri="{D42A27DB-BD31-4B8C-83A1-F6EECF244321}">
                <p14:modId xmlns:p14="http://schemas.microsoft.com/office/powerpoint/2010/main" val="257639259"/>
              </p:ext>
            </p:extLst>
          </p:nvPr>
        </p:nvGraphicFramePr>
        <p:xfrm>
          <a:off x="1242646" y="1125415"/>
          <a:ext cx="10175632" cy="50129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335225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AFE11F6-A452-4A6D-AE8F-E6FC8993208B}"/>
                                            </p:graphicEl>
                                          </p:spTgt>
                                        </p:tgtEl>
                                        <p:attrNameLst>
                                          <p:attrName>style.visibility</p:attrName>
                                        </p:attrNameLst>
                                      </p:cBhvr>
                                      <p:to>
                                        <p:strVal val="visible"/>
                                      </p:to>
                                    </p:set>
                                    <p:animEffect transition="in" filter="fade">
                                      <p:cBhvr>
                                        <p:cTn id="7" dur="500"/>
                                        <p:tgtEl>
                                          <p:spTgt spid="2">
                                            <p:graphicEl>
                                              <a:dgm id="{3AFE11F6-A452-4A6D-AE8F-E6FC8993208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1C887FC-4BF1-4FC9-844C-A9E122C7067F}"/>
                                            </p:graphicEl>
                                          </p:spTgt>
                                        </p:tgtEl>
                                        <p:attrNameLst>
                                          <p:attrName>style.visibility</p:attrName>
                                        </p:attrNameLst>
                                      </p:cBhvr>
                                      <p:to>
                                        <p:strVal val="visible"/>
                                      </p:to>
                                    </p:set>
                                    <p:animEffect transition="in" filter="fade">
                                      <p:cBhvr>
                                        <p:cTn id="12" dur="500"/>
                                        <p:tgtEl>
                                          <p:spTgt spid="2">
                                            <p:graphicEl>
                                              <a:dgm id="{B1C887FC-4BF1-4FC9-844C-A9E122C7067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4960B9A-A7A5-4BB2-B58F-8748E02F492C}"/>
                                            </p:graphicEl>
                                          </p:spTgt>
                                        </p:tgtEl>
                                        <p:attrNameLst>
                                          <p:attrName>style.visibility</p:attrName>
                                        </p:attrNameLst>
                                      </p:cBhvr>
                                      <p:to>
                                        <p:strVal val="visible"/>
                                      </p:to>
                                    </p:set>
                                    <p:animEffect transition="in" filter="fade">
                                      <p:cBhvr>
                                        <p:cTn id="17" dur="500"/>
                                        <p:tgtEl>
                                          <p:spTgt spid="2">
                                            <p:graphicEl>
                                              <a:dgm id="{14960B9A-A7A5-4BB2-B58F-8748E02F49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37011A85-8C51-4A1B-AADF-064E9F121160}"/>
                                            </p:graphicEl>
                                          </p:spTgt>
                                        </p:tgtEl>
                                        <p:attrNameLst>
                                          <p:attrName>style.visibility</p:attrName>
                                        </p:attrNameLst>
                                      </p:cBhvr>
                                      <p:to>
                                        <p:strVal val="visible"/>
                                      </p:to>
                                    </p:set>
                                    <p:animEffect transition="in" filter="fade">
                                      <p:cBhvr>
                                        <p:cTn id="22" dur="500"/>
                                        <p:tgtEl>
                                          <p:spTgt spid="2">
                                            <p:graphicEl>
                                              <a:dgm id="{37011A85-8C51-4A1B-AADF-064E9F12116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EED53E9F-3ED1-4327-A537-6E46CD2DAC8D}"/>
                                            </p:graphicEl>
                                          </p:spTgt>
                                        </p:tgtEl>
                                        <p:attrNameLst>
                                          <p:attrName>style.visibility</p:attrName>
                                        </p:attrNameLst>
                                      </p:cBhvr>
                                      <p:to>
                                        <p:strVal val="visible"/>
                                      </p:to>
                                    </p:set>
                                    <p:animEffect transition="in" filter="fade">
                                      <p:cBhvr>
                                        <p:cTn id="27" dur="500"/>
                                        <p:tgtEl>
                                          <p:spTgt spid="2">
                                            <p:graphicEl>
                                              <a:dgm id="{EED53E9F-3ED1-4327-A537-6E46CD2DAC8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H:\New IPLDP PowerPoints &amp; Lesson Plans\Harassment\PowerPoint pics\13420835-1 (1)_jpg_gallery.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46941" y="1875693"/>
            <a:ext cx="8639885" cy="3675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659219" y="273701"/>
            <a:ext cx="11015330" cy="1200329"/>
          </a:xfrm>
          <a:prstGeom prst="rect">
            <a:avLst/>
          </a:prstGeom>
          <a:solidFill>
            <a:srgbClr val="002060"/>
          </a:solidFill>
        </p:spPr>
        <p:txBody>
          <a:bodyPr wrap="square" rtlCol="0">
            <a:spAutoFit/>
          </a:bodyPr>
          <a:lstStyle/>
          <a:p>
            <a:pPr algn="ctr"/>
            <a:r>
              <a:rPr lang="en-GB" sz="3600" b="1" dirty="0" smtClean="0">
                <a:solidFill>
                  <a:schemeClr val="bg1"/>
                </a:solidFill>
              </a:rPr>
              <a:t>Putting People in Fear of Violence</a:t>
            </a:r>
          </a:p>
          <a:p>
            <a:pPr algn="ctr"/>
            <a:r>
              <a:rPr lang="en-GB" sz="3600" b="1" dirty="0" smtClean="0">
                <a:solidFill>
                  <a:schemeClr val="bg1"/>
                </a:solidFill>
              </a:rPr>
              <a:t>Section 4 Protection From Harassment Act 1997</a:t>
            </a:r>
            <a:endParaRPr lang="en-GB" sz="3600" b="1" dirty="0">
              <a:solidFill>
                <a:schemeClr val="bg1"/>
              </a:solidFill>
            </a:endParaRPr>
          </a:p>
        </p:txBody>
      </p:sp>
    </p:spTree>
    <p:extLst>
      <p:ext uri="{BB962C8B-B14F-4D97-AF65-F5344CB8AC3E}">
        <p14:creationId xmlns:p14="http://schemas.microsoft.com/office/powerpoint/2010/main" val="15191799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914401" y="273701"/>
            <a:ext cx="10456984" cy="646331"/>
          </a:xfrm>
          <a:prstGeom prst="rect">
            <a:avLst/>
          </a:prstGeom>
          <a:solidFill>
            <a:srgbClr val="002060"/>
          </a:solidFill>
        </p:spPr>
        <p:txBody>
          <a:bodyPr wrap="square" rtlCol="0">
            <a:spAutoFit/>
          </a:bodyPr>
          <a:lstStyle/>
          <a:p>
            <a:pPr algn="ctr"/>
            <a:r>
              <a:rPr lang="en-GB" sz="3600" b="1" dirty="0" smtClean="0">
                <a:solidFill>
                  <a:schemeClr val="bg1"/>
                </a:solidFill>
              </a:rPr>
              <a:t>S4 PHA 1997</a:t>
            </a:r>
            <a:endParaRPr lang="en-GB" sz="3600" b="1" dirty="0">
              <a:solidFill>
                <a:schemeClr val="bg1"/>
              </a:solidFill>
            </a:endParaRPr>
          </a:p>
        </p:txBody>
      </p:sp>
      <p:graphicFrame>
        <p:nvGraphicFramePr>
          <p:cNvPr id="3" name="Diagram 2"/>
          <p:cNvGraphicFramePr/>
          <p:nvPr>
            <p:extLst>
              <p:ext uri="{D42A27DB-BD31-4B8C-83A1-F6EECF244321}">
                <p14:modId xmlns:p14="http://schemas.microsoft.com/office/powerpoint/2010/main" val="3661265882"/>
              </p:ext>
            </p:extLst>
          </p:nvPr>
        </p:nvGraphicFramePr>
        <p:xfrm>
          <a:off x="1422399" y="1039539"/>
          <a:ext cx="8936313" cy="49191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757596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59AA349-777C-4FCC-917B-13DE3E9F881B}"/>
                                            </p:graphicEl>
                                          </p:spTgt>
                                        </p:tgtEl>
                                        <p:attrNameLst>
                                          <p:attrName>style.visibility</p:attrName>
                                        </p:attrNameLst>
                                      </p:cBhvr>
                                      <p:to>
                                        <p:strVal val="visible"/>
                                      </p:to>
                                    </p:set>
                                    <p:animEffect transition="in" filter="fade">
                                      <p:cBhvr>
                                        <p:cTn id="7" dur="500"/>
                                        <p:tgtEl>
                                          <p:spTgt spid="3">
                                            <p:graphicEl>
                                              <a:dgm id="{959AA349-777C-4FCC-917B-13DE3E9F881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EB9CF2B-FCFE-4256-BB2F-784579ACEA07}"/>
                                            </p:graphicEl>
                                          </p:spTgt>
                                        </p:tgtEl>
                                        <p:attrNameLst>
                                          <p:attrName>style.visibility</p:attrName>
                                        </p:attrNameLst>
                                      </p:cBhvr>
                                      <p:to>
                                        <p:strVal val="visible"/>
                                      </p:to>
                                    </p:set>
                                    <p:animEffect transition="in" filter="fade">
                                      <p:cBhvr>
                                        <p:cTn id="12" dur="500"/>
                                        <p:tgtEl>
                                          <p:spTgt spid="3">
                                            <p:graphicEl>
                                              <a:dgm id="{8EB9CF2B-FCFE-4256-BB2F-784579ACEA0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5D7F6BC6-8B3B-4449-9E2A-F926AFAC69A1}"/>
                                            </p:graphicEl>
                                          </p:spTgt>
                                        </p:tgtEl>
                                        <p:attrNameLst>
                                          <p:attrName>style.visibility</p:attrName>
                                        </p:attrNameLst>
                                      </p:cBhvr>
                                      <p:to>
                                        <p:strVal val="visible"/>
                                      </p:to>
                                    </p:set>
                                    <p:animEffect transition="in" filter="fade">
                                      <p:cBhvr>
                                        <p:cTn id="15" dur="500"/>
                                        <p:tgtEl>
                                          <p:spTgt spid="3">
                                            <p:graphicEl>
                                              <a:dgm id="{5D7F6BC6-8B3B-4449-9E2A-F926AFAC69A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3B63569F-E8A6-431F-BAB3-C2ED0DA84905}"/>
                                            </p:graphicEl>
                                          </p:spTgt>
                                        </p:tgtEl>
                                        <p:attrNameLst>
                                          <p:attrName>style.visibility</p:attrName>
                                        </p:attrNameLst>
                                      </p:cBhvr>
                                      <p:to>
                                        <p:strVal val="visible"/>
                                      </p:to>
                                    </p:set>
                                    <p:animEffect transition="in" filter="fade">
                                      <p:cBhvr>
                                        <p:cTn id="20" dur="500"/>
                                        <p:tgtEl>
                                          <p:spTgt spid="3">
                                            <p:graphicEl>
                                              <a:dgm id="{3B63569F-E8A6-431F-BAB3-C2ED0DA8490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6CAE4DF8-47C5-4427-8355-ED669712C7DD}"/>
                                            </p:graphicEl>
                                          </p:spTgt>
                                        </p:tgtEl>
                                        <p:attrNameLst>
                                          <p:attrName>style.visibility</p:attrName>
                                        </p:attrNameLst>
                                      </p:cBhvr>
                                      <p:to>
                                        <p:strVal val="visible"/>
                                      </p:to>
                                    </p:set>
                                    <p:animEffect transition="in" filter="fade">
                                      <p:cBhvr>
                                        <p:cTn id="23" dur="500"/>
                                        <p:tgtEl>
                                          <p:spTgt spid="3">
                                            <p:graphicEl>
                                              <a:dgm id="{6CAE4DF8-47C5-4427-8355-ED669712C7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666506"/>
          </a:xfrm>
          <a:solidFill>
            <a:srgbClr val="002060"/>
          </a:solidFill>
        </p:spPr>
        <p:txBody>
          <a:bodyPr>
            <a:normAutofit/>
          </a:bodyPr>
          <a:lstStyle/>
          <a:p>
            <a:pPr algn="ctr"/>
            <a:r>
              <a:rPr lang="en-GB" sz="3600" b="1" dirty="0" smtClean="0">
                <a:solidFill>
                  <a:schemeClr val="bg1"/>
                </a:solidFill>
                <a:latin typeface="+mn-lt"/>
              </a:rPr>
              <a:t>S4 PHA 1997</a:t>
            </a:r>
            <a:endParaRPr lang="en-GB" sz="3600" b="1" dirty="0">
              <a:solidFill>
                <a:schemeClr val="bg1"/>
              </a:solidFill>
              <a:latin typeface="+mn-lt"/>
            </a:endParaRPr>
          </a:p>
        </p:txBody>
      </p:sp>
      <p:graphicFrame>
        <p:nvGraphicFramePr>
          <p:cNvPr id="6" name="Diagram 5"/>
          <p:cNvGraphicFramePr/>
          <p:nvPr>
            <p:extLst>
              <p:ext uri="{D42A27DB-BD31-4B8C-83A1-F6EECF244321}">
                <p14:modId xmlns:p14="http://schemas.microsoft.com/office/powerpoint/2010/main" val="3221008273"/>
              </p:ext>
            </p:extLst>
          </p:nvPr>
        </p:nvGraphicFramePr>
        <p:xfrm>
          <a:off x="1312985" y="1031632"/>
          <a:ext cx="9120553" cy="51067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780191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4F13C1B1-F54F-4DC4-89F6-2D407A663FE1}"/>
                                            </p:graphicEl>
                                          </p:spTgt>
                                        </p:tgtEl>
                                        <p:attrNameLst>
                                          <p:attrName>style.visibility</p:attrName>
                                        </p:attrNameLst>
                                      </p:cBhvr>
                                      <p:to>
                                        <p:strVal val="visible"/>
                                      </p:to>
                                    </p:set>
                                    <p:animEffect transition="in" filter="fade">
                                      <p:cBhvr>
                                        <p:cTn id="7" dur="500"/>
                                        <p:tgtEl>
                                          <p:spTgt spid="6">
                                            <p:graphicEl>
                                              <a:dgm id="{4F13C1B1-F54F-4DC4-89F6-2D407A663FE1}"/>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graphicEl>
                                              <a:dgm id="{D421F790-4458-4341-A9CF-7803D5AB0B3A}"/>
                                            </p:graphicEl>
                                          </p:spTgt>
                                        </p:tgtEl>
                                        <p:attrNameLst>
                                          <p:attrName>style.visibility</p:attrName>
                                        </p:attrNameLst>
                                      </p:cBhvr>
                                      <p:to>
                                        <p:strVal val="visible"/>
                                      </p:to>
                                    </p:set>
                                    <p:animEffect transition="in" filter="fade">
                                      <p:cBhvr>
                                        <p:cTn id="10" dur="500"/>
                                        <p:tgtEl>
                                          <p:spTgt spid="6">
                                            <p:graphicEl>
                                              <a:dgm id="{D421F790-4458-4341-A9CF-7803D5AB0B3A}"/>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graphicEl>
                                              <a:dgm id="{9149AE76-8FE7-4D6A-8AD8-47998BEB6066}"/>
                                            </p:graphicEl>
                                          </p:spTgt>
                                        </p:tgtEl>
                                        <p:attrNameLst>
                                          <p:attrName>style.visibility</p:attrName>
                                        </p:attrNameLst>
                                      </p:cBhvr>
                                      <p:to>
                                        <p:strVal val="visible"/>
                                      </p:to>
                                    </p:set>
                                    <p:animEffect transition="in" filter="fade">
                                      <p:cBhvr>
                                        <p:cTn id="13" dur="500"/>
                                        <p:tgtEl>
                                          <p:spTgt spid="6">
                                            <p:graphicEl>
                                              <a:dgm id="{9149AE76-8FE7-4D6A-8AD8-47998BEB6066}"/>
                                            </p:graphic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6">
                                            <p:graphicEl>
                                              <a:dgm id="{0818EC15-A99E-4A4A-87AB-FAB2684C8AD5}"/>
                                            </p:graphicEl>
                                          </p:spTgt>
                                        </p:tgtEl>
                                        <p:attrNameLst>
                                          <p:attrName>style.visibility</p:attrName>
                                        </p:attrNameLst>
                                      </p:cBhvr>
                                      <p:to>
                                        <p:strVal val="visible"/>
                                      </p:to>
                                    </p:set>
                                    <p:animEffect transition="in" filter="fade">
                                      <p:cBhvr>
                                        <p:cTn id="16" dur="500"/>
                                        <p:tgtEl>
                                          <p:spTgt spid="6">
                                            <p:graphicEl>
                                              <a:dgm id="{0818EC15-A99E-4A4A-87AB-FAB2684C8AD5}"/>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graphicEl>
                                              <a:dgm id="{A22BD106-B21C-4254-8599-EED1C41EF69F}"/>
                                            </p:graphicEl>
                                          </p:spTgt>
                                        </p:tgtEl>
                                        <p:attrNameLst>
                                          <p:attrName>style.visibility</p:attrName>
                                        </p:attrNameLst>
                                      </p:cBhvr>
                                      <p:to>
                                        <p:strVal val="visible"/>
                                      </p:to>
                                    </p:set>
                                    <p:animEffect transition="in" filter="fade">
                                      <p:cBhvr>
                                        <p:cTn id="21" dur="500"/>
                                        <p:tgtEl>
                                          <p:spTgt spid="6">
                                            <p:graphicEl>
                                              <a:dgm id="{A22BD106-B21C-4254-8599-EED1C41EF69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890955" y="273701"/>
            <a:ext cx="10503876" cy="646331"/>
          </a:xfrm>
          <a:prstGeom prst="rect">
            <a:avLst/>
          </a:prstGeom>
          <a:solidFill>
            <a:srgbClr val="002060"/>
          </a:solidFill>
        </p:spPr>
        <p:txBody>
          <a:bodyPr wrap="square" rtlCol="0">
            <a:spAutoFit/>
          </a:bodyPr>
          <a:lstStyle/>
          <a:p>
            <a:pPr algn="ctr"/>
            <a:r>
              <a:rPr lang="en-GB" sz="3600" b="1" dirty="0" smtClean="0">
                <a:solidFill>
                  <a:schemeClr val="bg1"/>
                </a:solidFill>
              </a:rPr>
              <a:t>Racially or Religiously Aggravated</a:t>
            </a:r>
            <a:endParaRPr lang="en-GB" sz="3600" b="1" dirty="0">
              <a:solidFill>
                <a:schemeClr val="bg1"/>
              </a:solidFill>
            </a:endParaRPr>
          </a:p>
        </p:txBody>
      </p:sp>
      <p:graphicFrame>
        <p:nvGraphicFramePr>
          <p:cNvPr id="3" name="Diagram 2"/>
          <p:cNvGraphicFramePr/>
          <p:nvPr>
            <p:extLst>
              <p:ext uri="{D42A27DB-BD31-4B8C-83A1-F6EECF244321}">
                <p14:modId xmlns:p14="http://schemas.microsoft.com/office/powerpoint/2010/main" val="342850416"/>
              </p:ext>
            </p:extLst>
          </p:nvPr>
        </p:nvGraphicFramePr>
        <p:xfrm>
          <a:off x="1352060" y="1172307"/>
          <a:ext cx="9058031" cy="4876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06904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8869CAB-C0E2-4D25-A61E-28AFB90B6800}"/>
                                            </p:graphicEl>
                                          </p:spTgt>
                                        </p:tgtEl>
                                        <p:attrNameLst>
                                          <p:attrName>style.visibility</p:attrName>
                                        </p:attrNameLst>
                                      </p:cBhvr>
                                      <p:to>
                                        <p:strVal val="visible"/>
                                      </p:to>
                                    </p:set>
                                    <p:animEffect transition="in" filter="fade">
                                      <p:cBhvr>
                                        <p:cTn id="7" dur="500"/>
                                        <p:tgtEl>
                                          <p:spTgt spid="3">
                                            <p:graphicEl>
                                              <a:dgm id="{18869CAB-C0E2-4D25-A61E-28AFB90B680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7D3FB9BB-C1A6-48D2-8BC8-9BDD1FA41107}"/>
                                            </p:graphicEl>
                                          </p:spTgt>
                                        </p:tgtEl>
                                        <p:attrNameLst>
                                          <p:attrName>style.visibility</p:attrName>
                                        </p:attrNameLst>
                                      </p:cBhvr>
                                      <p:to>
                                        <p:strVal val="visible"/>
                                      </p:to>
                                    </p:set>
                                    <p:animEffect transition="in" filter="fade">
                                      <p:cBhvr>
                                        <p:cTn id="12" dur="500"/>
                                        <p:tgtEl>
                                          <p:spTgt spid="3">
                                            <p:graphicEl>
                                              <a:dgm id="{7D3FB9BB-C1A6-48D2-8BC8-9BDD1FA4110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56DB578A-93AF-4521-8A26-61DAA53921FE}"/>
                                            </p:graphicEl>
                                          </p:spTgt>
                                        </p:tgtEl>
                                        <p:attrNameLst>
                                          <p:attrName>style.visibility</p:attrName>
                                        </p:attrNameLst>
                                      </p:cBhvr>
                                      <p:to>
                                        <p:strVal val="visible"/>
                                      </p:to>
                                    </p:set>
                                    <p:animEffect transition="in" filter="fade">
                                      <p:cBhvr>
                                        <p:cTn id="17" dur="500"/>
                                        <p:tgtEl>
                                          <p:spTgt spid="3">
                                            <p:graphicEl>
                                              <a:dgm id="{56DB578A-93AF-4521-8A26-61DAA53921F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62591625-8BF7-4A3B-A127-947BEAF970C5}"/>
                                            </p:graphicEl>
                                          </p:spTgt>
                                        </p:tgtEl>
                                        <p:attrNameLst>
                                          <p:attrName>style.visibility</p:attrName>
                                        </p:attrNameLst>
                                      </p:cBhvr>
                                      <p:to>
                                        <p:strVal val="visible"/>
                                      </p:to>
                                    </p:set>
                                    <p:animEffect transition="in" filter="fade">
                                      <p:cBhvr>
                                        <p:cTn id="22" dur="500"/>
                                        <p:tgtEl>
                                          <p:spTgt spid="3">
                                            <p:graphicEl>
                                              <a:dgm id="{62591625-8BF7-4A3B-A127-947BEAF970C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96167"/>
          </a:xfrm>
          <a:solidFill>
            <a:srgbClr val="002060"/>
          </a:solidFill>
        </p:spPr>
        <p:txBody>
          <a:bodyPr>
            <a:normAutofit/>
          </a:bodyPr>
          <a:lstStyle/>
          <a:p>
            <a:pPr algn="ctr"/>
            <a:r>
              <a:rPr lang="en-GB" sz="3600" b="1" dirty="0" smtClean="0">
                <a:solidFill>
                  <a:schemeClr val="bg1"/>
                </a:solidFill>
                <a:latin typeface="+mn-lt"/>
              </a:rPr>
              <a:t>Racially or Religiously Aggravated</a:t>
            </a:r>
            <a:endParaRPr lang="en-GB" sz="3600" b="1" dirty="0">
              <a:solidFill>
                <a:schemeClr val="bg1"/>
              </a:solidFill>
              <a:latin typeface="+mn-lt"/>
            </a:endParaRPr>
          </a:p>
        </p:txBody>
      </p:sp>
      <p:graphicFrame>
        <p:nvGraphicFramePr>
          <p:cNvPr id="4" name="Diagram 3"/>
          <p:cNvGraphicFramePr/>
          <p:nvPr>
            <p:extLst>
              <p:ext uri="{D42A27DB-BD31-4B8C-83A1-F6EECF244321}">
                <p14:modId xmlns:p14="http://schemas.microsoft.com/office/powerpoint/2010/main" val="288965114"/>
              </p:ext>
            </p:extLst>
          </p:nvPr>
        </p:nvGraphicFramePr>
        <p:xfrm>
          <a:off x="838200" y="961292"/>
          <a:ext cx="10515600" cy="51770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723936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5D7F5C4-8EE4-4B28-A78E-91C688792594}"/>
                                            </p:graphicEl>
                                          </p:spTgt>
                                        </p:tgtEl>
                                        <p:attrNameLst>
                                          <p:attrName>style.visibility</p:attrName>
                                        </p:attrNameLst>
                                      </p:cBhvr>
                                      <p:to>
                                        <p:strVal val="visible"/>
                                      </p:to>
                                    </p:set>
                                    <p:animEffect transition="in" filter="fade">
                                      <p:cBhvr>
                                        <p:cTn id="7" dur="500"/>
                                        <p:tgtEl>
                                          <p:spTgt spid="4">
                                            <p:graphicEl>
                                              <a:dgm id="{E5D7F5C4-8EE4-4B28-A78E-91C68879259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F930E26-82C0-42AA-A0BC-FC4B40367F0F}"/>
                                            </p:graphicEl>
                                          </p:spTgt>
                                        </p:tgtEl>
                                        <p:attrNameLst>
                                          <p:attrName>style.visibility</p:attrName>
                                        </p:attrNameLst>
                                      </p:cBhvr>
                                      <p:to>
                                        <p:strVal val="visible"/>
                                      </p:to>
                                    </p:set>
                                    <p:animEffect transition="in" filter="fade">
                                      <p:cBhvr>
                                        <p:cTn id="12" dur="500"/>
                                        <p:tgtEl>
                                          <p:spTgt spid="4">
                                            <p:graphicEl>
                                              <a:dgm id="{2F930E26-82C0-42AA-A0BC-FC4B40367F0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CD838555-9367-4F5D-9619-8910E0DCF460}"/>
                                            </p:graphicEl>
                                          </p:spTgt>
                                        </p:tgtEl>
                                        <p:attrNameLst>
                                          <p:attrName>style.visibility</p:attrName>
                                        </p:attrNameLst>
                                      </p:cBhvr>
                                      <p:to>
                                        <p:strVal val="visible"/>
                                      </p:to>
                                    </p:set>
                                    <p:animEffect transition="in" filter="fade">
                                      <p:cBhvr>
                                        <p:cTn id="17" dur="500"/>
                                        <p:tgtEl>
                                          <p:spTgt spid="4">
                                            <p:graphicEl>
                                              <a:dgm id="{CD838555-9367-4F5D-9619-8910E0DCF46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291EDBAA-FF69-4A8E-833D-FB105CF1187F}"/>
                                            </p:graphicEl>
                                          </p:spTgt>
                                        </p:tgtEl>
                                        <p:attrNameLst>
                                          <p:attrName>style.visibility</p:attrName>
                                        </p:attrNameLst>
                                      </p:cBhvr>
                                      <p:to>
                                        <p:strVal val="visible"/>
                                      </p:to>
                                    </p:set>
                                    <p:animEffect transition="in" filter="fade">
                                      <p:cBhvr>
                                        <p:cTn id="22" dur="500"/>
                                        <p:tgtEl>
                                          <p:spTgt spid="4">
                                            <p:graphicEl>
                                              <a:dgm id="{291EDBAA-FF69-4A8E-833D-FB105CF1187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80F7FE1-C17D-4E95-B7F1-41AAAA769FC8}"/>
                                            </p:graphicEl>
                                          </p:spTgt>
                                        </p:tgtEl>
                                        <p:attrNameLst>
                                          <p:attrName>style.visibility</p:attrName>
                                        </p:attrNameLst>
                                      </p:cBhvr>
                                      <p:to>
                                        <p:strVal val="visible"/>
                                      </p:to>
                                    </p:set>
                                    <p:animEffect transition="in" filter="fade">
                                      <p:cBhvr>
                                        <p:cTn id="27" dur="500"/>
                                        <p:tgtEl>
                                          <p:spTgt spid="4">
                                            <p:graphicEl>
                                              <a:dgm id="{680F7FE1-C17D-4E95-B7F1-41AAAA769FC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738556" y="211605"/>
            <a:ext cx="10621106" cy="646331"/>
          </a:xfrm>
          <a:prstGeom prst="rect">
            <a:avLst/>
          </a:prstGeom>
          <a:solidFill>
            <a:srgbClr val="002060"/>
          </a:solidFill>
        </p:spPr>
        <p:txBody>
          <a:bodyPr wrap="square" rtlCol="0">
            <a:spAutoFit/>
          </a:bodyPr>
          <a:lstStyle/>
          <a:p>
            <a:pPr algn="ctr"/>
            <a:r>
              <a:rPr lang="en-GB" sz="3600" b="1" dirty="0" smtClean="0">
                <a:solidFill>
                  <a:schemeClr val="bg1"/>
                </a:solidFill>
              </a:rPr>
              <a:t>Stalking: Section 2A PHA 1997</a:t>
            </a:r>
            <a:endParaRPr lang="en-GB" sz="3600" b="1" dirty="0">
              <a:solidFill>
                <a:schemeClr val="bg1"/>
              </a:solidFill>
            </a:endParaRPr>
          </a:p>
        </p:txBody>
      </p:sp>
      <p:graphicFrame>
        <p:nvGraphicFramePr>
          <p:cNvPr id="3" name="Diagram 2"/>
          <p:cNvGraphicFramePr/>
          <p:nvPr>
            <p:extLst>
              <p:ext uri="{D42A27DB-BD31-4B8C-83A1-F6EECF244321}">
                <p14:modId xmlns:p14="http://schemas.microsoft.com/office/powerpoint/2010/main" val="2379319785"/>
              </p:ext>
            </p:extLst>
          </p:nvPr>
        </p:nvGraphicFramePr>
        <p:xfrm>
          <a:off x="1219199" y="1101969"/>
          <a:ext cx="10410092" cy="47784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p:cNvPicPr>
            <a:picLocks noChangeAspect="1"/>
          </p:cNvPicPr>
          <p:nvPr/>
        </p:nvPicPr>
        <p:blipFill>
          <a:blip r:embed="rId9"/>
          <a:stretch>
            <a:fillRect/>
          </a:stretch>
        </p:blipFill>
        <p:spPr>
          <a:xfrm>
            <a:off x="7969494" y="3305908"/>
            <a:ext cx="3659797" cy="2180492"/>
          </a:xfrm>
          <a:prstGeom prst="rect">
            <a:avLst/>
          </a:prstGeom>
          <a:ln>
            <a:solidFill>
              <a:schemeClr val="tx1"/>
            </a:solidFill>
          </a:ln>
        </p:spPr>
      </p:pic>
    </p:spTree>
    <p:extLst>
      <p:ext uri="{BB962C8B-B14F-4D97-AF65-F5344CB8AC3E}">
        <p14:creationId xmlns:p14="http://schemas.microsoft.com/office/powerpoint/2010/main" val="21007242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8CBE7FA0-E99F-4EAF-A9A8-82994D2615B6}"/>
                                            </p:graphicEl>
                                          </p:spTgt>
                                        </p:tgtEl>
                                        <p:attrNameLst>
                                          <p:attrName>style.visibility</p:attrName>
                                        </p:attrNameLst>
                                      </p:cBhvr>
                                      <p:to>
                                        <p:strVal val="visible"/>
                                      </p:to>
                                    </p:set>
                                    <p:animEffect transition="in" filter="fade">
                                      <p:cBhvr>
                                        <p:cTn id="7" dur="500"/>
                                        <p:tgtEl>
                                          <p:spTgt spid="3">
                                            <p:graphicEl>
                                              <a:dgm id="{8CBE7FA0-E99F-4EAF-A9A8-82994D2615B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D1BD006-E37C-405C-93AD-CF9FEF7AB2D1}"/>
                                            </p:graphicEl>
                                          </p:spTgt>
                                        </p:tgtEl>
                                        <p:attrNameLst>
                                          <p:attrName>style.visibility</p:attrName>
                                        </p:attrNameLst>
                                      </p:cBhvr>
                                      <p:to>
                                        <p:strVal val="visible"/>
                                      </p:to>
                                    </p:set>
                                    <p:animEffect transition="in" filter="fade">
                                      <p:cBhvr>
                                        <p:cTn id="12" dur="500"/>
                                        <p:tgtEl>
                                          <p:spTgt spid="3">
                                            <p:graphicEl>
                                              <a:dgm id="{BD1BD006-E37C-405C-93AD-CF9FEF7AB2D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7BA9E3FC-8885-4724-BADD-FD2C4BDA5148}"/>
                                            </p:graphicEl>
                                          </p:spTgt>
                                        </p:tgtEl>
                                        <p:attrNameLst>
                                          <p:attrName>style.visibility</p:attrName>
                                        </p:attrNameLst>
                                      </p:cBhvr>
                                      <p:to>
                                        <p:strVal val="visible"/>
                                      </p:to>
                                    </p:set>
                                    <p:animEffect transition="in" filter="fade">
                                      <p:cBhvr>
                                        <p:cTn id="15" dur="500"/>
                                        <p:tgtEl>
                                          <p:spTgt spid="3">
                                            <p:graphicEl>
                                              <a:dgm id="{7BA9E3FC-8885-4724-BADD-FD2C4BDA514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A08B6495-AA6A-41FC-9831-1CF41EEDF205}"/>
                                            </p:graphicEl>
                                          </p:spTgt>
                                        </p:tgtEl>
                                        <p:attrNameLst>
                                          <p:attrName>style.visibility</p:attrName>
                                        </p:attrNameLst>
                                      </p:cBhvr>
                                      <p:to>
                                        <p:strVal val="visible"/>
                                      </p:to>
                                    </p:set>
                                    <p:animEffect transition="in" filter="fade">
                                      <p:cBhvr>
                                        <p:cTn id="20" dur="500"/>
                                        <p:tgtEl>
                                          <p:spTgt spid="3">
                                            <p:graphicEl>
                                              <a:dgm id="{A08B6495-AA6A-41FC-9831-1CF41EEDF20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E749170E-ED7E-4FD6-89DB-785CB953EEC1}"/>
                                            </p:graphicEl>
                                          </p:spTgt>
                                        </p:tgtEl>
                                        <p:attrNameLst>
                                          <p:attrName>style.visibility</p:attrName>
                                        </p:attrNameLst>
                                      </p:cBhvr>
                                      <p:to>
                                        <p:strVal val="visible"/>
                                      </p:to>
                                    </p:set>
                                    <p:animEffect transition="in" filter="fade">
                                      <p:cBhvr>
                                        <p:cTn id="23" dur="500"/>
                                        <p:tgtEl>
                                          <p:spTgt spid="3">
                                            <p:graphicEl>
                                              <a:dgm id="{E749170E-ED7E-4FD6-89DB-785CB953EEC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7340150E-CD97-4A92-A30D-B58BC8A0D325}"/>
                                            </p:graphicEl>
                                          </p:spTgt>
                                        </p:tgtEl>
                                        <p:attrNameLst>
                                          <p:attrName>style.visibility</p:attrName>
                                        </p:attrNameLst>
                                      </p:cBhvr>
                                      <p:to>
                                        <p:strVal val="visible"/>
                                      </p:to>
                                    </p:set>
                                    <p:animEffect transition="in" filter="fade">
                                      <p:cBhvr>
                                        <p:cTn id="28" dur="500"/>
                                        <p:tgtEl>
                                          <p:spTgt spid="3">
                                            <p:graphicEl>
                                              <a:dgm id="{7340150E-CD97-4A92-A30D-B58BC8A0D32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12A409D2-B437-4205-844B-790E8B64CE7D}"/>
                                            </p:graphicEl>
                                          </p:spTgt>
                                        </p:tgtEl>
                                        <p:attrNameLst>
                                          <p:attrName>style.visibility</p:attrName>
                                        </p:attrNameLst>
                                      </p:cBhvr>
                                      <p:to>
                                        <p:strVal val="visible"/>
                                      </p:to>
                                    </p:set>
                                    <p:animEffect transition="in" filter="fade">
                                      <p:cBhvr>
                                        <p:cTn id="31" dur="500"/>
                                        <p:tgtEl>
                                          <p:spTgt spid="3">
                                            <p:graphicEl>
                                              <a:dgm id="{12A409D2-B437-4205-844B-790E8B64CE7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9FEDAB30-CC9F-4030-9182-DFBD04D6C764}"/>
                                            </p:graphicEl>
                                          </p:spTgt>
                                        </p:tgtEl>
                                        <p:attrNameLst>
                                          <p:attrName>style.visibility</p:attrName>
                                        </p:attrNameLst>
                                      </p:cBhvr>
                                      <p:to>
                                        <p:strVal val="visible"/>
                                      </p:to>
                                    </p:set>
                                    <p:animEffect transition="in" filter="fade">
                                      <p:cBhvr>
                                        <p:cTn id="36" dur="500"/>
                                        <p:tgtEl>
                                          <p:spTgt spid="3">
                                            <p:graphicEl>
                                              <a:dgm id="{9FEDAB30-CC9F-4030-9182-DFBD04D6C76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41EF3602-3B27-4695-9CA4-8A9CB1DD881A}"/>
                                            </p:graphicEl>
                                          </p:spTgt>
                                        </p:tgtEl>
                                        <p:attrNameLst>
                                          <p:attrName>style.visibility</p:attrName>
                                        </p:attrNameLst>
                                      </p:cBhvr>
                                      <p:to>
                                        <p:strVal val="visible"/>
                                      </p:to>
                                    </p:set>
                                    <p:animEffect transition="in" filter="fade">
                                      <p:cBhvr>
                                        <p:cTn id="39" dur="500"/>
                                        <p:tgtEl>
                                          <p:spTgt spid="3">
                                            <p:graphicEl>
                                              <a:dgm id="{41EF3602-3B27-4695-9CA4-8A9CB1DD881A}"/>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CE8AE7BC-F6EF-45A8-A433-E6097C038CDA}"/>
                                            </p:graphicEl>
                                          </p:spTgt>
                                        </p:tgtEl>
                                        <p:attrNameLst>
                                          <p:attrName>style.visibility</p:attrName>
                                        </p:attrNameLst>
                                      </p:cBhvr>
                                      <p:to>
                                        <p:strVal val="visible"/>
                                      </p:to>
                                    </p:set>
                                    <p:animEffect transition="in" filter="fade">
                                      <p:cBhvr>
                                        <p:cTn id="44" dur="500"/>
                                        <p:tgtEl>
                                          <p:spTgt spid="3">
                                            <p:graphicEl>
                                              <a:dgm id="{CE8AE7BC-F6EF-45A8-A433-E6097C038CDA}"/>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00DF71C5-95B4-4FD1-BA65-D383A3E5194A}"/>
                                            </p:graphicEl>
                                          </p:spTgt>
                                        </p:tgtEl>
                                        <p:attrNameLst>
                                          <p:attrName>style.visibility</p:attrName>
                                        </p:attrNameLst>
                                      </p:cBhvr>
                                      <p:to>
                                        <p:strVal val="visible"/>
                                      </p:to>
                                    </p:set>
                                    <p:animEffect transition="in" filter="fade">
                                      <p:cBhvr>
                                        <p:cTn id="47" dur="500"/>
                                        <p:tgtEl>
                                          <p:spTgt spid="3">
                                            <p:graphicEl>
                                              <a:dgm id="{00DF71C5-95B4-4FD1-BA65-D383A3E5194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8EA22DB7-9A7D-48A3-8B23-EAFF19FDB5E8}"/>
                                            </p:graphicEl>
                                          </p:spTgt>
                                        </p:tgtEl>
                                        <p:attrNameLst>
                                          <p:attrName>style.visibility</p:attrName>
                                        </p:attrNameLst>
                                      </p:cBhvr>
                                      <p:to>
                                        <p:strVal val="visible"/>
                                      </p:to>
                                    </p:set>
                                    <p:animEffect transition="in" filter="fade">
                                      <p:cBhvr>
                                        <p:cTn id="52" dur="500"/>
                                        <p:tgtEl>
                                          <p:spTgt spid="3">
                                            <p:graphicEl>
                                              <a:dgm id="{8EA22DB7-9A7D-48A3-8B23-EAFF19FDB5E8}"/>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F15B8998-4A60-4FD7-A194-03BC5C954180}"/>
                                            </p:graphicEl>
                                          </p:spTgt>
                                        </p:tgtEl>
                                        <p:attrNameLst>
                                          <p:attrName>style.visibility</p:attrName>
                                        </p:attrNameLst>
                                      </p:cBhvr>
                                      <p:to>
                                        <p:strVal val="visible"/>
                                      </p:to>
                                    </p:set>
                                    <p:animEffect transition="in" filter="fade">
                                      <p:cBhvr>
                                        <p:cTn id="55" dur="500"/>
                                        <p:tgtEl>
                                          <p:spTgt spid="3">
                                            <p:graphicEl>
                                              <a:dgm id="{F15B8998-4A60-4FD7-A194-03BC5C95418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4" descr="H:\New IPLDP PowerPoints &amp; Lesson Plans\Harassment\PowerPoint pics\images1MW7NCTA.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5937" y="4517053"/>
            <a:ext cx="2223064" cy="1473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descr="H:\New IPLDP PowerPoints &amp; Lesson Plans\Harassment\PowerPoint pics\Cyber-Crime-Imag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03605" y="4568284"/>
            <a:ext cx="1919767" cy="1422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741000" y="79814"/>
            <a:ext cx="10691447" cy="646331"/>
          </a:xfrm>
          <a:prstGeom prst="rect">
            <a:avLst/>
          </a:prstGeom>
          <a:solidFill>
            <a:srgbClr val="002060"/>
          </a:solidFill>
        </p:spPr>
        <p:txBody>
          <a:bodyPr wrap="square" rtlCol="0">
            <a:spAutoFit/>
          </a:bodyPr>
          <a:lstStyle/>
          <a:p>
            <a:pPr algn="ctr"/>
            <a:r>
              <a:rPr lang="en-GB" sz="3600" b="1" dirty="0" smtClean="0">
                <a:solidFill>
                  <a:schemeClr val="bg1"/>
                </a:solidFill>
              </a:rPr>
              <a:t>What is Stalking?</a:t>
            </a:r>
            <a:endParaRPr lang="en-GB" sz="3600" b="1" dirty="0">
              <a:solidFill>
                <a:schemeClr val="bg1"/>
              </a:solidFill>
            </a:endParaRPr>
          </a:p>
        </p:txBody>
      </p:sp>
      <p:graphicFrame>
        <p:nvGraphicFramePr>
          <p:cNvPr id="8" name="Diagram 7"/>
          <p:cNvGraphicFramePr/>
          <p:nvPr>
            <p:extLst>
              <p:ext uri="{D42A27DB-BD31-4B8C-83A1-F6EECF244321}">
                <p14:modId xmlns:p14="http://schemas.microsoft.com/office/powerpoint/2010/main" val="1941977527"/>
              </p:ext>
            </p:extLst>
          </p:nvPr>
        </p:nvGraphicFramePr>
        <p:xfrm>
          <a:off x="309546" y="760312"/>
          <a:ext cx="11554354" cy="541218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5583741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A39D78F5-3CAA-461B-BAC6-AB38A4C92C24}"/>
                                            </p:graphicEl>
                                          </p:spTgt>
                                        </p:tgtEl>
                                        <p:attrNameLst>
                                          <p:attrName>style.visibility</p:attrName>
                                        </p:attrNameLst>
                                      </p:cBhvr>
                                      <p:to>
                                        <p:strVal val="visible"/>
                                      </p:to>
                                    </p:set>
                                    <p:animEffect transition="in" filter="fade">
                                      <p:cBhvr>
                                        <p:cTn id="17" dur="500"/>
                                        <p:tgtEl>
                                          <p:spTgt spid="8">
                                            <p:graphicEl>
                                              <a:dgm id="{A39D78F5-3CAA-461B-BAC6-AB38A4C92C2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FFF3EB4D-6715-4280-8C12-E9BDEDF05579}"/>
                                            </p:graphicEl>
                                          </p:spTgt>
                                        </p:tgtEl>
                                        <p:attrNameLst>
                                          <p:attrName>style.visibility</p:attrName>
                                        </p:attrNameLst>
                                      </p:cBhvr>
                                      <p:to>
                                        <p:strVal val="visible"/>
                                      </p:to>
                                    </p:set>
                                    <p:animEffect transition="in" filter="fade">
                                      <p:cBhvr>
                                        <p:cTn id="22" dur="500"/>
                                        <p:tgtEl>
                                          <p:spTgt spid="8">
                                            <p:graphicEl>
                                              <a:dgm id="{FFF3EB4D-6715-4280-8C12-E9BDEDF0557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7517F7D2-EF70-4E05-A194-02E203982876}"/>
                                            </p:graphicEl>
                                          </p:spTgt>
                                        </p:tgtEl>
                                        <p:attrNameLst>
                                          <p:attrName>style.visibility</p:attrName>
                                        </p:attrNameLst>
                                      </p:cBhvr>
                                      <p:to>
                                        <p:strVal val="visible"/>
                                      </p:to>
                                    </p:set>
                                    <p:animEffect transition="in" filter="fade">
                                      <p:cBhvr>
                                        <p:cTn id="27" dur="500"/>
                                        <p:tgtEl>
                                          <p:spTgt spid="8">
                                            <p:graphicEl>
                                              <a:dgm id="{7517F7D2-EF70-4E05-A194-02E20398287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A3C4B85A-7E6D-492B-8041-AB0BDA2C614D}"/>
                                            </p:graphicEl>
                                          </p:spTgt>
                                        </p:tgtEl>
                                        <p:attrNameLst>
                                          <p:attrName>style.visibility</p:attrName>
                                        </p:attrNameLst>
                                      </p:cBhvr>
                                      <p:to>
                                        <p:strVal val="visible"/>
                                      </p:to>
                                    </p:set>
                                    <p:animEffect transition="in" filter="fade">
                                      <p:cBhvr>
                                        <p:cTn id="32" dur="500"/>
                                        <p:tgtEl>
                                          <p:spTgt spid="8">
                                            <p:graphicEl>
                                              <a:dgm id="{A3C4B85A-7E6D-492B-8041-AB0BDA2C614D}"/>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3900FA6D-2E45-400F-9B45-8A74CAB9B9F3}"/>
                                            </p:graphicEl>
                                          </p:spTgt>
                                        </p:tgtEl>
                                        <p:attrNameLst>
                                          <p:attrName>style.visibility</p:attrName>
                                        </p:attrNameLst>
                                      </p:cBhvr>
                                      <p:to>
                                        <p:strVal val="visible"/>
                                      </p:to>
                                    </p:set>
                                    <p:animEffect transition="in" filter="fade">
                                      <p:cBhvr>
                                        <p:cTn id="37" dur="500"/>
                                        <p:tgtEl>
                                          <p:spTgt spid="8">
                                            <p:graphicEl>
                                              <a:dgm id="{3900FA6D-2E45-400F-9B45-8A74CAB9B9F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graphicEl>
                                              <a:dgm id="{9328186E-5813-4C6C-A56F-9E1670C9B3DF}"/>
                                            </p:graphicEl>
                                          </p:spTgt>
                                        </p:tgtEl>
                                        <p:attrNameLst>
                                          <p:attrName>style.visibility</p:attrName>
                                        </p:attrNameLst>
                                      </p:cBhvr>
                                      <p:to>
                                        <p:strVal val="visible"/>
                                      </p:to>
                                    </p:set>
                                    <p:animEffect transition="in" filter="fade">
                                      <p:cBhvr>
                                        <p:cTn id="42" dur="500"/>
                                        <p:tgtEl>
                                          <p:spTgt spid="8">
                                            <p:graphicEl>
                                              <a:dgm id="{9328186E-5813-4C6C-A56F-9E1670C9B3DF}"/>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graphicEl>
                                              <a:dgm id="{98FCD142-CFCB-46FD-AA98-CCD72B8D69AD}"/>
                                            </p:graphicEl>
                                          </p:spTgt>
                                        </p:tgtEl>
                                        <p:attrNameLst>
                                          <p:attrName>style.visibility</p:attrName>
                                        </p:attrNameLst>
                                      </p:cBhvr>
                                      <p:to>
                                        <p:strVal val="visible"/>
                                      </p:to>
                                    </p:set>
                                    <p:animEffect transition="in" filter="fade">
                                      <p:cBhvr>
                                        <p:cTn id="47" dur="500"/>
                                        <p:tgtEl>
                                          <p:spTgt spid="8">
                                            <p:graphicEl>
                                              <a:dgm id="{98FCD142-CFCB-46FD-AA98-CCD72B8D69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866602" y="177338"/>
            <a:ext cx="10762690" cy="646331"/>
          </a:xfrm>
          <a:prstGeom prst="rect">
            <a:avLst/>
          </a:prstGeom>
          <a:solidFill>
            <a:srgbClr val="002060"/>
          </a:solidFill>
        </p:spPr>
        <p:txBody>
          <a:bodyPr wrap="square" rtlCol="0">
            <a:spAutoFit/>
          </a:bodyPr>
          <a:lstStyle/>
          <a:p>
            <a:pPr algn="ctr"/>
            <a:r>
              <a:rPr lang="en-GB" sz="3600" b="1" dirty="0" smtClean="0">
                <a:solidFill>
                  <a:schemeClr val="bg1"/>
                </a:solidFill>
              </a:rPr>
              <a:t>Stalking: Section 4A PHA 1997</a:t>
            </a:r>
            <a:endParaRPr lang="en-GB" sz="3600" b="1" dirty="0">
              <a:solidFill>
                <a:schemeClr val="bg1"/>
              </a:solidFill>
            </a:endParaRPr>
          </a:p>
        </p:txBody>
      </p:sp>
      <p:graphicFrame>
        <p:nvGraphicFramePr>
          <p:cNvPr id="4" name="Diagram 3"/>
          <p:cNvGraphicFramePr/>
          <p:nvPr>
            <p:extLst>
              <p:ext uri="{D42A27DB-BD31-4B8C-83A1-F6EECF244321}">
                <p14:modId xmlns:p14="http://schemas.microsoft.com/office/powerpoint/2010/main" val="2290833468"/>
              </p:ext>
            </p:extLst>
          </p:nvPr>
        </p:nvGraphicFramePr>
        <p:xfrm>
          <a:off x="679033" y="873615"/>
          <a:ext cx="10762690" cy="503786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50744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7326E54-DBE2-47A1-B3FE-16EFB48702CF}"/>
                                            </p:graphicEl>
                                          </p:spTgt>
                                        </p:tgtEl>
                                        <p:attrNameLst>
                                          <p:attrName>style.visibility</p:attrName>
                                        </p:attrNameLst>
                                      </p:cBhvr>
                                      <p:to>
                                        <p:strVal val="visible"/>
                                      </p:to>
                                    </p:set>
                                    <p:animEffect transition="in" filter="fade">
                                      <p:cBhvr>
                                        <p:cTn id="7" dur="500"/>
                                        <p:tgtEl>
                                          <p:spTgt spid="4">
                                            <p:graphicEl>
                                              <a:dgm id="{C7326E54-DBE2-47A1-B3FE-16EFB48702C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7C5049-DE86-4125-AC0A-500A13FD29C2}"/>
                                            </p:graphicEl>
                                          </p:spTgt>
                                        </p:tgtEl>
                                        <p:attrNameLst>
                                          <p:attrName>style.visibility</p:attrName>
                                        </p:attrNameLst>
                                      </p:cBhvr>
                                      <p:to>
                                        <p:strVal val="visible"/>
                                      </p:to>
                                    </p:set>
                                    <p:animEffect transition="in" filter="fade">
                                      <p:cBhvr>
                                        <p:cTn id="12" dur="500"/>
                                        <p:tgtEl>
                                          <p:spTgt spid="4">
                                            <p:graphicEl>
                                              <a:dgm id="{917C5049-DE86-4125-AC0A-500A13FD29C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09F958B5-06BB-4750-A528-2FEDAD69BB3C}"/>
                                            </p:graphicEl>
                                          </p:spTgt>
                                        </p:tgtEl>
                                        <p:attrNameLst>
                                          <p:attrName>style.visibility</p:attrName>
                                        </p:attrNameLst>
                                      </p:cBhvr>
                                      <p:to>
                                        <p:strVal val="visible"/>
                                      </p:to>
                                    </p:set>
                                    <p:animEffect transition="in" filter="fade">
                                      <p:cBhvr>
                                        <p:cTn id="15" dur="500"/>
                                        <p:tgtEl>
                                          <p:spTgt spid="4">
                                            <p:graphicEl>
                                              <a:dgm id="{09F958B5-06BB-4750-A528-2FEDAD69BB3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DE6A7A2F-F562-439A-A050-E9DF8CC34561}"/>
                                            </p:graphicEl>
                                          </p:spTgt>
                                        </p:tgtEl>
                                        <p:attrNameLst>
                                          <p:attrName>style.visibility</p:attrName>
                                        </p:attrNameLst>
                                      </p:cBhvr>
                                      <p:to>
                                        <p:strVal val="visible"/>
                                      </p:to>
                                    </p:set>
                                    <p:animEffect transition="in" filter="fade">
                                      <p:cBhvr>
                                        <p:cTn id="20" dur="500"/>
                                        <p:tgtEl>
                                          <p:spTgt spid="4">
                                            <p:graphicEl>
                                              <a:dgm id="{DE6A7A2F-F562-439A-A050-E9DF8CC3456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C7B39E6-B8C1-44B6-AA10-94F0B097BEB1}"/>
                                            </p:graphicEl>
                                          </p:spTgt>
                                        </p:tgtEl>
                                        <p:attrNameLst>
                                          <p:attrName>style.visibility</p:attrName>
                                        </p:attrNameLst>
                                      </p:cBhvr>
                                      <p:to>
                                        <p:strVal val="visible"/>
                                      </p:to>
                                    </p:set>
                                    <p:animEffect transition="in" filter="fade">
                                      <p:cBhvr>
                                        <p:cTn id="23" dur="500"/>
                                        <p:tgtEl>
                                          <p:spTgt spid="4">
                                            <p:graphicEl>
                                              <a:dgm id="{CC7B39E6-B8C1-44B6-AA10-94F0B097BE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078523" y="224799"/>
            <a:ext cx="10356112" cy="646331"/>
          </a:xfrm>
          <a:prstGeom prst="rect">
            <a:avLst/>
          </a:prstGeom>
          <a:solidFill>
            <a:srgbClr val="002060"/>
          </a:solidFill>
        </p:spPr>
        <p:txBody>
          <a:bodyPr wrap="square" rtlCol="0">
            <a:spAutoFit/>
          </a:bodyPr>
          <a:lstStyle/>
          <a:p>
            <a:pPr algn="ctr"/>
            <a:r>
              <a:rPr lang="en-GB" sz="3600" b="1" dirty="0" smtClean="0">
                <a:solidFill>
                  <a:schemeClr val="bg1"/>
                </a:solidFill>
              </a:rPr>
              <a:t>Substantial Adverse Effect on Day to Day Life</a:t>
            </a:r>
            <a:endParaRPr lang="en-GB" sz="3600" b="1" dirty="0">
              <a:solidFill>
                <a:schemeClr val="bg1"/>
              </a:solidFill>
            </a:endParaRPr>
          </a:p>
        </p:txBody>
      </p:sp>
      <p:sp>
        <p:nvSpPr>
          <p:cNvPr id="5" name="Down Arrow Callout 4"/>
          <p:cNvSpPr/>
          <p:nvPr/>
        </p:nvSpPr>
        <p:spPr>
          <a:xfrm>
            <a:off x="1617785" y="943744"/>
            <a:ext cx="9448800" cy="890954"/>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This could include</a:t>
            </a:r>
            <a:r>
              <a:rPr lang="en-GB" sz="2400" dirty="0" smtClean="0"/>
              <a:t>:</a:t>
            </a:r>
            <a:endParaRPr lang="en-GB" sz="2400" dirty="0"/>
          </a:p>
        </p:txBody>
      </p:sp>
      <p:graphicFrame>
        <p:nvGraphicFramePr>
          <p:cNvPr id="6" name="Diagram 5"/>
          <p:cNvGraphicFramePr/>
          <p:nvPr>
            <p:extLst>
              <p:ext uri="{D42A27DB-BD31-4B8C-83A1-F6EECF244321}">
                <p14:modId xmlns:p14="http://schemas.microsoft.com/office/powerpoint/2010/main" val="2147604033"/>
              </p:ext>
            </p:extLst>
          </p:nvPr>
        </p:nvGraphicFramePr>
        <p:xfrm>
          <a:off x="1453662" y="1389221"/>
          <a:ext cx="9612923" cy="52436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Picture 6"/>
          <p:cNvPicPr>
            <a:picLocks noChangeAspect="1"/>
          </p:cNvPicPr>
          <p:nvPr/>
        </p:nvPicPr>
        <p:blipFill>
          <a:blip r:embed="rId9"/>
          <a:stretch>
            <a:fillRect/>
          </a:stretch>
        </p:blipFill>
        <p:spPr>
          <a:xfrm>
            <a:off x="1453662" y="4011052"/>
            <a:ext cx="2779911" cy="1853274"/>
          </a:xfrm>
          <a:prstGeom prst="rect">
            <a:avLst/>
          </a:prstGeom>
        </p:spPr>
      </p:pic>
    </p:spTree>
    <p:extLst>
      <p:ext uri="{BB962C8B-B14F-4D97-AF65-F5344CB8AC3E}">
        <p14:creationId xmlns:p14="http://schemas.microsoft.com/office/powerpoint/2010/main" val="40670759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2B8F8DEE-BAED-48E0-81D1-10400DE97140}"/>
                                            </p:graphicEl>
                                          </p:spTgt>
                                        </p:tgtEl>
                                        <p:attrNameLst>
                                          <p:attrName>style.visibility</p:attrName>
                                        </p:attrNameLst>
                                      </p:cBhvr>
                                      <p:to>
                                        <p:strVal val="visible"/>
                                      </p:to>
                                    </p:set>
                                    <p:animEffect transition="in" filter="fade">
                                      <p:cBhvr>
                                        <p:cTn id="12" dur="500"/>
                                        <p:tgtEl>
                                          <p:spTgt spid="6">
                                            <p:graphicEl>
                                              <a:dgm id="{2B8F8DEE-BAED-48E0-81D1-10400DE9714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40F90F56-5814-4B95-9735-5FDF6ED1CCAA}"/>
                                            </p:graphicEl>
                                          </p:spTgt>
                                        </p:tgtEl>
                                        <p:attrNameLst>
                                          <p:attrName>style.visibility</p:attrName>
                                        </p:attrNameLst>
                                      </p:cBhvr>
                                      <p:to>
                                        <p:strVal val="visible"/>
                                      </p:to>
                                    </p:set>
                                    <p:animEffect transition="in" filter="fade">
                                      <p:cBhvr>
                                        <p:cTn id="17" dur="500"/>
                                        <p:tgtEl>
                                          <p:spTgt spid="6">
                                            <p:graphicEl>
                                              <a:dgm id="{40F90F56-5814-4B95-9735-5FDF6ED1CCAA}"/>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4B75D1EA-AB54-4730-BE7B-8E9AEE6EFF62}"/>
                                            </p:graphicEl>
                                          </p:spTgt>
                                        </p:tgtEl>
                                        <p:attrNameLst>
                                          <p:attrName>style.visibility</p:attrName>
                                        </p:attrNameLst>
                                      </p:cBhvr>
                                      <p:to>
                                        <p:strVal val="visible"/>
                                      </p:to>
                                    </p:set>
                                    <p:animEffect transition="in" filter="fade">
                                      <p:cBhvr>
                                        <p:cTn id="20" dur="500"/>
                                        <p:tgtEl>
                                          <p:spTgt spid="6">
                                            <p:graphicEl>
                                              <a:dgm id="{4B75D1EA-AB54-4730-BE7B-8E9AEE6EFF6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C8E10B23-4892-4B71-8416-F96F47795F05}"/>
                                            </p:graphicEl>
                                          </p:spTgt>
                                        </p:tgtEl>
                                        <p:attrNameLst>
                                          <p:attrName>style.visibility</p:attrName>
                                        </p:attrNameLst>
                                      </p:cBhvr>
                                      <p:to>
                                        <p:strVal val="visible"/>
                                      </p:to>
                                    </p:set>
                                    <p:animEffect transition="in" filter="fade">
                                      <p:cBhvr>
                                        <p:cTn id="25" dur="500"/>
                                        <p:tgtEl>
                                          <p:spTgt spid="6">
                                            <p:graphicEl>
                                              <a:dgm id="{C8E10B23-4892-4B71-8416-F96F47795F05}"/>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A4187D8D-FE13-4BCC-B345-3D3E9B0A8D5F}"/>
                                            </p:graphicEl>
                                          </p:spTgt>
                                        </p:tgtEl>
                                        <p:attrNameLst>
                                          <p:attrName>style.visibility</p:attrName>
                                        </p:attrNameLst>
                                      </p:cBhvr>
                                      <p:to>
                                        <p:strVal val="visible"/>
                                      </p:to>
                                    </p:set>
                                    <p:animEffect transition="in" filter="fade">
                                      <p:cBhvr>
                                        <p:cTn id="28" dur="500"/>
                                        <p:tgtEl>
                                          <p:spTgt spid="6">
                                            <p:graphicEl>
                                              <a:dgm id="{A4187D8D-FE13-4BCC-B345-3D3E9B0A8D5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35ABBB62-ED23-4DDB-8792-B2E44F9F9A74}"/>
                                            </p:graphicEl>
                                          </p:spTgt>
                                        </p:tgtEl>
                                        <p:attrNameLst>
                                          <p:attrName>style.visibility</p:attrName>
                                        </p:attrNameLst>
                                      </p:cBhvr>
                                      <p:to>
                                        <p:strVal val="visible"/>
                                      </p:to>
                                    </p:set>
                                    <p:animEffect transition="in" filter="fade">
                                      <p:cBhvr>
                                        <p:cTn id="33" dur="500"/>
                                        <p:tgtEl>
                                          <p:spTgt spid="6">
                                            <p:graphicEl>
                                              <a:dgm id="{35ABBB62-ED23-4DDB-8792-B2E44F9F9A74}"/>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0FD5178E-C656-4EC5-8701-5B77E0855676}"/>
                                            </p:graphicEl>
                                          </p:spTgt>
                                        </p:tgtEl>
                                        <p:attrNameLst>
                                          <p:attrName>style.visibility</p:attrName>
                                        </p:attrNameLst>
                                      </p:cBhvr>
                                      <p:to>
                                        <p:strVal val="visible"/>
                                      </p:to>
                                    </p:set>
                                    <p:animEffect transition="in" filter="fade">
                                      <p:cBhvr>
                                        <p:cTn id="36" dur="500"/>
                                        <p:tgtEl>
                                          <p:spTgt spid="6">
                                            <p:graphicEl>
                                              <a:dgm id="{0FD5178E-C656-4EC5-8701-5B77E0855676}"/>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872EF986-DBA7-4D00-B58F-91BE4577963C}"/>
                                            </p:graphicEl>
                                          </p:spTgt>
                                        </p:tgtEl>
                                        <p:attrNameLst>
                                          <p:attrName>style.visibility</p:attrName>
                                        </p:attrNameLst>
                                      </p:cBhvr>
                                      <p:to>
                                        <p:strVal val="visible"/>
                                      </p:to>
                                    </p:set>
                                    <p:animEffect transition="in" filter="fade">
                                      <p:cBhvr>
                                        <p:cTn id="41" dur="500"/>
                                        <p:tgtEl>
                                          <p:spTgt spid="6">
                                            <p:graphicEl>
                                              <a:dgm id="{872EF986-DBA7-4D00-B58F-91BE4577963C}"/>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34DEE6D7-5E06-40AE-9695-35C7A2FF88D3}"/>
                                            </p:graphicEl>
                                          </p:spTgt>
                                        </p:tgtEl>
                                        <p:attrNameLst>
                                          <p:attrName>style.visibility</p:attrName>
                                        </p:attrNameLst>
                                      </p:cBhvr>
                                      <p:to>
                                        <p:strVal val="visible"/>
                                      </p:to>
                                    </p:set>
                                    <p:animEffect transition="in" filter="fade">
                                      <p:cBhvr>
                                        <p:cTn id="44" dur="500"/>
                                        <p:tgtEl>
                                          <p:spTgt spid="6">
                                            <p:graphicEl>
                                              <a:dgm id="{34DEE6D7-5E06-40AE-9695-35C7A2FF88D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4388451" y="1316095"/>
            <a:ext cx="6723018" cy="4675730"/>
          </a:xfrm>
          <a:prstGeom prst="rect">
            <a:avLst/>
          </a:prstGeom>
          <a:solidFill>
            <a:schemeClr val="accent2">
              <a:lumMod val="20000"/>
              <a:lumOff val="80000"/>
            </a:schemeClr>
          </a:solidFill>
          <a:ln>
            <a:solidFill>
              <a:schemeClr val="tx1"/>
            </a:solidFill>
          </a:ln>
          <a:effectLst/>
          <a:extLst/>
        </p:spPr>
        <p:txBody>
          <a:bodyPr vert="horz" wrap="square" lIns="91440" tIns="45720" rIns="91440" bIns="45720" numCol="1" anchor="t" anchorCtr="0" compatLnSpc="1">
            <a:prstTxWarp prst="textNoShape">
              <a:avLst/>
            </a:prstTxWarp>
            <a:normAutofit fontScale="85000" lnSpcReduction="1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chemeClr val="accent5">
                  <a:lumMod val="50000"/>
                </a:schemeClr>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Under Section 2B PHA 1997 - the police have a power of</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 entry in relation to the Stalking offence where a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constable can apply to the Magistrates Court for the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 issue of a Warrant of entry and search providing there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 are reasonable grounds to </a:t>
            </a:r>
            <a:r>
              <a:rPr kumimoji="0" lang="en-GB" sz="2600" b="1" i="0" u="sng" strike="noStrike" kern="0" cap="none" spc="0" normalizeH="0" baseline="0" noProof="0" dirty="0" smtClean="0">
                <a:ln>
                  <a:noFill/>
                </a:ln>
                <a:solidFill>
                  <a:schemeClr val="tx1"/>
                </a:solidFill>
                <a:effectLst/>
                <a:uLnTx/>
                <a:uFillTx/>
                <a:cs typeface="+mn-cs"/>
              </a:rPr>
              <a:t>believe</a:t>
            </a:r>
            <a:r>
              <a:rPr kumimoji="0" lang="en-GB" sz="2600" b="1" i="0" u="none" strike="noStrike" kern="0" cap="none" spc="0" normalizeH="0" baseline="0" noProof="0" dirty="0" smtClean="0">
                <a:ln>
                  <a:noFill/>
                </a:ln>
                <a:solidFill>
                  <a:schemeClr val="tx1"/>
                </a:solidFill>
                <a:effectLst/>
                <a:uLnTx/>
                <a:uFillTx/>
                <a:cs typeface="+mn-cs"/>
              </a:rPr>
              <a:t> an offence has been,</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 or is being committed</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The constable may use force if necessary to execute the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600" b="1" i="0" u="none" strike="noStrike" kern="0" cap="none" spc="0" normalizeH="0" baseline="0" noProof="0" dirty="0" smtClean="0">
                <a:ln>
                  <a:noFill/>
                </a:ln>
                <a:solidFill>
                  <a:schemeClr val="tx1"/>
                </a:solidFill>
                <a:effectLst/>
                <a:uLnTx/>
                <a:uFillTx/>
                <a:cs typeface="+mn-cs"/>
              </a:rPr>
              <a:t> warrant – and seize any relevant material</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pic>
        <p:nvPicPr>
          <p:cNvPr id="3" name="Picture 3" descr="H:\New IPLDP PowerPoints &amp; Lesson Plans\Harassment\PowerPoint pics\TMCFILEPIC300904-372JPG.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6492" y="1990953"/>
            <a:ext cx="3085403" cy="2835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656492" y="363029"/>
            <a:ext cx="10644553" cy="646331"/>
          </a:xfrm>
          <a:prstGeom prst="rect">
            <a:avLst/>
          </a:prstGeom>
          <a:solidFill>
            <a:srgbClr val="002060"/>
          </a:solidFill>
        </p:spPr>
        <p:txBody>
          <a:bodyPr wrap="square" rtlCol="0">
            <a:spAutoFit/>
          </a:bodyPr>
          <a:lstStyle/>
          <a:p>
            <a:pPr algn="ctr"/>
            <a:r>
              <a:rPr lang="en-GB" sz="3600" b="1" dirty="0" smtClean="0">
                <a:solidFill>
                  <a:schemeClr val="bg1"/>
                </a:solidFill>
              </a:rPr>
              <a:t>Stalking: Power of Entry</a:t>
            </a:r>
            <a:endParaRPr lang="en-GB" sz="3600" b="1" dirty="0">
              <a:solidFill>
                <a:schemeClr val="bg1"/>
              </a:solidFill>
            </a:endParaRPr>
          </a:p>
        </p:txBody>
      </p:sp>
    </p:spTree>
    <p:extLst>
      <p:ext uri="{BB962C8B-B14F-4D97-AF65-F5344CB8AC3E}">
        <p14:creationId xmlns:p14="http://schemas.microsoft.com/office/powerpoint/2010/main" val="27709627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 calcmode="lin" valueType="num">
                                      <p:cBhvr additive="base">
                                        <p:cTn id="1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additive="base">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anim calcmode="lin" valueType="num">
                                      <p:cBhvr additive="base">
                                        <p:cTn id="3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500" fill="hold"/>
                                        <p:tgtEl>
                                          <p:spTgt spid="3"/>
                                        </p:tgtEl>
                                        <p:attrNameLst>
                                          <p:attrName>ppt_x</p:attrName>
                                        </p:attrNameLst>
                                      </p:cBhvr>
                                      <p:tavLst>
                                        <p:tav tm="0">
                                          <p:val>
                                            <p:strVal val="#ppt_x"/>
                                          </p:val>
                                        </p:tav>
                                        <p:tav tm="100000">
                                          <p:val>
                                            <p:strVal val="#ppt_x"/>
                                          </p:val>
                                        </p:tav>
                                      </p:tavLst>
                                    </p:anim>
                                    <p:anim calcmode="lin" valueType="num">
                                      <p:cBhvr additive="base">
                                        <p:cTn id="4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descr="H:\New IPLDP PowerPoints &amp; Lesson Plans\Harassment\PowerPoint pics\664236.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051071" y="1263040"/>
            <a:ext cx="2219441" cy="1917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914400" y="273701"/>
            <a:ext cx="10356112" cy="646331"/>
          </a:xfrm>
          <a:prstGeom prst="rect">
            <a:avLst/>
          </a:prstGeom>
          <a:solidFill>
            <a:srgbClr val="002060"/>
          </a:solidFill>
        </p:spPr>
        <p:txBody>
          <a:bodyPr wrap="square" rtlCol="0">
            <a:spAutoFit/>
          </a:bodyPr>
          <a:lstStyle/>
          <a:p>
            <a:pPr algn="ctr"/>
            <a:r>
              <a:rPr lang="en-GB" sz="3600" b="1" dirty="0" smtClean="0">
                <a:solidFill>
                  <a:schemeClr val="bg1"/>
                </a:solidFill>
              </a:rPr>
              <a:t>3 Defences to the Act</a:t>
            </a:r>
            <a:endParaRPr lang="en-GB" sz="3600" b="1" dirty="0">
              <a:solidFill>
                <a:schemeClr val="bg1"/>
              </a:solidFill>
            </a:endParaRPr>
          </a:p>
        </p:txBody>
      </p:sp>
      <p:sp>
        <p:nvSpPr>
          <p:cNvPr id="5" name="Down Arrow Callout 4"/>
          <p:cNvSpPr/>
          <p:nvPr/>
        </p:nvSpPr>
        <p:spPr>
          <a:xfrm>
            <a:off x="2034651" y="1198334"/>
            <a:ext cx="6674197" cy="1383323"/>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u="sng" dirty="0" smtClean="0">
                <a:solidFill>
                  <a:schemeClr val="tx1"/>
                </a:solidFill>
              </a:rPr>
              <a:t>No offence </a:t>
            </a:r>
            <a:r>
              <a:rPr lang="en-GB" sz="2400" dirty="0" smtClean="0">
                <a:solidFill>
                  <a:schemeClr val="tx1"/>
                </a:solidFill>
              </a:rPr>
              <a:t>will be committed if the </a:t>
            </a:r>
            <a:r>
              <a:rPr lang="en-GB" sz="2400" b="1" i="1" u="sng" dirty="0" smtClean="0">
                <a:solidFill>
                  <a:schemeClr val="tx1"/>
                </a:solidFill>
              </a:rPr>
              <a:t>course of conduct</a:t>
            </a:r>
            <a:r>
              <a:rPr lang="en-GB" sz="2400" dirty="0" smtClean="0">
                <a:solidFill>
                  <a:schemeClr val="tx1"/>
                </a:solidFill>
              </a:rPr>
              <a:t> was carried out </a:t>
            </a:r>
            <a:r>
              <a:rPr lang="en-GB" sz="2400" u="sng" dirty="0" smtClean="0">
                <a:solidFill>
                  <a:schemeClr val="tx1"/>
                </a:solidFill>
              </a:rPr>
              <a:t>either</a:t>
            </a:r>
            <a:r>
              <a:rPr lang="en-GB" sz="2400" dirty="0" smtClean="0">
                <a:solidFill>
                  <a:schemeClr val="tx1"/>
                </a:solidFill>
              </a:rPr>
              <a:t>:</a:t>
            </a:r>
            <a:endParaRPr lang="en-GB" sz="2400" dirty="0">
              <a:solidFill>
                <a:schemeClr val="tx1"/>
              </a:solidFill>
            </a:endParaRPr>
          </a:p>
        </p:txBody>
      </p:sp>
      <p:graphicFrame>
        <p:nvGraphicFramePr>
          <p:cNvPr id="6" name="Diagram 5"/>
          <p:cNvGraphicFramePr/>
          <p:nvPr>
            <p:extLst>
              <p:ext uri="{D42A27DB-BD31-4B8C-83A1-F6EECF244321}">
                <p14:modId xmlns:p14="http://schemas.microsoft.com/office/powerpoint/2010/main" val="3190790217"/>
              </p:ext>
            </p:extLst>
          </p:nvPr>
        </p:nvGraphicFramePr>
        <p:xfrm>
          <a:off x="1104762" y="3180293"/>
          <a:ext cx="8648838" cy="239989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631346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7546A03-989A-445D-A6B8-4C7EB8357482}"/>
                                            </p:graphicEl>
                                          </p:spTgt>
                                        </p:tgtEl>
                                        <p:attrNameLst>
                                          <p:attrName>style.visibility</p:attrName>
                                        </p:attrNameLst>
                                      </p:cBhvr>
                                      <p:to>
                                        <p:strVal val="visible"/>
                                      </p:to>
                                    </p:set>
                                    <p:animEffect transition="in" filter="fade">
                                      <p:cBhvr>
                                        <p:cTn id="12" dur="500"/>
                                        <p:tgtEl>
                                          <p:spTgt spid="6">
                                            <p:graphicEl>
                                              <a:dgm id="{47546A03-989A-445D-A6B8-4C7EB835748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E93F2E5C-9377-444B-8C75-00D1F9E96DDE}"/>
                                            </p:graphicEl>
                                          </p:spTgt>
                                        </p:tgtEl>
                                        <p:attrNameLst>
                                          <p:attrName>style.visibility</p:attrName>
                                        </p:attrNameLst>
                                      </p:cBhvr>
                                      <p:to>
                                        <p:strVal val="visible"/>
                                      </p:to>
                                    </p:set>
                                    <p:animEffect transition="in" filter="fade">
                                      <p:cBhvr>
                                        <p:cTn id="17" dur="500"/>
                                        <p:tgtEl>
                                          <p:spTgt spid="6">
                                            <p:graphicEl>
                                              <a:dgm id="{E93F2E5C-9377-444B-8C75-00D1F9E96DDE}"/>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8438751A-4B3D-42D5-A8E8-F13083CD0A2C}"/>
                                            </p:graphicEl>
                                          </p:spTgt>
                                        </p:tgtEl>
                                        <p:attrNameLst>
                                          <p:attrName>style.visibility</p:attrName>
                                        </p:attrNameLst>
                                      </p:cBhvr>
                                      <p:to>
                                        <p:strVal val="visible"/>
                                      </p:to>
                                    </p:set>
                                    <p:animEffect transition="in" filter="fade">
                                      <p:cBhvr>
                                        <p:cTn id="20" dur="500"/>
                                        <p:tgtEl>
                                          <p:spTgt spid="6">
                                            <p:graphicEl>
                                              <a:dgm id="{8438751A-4B3D-42D5-A8E8-F13083CD0A2C}"/>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3B7D832F-B5A7-4399-8B56-5B8A4FFA8C24}"/>
                                            </p:graphicEl>
                                          </p:spTgt>
                                        </p:tgtEl>
                                        <p:attrNameLst>
                                          <p:attrName>style.visibility</p:attrName>
                                        </p:attrNameLst>
                                      </p:cBhvr>
                                      <p:to>
                                        <p:strVal val="visible"/>
                                      </p:to>
                                    </p:set>
                                    <p:animEffect transition="in" filter="fade">
                                      <p:cBhvr>
                                        <p:cTn id="25" dur="500"/>
                                        <p:tgtEl>
                                          <p:spTgt spid="6">
                                            <p:graphicEl>
                                              <a:dgm id="{3B7D832F-B5A7-4399-8B56-5B8A4FFA8C2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5F0D2FC3-7B86-4840-A6CE-C0C9B298BE80}"/>
                                            </p:graphicEl>
                                          </p:spTgt>
                                        </p:tgtEl>
                                        <p:attrNameLst>
                                          <p:attrName>style.visibility</p:attrName>
                                        </p:attrNameLst>
                                      </p:cBhvr>
                                      <p:to>
                                        <p:strVal val="visible"/>
                                      </p:to>
                                    </p:set>
                                    <p:animEffect transition="in" filter="fade">
                                      <p:cBhvr>
                                        <p:cTn id="28" dur="500"/>
                                        <p:tgtEl>
                                          <p:spTgt spid="6">
                                            <p:graphicEl>
                                              <a:dgm id="{5F0D2FC3-7B86-4840-A6CE-C0C9B298BE8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722475" y="2102501"/>
            <a:ext cx="8888819" cy="1200329"/>
          </a:xfrm>
          <a:prstGeom prst="rect">
            <a:avLst/>
          </a:prstGeom>
          <a:solidFill>
            <a:srgbClr val="002060"/>
          </a:solidFill>
        </p:spPr>
        <p:txBody>
          <a:bodyPr wrap="square" rtlCol="0">
            <a:spAutoFit/>
          </a:bodyPr>
          <a:lstStyle/>
          <a:p>
            <a:pPr algn="ctr"/>
            <a:r>
              <a:rPr lang="en-GB" sz="3600" b="1" dirty="0" smtClean="0">
                <a:solidFill>
                  <a:schemeClr val="bg1"/>
                </a:solidFill>
              </a:rPr>
              <a:t>Dealing with Harassment/Stalking Offences: Information Gathering</a:t>
            </a:r>
            <a:endParaRPr lang="en-GB" sz="3600" b="1" dirty="0">
              <a:solidFill>
                <a:schemeClr val="bg1"/>
              </a:solidFill>
            </a:endParaRPr>
          </a:p>
        </p:txBody>
      </p:sp>
    </p:spTree>
    <p:extLst>
      <p:ext uri="{BB962C8B-B14F-4D97-AF65-F5344CB8AC3E}">
        <p14:creationId xmlns:p14="http://schemas.microsoft.com/office/powerpoint/2010/main" val="7008035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914400" y="273701"/>
            <a:ext cx="10356112" cy="646331"/>
          </a:xfrm>
          <a:prstGeom prst="rect">
            <a:avLst/>
          </a:prstGeom>
          <a:solidFill>
            <a:srgbClr val="002060"/>
          </a:solidFill>
        </p:spPr>
        <p:txBody>
          <a:bodyPr wrap="square" rtlCol="0">
            <a:spAutoFit/>
          </a:bodyPr>
          <a:lstStyle/>
          <a:p>
            <a:pPr algn="ctr"/>
            <a:r>
              <a:rPr lang="en-GB" sz="3600" b="1" dirty="0" smtClean="0">
                <a:solidFill>
                  <a:schemeClr val="bg1"/>
                </a:solidFill>
              </a:rPr>
              <a:t>Dealing with Harassment/Stalking Offences</a:t>
            </a:r>
            <a:endParaRPr lang="en-GB" sz="3600" b="1" dirty="0">
              <a:solidFill>
                <a:schemeClr val="bg1"/>
              </a:solidFill>
            </a:endParaRPr>
          </a:p>
        </p:txBody>
      </p:sp>
      <p:graphicFrame>
        <p:nvGraphicFramePr>
          <p:cNvPr id="4" name="Diagram 3"/>
          <p:cNvGraphicFramePr/>
          <p:nvPr>
            <p:extLst>
              <p:ext uri="{D42A27DB-BD31-4B8C-83A1-F6EECF244321}">
                <p14:modId xmlns:p14="http://schemas.microsoft.com/office/powerpoint/2010/main" val="3076365672"/>
              </p:ext>
            </p:extLst>
          </p:nvPr>
        </p:nvGraphicFramePr>
        <p:xfrm>
          <a:off x="2032000" y="1104527"/>
          <a:ext cx="8378092" cy="47335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959442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FB27763-EAA6-4160-A32F-10A05EC5CEBE}"/>
                                            </p:graphicEl>
                                          </p:spTgt>
                                        </p:tgtEl>
                                        <p:attrNameLst>
                                          <p:attrName>style.visibility</p:attrName>
                                        </p:attrNameLst>
                                      </p:cBhvr>
                                      <p:to>
                                        <p:strVal val="visible"/>
                                      </p:to>
                                    </p:set>
                                    <p:animEffect transition="in" filter="fade">
                                      <p:cBhvr>
                                        <p:cTn id="7" dur="500"/>
                                        <p:tgtEl>
                                          <p:spTgt spid="4">
                                            <p:graphicEl>
                                              <a:dgm id="{2FB27763-EAA6-4160-A32F-10A05EC5CEB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C0B6EFC-28D0-4280-B328-60ED02F8587F}"/>
                                            </p:graphicEl>
                                          </p:spTgt>
                                        </p:tgtEl>
                                        <p:attrNameLst>
                                          <p:attrName>style.visibility</p:attrName>
                                        </p:attrNameLst>
                                      </p:cBhvr>
                                      <p:to>
                                        <p:strVal val="visible"/>
                                      </p:to>
                                    </p:set>
                                    <p:animEffect transition="in" filter="fade">
                                      <p:cBhvr>
                                        <p:cTn id="12" dur="500"/>
                                        <p:tgtEl>
                                          <p:spTgt spid="4">
                                            <p:graphicEl>
                                              <a:dgm id="{CC0B6EFC-28D0-4280-B328-60ED02F8587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4B70758D-EDBA-472A-A822-46A7B33023ED}"/>
                                            </p:graphicEl>
                                          </p:spTgt>
                                        </p:tgtEl>
                                        <p:attrNameLst>
                                          <p:attrName>style.visibility</p:attrName>
                                        </p:attrNameLst>
                                      </p:cBhvr>
                                      <p:to>
                                        <p:strVal val="visible"/>
                                      </p:to>
                                    </p:set>
                                    <p:animEffect transition="in" filter="fade">
                                      <p:cBhvr>
                                        <p:cTn id="15" dur="500"/>
                                        <p:tgtEl>
                                          <p:spTgt spid="4">
                                            <p:graphicEl>
                                              <a:dgm id="{4B70758D-EDBA-472A-A822-46A7B33023E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914400" y="273701"/>
            <a:ext cx="10356112" cy="646331"/>
          </a:xfrm>
          <a:prstGeom prst="rect">
            <a:avLst/>
          </a:prstGeom>
          <a:solidFill>
            <a:srgbClr val="002060"/>
          </a:solidFill>
        </p:spPr>
        <p:txBody>
          <a:bodyPr wrap="square" rtlCol="0">
            <a:spAutoFit/>
          </a:bodyPr>
          <a:lstStyle/>
          <a:p>
            <a:pPr algn="ctr"/>
            <a:r>
              <a:rPr lang="en-GB" sz="3600" b="1" dirty="0" smtClean="0">
                <a:solidFill>
                  <a:schemeClr val="bg1"/>
                </a:solidFill>
              </a:rPr>
              <a:t>Advice to Victims</a:t>
            </a:r>
            <a:endParaRPr lang="en-GB" sz="3600" b="1" dirty="0">
              <a:solidFill>
                <a:schemeClr val="bg1"/>
              </a:solidFill>
            </a:endParaRPr>
          </a:p>
        </p:txBody>
      </p:sp>
      <p:graphicFrame>
        <p:nvGraphicFramePr>
          <p:cNvPr id="4" name="Diagram 3"/>
          <p:cNvGraphicFramePr/>
          <p:nvPr>
            <p:extLst>
              <p:ext uri="{D42A27DB-BD31-4B8C-83A1-F6EECF244321}">
                <p14:modId xmlns:p14="http://schemas.microsoft.com/office/powerpoint/2010/main" val="3701750014"/>
              </p:ext>
            </p:extLst>
          </p:nvPr>
        </p:nvGraphicFramePr>
        <p:xfrm>
          <a:off x="2336800" y="1001882"/>
          <a:ext cx="8378092" cy="50472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716805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10B1A0C-17E9-445D-9566-2493BA6DA7FF}"/>
                                            </p:graphicEl>
                                          </p:spTgt>
                                        </p:tgtEl>
                                        <p:attrNameLst>
                                          <p:attrName>style.visibility</p:attrName>
                                        </p:attrNameLst>
                                      </p:cBhvr>
                                      <p:to>
                                        <p:strVal val="visible"/>
                                      </p:to>
                                    </p:set>
                                    <p:animEffect transition="in" filter="fade">
                                      <p:cBhvr>
                                        <p:cTn id="7" dur="500"/>
                                        <p:tgtEl>
                                          <p:spTgt spid="4">
                                            <p:graphicEl>
                                              <a:dgm id="{C10B1A0C-17E9-445D-9566-2493BA6DA7F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67CC94A-817D-4E5F-860C-17C7369EE747}"/>
                                            </p:graphicEl>
                                          </p:spTgt>
                                        </p:tgtEl>
                                        <p:attrNameLst>
                                          <p:attrName>style.visibility</p:attrName>
                                        </p:attrNameLst>
                                      </p:cBhvr>
                                      <p:to>
                                        <p:strVal val="visible"/>
                                      </p:to>
                                    </p:set>
                                    <p:animEffect transition="in" filter="fade">
                                      <p:cBhvr>
                                        <p:cTn id="12" dur="500"/>
                                        <p:tgtEl>
                                          <p:spTgt spid="4">
                                            <p:graphicEl>
                                              <a:dgm id="{E67CC94A-817D-4E5F-860C-17C7369EE74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C8290B92-E4C3-46D4-A491-CEDE5EBD11CE}"/>
                                            </p:graphicEl>
                                          </p:spTgt>
                                        </p:tgtEl>
                                        <p:attrNameLst>
                                          <p:attrName>style.visibility</p:attrName>
                                        </p:attrNameLst>
                                      </p:cBhvr>
                                      <p:to>
                                        <p:strVal val="visible"/>
                                      </p:to>
                                    </p:set>
                                    <p:animEffect transition="in" filter="fade">
                                      <p:cBhvr>
                                        <p:cTn id="17" dur="500"/>
                                        <p:tgtEl>
                                          <p:spTgt spid="4">
                                            <p:graphicEl>
                                              <a:dgm id="{C8290B92-E4C3-46D4-A491-CEDE5EBD11C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1C1F54D-D975-4302-AE47-306F809E9035}"/>
                                            </p:graphicEl>
                                          </p:spTgt>
                                        </p:tgtEl>
                                        <p:attrNameLst>
                                          <p:attrName>style.visibility</p:attrName>
                                        </p:attrNameLst>
                                      </p:cBhvr>
                                      <p:to>
                                        <p:strVal val="visible"/>
                                      </p:to>
                                    </p:set>
                                    <p:animEffect transition="in" filter="fade">
                                      <p:cBhvr>
                                        <p:cTn id="22" dur="500"/>
                                        <p:tgtEl>
                                          <p:spTgt spid="4">
                                            <p:graphicEl>
                                              <a:dgm id="{31C1F54D-D975-4302-AE47-306F809E903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381693" y="2272622"/>
            <a:ext cx="7038753" cy="646331"/>
          </a:xfrm>
          <a:prstGeom prst="rect">
            <a:avLst/>
          </a:prstGeom>
          <a:solidFill>
            <a:srgbClr val="002060"/>
          </a:solidFill>
        </p:spPr>
        <p:txBody>
          <a:bodyPr wrap="square" rtlCol="0">
            <a:spAutoFit/>
          </a:bodyPr>
          <a:lstStyle/>
          <a:p>
            <a:pPr algn="ctr"/>
            <a:r>
              <a:rPr lang="en-GB" sz="3600" b="1" dirty="0" smtClean="0">
                <a:solidFill>
                  <a:schemeClr val="bg1"/>
                </a:solidFill>
              </a:rPr>
              <a:t>Safeguarding Victims</a:t>
            </a:r>
            <a:endParaRPr lang="en-GB" sz="3600" b="1" dirty="0">
              <a:solidFill>
                <a:schemeClr val="bg1"/>
              </a:solidFill>
            </a:endParaRPr>
          </a:p>
        </p:txBody>
      </p:sp>
    </p:spTree>
    <p:extLst>
      <p:ext uri="{BB962C8B-B14F-4D97-AF65-F5344CB8AC3E}">
        <p14:creationId xmlns:p14="http://schemas.microsoft.com/office/powerpoint/2010/main" val="7748956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125415" y="242116"/>
            <a:ext cx="10152185" cy="646331"/>
          </a:xfrm>
          <a:prstGeom prst="rect">
            <a:avLst/>
          </a:prstGeom>
          <a:solidFill>
            <a:srgbClr val="002060"/>
          </a:solidFill>
        </p:spPr>
        <p:txBody>
          <a:bodyPr wrap="square" rtlCol="0">
            <a:spAutoFit/>
          </a:bodyPr>
          <a:lstStyle/>
          <a:p>
            <a:pPr algn="ctr"/>
            <a:r>
              <a:rPr lang="en-GB" sz="3600" b="1" dirty="0" smtClean="0">
                <a:solidFill>
                  <a:schemeClr val="bg1"/>
                </a:solidFill>
              </a:rPr>
              <a:t>Stalking Protection Orders (SPOs)</a:t>
            </a:r>
            <a:endParaRPr lang="en-GB" sz="3600" b="1" dirty="0">
              <a:solidFill>
                <a:schemeClr val="bg1"/>
              </a:solidFill>
            </a:endParaRPr>
          </a:p>
        </p:txBody>
      </p:sp>
      <p:graphicFrame>
        <p:nvGraphicFramePr>
          <p:cNvPr id="6" name="Diagram 5"/>
          <p:cNvGraphicFramePr/>
          <p:nvPr>
            <p:extLst>
              <p:ext uri="{D42A27DB-BD31-4B8C-83A1-F6EECF244321}">
                <p14:modId xmlns:p14="http://schemas.microsoft.com/office/powerpoint/2010/main" val="3088048539"/>
              </p:ext>
            </p:extLst>
          </p:nvPr>
        </p:nvGraphicFramePr>
        <p:xfrm>
          <a:off x="1125415" y="1055077"/>
          <a:ext cx="9894277" cy="47126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860932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1D2A553E-ACE3-4E25-9DE1-3C8159283865}"/>
                                            </p:graphicEl>
                                          </p:spTgt>
                                        </p:tgtEl>
                                        <p:attrNameLst>
                                          <p:attrName>style.visibility</p:attrName>
                                        </p:attrNameLst>
                                      </p:cBhvr>
                                      <p:to>
                                        <p:strVal val="visible"/>
                                      </p:to>
                                    </p:set>
                                    <p:animEffect transition="in" filter="fade">
                                      <p:cBhvr>
                                        <p:cTn id="7" dur="500"/>
                                        <p:tgtEl>
                                          <p:spTgt spid="6">
                                            <p:graphicEl>
                                              <a:dgm id="{1D2A553E-ACE3-4E25-9DE1-3C81592838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19227514-2320-430A-9104-8B151C8DDE8A}"/>
                                            </p:graphicEl>
                                          </p:spTgt>
                                        </p:tgtEl>
                                        <p:attrNameLst>
                                          <p:attrName>style.visibility</p:attrName>
                                        </p:attrNameLst>
                                      </p:cBhvr>
                                      <p:to>
                                        <p:strVal val="visible"/>
                                      </p:to>
                                    </p:set>
                                    <p:animEffect transition="in" filter="fade">
                                      <p:cBhvr>
                                        <p:cTn id="12" dur="500"/>
                                        <p:tgtEl>
                                          <p:spTgt spid="6">
                                            <p:graphicEl>
                                              <a:dgm id="{19227514-2320-430A-9104-8B151C8DDE8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8699BB9D-6A2C-43C8-A9FD-649F6C447626}"/>
                                            </p:graphicEl>
                                          </p:spTgt>
                                        </p:tgtEl>
                                        <p:attrNameLst>
                                          <p:attrName>style.visibility</p:attrName>
                                        </p:attrNameLst>
                                      </p:cBhvr>
                                      <p:to>
                                        <p:strVal val="visible"/>
                                      </p:to>
                                    </p:set>
                                    <p:animEffect transition="in" filter="fade">
                                      <p:cBhvr>
                                        <p:cTn id="17" dur="500"/>
                                        <p:tgtEl>
                                          <p:spTgt spid="6">
                                            <p:graphicEl>
                                              <a:dgm id="{8699BB9D-6A2C-43C8-A9FD-649F6C4476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ACAB5AAD-1EA9-4470-804A-DECC2C5A0015}"/>
                                            </p:graphicEl>
                                          </p:spTgt>
                                        </p:tgtEl>
                                        <p:attrNameLst>
                                          <p:attrName>style.visibility</p:attrName>
                                        </p:attrNameLst>
                                      </p:cBhvr>
                                      <p:to>
                                        <p:strVal val="visible"/>
                                      </p:to>
                                    </p:set>
                                    <p:animEffect transition="in" filter="fade">
                                      <p:cBhvr>
                                        <p:cTn id="22" dur="500"/>
                                        <p:tgtEl>
                                          <p:spTgt spid="6">
                                            <p:graphicEl>
                                              <a:dgm id="{ACAB5AAD-1EA9-4470-804A-DECC2C5A001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A0277F6D-7091-4584-BEEC-307F61237468}"/>
                                            </p:graphicEl>
                                          </p:spTgt>
                                        </p:tgtEl>
                                        <p:attrNameLst>
                                          <p:attrName>style.visibility</p:attrName>
                                        </p:attrNameLst>
                                      </p:cBhvr>
                                      <p:to>
                                        <p:strVal val="visible"/>
                                      </p:to>
                                    </p:set>
                                    <p:animEffect transition="in" filter="fade">
                                      <p:cBhvr>
                                        <p:cTn id="27" dur="500"/>
                                        <p:tgtEl>
                                          <p:spTgt spid="6">
                                            <p:graphicEl>
                                              <a:dgm id="{A0277F6D-7091-4584-BEEC-307F6123746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3F12810E-91EC-4AB0-B817-F2137CA743D5}"/>
                                            </p:graphicEl>
                                          </p:spTgt>
                                        </p:tgtEl>
                                        <p:attrNameLst>
                                          <p:attrName>style.visibility</p:attrName>
                                        </p:attrNameLst>
                                      </p:cBhvr>
                                      <p:to>
                                        <p:strVal val="visible"/>
                                      </p:to>
                                    </p:set>
                                    <p:animEffect transition="in" filter="fade">
                                      <p:cBhvr>
                                        <p:cTn id="32" dur="500"/>
                                        <p:tgtEl>
                                          <p:spTgt spid="6">
                                            <p:graphicEl>
                                              <a:dgm id="{3F12810E-91EC-4AB0-B817-F2137CA743D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838201" y="242116"/>
            <a:ext cx="10515600" cy="646331"/>
          </a:xfrm>
          <a:prstGeom prst="rect">
            <a:avLst/>
          </a:prstGeom>
          <a:solidFill>
            <a:srgbClr val="002060"/>
          </a:solidFill>
        </p:spPr>
        <p:txBody>
          <a:bodyPr wrap="square" rtlCol="0">
            <a:spAutoFit/>
          </a:bodyPr>
          <a:lstStyle/>
          <a:p>
            <a:pPr algn="ctr"/>
            <a:r>
              <a:rPr lang="en-GB" sz="3600" b="1" dirty="0" smtClean="0">
                <a:solidFill>
                  <a:schemeClr val="bg1"/>
                </a:solidFill>
              </a:rPr>
              <a:t>Stalking Protection Orders (SPOs)</a:t>
            </a:r>
            <a:endParaRPr lang="en-GB" sz="3600" b="1" dirty="0">
              <a:solidFill>
                <a:schemeClr val="bg1"/>
              </a:solidFill>
            </a:endParaRPr>
          </a:p>
        </p:txBody>
      </p:sp>
      <p:graphicFrame>
        <p:nvGraphicFramePr>
          <p:cNvPr id="5" name="Diagram 4"/>
          <p:cNvGraphicFramePr/>
          <p:nvPr>
            <p:extLst>
              <p:ext uri="{D42A27DB-BD31-4B8C-83A1-F6EECF244321}">
                <p14:modId xmlns:p14="http://schemas.microsoft.com/office/powerpoint/2010/main" val="175639701"/>
              </p:ext>
            </p:extLst>
          </p:nvPr>
        </p:nvGraphicFramePr>
        <p:xfrm>
          <a:off x="1492738" y="888447"/>
          <a:ext cx="9339385" cy="50434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Picture 6"/>
          <p:cNvPicPr>
            <a:picLocks noChangeAspect="1"/>
          </p:cNvPicPr>
          <p:nvPr/>
        </p:nvPicPr>
        <p:blipFill>
          <a:blip r:embed="rId9"/>
          <a:stretch>
            <a:fillRect/>
          </a:stretch>
        </p:blipFill>
        <p:spPr>
          <a:xfrm>
            <a:off x="7934326" y="3278142"/>
            <a:ext cx="3155706" cy="2126195"/>
          </a:xfrm>
          <a:prstGeom prst="rect">
            <a:avLst/>
          </a:prstGeom>
        </p:spPr>
      </p:pic>
    </p:spTree>
    <p:extLst>
      <p:ext uri="{BB962C8B-B14F-4D97-AF65-F5344CB8AC3E}">
        <p14:creationId xmlns:p14="http://schemas.microsoft.com/office/powerpoint/2010/main" val="396199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B66B828-78CE-4979-A87E-AEE0CF45FCCD}"/>
                                            </p:graphicEl>
                                          </p:spTgt>
                                        </p:tgtEl>
                                        <p:attrNameLst>
                                          <p:attrName>style.visibility</p:attrName>
                                        </p:attrNameLst>
                                      </p:cBhvr>
                                      <p:to>
                                        <p:strVal val="visible"/>
                                      </p:to>
                                    </p:set>
                                    <p:animEffect transition="in" filter="fade">
                                      <p:cBhvr>
                                        <p:cTn id="7" dur="500"/>
                                        <p:tgtEl>
                                          <p:spTgt spid="5">
                                            <p:graphicEl>
                                              <a:dgm id="{FB66B828-78CE-4979-A87E-AEE0CF45FCC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965E8E8-28AB-41DD-B826-0D752E8AB35F}"/>
                                            </p:graphicEl>
                                          </p:spTgt>
                                        </p:tgtEl>
                                        <p:attrNameLst>
                                          <p:attrName>style.visibility</p:attrName>
                                        </p:attrNameLst>
                                      </p:cBhvr>
                                      <p:to>
                                        <p:strVal val="visible"/>
                                      </p:to>
                                    </p:set>
                                    <p:animEffect transition="in" filter="fade">
                                      <p:cBhvr>
                                        <p:cTn id="12" dur="500"/>
                                        <p:tgtEl>
                                          <p:spTgt spid="5">
                                            <p:graphicEl>
                                              <a:dgm id="{8965E8E8-28AB-41DD-B826-0D752E8AB35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7F5B335-02E6-47F4-AF94-0E901EC2FE3E}"/>
                                            </p:graphicEl>
                                          </p:spTgt>
                                        </p:tgtEl>
                                        <p:attrNameLst>
                                          <p:attrName>style.visibility</p:attrName>
                                        </p:attrNameLst>
                                      </p:cBhvr>
                                      <p:to>
                                        <p:strVal val="visible"/>
                                      </p:to>
                                    </p:set>
                                    <p:animEffect transition="in" filter="fade">
                                      <p:cBhvr>
                                        <p:cTn id="15" dur="500"/>
                                        <p:tgtEl>
                                          <p:spTgt spid="5">
                                            <p:graphicEl>
                                              <a:dgm id="{67F5B335-02E6-47F4-AF94-0E901EC2FE3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8E59D926-157E-43D3-8309-5779E04F2582}"/>
                                            </p:graphicEl>
                                          </p:spTgt>
                                        </p:tgtEl>
                                        <p:attrNameLst>
                                          <p:attrName>style.visibility</p:attrName>
                                        </p:attrNameLst>
                                      </p:cBhvr>
                                      <p:to>
                                        <p:strVal val="visible"/>
                                      </p:to>
                                    </p:set>
                                    <p:animEffect transition="in" filter="fade">
                                      <p:cBhvr>
                                        <p:cTn id="20" dur="500"/>
                                        <p:tgtEl>
                                          <p:spTgt spid="5">
                                            <p:graphicEl>
                                              <a:dgm id="{8E59D926-157E-43D3-8309-5779E04F258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03933F5D-0524-419B-B43E-486D18183826}"/>
                                            </p:graphicEl>
                                          </p:spTgt>
                                        </p:tgtEl>
                                        <p:attrNameLst>
                                          <p:attrName>style.visibility</p:attrName>
                                        </p:attrNameLst>
                                      </p:cBhvr>
                                      <p:to>
                                        <p:strVal val="visible"/>
                                      </p:to>
                                    </p:set>
                                    <p:animEffect transition="in" filter="fade">
                                      <p:cBhvr>
                                        <p:cTn id="23" dur="500"/>
                                        <p:tgtEl>
                                          <p:spTgt spid="5">
                                            <p:graphicEl>
                                              <a:dgm id="{03933F5D-0524-419B-B43E-486D1818382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5A3EF4E3-99C5-40D4-A3D3-17C1F36F5490}"/>
                                            </p:graphicEl>
                                          </p:spTgt>
                                        </p:tgtEl>
                                        <p:attrNameLst>
                                          <p:attrName>style.visibility</p:attrName>
                                        </p:attrNameLst>
                                      </p:cBhvr>
                                      <p:to>
                                        <p:strVal val="visible"/>
                                      </p:to>
                                    </p:set>
                                    <p:animEffect transition="in" filter="fade">
                                      <p:cBhvr>
                                        <p:cTn id="28" dur="500"/>
                                        <p:tgtEl>
                                          <p:spTgt spid="5">
                                            <p:graphicEl>
                                              <a:dgm id="{5A3EF4E3-99C5-40D4-A3D3-17C1F36F54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33EC8451-7BE2-414A-933E-B0B94528162F}"/>
                                            </p:graphicEl>
                                          </p:spTgt>
                                        </p:tgtEl>
                                        <p:attrNameLst>
                                          <p:attrName>style.visibility</p:attrName>
                                        </p:attrNameLst>
                                      </p:cBhvr>
                                      <p:to>
                                        <p:strVal val="visible"/>
                                      </p:to>
                                    </p:set>
                                    <p:animEffect transition="in" filter="fade">
                                      <p:cBhvr>
                                        <p:cTn id="31" dur="500"/>
                                        <p:tgtEl>
                                          <p:spTgt spid="5">
                                            <p:graphicEl>
                                              <a:dgm id="{33EC8451-7BE2-414A-933E-B0B94528162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61C40F39-7373-4AD2-B3B1-1CBF909DF0F2}"/>
                                            </p:graphicEl>
                                          </p:spTgt>
                                        </p:tgtEl>
                                        <p:attrNameLst>
                                          <p:attrName>style.visibility</p:attrName>
                                        </p:attrNameLst>
                                      </p:cBhvr>
                                      <p:to>
                                        <p:strVal val="visible"/>
                                      </p:to>
                                    </p:set>
                                    <p:animEffect transition="in" filter="fade">
                                      <p:cBhvr>
                                        <p:cTn id="36" dur="500"/>
                                        <p:tgtEl>
                                          <p:spTgt spid="5">
                                            <p:graphicEl>
                                              <a:dgm id="{61C40F39-7373-4AD2-B3B1-1CBF909DF0F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F55A3458-1810-487B-9322-A7A756711FF5}"/>
                                            </p:graphicEl>
                                          </p:spTgt>
                                        </p:tgtEl>
                                        <p:attrNameLst>
                                          <p:attrName>style.visibility</p:attrName>
                                        </p:attrNameLst>
                                      </p:cBhvr>
                                      <p:to>
                                        <p:strVal val="visible"/>
                                      </p:to>
                                    </p:set>
                                    <p:animEffect transition="in" filter="fade">
                                      <p:cBhvr>
                                        <p:cTn id="39" dur="500"/>
                                        <p:tgtEl>
                                          <p:spTgt spid="5">
                                            <p:graphicEl>
                                              <a:dgm id="{F55A3458-1810-487B-9322-A7A756711FF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1240E330-DA0B-401A-BCBA-5B89F1DA4C53}"/>
                                            </p:graphicEl>
                                          </p:spTgt>
                                        </p:tgtEl>
                                        <p:attrNameLst>
                                          <p:attrName>style.visibility</p:attrName>
                                        </p:attrNameLst>
                                      </p:cBhvr>
                                      <p:to>
                                        <p:strVal val="visible"/>
                                      </p:to>
                                    </p:set>
                                    <p:animEffect transition="in" filter="fade">
                                      <p:cBhvr>
                                        <p:cTn id="44" dur="500"/>
                                        <p:tgtEl>
                                          <p:spTgt spid="5">
                                            <p:graphicEl>
                                              <a:dgm id="{1240E330-DA0B-401A-BCBA-5B89F1DA4C53}"/>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253F2518-2A3A-4E21-A012-511F48AFF842}"/>
                                            </p:graphicEl>
                                          </p:spTgt>
                                        </p:tgtEl>
                                        <p:attrNameLst>
                                          <p:attrName>style.visibility</p:attrName>
                                        </p:attrNameLst>
                                      </p:cBhvr>
                                      <p:to>
                                        <p:strVal val="visible"/>
                                      </p:to>
                                    </p:set>
                                    <p:animEffect transition="in" filter="fade">
                                      <p:cBhvr>
                                        <p:cTn id="47" dur="500"/>
                                        <p:tgtEl>
                                          <p:spTgt spid="5">
                                            <p:graphicEl>
                                              <a:dgm id="{253F2518-2A3A-4E21-A012-511F48AFF842}"/>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13FA63EC-5493-4F67-A750-54EA6B3DFC8D}"/>
                                            </p:graphicEl>
                                          </p:spTgt>
                                        </p:tgtEl>
                                        <p:attrNameLst>
                                          <p:attrName>style.visibility</p:attrName>
                                        </p:attrNameLst>
                                      </p:cBhvr>
                                      <p:to>
                                        <p:strVal val="visible"/>
                                      </p:to>
                                    </p:set>
                                    <p:animEffect transition="in" filter="fade">
                                      <p:cBhvr>
                                        <p:cTn id="52" dur="500"/>
                                        <p:tgtEl>
                                          <p:spTgt spid="5">
                                            <p:graphicEl>
                                              <a:dgm id="{13FA63EC-5493-4F67-A750-54EA6B3DFC8D}"/>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5">
                                            <p:graphicEl>
                                              <a:dgm id="{77E72E52-A66D-42E1-AB9D-CE80A4C02D91}"/>
                                            </p:graphicEl>
                                          </p:spTgt>
                                        </p:tgtEl>
                                        <p:attrNameLst>
                                          <p:attrName>style.visibility</p:attrName>
                                        </p:attrNameLst>
                                      </p:cBhvr>
                                      <p:to>
                                        <p:strVal val="visible"/>
                                      </p:to>
                                    </p:set>
                                    <p:animEffect transition="in" filter="fade">
                                      <p:cBhvr>
                                        <p:cTn id="55" dur="500"/>
                                        <p:tgtEl>
                                          <p:spTgt spid="5">
                                            <p:graphicEl>
                                              <a:dgm id="{77E72E52-A66D-42E1-AB9D-CE80A4C02D9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914400" y="273701"/>
            <a:ext cx="10356112" cy="646331"/>
          </a:xfrm>
          <a:prstGeom prst="rect">
            <a:avLst/>
          </a:prstGeom>
          <a:solidFill>
            <a:srgbClr val="002060"/>
          </a:solidFill>
        </p:spPr>
        <p:txBody>
          <a:bodyPr wrap="square" rtlCol="0">
            <a:spAutoFit/>
          </a:bodyPr>
          <a:lstStyle/>
          <a:p>
            <a:pPr algn="ctr"/>
            <a:r>
              <a:rPr lang="en-GB" sz="3600" b="1" dirty="0" smtClean="0">
                <a:solidFill>
                  <a:schemeClr val="bg1"/>
                </a:solidFill>
              </a:rPr>
              <a:t>Restraining Orders: Section 5 PHA 1997</a:t>
            </a:r>
            <a:endParaRPr lang="en-GB" sz="3600" b="1" dirty="0">
              <a:solidFill>
                <a:schemeClr val="bg1"/>
              </a:solidFill>
            </a:endParaRPr>
          </a:p>
        </p:txBody>
      </p:sp>
      <p:graphicFrame>
        <p:nvGraphicFramePr>
          <p:cNvPr id="4" name="Diagram 3"/>
          <p:cNvGraphicFramePr/>
          <p:nvPr>
            <p:extLst>
              <p:ext uri="{D42A27DB-BD31-4B8C-83A1-F6EECF244321}">
                <p14:modId xmlns:p14="http://schemas.microsoft.com/office/powerpoint/2010/main" val="361602283"/>
              </p:ext>
            </p:extLst>
          </p:nvPr>
        </p:nvGraphicFramePr>
        <p:xfrm>
          <a:off x="914400" y="716692"/>
          <a:ext cx="10775092" cy="57829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p:cNvPicPr>
            <a:picLocks noChangeAspect="1"/>
          </p:cNvPicPr>
          <p:nvPr/>
        </p:nvPicPr>
        <p:blipFill>
          <a:blip r:embed="rId9"/>
          <a:stretch>
            <a:fillRect/>
          </a:stretch>
        </p:blipFill>
        <p:spPr>
          <a:xfrm>
            <a:off x="914400" y="3645772"/>
            <a:ext cx="3357968" cy="1680519"/>
          </a:xfrm>
          <a:prstGeom prst="rect">
            <a:avLst/>
          </a:prstGeom>
        </p:spPr>
      </p:pic>
    </p:spTree>
    <p:extLst>
      <p:ext uri="{BB962C8B-B14F-4D97-AF65-F5344CB8AC3E}">
        <p14:creationId xmlns:p14="http://schemas.microsoft.com/office/powerpoint/2010/main" val="32269406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93151C1-849B-472B-8AC5-EB96523B438B}"/>
                                            </p:graphicEl>
                                          </p:spTgt>
                                        </p:tgtEl>
                                        <p:attrNameLst>
                                          <p:attrName>style.visibility</p:attrName>
                                        </p:attrNameLst>
                                      </p:cBhvr>
                                      <p:to>
                                        <p:strVal val="visible"/>
                                      </p:to>
                                    </p:set>
                                    <p:animEffect transition="in" filter="fade">
                                      <p:cBhvr>
                                        <p:cTn id="7" dur="500"/>
                                        <p:tgtEl>
                                          <p:spTgt spid="4">
                                            <p:graphicEl>
                                              <a:dgm id="{193151C1-849B-472B-8AC5-EB96523B438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5E4CBF27-C618-48AD-9109-6FAE551A3CBA}"/>
                                            </p:graphicEl>
                                          </p:spTgt>
                                        </p:tgtEl>
                                        <p:attrNameLst>
                                          <p:attrName>style.visibility</p:attrName>
                                        </p:attrNameLst>
                                      </p:cBhvr>
                                      <p:to>
                                        <p:strVal val="visible"/>
                                      </p:to>
                                    </p:set>
                                    <p:animEffect transition="in" filter="fade">
                                      <p:cBhvr>
                                        <p:cTn id="12" dur="500"/>
                                        <p:tgtEl>
                                          <p:spTgt spid="4">
                                            <p:graphicEl>
                                              <a:dgm id="{5E4CBF27-C618-48AD-9109-6FAE551A3CB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6F83B219-B7A3-4EEA-9BA0-5D1900453F25}"/>
                                            </p:graphicEl>
                                          </p:spTgt>
                                        </p:tgtEl>
                                        <p:attrNameLst>
                                          <p:attrName>style.visibility</p:attrName>
                                        </p:attrNameLst>
                                      </p:cBhvr>
                                      <p:to>
                                        <p:strVal val="visible"/>
                                      </p:to>
                                    </p:set>
                                    <p:animEffect transition="in" filter="fade">
                                      <p:cBhvr>
                                        <p:cTn id="15" dur="500"/>
                                        <p:tgtEl>
                                          <p:spTgt spid="4">
                                            <p:graphicEl>
                                              <a:dgm id="{6F83B219-B7A3-4EEA-9BA0-5D1900453F2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7DFCCE7F-E387-42A9-BFF2-B10D568BFA7B}"/>
                                            </p:graphicEl>
                                          </p:spTgt>
                                        </p:tgtEl>
                                        <p:attrNameLst>
                                          <p:attrName>style.visibility</p:attrName>
                                        </p:attrNameLst>
                                      </p:cBhvr>
                                      <p:to>
                                        <p:strVal val="visible"/>
                                      </p:to>
                                    </p:set>
                                    <p:animEffect transition="in" filter="fade">
                                      <p:cBhvr>
                                        <p:cTn id="20" dur="500"/>
                                        <p:tgtEl>
                                          <p:spTgt spid="4">
                                            <p:graphicEl>
                                              <a:dgm id="{7DFCCE7F-E387-42A9-BFF2-B10D568BFA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F2B92E63-4FBE-49B5-839B-0DF5E9613F67}"/>
                                            </p:graphicEl>
                                          </p:spTgt>
                                        </p:tgtEl>
                                        <p:attrNameLst>
                                          <p:attrName>style.visibility</p:attrName>
                                        </p:attrNameLst>
                                      </p:cBhvr>
                                      <p:to>
                                        <p:strVal val="visible"/>
                                      </p:to>
                                    </p:set>
                                    <p:animEffect transition="in" filter="fade">
                                      <p:cBhvr>
                                        <p:cTn id="23" dur="500"/>
                                        <p:tgtEl>
                                          <p:spTgt spid="4">
                                            <p:graphicEl>
                                              <a:dgm id="{F2B92E63-4FBE-49B5-839B-0DF5E9613F6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E0ED228D-7F92-46FA-ABB9-F740C71DB0C6}"/>
                                            </p:graphicEl>
                                          </p:spTgt>
                                        </p:tgtEl>
                                        <p:attrNameLst>
                                          <p:attrName>style.visibility</p:attrName>
                                        </p:attrNameLst>
                                      </p:cBhvr>
                                      <p:to>
                                        <p:strVal val="visible"/>
                                      </p:to>
                                    </p:set>
                                    <p:animEffect transition="in" filter="fade">
                                      <p:cBhvr>
                                        <p:cTn id="28" dur="500"/>
                                        <p:tgtEl>
                                          <p:spTgt spid="4">
                                            <p:graphicEl>
                                              <a:dgm id="{E0ED228D-7F92-46FA-ABB9-F740C71DB0C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9DD08D01-3334-4B23-A944-31582EA22013}"/>
                                            </p:graphicEl>
                                          </p:spTgt>
                                        </p:tgtEl>
                                        <p:attrNameLst>
                                          <p:attrName>style.visibility</p:attrName>
                                        </p:attrNameLst>
                                      </p:cBhvr>
                                      <p:to>
                                        <p:strVal val="visible"/>
                                      </p:to>
                                    </p:set>
                                    <p:animEffect transition="in" filter="fade">
                                      <p:cBhvr>
                                        <p:cTn id="31" dur="500"/>
                                        <p:tgtEl>
                                          <p:spTgt spid="4">
                                            <p:graphicEl>
                                              <a:dgm id="{9DD08D01-3334-4B23-A944-31582EA2201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C0D18B58-F738-4D2A-91DF-0F7CC4AF4FF9}"/>
                                            </p:graphicEl>
                                          </p:spTgt>
                                        </p:tgtEl>
                                        <p:attrNameLst>
                                          <p:attrName>style.visibility</p:attrName>
                                        </p:attrNameLst>
                                      </p:cBhvr>
                                      <p:to>
                                        <p:strVal val="visible"/>
                                      </p:to>
                                    </p:set>
                                    <p:animEffect transition="in" filter="fade">
                                      <p:cBhvr>
                                        <p:cTn id="36" dur="500"/>
                                        <p:tgtEl>
                                          <p:spTgt spid="4">
                                            <p:graphicEl>
                                              <a:dgm id="{C0D18B58-F738-4D2A-91DF-0F7CC4AF4FF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E31C22EF-6657-48B9-B910-16126283957D}"/>
                                            </p:graphicEl>
                                          </p:spTgt>
                                        </p:tgtEl>
                                        <p:attrNameLst>
                                          <p:attrName>style.visibility</p:attrName>
                                        </p:attrNameLst>
                                      </p:cBhvr>
                                      <p:to>
                                        <p:strVal val="visible"/>
                                      </p:to>
                                    </p:set>
                                    <p:animEffect transition="in" filter="fade">
                                      <p:cBhvr>
                                        <p:cTn id="39" dur="500"/>
                                        <p:tgtEl>
                                          <p:spTgt spid="4">
                                            <p:graphicEl>
                                              <a:dgm id="{E31C22EF-6657-48B9-B910-16126283957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914400" y="273701"/>
            <a:ext cx="10356112" cy="646331"/>
          </a:xfrm>
          <a:prstGeom prst="rect">
            <a:avLst/>
          </a:prstGeom>
          <a:solidFill>
            <a:srgbClr val="002060"/>
          </a:solidFill>
        </p:spPr>
        <p:txBody>
          <a:bodyPr wrap="square" rtlCol="0">
            <a:spAutoFit/>
          </a:bodyPr>
          <a:lstStyle/>
          <a:p>
            <a:pPr algn="ctr"/>
            <a:r>
              <a:rPr lang="en-GB" sz="3600" b="1" dirty="0" smtClean="0">
                <a:solidFill>
                  <a:schemeClr val="bg1"/>
                </a:solidFill>
              </a:rPr>
              <a:t>Breach of Restraining Orders</a:t>
            </a:r>
            <a:endParaRPr lang="en-GB" sz="3600" b="1" dirty="0">
              <a:solidFill>
                <a:schemeClr val="bg1"/>
              </a:solidFill>
            </a:endParaRPr>
          </a:p>
        </p:txBody>
      </p:sp>
      <p:graphicFrame>
        <p:nvGraphicFramePr>
          <p:cNvPr id="4" name="Diagram 3"/>
          <p:cNvGraphicFramePr/>
          <p:nvPr>
            <p:extLst>
              <p:ext uri="{D42A27DB-BD31-4B8C-83A1-F6EECF244321}">
                <p14:modId xmlns:p14="http://schemas.microsoft.com/office/powerpoint/2010/main" val="3817868958"/>
              </p:ext>
            </p:extLst>
          </p:nvPr>
        </p:nvGraphicFramePr>
        <p:xfrm>
          <a:off x="1797902" y="1089382"/>
          <a:ext cx="8589107" cy="49161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248928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3F885AD3-2144-4F87-958A-6A365AD32DF5}"/>
                                            </p:graphicEl>
                                          </p:spTgt>
                                        </p:tgtEl>
                                        <p:attrNameLst>
                                          <p:attrName>style.visibility</p:attrName>
                                        </p:attrNameLst>
                                      </p:cBhvr>
                                      <p:to>
                                        <p:strVal val="visible"/>
                                      </p:to>
                                    </p:set>
                                    <p:animEffect transition="in" filter="fade">
                                      <p:cBhvr>
                                        <p:cTn id="7" dur="500"/>
                                        <p:tgtEl>
                                          <p:spTgt spid="4">
                                            <p:graphicEl>
                                              <a:dgm id="{3F885AD3-2144-4F87-958A-6A365AD32DF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31C32AC3-998F-46A3-89D5-B5D74233931F}"/>
                                            </p:graphicEl>
                                          </p:spTgt>
                                        </p:tgtEl>
                                        <p:attrNameLst>
                                          <p:attrName>style.visibility</p:attrName>
                                        </p:attrNameLst>
                                      </p:cBhvr>
                                      <p:to>
                                        <p:strVal val="visible"/>
                                      </p:to>
                                    </p:set>
                                    <p:animEffect transition="in" filter="fade">
                                      <p:cBhvr>
                                        <p:cTn id="12" dur="500"/>
                                        <p:tgtEl>
                                          <p:spTgt spid="4">
                                            <p:graphicEl>
                                              <a:dgm id="{31C32AC3-998F-46A3-89D5-B5D74233931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EDAE4A99-1293-487F-AD61-8BDD13FCD57D}"/>
                                            </p:graphicEl>
                                          </p:spTgt>
                                        </p:tgtEl>
                                        <p:attrNameLst>
                                          <p:attrName>style.visibility</p:attrName>
                                        </p:attrNameLst>
                                      </p:cBhvr>
                                      <p:to>
                                        <p:strVal val="visible"/>
                                      </p:to>
                                    </p:set>
                                    <p:animEffect transition="in" filter="fade">
                                      <p:cBhvr>
                                        <p:cTn id="15" dur="500"/>
                                        <p:tgtEl>
                                          <p:spTgt spid="4">
                                            <p:graphicEl>
                                              <a:dgm id="{EDAE4A99-1293-487F-AD61-8BDD13FCD57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729B9C36-22D0-4225-808D-3352B8D8EA0B}"/>
                                            </p:graphicEl>
                                          </p:spTgt>
                                        </p:tgtEl>
                                        <p:attrNameLst>
                                          <p:attrName>style.visibility</p:attrName>
                                        </p:attrNameLst>
                                      </p:cBhvr>
                                      <p:to>
                                        <p:strVal val="visible"/>
                                      </p:to>
                                    </p:set>
                                    <p:animEffect transition="in" filter="fade">
                                      <p:cBhvr>
                                        <p:cTn id="20" dur="500"/>
                                        <p:tgtEl>
                                          <p:spTgt spid="4">
                                            <p:graphicEl>
                                              <a:dgm id="{729B9C36-22D0-4225-808D-3352B8D8EA0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9AD4C5D2-FD9B-46DF-BCC9-2EA3B2709B3B}"/>
                                            </p:graphicEl>
                                          </p:spTgt>
                                        </p:tgtEl>
                                        <p:attrNameLst>
                                          <p:attrName>style.visibility</p:attrName>
                                        </p:attrNameLst>
                                      </p:cBhvr>
                                      <p:to>
                                        <p:strVal val="visible"/>
                                      </p:to>
                                    </p:set>
                                    <p:animEffect transition="in" filter="fade">
                                      <p:cBhvr>
                                        <p:cTn id="23" dur="500"/>
                                        <p:tgtEl>
                                          <p:spTgt spid="4">
                                            <p:graphicEl>
                                              <a:dgm id="{9AD4C5D2-FD9B-46DF-BCC9-2EA3B2709B3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A2C7050-B2D4-486F-A004-F2B498E1C15A}"/>
                                            </p:graphicEl>
                                          </p:spTgt>
                                        </p:tgtEl>
                                        <p:attrNameLst>
                                          <p:attrName>style.visibility</p:attrName>
                                        </p:attrNameLst>
                                      </p:cBhvr>
                                      <p:to>
                                        <p:strVal val="visible"/>
                                      </p:to>
                                    </p:set>
                                    <p:animEffect transition="in" filter="fade">
                                      <p:cBhvr>
                                        <p:cTn id="28" dur="500"/>
                                        <p:tgtEl>
                                          <p:spTgt spid="4">
                                            <p:graphicEl>
                                              <a:dgm id="{2A2C7050-B2D4-486F-A004-F2B498E1C15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19AAC136-61BE-496E-B204-7F69A22006B6}"/>
                                            </p:graphicEl>
                                          </p:spTgt>
                                        </p:tgtEl>
                                        <p:attrNameLst>
                                          <p:attrName>style.visibility</p:attrName>
                                        </p:attrNameLst>
                                      </p:cBhvr>
                                      <p:to>
                                        <p:strVal val="visible"/>
                                      </p:to>
                                    </p:set>
                                    <p:animEffect transition="in" filter="fade">
                                      <p:cBhvr>
                                        <p:cTn id="31" dur="500"/>
                                        <p:tgtEl>
                                          <p:spTgt spid="4">
                                            <p:graphicEl>
                                              <a:dgm id="{19AAC136-61BE-496E-B204-7F69A22006B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663580" y="1317522"/>
            <a:ext cx="5911703" cy="4114800"/>
          </a:xfrm>
          <a:prstGeom prst="rect">
            <a:avLst/>
          </a:prstGeom>
          <a:solidFill>
            <a:schemeClr val="accent2">
              <a:lumMod val="20000"/>
              <a:lumOff val="80000"/>
            </a:schemeClr>
          </a:solidFill>
          <a:ln>
            <a:solidFill>
              <a:schemeClr val="tx1"/>
            </a:solidFill>
          </a:ln>
          <a:effectLs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GB" sz="2800" b="1" i="0" u="none" strike="noStrike" kern="0" cap="none" spc="0" normalizeH="0" baseline="0" noProof="0" dirty="0" smtClean="0">
                <a:ln>
                  <a:noFill/>
                </a:ln>
                <a:solidFill>
                  <a:schemeClr val="tx1"/>
                </a:solidFill>
                <a:effectLst/>
                <a:uLnTx/>
                <a:uFillTx/>
                <a:cs typeface="+mn-cs"/>
              </a:rPr>
              <a:t>1. National Stalking Helpline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1" i="0" u="none" strike="noStrike" kern="0" cap="none" spc="0" normalizeH="0" baseline="0" noProof="0" dirty="0" smtClean="0">
                <a:ln>
                  <a:noFill/>
                </a:ln>
                <a:solidFill>
                  <a:schemeClr val="tx1"/>
                </a:solidFill>
                <a:effectLst/>
                <a:uLnTx/>
                <a:uFillTx/>
                <a:cs typeface="+mn-cs"/>
              </a:rPr>
              <a:t>T: 0300 636 0300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1" i="0" u="none" strike="noStrike" kern="0" cap="none" spc="0" normalizeH="0" baseline="0" noProof="0" dirty="0" smtClean="0">
                <a:ln>
                  <a:noFill/>
                </a:ln>
                <a:solidFill>
                  <a:schemeClr val="tx1"/>
                </a:solidFill>
                <a:effectLst/>
                <a:uLnTx/>
                <a:uFillTx/>
                <a:cs typeface="+mn-cs"/>
              </a:rPr>
              <a:t>W: </a:t>
            </a:r>
            <a:r>
              <a:rPr kumimoji="0" lang="en-GB" sz="2800" b="1" i="0" u="sng" strike="noStrike" kern="0" cap="none" spc="0" normalizeH="0" baseline="0" noProof="0" dirty="0" smtClean="0">
                <a:ln>
                  <a:noFill/>
                </a:ln>
                <a:solidFill>
                  <a:schemeClr val="tx1"/>
                </a:solidFill>
                <a:effectLst/>
                <a:uLnTx/>
                <a:uFillTx/>
                <a:cs typeface="+mn-cs"/>
                <a:hlinkClick r:id="rId4"/>
              </a:rPr>
              <a:t>www.stalkinghelpline.org</a:t>
            </a:r>
            <a:r>
              <a:rPr kumimoji="0" lang="en-GB" sz="2800" b="1" i="0" u="none" strike="noStrike" kern="0" cap="none" spc="0" normalizeH="0" baseline="0" noProof="0" dirty="0" smtClean="0">
                <a:ln>
                  <a:noFill/>
                </a:ln>
                <a:solidFill>
                  <a:schemeClr val="tx1"/>
                </a:solidFill>
                <a:effectLst/>
                <a:uLnTx/>
                <a:uFillTx/>
                <a:cs typeface="+mn-cs"/>
              </a:rPr>
              <a:t>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1" i="0" u="none" strike="noStrike" kern="0" cap="none" spc="0" normalizeH="0" baseline="0" noProof="0" dirty="0" smtClean="0">
                <a:ln>
                  <a:noFill/>
                </a:ln>
                <a:solidFill>
                  <a:schemeClr val="tx1"/>
                </a:solidFill>
                <a:effectLst/>
                <a:uLnTx/>
                <a:uFillTx/>
                <a:cs typeface="+mn-cs"/>
              </a:rPr>
              <a:t>E: </a:t>
            </a:r>
            <a:r>
              <a:rPr kumimoji="0" lang="en-GB" sz="2800" b="1" i="0" u="sng" strike="noStrike" kern="0" cap="none" spc="0" normalizeH="0" baseline="0" noProof="0" dirty="0" smtClean="0">
                <a:ln>
                  <a:noFill/>
                </a:ln>
                <a:solidFill>
                  <a:schemeClr val="tx1"/>
                </a:solidFill>
                <a:effectLst/>
                <a:uLnTx/>
                <a:uFillTx/>
                <a:cs typeface="+mn-cs"/>
                <a:hlinkClick r:id="rId5"/>
              </a:rPr>
              <a:t>advice@stalkinghelpline.org</a:t>
            </a:r>
            <a:r>
              <a:rPr kumimoji="0" lang="en-GB" sz="2800" b="1" i="0" u="sng" strike="noStrike" kern="0" cap="none" spc="0" normalizeH="0" baseline="0" noProof="0" dirty="0" smtClean="0">
                <a:ln>
                  <a:noFill/>
                </a:ln>
                <a:solidFill>
                  <a:schemeClr val="tx1"/>
                </a:solidFill>
                <a:effectLst/>
                <a:uLnTx/>
                <a:uFillTx/>
                <a:cs typeface="+mn-cs"/>
              </a:rPr>
              <a:t> </a:t>
            </a:r>
            <a:endParaRPr kumimoji="0" lang="en-GB" sz="2800" b="1" i="0" u="none" strike="noStrike" kern="0" cap="none" spc="0" normalizeH="0" baseline="0" noProof="0" dirty="0" smtClean="0">
              <a:ln>
                <a:noFill/>
              </a:ln>
              <a:solidFill>
                <a:schemeClr val="tx1"/>
              </a:solidFill>
              <a:effectLst/>
              <a:uLnTx/>
              <a:uFillTx/>
              <a:cs typeface="+mn-cs"/>
            </a:endParaRPr>
          </a:p>
          <a:p>
            <a:pPr marL="0" marR="0" lvl="0" indent="0" algn="l" defTabSz="914400" rtl="0" eaLnBrk="0" fontAlgn="base" latinLnBrk="0" hangingPunct="0">
              <a:lnSpc>
                <a:spcPct val="100000"/>
              </a:lnSpc>
              <a:spcBef>
                <a:spcPct val="20000"/>
              </a:spcBef>
              <a:spcAft>
                <a:spcPct val="0"/>
              </a:spcAft>
              <a:buClrTx/>
              <a:buSzTx/>
              <a:buNone/>
              <a:tabLst/>
              <a:defRPr/>
            </a:pPr>
            <a:endParaRPr kumimoji="0" lang="en-GB" sz="2800" b="1" i="0" u="none" strike="noStrike" kern="0" cap="none" spc="0" normalizeH="0" baseline="0" noProof="0" dirty="0" smtClean="0">
              <a:ln>
                <a:noFill/>
              </a:ln>
              <a:solidFill>
                <a:schemeClr val="tx1"/>
              </a:solidFill>
              <a:effectLst/>
              <a:uLnTx/>
              <a:uFillTx/>
              <a:cs typeface="+mn-cs"/>
            </a:endParaRPr>
          </a:p>
          <a:p>
            <a:pPr marL="0" marR="0" lvl="0" indent="0" algn="l" defTabSz="914400" rtl="0" eaLnBrk="0" fontAlgn="base" latinLnBrk="0" hangingPunct="0">
              <a:lnSpc>
                <a:spcPct val="100000"/>
              </a:lnSpc>
              <a:spcBef>
                <a:spcPct val="20000"/>
              </a:spcBef>
              <a:spcAft>
                <a:spcPct val="0"/>
              </a:spcAft>
              <a:buClrTx/>
              <a:buSzTx/>
              <a:buNone/>
              <a:tabLst/>
              <a:defRPr/>
            </a:pPr>
            <a:r>
              <a:rPr kumimoji="0" lang="en-GB" sz="2800" b="1" i="0" u="none" strike="noStrike" kern="0" cap="none" spc="0" normalizeH="0" baseline="0" noProof="0" dirty="0" smtClean="0">
                <a:ln>
                  <a:noFill/>
                </a:ln>
                <a:solidFill>
                  <a:schemeClr val="tx1"/>
                </a:solidFill>
                <a:effectLst/>
                <a:uLnTx/>
                <a:uFillTx/>
                <a:cs typeface="+mn-cs"/>
              </a:rPr>
              <a:t> </a:t>
            </a:r>
          </a:p>
          <a:p>
            <a:pPr marL="0" marR="0" lvl="0" indent="0" algn="l" defTabSz="914400" rtl="0" eaLnBrk="0" fontAlgn="base" latinLnBrk="0" hangingPunct="0">
              <a:lnSpc>
                <a:spcPct val="100000"/>
              </a:lnSpc>
              <a:spcBef>
                <a:spcPct val="20000"/>
              </a:spcBef>
              <a:spcAft>
                <a:spcPct val="0"/>
              </a:spcAft>
              <a:buClrTx/>
              <a:buSzTx/>
              <a:buNone/>
              <a:tabLst/>
              <a:defRPr/>
            </a:pPr>
            <a:r>
              <a:rPr kumimoji="0" lang="en-GB" sz="2800" b="1" i="0" u="none" strike="noStrike" kern="0" cap="none" spc="0" normalizeH="0" baseline="0" noProof="0" dirty="0" smtClean="0">
                <a:ln>
                  <a:noFill/>
                </a:ln>
                <a:solidFill>
                  <a:schemeClr val="tx1"/>
                </a:solidFill>
                <a:effectLst/>
                <a:uLnTx/>
                <a:uFillTx/>
                <a:cs typeface="+mn-cs"/>
              </a:rPr>
              <a:t>2. Protection Against Stalking (PAS)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1" i="0" u="none" strike="noStrike" kern="0" cap="none" spc="0" normalizeH="0" baseline="0" noProof="0" dirty="0" smtClean="0">
                <a:ln>
                  <a:noFill/>
                </a:ln>
                <a:solidFill>
                  <a:schemeClr val="tx1"/>
                </a:solidFill>
                <a:effectLst/>
                <a:uLnTx/>
                <a:uFillTx/>
                <a:cs typeface="+mn-cs"/>
              </a:rPr>
              <a:t>E: </a:t>
            </a:r>
            <a:r>
              <a:rPr kumimoji="0" lang="en-GB" sz="2800" b="1" i="0" u="sng" strike="noStrike" kern="0" cap="none" spc="0" normalizeH="0" baseline="0" noProof="0" dirty="0" smtClean="0">
                <a:ln>
                  <a:noFill/>
                </a:ln>
                <a:solidFill>
                  <a:schemeClr val="tx1"/>
                </a:solidFill>
                <a:effectLst/>
                <a:uLnTx/>
                <a:uFillTx/>
                <a:cs typeface="+mn-cs"/>
                <a:hlinkClick r:id="rId6"/>
              </a:rPr>
              <a:t>info@protectionagainststalking.org</a:t>
            </a:r>
            <a:endParaRPr kumimoji="0" lang="en-GB" sz="2800" b="1" i="0" u="none" strike="noStrike" kern="0" cap="none" spc="0" normalizeH="0" baseline="0" noProof="0" dirty="0" smtClean="0">
              <a:ln>
                <a:noFill/>
              </a:ln>
              <a:solidFill>
                <a:schemeClr val="tx1"/>
              </a:solidFill>
              <a:effectLst/>
              <a:uLnTx/>
              <a:uFillTx/>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1" i="0" u="none" strike="noStrike" kern="0" cap="none" spc="0" normalizeH="0" baseline="0" noProof="0" dirty="0" smtClean="0">
                <a:ln>
                  <a:noFill/>
                </a:ln>
                <a:solidFill>
                  <a:schemeClr val="tx1"/>
                </a:solidFill>
                <a:effectLst/>
                <a:uLnTx/>
                <a:uFillTx/>
                <a:cs typeface="+mn-cs"/>
              </a:rPr>
              <a:t>W: </a:t>
            </a:r>
            <a:r>
              <a:rPr kumimoji="0" lang="en-GB" sz="2800" b="1" i="0" u="sng" strike="noStrike" kern="0" cap="none" spc="0" normalizeH="0" baseline="0" noProof="0" dirty="0" smtClean="0">
                <a:ln>
                  <a:noFill/>
                </a:ln>
                <a:solidFill>
                  <a:schemeClr val="tx1"/>
                </a:solidFill>
                <a:effectLst/>
                <a:uLnTx/>
                <a:uFillTx/>
                <a:cs typeface="+mn-cs"/>
                <a:hlinkClick r:id="rId7"/>
              </a:rPr>
              <a:t>www.protectionagainststalking.org</a:t>
            </a:r>
            <a:endParaRPr kumimoji="0" lang="en-GB" sz="28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sp>
        <p:nvSpPr>
          <p:cNvPr id="4" name="TextBox 3"/>
          <p:cNvSpPr txBox="1"/>
          <p:nvPr/>
        </p:nvSpPr>
        <p:spPr>
          <a:xfrm>
            <a:off x="1169582" y="250255"/>
            <a:ext cx="10356112" cy="646331"/>
          </a:xfrm>
          <a:prstGeom prst="rect">
            <a:avLst/>
          </a:prstGeom>
          <a:solidFill>
            <a:srgbClr val="002060"/>
          </a:solidFill>
        </p:spPr>
        <p:txBody>
          <a:bodyPr wrap="square" rtlCol="0">
            <a:spAutoFit/>
          </a:bodyPr>
          <a:lstStyle/>
          <a:p>
            <a:pPr algn="ctr"/>
            <a:r>
              <a:rPr lang="en-GB" sz="3600" b="1" dirty="0" smtClean="0">
                <a:solidFill>
                  <a:schemeClr val="bg1"/>
                </a:solidFill>
              </a:rPr>
              <a:t>Support Agencies</a:t>
            </a:r>
            <a:endParaRPr lang="en-GB" sz="3600" b="1" dirty="0">
              <a:solidFill>
                <a:schemeClr val="bg1"/>
              </a:solidFill>
            </a:endParaRPr>
          </a:p>
        </p:txBody>
      </p:sp>
      <p:sp>
        <p:nvSpPr>
          <p:cNvPr id="5" name="Content Placeholder 2"/>
          <p:cNvSpPr txBox="1">
            <a:spLocks/>
          </p:cNvSpPr>
          <p:nvPr/>
        </p:nvSpPr>
        <p:spPr bwMode="auto">
          <a:xfrm>
            <a:off x="6783573" y="1317522"/>
            <a:ext cx="4742121" cy="4114800"/>
          </a:xfrm>
          <a:prstGeom prst="rect">
            <a:avLst/>
          </a:prstGeom>
          <a:solidFill>
            <a:schemeClr val="accent2">
              <a:lumMod val="20000"/>
              <a:lumOff val="80000"/>
            </a:schemeClr>
          </a:solidFill>
          <a:ln>
            <a:solidFill>
              <a:schemeClr val="tx1"/>
            </a:solidFill>
          </a:ln>
          <a:effectLs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GB" sz="2600" b="1" i="0" u="none" strike="noStrike" kern="0" cap="none" spc="0" normalizeH="0" baseline="0" noProof="0" dirty="0" smtClean="0">
                <a:ln>
                  <a:noFill/>
                </a:ln>
                <a:solidFill>
                  <a:schemeClr val="tx1"/>
                </a:solidFill>
                <a:effectLst/>
                <a:uLnTx/>
                <a:uFillTx/>
                <a:cs typeface="+mn-cs"/>
              </a:rPr>
              <a:t>3. Network for Surviving stalking (NSS)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600" b="1" i="0" u="none" strike="noStrike" kern="0" cap="none" spc="0" normalizeH="0" baseline="0" noProof="0" dirty="0" smtClean="0">
                <a:ln>
                  <a:noFill/>
                </a:ln>
                <a:solidFill>
                  <a:schemeClr val="tx1"/>
                </a:solidFill>
                <a:effectLst/>
                <a:uLnTx/>
                <a:uFillTx/>
                <a:cs typeface="+mn-cs"/>
              </a:rPr>
              <a:t>W: </a:t>
            </a:r>
            <a:r>
              <a:rPr kumimoji="0" lang="en-GB" sz="2600" b="1" i="0" u="sng" strike="noStrike" kern="0" cap="none" spc="0" normalizeH="0" baseline="0" noProof="0" dirty="0" smtClean="0">
                <a:ln>
                  <a:noFill/>
                </a:ln>
                <a:solidFill>
                  <a:schemeClr val="tx1"/>
                </a:solidFill>
                <a:effectLst/>
                <a:uLnTx/>
                <a:uFillTx/>
                <a:cs typeface="+mn-cs"/>
                <a:hlinkClick r:id="rId8"/>
              </a:rPr>
              <a:t>www.nss.org.uk</a:t>
            </a:r>
            <a:endParaRPr kumimoji="0" lang="en-GB" sz="2600" b="1" i="0" u="none" strike="noStrike" kern="0" cap="none" spc="0" normalizeH="0" baseline="0" noProof="0" dirty="0" smtClean="0">
              <a:ln>
                <a:noFill/>
              </a:ln>
              <a:solidFill>
                <a:schemeClr val="tx1"/>
              </a:solidFill>
              <a:effectLst/>
              <a:uLnTx/>
              <a:uFillTx/>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l" defTabSz="914400" rtl="0" eaLnBrk="0" fontAlgn="base" latinLnBrk="0" hangingPunct="0">
              <a:lnSpc>
                <a:spcPct val="100000"/>
              </a:lnSpc>
              <a:spcBef>
                <a:spcPct val="20000"/>
              </a:spcBef>
              <a:spcAft>
                <a:spcPct val="0"/>
              </a:spcAft>
              <a:buClrTx/>
              <a:buSzTx/>
              <a:buNone/>
              <a:tabLst/>
              <a:defRPr/>
            </a:pPr>
            <a:r>
              <a:rPr kumimoji="0" lang="en-GB" sz="2600" b="1" i="0" u="none" strike="noStrike" kern="0" cap="none" spc="0" normalizeH="0" baseline="0" noProof="0" dirty="0" smtClean="0">
                <a:ln>
                  <a:noFill/>
                </a:ln>
                <a:solidFill>
                  <a:schemeClr val="tx1"/>
                </a:solidFill>
                <a:effectLst/>
                <a:uLnTx/>
                <a:uFillTx/>
                <a:cs typeface="+mn-cs"/>
              </a:rPr>
              <a:t>4. Suzy </a:t>
            </a:r>
            <a:r>
              <a:rPr kumimoji="0" lang="en-GB" sz="2600" b="1" i="0" u="none" strike="noStrike" kern="0" cap="none" spc="0" normalizeH="0" baseline="0" noProof="0" dirty="0" err="1" smtClean="0">
                <a:ln>
                  <a:noFill/>
                </a:ln>
                <a:solidFill>
                  <a:schemeClr val="tx1"/>
                </a:solidFill>
                <a:effectLst/>
                <a:uLnTx/>
                <a:uFillTx/>
                <a:cs typeface="+mn-cs"/>
              </a:rPr>
              <a:t>Lamplugh</a:t>
            </a:r>
            <a:r>
              <a:rPr kumimoji="0" lang="en-GB" sz="2600" b="1" i="0" u="none" strike="noStrike" kern="0" cap="none" spc="0" normalizeH="0" baseline="0" noProof="0" dirty="0" smtClean="0">
                <a:ln>
                  <a:noFill/>
                </a:ln>
                <a:solidFill>
                  <a:schemeClr val="tx1"/>
                </a:solidFill>
                <a:effectLst/>
                <a:uLnTx/>
                <a:uFillTx/>
                <a:cs typeface="+mn-cs"/>
              </a:rPr>
              <a:t> Trust (SLT)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600" b="1" i="0" u="none" strike="noStrike" kern="0" cap="none" spc="0" normalizeH="0" baseline="0" noProof="0" dirty="0" smtClean="0">
                <a:ln>
                  <a:noFill/>
                </a:ln>
                <a:solidFill>
                  <a:schemeClr val="tx1"/>
                </a:solidFill>
                <a:effectLst/>
                <a:uLnTx/>
                <a:uFillTx/>
                <a:cs typeface="+mn-cs"/>
              </a:rPr>
              <a:t>T: 020 7091 0014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600" b="1" i="0" u="none" strike="noStrike" kern="0" cap="none" spc="0" normalizeH="0" baseline="0" noProof="0" dirty="0" smtClean="0">
                <a:ln>
                  <a:noFill/>
                </a:ln>
                <a:solidFill>
                  <a:schemeClr val="tx1"/>
                </a:solidFill>
                <a:effectLst/>
                <a:uLnTx/>
                <a:uFillTx/>
                <a:cs typeface="+mn-cs"/>
              </a:rPr>
              <a:t>W: </a:t>
            </a:r>
            <a:r>
              <a:rPr kumimoji="0" lang="en-GB" sz="2600" b="1" i="0" u="sng" strike="noStrike" kern="0" cap="none" spc="0" normalizeH="0" baseline="0" noProof="0" dirty="0" smtClean="0">
                <a:ln>
                  <a:noFill/>
                </a:ln>
                <a:solidFill>
                  <a:schemeClr val="tx1"/>
                </a:solidFill>
                <a:effectLst/>
                <a:uLnTx/>
                <a:uFillTx/>
                <a:cs typeface="+mn-cs"/>
                <a:hlinkClick r:id="rId9"/>
              </a:rPr>
              <a:t>www.suzylamplugh.org</a:t>
            </a:r>
            <a:endParaRPr kumimoji="0" lang="en-GB" sz="2600" b="1" i="0" u="none" strike="noStrike" kern="0" cap="none" spc="0" normalizeH="0" baseline="0" noProof="0" dirty="0" smtClean="0">
              <a:ln>
                <a:noFill/>
              </a:ln>
              <a:solidFill>
                <a:schemeClr val="tx1"/>
              </a:solidFill>
              <a:effectLst/>
              <a:uLnTx/>
              <a:uFillTx/>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a:ln>
                <a:noFill/>
              </a:ln>
              <a:solidFill>
                <a:srgbClr val="FFE701"/>
              </a:solidFill>
              <a:effectLst/>
              <a:uLnTx/>
              <a:uFillTx/>
              <a:latin typeface="Arial Black"/>
              <a:cs typeface="+mn-cs"/>
            </a:endParaRPr>
          </a:p>
        </p:txBody>
      </p:sp>
    </p:spTree>
    <p:extLst>
      <p:ext uri="{BB962C8B-B14F-4D97-AF65-F5344CB8AC3E}">
        <p14:creationId xmlns:p14="http://schemas.microsoft.com/office/powerpoint/2010/main" val="30072016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27269" y="1163102"/>
            <a:ext cx="5111398" cy="3728126"/>
          </a:xfrm>
          <a:prstGeom prst="rect">
            <a:avLst/>
          </a:prstGeom>
        </p:spPr>
      </p:pic>
    </p:spTree>
    <p:extLst>
      <p:ext uri="{BB962C8B-B14F-4D97-AF65-F5344CB8AC3E}">
        <p14:creationId xmlns:p14="http://schemas.microsoft.com/office/powerpoint/2010/main" val="25642476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1978</TotalTime>
  <Words>6800</Words>
  <Application>Microsoft Office PowerPoint</Application>
  <PresentationFormat>Widescreen</PresentationFormat>
  <Paragraphs>457</Paragraphs>
  <Slides>30</Slides>
  <Notes>30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ＭＳ Ｐゴシック</vt:lpstr>
      <vt:lpstr>Arial</vt:lpstr>
      <vt:lpstr>Arial Black</vt:lpstr>
      <vt:lpstr>BBEHIZ+TimesNewRoman</vt:lpstr>
      <vt:lpstr>Calibri</vt:lpstr>
      <vt:lpstr>Calibri Light</vt:lpstr>
      <vt:lpstr>Comic Sans MS</vt:lpstr>
      <vt:lpstr>Microsoft Sans Serif</vt:lpstr>
      <vt:lpstr>Tahoma</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S4 PHA 1997</vt:lpstr>
      <vt:lpstr>PowerPoint Presentation</vt:lpstr>
      <vt:lpstr>Racially or Religiously Aggravated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163</cp:revision>
  <cp:lastPrinted>2019-01-10T11:51:54Z</cp:lastPrinted>
  <dcterms:created xsi:type="dcterms:W3CDTF">2018-11-29T10:28:26Z</dcterms:created>
  <dcterms:modified xsi:type="dcterms:W3CDTF">2021-11-16T14:47:49Z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4f5bec8d-80d2-416a-a81c-548dc4e3762e</vt:lpwstr>
  </property>
  <property fmtid="{D5CDD505-2E9C-101B-9397-08002B2CF9AE}" pid="6" name="Classification">
    <vt:lpwstr>OFFICIAL</vt:lpwstr>
  </property>
  <property fmtid="{D5CDD505-2E9C-101B-9397-08002B2CF9AE}" pid="7" name="Visibility">
    <vt:lpwstr>NOT VISIBLE</vt:lpwstr>
  </property>
</Properties>
</file>