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CC00CC"/>
    <a:srgbClr val="FFFF00"/>
    <a:srgbClr val="008000"/>
    <a:srgbClr val="00FF00"/>
    <a:srgbClr val="0000FF"/>
    <a:srgbClr val="FF6600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490" autoAdjust="0"/>
    <p:restoredTop sz="94660"/>
  </p:normalViewPr>
  <p:slideViewPr>
    <p:cSldViewPr snapToGrid="0">
      <p:cViewPr>
        <p:scale>
          <a:sx n="80" d="100"/>
          <a:sy n="80" d="100"/>
        </p:scale>
        <p:origin x="-2718" y="-7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33837-0666-4BCC-BAAD-A3446EC448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0E159-13E9-41DC-A17F-4356D418E2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BDE56-C631-4265-9882-FA2C33C659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F31EC-A375-43BD-B7C8-E271EB72F1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49B20-9CAA-4C95-BB92-285FEDE7F2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C4F21-29E4-487C-A97A-3A01971F6B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EB3D5-9229-4516-95CA-60C837867E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7D317-B8F7-4601-B888-58DC8806B4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45826-50E6-47F2-9AD0-F098A9E84E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7B748-F711-4AE4-B269-04890087595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5F971-232F-4C5F-B08D-F7CA70AD44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B0A6F4F-D277-4395-B4EE-212EA24FF0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C26ED0-0EF6-44A8-8D29-5DFD927CFC8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1026"/>
          <p:cNvSpPr txBox="1">
            <a:spLocks noChangeArrowheads="1"/>
          </p:cNvSpPr>
          <p:nvPr/>
        </p:nvSpPr>
        <p:spPr bwMode="auto">
          <a:xfrm>
            <a:off x="3038475" y="549275"/>
            <a:ext cx="5554663" cy="2308324"/>
          </a:xfrm>
          <a:prstGeom prst="rect">
            <a:avLst/>
          </a:prstGeom>
          <a:gradFill rotWithShape="0">
            <a:gsLst>
              <a:gs pos="0">
                <a:srgbClr val="0066FF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Lluosi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gan</a:t>
            </a:r>
            <a:endParaRPr lang="en-GB" sz="48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800" b="1" dirty="0">
                <a:solidFill>
                  <a:srgbClr val="FFFF00"/>
                </a:solidFill>
                <a:latin typeface="Comic Sans MS" pitchFamily="66" charset="0"/>
              </a:rPr>
              <a:t>10, 100,</a:t>
            </a:r>
          </a:p>
          <a:p>
            <a:pPr algn="ctr"/>
            <a:r>
              <a:rPr lang="en-GB" sz="4800" b="1" dirty="0">
                <a:solidFill>
                  <a:srgbClr val="FFFF00"/>
                </a:solidFill>
                <a:latin typeface="Comic Sans MS" pitchFamily="66" charset="0"/>
              </a:rPr>
              <a:t>1000, </a:t>
            </a:r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ayyb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  <a:endParaRPr lang="en-US" sz="3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7043" name="Text Box 1027"/>
          <p:cNvSpPr txBox="1">
            <a:spLocks noChangeArrowheads="1"/>
          </p:cNvSpPr>
          <p:nvPr/>
        </p:nvSpPr>
        <p:spPr bwMode="auto">
          <a:xfrm>
            <a:off x="547688" y="3429000"/>
            <a:ext cx="80470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Lluoswch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y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rhifau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a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roddir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.</a:t>
            </a:r>
            <a:endParaRPr lang="en-US" sz="32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7044" name="Rectangle 1028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Rectangle 1029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6" name="Rectangle 1030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7" name="Rectangle 1031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8" name="Oval 1032"/>
          <p:cNvSpPr>
            <a:spLocks noChangeArrowheads="1"/>
          </p:cNvSpPr>
          <p:nvPr/>
        </p:nvSpPr>
        <p:spPr bwMode="auto">
          <a:xfrm>
            <a:off x="579438" y="542925"/>
            <a:ext cx="2144712" cy="2144713"/>
          </a:xfrm>
          <a:prstGeom prst="ellipse">
            <a:avLst/>
          </a:prstGeom>
          <a:gradFill rotWithShape="0">
            <a:gsLst>
              <a:gs pos="0">
                <a:srgbClr val="00FF00"/>
              </a:gs>
              <a:gs pos="50000">
                <a:srgbClr val="FFFF00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9" name="Text Box 1033"/>
          <p:cNvSpPr txBox="1">
            <a:spLocks noChangeArrowheads="1"/>
          </p:cNvSpPr>
          <p:nvPr/>
        </p:nvSpPr>
        <p:spPr bwMode="auto">
          <a:xfrm>
            <a:off x="557213" y="412750"/>
            <a:ext cx="2190750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3000">
                <a:solidFill>
                  <a:srgbClr val="0066FF"/>
                </a:solidFill>
                <a:latin typeface="Comic Sans MS" pitchFamily="66" charset="0"/>
              </a:rPr>
              <a:t>x</a:t>
            </a:r>
            <a:endParaRPr lang="en-US" sz="13000">
              <a:solidFill>
                <a:srgbClr val="0066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animBg="1" autoUpdateAnimBg="0"/>
      <p:bldP spid="87043" grpId="0" autoUpdateAnimBg="0"/>
      <p:bldP spid="87048" grpId="0" animBg="1"/>
      <p:bldP spid="8704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2350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1141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235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1145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1146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47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48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1149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1150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1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2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1153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1154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5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6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1157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1158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59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0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1161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1162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3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4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1165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1166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7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168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1169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1170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1171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1172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73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74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75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7600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6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76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2169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2170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1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2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2173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2174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5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6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2177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2178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79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0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2181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2182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3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4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2185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2186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7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88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2189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2190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1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2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2193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2194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2195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2196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97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98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99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72000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3189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0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72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3193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3194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5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6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3197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3198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199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0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3201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3202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3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4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3205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3206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7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08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3209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3210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1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2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3213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3214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5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216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3217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3218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3219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3220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221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222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223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21000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4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2.1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4217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4218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19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0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4221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4222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3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4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4225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4226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7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28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4229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4230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1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2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4233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4234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5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6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4237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4238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39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240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4241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4242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4243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4244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45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46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47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80000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5237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8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0.8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5241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5242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3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4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5245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5246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7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48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5249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5250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1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2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5253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5254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5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6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5257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5258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59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0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5261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5262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3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264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5265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5266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5267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5269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70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71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68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456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45.6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6265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6266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67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68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6269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6270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1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2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6273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6274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5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6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6277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6278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79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0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6281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6282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3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4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6285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6286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7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288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6289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6290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6291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6292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93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94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95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3432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6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34.32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7288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7289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0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1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7292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7293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4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5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7296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7297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8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299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7300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7301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2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3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7304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7305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6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07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7308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7309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0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311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7312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7313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7314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7315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316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317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318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319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760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8309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0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0.76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8312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8313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4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5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8316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8317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8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19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8320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8321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2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3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8324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8325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6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27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8328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8329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0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1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8332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8333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4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335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8336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8337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8338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8339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40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41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42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43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AutoShape 2"/>
          <p:cNvSpPr>
            <a:spLocks noChangeArrowheads="1"/>
          </p:cNvSpPr>
          <p:nvPr/>
        </p:nvSpPr>
        <p:spPr bwMode="auto">
          <a:xfrm>
            <a:off x="254000" y="176213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74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4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0.0074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99336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99337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38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39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9340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99341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2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3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9344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99345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6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47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9348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99349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0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1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9352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99353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4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5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9356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99357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8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359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99360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99361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99362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99363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64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65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66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67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900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0357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8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0.009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0360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0361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2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3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0364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0365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6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67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0368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0369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0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1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0372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0373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4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5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0376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0377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8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79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0380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0381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2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383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0384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0385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0386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0387" name="Text Box 35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88" name="Text Box 36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89" name="Text Box 37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90" name="Text Box 3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91" name="Text Box 39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2.65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1381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2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0.265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1385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1386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7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88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389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1390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1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2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393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1394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5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6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397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1398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399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0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401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1402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3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4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405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1406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7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408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1409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1410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1411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1412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413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414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415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3040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2405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30.4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2408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2409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0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1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2412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2413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4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5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2416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2417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8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19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2420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2421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2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3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2424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2425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6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27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2428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2429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0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431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2432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2433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2434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2435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36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37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38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39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7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2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3429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30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0.002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3432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3433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4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5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36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3437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8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39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40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3441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42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43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44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3445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46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47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48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3449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50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51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52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3453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54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455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3456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3457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3458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3459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3460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61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3462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3463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8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1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10540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4453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4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1.054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4456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4457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58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59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4460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4461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62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63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4464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4465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66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67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4468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4469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70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71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4472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4473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74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75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4476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4477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78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479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4480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4481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4482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4483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4484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4485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86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4487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5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80040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5477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8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9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0.8004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5480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5481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82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83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5484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5485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86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87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5488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5489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90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91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5492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5493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94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95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5496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5497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98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499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5500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5501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502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503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5504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5505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5506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5507" name="Text Box 35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5508" name="Text Box 36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5509" name="Text Box 37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510" name="Text Box 3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5511" name="Text Box 39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499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0.061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6501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502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0.0061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6505" name="Group 9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6506" name="Rectangle 1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07" name="AutoShape 1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08" name="AutoShape 1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6509" name="Group 13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6510" name="Rectangle 14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11" name="AutoShape 15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12" name="AutoShape 16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6513" name="Group 17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6514" name="Rectangle 18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15" name="AutoShape 19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16" name="AutoShape 20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6517" name="Group 21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6518" name="Rectangle 22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19" name="AutoShape 23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20" name="AutoShape 24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6521" name="Group 25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6522" name="Rectangle 26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23" name="AutoShape 27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24" name="AutoShape 28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6525" name="Group 29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6526" name="Rectangle 30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27" name="AutoShape 31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528" name="AutoShape 32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6529" name="Group 33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6530" name="Oval 34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6531" name="Oval 35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6532" name="Text Box 36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6533" name="Text Box 37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6534" name="Text Box 38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6535" name="Text Box 39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3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6.5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7525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6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0.065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7528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7529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30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31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7532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7533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34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35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7536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7537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38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39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7540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7541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42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43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7544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7545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46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47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7548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7549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50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551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7552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7553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7554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7555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56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7557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7558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7559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47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504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8549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0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0.504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8552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8553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54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55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8556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8557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58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59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8560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8561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62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63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8564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8565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66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67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8568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8569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70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71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8572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8573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74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575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8576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8577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8578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8579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8580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81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8582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8583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1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7150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09573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4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0.715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09576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09577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78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79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9580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09581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82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83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9584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09585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86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87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9588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09589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90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91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9592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09593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94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95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9596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09597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98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599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09600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09601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09602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09603" name="Text Box 35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9604" name="Text Box 36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9605" name="Text Box 37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9606" name="Text Box 38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9607" name="Text Box 39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0080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5" name="AutoShape 3"/>
          <p:cNvSpPr>
            <a:spLocks noChangeArrowheads="1"/>
          </p:cNvSpPr>
          <p:nvPr/>
        </p:nvSpPr>
        <p:spPr bwMode="auto">
          <a:xfrm>
            <a:off x="1965325" y="5227638"/>
            <a:ext cx="5211763" cy="1319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3300"/>
              </a:gs>
              <a:gs pos="50000">
                <a:srgbClr val="FF6600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1504950" y="5154613"/>
            <a:ext cx="61341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latin typeface="Comic Sans MS" pitchFamily="66" charset="0"/>
              </a:rPr>
              <a:t>77</a:t>
            </a:r>
            <a:endParaRPr lang="en-US" sz="9000" b="1">
              <a:latin typeface="Comic Sans MS" pitchFamily="66" charset="0"/>
            </a:endParaRPr>
          </a:p>
        </p:txBody>
      </p:sp>
      <p:sp>
        <p:nvSpPr>
          <p:cNvPr id="110597" name="AutoShape 5"/>
          <p:cNvSpPr>
            <a:spLocks noChangeArrowheads="1"/>
          </p:cNvSpPr>
          <p:nvPr/>
        </p:nvSpPr>
        <p:spPr bwMode="auto">
          <a:xfrm>
            <a:off x="342900" y="1639888"/>
            <a:ext cx="3959225" cy="1590675"/>
          </a:xfrm>
          <a:prstGeom prst="roundRect">
            <a:avLst>
              <a:gd name="adj" fmla="val 5690"/>
            </a:avLst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8" name="AutoShape 6"/>
          <p:cNvSpPr>
            <a:spLocks noChangeArrowheads="1"/>
          </p:cNvSpPr>
          <p:nvPr/>
        </p:nvSpPr>
        <p:spPr bwMode="auto">
          <a:xfrm>
            <a:off x="4346575" y="388938"/>
            <a:ext cx="4305300" cy="4092575"/>
          </a:xfrm>
          <a:prstGeom prst="roundRect">
            <a:avLst>
              <a:gd name="adj" fmla="val 3310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9" name="Text Box 7"/>
          <p:cNvSpPr txBox="1">
            <a:spLocks noChangeArrowheads="1"/>
          </p:cNvSpPr>
          <p:nvPr/>
        </p:nvSpPr>
        <p:spPr bwMode="auto">
          <a:xfrm>
            <a:off x="1295400" y="2144713"/>
            <a:ext cx="2054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0.00077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110600" name="Group 8"/>
          <p:cNvGrpSpPr>
            <a:grpSpLocks/>
          </p:cNvGrpSpPr>
          <p:nvPr/>
        </p:nvGrpSpPr>
        <p:grpSpPr bwMode="auto">
          <a:xfrm>
            <a:off x="428625" y="2105025"/>
            <a:ext cx="3787775" cy="660400"/>
            <a:chOff x="472" y="1764"/>
            <a:chExt cx="2056" cy="416"/>
          </a:xfrm>
        </p:grpSpPr>
        <p:sp>
          <p:nvSpPr>
            <p:cNvPr id="110601" name="Rectangle 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2" name="AutoShape 1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3" name="AutoShape 1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0604" name="Group 12"/>
          <p:cNvGrpSpPr>
            <a:grpSpLocks/>
          </p:cNvGrpSpPr>
          <p:nvPr/>
        </p:nvGrpSpPr>
        <p:grpSpPr bwMode="auto">
          <a:xfrm>
            <a:off x="4564063" y="523875"/>
            <a:ext cx="3871912" cy="660400"/>
            <a:chOff x="472" y="1764"/>
            <a:chExt cx="2056" cy="416"/>
          </a:xfrm>
        </p:grpSpPr>
        <p:sp>
          <p:nvSpPr>
            <p:cNvPr id="110605" name="Rectangle 13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6" name="AutoShape 14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07" name="AutoShape 15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0608" name="Group 16"/>
          <p:cNvGrpSpPr>
            <a:grpSpLocks/>
          </p:cNvGrpSpPr>
          <p:nvPr/>
        </p:nvGrpSpPr>
        <p:grpSpPr bwMode="auto">
          <a:xfrm>
            <a:off x="4564063" y="1285875"/>
            <a:ext cx="3871912" cy="660400"/>
            <a:chOff x="472" y="1764"/>
            <a:chExt cx="2056" cy="416"/>
          </a:xfrm>
        </p:grpSpPr>
        <p:sp>
          <p:nvSpPr>
            <p:cNvPr id="110609" name="Rectangle 17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10" name="AutoShape 18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11" name="AutoShape 19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0612" name="Group 20"/>
          <p:cNvGrpSpPr>
            <a:grpSpLocks/>
          </p:cNvGrpSpPr>
          <p:nvPr/>
        </p:nvGrpSpPr>
        <p:grpSpPr bwMode="auto">
          <a:xfrm>
            <a:off x="4564063" y="2047875"/>
            <a:ext cx="3871912" cy="660400"/>
            <a:chOff x="472" y="1764"/>
            <a:chExt cx="2056" cy="416"/>
          </a:xfrm>
        </p:grpSpPr>
        <p:sp>
          <p:nvSpPr>
            <p:cNvPr id="110613" name="Rectangle 21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14" name="AutoShape 22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15" name="AutoShape 23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0616" name="Group 24"/>
          <p:cNvGrpSpPr>
            <a:grpSpLocks/>
          </p:cNvGrpSpPr>
          <p:nvPr/>
        </p:nvGrpSpPr>
        <p:grpSpPr bwMode="auto">
          <a:xfrm>
            <a:off x="4564063" y="2809875"/>
            <a:ext cx="3871912" cy="660400"/>
            <a:chOff x="472" y="1764"/>
            <a:chExt cx="2056" cy="416"/>
          </a:xfrm>
        </p:grpSpPr>
        <p:sp>
          <p:nvSpPr>
            <p:cNvPr id="110617" name="Rectangle 25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solidFill>
              <a:srgbClr val="0066FF"/>
            </a:solidFill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18" name="AutoShape 26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19" name="AutoShape 27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0620" name="Group 28"/>
          <p:cNvGrpSpPr>
            <a:grpSpLocks/>
          </p:cNvGrpSpPr>
          <p:nvPr/>
        </p:nvGrpSpPr>
        <p:grpSpPr bwMode="auto">
          <a:xfrm>
            <a:off x="4564063" y="3571875"/>
            <a:ext cx="3871912" cy="660400"/>
            <a:chOff x="472" y="1764"/>
            <a:chExt cx="2056" cy="416"/>
          </a:xfrm>
        </p:grpSpPr>
        <p:sp>
          <p:nvSpPr>
            <p:cNvPr id="110621" name="Rectangle 29"/>
            <p:cNvSpPr>
              <a:spLocks noChangeArrowheads="1"/>
            </p:cNvSpPr>
            <p:nvPr/>
          </p:nvSpPr>
          <p:spPr bwMode="auto">
            <a:xfrm>
              <a:off x="992" y="1764"/>
              <a:ext cx="1016" cy="416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22" name="AutoShape 30"/>
            <p:cNvSpPr>
              <a:spLocks noChangeArrowheads="1"/>
            </p:cNvSpPr>
            <p:nvPr/>
          </p:nvSpPr>
          <p:spPr bwMode="auto">
            <a:xfrm>
              <a:off x="472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623" name="AutoShape 31"/>
            <p:cNvSpPr>
              <a:spLocks noChangeArrowheads="1"/>
            </p:cNvSpPr>
            <p:nvPr/>
          </p:nvSpPr>
          <p:spPr bwMode="auto">
            <a:xfrm rot="10800000">
              <a:off x="2056" y="1776"/>
              <a:ext cx="472" cy="392"/>
            </a:xfrm>
            <a:prstGeom prst="notchedRightArrow">
              <a:avLst>
                <a:gd name="adj1" fmla="val 33676"/>
                <a:gd name="adj2" fmla="val 47706"/>
              </a:avLst>
            </a:prstGeom>
            <a:gradFill rotWithShape="0">
              <a:gsLst>
                <a:gs pos="0">
                  <a:srgbClr val="FF3300">
                    <a:gamma/>
                    <a:shade val="46275"/>
                    <a:invGamma/>
                  </a:srgbClr>
                </a:gs>
                <a:gs pos="5000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0624" name="Group 32"/>
          <p:cNvGrpSpPr>
            <a:grpSpLocks/>
          </p:cNvGrpSpPr>
          <p:nvPr/>
        </p:nvGrpSpPr>
        <p:grpSpPr bwMode="auto">
          <a:xfrm>
            <a:off x="1479550" y="5397500"/>
            <a:ext cx="6184900" cy="990600"/>
            <a:chOff x="944" y="3400"/>
            <a:chExt cx="3896" cy="624"/>
          </a:xfrm>
        </p:grpSpPr>
        <p:sp>
          <p:nvSpPr>
            <p:cNvPr id="110625" name="Oval 33"/>
            <p:cNvSpPr>
              <a:spLocks noChangeArrowheads="1"/>
            </p:cNvSpPr>
            <p:nvPr/>
          </p:nvSpPr>
          <p:spPr bwMode="auto">
            <a:xfrm>
              <a:off x="944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  <p:sp>
          <p:nvSpPr>
            <p:cNvPr id="110626" name="Oval 34"/>
            <p:cNvSpPr>
              <a:spLocks noChangeArrowheads="1"/>
            </p:cNvSpPr>
            <p:nvPr/>
          </p:nvSpPr>
          <p:spPr bwMode="auto">
            <a:xfrm>
              <a:off x="4216" y="3400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8000">
                    <a:gamma/>
                    <a:shade val="46275"/>
                    <a:invGamma/>
                  </a:srgbClr>
                </a:gs>
                <a:gs pos="50000">
                  <a:srgbClr val="008000"/>
                </a:gs>
                <a:gs pos="100000">
                  <a:srgbClr val="0080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GB"/>
            </a:p>
          </p:txBody>
        </p:sp>
      </p:grpSp>
      <p:sp>
        <p:nvSpPr>
          <p:cNvPr id="110627" name="Text Box 35"/>
          <p:cNvSpPr txBox="1">
            <a:spLocks noChangeArrowheads="1"/>
          </p:cNvSpPr>
          <p:nvPr/>
        </p:nvSpPr>
        <p:spPr bwMode="auto">
          <a:xfrm>
            <a:off x="5580063" y="2087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10628" name="Text Box 36"/>
          <p:cNvSpPr txBox="1">
            <a:spLocks noChangeArrowheads="1"/>
          </p:cNvSpPr>
          <p:nvPr/>
        </p:nvSpPr>
        <p:spPr bwMode="auto">
          <a:xfrm>
            <a:off x="5580063" y="2849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10629" name="Text Box 37"/>
          <p:cNvSpPr txBox="1">
            <a:spLocks noChangeArrowheads="1"/>
          </p:cNvSpPr>
          <p:nvPr/>
        </p:nvSpPr>
        <p:spPr bwMode="auto">
          <a:xfrm>
            <a:off x="5580063" y="3613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chemeClr val="accent2"/>
                </a:solidFill>
                <a:latin typeface="Comic Sans MS" pitchFamily="66" charset="0"/>
              </a:rPr>
              <a:t>100000</a:t>
            </a:r>
            <a:endParaRPr lang="en-US" sz="32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10630" name="Text Box 38"/>
          <p:cNvSpPr txBox="1">
            <a:spLocks noChangeArrowheads="1"/>
          </p:cNvSpPr>
          <p:nvPr/>
        </p:nvSpPr>
        <p:spPr bwMode="auto">
          <a:xfrm>
            <a:off x="5580063" y="563563"/>
            <a:ext cx="1838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10631" name="Text Box 39"/>
          <p:cNvSpPr txBox="1">
            <a:spLocks noChangeArrowheads="1"/>
          </p:cNvSpPr>
          <p:nvPr/>
        </p:nvSpPr>
        <p:spPr bwMode="auto">
          <a:xfrm>
            <a:off x="5580063" y="1327150"/>
            <a:ext cx="1838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0000FF"/>
                </a:solidFill>
                <a:latin typeface="Comic Sans MS" pitchFamily="66" charset="0"/>
              </a:rPr>
              <a:t>100</a:t>
            </a:r>
            <a:endParaRPr lang="en-US" sz="3200" b="1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2007</a:t>
            </a: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162</Words>
  <Application>Microsoft Office PowerPoint</Application>
  <PresentationFormat>On-screen Show (4:3)</PresentationFormat>
  <Paragraphs>146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45</cp:revision>
  <dcterms:created xsi:type="dcterms:W3CDTF">2006-03-03T16:34:11Z</dcterms:created>
  <dcterms:modified xsi:type="dcterms:W3CDTF">2014-08-19T10:19:17Z</dcterms:modified>
</cp:coreProperties>
</file>