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
  </p:notesMasterIdLst>
  <p:handoutMasterIdLst>
    <p:handoutMasterId r:id="rId7"/>
  </p:handoutMasterIdLst>
  <p:sldIdLst>
    <p:sldId id="258" r:id="rId5"/>
  </p:sldIdLst>
  <p:sldSz cx="10058400" cy="7772400"/>
  <p:notesSz cx="6858000" cy="9144000"/>
  <p:defaultTextStyle>
    <a:defPPr>
      <a:defRPr lang="en-US"/>
    </a:defPPr>
    <a:lvl1pPr marL="0" algn="l" defTabSz="1018824" rtl="0" eaLnBrk="1" latinLnBrk="0" hangingPunct="1">
      <a:defRPr sz="2006" kern="1200">
        <a:solidFill>
          <a:schemeClr val="tx1"/>
        </a:solidFill>
        <a:latin typeface="+mn-lt"/>
        <a:ea typeface="+mn-ea"/>
        <a:cs typeface="+mn-cs"/>
      </a:defRPr>
    </a:lvl1pPr>
    <a:lvl2pPr marL="509412" algn="l" defTabSz="1018824" rtl="0" eaLnBrk="1" latinLnBrk="0" hangingPunct="1">
      <a:defRPr sz="2006" kern="1200">
        <a:solidFill>
          <a:schemeClr val="tx1"/>
        </a:solidFill>
        <a:latin typeface="+mn-lt"/>
        <a:ea typeface="+mn-ea"/>
        <a:cs typeface="+mn-cs"/>
      </a:defRPr>
    </a:lvl2pPr>
    <a:lvl3pPr marL="1018824" algn="l" defTabSz="1018824" rtl="0" eaLnBrk="1" latinLnBrk="0" hangingPunct="1">
      <a:defRPr sz="2006" kern="1200">
        <a:solidFill>
          <a:schemeClr val="tx1"/>
        </a:solidFill>
        <a:latin typeface="+mn-lt"/>
        <a:ea typeface="+mn-ea"/>
        <a:cs typeface="+mn-cs"/>
      </a:defRPr>
    </a:lvl3pPr>
    <a:lvl4pPr marL="1528237" algn="l" defTabSz="1018824" rtl="0" eaLnBrk="1" latinLnBrk="0" hangingPunct="1">
      <a:defRPr sz="2006" kern="1200">
        <a:solidFill>
          <a:schemeClr val="tx1"/>
        </a:solidFill>
        <a:latin typeface="+mn-lt"/>
        <a:ea typeface="+mn-ea"/>
        <a:cs typeface="+mn-cs"/>
      </a:defRPr>
    </a:lvl4pPr>
    <a:lvl5pPr marL="2037649" algn="l" defTabSz="1018824" rtl="0" eaLnBrk="1" latinLnBrk="0" hangingPunct="1">
      <a:defRPr sz="2006" kern="1200">
        <a:solidFill>
          <a:schemeClr val="tx1"/>
        </a:solidFill>
        <a:latin typeface="+mn-lt"/>
        <a:ea typeface="+mn-ea"/>
        <a:cs typeface="+mn-cs"/>
      </a:defRPr>
    </a:lvl5pPr>
    <a:lvl6pPr marL="2547061" algn="l" defTabSz="1018824" rtl="0" eaLnBrk="1" latinLnBrk="0" hangingPunct="1">
      <a:defRPr sz="2006" kern="1200">
        <a:solidFill>
          <a:schemeClr val="tx1"/>
        </a:solidFill>
        <a:latin typeface="+mn-lt"/>
        <a:ea typeface="+mn-ea"/>
        <a:cs typeface="+mn-cs"/>
      </a:defRPr>
    </a:lvl6pPr>
    <a:lvl7pPr marL="3056473" algn="l" defTabSz="1018824" rtl="0" eaLnBrk="1" latinLnBrk="0" hangingPunct="1">
      <a:defRPr sz="2006" kern="1200">
        <a:solidFill>
          <a:schemeClr val="tx1"/>
        </a:solidFill>
        <a:latin typeface="+mn-lt"/>
        <a:ea typeface="+mn-ea"/>
        <a:cs typeface="+mn-cs"/>
      </a:defRPr>
    </a:lvl7pPr>
    <a:lvl8pPr marL="3565886" algn="l" defTabSz="1018824" rtl="0" eaLnBrk="1" latinLnBrk="0" hangingPunct="1">
      <a:defRPr sz="2006" kern="1200">
        <a:solidFill>
          <a:schemeClr val="tx1"/>
        </a:solidFill>
        <a:latin typeface="+mn-lt"/>
        <a:ea typeface="+mn-ea"/>
        <a:cs typeface="+mn-cs"/>
      </a:defRPr>
    </a:lvl8pPr>
    <a:lvl9pPr marL="4075298" algn="l" defTabSz="1018824" rtl="0" eaLnBrk="1" latinLnBrk="0" hangingPunct="1">
      <a:defRPr sz="2006"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9B33B"/>
    <a:srgbClr val="074009"/>
    <a:srgbClr val="C00000"/>
    <a:srgbClr val="E10B6B"/>
    <a:srgbClr val="FE6547"/>
    <a:srgbClr val="A7CEAF"/>
    <a:srgbClr val="196E93"/>
    <a:srgbClr val="B31E24"/>
    <a:srgbClr val="8E171B"/>
    <a:srgbClr val="E00C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119CCB-4FFB-D3CA-431A-F8F6A60BE125}" v="222" dt="2025-05-18T13:25:10.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94879" autoAdjust="0"/>
  </p:normalViewPr>
  <p:slideViewPr>
    <p:cSldViewPr snapToGrid="0">
      <p:cViewPr>
        <p:scale>
          <a:sx n="100" d="100"/>
          <a:sy n="100" d="100"/>
        </p:scale>
        <p:origin x="-34" y="-821"/>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50" d="100"/>
          <a:sy n="50" d="100"/>
        </p:scale>
        <p:origin x="2708"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een Arshad (2426598)" userId="S::2426598@student.uwtsd.ac.uk::c95054fb-239a-42ff-9b82-adc8a1d9ec44" providerId="AD" clId="Web-{24447A1F-FC71-E6D4-B70C-1CB518CD9EDD}"/>
    <pc:docChg chg="modSld">
      <pc:chgData name="Noreen Arshad (2426598)" userId="S::2426598@student.uwtsd.ac.uk::c95054fb-239a-42ff-9b82-adc8a1d9ec44" providerId="AD" clId="Web-{24447A1F-FC71-E6D4-B70C-1CB518CD9EDD}" dt="2025-05-11T11:10:38.545" v="985" actId="20577"/>
      <pc:docMkLst>
        <pc:docMk/>
      </pc:docMkLst>
      <pc:sldChg chg="modSp">
        <pc:chgData name="Noreen Arshad (2426598)" userId="S::2426598@student.uwtsd.ac.uk::c95054fb-239a-42ff-9b82-adc8a1d9ec44" providerId="AD" clId="Web-{24447A1F-FC71-E6D4-B70C-1CB518CD9EDD}" dt="2025-05-11T11:10:38.545" v="985" actId="20577"/>
        <pc:sldMkLst>
          <pc:docMk/>
          <pc:sldMk cId="507707469" sldId="258"/>
        </pc:sldMkLst>
        <pc:spChg chg="mod">
          <ac:chgData name="Noreen Arshad (2426598)" userId="S::2426598@student.uwtsd.ac.uk::c95054fb-239a-42ff-9b82-adc8a1d9ec44" providerId="AD" clId="Web-{24447A1F-FC71-E6D4-B70C-1CB518CD9EDD}" dt="2025-05-11T10:49:54.496" v="911" actId="20577"/>
          <ac:spMkLst>
            <pc:docMk/>
            <pc:sldMk cId="507707469" sldId="258"/>
            <ac:spMk id="12" creationId="{080F04A9-B705-19FA-AA42-EB15961B8709}"/>
          </ac:spMkLst>
        </pc:spChg>
        <pc:spChg chg="mod">
          <ac:chgData name="Noreen Arshad (2426598)" userId="S::2426598@student.uwtsd.ac.uk::c95054fb-239a-42ff-9b82-adc8a1d9ec44" providerId="AD" clId="Web-{24447A1F-FC71-E6D4-B70C-1CB518CD9EDD}" dt="2025-05-11T11:08:44.413" v="950" actId="20577"/>
          <ac:spMkLst>
            <pc:docMk/>
            <pc:sldMk cId="507707469" sldId="258"/>
            <ac:spMk id="13" creationId="{043D1F90-94C2-8B48-0B70-6FE5ECE9B13F}"/>
          </ac:spMkLst>
        </pc:spChg>
        <pc:spChg chg="mod">
          <ac:chgData name="Noreen Arshad (2426598)" userId="S::2426598@student.uwtsd.ac.uk::c95054fb-239a-42ff-9b82-adc8a1d9ec44" providerId="AD" clId="Web-{24447A1F-FC71-E6D4-B70C-1CB518CD9EDD}" dt="2025-05-11T11:10:38.545" v="985" actId="20577"/>
          <ac:spMkLst>
            <pc:docMk/>
            <pc:sldMk cId="507707469" sldId="258"/>
            <ac:spMk id="14" creationId="{53B0F278-B4F1-DB85-42E4-FE1DA233D116}"/>
          </ac:spMkLst>
        </pc:spChg>
        <pc:spChg chg="mod">
          <ac:chgData name="Noreen Arshad (2426598)" userId="S::2426598@student.uwtsd.ac.uk::c95054fb-239a-42ff-9b82-adc8a1d9ec44" providerId="AD" clId="Web-{24447A1F-FC71-E6D4-B70C-1CB518CD9EDD}" dt="2025-05-11T10:11:27.843" v="829" actId="20577"/>
          <ac:spMkLst>
            <pc:docMk/>
            <pc:sldMk cId="507707469" sldId="258"/>
            <ac:spMk id="15" creationId="{D48B8386-F356-56C6-2942-C1B109F6B126}"/>
          </ac:spMkLst>
        </pc:spChg>
        <pc:picChg chg="mod">
          <ac:chgData name="Noreen Arshad (2426598)" userId="S::2426598@student.uwtsd.ac.uk::c95054fb-239a-42ff-9b82-adc8a1d9ec44" providerId="AD" clId="Web-{24447A1F-FC71-E6D4-B70C-1CB518CD9EDD}" dt="2025-05-11T10:01:39.897" v="778"/>
          <ac:picMkLst>
            <pc:docMk/>
            <pc:sldMk cId="507707469" sldId="258"/>
            <ac:picMk id="17" creationId="{1D57D210-A867-CE11-A2DB-C5372D4BB64E}"/>
          </ac:picMkLst>
        </pc:picChg>
        <pc:picChg chg="mod modCrop">
          <ac:chgData name="Noreen Arshad (2426598)" userId="S::2426598@student.uwtsd.ac.uk::c95054fb-239a-42ff-9b82-adc8a1d9ec44" providerId="AD" clId="Web-{24447A1F-FC71-E6D4-B70C-1CB518CD9EDD}" dt="2025-05-11T10:24:01.111" v="838" actId="14100"/>
          <ac:picMkLst>
            <pc:docMk/>
            <pc:sldMk cId="507707469" sldId="258"/>
            <ac:picMk id="18" creationId="{E71A8844-77CD-A376-BCB0-99587275D259}"/>
          </ac:picMkLst>
        </pc:picChg>
      </pc:sldChg>
    </pc:docChg>
  </pc:docChgLst>
  <pc:docChgLst>
    <pc:chgData name="Noreen Arshad (2426598)" userId="S::2426598@student.uwtsd.ac.uk::c95054fb-239a-42ff-9b82-adc8a1d9ec44" providerId="AD" clId="Web-{C88A59A3-5B41-92A4-89C3-EE92CDAD4D3A}"/>
    <pc:docChg chg="modSld">
      <pc:chgData name="Noreen Arshad (2426598)" userId="S::2426598@student.uwtsd.ac.uk::c95054fb-239a-42ff-9b82-adc8a1d9ec44" providerId="AD" clId="Web-{C88A59A3-5B41-92A4-89C3-EE92CDAD4D3A}" dt="2025-05-12T17:58:23.902" v="257" actId="20577"/>
      <pc:docMkLst>
        <pc:docMk/>
      </pc:docMkLst>
      <pc:sldChg chg="modSp">
        <pc:chgData name="Noreen Arshad (2426598)" userId="S::2426598@student.uwtsd.ac.uk::c95054fb-239a-42ff-9b82-adc8a1d9ec44" providerId="AD" clId="Web-{C88A59A3-5B41-92A4-89C3-EE92CDAD4D3A}" dt="2025-05-12T17:58:23.902" v="257" actId="20577"/>
        <pc:sldMkLst>
          <pc:docMk/>
          <pc:sldMk cId="507707469" sldId="258"/>
        </pc:sldMkLst>
        <pc:spChg chg="mod">
          <ac:chgData name="Noreen Arshad (2426598)" userId="S::2426598@student.uwtsd.ac.uk::c95054fb-239a-42ff-9b82-adc8a1d9ec44" providerId="AD" clId="Web-{C88A59A3-5B41-92A4-89C3-EE92CDAD4D3A}" dt="2025-05-12T17:58:23.902" v="257" actId="20577"/>
          <ac:spMkLst>
            <pc:docMk/>
            <pc:sldMk cId="507707469" sldId="258"/>
            <ac:spMk id="12" creationId="{080F04A9-B705-19FA-AA42-EB15961B8709}"/>
          </ac:spMkLst>
        </pc:spChg>
        <pc:spChg chg="mod">
          <ac:chgData name="Noreen Arshad (2426598)" userId="S::2426598@student.uwtsd.ac.uk::c95054fb-239a-42ff-9b82-adc8a1d9ec44" providerId="AD" clId="Web-{C88A59A3-5B41-92A4-89C3-EE92CDAD4D3A}" dt="2025-05-12T17:57:07.399" v="237" actId="14100"/>
          <ac:spMkLst>
            <pc:docMk/>
            <pc:sldMk cId="507707469" sldId="258"/>
            <ac:spMk id="13" creationId="{043D1F90-94C2-8B48-0B70-6FE5ECE9B13F}"/>
          </ac:spMkLst>
        </pc:spChg>
        <pc:spChg chg="mod">
          <ac:chgData name="Noreen Arshad (2426598)" userId="S::2426598@student.uwtsd.ac.uk::c95054fb-239a-42ff-9b82-adc8a1d9ec44" providerId="AD" clId="Web-{C88A59A3-5B41-92A4-89C3-EE92CDAD4D3A}" dt="2025-05-12T17:57:37.962" v="241" actId="14100"/>
          <ac:spMkLst>
            <pc:docMk/>
            <pc:sldMk cId="507707469" sldId="258"/>
            <ac:spMk id="14" creationId="{53B0F278-B4F1-DB85-42E4-FE1DA233D116}"/>
          </ac:spMkLst>
        </pc:spChg>
        <pc:spChg chg="mod">
          <ac:chgData name="Noreen Arshad (2426598)" userId="S::2426598@student.uwtsd.ac.uk::c95054fb-239a-42ff-9b82-adc8a1d9ec44" providerId="AD" clId="Web-{C88A59A3-5B41-92A4-89C3-EE92CDAD4D3A}" dt="2025-05-12T17:57:20.227" v="239" actId="14100"/>
          <ac:spMkLst>
            <pc:docMk/>
            <pc:sldMk cId="507707469" sldId="258"/>
            <ac:spMk id="15" creationId="{D48B8386-F356-56C6-2942-C1B109F6B126}"/>
          </ac:spMkLst>
        </pc:spChg>
        <pc:picChg chg="mod">
          <ac:chgData name="Noreen Arshad (2426598)" userId="S::2426598@student.uwtsd.ac.uk::c95054fb-239a-42ff-9b82-adc8a1d9ec44" providerId="AD" clId="Web-{C88A59A3-5B41-92A4-89C3-EE92CDAD4D3A}" dt="2025-05-12T17:52:04.497" v="147" actId="1076"/>
          <ac:picMkLst>
            <pc:docMk/>
            <pc:sldMk cId="507707469" sldId="258"/>
            <ac:picMk id="20" creationId="{FC7C822C-AC3C-A6A2-E5D4-75E53016A7CA}"/>
          </ac:picMkLst>
        </pc:picChg>
        <pc:picChg chg="mod">
          <ac:chgData name="Noreen Arshad (2426598)" userId="S::2426598@student.uwtsd.ac.uk::c95054fb-239a-42ff-9b82-adc8a1d9ec44" providerId="AD" clId="Web-{C88A59A3-5B41-92A4-89C3-EE92CDAD4D3A}" dt="2025-05-12T17:53:53.376" v="183" actId="14100"/>
          <ac:picMkLst>
            <pc:docMk/>
            <pc:sldMk cId="507707469" sldId="258"/>
            <ac:picMk id="21" creationId="{7233A3D2-9C25-5A3D-A2E8-F48A2FABF881}"/>
          </ac:picMkLst>
        </pc:picChg>
      </pc:sldChg>
    </pc:docChg>
  </pc:docChgLst>
  <pc:docChgLst>
    <pc:chgData name="Noreen Arshad (2426598)" userId="S::2426598@student.uwtsd.ac.uk::c95054fb-239a-42ff-9b82-adc8a1d9ec44" providerId="AD" clId="Web-{BE5A6C51-5926-8C9B-A81B-B945C906B261}"/>
    <pc:docChg chg="modSld">
      <pc:chgData name="Noreen Arshad (2426598)" userId="S::2426598@student.uwtsd.ac.uk::c95054fb-239a-42ff-9b82-adc8a1d9ec44" providerId="AD" clId="Web-{BE5A6C51-5926-8C9B-A81B-B945C906B261}" dt="2025-05-11T15:57:14.717" v="18" actId="20577"/>
      <pc:docMkLst>
        <pc:docMk/>
      </pc:docMkLst>
      <pc:sldChg chg="modSp">
        <pc:chgData name="Noreen Arshad (2426598)" userId="S::2426598@student.uwtsd.ac.uk::c95054fb-239a-42ff-9b82-adc8a1d9ec44" providerId="AD" clId="Web-{BE5A6C51-5926-8C9B-A81B-B945C906B261}" dt="2025-05-11T15:57:14.717" v="18" actId="20577"/>
        <pc:sldMkLst>
          <pc:docMk/>
          <pc:sldMk cId="507707469" sldId="258"/>
        </pc:sldMkLst>
        <pc:spChg chg="mod">
          <ac:chgData name="Noreen Arshad (2426598)" userId="S::2426598@student.uwtsd.ac.uk::c95054fb-239a-42ff-9b82-adc8a1d9ec44" providerId="AD" clId="Web-{BE5A6C51-5926-8C9B-A81B-B945C906B261}" dt="2025-05-11T15:56:43.951" v="13" actId="20577"/>
          <ac:spMkLst>
            <pc:docMk/>
            <pc:sldMk cId="507707469" sldId="258"/>
            <ac:spMk id="12" creationId="{080F04A9-B705-19FA-AA42-EB15961B8709}"/>
          </ac:spMkLst>
        </pc:spChg>
        <pc:spChg chg="mod">
          <ac:chgData name="Noreen Arshad (2426598)" userId="S::2426598@student.uwtsd.ac.uk::c95054fb-239a-42ff-9b82-adc8a1d9ec44" providerId="AD" clId="Web-{BE5A6C51-5926-8C9B-A81B-B945C906B261}" dt="2025-05-11T15:57:14.717" v="18" actId="20577"/>
          <ac:spMkLst>
            <pc:docMk/>
            <pc:sldMk cId="507707469" sldId="258"/>
            <ac:spMk id="14" creationId="{53B0F278-B4F1-DB85-42E4-FE1DA233D116}"/>
          </ac:spMkLst>
        </pc:spChg>
      </pc:sldChg>
    </pc:docChg>
  </pc:docChgLst>
  <pc:docChgLst>
    <pc:chgData name="Noreen Arshad (2426598)" userId="S::2426598@student.uwtsd.ac.uk::c95054fb-239a-42ff-9b82-adc8a1d9ec44" providerId="AD" clId="Web-{EF119CCB-4FFB-D3CA-431A-F8F6A60BE125}"/>
    <pc:docChg chg="modSld">
      <pc:chgData name="Noreen Arshad (2426598)" userId="S::2426598@student.uwtsd.ac.uk::c95054fb-239a-42ff-9b82-adc8a1d9ec44" providerId="AD" clId="Web-{EF119CCB-4FFB-D3CA-431A-F8F6A60BE125}" dt="2025-05-18T13:25:10.232" v="229" actId="1076"/>
      <pc:docMkLst>
        <pc:docMk/>
      </pc:docMkLst>
      <pc:sldChg chg="modSp">
        <pc:chgData name="Noreen Arshad (2426598)" userId="S::2426598@student.uwtsd.ac.uk::c95054fb-239a-42ff-9b82-adc8a1d9ec44" providerId="AD" clId="Web-{EF119CCB-4FFB-D3CA-431A-F8F6A60BE125}" dt="2025-05-18T13:25:10.232" v="229" actId="1076"/>
        <pc:sldMkLst>
          <pc:docMk/>
          <pc:sldMk cId="507707469" sldId="258"/>
        </pc:sldMkLst>
        <pc:spChg chg="mod">
          <ac:chgData name="Noreen Arshad (2426598)" userId="S::2426598@student.uwtsd.ac.uk::c95054fb-239a-42ff-9b82-adc8a1d9ec44" providerId="AD" clId="Web-{EF119CCB-4FFB-D3CA-431A-F8F6A60BE125}" dt="2025-05-18T13:25:10.232" v="229" actId="1076"/>
          <ac:spMkLst>
            <pc:docMk/>
            <pc:sldMk cId="507707469" sldId="258"/>
            <ac:spMk id="12" creationId="{080F04A9-B705-19FA-AA42-EB15961B8709}"/>
          </ac:spMkLst>
        </pc:spChg>
        <pc:spChg chg="mod">
          <ac:chgData name="Noreen Arshad (2426598)" userId="S::2426598@student.uwtsd.ac.uk::c95054fb-239a-42ff-9b82-adc8a1d9ec44" providerId="AD" clId="Web-{EF119CCB-4FFB-D3CA-431A-F8F6A60BE125}" dt="2025-05-18T13:24:38.638" v="224" actId="20577"/>
          <ac:spMkLst>
            <pc:docMk/>
            <pc:sldMk cId="507707469" sldId="258"/>
            <ac:spMk id="14" creationId="{53B0F278-B4F1-DB85-42E4-FE1DA233D116}"/>
          </ac:spMkLst>
        </pc:spChg>
        <pc:spChg chg="mod">
          <ac:chgData name="Noreen Arshad (2426598)" userId="S::2426598@student.uwtsd.ac.uk::c95054fb-239a-42ff-9b82-adc8a1d9ec44" providerId="AD" clId="Web-{EF119CCB-4FFB-D3CA-431A-F8F6A60BE125}" dt="2025-05-18T13:22:31.526" v="198" actId="20577"/>
          <ac:spMkLst>
            <pc:docMk/>
            <pc:sldMk cId="507707469" sldId="258"/>
            <ac:spMk id="15" creationId="{D48B8386-F356-56C6-2942-C1B109F6B126}"/>
          </ac:spMkLst>
        </pc:spChg>
        <pc:picChg chg="mod">
          <ac:chgData name="Noreen Arshad (2426598)" userId="S::2426598@student.uwtsd.ac.uk::c95054fb-239a-42ff-9b82-adc8a1d9ec44" providerId="AD" clId="Web-{EF119CCB-4FFB-D3CA-431A-F8F6A60BE125}" dt="2025-05-18T13:07:41.556" v="136" actId="14100"/>
          <ac:picMkLst>
            <pc:docMk/>
            <pc:sldMk cId="507707469" sldId="258"/>
            <ac:picMk id="17" creationId="{1D57D210-A867-CE11-A2DB-C5372D4BB64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C63E35-FD7C-427B-97DA-1133B03712F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B9664A7-AD9F-48E7-86FC-1E936147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89F9E16-0D21-4ADC-94FD-ACBD983E138F}" type="datetimeFigureOut">
              <a:rPr lang="en-US" smtClean="0"/>
              <a:t>5/18/2025</a:t>
            </a:fld>
            <a:endParaRPr lang="en-US" dirty="0"/>
          </a:p>
        </p:txBody>
      </p:sp>
      <p:sp>
        <p:nvSpPr>
          <p:cNvPr id="4" name="Footer Placeholder 3">
            <a:extLst>
              <a:ext uri="{FF2B5EF4-FFF2-40B4-BE49-F238E27FC236}">
                <a16:creationId xmlns:a16="http://schemas.microsoft.com/office/drawing/2014/main" id="{CA39DA8E-4542-43E2-9701-4506C2C784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70C264E-B34F-4064-991D-993BC4903CC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BCFD142-9AF3-4DFE-8E95-BC80A5A1A160}" type="slidenum">
              <a:rPr lang="en-US" smtClean="0"/>
              <a:t>‹#›</a:t>
            </a:fld>
            <a:endParaRPr lang="en-US" dirty="0"/>
          </a:p>
        </p:txBody>
      </p:sp>
    </p:spTree>
    <p:extLst>
      <p:ext uri="{BB962C8B-B14F-4D97-AF65-F5344CB8AC3E}">
        <p14:creationId xmlns:p14="http://schemas.microsoft.com/office/powerpoint/2010/main" val="3632063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800CCD-0909-4AC6-9839-94C1BC9660CE}" type="datetimeFigureOut">
              <a:rPr lang="en-US" smtClean="0"/>
              <a:t>5/18/2025</a:t>
            </a:fld>
            <a:endParaRPr lang="en-US" dirty="0"/>
          </a:p>
        </p:txBody>
      </p:sp>
      <p:sp>
        <p:nvSpPr>
          <p:cNvPr id="4" name="Slide Image Placeholder 3"/>
          <p:cNvSpPr>
            <a:spLocks noGrp="1" noRot="1" noChangeAspect="1"/>
          </p:cNvSpPr>
          <p:nvPr>
            <p:ph type="sldImg" idx="2"/>
          </p:nvPr>
        </p:nvSpPr>
        <p:spPr>
          <a:xfrm>
            <a:off x="1431925" y="1143000"/>
            <a:ext cx="399415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642173-6783-472C-8D96-A8A78BBDF2E6}" type="slidenum">
              <a:rPr lang="en-US" smtClean="0"/>
              <a:t>‹#›</a:t>
            </a:fld>
            <a:endParaRPr lang="en-US" dirty="0"/>
          </a:p>
        </p:txBody>
      </p:sp>
    </p:spTree>
    <p:extLst>
      <p:ext uri="{BB962C8B-B14F-4D97-AF65-F5344CB8AC3E}">
        <p14:creationId xmlns:p14="http://schemas.microsoft.com/office/powerpoint/2010/main" val="52313905"/>
      </p:ext>
    </p:extLst>
  </p:cSld>
  <p:clrMap bg1="lt1" tx1="dk1" bg2="lt2" tx2="dk2" accent1="accent1" accent2="accent2" accent3="accent3" accent4="accent4" accent5="accent5" accent6="accent6" hlink="hlink" folHlink="folHlink"/>
  <p:notesStyle>
    <a:lvl1pPr marL="0" algn="l" defTabSz="1018824" rtl="0" eaLnBrk="1" latinLnBrk="0" hangingPunct="1">
      <a:defRPr sz="1337" kern="1200">
        <a:solidFill>
          <a:schemeClr val="tx1"/>
        </a:solidFill>
        <a:latin typeface="+mn-lt"/>
        <a:ea typeface="+mn-ea"/>
        <a:cs typeface="+mn-cs"/>
      </a:defRPr>
    </a:lvl1pPr>
    <a:lvl2pPr marL="509412" algn="l" defTabSz="1018824" rtl="0" eaLnBrk="1" latinLnBrk="0" hangingPunct="1">
      <a:defRPr sz="1337" kern="1200">
        <a:solidFill>
          <a:schemeClr val="tx1"/>
        </a:solidFill>
        <a:latin typeface="+mn-lt"/>
        <a:ea typeface="+mn-ea"/>
        <a:cs typeface="+mn-cs"/>
      </a:defRPr>
    </a:lvl2pPr>
    <a:lvl3pPr marL="1018824" algn="l" defTabSz="1018824" rtl="0" eaLnBrk="1" latinLnBrk="0" hangingPunct="1">
      <a:defRPr sz="1337" kern="1200">
        <a:solidFill>
          <a:schemeClr val="tx1"/>
        </a:solidFill>
        <a:latin typeface="+mn-lt"/>
        <a:ea typeface="+mn-ea"/>
        <a:cs typeface="+mn-cs"/>
      </a:defRPr>
    </a:lvl3pPr>
    <a:lvl4pPr marL="1528237" algn="l" defTabSz="1018824" rtl="0" eaLnBrk="1" latinLnBrk="0" hangingPunct="1">
      <a:defRPr sz="1337" kern="1200">
        <a:solidFill>
          <a:schemeClr val="tx1"/>
        </a:solidFill>
        <a:latin typeface="+mn-lt"/>
        <a:ea typeface="+mn-ea"/>
        <a:cs typeface="+mn-cs"/>
      </a:defRPr>
    </a:lvl4pPr>
    <a:lvl5pPr marL="2037649" algn="l" defTabSz="1018824" rtl="0" eaLnBrk="1" latinLnBrk="0" hangingPunct="1">
      <a:defRPr sz="1337" kern="1200">
        <a:solidFill>
          <a:schemeClr val="tx1"/>
        </a:solidFill>
        <a:latin typeface="+mn-lt"/>
        <a:ea typeface="+mn-ea"/>
        <a:cs typeface="+mn-cs"/>
      </a:defRPr>
    </a:lvl5pPr>
    <a:lvl6pPr marL="2547061" algn="l" defTabSz="1018824" rtl="0" eaLnBrk="1" latinLnBrk="0" hangingPunct="1">
      <a:defRPr sz="1337" kern="1200">
        <a:solidFill>
          <a:schemeClr val="tx1"/>
        </a:solidFill>
        <a:latin typeface="+mn-lt"/>
        <a:ea typeface="+mn-ea"/>
        <a:cs typeface="+mn-cs"/>
      </a:defRPr>
    </a:lvl6pPr>
    <a:lvl7pPr marL="3056473" algn="l" defTabSz="1018824" rtl="0" eaLnBrk="1" latinLnBrk="0" hangingPunct="1">
      <a:defRPr sz="1337" kern="1200">
        <a:solidFill>
          <a:schemeClr val="tx1"/>
        </a:solidFill>
        <a:latin typeface="+mn-lt"/>
        <a:ea typeface="+mn-ea"/>
        <a:cs typeface="+mn-cs"/>
      </a:defRPr>
    </a:lvl7pPr>
    <a:lvl8pPr marL="3565886" algn="l" defTabSz="1018824" rtl="0" eaLnBrk="1" latinLnBrk="0" hangingPunct="1">
      <a:defRPr sz="1337" kern="1200">
        <a:solidFill>
          <a:schemeClr val="tx1"/>
        </a:solidFill>
        <a:latin typeface="+mn-lt"/>
        <a:ea typeface="+mn-ea"/>
        <a:cs typeface="+mn-cs"/>
      </a:defRPr>
    </a:lvl8pPr>
    <a:lvl9pPr marL="4075298" algn="l" defTabSz="1018824" rtl="0" eaLnBrk="1" latinLnBrk="0" hangingPunct="1">
      <a:defRPr sz="1337"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ookmarks">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0A6D734-7788-4C17-B703-28E84C483A43}"/>
              </a:ext>
            </a:extLst>
          </p:cNvPr>
          <p:cNvSpPr>
            <a:spLocks noGrp="1"/>
          </p:cNvSpPr>
          <p:nvPr>
            <p:ph type="title"/>
          </p:nvPr>
        </p:nvSpPr>
        <p:spPr>
          <a:xfrm>
            <a:off x="691515" y="14973"/>
            <a:ext cx="8675370" cy="425610"/>
          </a:xfrm>
        </p:spPr>
        <p:txBody>
          <a:bodyPr>
            <a:noAutofit/>
          </a:bodyPr>
          <a:lstStyle>
            <a:lvl1pPr algn="ctr">
              <a:defRPr sz="1800">
                <a:noFill/>
              </a:defRPr>
            </a:lvl1pPr>
          </a:lstStyle>
          <a:p>
            <a:r>
              <a:rPr lang="en-US" dirty="0"/>
              <a:t>Click to edit Master title style</a:t>
            </a:r>
          </a:p>
        </p:txBody>
      </p:sp>
      <p:sp>
        <p:nvSpPr>
          <p:cNvPr id="27" name="Picture Placeholder 26">
            <a:extLst>
              <a:ext uri="{FF2B5EF4-FFF2-40B4-BE49-F238E27FC236}">
                <a16:creationId xmlns:a16="http://schemas.microsoft.com/office/drawing/2014/main" id="{05BF05FD-FF7C-42B2-9311-59BEDF494E99}"/>
              </a:ext>
            </a:extLst>
          </p:cNvPr>
          <p:cNvSpPr>
            <a:spLocks noGrp="1"/>
          </p:cNvSpPr>
          <p:nvPr>
            <p:ph type="pic" sz="quarter" idx="14"/>
          </p:nvPr>
        </p:nvSpPr>
        <p:spPr>
          <a:xfrm>
            <a:off x="457200" y="469900"/>
            <a:ext cx="2194560" cy="6858000"/>
          </a:xfrm>
        </p:spPr>
        <p:txBody>
          <a:bodyPr anchor="t">
            <a:normAutofit/>
          </a:bodyPr>
          <a:lstStyle>
            <a:lvl1pPr marL="0" indent="0" algn="ctr">
              <a:buNone/>
              <a:defRPr sz="1200">
                <a:solidFill>
                  <a:schemeClr val="tx1"/>
                </a:solidFill>
              </a:defRPr>
            </a:lvl1pPr>
          </a:lstStyle>
          <a:p>
            <a:r>
              <a:rPr lang="en-US" dirty="0"/>
              <a:t>Click icon to add picture</a:t>
            </a:r>
          </a:p>
        </p:txBody>
      </p:sp>
      <p:sp>
        <p:nvSpPr>
          <p:cNvPr id="7" name="Text Placeholder 6">
            <a:extLst>
              <a:ext uri="{FF2B5EF4-FFF2-40B4-BE49-F238E27FC236}">
                <a16:creationId xmlns:a16="http://schemas.microsoft.com/office/drawing/2014/main" id="{D7657938-CA2F-5D1E-1B51-7041CE4A0991}"/>
              </a:ext>
            </a:extLst>
          </p:cNvPr>
          <p:cNvSpPr>
            <a:spLocks noGrp="1"/>
          </p:cNvSpPr>
          <p:nvPr>
            <p:ph type="body" sz="quarter" idx="18" hasCustomPrompt="1"/>
          </p:nvPr>
        </p:nvSpPr>
        <p:spPr>
          <a:xfrm>
            <a:off x="457200" y="5359400"/>
            <a:ext cx="2193925" cy="1968500"/>
          </a:xfrm>
          <a:solidFill>
            <a:schemeClr val="tx1">
              <a:lumMod val="65000"/>
              <a:lumOff val="35000"/>
            </a:schemeClr>
          </a:solidFill>
        </p:spPr>
        <p:txBody>
          <a:bodyPr anchor="ctr">
            <a:normAutofit/>
          </a:bodyPr>
          <a:lstStyle>
            <a:lvl1pPr marL="0" indent="0" algn="ctr">
              <a:lnSpc>
                <a:spcPct val="100000"/>
              </a:lnSpc>
              <a:buNone/>
              <a:defRPr sz="1400" b="1">
                <a:solidFill>
                  <a:schemeClr val="bg1"/>
                </a:solidFill>
                <a:latin typeface="+mn-lt"/>
              </a:defRPr>
            </a:lvl1pPr>
          </a:lstStyle>
          <a:p>
            <a:pPr lvl="0"/>
            <a:r>
              <a:rPr lang="en-US" dirty="0"/>
              <a:t>Click to add text</a:t>
            </a:r>
          </a:p>
        </p:txBody>
      </p:sp>
      <p:sp>
        <p:nvSpPr>
          <p:cNvPr id="24" name="Picture Placeholder 26">
            <a:extLst>
              <a:ext uri="{FF2B5EF4-FFF2-40B4-BE49-F238E27FC236}">
                <a16:creationId xmlns:a16="http://schemas.microsoft.com/office/drawing/2014/main" id="{66019573-E9E7-47B4-A866-78D3C627B60A}"/>
              </a:ext>
            </a:extLst>
          </p:cNvPr>
          <p:cNvSpPr>
            <a:spLocks noGrp="1"/>
          </p:cNvSpPr>
          <p:nvPr>
            <p:ph type="pic" sz="quarter" idx="15"/>
          </p:nvPr>
        </p:nvSpPr>
        <p:spPr>
          <a:xfrm>
            <a:off x="2773680" y="469900"/>
            <a:ext cx="2194560" cy="6858000"/>
          </a:xfrm>
        </p:spPr>
        <p:txBody>
          <a:bodyPr anchor="t">
            <a:normAutofit/>
          </a:bodyPr>
          <a:lstStyle>
            <a:lvl1pPr marL="0" indent="0" algn="ctr">
              <a:buNone/>
              <a:defRPr sz="1200">
                <a:solidFill>
                  <a:schemeClr val="tx1"/>
                </a:solidFill>
              </a:defRPr>
            </a:lvl1pPr>
          </a:lstStyle>
          <a:p>
            <a:r>
              <a:rPr lang="en-US" dirty="0"/>
              <a:t>Click icon to add picture</a:t>
            </a:r>
          </a:p>
        </p:txBody>
      </p:sp>
      <p:sp>
        <p:nvSpPr>
          <p:cNvPr id="13" name="Text Placeholder 6">
            <a:extLst>
              <a:ext uri="{FF2B5EF4-FFF2-40B4-BE49-F238E27FC236}">
                <a16:creationId xmlns:a16="http://schemas.microsoft.com/office/drawing/2014/main" id="{C95CF25A-9678-A013-2633-16A560D4CC0E}"/>
              </a:ext>
            </a:extLst>
          </p:cNvPr>
          <p:cNvSpPr>
            <a:spLocks noGrp="1"/>
          </p:cNvSpPr>
          <p:nvPr>
            <p:ph type="body" sz="quarter" idx="19" hasCustomPrompt="1"/>
          </p:nvPr>
        </p:nvSpPr>
        <p:spPr>
          <a:xfrm>
            <a:off x="2774315" y="5359400"/>
            <a:ext cx="2193925" cy="1968500"/>
          </a:xfrm>
          <a:solidFill>
            <a:schemeClr val="tx1">
              <a:lumMod val="65000"/>
              <a:lumOff val="35000"/>
            </a:schemeClr>
          </a:solidFill>
        </p:spPr>
        <p:txBody>
          <a:bodyPr anchor="ctr">
            <a:normAutofit/>
          </a:bodyPr>
          <a:lstStyle>
            <a:lvl1pPr marL="0" indent="0" algn="ctr">
              <a:lnSpc>
                <a:spcPct val="100000"/>
              </a:lnSpc>
              <a:buNone/>
              <a:defRPr sz="1400" b="1">
                <a:solidFill>
                  <a:schemeClr val="bg1"/>
                </a:solidFill>
                <a:latin typeface="+mn-lt"/>
              </a:defRPr>
            </a:lvl1pPr>
          </a:lstStyle>
          <a:p>
            <a:pPr lvl="0"/>
            <a:r>
              <a:rPr lang="en-US" dirty="0"/>
              <a:t>Click to add text</a:t>
            </a:r>
          </a:p>
        </p:txBody>
      </p:sp>
      <p:sp>
        <p:nvSpPr>
          <p:cNvPr id="25" name="Picture Placeholder 26">
            <a:extLst>
              <a:ext uri="{FF2B5EF4-FFF2-40B4-BE49-F238E27FC236}">
                <a16:creationId xmlns:a16="http://schemas.microsoft.com/office/drawing/2014/main" id="{C48D4D3D-124C-40A2-B723-F63D202515F8}"/>
              </a:ext>
            </a:extLst>
          </p:cNvPr>
          <p:cNvSpPr>
            <a:spLocks noGrp="1"/>
          </p:cNvSpPr>
          <p:nvPr>
            <p:ph type="pic" sz="quarter" idx="16"/>
          </p:nvPr>
        </p:nvSpPr>
        <p:spPr>
          <a:xfrm>
            <a:off x="5088255" y="469900"/>
            <a:ext cx="2194560" cy="6858000"/>
          </a:xfrm>
        </p:spPr>
        <p:txBody>
          <a:bodyPr anchor="t">
            <a:normAutofit/>
          </a:bodyPr>
          <a:lstStyle>
            <a:lvl1pPr marL="0" indent="0" algn="ctr">
              <a:buNone/>
              <a:defRPr sz="1200">
                <a:solidFill>
                  <a:schemeClr val="tx1"/>
                </a:solidFill>
              </a:defRPr>
            </a:lvl1pPr>
          </a:lstStyle>
          <a:p>
            <a:r>
              <a:rPr lang="en-US" dirty="0"/>
              <a:t>Click icon to add picture</a:t>
            </a:r>
          </a:p>
        </p:txBody>
      </p:sp>
      <p:sp>
        <p:nvSpPr>
          <p:cNvPr id="14" name="Text Placeholder 6">
            <a:extLst>
              <a:ext uri="{FF2B5EF4-FFF2-40B4-BE49-F238E27FC236}">
                <a16:creationId xmlns:a16="http://schemas.microsoft.com/office/drawing/2014/main" id="{4B9AEC09-19DA-C10E-E0ED-6A6E8C17A301}"/>
              </a:ext>
            </a:extLst>
          </p:cNvPr>
          <p:cNvSpPr>
            <a:spLocks noGrp="1"/>
          </p:cNvSpPr>
          <p:nvPr>
            <p:ph type="body" sz="quarter" idx="20" hasCustomPrompt="1"/>
          </p:nvPr>
        </p:nvSpPr>
        <p:spPr>
          <a:xfrm>
            <a:off x="5088255" y="5359400"/>
            <a:ext cx="2193925" cy="1968500"/>
          </a:xfrm>
          <a:solidFill>
            <a:schemeClr val="tx1">
              <a:lumMod val="65000"/>
              <a:lumOff val="35000"/>
            </a:schemeClr>
          </a:solidFill>
        </p:spPr>
        <p:txBody>
          <a:bodyPr anchor="ctr">
            <a:normAutofit/>
          </a:bodyPr>
          <a:lstStyle>
            <a:lvl1pPr marL="0" indent="0" algn="ctr">
              <a:lnSpc>
                <a:spcPct val="100000"/>
              </a:lnSpc>
              <a:buNone/>
              <a:defRPr sz="1200" b="1">
                <a:solidFill>
                  <a:schemeClr val="bg1"/>
                </a:solidFill>
              </a:defRPr>
            </a:lvl1pPr>
          </a:lstStyle>
          <a:p>
            <a:pPr lvl="0"/>
            <a:r>
              <a:rPr lang="en-US" dirty="0"/>
              <a:t>Click to add text</a:t>
            </a:r>
          </a:p>
        </p:txBody>
      </p:sp>
      <p:sp>
        <p:nvSpPr>
          <p:cNvPr id="26" name="Picture Placeholder 26">
            <a:extLst>
              <a:ext uri="{FF2B5EF4-FFF2-40B4-BE49-F238E27FC236}">
                <a16:creationId xmlns:a16="http://schemas.microsoft.com/office/drawing/2014/main" id="{636442A5-BBE0-4C5D-8843-4C338AC7C296}"/>
              </a:ext>
            </a:extLst>
          </p:cNvPr>
          <p:cNvSpPr>
            <a:spLocks noGrp="1"/>
          </p:cNvSpPr>
          <p:nvPr>
            <p:ph type="pic" sz="quarter" idx="17"/>
          </p:nvPr>
        </p:nvSpPr>
        <p:spPr>
          <a:xfrm>
            <a:off x="7406640" y="469900"/>
            <a:ext cx="2194560" cy="6858000"/>
          </a:xfrm>
        </p:spPr>
        <p:txBody>
          <a:bodyPr anchor="t">
            <a:normAutofit/>
          </a:bodyPr>
          <a:lstStyle>
            <a:lvl1pPr marL="0" indent="0" algn="ctr">
              <a:buNone/>
              <a:defRPr sz="1200">
                <a:solidFill>
                  <a:schemeClr val="tx1"/>
                </a:solidFill>
              </a:defRPr>
            </a:lvl1pPr>
          </a:lstStyle>
          <a:p>
            <a:r>
              <a:rPr lang="en-US" dirty="0"/>
              <a:t>Click icon to add picture</a:t>
            </a:r>
          </a:p>
        </p:txBody>
      </p:sp>
      <p:sp>
        <p:nvSpPr>
          <p:cNvPr id="15" name="Text Placeholder 6">
            <a:extLst>
              <a:ext uri="{FF2B5EF4-FFF2-40B4-BE49-F238E27FC236}">
                <a16:creationId xmlns:a16="http://schemas.microsoft.com/office/drawing/2014/main" id="{7A1BD7BA-9807-665C-05E1-26A32622F87A}"/>
              </a:ext>
            </a:extLst>
          </p:cNvPr>
          <p:cNvSpPr>
            <a:spLocks noGrp="1"/>
          </p:cNvSpPr>
          <p:nvPr>
            <p:ph type="body" sz="quarter" idx="21" hasCustomPrompt="1"/>
          </p:nvPr>
        </p:nvSpPr>
        <p:spPr>
          <a:xfrm>
            <a:off x="7407275" y="5359400"/>
            <a:ext cx="2193925" cy="1968500"/>
          </a:xfrm>
          <a:solidFill>
            <a:schemeClr val="tx1">
              <a:lumMod val="65000"/>
              <a:lumOff val="35000"/>
            </a:schemeClr>
          </a:solidFill>
        </p:spPr>
        <p:txBody>
          <a:bodyPr anchor="ctr">
            <a:normAutofit/>
          </a:bodyPr>
          <a:lstStyle>
            <a:lvl1pPr marL="0" indent="0" algn="ctr">
              <a:lnSpc>
                <a:spcPct val="100000"/>
              </a:lnSpc>
              <a:buNone/>
              <a:defRPr sz="1400" b="1">
                <a:solidFill>
                  <a:schemeClr val="bg1"/>
                </a:solidFill>
                <a:latin typeface="+mn-lt"/>
              </a:defRPr>
            </a:lvl1pPr>
          </a:lstStyle>
          <a:p>
            <a:pPr lvl="0"/>
            <a:r>
              <a:rPr lang="en-US" dirty="0"/>
              <a:t>Click to add text</a:t>
            </a:r>
          </a:p>
        </p:txBody>
      </p:sp>
    </p:spTree>
    <p:extLst>
      <p:ext uri="{BB962C8B-B14F-4D97-AF65-F5344CB8AC3E}">
        <p14:creationId xmlns:p14="http://schemas.microsoft.com/office/powerpoint/2010/main" val="3816846170"/>
      </p:ext>
    </p:extLst>
  </p:cSld>
  <p:clrMapOvr>
    <a:masterClrMapping/>
  </p:clrMapOvr>
  <p:extLst>
    <p:ext uri="{DCECCB84-F9BA-43D5-87BE-67443E8EF086}">
      <p15:sldGuideLst xmlns:p15="http://schemas.microsoft.com/office/powerpoint/2012/main">
        <p15:guide id="1" pos="288" userDrawn="1">
          <p15:clr>
            <a:srgbClr val="FBAE40"/>
          </p15:clr>
        </p15:guide>
        <p15:guide id="2" pos="1680" userDrawn="1">
          <p15:clr>
            <a:srgbClr val="FBAE40"/>
          </p15:clr>
        </p15:guide>
        <p15:guide id="3" pos="1752" userDrawn="1">
          <p15:clr>
            <a:srgbClr val="FBAE40"/>
          </p15:clr>
        </p15:guide>
        <p15:guide id="4" pos="3120" userDrawn="1">
          <p15:clr>
            <a:srgbClr val="FBAE40"/>
          </p15:clr>
        </p15:guide>
        <p15:guide id="5" pos="3192" userDrawn="1">
          <p15:clr>
            <a:srgbClr val="FBAE40"/>
          </p15:clr>
        </p15:guide>
        <p15:guide id="6" pos="4584" userDrawn="1">
          <p15:clr>
            <a:srgbClr val="FBAE40"/>
          </p15:clr>
        </p15:guide>
        <p15:guide id="7" pos="4656" userDrawn="1">
          <p15:clr>
            <a:srgbClr val="FBAE40"/>
          </p15:clr>
        </p15:guide>
        <p15:guide id="8" pos="6048" userDrawn="1">
          <p15:clr>
            <a:srgbClr val="FBAE40"/>
          </p15:clr>
        </p15:guide>
        <p15:guide id="9" orient="horz" pos="288" userDrawn="1">
          <p15:clr>
            <a:srgbClr val="FBAE40"/>
          </p15:clr>
        </p15:guide>
        <p15:guide id="10" orient="horz" pos="4632"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F8D298-F060-4026-B081-F53CDB94659F}"/>
              </a:ext>
            </a:extLst>
          </p:cNvPr>
          <p:cNvSpPr>
            <a:spLocks noGrp="1"/>
          </p:cNvSpPr>
          <p:nvPr>
            <p:ph type="title"/>
          </p:nvPr>
        </p:nvSpPr>
        <p:spPr>
          <a:xfrm>
            <a:off x="691515" y="413810"/>
            <a:ext cx="8675370" cy="1502305"/>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A4F4BC9-83C6-4E23-A6B9-3F2EDD67E32C}"/>
              </a:ext>
            </a:extLst>
          </p:cNvPr>
          <p:cNvSpPr>
            <a:spLocks noGrp="1"/>
          </p:cNvSpPr>
          <p:nvPr>
            <p:ph type="body" idx="1"/>
          </p:nvPr>
        </p:nvSpPr>
        <p:spPr>
          <a:xfrm>
            <a:off x="691515" y="2069042"/>
            <a:ext cx="8675370" cy="493151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895A3D-EA61-4738-A9D3-96045A7F0891}"/>
              </a:ext>
            </a:extLst>
          </p:cNvPr>
          <p:cNvSpPr>
            <a:spLocks noGrp="1"/>
          </p:cNvSpPr>
          <p:nvPr>
            <p:ph type="dt" sz="half" idx="2"/>
          </p:nvPr>
        </p:nvSpPr>
        <p:spPr>
          <a:xfrm>
            <a:off x="691515" y="7203865"/>
            <a:ext cx="2263140" cy="413808"/>
          </a:xfrm>
          <a:prstGeom prst="rect">
            <a:avLst/>
          </a:prstGeom>
        </p:spPr>
        <p:txBody>
          <a:bodyPr vert="horz" lIns="91440" tIns="45720" rIns="91440" bIns="45720" rtlCol="0" anchor="ctr"/>
          <a:lstStyle>
            <a:lvl1pPr algn="l">
              <a:defRPr sz="900">
                <a:solidFill>
                  <a:schemeClr val="tx1">
                    <a:tint val="75000"/>
                  </a:schemeClr>
                </a:solidFill>
              </a:defRPr>
            </a:lvl1pPr>
          </a:lstStyle>
          <a:p>
            <a:fld id="{309743EA-1581-4906-BD3E-D30E06172CE0}" type="datetimeFigureOut">
              <a:rPr lang="en-US" smtClean="0"/>
              <a:t>5/18/2025</a:t>
            </a:fld>
            <a:endParaRPr lang="en-US" dirty="0"/>
          </a:p>
        </p:txBody>
      </p:sp>
      <p:sp>
        <p:nvSpPr>
          <p:cNvPr id="5" name="Footer Placeholder 4">
            <a:extLst>
              <a:ext uri="{FF2B5EF4-FFF2-40B4-BE49-F238E27FC236}">
                <a16:creationId xmlns:a16="http://schemas.microsoft.com/office/drawing/2014/main" id="{5168A73E-A937-4036-AB6C-6B4A92BC4D76}"/>
              </a:ext>
            </a:extLst>
          </p:cNvPr>
          <p:cNvSpPr>
            <a:spLocks noGrp="1"/>
          </p:cNvSpPr>
          <p:nvPr>
            <p:ph type="ftr" sz="quarter" idx="3"/>
          </p:nvPr>
        </p:nvSpPr>
        <p:spPr>
          <a:xfrm>
            <a:off x="3331845" y="7203865"/>
            <a:ext cx="3394710" cy="413808"/>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25F97E1-8DBB-4767-A93D-538963E4439D}"/>
              </a:ext>
            </a:extLst>
          </p:cNvPr>
          <p:cNvSpPr>
            <a:spLocks noGrp="1"/>
          </p:cNvSpPr>
          <p:nvPr>
            <p:ph type="sldNum" sz="quarter" idx="4"/>
          </p:nvPr>
        </p:nvSpPr>
        <p:spPr>
          <a:xfrm>
            <a:off x="7103745" y="7203865"/>
            <a:ext cx="2263140" cy="413808"/>
          </a:xfrm>
          <a:prstGeom prst="rect">
            <a:avLst/>
          </a:prstGeom>
        </p:spPr>
        <p:txBody>
          <a:bodyPr vert="horz" lIns="91440" tIns="45720" rIns="91440" bIns="45720" rtlCol="0" anchor="ctr"/>
          <a:lstStyle>
            <a:lvl1pPr algn="r">
              <a:defRPr sz="900">
                <a:solidFill>
                  <a:schemeClr val="tx1">
                    <a:tint val="75000"/>
                  </a:schemeClr>
                </a:solidFill>
              </a:defRPr>
            </a:lvl1pPr>
          </a:lstStyle>
          <a:p>
            <a:fld id="{A66EA51E-D7AE-4490-9911-1D65DA21D1AE}" type="slidenum">
              <a:rPr lang="en-US" smtClean="0"/>
              <a:t>‹#›</a:t>
            </a:fld>
            <a:endParaRPr lang="en-US" dirty="0"/>
          </a:p>
        </p:txBody>
      </p:sp>
    </p:spTree>
    <p:extLst>
      <p:ext uri="{BB962C8B-B14F-4D97-AF65-F5344CB8AC3E}">
        <p14:creationId xmlns:p14="http://schemas.microsoft.com/office/powerpoint/2010/main" val="1854216586"/>
      </p:ext>
    </p:extLst>
  </p:cSld>
  <p:clrMap bg1="lt1" tx1="dk1" bg2="lt2" tx2="dk2" accent1="accent1" accent2="accent2" accent3="accent3" accent4="accent4" accent5="accent5" accent6="accent6" hlink="hlink" folHlink="folHlink"/>
  <p:sldLayoutIdLst>
    <p:sldLayoutId id="214748365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10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10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10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10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10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8151AE6B-BB8D-66FD-1C0E-D112637F435D}"/>
              </a:ext>
            </a:extLst>
          </p:cNvPr>
          <p:cNvSpPr>
            <a:spLocks noGrp="1"/>
          </p:cNvSpPr>
          <p:nvPr>
            <p:ph type="title"/>
          </p:nvPr>
        </p:nvSpPr>
        <p:spPr>
          <a:xfrm>
            <a:off x="691515" y="14973"/>
            <a:ext cx="8675370" cy="425610"/>
          </a:xfrm>
        </p:spPr>
        <p:txBody>
          <a:bodyPr>
            <a:normAutofit/>
          </a:bodyPr>
          <a:lstStyle/>
          <a:p>
            <a:r>
              <a:rPr lang="en-US" dirty="0"/>
              <a:t>Bookmarks Birds</a:t>
            </a:r>
          </a:p>
        </p:txBody>
      </p:sp>
      <p:pic>
        <p:nvPicPr>
          <p:cNvPr id="17" name="Picture Placeholder 16">
            <a:extLst>
              <a:ext uri="{FF2B5EF4-FFF2-40B4-BE49-F238E27FC236}">
                <a16:creationId xmlns:a16="http://schemas.microsoft.com/office/drawing/2014/main" id="{1D57D210-A867-CE11-A2DB-C5372D4BB64E}"/>
              </a:ext>
              <a:ext uri="{C183D7F6-B498-43B3-948B-1728B52AA6E4}">
                <adec:decorative xmlns:adec="http://schemas.microsoft.com/office/drawing/2017/decorative" val="1"/>
              </a:ext>
            </a:extLst>
          </p:cNvPr>
          <p:cNvPicPr>
            <a:picLocks noGrp="1" noChangeAspect="1"/>
          </p:cNvPicPr>
          <p:nvPr>
            <p:ph type="pic" sz="quarter" idx="14"/>
          </p:nvPr>
        </p:nvPicPr>
        <p:blipFill>
          <a:blip r:embed="rId2"/>
          <a:srcRect t="263" b="263"/>
          <a:stretch/>
        </p:blipFill>
        <p:spPr>
          <a:xfrm>
            <a:off x="147480" y="29463"/>
            <a:ext cx="2655678" cy="72984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 name="Text Placeholder 11">
            <a:extLst>
              <a:ext uri="{FF2B5EF4-FFF2-40B4-BE49-F238E27FC236}">
                <a16:creationId xmlns:a16="http://schemas.microsoft.com/office/drawing/2014/main" id="{080F04A9-B705-19FA-AA42-EB15961B8709}"/>
              </a:ext>
            </a:extLst>
          </p:cNvPr>
          <p:cNvSpPr>
            <a:spLocks noGrp="1"/>
          </p:cNvSpPr>
          <p:nvPr>
            <p:ph type="body" sz="quarter" idx="18"/>
          </p:nvPr>
        </p:nvSpPr>
        <p:spPr>
          <a:xfrm>
            <a:off x="-1970" y="8471"/>
            <a:ext cx="2786254" cy="7744943"/>
          </a:xfrm>
          <a:solidFill>
            <a:schemeClr val="accent6">
              <a:lumMod val="50000"/>
            </a:schemeClr>
          </a:solidFill>
        </p:spPr>
        <p:txBody>
          <a:bodyPr>
            <a:normAutofit fontScale="92500" lnSpcReduction="20000"/>
          </a:bodyPr>
          <a:lstStyle/>
          <a:p>
            <a:r>
              <a:rPr lang="en-US" sz="1600" dirty="0">
                <a:solidFill>
                  <a:schemeClr val="bg2">
                    <a:lumMod val="76000"/>
                  </a:schemeClr>
                </a:solidFill>
                <a:latin typeface="Calibri"/>
                <a:ea typeface="Calibri"/>
                <a:cs typeface="Calibri"/>
              </a:rPr>
              <a:t> </a:t>
            </a:r>
            <a:endParaRPr lang="en-US">
              <a:solidFill>
                <a:schemeClr val="bg2">
                  <a:lumMod val="76000"/>
                </a:schemeClr>
              </a:solidFill>
            </a:endParaRPr>
          </a:p>
          <a:p>
            <a:endParaRPr lang="en-US" sz="1600" dirty="0">
              <a:solidFill>
                <a:schemeClr val="bg2">
                  <a:lumMod val="76000"/>
                </a:schemeClr>
              </a:solidFill>
              <a:latin typeface="Calibri"/>
              <a:ea typeface="Calibri"/>
              <a:cs typeface="Calibri"/>
            </a:endParaRPr>
          </a:p>
          <a:p>
            <a:endParaRPr lang="en-US" sz="1600" dirty="0">
              <a:solidFill>
                <a:schemeClr val="bg2">
                  <a:lumMod val="76000"/>
                </a:schemeClr>
              </a:solidFill>
              <a:latin typeface="Calibri"/>
              <a:ea typeface="Calibri"/>
              <a:cs typeface="Calibri"/>
            </a:endParaRPr>
          </a:p>
          <a:p>
            <a:endParaRPr lang="en-US" sz="1600" dirty="0">
              <a:solidFill>
                <a:schemeClr val="bg2">
                  <a:lumMod val="76000"/>
                </a:schemeClr>
              </a:solidFill>
              <a:latin typeface="Calibri"/>
              <a:ea typeface="Calibri"/>
              <a:cs typeface="Calibri"/>
            </a:endParaRPr>
          </a:p>
          <a:p>
            <a:endParaRPr lang="en-US" sz="1600" dirty="0">
              <a:solidFill>
                <a:schemeClr val="bg2">
                  <a:lumMod val="76000"/>
                </a:schemeClr>
              </a:solidFill>
              <a:latin typeface="Calibri"/>
              <a:ea typeface="Calibri"/>
              <a:cs typeface="Calibri"/>
            </a:endParaRPr>
          </a:p>
          <a:p>
            <a:endParaRPr lang="en-US" sz="1600" dirty="0">
              <a:solidFill>
                <a:schemeClr val="bg2">
                  <a:lumMod val="76000"/>
                </a:schemeClr>
              </a:solidFill>
              <a:latin typeface="Calibri"/>
              <a:ea typeface="Calibri"/>
              <a:cs typeface="Calibri"/>
            </a:endParaRPr>
          </a:p>
          <a:p>
            <a:endParaRPr lang="en-US" sz="1600" dirty="0">
              <a:solidFill>
                <a:schemeClr val="bg2">
                  <a:lumMod val="76000"/>
                </a:schemeClr>
              </a:solidFill>
              <a:latin typeface="Calibri"/>
              <a:ea typeface="Calibri"/>
              <a:cs typeface="Calibri"/>
            </a:endParaRPr>
          </a:p>
          <a:p>
            <a:r>
              <a:rPr lang="en-US" dirty="0">
                <a:solidFill>
                  <a:schemeClr val="tx2"/>
                </a:solidFill>
                <a:latin typeface="Calibri"/>
                <a:ea typeface="Calibri"/>
                <a:cs typeface="Calibri"/>
              </a:rPr>
              <a:t>SENSORY PROCESSING DISORDER</a:t>
            </a:r>
          </a:p>
          <a:p>
            <a:endParaRPr lang="en-US" sz="1000" dirty="0">
              <a:solidFill>
                <a:schemeClr val="bg2">
                  <a:lumMod val="76000"/>
                </a:schemeClr>
              </a:solidFill>
              <a:latin typeface="Calibri"/>
              <a:ea typeface="Calibri"/>
              <a:cs typeface="Calibri"/>
            </a:endParaRPr>
          </a:p>
          <a:p>
            <a:endParaRPr lang="en-US" sz="1000" b="0" u="sng" dirty="0">
              <a:solidFill>
                <a:schemeClr val="bg2">
                  <a:lumMod val="76000"/>
                </a:schemeClr>
              </a:solidFill>
              <a:latin typeface="Baskerville Old Face"/>
              <a:ea typeface="Calibri"/>
              <a:cs typeface="Calibri"/>
            </a:endParaRPr>
          </a:p>
          <a:p>
            <a:r>
              <a:rPr lang="en-US" sz="900" u="sng" dirty="0">
                <a:solidFill>
                  <a:schemeClr val="tx1"/>
                </a:solidFill>
                <a:latin typeface="Baskerville Old Face"/>
                <a:ea typeface="Calibri"/>
                <a:cs typeface="Calibri"/>
              </a:rPr>
              <a:t>Introduction</a:t>
            </a:r>
          </a:p>
          <a:p>
            <a:r>
              <a:rPr lang="en-GB" sz="850" dirty="0">
                <a:solidFill>
                  <a:schemeClr val="tx1"/>
                </a:solidFill>
                <a:latin typeface="Baskerville Old Face"/>
                <a:ea typeface="Calibri"/>
                <a:cs typeface="Calibri"/>
              </a:rPr>
              <a:t>Sensory Processing Disorder (SPD) refers to difficulties in how the brain interprets and responds to sensory information, such as sight, smell, taste, touch, and hearing. Individuals with SPD may struggle to regulate their responses to sensory stimuli, making everyday activities challenging. The concept of SPD was first introduced by A. Jean Ayres, a neuroscientist and occupational therapist, who developed Sensory Integration Theory in the 1970s. Ayres argued that SPD could interfere with learning, motor development, and social engagement (Ayres, 1972). Building upon Ayres’ work, Lucy J. Miller conducted further research and advocated for its recognition as a condition. Miller classified SPD into three primary types: Sensory Modulation Disorder (SMD), which involves difficulty regulating sensory input, leading to over-responsivity, under-responsivity, or sensory-seeking behaviours; Sensory Discrimination Disorder (SDD), which is characterized by trouble distinguishing sensory details such as texture, sound, and movement; and Sensory-Based Motor Disorder (SBMD), which involves challenges with balance, coordination, and motor planning (Miller et al., 2007). </a:t>
            </a:r>
            <a:endParaRPr lang="en-GB" sz="850">
              <a:solidFill>
                <a:schemeClr val="tx1"/>
              </a:solidFill>
              <a:latin typeface="Baskerville Old Face"/>
            </a:endParaRPr>
          </a:p>
          <a:p>
            <a:endParaRPr lang="en-GB" sz="850" dirty="0">
              <a:solidFill>
                <a:schemeClr val="tx1"/>
              </a:solidFill>
              <a:latin typeface="Baskerville Old Face"/>
              <a:ea typeface="Calibri"/>
              <a:cs typeface="Calibri"/>
            </a:endParaRPr>
          </a:p>
          <a:p>
            <a:pPr algn="l"/>
            <a:r>
              <a:rPr lang="en-GB" sz="850" dirty="0">
                <a:solidFill>
                  <a:schemeClr val="tx1"/>
                </a:solidFill>
                <a:latin typeface="Baskerville Old Face"/>
                <a:ea typeface="Calibri"/>
                <a:cs typeface="Calibri"/>
              </a:rPr>
              <a:t>SPD can emerge early in childhood, affecting how a child responds to sensory stimuli. Children with SPD can show signs of hypersensitivity or hyposensitivity, which can lead to overreactions or underreactions to sensory input such as loud noises, textures and movement (Autism Research Institute, 2022).  Common signs early on include difficulty with transitions, sensory seeking behaviours like excessive movement or chewing, and avoidance of bright lights and crowded spaces, often resulting in sensory meltdowns (Autism Connect, 2023). </a:t>
            </a:r>
          </a:p>
          <a:p>
            <a:pPr algn="l"/>
            <a:r>
              <a:rPr lang="en-GB" sz="850" dirty="0">
                <a:solidFill>
                  <a:schemeClr val="tx1"/>
                </a:solidFill>
                <a:latin typeface="Baskerville Old Face"/>
                <a:ea typeface="Calibri"/>
                <a:cs typeface="Calibri"/>
              </a:rPr>
              <a:t>A child may exhibit a combination of these sensory processing difficulties (Your Kid’s Table, 2024). For example, a child who struggles to sit still and craves movement may display sensory-seeking traits but may also experience hypersensitivity to sound or textures. Emotional regulation challenges often accompany these sensory difficulties, impacting social interactions and daily activities (Grogan,2024). The signs of SPD in children can vary, and there is a possibility that sensory processing challenges emerge from birth, as some infants may cry excessively when bounced, swayed, or swaddled. While some outgrow these reactions, others continue to experience sensory difficulties into toddlerhood. Early identification is important for intervention; this can improve a child's emotional and functional well-being. Early intervention is also essential to prevent long term impact on learning and behaviour.</a:t>
            </a:r>
            <a:endParaRPr lang="en-GB" sz="850">
              <a:solidFill>
                <a:schemeClr val="tx1"/>
              </a:solidFill>
              <a:latin typeface="Baskerville Old Face"/>
            </a:endParaRPr>
          </a:p>
          <a:p>
            <a:endParaRPr lang="en-US" sz="850" dirty="0">
              <a:solidFill>
                <a:schemeClr val="tx1"/>
              </a:solidFill>
              <a:latin typeface="Baskerville Old Face"/>
              <a:ea typeface="Calibri"/>
              <a:cs typeface="Calibri"/>
            </a:endParaRPr>
          </a:p>
          <a:p>
            <a:endParaRPr lang="en-US" sz="850" dirty="0">
              <a:solidFill>
                <a:schemeClr val="tx1"/>
              </a:solidFill>
              <a:latin typeface="Baskerville Old Face"/>
              <a:ea typeface="Calibri"/>
              <a:cs typeface="Calibri"/>
            </a:endParaRPr>
          </a:p>
          <a:p>
            <a:endParaRPr lang="en-US" sz="850" dirty="0">
              <a:solidFill>
                <a:schemeClr val="tx1"/>
              </a:solidFill>
              <a:latin typeface="Baskerville Old Face"/>
              <a:ea typeface="Calibri"/>
              <a:cs typeface="Calibri"/>
            </a:endParaRPr>
          </a:p>
          <a:p>
            <a:endParaRPr lang="en-US" sz="850" dirty="0">
              <a:solidFill>
                <a:schemeClr val="tx1"/>
              </a:solidFill>
              <a:latin typeface="Baskerville Old Face"/>
              <a:ea typeface="Calibri"/>
              <a:cs typeface="Calibri"/>
            </a:endParaRPr>
          </a:p>
          <a:p>
            <a:endParaRPr lang="en-US" sz="850" dirty="0">
              <a:solidFill>
                <a:schemeClr val="tx1"/>
              </a:solidFill>
              <a:latin typeface="Baskerville Old Face"/>
              <a:ea typeface="Calibri"/>
              <a:cs typeface="Calibri"/>
            </a:endParaRPr>
          </a:p>
          <a:p>
            <a:endParaRPr lang="en-US" sz="850" dirty="0">
              <a:solidFill>
                <a:schemeClr val="tx1"/>
              </a:solidFill>
              <a:latin typeface="Baskerville Old Face"/>
              <a:ea typeface="Calibri"/>
              <a:cs typeface="Calibri"/>
            </a:endParaRPr>
          </a:p>
          <a:p>
            <a:endParaRPr lang="en-US" sz="900" dirty="0">
              <a:solidFill>
                <a:schemeClr val="tx1"/>
              </a:solidFill>
              <a:latin typeface="Baskerville Old Face"/>
            </a:endParaRPr>
          </a:p>
          <a:p>
            <a:endParaRPr lang="en-US" sz="900" dirty="0">
              <a:solidFill>
                <a:schemeClr val="tx1"/>
              </a:solidFill>
              <a:latin typeface="Baskerville Old Face"/>
            </a:endParaRPr>
          </a:p>
          <a:p>
            <a:endParaRPr lang="en-US" sz="900" dirty="0">
              <a:solidFill>
                <a:schemeClr val="tx1"/>
              </a:solidFill>
              <a:latin typeface="Baskerville Old Face"/>
            </a:endParaRPr>
          </a:p>
          <a:p>
            <a:endParaRPr lang="en-US" sz="900" dirty="0">
              <a:solidFill>
                <a:schemeClr val="tx1"/>
              </a:solidFill>
              <a:latin typeface="Baskerville Old Face"/>
            </a:endParaRPr>
          </a:p>
          <a:p>
            <a:endParaRPr lang="en-US" sz="900" dirty="0">
              <a:solidFill>
                <a:schemeClr val="tx1"/>
              </a:solidFill>
              <a:latin typeface="Baskerville Old Face"/>
            </a:endParaRPr>
          </a:p>
          <a:p>
            <a:endParaRPr lang="en-US" sz="1000" dirty="0">
              <a:solidFill>
                <a:schemeClr val="tx1"/>
              </a:solidFill>
              <a:latin typeface="Baskerville Old Face"/>
            </a:endParaRPr>
          </a:p>
          <a:p>
            <a:endParaRPr lang="en-US" dirty="0">
              <a:solidFill>
                <a:schemeClr val="bg2">
                  <a:lumMod val="76000"/>
                </a:schemeClr>
              </a:solidFill>
            </a:endParaRPr>
          </a:p>
          <a:p>
            <a:endParaRPr lang="en-US" dirty="0">
              <a:solidFill>
                <a:schemeClr val="bg2">
                  <a:lumMod val="76000"/>
                </a:schemeClr>
              </a:solidFill>
            </a:endParaRPr>
          </a:p>
          <a:p>
            <a:endParaRPr lang="en-US" dirty="0">
              <a:solidFill>
                <a:schemeClr val="bg2">
                  <a:lumMod val="76000"/>
                </a:schemeClr>
              </a:solidFill>
            </a:endParaRPr>
          </a:p>
          <a:p>
            <a:endParaRPr lang="en-US" dirty="0">
              <a:solidFill>
                <a:schemeClr val="bg2">
                  <a:lumMod val="76000"/>
                </a:schemeClr>
              </a:solidFill>
            </a:endParaRPr>
          </a:p>
          <a:p>
            <a:endParaRPr lang="en-US" dirty="0">
              <a:solidFill>
                <a:schemeClr val="bg2">
                  <a:lumMod val="76000"/>
                </a:schemeClr>
              </a:solidFill>
            </a:endParaRPr>
          </a:p>
          <a:p>
            <a:endParaRPr lang="en-US" dirty="0">
              <a:solidFill>
                <a:schemeClr val="bg2">
                  <a:lumMod val="76000"/>
                </a:schemeClr>
              </a:solidFill>
            </a:endParaRPr>
          </a:p>
          <a:p>
            <a:endParaRPr lang="en-US" dirty="0">
              <a:solidFill>
                <a:schemeClr val="bg2">
                  <a:lumMod val="76000"/>
                </a:schemeClr>
              </a:solidFill>
            </a:endParaRPr>
          </a:p>
        </p:txBody>
      </p:sp>
      <p:pic>
        <p:nvPicPr>
          <p:cNvPr id="18" name="Picture Placeholder 17">
            <a:extLst>
              <a:ext uri="{FF2B5EF4-FFF2-40B4-BE49-F238E27FC236}">
                <a16:creationId xmlns:a16="http://schemas.microsoft.com/office/drawing/2014/main" id="{E71A8844-77CD-A376-BCB0-99587275D259}"/>
              </a:ext>
              <a:ext uri="{C183D7F6-B498-43B3-948B-1728B52AA6E4}">
                <adec:decorative xmlns:adec="http://schemas.microsoft.com/office/drawing/2017/decorative" val="1"/>
              </a:ext>
            </a:extLst>
          </p:cNvPr>
          <p:cNvPicPr>
            <a:picLocks noGrp="1" noChangeAspect="1"/>
          </p:cNvPicPr>
          <p:nvPr>
            <p:ph type="pic" sz="quarter" idx="15"/>
          </p:nvPr>
        </p:nvPicPr>
        <p:blipFill>
          <a:blip r:embed="rId3"/>
          <a:srcRect l="-5276" t="-1002" r="4278" b="1084"/>
          <a:stretch/>
        </p:blipFill>
        <p:spPr>
          <a:xfrm>
            <a:off x="2800777" y="464452"/>
            <a:ext cx="97341" cy="6874399"/>
          </a:xfrm>
          <a:prstGeom prst="rect">
            <a:avLst/>
          </a:prstGeom>
          <a:solidFill>
            <a:srgbClr val="FFFFFF">
              <a:shade val="85000"/>
            </a:srgbClr>
          </a:solidFill>
          <a:ln w="88900" cap="sq">
            <a:solidFill>
              <a:srgbClr val="4472C4"/>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Text Placeholder 12">
            <a:extLst>
              <a:ext uri="{FF2B5EF4-FFF2-40B4-BE49-F238E27FC236}">
                <a16:creationId xmlns:a16="http://schemas.microsoft.com/office/drawing/2014/main" id="{043D1F90-94C2-8B48-0B70-6FE5ECE9B13F}"/>
              </a:ext>
            </a:extLst>
          </p:cNvPr>
          <p:cNvSpPr>
            <a:spLocks noGrp="1"/>
          </p:cNvSpPr>
          <p:nvPr>
            <p:ph type="body" sz="quarter" idx="19"/>
          </p:nvPr>
        </p:nvSpPr>
        <p:spPr>
          <a:xfrm>
            <a:off x="2787020" y="11799"/>
            <a:ext cx="2231027" cy="7748680"/>
          </a:xfrm>
          <a:solidFill>
            <a:schemeClr val="accent2">
              <a:lumMod val="50000"/>
            </a:schemeClr>
          </a:solidFill>
        </p:spPr>
        <p:txBody>
          <a:bodyPr>
            <a:normAutofit/>
          </a:bodyPr>
          <a:lstStyle/>
          <a:p>
            <a:pPr algn="l"/>
            <a:r>
              <a:rPr lang="en-GB" sz="1000" u="sng" dirty="0">
                <a:solidFill>
                  <a:schemeClr val="tx1"/>
                </a:solidFill>
                <a:latin typeface="Baskerville Old Face"/>
              </a:rPr>
              <a:t>How Sensory Processing Disorder is identified and diagnosed?</a:t>
            </a:r>
          </a:p>
          <a:p>
            <a:pPr algn="l"/>
            <a:r>
              <a:rPr lang="en-GB" sz="1000" dirty="0">
                <a:solidFill>
                  <a:schemeClr val="tx1"/>
                </a:solidFill>
                <a:latin typeface="Arial Nova"/>
              </a:rPr>
              <a:t>Sensory Processing Disorder (SPD) is identified through behavioural observations, standardised tests, and multidisciplinary evaluations. However, SPD lacks formal diagnostic criteria in DSM-5 and ICD-10, leading to clinical inconsistencies (American Psychiatric Association, 2013; World Health Organisation, 1993; </a:t>
            </a:r>
            <a:r>
              <a:rPr lang="en-GB" sz="1000" dirty="0" err="1">
                <a:solidFill>
                  <a:schemeClr val="tx1"/>
                </a:solidFill>
                <a:latin typeface="Arial Nova"/>
              </a:rPr>
              <a:t>Neurolaunch</a:t>
            </a:r>
            <a:r>
              <a:rPr lang="en-GB" sz="1000" dirty="0">
                <a:solidFill>
                  <a:schemeClr val="tx1"/>
                </a:solidFill>
                <a:latin typeface="Arial Nova"/>
              </a:rPr>
              <a:t>, 2024). SPD symptoms often overlap with autism and ADHD, making diagnosis complex and debated among clinicians (Galiana-Simal et al., 2020). Some professionals argue SPD lacks sufficient neurological evidence, limiting formal recognition (</a:t>
            </a:r>
            <a:r>
              <a:rPr lang="en-GB" sz="1000" dirty="0" err="1">
                <a:solidFill>
                  <a:schemeClr val="tx1"/>
                </a:solidFill>
                <a:latin typeface="Arial Nova"/>
              </a:rPr>
              <a:t>Shamsabadipour</a:t>
            </a:r>
            <a:r>
              <a:rPr lang="en-GB" sz="1000" dirty="0">
                <a:solidFill>
                  <a:schemeClr val="tx1"/>
                </a:solidFill>
                <a:latin typeface="Arial Nova"/>
              </a:rPr>
              <a:t>, 2025). </a:t>
            </a:r>
            <a:endParaRPr lang="en-GB" sz="1000" b="0">
              <a:solidFill>
                <a:schemeClr val="tx1"/>
              </a:solidFill>
              <a:latin typeface="Arial Nova"/>
            </a:endParaRPr>
          </a:p>
          <a:p>
            <a:pPr algn="l"/>
            <a:r>
              <a:rPr lang="en-GB" sz="1000" dirty="0">
                <a:solidFill>
                  <a:schemeClr val="tx1"/>
                </a:solidFill>
                <a:latin typeface="Arial Nova"/>
              </a:rPr>
              <a:t>Assessment methods include sensory profiles and the Sensory Integration and Praxis Tests (SIPT), developed by A. Jean Ayres (1989), which evaluate sensory processing and integration (Glennon, 2021). While these tools identify sensory dysfunctions, parental reporting may introduce bias (</a:t>
            </a:r>
            <a:r>
              <a:rPr lang="en-GB" sz="1000" dirty="0" err="1">
                <a:solidFill>
                  <a:schemeClr val="tx1"/>
                </a:solidFill>
                <a:latin typeface="Arial Nova"/>
              </a:rPr>
              <a:t>Raevsky</a:t>
            </a:r>
            <a:r>
              <a:rPr lang="en-GB" sz="1000" dirty="0">
                <a:solidFill>
                  <a:schemeClr val="tx1"/>
                </a:solidFill>
                <a:latin typeface="Arial Nova"/>
              </a:rPr>
              <a:t> et al., 2025). SPD diagnosis requires multidisciplinary assessments, involving occupational therapists, psychologists, and neurologists (NHS Wales, 2025).</a:t>
            </a:r>
            <a:endParaRPr lang="en-US" dirty="0">
              <a:solidFill>
                <a:schemeClr val="tx1"/>
              </a:solidFill>
            </a:endParaRPr>
          </a:p>
          <a:p>
            <a:endParaRPr lang="en-US" sz="1000" u="sng" dirty="0">
              <a:solidFill>
                <a:schemeClr val="tx1"/>
              </a:solidFill>
              <a:latin typeface="Baskerville Old Face"/>
            </a:endParaRPr>
          </a:p>
        </p:txBody>
      </p:sp>
      <p:pic>
        <p:nvPicPr>
          <p:cNvPr id="20" name="Picture Placeholder 19">
            <a:extLst>
              <a:ext uri="{FF2B5EF4-FFF2-40B4-BE49-F238E27FC236}">
                <a16:creationId xmlns:a16="http://schemas.microsoft.com/office/drawing/2014/main" id="{FC7C822C-AC3C-A6A2-E5D4-75E53016A7CA}"/>
              </a:ext>
              <a:ext uri="{C183D7F6-B498-43B3-948B-1728B52AA6E4}">
                <adec:decorative xmlns:adec="http://schemas.microsoft.com/office/drawing/2017/decorative" val="1"/>
              </a:ext>
            </a:extLst>
          </p:cNvPr>
          <p:cNvPicPr>
            <a:picLocks noGrp="1" noChangeAspect="1"/>
          </p:cNvPicPr>
          <p:nvPr>
            <p:ph type="pic" sz="quarter" idx="16"/>
          </p:nvPr>
        </p:nvPicPr>
        <p:blipFill>
          <a:blip r:embed="rId4"/>
          <a:srcRect l="117" r="117"/>
          <a:stretch/>
        </p:blipFill>
        <p:spPr>
          <a:xfrm>
            <a:off x="5668671" y="272677"/>
            <a:ext cx="2194560" cy="6858000"/>
          </a:xfrm>
        </p:spPr>
      </p:pic>
      <p:sp>
        <p:nvSpPr>
          <p:cNvPr id="14" name="Text Placeholder 13">
            <a:extLst>
              <a:ext uri="{FF2B5EF4-FFF2-40B4-BE49-F238E27FC236}">
                <a16:creationId xmlns:a16="http://schemas.microsoft.com/office/drawing/2014/main" id="{53B0F278-B4F1-DB85-42E4-FE1DA233D116}"/>
              </a:ext>
            </a:extLst>
          </p:cNvPr>
          <p:cNvSpPr>
            <a:spLocks noGrp="1"/>
          </p:cNvSpPr>
          <p:nvPr>
            <p:ph type="body" sz="quarter" idx="20"/>
          </p:nvPr>
        </p:nvSpPr>
        <p:spPr>
          <a:xfrm>
            <a:off x="5044537" y="44078"/>
            <a:ext cx="2264349" cy="7759036"/>
          </a:xfrm>
          <a:solidFill>
            <a:schemeClr val="accent3"/>
          </a:solidFill>
        </p:spPr>
        <p:txBody>
          <a:bodyPr>
            <a:normAutofit fontScale="92500"/>
          </a:bodyPr>
          <a:lstStyle/>
          <a:p>
            <a:pPr algn="l"/>
            <a:r>
              <a:rPr lang="en-GB" sz="1000" u="sng" dirty="0">
                <a:solidFill>
                  <a:schemeClr val="tx1"/>
                </a:solidFill>
                <a:latin typeface="Baskerville Old Face"/>
              </a:rPr>
              <a:t>Barriers: Medical Model v Social Model</a:t>
            </a:r>
          </a:p>
          <a:p>
            <a:pPr algn="l"/>
            <a:r>
              <a:rPr lang="en-GB" sz="1000" dirty="0">
                <a:solidFill>
                  <a:schemeClr val="tx1"/>
                </a:solidFill>
                <a:latin typeface="Baskerville Old Face"/>
              </a:rPr>
              <a:t>The medical model views SPD as a neurological impairment, requiring medical intervention or treatment (</a:t>
            </a:r>
            <a:r>
              <a:rPr lang="en-GB" sz="1000" err="1">
                <a:solidFill>
                  <a:schemeClr val="tx1"/>
                </a:solidFill>
                <a:latin typeface="Baskerville Old Face"/>
              </a:rPr>
              <a:t>Shamsabadipour</a:t>
            </a:r>
            <a:r>
              <a:rPr lang="en-GB" sz="1000" dirty="0">
                <a:solidFill>
                  <a:schemeClr val="tx1"/>
                </a:solidFill>
                <a:latin typeface="Baskerville Old Face"/>
              </a:rPr>
              <a:t>, 2025). It does not acknowledge social and environmental factors, which contribute to sensory difficulties (Oliver, 1990; Shakespeare, 2006; Care Learning, 2024). This approach prioritizes pathology over environmental adaptations, creating barriers (Barnes, 1991). SPD's absence from DSM-5 and ICD-10 leads to dismissal by healthcare professionals, causing misdiagnosis and lack of treatment (Sensory Line, 2024). </a:t>
            </a:r>
          </a:p>
          <a:p>
            <a:pPr algn="l"/>
            <a:r>
              <a:rPr lang="en-GB" sz="1000" dirty="0">
                <a:solidFill>
                  <a:schemeClr val="tx1"/>
                </a:solidFill>
                <a:latin typeface="Baskerville Old Face"/>
              </a:rPr>
              <a:t>However, the medical model offers advantages, validating SPD’s neurological basis (STAR Institute, 2023). The American Journal of Occupational Therapy (2024) supports structured interventions like occupational therapy and sensory integration therapy. A balanced approach, combining multidisciplinary treatments and environmental adaptations, ensures effective sensory support (Pfeiffer et al., 2020; Galiana-Simal et al., 2020).  </a:t>
            </a:r>
            <a:endParaRPr lang="en-US" sz="1000">
              <a:solidFill>
                <a:schemeClr val="tx1"/>
              </a:solidFill>
              <a:latin typeface="Baskerville Old Face"/>
            </a:endParaRPr>
          </a:p>
          <a:p>
            <a:pPr algn="l"/>
            <a:r>
              <a:rPr lang="en-GB" sz="1000" dirty="0">
                <a:solidFill>
                  <a:schemeClr val="tx1"/>
                </a:solidFill>
                <a:latin typeface="Baskerville Old Face"/>
              </a:rPr>
              <a:t>The social model of SPD focuses on environmental adaptation, empowerment, and acceptance, advocating for sensory-friendly spaces, inclusive education, and workplace accommodations (Barnes, 1991). It normalizes sensory differences rather than framing SPD as a deficit requiring medical intervention (Shakespeare, 2006). The model encourages policy changes and universal design principles, such as quiet spaces and flexible work environments (World Health Organization, 2021). However, it undervalues therapeutic interventions, which are essential for individuals with severe sensory challenges (Oliver, 1990; </a:t>
            </a:r>
            <a:r>
              <a:rPr lang="en-GB" sz="1000" err="1">
                <a:solidFill>
                  <a:schemeClr val="tx1"/>
                </a:solidFill>
                <a:latin typeface="Baskerville Old Face"/>
              </a:rPr>
              <a:t>Raevsky</a:t>
            </a:r>
            <a:r>
              <a:rPr lang="en-GB" sz="1000" dirty="0">
                <a:solidFill>
                  <a:schemeClr val="tx1"/>
                </a:solidFill>
                <a:latin typeface="Baskerville Old Face"/>
              </a:rPr>
              <a:t> et al., 2025; Crasta et al., 2020). </a:t>
            </a:r>
          </a:p>
          <a:p>
            <a:pPr algn="l"/>
            <a:r>
              <a:rPr lang="en-GB" sz="1000" dirty="0">
                <a:solidFill>
                  <a:schemeClr val="tx1"/>
                </a:solidFill>
                <a:latin typeface="Baskerville Old Face"/>
              </a:rPr>
              <a:t>The medical model, while providing structured interventions, focuses on deficits rather than accommodations. A balanced approach, integrating medical and social strategies, ensures effective support for individuals with SPD (Galiana-Simal et al., 2020; Pfeiffer et al., 2020). Implementing inclusive policies while maintaining structured therapies promotes long-term success and accessibility.</a:t>
            </a:r>
          </a:p>
          <a:p>
            <a:pPr algn="l"/>
            <a:endParaRPr lang="en-GB" sz="1000" dirty="0">
              <a:solidFill>
                <a:schemeClr val="tx1"/>
              </a:solidFill>
              <a:latin typeface="Baskerville Old Face"/>
            </a:endParaRPr>
          </a:p>
          <a:p>
            <a:endParaRPr lang="en-US" sz="1000" u="sng" dirty="0">
              <a:solidFill>
                <a:schemeClr val="tx1"/>
              </a:solidFill>
              <a:latin typeface="Baskerville Old Face"/>
            </a:endParaRPr>
          </a:p>
        </p:txBody>
      </p:sp>
      <p:pic>
        <p:nvPicPr>
          <p:cNvPr id="21" name="Picture Placeholder 20">
            <a:extLst>
              <a:ext uri="{FF2B5EF4-FFF2-40B4-BE49-F238E27FC236}">
                <a16:creationId xmlns:a16="http://schemas.microsoft.com/office/drawing/2014/main" id="{7233A3D2-9C25-5A3D-A2E8-F48A2FABF881}"/>
              </a:ext>
              <a:ext uri="{C183D7F6-B498-43B3-948B-1728B52AA6E4}">
                <adec:decorative xmlns:adec="http://schemas.microsoft.com/office/drawing/2017/decorative" val="1"/>
              </a:ext>
            </a:extLst>
          </p:cNvPr>
          <p:cNvPicPr>
            <a:picLocks noGrp="1" noChangeAspect="1"/>
          </p:cNvPicPr>
          <p:nvPr>
            <p:ph type="pic" sz="quarter" idx="17"/>
          </p:nvPr>
        </p:nvPicPr>
        <p:blipFill>
          <a:blip r:embed="rId5"/>
          <a:srcRect l="153" r="153"/>
          <a:stretch/>
        </p:blipFill>
        <p:spPr>
          <a:xfrm>
            <a:off x="7289263" y="514527"/>
            <a:ext cx="2205518" cy="6605863"/>
          </a:xfrm>
        </p:spPr>
      </p:pic>
      <p:sp>
        <p:nvSpPr>
          <p:cNvPr id="15" name="Text Placeholder 14">
            <a:extLst>
              <a:ext uri="{FF2B5EF4-FFF2-40B4-BE49-F238E27FC236}">
                <a16:creationId xmlns:a16="http://schemas.microsoft.com/office/drawing/2014/main" id="{D48B8386-F356-56C6-2942-C1B109F6B126}"/>
              </a:ext>
            </a:extLst>
          </p:cNvPr>
          <p:cNvSpPr>
            <a:spLocks noGrp="1"/>
          </p:cNvSpPr>
          <p:nvPr>
            <p:ph type="body" sz="quarter" idx="21"/>
          </p:nvPr>
        </p:nvSpPr>
        <p:spPr>
          <a:xfrm>
            <a:off x="7309729" y="40525"/>
            <a:ext cx="2742657" cy="7752287"/>
          </a:xfrm>
          <a:solidFill>
            <a:schemeClr val="tx2"/>
          </a:solidFill>
        </p:spPr>
        <p:txBody>
          <a:bodyPr>
            <a:normAutofit/>
          </a:bodyPr>
          <a:lstStyle/>
          <a:p>
            <a:r>
              <a:rPr lang="en-US" sz="1000" u="sng" dirty="0">
                <a:solidFill>
                  <a:schemeClr val="tx1"/>
                </a:solidFill>
                <a:latin typeface="Baskerville Old Face"/>
              </a:rPr>
              <a:t>Strategies</a:t>
            </a:r>
          </a:p>
          <a:p>
            <a:pPr algn="l"/>
            <a:r>
              <a:rPr lang="en-GB" sz="1000" dirty="0">
                <a:solidFill>
                  <a:schemeClr val="tx1"/>
                </a:solidFill>
                <a:latin typeface="Baskerville Old Face"/>
              </a:rPr>
              <a:t>Environmental adaptations play a crucial role in supporting children with SPD. Adjustments such as dim lighting, noise reduction, and structured spaces help manage sensory overload, improving focus and emotional regulation (Wilde &amp; Steeley, 2018). Sensory-friendly classrooms enhance attention span, reduce anxiety, and encourage inclusive learning, minimizing the need for individual therapy. </a:t>
            </a:r>
            <a:endParaRPr lang="en-GB" sz="1000" b="0" dirty="0">
              <a:solidFill>
                <a:schemeClr val="tx1"/>
              </a:solidFill>
              <a:latin typeface="Baskerville Old Face"/>
            </a:endParaRPr>
          </a:p>
          <a:p>
            <a:pPr algn="l"/>
            <a:r>
              <a:rPr lang="en-GB" sz="1000" dirty="0">
                <a:solidFill>
                  <a:schemeClr val="tx1"/>
                </a:solidFill>
                <a:latin typeface="Baskerville Old Face"/>
              </a:rPr>
              <a:t>Teacher-led sensory strategies have proven effective, provided educators receive adequate training. While environmental modifications are cost-effective and sustainable, their impact depends on educator engagement and student sensory profiles. However, challenges remain, as limited formal training prevents some teachers from fully implementing sensory strategies. </a:t>
            </a:r>
            <a:endParaRPr lang="en-GB" sz="1000" b="0" dirty="0">
              <a:solidFill>
                <a:schemeClr val="tx1"/>
              </a:solidFill>
              <a:latin typeface="Baskerville Old Face"/>
            </a:endParaRPr>
          </a:p>
          <a:p>
            <a:pPr algn="l"/>
            <a:r>
              <a:rPr lang="en-GB" sz="1000" dirty="0">
                <a:solidFill>
                  <a:schemeClr val="tx1"/>
                </a:solidFill>
                <a:latin typeface="Baskerville Old Face"/>
              </a:rPr>
              <a:t>Research highlights the importance of structured interventions. Bodison &amp; Parham (2018) emphasize that environmental adaptations alone are insufficient for SPD management. Instead, a combined approach of occupational therapy and classroom adaptations offers the best outcomes, ensuring long-term success in sensory integration. </a:t>
            </a:r>
            <a:endParaRPr lang="en-GB" sz="1000" b="0">
              <a:solidFill>
                <a:schemeClr val="tx1"/>
              </a:solidFill>
              <a:latin typeface="Baskerville Old Face"/>
            </a:endParaRPr>
          </a:p>
          <a:p>
            <a:pPr algn="l"/>
            <a:r>
              <a:rPr lang="en-GB" sz="1000" dirty="0">
                <a:solidFill>
                  <a:schemeClr val="tx1"/>
                </a:solidFill>
                <a:latin typeface="Baskerville Old Face"/>
              </a:rPr>
              <a:t>Although short-term benefits are clear, long-term effectiveness of these strategies requires further research. Sensory-friendly practices promote inclusive education, benefiting both children with SPD and their peers. </a:t>
            </a:r>
            <a:endParaRPr lang="en-GB" sz="1000" b="0">
              <a:solidFill>
                <a:schemeClr val="tx1"/>
              </a:solidFill>
              <a:latin typeface="Baskerville Old Face"/>
            </a:endParaRPr>
          </a:p>
          <a:p>
            <a:pPr algn="l"/>
            <a:r>
              <a:rPr lang="en-GB" sz="1000" u="sng" dirty="0">
                <a:solidFill>
                  <a:schemeClr val="tx1"/>
                </a:solidFill>
                <a:latin typeface="Arial Nova"/>
              </a:rPr>
              <a:t>Conclusion</a:t>
            </a:r>
            <a:endParaRPr lang="en-GB" sz="1000" b="0" dirty="0">
              <a:solidFill>
                <a:schemeClr val="tx1"/>
              </a:solidFill>
              <a:latin typeface="Arial Nova"/>
            </a:endParaRPr>
          </a:p>
          <a:p>
            <a:pPr algn="l"/>
            <a:r>
              <a:rPr lang="en-GB" sz="1000" dirty="0">
                <a:solidFill>
                  <a:schemeClr val="tx1"/>
                </a:solidFill>
                <a:latin typeface="Arial Nova"/>
              </a:rPr>
              <a:t>Sensory Processing Disorder (SPD) remains challenging to diagnose due to its lack of formal recognition and variability. The medical model focuses on clinical symptoms, often limiting diagnosis, while the social model highlights environmental barriers impacting individuals with SPD. Research, including Bodison &amp; Parham (2018), suggests that a balanced approach combining multidisciplinary interventions with sensory-friendly environments can significantly improve the lives of those with SPD. </a:t>
            </a:r>
          </a:p>
          <a:p>
            <a:endParaRPr lang="en-US" sz="1000" u="sng" dirty="0">
              <a:solidFill>
                <a:schemeClr val="tx1"/>
              </a:solidFill>
              <a:latin typeface="Baskerville Old Face"/>
            </a:endParaRPr>
          </a:p>
        </p:txBody>
      </p:sp>
    </p:spTree>
    <p:extLst>
      <p:ext uri="{BB962C8B-B14F-4D97-AF65-F5344CB8AC3E}">
        <p14:creationId xmlns:p14="http://schemas.microsoft.com/office/powerpoint/2010/main" val="507707469"/>
      </p:ext>
    </p:extLst>
  </p:cSld>
  <p:clrMapOvr>
    <a:masterClrMapping/>
  </p:clrMapOvr>
</p:sld>
</file>

<file path=ppt/theme/theme1.xml><?xml version="1.0" encoding="utf-8"?>
<a:theme xmlns:a="http://schemas.openxmlformats.org/drawingml/2006/main" name="Custom">
  <a:themeElements>
    <a:clrScheme name="Custom 11">
      <a:dk1>
        <a:sysClr val="windowText" lastClr="000000"/>
      </a:dk1>
      <a:lt1>
        <a:sysClr val="window" lastClr="FFFFFF"/>
      </a:lt1>
      <a:dk2>
        <a:srgbClr val="C00000"/>
      </a:dk2>
      <a:lt2>
        <a:srgbClr val="E7E6E6"/>
      </a:lt2>
      <a:accent1>
        <a:srgbClr val="4472C4"/>
      </a:accent1>
      <a:accent2>
        <a:srgbClr val="F5A630"/>
      </a:accent2>
      <a:accent3>
        <a:srgbClr val="E10B6B"/>
      </a:accent3>
      <a:accent4>
        <a:srgbClr val="FFC000"/>
      </a:accent4>
      <a:accent5>
        <a:srgbClr val="5B9BD5"/>
      </a:accent5>
      <a:accent6>
        <a:srgbClr val="79B33B"/>
      </a:accent6>
      <a:hlink>
        <a:srgbClr val="0563C1"/>
      </a:hlink>
      <a:folHlink>
        <a:srgbClr val="C00000"/>
      </a:folHlink>
    </a:clrScheme>
    <a:fontScheme name="Custom 2">
      <a:majorFont>
        <a:latin typeface="Sagona Book"/>
        <a:ea typeface=""/>
        <a:cs typeface=""/>
      </a:majorFont>
      <a:minorFont>
        <a:latin typeface="Sagona Extra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7266379_win32_fixed" id="{37012E15-25DB-4361-AEF9-5F41EC4F894A}" vid="{5706B886-D2DF-4AC3-9EDE-96AFE199F3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F58B923-E278-4901-9B1B-3ED9F7D6E4DF}">
  <ds:schemaRefs>
    <ds:schemaRef ds:uri="http://schemas.microsoft.com/sharepoint/v3/contenttype/forms"/>
  </ds:schemaRefs>
</ds:datastoreItem>
</file>

<file path=customXml/itemProps2.xml><?xml version="1.0" encoding="utf-8"?>
<ds:datastoreItem xmlns:ds="http://schemas.openxmlformats.org/officeDocument/2006/customXml" ds:itemID="{2E0574C9-B118-4B1F-944A-B90C4CB5EA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0B82E8-B296-475A-8C49-FE01B4CC1AC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40</Words>
  <Application>Microsoft Office PowerPoint</Application>
  <PresentationFormat>Custom</PresentationFormat>
  <Paragraphs>5</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Custom</vt:lpstr>
      <vt:lpstr>Bookmarks Birds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448</cp:revision>
  <dcterms:created xsi:type="dcterms:W3CDTF">2025-05-11T08:06:20Z</dcterms:created>
  <dcterms:modified xsi:type="dcterms:W3CDTF">2025-05-18T13:25:13Z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